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407F0-F9B7-4997-88BD-4DA41E65D711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D9BE722-8D72-4D52-B816-742E1237903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برخی مناصب پیامبر اکرم در                   مدینه به شهادت تاریخ</a:t>
          </a:r>
          <a:endParaRPr lang="fa-IR" sz="1600" dirty="0">
            <a:cs typeface="B Koodak" pitchFamily="2" charset="-78"/>
          </a:endParaRPr>
        </a:p>
      </dgm:t>
    </dgm:pt>
    <dgm:pt modelId="{90AA331C-C649-4550-8D6D-1AC1E6EABF58}" type="parTrans" cxnId="{666C8340-52C6-4912-94AE-8D7145B136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F4482E-DAF8-47F6-A94F-72A43C156B31}" type="sibTrans" cxnId="{666C8340-52C6-4912-94AE-8D7145B136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CE5203-8738-4BED-A605-272990A000E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تبلیغ و تربیت مردم</a:t>
          </a:r>
          <a:endParaRPr lang="fa-IR" sz="1600" dirty="0">
            <a:cs typeface="B Koodak" pitchFamily="2" charset="-78"/>
          </a:endParaRPr>
        </a:p>
      </dgm:t>
    </dgm:pt>
    <dgm:pt modelId="{42C033C9-607E-46C3-955D-6D07DF9D9890}" type="parTrans" cxnId="{A1BC2B3D-CD3E-4CD1-9646-5A9F262EC4A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1E6FD4-7C8D-4FD6-A2B8-F85B27CC3B06}" type="sibTrans" cxnId="{A1BC2B3D-CD3E-4CD1-9646-5A9F262EC4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2B2B20-DBF1-4BB0-B26F-01858F077F1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رسیدگی به وضع اقتصادی مردم</a:t>
          </a:r>
          <a:endParaRPr lang="fa-IR" sz="1600" dirty="0">
            <a:cs typeface="B Koodak" pitchFamily="2" charset="-78"/>
          </a:endParaRPr>
        </a:p>
      </dgm:t>
    </dgm:pt>
    <dgm:pt modelId="{F9A785AD-DA18-4A4F-B3D0-8AF5EF20D9F1}" type="parTrans" cxnId="{AD99132F-DC96-4612-87DA-66CC6865B87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8A11D7-D885-4223-A17B-D699F62DE944}" type="sibTrans" cxnId="{AD99132F-DC96-4612-87DA-66CC6865B8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7AF355-C6F6-4A39-B50C-53E0FF1B670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قضاوت و دفع خصومت</a:t>
          </a:r>
          <a:endParaRPr lang="fa-IR" sz="1600" dirty="0">
            <a:cs typeface="B Koodak" pitchFamily="2" charset="-78"/>
          </a:endParaRPr>
        </a:p>
      </dgm:t>
    </dgm:pt>
    <dgm:pt modelId="{789F124E-A263-4EDF-A40D-0DE5507DFBB9}" type="parTrans" cxnId="{E49EC049-CEF1-4933-86A7-A632FD686AF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C64CE1-5A3E-4411-8B0E-84E052172139}" type="sibTrans" cxnId="{E49EC049-CEF1-4933-86A7-A632FD686A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284AED-8435-4309-8B45-0AF27D3F786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تصمیم گیری های نظامی</a:t>
          </a:r>
          <a:endParaRPr lang="fa-IR" sz="1600" dirty="0">
            <a:cs typeface="B Koodak" pitchFamily="2" charset="-78"/>
          </a:endParaRPr>
        </a:p>
      </dgm:t>
    </dgm:pt>
    <dgm:pt modelId="{40E424C4-6147-4E79-8503-F82D92A61AF3}" type="parTrans" cxnId="{CA99F9EB-48FE-429E-8952-64F791BD486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591734-0E39-4343-8039-37DE7CCD1C15}" type="sibTrans" cxnId="{CA99F9EB-48FE-429E-8952-64F791BD486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6E34D1-363F-4842-991F-20F04C08A55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اعزام نیرو به جبهه های جنگ و ...</a:t>
          </a:r>
          <a:endParaRPr lang="fa-IR" sz="1600" dirty="0">
            <a:cs typeface="B Koodak" pitchFamily="2" charset="-78"/>
          </a:endParaRPr>
        </a:p>
      </dgm:t>
    </dgm:pt>
    <dgm:pt modelId="{AC4BA514-7047-4A6C-9BC3-D3847EA0388F}" type="parTrans" cxnId="{57CF7525-C5C3-4B6F-80B1-045B1DED669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D4CC45-1D3B-4E3A-A802-77D76FD4CA4A}" type="sibTrans" cxnId="{57CF7525-C5C3-4B6F-80B1-045B1DED669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2F4EEE-539F-4B17-BAC2-4E8C23E92E0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مناصب در یک کلام</a:t>
          </a:r>
          <a:endParaRPr lang="fa-IR" sz="1600" dirty="0">
            <a:cs typeface="B Koodak" pitchFamily="2" charset="-78"/>
          </a:endParaRPr>
        </a:p>
      </dgm:t>
    </dgm:pt>
    <dgm:pt modelId="{DE349FC1-711C-4E32-8A98-F0C3277BF948}" type="parTrans" cxnId="{517F1649-85C5-4B4D-A0B6-1DAF568F745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9DDCB4-2CAD-4F12-8888-90E8B8983E44}" type="sibTrans" cxnId="{517F1649-85C5-4B4D-A0B6-1DAF568F745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576BF6-AC0F-4B88-BC94-096CC3DBBE7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اداره امور دین و دنیای مردم</a:t>
          </a:r>
          <a:endParaRPr lang="fa-IR" sz="1600" dirty="0">
            <a:cs typeface="B Koodak" pitchFamily="2" charset="-78"/>
          </a:endParaRPr>
        </a:p>
      </dgm:t>
    </dgm:pt>
    <dgm:pt modelId="{A2131091-A36E-4F83-9A80-4CB02C9E91B2}" type="parTrans" cxnId="{909F859B-0E67-4D46-9554-FE73D43575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BE3C79-4514-49BE-A2B4-1BDC180D124E}" type="sibTrans" cxnId="{909F859B-0E67-4D46-9554-FE73D43575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B4BBCD-B00F-45C0-B8EE-F848F48682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أَيُّهَا الَّذينَ آمَنُوا أَطيعُوا اللَّهَ وَ أَطيعُوا الرَّسُولَ وَ أُولِي الْأَمْرِ مِنْكُمْ (نساء / 59)</a:t>
          </a:r>
          <a:endParaRPr lang="fa-IR" sz="1600" dirty="0">
            <a:cs typeface="B Koodak" pitchFamily="2" charset="-78"/>
          </a:endParaRPr>
        </a:p>
      </dgm:t>
    </dgm:pt>
    <dgm:pt modelId="{A842C2A4-3F66-495B-B848-05089F55B6B7}" type="parTrans" cxnId="{1CDA9963-A53B-4820-A43E-75FF5178390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D5D017-38AB-4F0D-A599-BB64CA9E19A3}" type="sibTrans" cxnId="{1CDA9963-A53B-4820-A43E-75FF517839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A7F9D2-55D5-434A-A256-C847D028E8B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يَأَيهَُّا النَّبىِ‏ُّ إِذَا جَاءَكَ الْمُؤْمِنَاتُ يُبَايِعْنَكَ عَلىَ أَن لَّا يُشْرِكْنَ بِاللَّهِ شَيًْا وَ لَا يَسْرِقْنَ وَ لَا يَزْنِينَ وَ لَا يَقْتُلْنَ أَوْلَادَهُنَّ وَ لَا يَأْتِينَ بِبُهْتَانٍ يَفْترَِينَهُ بَينْ‏َ أَيْدِيهِنَّ وَ أَرْجُلِهِنَّ وَ لَا يَعْصِينَكَ فىِ مَعْرُوفٍ  فَبَايِعْهُنَّ وَ اسْتَغْفِرْ لهَُنَّ اللَّهَ  إِنَّ اللَّهَ غَفُورٌ رَّحِيمٌ (ممتحنه /12)</a:t>
          </a:r>
          <a:endParaRPr lang="fa-IR" sz="1600" dirty="0">
            <a:cs typeface="B Koodak" pitchFamily="2" charset="-78"/>
          </a:endParaRPr>
        </a:p>
      </dgm:t>
    </dgm:pt>
    <dgm:pt modelId="{BB7FFEE2-33C7-4181-AC4D-7C9B3E19950F}" type="parTrans" cxnId="{DA0F1139-A0EA-4696-B97D-9F1B798A00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075A8D-C00E-43AA-AA47-DE89078FBE30}" type="sibTrans" cxnId="{DA0F1139-A0EA-4696-B97D-9F1B798A00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5BB1DA-5DFE-4775-AE9E-B95302BC83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مَا كاَنَ لِمُؤْمِنٍ وَ لَا مُؤْمِنَةٍ إِذَا قَضىَ اللَّهُ وَ رَسُولُهُ أَمْرًا أَن يَكُونَ لهَُمُ الخِْيرََةُ مِنْ أَمْرِهِمْ  وَ مَن يَعْصِ اللَّهَ وَ رَسُولَهُ فَقَدْ ضَلَّ ضَلَالًا مُّبِينًا (احزاب / 36)</a:t>
          </a:r>
          <a:endParaRPr lang="fa-IR" sz="1600" dirty="0">
            <a:cs typeface="B Koodak" pitchFamily="2" charset="-78"/>
          </a:endParaRPr>
        </a:p>
      </dgm:t>
    </dgm:pt>
    <dgm:pt modelId="{36D5B0CD-3C64-4F4F-A0BB-31F9437E3607}" type="parTrans" cxnId="{37DD50E1-D957-4B4A-B1B0-7C5B7E38C7F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A4BB0C-6256-492C-AF10-B421A31A0DB5}" type="sibTrans" cxnId="{37DD50E1-D957-4B4A-B1B0-7C5B7E38C7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09E10F-2C65-43F6-938B-BF6820EDE24C}" type="pres">
      <dgm:prSet presAssocID="{F50407F0-F9B7-4997-88BD-4DA41E65D71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731ACBE-9FC1-4425-8091-258F8E0828D2}" type="pres">
      <dgm:prSet presAssocID="{DD9BE722-8D72-4D52-B816-742E12379032}" presName="root1" presStyleCnt="0"/>
      <dgm:spPr/>
    </dgm:pt>
    <dgm:pt modelId="{EA59D0A9-C229-4C44-829E-1E34C4E007DC}" type="pres">
      <dgm:prSet presAssocID="{DD9BE722-8D72-4D52-B816-742E12379032}" presName="LevelOneTextNode" presStyleLbl="node0" presStyleIdx="0" presStyleCnt="2" custScaleX="180880" custScaleY="1113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E21807-900C-4133-BB32-3D2DC656D167}" type="pres">
      <dgm:prSet presAssocID="{DD9BE722-8D72-4D52-B816-742E12379032}" presName="level2hierChild" presStyleCnt="0"/>
      <dgm:spPr/>
    </dgm:pt>
    <dgm:pt modelId="{C71C1CBB-90B5-4D87-BE68-9C5BA5B44B47}" type="pres">
      <dgm:prSet presAssocID="{42C033C9-607E-46C3-955D-6D07DF9D9890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51C1DF07-60B6-4BBE-838A-E61DAE70459A}" type="pres">
      <dgm:prSet presAssocID="{42C033C9-607E-46C3-955D-6D07DF9D9890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F7A9114D-8E9C-4905-B507-4CAE89A10BD3}" type="pres">
      <dgm:prSet presAssocID="{4FCE5203-8738-4BED-A605-272990A000E3}" presName="root2" presStyleCnt="0"/>
      <dgm:spPr/>
    </dgm:pt>
    <dgm:pt modelId="{8D44F083-D7B2-40E8-B23E-B4CDA81D0606}" type="pres">
      <dgm:prSet presAssocID="{4FCE5203-8738-4BED-A605-272990A000E3}" presName="LevelTwoTextNode" presStyleLbl="node2" presStyleIdx="0" presStyleCnt="6" custScaleX="205578" custScaleY="82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1C4FD7-8B75-449D-8E6F-565FB35582AE}" type="pres">
      <dgm:prSet presAssocID="{4FCE5203-8738-4BED-A605-272990A000E3}" presName="level3hierChild" presStyleCnt="0"/>
      <dgm:spPr/>
    </dgm:pt>
    <dgm:pt modelId="{41195CD6-1E20-4040-A65E-80229A2EABCE}" type="pres">
      <dgm:prSet presAssocID="{F9A785AD-DA18-4A4F-B3D0-8AF5EF20D9F1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EEE04EA3-3656-4C6A-98F7-239EBDE83D38}" type="pres">
      <dgm:prSet presAssocID="{F9A785AD-DA18-4A4F-B3D0-8AF5EF20D9F1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66FA1C1E-F900-4FEE-9816-261C6B1E3677}" type="pres">
      <dgm:prSet presAssocID="{EA2B2B20-DBF1-4BB0-B26F-01858F077F19}" presName="root2" presStyleCnt="0"/>
      <dgm:spPr/>
    </dgm:pt>
    <dgm:pt modelId="{54DF0607-A931-4BA2-8D0C-EF85A91EB183}" type="pres">
      <dgm:prSet presAssocID="{EA2B2B20-DBF1-4BB0-B26F-01858F077F19}" presName="LevelTwoTextNode" presStyleLbl="node2" presStyleIdx="1" presStyleCnt="6" custScaleX="205578" custScaleY="82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61A1D0-8DEA-4EAC-B4C4-464675247D3A}" type="pres">
      <dgm:prSet presAssocID="{EA2B2B20-DBF1-4BB0-B26F-01858F077F19}" presName="level3hierChild" presStyleCnt="0"/>
      <dgm:spPr/>
    </dgm:pt>
    <dgm:pt modelId="{47B18A08-A179-4E24-A370-DB95D8A740D4}" type="pres">
      <dgm:prSet presAssocID="{789F124E-A263-4EDF-A40D-0DE5507DFBB9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1E6F7B61-61E5-47C3-879B-61E9028BABCE}" type="pres">
      <dgm:prSet presAssocID="{789F124E-A263-4EDF-A40D-0DE5507DFBB9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73E2D9FF-12C6-40F6-9F98-7A243B5C96EB}" type="pres">
      <dgm:prSet presAssocID="{0A7AF355-C6F6-4A39-B50C-53E0FF1B670E}" presName="root2" presStyleCnt="0"/>
      <dgm:spPr/>
    </dgm:pt>
    <dgm:pt modelId="{DCDD5334-81FE-4355-9394-D79013F835CA}" type="pres">
      <dgm:prSet presAssocID="{0A7AF355-C6F6-4A39-B50C-53E0FF1B670E}" presName="LevelTwoTextNode" presStyleLbl="node2" presStyleIdx="2" presStyleCnt="6" custScaleX="205578" custScaleY="82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781EBD-4B5B-493B-82F9-AFAD7198FEBC}" type="pres">
      <dgm:prSet presAssocID="{0A7AF355-C6F6-4A39-B50C-53E0FF1B670E}" presName="level3hierChild" presStyleCnt="0"/>
      <dgm:spPr/>
    </dgm:pt>
    <dgm:pt modelId="{1D954549-C46A-42F6-BE37-88B50994FDD8}" type="pres">
      <dgm:prSet presAssocID="{40E424C4-6147-4E79-8503-F82D92A61AF3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684282B4-EB37-47AC-ABFE-57C8AEFCE284}" type="pres">
      <dgm:prSet presAssocID="{40E424C4-6147-4E79-8503-F82D92A61AF3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932094D-45C7-482A-92A5-938F033CD3AE}" type="pres">
      <dgm:prSet presAssocID="{CD284AED-8435-4309-8B45-0AF27D3F7862}" presName="root2" presStyleCnt="0"/>
      <dgm:spPr/>
    </dgm:pt>
    <dgm:pt modelId="{EDA160EC-1C38-481E-AD55-4AB17F0A83A2}" type="pres">
      <dgm:prSet presAssocID="{CD284AED-8435-4309-8B45-0AF27D3F7862}" presName="LevelTwoTextNode" presStyleLbl="node2" presStyleIdx="3" presStyleCnt="6" custScaleX="205578" custScaleY="82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87BA01-8068-4224-9F32-2DFA1DD850B6}" type="pres">
      <dgm:prSet presAssocID="{CD284AED-8435-4309-8B45-0AF27D3F7862}" presName="level3hierChild" presStyleCnt="0"/>
      <dgm:spPr/>
    </dgm:pt>
    <dgm:pt modelId="{831ACA33-79C8-4681-B01E-EF7072861574}" type="pres">
      <dgm:prSet presAssocID="{AC4BA514-7047-4A6C-9BC3-D3847EA0388F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21EBAB29-3D5B-4894-A0BA-6610B3A1ACE6}" type="pres">
      <dgm:prSet presAssocID="{AC4BA514-7047-4A6C-9BC3-D3847EA0388F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5C739F05-94DA-43F1-B350-327BB56CAFF8}" type="pres">
      <dgm:prSet presAssocID="{2D6E34D1-363F-4842-991F-20F04C08A559}" presName="root2" presStyleCnt="0"/>
      <dgm:spPr/>
    </dgm:pt>
    <dgm:pt modelId="{68C7D5F8-2791-43A8-B5BB-F6548D43750A}" type="pres">
      <dgm:prSet presAssocID="{2D6E34D1-363F-4842-991F-20F04C08A559}" presName="LevelTwoTextNode" presStyleLbl="node2" presStyleIdx="4" presStyleCnt="6" custScaleX="205578" custScaleY="826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AFDD7B-2833-49DA-9AD7-11DAA144FEAB}" type="pres">
      <dgm:prSet presAssocID="{2D6E34D1-363F-4842-991F-20F04C08A559}" presName="level3hierChild" presStyleCnt="0"/>
      <dgm:spPr/>
    </dgm:pt>
    <dgm:pt modelId="{0549A307-5691-45E3-817D-6115B627E22B}" type="pres">
      <dgm:prSet presAssocID="{2A2F4EEE-539F-4B17-BAC2-4E8C23E92E0C}" presName="root1" presStyleCnt="0"/>
      <dgm:spPr/>
    </dgm:pt>
    <dgm:pt modelId="{FDE2BC7C-A2F9-4E39-8D49-4FD2CAD133C9}" type="pres">
      <dgm:prSet presAssocID="{2A2F4EEE-539F-4B17-BAC2-4E8C23E92E0C}" presName="LevelOneTextNode" presStyleLbl="node0" presStyleIdx="1" presStyleCnt="2" custScaleX="775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43C43D-F5A8-4176-9A5E-F781FE4D3C86}" type="pres">
      <dgm:prSet presAssocID="{2A2F4EEE-539F-4B17-BAC2-4E8C23E92E0C}" presName="level2hierChild" presStyleCnt="0"/>
      <dgm:spPr/>
    </dgm:pt>
    <dgm:pt modelId="{5F67B83B-66B7-493E-A380-72F0CD18C0DD}" type="pres">
      <dgm:prSet presAssocID="{A2131091-A36E-4F83-9A80-4CB02C9E91B2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74D74DCF-B477-4A8B-854F-CDA622936C69}" type="pres">
      <dgm:prSet presAssocID="{A2131091-A36E-4F83-9A80-4CB02C9E91B2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36D67B18-DD3D-4D33-9053-CDFE8CB4AEC5}" type="pres">
      <dgm:prSet presAssocID="{FF576BF6-AC0F-4B88-BC94-096CC3DBBE71}" presName="root2" presStyleCnt="0"/>
      <dgm:spPr/>
    </dgm:pt>
    <dgm:pt modelId="{93DC51AD-7717-4616-ADC5-D1EC108328EA}" type="pres">
      <dgm:prSet presAssocID="{FF576BF6-AC0F-4B88-BC94-096CC3DBBE71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6B8015-1816-4490-A05B-8751519E9EFD}" type="pres">
      <dgm:prSet presAssocID="{FF576BF6-AC0F-4B88-BC94-096CC3DBBE71}" presName="level3hierChild" presStyleCnt="0"/>
      <dgm:spPr/>
    </dgm:pt>
    <dgm:pt modelId="{405B9565-C6ED-4707-BA39-F05DE8E65228}" type="pres">
      <dgm:prSet presAssocID="{A842C2A4-3F66-495B-B848-05089F55B6B7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00D6575-8774-426B-981D-56C5D3C950E4}" type="pres">
      <dgm:prSet presAssocID="{A842C2A4-3F66-495B-B848-05089F55B6B7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2F62BA1-ABBD-4985-BD8C-7ADF0766B0BC}" type="pres">
      <dgm:prSet presAssocID="{C7B4BBCD-B00F-45C0-B8EE-F848F486825B}" presName="root2" presStyleCnt="0"/>
      <dgm:spPr/>
    </dgm:pt>
    <dgm:pt modelId="{11720C93-BCDD-4B6F-92C0-6F35A38B81AF}" type="pres">
      <dgm:prSet presAssocID="{C7B4BBCD-B00F-45C0-B8EE-F848F486825B}" presName="LevelTwoTextNode" presStyleLbl="node3" presStyleIdx="0" presStyleCnt="3" custScaleX="401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8262D6-A44E-4CA4-A556-2C51A3E436BC}" type="pres">
      <dgm:prSet presAssocID="{C7B4BBCD-B00F-45C0-B8EE-F848F486825B}" presName="level3hierChild" presStyleCnt="0"/>
      <dgm:spPr/>
    </dgm:pt>
    <dgm:pt modelId="{5B47A31F-14AF-4868-A2DA-6AADA1EF9F6A}" type="pres">
      <dgm:prSet presAssocID="{BB7FFEE2-33C7-4181-AC4D-7C9B3E19950F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1CD13BA3-5283-495D-AD78-4C2C7F1CBFE2}" type="pres">
      <dgm:prSet presAssocID="{BB7FFEE2-33C7-4181-AC4D-7C9B3E19950F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DC9B80A-EF98-42CA-A020-E21825C233ED}" type="pres">
      <dgm:prSet presAssocID="{DDA7F9D2-55D5-434A-A256-C847D028E8B0}" presName="root2" presStyleCnt="0"/>
      <dgm:spPr/>
    </dgm:pt>
    <dgm:pt modelId="{48480E0E-0314-4734-B53A-7D32D6A4FC7A}" type="pres">
      <dgm:prSet presAssocID="{DDA7F9D2-55D5-434A-A256-C847D028E8B0}" presName="LevelTwoTextNode" presStyleLbl="node3" presStyleIdx="1" presStyleCnt="3" custScaleX="401632" custScaleY="170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BBA230-7219-48CC-84C1-44CF3526E8C6}" type="pres">
      <dgm:prSet presAssocID="{DDA7F9D2-55D5-434A-A256-C847D028E8B0}" presName="level3hierChild" presStyleCnt="0"/>
      <dgm:spPr/>
    </dgm:pt>
    <dgm:pt modelId="{57F05F2A-9085-4005-804F-F670270B2087}" type="pres">
      <dgm:prSet presAssocID="{36D5B0CD-3C64-4F4F-A0BB-31F9437E3607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C7B90CE8-9FFD-4F45-B896-2026F1AB670C}" type="pres">
      <dgm:prSet presAssocID="{36D5B0CD-3C64-4F4F-A0BB-31F9437E3607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B82E20E-38E3-41E8-963A-D8C24D9B9A60}" type="pres">
      <dgm:prSet presAssocID="{D75BB1DA-5DFE-4775-AE9E-B95302BC837B}" presName="root2" presStyleCnt="0"/>
      <dgm:spPr/>
    </dgm:pt>
    <dgm:pt modelId="{A258E603-4EAA-43CE-99CB-22A69CD99B9D}" type="pres">
      <dgm:prSet presAssocID="{D75BB1DA-5DFE-4775-AE9E-B95302BC837B}" presName="LevelTwoTextNode" presStyleLbl="node3" presStyleIdx="2" presStyleCnt="3" custScaleX="401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882C59-9638-4580-8408-7D23124541E2}" type="pres">
      <dgm:prSet presAssocID="{D75BB1DA-5DFE-4775-AE9E-B95302BC837B}" presName="level3hierChild" presStyleCnt="0"/>
      <dgm:spPr/>
    </dgm:pt>
  </dgm:ptLst>
  <dgm:cxnLst>
    <dgm:cxn modelId="{FB9113C8-67DF-4F3E-AED9-5DCFDF8728BA}" type="presOf" srcId="{C7B4BBCD-B00F-45C0-B8EE-F848F486825B}" destId="{11720C93-BCDD-4B6F-92C0-6F35A38B81AF}" srcOrd="0" destOrd="0" presId="urn:microsoft.com/office/officeart/2005/8/layout/hierarchy2"/>
    <dgm:cxn modelId="{DFFAC2B3-9200-4100-BA27-9A136DF3ADA0}" type="presOf" srcId="{BB7FFEE2-33C7-4181-AC4D-7C9B3E19950F}" destId="{5B47A31F-14AF-4868-A2DA-6AADA1EF9F6A}" srcOrd="0" destOrd="0" presId="urn:microsoft.com/office/officeart/2005/8/layout/hierarchy2"/>
    <dgm:cxn modelId="{A1BC2B3D-CD3E-4CD1-9646-5A9F262EC4A2}" srcId="{DD9BE722-8D72-4D52-B816-742E12379032}" destId="{4FCE5203-8738-4BED-A605-272990A000E3}" srcOrd="0" destOrd="0" parTransId="{42C033C9-607E-46C3-955D-6D07DF9D9890}" sibTransId="{FB1E6FD4-7C8D-4FD6-A2B8-F85B27CC3B06}"/>
    <dgm:cxn modelId="{8D9C6E09-7898-401D-8639-3657615E82BE}" type="presOf" srcId="{A2131091-A36E-4F83-9A80-4CB02C9E91B2}" destId="{74D74DCF-B477-4A8B-854F-CDA622936C69}" srcOrd="1" destOrd="0" presId="urn:microsoft.com/office/officeart/2005/8/layout/hierarchy2"/>
    <dgm:cxn modelId="{7B4A4318-88F1-4966-ADD4-AC87BBB36769}" type="presOf" srcId="{F9A785AD-DA18-4A4F-B3D0-8AF5EF20D9F1}" destId="{EEE04EA3-3656-4C6A-98F7-239EBDE83D38}" srcOrd="1" destOrd="0" presId="urn:microsoft.com/office/officeart/2005/8/layout/hierarchy2"/>
    <dgm:cxn modelId="{909F859B-0E67-4D46-9554-FE73D4357587}" srcId="{2A2F4EEE-539F-4B17-BAC2-4E8C23E92E0C}" destId="{FF576BF6-AC0F-4B88-BC94-096CC3DBBE71}" srcOrd="0" destOrd="0" parTransId="{A2131091-A36E-4F83-9A80-4CB02C9E91B2}" sibTransId="{06BE3C79-4514-49BE-A2B4-1BDC180D124E}"/>
    <dgm:cxn modelId="{DA0F1139-A0EA-4696-B97D-9F1B798A00CA}" srcId="{FF576BF6-AC0F-4B88-BC94-096CC3DBBE71}" destId="{DDA7F9D2-55D5-434A-A256-C847D028E8B0}" srcOrd="1" destOrd="0" parTransId="{BB7FFEE2-33C7-4181-AC4D-7C9B3E19950F}" sibTransId="{70075A8D-C00E-43AA-AA47-DE89078FBE30}"/>
    <dgm:cxn modelId="{1B388545-F35B-4475-A080-63B870CCFE5E}" type="presOf" srcId="{AC4BA514-7047-4A6C-9BC3-D3847EA0388F}" destId="{831ACA33-79C8-4681-B01E-EF7072861574}" srcOrd="0" destOrd="0" presId="urn:microsoft.com/office/officeart/2005/8/layout/hierarchy2"/>
    <dgm:cxn modelId="{4B1D4FEF-A51E-4013-9DB8-F14FE1934FCC}" type="presOf" srcId="{36D5B0CD-3C64-4F4F-A0BB-31F9437E3607}" destId="{57F05F2A-9085-4005-804F-F670270B2087}" srcOrd="0" destOrd="0" presId="urn:microsoft.com/office/officeart/2005/8/layout/hierarchy2"/>
    <dgm:cxn modelId="{7FDF3050-D243-4643-A77E-4359ED2D5447}" type="presOf" srcId="{A2131091-A36E-4F83-9A80-4CB02C9E91B2}" destId="{5F67B83B-66B7-493E-A380-72F0CD18C0DD}" srcOrd="0" destOrd="0" presId="urn:microsoft.com/office/officeart/2005/8/layout/hierarchy2"/>
    <dgm:cxn modelId="{37FAEB59-43C3-4D1F-8E5C-807AE7637138}" type="presOf" srcId="{EA2B2B20-DBF1-4BB0-B26F-01858F077F19}" destId="{54DF0607-A931-4BA2-8D0C-EF85A91EB183}" srcOrd="0" destOrd="0" presId="urn:microsoft.com/office/officeart/2005/8/layout/hierarchy2"/>
    <dgm:cxn modelId="{A0696ABF-04AE-4004-814B-C5281BC6C79D}" type="presOf" srcId="{2D6E34D1-363F-4842-991F-20F04C08A559}" destId="{68C7D5F8-2791-43A8-B5BB-F6548D43750A}" srcOrd="0" destOrd="0" presId="urn:microsoft.com/office/officeart/2005/8/layout/hierarchy2"/>
    <dgm:cxn modelId="{AC607A69-8A76-4B71-9F1B-4A679D65EABF}" type="presOf" srcId="{36D5B0CD-3C64-4F4F-A0BB-31F9437E3607}" destId="{C7B90CE8-9FFD-4F45-B896-2026F1AB670C}" srcOrd="1" destOrd="0" presId="urn:microsoft.com/office/officeart/2005/8/layout/hierarchy2"/>
    <dgm:cxn modelId="{4F7E4749-A5A6-4F5F-9512-3F9C6FE77A6A}" type="presOf" srcId="{F50407F0-F9B7-4997-88BD-4DA41E65D711}" destId="{0709E10F-2C65-43F6-938B-BF6820EDE24C}" srcOrd="0" destOrd="0" presId="urn:microsoft.com/office/officeart/2005/8/layout/hierarchy2"/>
    <dgm:cxn modelId="{F1431601-AD73-4799-B603-113684DDD6C5}" type="presOf" srcId="{42C033C9-607E-46C3-955D-6D07DF9D9890}" destId="{51C1DF07-60B6-4BBE-838A-E61DAE70459A}" srcOrd="1" destOrd="0" presId="urn:microsoft.com/office/officeart/2005/8/layout/hierarchy2"/>
    <dgm:cxn modelId="{ED2E96B0-6B79-4ACA-9918-74CE9C3123F0}" type="presOf" srcId="{0A7AF355-C6F6-4A39-B50C-53E0FF1B670E}" destId="{DCDD5334-81FE-4355-9394-D79013F835CA}" srcOrd="0" destOrd="0" presId="urn:microsoft.com/office/officeart/2005/8/layout/hierarchy2"/>
    <dgm:cxn modelId="{517F1649-85C5-4B4D-A0B6-1DAF568F745F}" srcId="{F50407F0-F9B7-4997-88BD-4DA41E65D711}" destId="{2A2F4EEE-539F-4B17-BAC2-4E8C23E92E0C}" srcOrd="1" destOrd="0" parTransId="{DE349FC1-711C-4E32-8A98-F0C3277BF948}" sibTransId="{459DDCB4-2CAD-4F12-8888-90E8B8983E44}"/>
    <dgm:cxn modelId="{CA99F9EB-48FE-429E-8952-64F791BD486F}" srcId="{DD9BE722-8D72-4D52-B816-742E12379032}" destId="{CD284AED-8435-4309-8B45-0AF27D3F7862}" srcOrd="3" destOrd="0" parTransId="{40E424C4-6147-4E79-8503-F82D92A61AF3}" sibTransId="{73591734-0E39-4343-8039-37DE7CCD1C15}"/>
    <dgm:cxn modelId="{3A8D5A48-9554-4A95-B87E-1F21EF3F9121}" type="presOf" srcId="{DD9BE722-8D72-4D52-B816-742E12379032}" destId="{EA59D0A9-C229-4C44-829E-1E34C4E007DC}" srcOrd="0" destOrd="0" presId="urn:microsoft.com/office/officeart/2005/8/layout/hierarchy2"/>
    <dgm:cxn modelId="{EEBA07FF-5F80-4583-912A-B1961B7007C1}" type="presOf" srcId="{A842C2A4-3F66-495B-B848-05089F55B6B7}" destId="{F00D6575-8774-426B-981D-56C5D3C950E4}" srcOrd="1" destOrd="0" presId="urn:microsoft.com/office/officeart/2005/8/layout/hierarchy2"/>
    <dgm:cxn modelId="{AD99132F-DC96-4612-87DA-66CC6865B872}" srcId="{DD9BE722-8D72-4D52-B816-742E12379032}" destId="{EA2B2B20-DBF1-4BB0-B26F-01858F077F19}" srcOrd="1" destOrd="0" parTransId="{F9A785AD-DA18-4A4F-B3D0-8AF5EF20D9F1}" sibTransId="{998A11D7-D885-4223-A17B-D699F62DE944}"/>
    <dgm:cxn modelId="{1CDA9963-A53B-4820-A43E-75FF51783909}" srcId="{FF576BF6-AC0F-4B88-BC94-096CC3DBBE71}" destId="{C7B4BBCD-B00F-45C0-B8EE-F848F486825B}" srcOrd="0" destOrd="0" parTransId="{A842C2A4-3F66-495B-B848-05089F55B6B7}" sibTransId="{22D5D017-38AB-4F0D-A599-BB64CA9E19A3}"/>
    <dgm:cxn modelId="{666C8340-52C6-4912-94AE-8D7145B13650}" srcId="{F50407F0-F9B7-4997-88BD-4DA41E65D711}" destId="{DD9BE722-8D72-4D52-B816-742E12379032}" srcOrd="0" destOrd="0" parTransId="{90AA331C-C649-4550-8D6D-1AC1E6EABF58}" sibTransId="{6CF4482E-DAF8-47F6-A94F-72A43C156B31}"/>
    <dgm:cxn modelId="{BB1C0067-81F5-4054-8708-5B0A1DF78110}" type="presOf" srcId="{2A2F4EEE-539F-4B17-BAC2-4E8C23E92E0C}" destId="{FDE2BC7C-A2F9-4E39-8D49-4FD2CAD133C9}" srcOrd="0" destOrd="0" presId="urn:microsoft.com/office/officeart/2005/8/layout/hierarchy2"/>
    <dgm:cxn modelId="{61EB984E-8E78-4043-8F50-43AD5DE16E98}" type="presOf" srcId="{A842C2A4-3F66-495B-B848-05089F55B6B7}" destId="{405B9565-C6ED-4707-BA39-F05DE8E65228}" srcOrd="0" destOrd="0" presId="urn:microsoft.com/office/officeart/2005/8/layout/hierarchy2"/>
    <dgm:cxn modelId="{20DD8DAB-A2BD-4CF5-A1F5-D4062979597A}" type="presOf" srcId="{4FCE5203-8738-4BED-A605-272990A000E3}" destId="{8D44F083-D7B2-40E8-B23E-B4CDA81D0606}" srcOrd="0" destOrd="0" presId="urn:microsoft.com/office/officeart/2005/8/layout/hierarchy2"/>
    <dgm:cxn modelId="{37DD50E1-D957-4B4A-B1B0-7C5B7E38C7FA}" srcId="{FF576BF6-AC0F-4B88-BC94-096CC3DBBE71}" destId="{D75BB1DA-5DFE-4775-AE9E-B95302BC837B}" srcOrd="2" destOrd="0" parTransId="{36D5B0CD-3C64-4F4F-A0BB-31F9437E3607}" sibTransId="{3DA4BB0C-6256-492C-AF10-B421A31A0DB5}"/>
    <dgm:cxn modelId="{332CB728-70B1-42E3-8AE5-D5FC68893490}" type="presOf" srcId="{789F124E-A263-4EDF-A40D-0DE5507DFBB9}" destId="{47B18A08-A179-4E24-A370-DB95D8A740D4}" srcOrd="0" destOrd="0" presId="urn:microsoft.com/office/officeart/2005/8/layout/hierarchy2"/>
    <dgm:cxn modelId="{E7159DBC-E779-4619-90A7-58A700ABB199}" type="presOf" srcId="{FF576BF6-AC0F-4B88-BC94-096CC3DBBE71}" destId="{93DC51AD-7717-4616-ADC5-D1EC108328EA}" srcOrd="0" destOrd="0" presId="urn:microsoft.com/office/officeart/2005/8/layout/hierarchy2"/>
    <dgm:cxn modelId="{E49EC049-CEF1-4933-86A7-A632FD686AF2}" srcId="{DD9BE722-8D72-4D52-B816-742E12379032}" destId="{0A7AF355-C6F6-4A39-B50C-53E0FF1B670E}" srcOrd="2" destOrd="0" parTransId="{789F124E-A263-4EDF-A40D-0DE5507DFBB9}" sibTransId="{ADC64CE1-5A3E-4411-8B0E-84E052172139}"/>
    <dgm:cxn modelId="{140469F1-117A-4241-BC81-8723A62D5511}" type="presOf" srcId="{40E424C4-6147-4E79-8503-F82D92A61AF3}" destId="{684282B4-EB37-47AC-ABFE-57C8AEFCE284}" srcOrd="1" destOrd="0" presId="urn:microsoft.com/office/officeart/2005/8/layout/hierarchy2"/>
    <dgm:cxn modelId="{57CF7525-C5C3-4B6F-80B1-045B1DED6698}" srcId="{DD9BE722-8D72-4D52-B816-742E12379032}" destId="{2D6E34D1-363F-4842-991F-20F04C08A559}" srcOrd="4" destOrd="0" parTransId="{AC4BA514-7047-4A6C-9BC3-D3847EA0388F}" sibTransId="{F5D4CC45-1D3B-4E3A-A802-77D76FD4CA4A}"/>
    <dgm:cxn modelId="{D286EAF8-BBAA-4E88-8406-412340602F30}" type="presOf" srcId="{D75BB1DA-5DFE-4775-AE9E-B95302BC837B}" destId="{A258E603-4EAA-43CE-99CB-22A69CD99B9D}" srcOrd="0" destOrd="0" presId="urn:microsoft.com/office/officeart/2005/8/layout/hierarchy2"/>
    <dgm:cxn modelId="{689AAF2D-AB53-4244-AF91-4FEBADFE9E95}" type="presOf" srcId="{789F124E-A263-4EDF-A40D-0DE5507DFBB9}" destId="{1E6F7B61-61E5-47C3-879B-61E9028BABCE}" srcOrd="1" destOrd="0" presId="urn:microsoft.com/office/officeart/2005/8/layout/hierarchy2"/>
    <dgm:cxn modelId="{0DBC52CD-3FAA-4D8D-8292-7E1E9E0B798F}" type="presOf" srcId="{F9A785AD-DA18-4A4F-B3D0-8AF5EF20D9F1}" destId="{41195CD6-1E20-4040-A65E-80229A2EABCE}" srcOrd="0" destOrd="0" presId="urn:microsoft.com/office/officeart/2005/8/layout/hierarchy2"/>
    <dgm:cxn modelId="{A6ED0597-C060-4E55-8578-12A1A92554D9}" type="presOf" srcId="{CD284AED-8435-4309-8B45-0AF27D3F7862}" destId="{EDA160EC-1C38-481E-AD55-4AB17F0A83A2}" srcOrd="0" destOrd="0" presId="urn:microsoft.com/office/officeart/2005/8/layout/hierarchy2"/>
    <dgm:cxn modelId="{E7EB054B-24F9-4FDC-B7B2-A6A1916DE8A1}" type="presOf" srcId="{BB7FFEE2-33C7-4181-AC4D-7C9B3E19950F}" destId="{1CD13BA3-5283-495D-AD78-4C2C7F1CBFE2}" srcOrd="1" destOrd="0" presId="urn:microsoft.com/office/officeart/2005/8/layout/hierarchy2"/>
    <dgm:cxn modelId="{F21BF06E-AFD4-40F5-A483-140E003AC00F}" type="presOf" srcId="{42C033C9-607E-46C3-955D-6D07DF9D9890}" destId="{C71C1CBB-90B5-4D87-BE68-9C5BA5B44B47}" srcOrd="0" destOrd="0" presId="urn:microsoft.com/office/officeart/2005/8/layout/hierarchy2"/>
    <dgm:cxn modelId="{ED139C6C-943A-44A4-99CB-F09057BF337A}" type="presOf" srcId="{DDA7F9D2-55D5-434A-A256-C847D028E8B0}" destId="{48480E0E-0314-4734-B53A-7D32D6A4FC7A}" srcOrd="0" destOrd="0" presId="urn:microsoft.com/office/officeart/2005/8/layout/hierarchy2"/>
    <dgm:cxn modelId="{C95338D2-91F1-4EA2-A5A2-3C50C267008C}" type="presOf" srcId="{AC4BA514-7047-4A6C-9BC3-D3847EA0388F}" destId="{21EBAB29-3D5B-4894-A0BA-6610B3A1ACE6}" srcOrd="1" destOrd="0" presId="urn:microsoft.com/office/officeart/2005/8/layout/hierarchy2"/>
    <dgm:cxn modelId="{591F360A-CA7C-43AE-92F5-CD632D23331A}" type="presOf" srcId="{40E424C4-6147-4E79-8503-F82D92A61AF3}" destId="{1D954549-C46A-42F6-BE37-88B50994FDD8}" srcOrd="0" destOrd="0" presId="urn:microsoft.com/office/officeart/2005/8/layout/hierarchy2"/>
    <dgm:cxn modelId="{C571B2A9-3857-4F16-939D-BEA08D082829}" type="presParOf" srcId="{0709E10F-2C65-43F6-938B-BF6820EDE24C}" destId="{F731ACBE-9FC1-4425-8091-258F8E0828D2}" srcOrd="0" destOrd="0" presId="urn:microsoft.com/office/officeart/2005/8/layout/hierarchy2"/>
    <dgm:cxn modelId="{56E5D4CF-1A05-4A30-8E24-8A5F328A621D}" type="presParOf" srcId="{F731ACBE-9FC1-4425-8091-258F8E0828D2}" destId="{EA59D0A9-C229-4C44-829E-1E34C4E007DC}" srcOrd="0" destOrd="0" presId="urn:microsoft.com/office/officeart/2005/8/layout/hierarchy2"/>
    <dgm:cxn modelId="{4D4901F2-97F6-40FF-A96C-01F46BB0AA08}" type="presParOf" srcId="{F731ACBE-9FC1-4425-8091-258F8E0828D2}" destId="{59E21807-900C-4133-BB32-3D2DC656D167}" srcOrd="1" destOrd="0" presId="urn:microsoft.com/office/officeart/2005/8/layout/hierarchy2"/>
    <dgm:cxn modelId="{6B0F5FD0-B3EF-4368-9C71-05853E55F956}" type="presParOf" srcId="{59E21807-900C-4133-BB32-3D2DC656D167}" destId="{C71C1CBB-90B5-4D87-BE68-9C5BA5B44B47}" srcOrd="0" destOrd="0" presId="urn:microsoft.com/office/officeart/2005/8/layout/hierarchy2"/>
    <dgm:cxn modelId="{B7A70854-7F39-48D9-B11F-01AAC60BE560}" type="presParOf" srcId="{C71C1CBB-90B5-4D87-BE68-9C5BA5B44B47}" destId="{51C1DF07-60B6-4BBE-838A-E61DAE70459A}" srcOrd="0" destOrd="0" presId="urn:microsoft.com/office/officeart/2005/8/layout/hierarchy2"/>
    <dgm:cxn modelId="{620A5D42-CF3E-4B6C-BC90-BC7C79035943}" type="presParOf" srcId="{59E21807-900C-4133-BB32-3D2DC656D167}" destId="{F7A9114D-8E9C-4905-B507-4CAE89A10BD3}" srcOrd="1" destOrd="0" presId="urn:microsoft.com/office/officeart/2005/8/layout/hierarchy2"/>
    <dgm:cxn modelId="{97B0B98E-8966-4476-B8F6-CACF4C0A19F9}" type="presParOf" srcId="{F7A9114D-8E9C-4905-B507-4CAE89A10BD3}" destId="{8D44F083-D7B2-40E8-B23E-B4CDA81D0606}" srcOrd="0" destOrd="0" presId="urn:microsoft.com/office/officeart/2005/8/layout/hierarchy2"/>
    <dgm:cxn modelId="{202559C2-1F81-4816-B1E2-5286CA9A3C11}" type="presParOf" srcId="{F7A9114D-8E9C-4905-B507-4CAE89A10BD3}" destId="{DA1C4FD7-8B75-449D-8E6F-565FB35582AE}" srcOrd="1" destOrd="0" presId="urn:microsoft.com/office/officeart/2005/8/layout/hierarchy2"/>
    <dgm:cxn modelId="{116FFA89-2902-4E0A-A149-96B8B492C5F6}" type="presParOf" srcId="{59E21807-900C-4133-BB32-3D2DC656D167}" destId="{41195CD6-1E20-4040-A65E-80229A2EABCE}" srcOrd="2" destOrd="0" presId="urn:microsoft.com/office/officeart/2005/8/layout/hierarchy2"/>
    <dgm:cxn modelId="{3FECAA59-2640-4479-93AF-B2BCDB4D297B}" type="presParOf" srcId="{41195CD6-1E20-4040-A65E-80229A2EABCE}" destId="{EEE04EA3-3656-4C6A-98F7-239EBDE83D38}" srcOrd="0" destOrd="0" presId="urn:microsoft.com/office/officeart/2005/8/layout/hierarchy2"/>
    <dgm:cxn modelId="{9956B898-1342-474C-9A5F-2B56AA74FFB3}" type="presParOf" srcId="{59E21807-900C-4133-BB32-3D2DC656D167}" destId="{66FA1C1E-F900-4FEE-9816-261C6B1E3677}" srcOrd="3" destOrd="0" presId="urn:microsoft.com/office/officeart/2005/8/layout/hierarchy2"/>
    <dgm:cxn modelId="{85EA62AD-2453-495B-83B2-F71DCD8869CC}" type="presParOf" srcId="{66FA1C1E-F900-4FEE-9816-261C6B1E3677}" destId="{54DF0607-A931-4BA2-8D0C-EF85A91EB183}" srcOrd="0" destOrd="0" presId="urn:microsoft.com/office/officeart/2005/8/layout/hierarchy2"/>
    <dgm:cxn modelId="{9FD04A27-20DD-45FA-A53F-FD09F90247DF}" type="presParOf" srcId="{66FA1C1E-F900-4FEE-9816-261C6B1E3677}" destId="{A661A1D0-8DEA-4EAC-B4C4-464675247D3A}" srcOrd="1" destOrd="0" presId="urn:microsoft.com/office/officeart/2005/8/layout/hierarchy2"/>
    <dgm:cxn modelId="{37D8E753-D867-4D70-96A6-9E4CFA783C46}" type="presParOf" srcId="{59E21807-900C-4133-BB32-3D2DC656D167}" destId="{47B18A08-A179-4E24-A370-DB95D8A740D4}" srcOrd="4" destOrd="0" presId="urn:microsoft.com/office/officeart/2005/8/layout/hierarchy2"/>
    <dgm:cxn modelId="{E40F3EC8-02B4-4779-8B7B-A6D6B7B11826}" type="presParOf" srcId="{47B18A08-A179-4E24-A370-DB95D8A740D4}" destId="{1E6F7B61-61E5-47C3-879B-61E9028BABCE}" srcOrd="0" destOrd="0" presId="urn:microsoft.com/office/officeart/2005/8/layout/hierarchy2"/>
    <dgm:cxn modelId="{95FD86CE-DC09-4CB7-A31C-799FB4E06631}" type="presParOf" srcId="{59E21807-900C-4133-BB32-3D2DC656D167}" destId="{73E2D9FF-12C6-40F6-9F98-7A243B5C96EB}" srcOrd="5" destOrd="0" presId="urn:microsoft.com/office/officeart/2005/8/layout/hierarchy2"/>
    <dgm:cxn modelId="{51929342-371A-4D3B-A909-30B1C3C4D976}" type="presParOf" srcId="{73E2D9FF-12C6-40F6-9F98-7A243B5C96EB}" destId="{DCDD5334-81FE-4355-9394-D79013F835CA}" srcOrd="0" destOrd="0" presId="urn:microsoft.com/office/officeart/2005/8/layout/hierarchy2"/>
    <dgm:cxn modelId="{88F20A6D-9645-4119-9F6E-52F321117918}" type="presParOf" srcId="{73E2D9FF-12C6-40F6-9F98-7A243B5C96EB}" destId="{EF781EBD-4B5B-493B-82F9-AFAD7198FEBC}" srcOrd="1" destOrd="0" presId="urn:microsoft.com/office/officeart/2005/8/layout/hierarchy2"/>
    <dgm:cxn modelId="{E787CB5E-C244-4D87-AD11-BF48BF63DEF0}" type="presParOf" srcId="{59E21807-900C-4133-BB32-3D2DC656D167}" destId="{1D954549-C46A-42F6-BE37-88B50994FDD8}" srcOrd="6" destOrd="0" presId="urn:microsoft.com/office/officeart/2005/8/layout/hierarchy2"/>
    <dgm:cxn modelId="{89E5C7C1-59A4-443A-BBC3-BDB3C08D7C3C}" type="presParOf" srcId="{1D954549-C46A-42F6-BE37-88B50994FDD8}" destId="{684282B4-EB37-47AC-ABFE-57C8AEFCE284}" srcOrd="0" destOrd="0" presId="urn:microsoft.com/office/officeart/2005/8/layout/hierarchy2"/>
    <dgm:cxn modelId="{7CD31456-8961-4D6E-BBA6-790430A9DBD4}" type="presParOf" srcId="{59E21807-900C-4133-BB32-3D2DC656D167}" destId="{9932094D-45C7-482A-92A5-938F033CD3AE}" srcOrd="7" destOrd="0" presId="urn:microsoft.com/office/officeart/2005/8/layout/hierarchy2"/>
    <dgm:cxn modelId="{4C26AF84-3378-4153-A042-A8DBD3AE6E44}" type="presParOf" srcId="{9932094D-45C7-482A-92A5-938F033CD3AE}" destId="{EDA160EC-1C38-481E-AD55-4AB17F0A83A2}" srcOrd="0" destOrd="0" presId="urn:microsoft.com/office/officeart/2005/8/layout/hierarchy2"/>
    <dgm:cxn modelId="{F9AA34CB-0F50-4364-BF1F-49D05731678B}" type="presParOf" srcId="{9932094D-45C7-482A-92A5-938F033CD3AE}" destId="{C687BA01-8068-4224-9F32-2DFA1DD850B6}" srcOrd="1" destOrd="0" presId="urn:microsoft.com/office/officeart/2005/8/layout/hierarchy2"/>
    <dgm:cxn modelId="{680F3C15-F7EF-4132-A4CD-C5216B5307B3}" type="presParOf" srcId="{59E21807-900C-4133-BB32-3D2DC656D167}" destId="{831ACA33-79C8-4681-B01E-EF7072861574}" srcOrd="8" destOrd="0" presId="urn:microsoft.com/office/officeart/2005/8/layout/hierarchy2"/>
    <dgm:cxn modelId="{3BF3E42A-D0B6-4394-B784-E95B51DA1FA7}" type="presParOf" srcId="{831ACA33-79C8-4681-B01E-EF7072861574}" destId="{21EBAB29-3D5B-4894-A0BA-6610B3A1ACE6}" srcOrd="0" destOrd="0" presId="urn:microsoft.com/office/officeart/2005/8/layout/hierarchy2"/>
    <dgm:cxn modelId="{840597BF-480B-44DD-B3DA-71F185470F60}" type="presParOf" srcId="{59E21807-900C-4133-BB32-3D2DC656D167}" destId="{5C739F05-94DA-43F1-B350-327BB56CAFF8}" srcOrd="9" destOrd="0" presId="urn:microsoft.com/office/officeart/2005/8/layout/hierarchy2"/>
    <dgm:cxn modelId="{36D2510D-B83E-4587-A2CE-87E97F8156B6}" type="presParOf" srcId="{5C739F05-94DA-43F1-B350-327BB56CAFF8}" destId="{68C7D5F8-2791-43A8-B5BB-F6548D43750A}" srcOrd="0" destOrd="0" presId="urn:microsoft.com/office/officeart/2005/8/layout/hierarchy2"/>
    <dgm:cxn modelId="{27533A6E-B8A1-4DAF-B06B-07AA0E75C834}" type="presParOf" srcId="{5C739F05-94DA-43F1-B350-327BB56CAFF8}" destId="{04AFDD7B-2833-49DA-9AD7-11DAA144FEAB}" srcOrd="1" destOrd="0" presId="urn:microsoft.com/office/officeart/2005/8/layout/hierarchy2"/>
    <dgm:cxn modelId="{39CDE6EE-1E83-4618-99D1-E9FD0EF568F8}" type="presParOf" srcId="{0709E10F-2C65-43F6-938B-BF6820EDE24C}" destId="{0549A307-5691-45E3-817D-6115B627E22B}" srcOrd="1" destOrd="0" presId="urn:microsoft.com/office/officeart/2005/8/layout/hierarchy2"/>
    <dgm:cxn modelId="{9D5191A8-E89A-4A90-8E52-6ABF71ED59C2}" type="presParOf" srcId="{0549A307-5691-45E3-817D-6115B627E22B}" destId="{FDE2BC7C-A2F9-4E39-8D49-4FD2CAD133C9}" srcOrd="0" destOrd="0" presId="urn:microsoft.com/office/officeart/2005/8/layout/hierarchy2"/>
    <dgm:cxn modelId="{7C96C561-456C-4310-8E11-67532FF702CD}" type="presParOf" srcId="{0549A307-5691-45E3-817D-6115B627E22B}" destId="{2443C43D-F5A8-4176-9A5E-F781FE4D3C86}" srcOrd="1" destOrd="0" presId="urn:microsoft.com/office/officeart/2005/8/layout/hierarchy2"/>
    <dgm:cxn modelId="{91541A80-394F-4DD1-886C-13182BC83374}" type="presParOf" srcId="{2443C43D-F5A8-4176-9A5E-F781FE4D3C86}" destId="{5F67B83B-66B7-493E-A380-72F0CD18C0DD}" srcOrd="0" destOrd="0" presId="urn:microsoft.com/office/officeart/2005/8/layout/hierarchy2"/>
    <dgm:cxn modelId="{96F89605-D035-4B2A-98DE-44CE1096BC20}" type="presParOf" srcId="{5F67B83B-66B7-493E-A380-72F0CD18C0DD}" destId="{74D74DCF-B477-4A8B-854F-CDA622936C69}" srcOrd="0" destOrd="0" presId="urn:microsoft.com/office/officeart/2005/8/layout/hierarchy2"/>
    <dgm:cxn modelId="{55B9BBED-724F-4C65-A041-F6F67CC07DA4}" type="presParOf" srcId="{2443C43D-F5A8-4176-9A5E-F781FE4D3C86}" destId="{36D67B18-DD3D-4D33-9053-CDFE8CB4AEC5}" srcOrd="1" destOrd="0" presId="urn:microsoft.com/office/officeart/2005/8/layout/hierarchy2"/>
    <dgm:cxn modelId="{1FA5DC28-2808-492F-A5E4-A2DC41B5FBAA}" type="presParOf" srcId="{36D67B18-DD3D-4D33-9053-CDFE8CB4AEC5}" destId="{93DC51AD-7717-4616-ADC5-D1EC108328EA}" srcOrd="0" destOrd="0" presId="urn:microsoft.com/office/officeart/2005/8/layout/hierarchy2"/>
    <dgm:cxn modelId="{8AFECFED-2097-4705-B169-3F5D208E72DF}" type="presParOf" srcId="{36D67B18-DD3D-4D33-9053-CDFE8CB4AEC5}" destId="{C96B8015-1816-4490-A05B-8751519E9EFD}" srcOrd="1" destOrd="0" presId="urn:microsoft.com/office/officeart/2005/8/layout/hierarchy2"/>
    <dgm:cxn modelId="{11645FB5-DC1D-42A4-92EC-5AC205B059C4}" type="presParOf" srcId="{C96B8015-1816-4490-A05B-8751519E9EFD}" destId="{405B9565-C6ED-4707-BA39-F05DE8E65228}" srcOrd="0" destOrd="0" presId="urn:microsoft.com/office/officeart/2005/8/layout/hierarchy2"/>
    <dgm:cxn modelId="{C62312EE-C6FC-47E1-B025-B31C65D594EC}" type="presParOf" srcId="{405B9565-C6ED-4707-BA39-F05DE8E65228}" destId="{F00D6575-8774-426B-981D-56C5D3C950E4}" srcOrd="0" destOrd="0" presId="urn:microsoft.com/office/officeart/2005/8/layout/hierarchy2"/>
    <dgm:cxn modelId="{2BBB25F3-EF61-498A-9CA7-ED474A8B9CE3}" type="presParOf" srcId="{C96B8015-1816-4490-A05B-8751519E9EFD}" destId="{C2F62BA1-ABBD-4985-BD8C-7ADF0766B0BC}" srcOrd="1" destOrd="0" presId="urn:microsoft.com/office/officeart/2005/8/layout/hierarchy2"/>
    <dgm:cxn modelId="{22B0297D-F2AB-46CA-9379-77CDF45C1D1D}" type="presParOf" srcId="{C2F62BA1-ABBD-4985-BD8C-7ADF0766B0BC}" destId="{11720C93-BCDD-4B6F-92C0-6F35A38B81AF}" srcOrd="0" destOrd="0" presId="urn:microsoft.com/office/officeart/2005/8/layout/hierarchy2"/>
    <dgm:cxn modelId="{FAA59E3D-6DD0-4C6F-8523-50EC1650F12A}" type="presParOf" srcId="{C2F62BA1-ABBD-4985-BD8C-7ADF0766B0BC}" destId="{CF8262D6-A44E-4CA4-A556-2C51A3E436BC}" srcOrd="1" destOrd="0" presId="urn:microsoft.com/office/officeart/2005/8/layout/hierarchy2"/>
    <dgm:cxn modelId="{94FC2789-A73D-4FB9-B6DD-A15C7DE1EAB5}" type="presParOf" srcId="{C96B8015-1816-4490-A05B-8751519E9EFD}" destId="{5B47A31F-14AF-4868-A2DA-6AADA1EF9F6A}" srcOrd="2" destOrd="0" presId="urn:microsoft.com/office/officeart/2005/8/layout/hierarchy2"/>
    <dgm:cxn modelId="{22D5F4BE-CD3F-461C-81A9-C7AF6B3E5DC0}" type="presParOf" srcId="{5B47A31F-14AF-4868-A2DA-6AADA1EF9F6A}" destId="{1CD13BA3-5283-495D-AD78-4C2C7F1CBFE2}" srcOrd="0" destOrd="0" presId="urn:microsoft.com/office/officeart/2005/8/layout/hierarchy2"/>
    <dgm:cxn modelId="{2BB47CDC-C99B-44DC-87B5-4B51FD6A87F7}" type="presParOf" srcId="{C96B8015-1816-4490-A05B-8751519E9EFD}" destId="{3DC9B80A-EF98-42CA-A020-E21825C233ED}" srcOrd="3" destOrd="0" presId="urn:microsoft.com/office/officeart/2005/8/layout/hierarchy2"/>
    <dgm:cxn modelId="{98D7299D-F14D-45FD-800E-39418141D797}" type="presParOf" srcId="{3DC9B80A-EF98-42CA-A020-E21825C233ED}" destId="{48480E0E-0314-4734-B53A-7D32D6A4FC7A}" srcOrd="0" destOrd="0" presId="urn:microsoft.com/office/officeart/2005/8/layout/hierarchy2"/>
    <dgm:cxn modelId="{2EF13616-515C-4FE0-957A-2525074272B1}" type="presParOf" srcId="{3DC9B80A-EF98-42CA-A020-E21825C233ED}" destId="{07BBA230-7219-48CC-84C1-44CF3526E8C6}" srcOrd="1" destOrd="0" presId="urn:microsoft.com/office/officeart/2005/8/layout/hierarchy2"/>
    <dgm:cxn modelId="{2D5D9FD0-F9B9-46CB-B8A4-5D2E650DD263}" type="presParOf" srcId="{C96B8015-1816-4490-A05B-8751519E9EFD}" destId="{57F05F2A-9085-4005-804F-F670270B2087}" srcOrd="4" destOrd="0" presId="urn:microsoft.com/office/officeart/2005/8/layout/hierarchy2"/>
    <dgm:cxn modelId="{1EA3F524-347D-469A-A27B-16D1D4C00A85}" type="presParOf" srcId="{57F05F2A-9085-4005-804F-F670270B2087}" destId="{C7B90CE8-9FFD-4F45-B896-2026F1AB670C}" srcOrd="0" destOrd="0" presId="urn:microsoft.com/office/officeart/2005/8/layout/hierarchy2"/>
    <dgm:cxn modelId="{E850ACC3-1FA0-4655-A15C-CEB7AE422BF4}" type="presParOf" srcId="{C96B8015-1816-4490-A05B-8751519E9EFD}" destId="{4B82E20E-38E3-41E8-963A-D8C24D9B9A60}" srcOrd="5" destOrd="0" presId="urn:microsoft.com/office/officeart/2005/8/layout/hierarchy2"/>
    <dgm:cxn modelId="{5F9ABA30-BF4C-4E10-AFC6-35E9D439974D}" type="presParOf" srcId="{4B82E20E-38E3-41E8-963A-D8C24D9B9A60}" destId="{A258E603-4EAA-43CE-99CB-22A69CD99B9D}" srcOrd="0" destOrd="0" presId="urn:microsoft.com/office/officeart/2005/8/layout/hierarchy2"/>
    <dgm:cxn modelId="{2A31E811-6C9B-44C2-9600-F9CAB76AC197}" type="presParOf" srcId="{4B82E20E-38E3-41E8-963A-D8C24D9B9A60}" destId="{DE882C59-9638-4580-8408-7D23124541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D0584-28DE-4568-87E2-DDD8197BF14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092E9F86-FECF-4AEC-ADBF-B71A3631ACB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مناصب الهی نبی اکرم را می توان در سه منصب خلاصه نمود</a:t>
          </a:r>
          <a:endParaRPr lang="fa-IR" sz="1600" dirty="0">
            <a:cs typeface="B Koodak" pitchFamily="2" charset="-78"/>
          </a:endParaRPr>
        </a:p>
      </dgm:t>
    </dgm:pt>
    <dgm:pt modelId="{3AD12693-C0A9-4627-9C80-BF4EA24DE041}" type="parTrans" cxnId="{0C3F663F-4CF3-4ACF-B57B-ECB196AAA6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C9FBEB-ABF5-4ED3-A5A4-E1688AD52BC5}" type="sibTrans" cxnId="{0C3F663F-4CF3-4ACF-B57B-ECB196AAA6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A69450-3DD7-4FD6-A0BD-10E8B285FF2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نبوت و رسالت</a:t>
          </a:r>
          <a:endParaRPr lang="fa-IR" sz="1600" dirty="0">
            <a:cs typeface="B Koodak" pitchFamily="2" charset="-78"/>
          </a:endParaRPr>
        </a:p>
      </dgm:t>
    </dgm:pt>
    <dgm:pt modelId="{E40FFEFD-035F-4892-9FA6-4B726AE90E92}" type="parTrans" cxnId="{A94B98F2-8705-4420-9634-ABF31906D99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CFEB24-C0C8-48BA-9B86-2028A3E67FDC}" type="sibTrans" cxnId="{A94B98F2-8705-4420-9634-ABF31906D99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64111D-C0AC-4567-8F9F-44DF311B58C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یافت وحی و ابلاغ آن ...</a:t>
          </a:r>
          <a:endParaRPr lang="fa-IR" sz="1600" dirty="0">
            <a:cs typeface="B Koodak" pitchFamily="2" charset="-78"/>
          </a:endParaRPr>
        </a:p>
      </dgm:t>
    </dgm:pt>
    <dgm:pt modelId="{67500945-398E-4DA1-91D4-17A3F86F9FCB}" type="parTrans" cxnId="{20B3BCEB-A447-45E9-9040-705ADF3204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277020-979F-4FB1-948D-10AAFC2FD246}" type="sibTrans" cxnId="{20B3BCEB-A447-45E9-9040-705ADF3204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538D61-E85D-44BE-916C-5AC5D84871E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تعلیم و تبیین                   احکام اسلامی</a:t>
          </a:r>
          <a:endParaRPr lang="fa-IR" sz="1600" dirty="0">
            <a:cs typeface="B Koodak" pitchFamily="2" charset="-78"/>
          </a:endParaRPr>
        </a:p>
      </dgm:t>
    </dgm:pt>
    <dgm:pt modelId="{F2C3E68C-2707-465A-AE41-10FC370A3F15}" type="parTrans" cxnId="{52CEF40D-3D66-4E23-8001-B2174821CB4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6192C2-6D51-4EE2-8168-692BB16B00C7}" type="sibTrans" cxnId="{52CEF40D-3D66-4E23-8001-B2174821CB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0F6D49-ED7F-4C40-9E11-3592F3FB3E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اعم از عبادی، اخلاقی، سیاسی، اقتصادی، حقوقی و ...</a:t>
          </a:r>
          <a:endParaRPr lang="fa-IR" sz="1600" dirty="0">
            <a:cs typeface="B Koodak" pitchFamily="2" charset="-78"/>
          </a:endParaRPr>
        </a:p>
      </dgm:t>
    </dgm:pt>
    <dgm:pt modelId="{19E626CF-66D9-416E-904A-CD0E5290FB46}" type="parTrans" cxnId="{C690D8E5-8408-4924-B1B9-4ADF4CC2ABD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4804FE-0A1A-44A5-B566-A1F4409C77C8}" type="sibTrans" cxnId="{C690D8E5-8408-4924-B1B9-4ADF4CC2ABD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4239F7-5ED0-455A-A5B4-9A493F3DBEB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فرمانروائی                        جامعه اسلامی</a:t>
          </a:r>
          <a:endParaRPr lang="fa-IR" sz="1600" dirty="0">
            <a:cs typeface="B Koodak" pitchFamily="2" charset="-78"/>
          </a:endParaRPr>
        </a:p>
      </dgm:t>
    </dgm:pt>
    <dgm:pt modelId="{B42FE1D4-02C8-4E7F-B19D-A1ED8B321569}" type="parTrans" cxnId="{E9287745-4B29-451D-A1D8-1A730E8CB32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863749-A521-416E-A10F-CC4B81DBBDDE}" type="sibTrans" cxnId="{E9287745-4B29-451D-A1D8-1A730E8CB3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22F47C-0FD1-46FC-A274-872C7D408D9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عهده داری اجرای احکام اسلامی که خود منصب های فرعی دارد اعم از</a:t>
          </a:r>
          <a:endParaRPr lang="fa-IR" sz="1600" dirty="0">
            <a:cs typeface="B Koodak" pitchFamily="2" charset="-78"/>
          </a:endParaRPr>
        </a:p>
      </dgm:t>
    </dgm:pt>
    <dgm:pt modelId="{DF9BE882-E3A4-47E1-A632-725C431119CE}" type="parTrans" cxnId="{51A76479-ABE9-48CD-AA9F-9C15F635C9A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35F7C3-6489-48D8-8BEA-C7E101E5E307}" type="sibTrans" cxnId="{51A76479-ABE9-48CD-AA9F-9C15F635C9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3C403C-92B5-4716-83BE-B02AE75F73F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قضاوت</a:t>
          </a:r>
          <a:endParaRPr lang="fa-IR" sz="1600" dirty="0">
            <a:cs typeface="B Koodak" pitchFamily="2" charset="-78"/>
          </a:endParaRPr>
        </a:p>
      </dgm:t>
    </dgm:pt>
    <dgm:pt modelId="{1100488B-2841-4EC0-9FE2-A7889FF66F30}" type="parTrans" cxnId="{48192D17-9F46-42C6-B722-BC0CE0C80BB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94AC2F-BA01-4A3B-B045-EFDA1CC7FE55}" type="sibTrans" cxnId="{48192D17-9F46-42C6-B722-BC0CE0C80B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0B082B-B1C1-4A69-98E7-D56A8EF3E9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فرماندهی نظامی و ...</a:t>
          </a:r>
          <a:endParaRPr lang="fa-IR" sz="1600" dirty="0">
            <a:cs typeface="B Koodak" pitchFamily="2" charset="-78"/>
          </a:endParaRPr>
        </a:p>
      </dgm:t>
    </dgm:pt>
    <dgm:pt modelId="{0C934315-CE96-4832-BDE6-55C1D3403108}" type="parTrans" cxnId="{1E30DF4F-899F-4770-A35E-38B27332C89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D3C911-2024-4E17-91B1-F7CC13397EAA}" type="sibTrans" cxnId="{1E30DF4F-899F-4770-A35E-38B27332C89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88D669-0211-409E-93CF-09362687F194}" type="pres">
      <dgm:prSet presAssocID="{115D0584-28DE-4568-87E2-DDD8197BF14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5190C12-37F1-4D01-BF69-7AC3DEF990BD}" type="pres">
      <dgm:prSet presAssocID="{092E9F86-FECF-4AEC-ADBF-B71A3631ACB2}" presName="root1" presStyleCnt="0"/>
      <dgm:spPr/>
    </dgm:pt>
    <dgm:pt modelId="{FEC70343-87D0-4440-B3F4-338AB1613F39}" type="pres">
      <dgm:prSet presAssocID="{092E9F86-FECF-4AEC-ADBF-B71A3631ACB2}" presName="LevelOneTextNode" presStyleLbl="node0" presStyleIdx="0" presStyleCnt="1" custScaleX="113792" custScaleY="142938" custLinFactNeighborY="-139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024244-DF12-47F1-B4D3-355C71166025}" type="pres">
      <dgm:prSet presAssocID="{092E9F86-FECF-4AEC-ADBF-B71A3631ACB2}" presName="level2hierChild" presStyleCnt="0"/>
      <dgm:spPr/>
    </dgm:pt>
    <dgm:pt modelId="{B553BB64-B56B-491F-83AC-A13E7D78E5AF}" type="pres">
      <dgm:prSet presAssocID="{E40FFEFD-035F-4892-9FA6-4B726AE90E92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0C51602-4BF5-4823-AF39-D8844D291C7F}" type="pres">
      <dgm:prSet presAssocID="{E40FFEFD-035F-4892-9FA6-4B726AE90E9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9D7D403-A069-4F19-8DF0-83F96F2AB822}" type="pres">
      <dgm:prSet presAssocID="{C8A69450-3DD7-4FD6-A0BD-10E8B285FF25}" presName="root2" presStyleCnt="0"/>
      <dgm:spPr/>
    </dgm:pt>
    <dgm:pt modelId="{FDFA00DD-2029-4560-B0BA-DB814E5FDADC}" type="pres">
      <dgm:prSet presAssocID="{C8A69450-3DD7-4FD6-A0BD-10E8B285FF2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E35770-B0CE-425A-ACA0-07F6656633C7}" type="pres">
      <dgm:prSet presAssocID="{C8A69450-3DD7-4FD6-A0BD-10E8B285FF25}" presName="level3hierChild" presStyleCnt="0"/>
      <dgm:spPr/>
    </dgm:pt>
    <dgm:pt modelId="{21BCAA52-33D6-4E81-BC89-9BF386766267}" type="pres">
      <dgm:prSet presAssocID="{67500945-398E-4DA1-91D4-17A3F86F9FCB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8F4C851-8F07-43C2-A6D8-DE7199B7E1A8}" type="pres">
      <dgm:prSet presAssocID="{67500945-398E-4DA1-91D4-17A3F86F9FCB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C0169D8-F10E-474F-BAAF-A8ABE3709732}" type="pres">
      <dgm:prSet presAssocID="{1964111D-C0AC-4567-8F9F-44DF311B58C6}" presName="root2" presStyleCnt="0"/>
      <dgm:spPr/>
    </dgm:pt>
    <dgm:pt modelId="{1098E5FB-8D7B-4F65-A8C8-C56B5BF89E0B}" type="pres">
      <dgm:prSet presAssocID="{1964111D-C0AC-4567-8F9F-44DF311B58C6}" presName="LevelTwoTextNode" presStyleLbl="node3" presStyleIdx="0" presStyleCnt="3" custScaleX="129852" custScaleY="828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C24376-E08D-41A0-B9DF-75F8A24797E2}" type="pres">
      <dgm:prSet presAssocID="{1964111D-C0AC-4567-8F9F-44DF311B58C6}" presName="level3hierChild" presStyleCnt="0"/>
      <dgm:spPr/>
    </dgm:pt>
    <dgm:pt modelId="{9DCCE95F-3D0D-48B1-B22D-74BCAE85A1CA}" type="pres">
      <dgm:prSet presAssocID="{F2C3E68C-2707-465A-AE41-10FC370A3F15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CDA2A8A-8B03-4C6A-AC57-E2AEF8750EC8}" type="pres">
      <dgm:prSet presAssocID="{F2C3E68C-2707-465A-AE41-10FC370A3F15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85198FA-ED8F-496F-AA8C-A372ED0741B8}" type="pres">
      <dgm:prSet presAssocID="{D4538D61-E85D-44BE-916C-5AC5D84871E3}" presName="root2" presStyleCnt="0"/>
      <dgm:spPr/>
    </dgm:pt>
    <dgm:pt modelId="{4D2D35AD-C81F-413D-A43E-A80535675331}" type="pres">
      <dgm:prSet presAssocID="{D4538D61-E85D-44BE-916C-5AC5D84871E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942082-350C-4DFC-BBAB-9E9A4EC1C147}" type="pres">
      <dgm:prSet presAssocID="{D4538D61-E85D-44BE-916C-5AC5D84871E3}" presName="level3hierChild" presStyleCnt="0"/>
      <dgm:spPr/>
    </dgm:pt>
    <dgm:pt modelId="{5269BAB2-693C-474A-B99E-A948C43E2AF1}" type="pres">
      <dgm:prSet presAssocID="{19E626CF-66D9-416E-904A-CD0E5290FB46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6185A95-C1EF-4783-83C4-547E085C425F}" type="pres">
      <dgm:prSet presAssocID="{19E626CF-66D9-416E-904A-CD0E5290FB46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0348F68-D572-4369-B12E-27AA794DF6D1}" type="pres">
      <dgm:prSet presAssocID="{710F6D49-ED7F-4C40-9E11-3592F3FB3E42}" presName="root2" presStyleCnt="0"/>
      <dgm:spPr/>
    </dgm:pt>
    <dgm:pt modelId="{F9B42603-53B6-470E-9DF2-1E81ED4CF3F6}" type="pres">
      <dgm:prSet presAssocID="{710F6D49-ED7F-4C40-9E11-3592F3FB3E42}" presName="LevelTwoTextNode" presStyleLbl="node3" presStyleIdx="1" presStyleCnt="3" custScaleX="217893" custScaleY="828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EB22EE-295B-47F0-A998-D2539A6E7BF8}" type="pres">
      <dgm:prSet presAssocID="{710F6D49-ED7F-4C40-9E11-3592F3FB3E42}" presName="level3hierChild" presStyleCnt="0"/>
      <dgm:spPr/>
    </dgm:pt>
    <dgm:pt modelId="{7007A4AE-82F0-48F5-B71E-8B0CF7ACC1D7}" type="pres">
      <dgm:prSet presAssocID="{B42FE1D4-02C8-4E7F-B19D-A1ED8B321569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723D7AC-D439-4F85-B0A0-FC9CC3855CBD}" type="pres">
      <dgm:prSet presAssocID="{B42FE1D4-02C8-4E7F-B19D-A1ED8B321569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1D33BC61-B883-42F8-9EE2-81470CDF0CB9}" type="pres">
      <dgm:prSet presAssocID="{5C4239F7-5ED0-455A-A5B4-9A493F3DBEBA}" presName="root2" presStyleCnt="0"/>
      <dgm:spPr/>
    </dgm:pt>
    <dgm:pt modelId="{012688F5-C3B4-4C50-AE7F-44988CF9D111}" type="pres">
      <dgm:prSet presAssocID="{5C4239F7-5ED0-455A-A5B4-9A493F3DBEB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361A02-4FC0-480A-9ED5-63EA12971EA2}" type="pres">
      <dgm:prSet presAssocID="{5C4239F7-5ED0-455A-A5B4-9A493F3DBEBA}" presName="level3hierChild" presStyleCnt="0"/>
      <dgm:spPr/>
    </dgm:pt>
    <dgm:pt modelId="{1E678073-82C3-4A1F-8FED-587969D83FD8}" type="pres">
      <dgm:prSet presAssocID="{DF9BE882-E3A4-47E1-A632-725C431119CE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FB719E1-CE09-4933-8542-9FE57F6510DA}" type="pres">
      <dgm:prSet presAssocID="{DF9BE882-E3A4-47E1-A632-725C431119CE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E1EB6005-C00E-451E-9E97-46D9EEFE49FD}" type="pres">
      <dgm:prSet presAssocID="{CE22F47C-0FD1-46FC-A274-872C7D408D9B}" presName="root2" presStyleCnt="0"/>
      <dgm:spPr/>
    </dgm:pt>
    <dgm:pt modelId="{9E7D6FA5-2C99-4650-90F6-91057DF70223}" type="pres">
      <dgm:prSet presAssocID="{CE22F47C-0FD1-46FC-A274-872C7D408D9B}" presName="LevelTwoTextNode" presStyleLbl="node3" presStyleIdx="2" presStyleCnt="3" custScaleX="128306" custScaleY="1221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64DF16-D70E-4DF8-81AC-B4CDCC5DC838}" type="pres">
      <dgm:prSet presAssocID="{CE22F47C-0FD1-46FC-A274-872C7D408D9B}" presName="level3hierChild" presStyleCnt="0"/>
      <dgm:spPr/>
    </dgm:pt>
    <dgm:pt modelId="{B3CF0D84-DD45-4F89-8562-5D035CD37B22}" type="pres">
      <dgm:prSet presAssocID="{1100488B-2841-4EC0-9FE2-A7889FF66F30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504F6925-5775-426B-8880-AB3CADC81BD7}" type="pres">
      <dgm:prSet presAssocID="{1100488B-2841-4EC0-9FE2-A7889FF66F30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65339AA4-6D77-40EB-9E51-8F3F10EEA9D4}" type="pres">
      <dgm:prSet presAssocID="{5C3C403C-92B5-4716-83BE-B02AE75F73FF}" presName="root2" presStyleCnt="0"/>
      <dgm:spPr/>
    </dgm:pt>
    <dgm:pt modelId="{FC75DE86-ED53-4800-B150-6CDD8E620823}" type="pres">
      <dgm:prSet presAssocID="{5C3C403C-92B5-4716-83BE-B02AE75F73FF}" presName="LevelTwoTextNode" presStyleLbl="node4" presStyleIdx="0" presStyleCnt="2" custScaleY="797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73263F-DB7F-43CC-AF8B-2090654159C8}" type="pres">
      <dgm:prSet presAssocID="{5C3C403C-92B5-4716-83BE-B02AE75F73FF}" presName="level3hierChild" presStyleCnt="0"/>
      <dgm:spPr/>
    </dgm:pt>
    <dgm:pt modelId="{FC457592-E550-4184-BE5E-A48E1D52D9BA}" type="pres">
      <dgm:prSet presAssocID="{0C934315-CE96-4832-BDE6-55C1D3403108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82C61CDC-F07B-4AA9-802D-5BD6BE7727B6}" type="pres">
      <dgm:prSet presAssocID="{0C934315-CE96-4832-BDE6-55C1D3403108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20A3A2DB-51DE-4E3F-9ECA-BEE07EF610D6}" type="pres">
      <dgm:prSet presAssocID="{3F0B082B-B1C1-4A69-98E7-D56A8EF3E9E8}" presName="root2" presStyleCnt="0"/>
      <dgm:spPr/>
    </dgm:pt>
    <dgm:pt modelId="{7CEEA3D3-3952-4F29-88D6-DCF58F81817F}" type="pres">
      <dgm:prSet presAssocID="{3F0B082B-B1C1-4A69-98E7-D56A8EF3E9E8}" presName="LevelTwoTextNode" presStyleLbl="node4" presStyleIdx="1" presStyleCnt="2" custScaleY="797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E49076B-85A9-4468-97E8-5B8CBC5718E5}" type="pres">
      <dgm:prSet presAssocID="{3F0B082B-B1C1-4A69-98E7-D56A8EF3E9E8}" presName="level3hierChild" presStyleCnt="0"/>
      <dgm:spPr/>
    </dgm:pt>
  </dgm:ptLst>
  <dgm:cxnLst>
    <dgm:cxn modelId="{2B7930FC-8A26-449A-9411-67CC82B5C214}" type="presOf" srcId="{B42FE1D4-02C8-4E7F-B19D-A1ED8B321569}" destId="{7007A4AE-82F0-48F5-B71E-8B0CF7ACC1D7}" srcOrd="0" destOrd="0" presId="urn:microsoft.com/office/officeart/2005/8/layout/hierarchy2"/>
    <dgm:cxn modelId="{011C7E00-3880-4D10-ADCD-41042F59F1BE}" type="presOf" srcId="{5C4239F7-5ED0-455A-A5B4-9A493F3DBEBA}" destId="{012688F5-C3B4-4C50-AE7F-44988CF9D111}" srcOrd="0" destOrd="0" presId="urn:microsoft.com/office/officeart/2005/8/layout/hierarchy2"/>
    <dgm:cxn modelId="{DFC19A81-133E-4A3E-93A2-55C163CFFC5C}" type="presOf" srcId="{E40FFEFD-035F-4892-9FA6-4B726AE90E92}" destId="{B553BB64-B56B-491F-83AC-A13E7D78E5AF}" srcOrd="0" destOrd="0" presId="urn:microsoft.com/office/officeart/2005/8/layout/hierarchy2"/>
    <dgm:cxn modelId="{0C3F663F-4CF3-4ACF-B57B-ECB196AAA649}" srcId="{115D0584-28DE-4568-87E2-DDD8197BF14E}" destId="{092E9F86-FECF-4AEC-ADBF-B71A3631ACB2}" srcOrd="0" destOrd="0" parTransId="{3AD12693-C0A9-4627-9C80-BF4EA24DE041}" sibTransId="{2BC9FBEB-ABF5-4ED3-A5A4-E1688AD52BC5}"/>
    <dgm:cxn modelId="{CA7DD701-F9D7-42BE-B71C-D52A419B162F}" type="presOf" srcId="{5C3C403C-92B5-4716-83BE-B02AE75F73FF}" destId="{FC75DE86-ED53-4800-B150-6CDD8E620823}" srcOrd="0" destOrd="0" presId="urn:microsoft.com/office/officeart/2005/8/layout/hierarchy2"/>
    <dgm:cxn modelId="{C11092F7-51FC-45D5-B241-618E80D667F8}" type="presOf" srcId="{3F0B082B-B1C1-4A69-98E7-D56A8EF3E9E8}" destId="{7CEEA3D3-3952-4F29-88D6-DCF58F81817F}" srcOrd="0" destOrd="0" presId="urn:microsoft.com/office/officeart/2005/8/layout/hierarchy2"/>
    <dgm:cxn modelId="{BDD7A39D-8757-4DB0-BF61-A63F671DDA75}" type="presOf" srcId="{19E626CF-66D9-416E-904A-CD0E5290FB46}" destId="{5269BAB2-693C-474A-B99E-A948C43E2AF1}" srcOrd="0" destOrd="0" presId="urn:microsoft.com/office/officeart/2005/8/layout/hierarchy2"/>
    <dgm:cxn modelId="{C34AB3CE-CA9E-4C99-BDAD-6511456A7D63}" type="presOf" srcId="{E40FFEFD-035F-4892-9FA6-4B726AE90E92}" destId="{B0C51602-4BF5-4823-AF39-D8844D291C7F}" srcOrd="1" destOrd="0" presId="urn:microsoft.com/office/officeart/2005/8/layout/hierarchy2"/>
    <dgm:cxn modelId="{2EF12AF1-CCAF-4A77-8C5D-7E0CC2B41B22}" type="presOf" srcId="{67500945-398E-4DA1-91D4-17A3F86F9FCB}" destId="{C8F4C851-8F07-43C2-A6D8-DE7199B7E1A8}" srcOrd="1" destOrd="0" presId="urn:microsoft.com/office/officeart/2005/8/layout/hierarchy2"/>
    <dgm:cxn modelId="{46D99C7B-CEAD-4746-A23C-1A051A52CAB7}" type="presOf" srcId="{F2C3E68C-2707-465A-AE41-10FC370A3F15}" destId="{9DCCE95F-3D0D-48B1-B22D-74BCAE85A1CA}" srcOrd="0" destOrd="0" presId="urn:microsoft.com/office/officeart/2005/8/layout/hierarchy2"/>
    <dgm:cxn modelId="{15745667-15C3-4525-9765-E49ACA5A7E85}" type="presOf" srcId="{115D0584-28DE-4568-87E2-DDD8197BF14E}" destId="{C988D669-0211-409E-93CF-09362687F194}" srcOrd="0" destOrd="0" presId="urn:microsoft.com/office/officeart/2005/8/layout/hierarchy2"/>
    <dgm:cxn modelId="{51A76479-ABE9-48CD-AA9F-9C15F635C9AD}" srcId="{5C4239F7-5ED0-455A-A5B4-9A493F3DBEBA}" destId="{CE22F47C-0FD1-46FC-A274-872C7D408D9B}" srcOrd="0" destOrd="0" parTransId="{DF9BE882-E3A4-47E1-A632-725C431119CE}" sibTransId="{8635F7C3-6489-48D8-8BEA-C7E101E5E307}"/>
    <dgm:cxn modelId="{08C8D3F5-577B-4538-ACBD-6A93603A65F4}" type="presOf" srcId="{092E9F86-FECF-4AEC-ADBF-B71A3631ACB2}" destId="{FEC70343-87D0-4440-B3F4-338AB1613F39}" srcOrd="0" destOrd="0" presId="urn:microsoft.com/office/officeart/2005/8/layout/hierarchy2"/>
    <dgm:cxn modelId="{DD882873-8010-4596-85CE-8F5BA3051752}" type="presOf" srcId="{19E626CF-66D9-416E-904A-CD0E5290FB46}" destId="{66185A95-C1EF-4783-83C4-547E085C425F}" srcOrd="1" destOrd="0" presId="urn:microsoft.com/office/officeart/2005/8/layout/hierarchy2"/>
    <dgm:cxn modelId="{A94B98F2-8705-4420-9634-ABF31906D99F}" srcId="{092E9F86-FECF-4AEC-ADBF-B71A3631ACB2}" destId="{C8A69450-3DD7-4FD6-A0BD-10E8B285FF25}" srcOrd="0" destOrd="0" parTransId="{E40FFEFD-035F-4892-9FA6-4B726AE90E92}" sibTransId="{88CFEB24-C0C8-48BA-9B86-2028A3E67FDC}"/>
    <dgm:cxn modelId="{EFEE5ECC-3084-4F99-B478-EB751BF0B921}" type="presOf" srcId="{DF9BE882-E3A4-47E1-A632-725C431119CE}" destId="{DFB719E1-CE09-4933-8542-9FE57F6510DA}" srcOrd="1" destOrd="0" presId="urn:microsoft.com/office/officeart/2005/8/layout/hierarchy2"/>
    <dgm:cxn modelId="{270D1683-F74D-4028-92DE-0945C8ED8B89}" type="presOf" srcId="{710F6D49-ED7F-4C40-9E11-3592F3FB3E42}" destId="{F9B42603-53B6-470E-9DF2-1E81ED4CF3F6}" srcOrd="0" destOrd="0" presId="urn:microsoft.com/office/officeart/2005/8/layout/hierarchy2"/>
    <dgm:cxn modelId="{20B3BCEB-A447-45E9-9040-705ADF3204EA}" srcId="{C8A69450-3DD7-4FD6-A0BD-10E8B285FF25}" destId="{1964111D-C0AC-4567-8F9F-44DF311B58C6}" srcOrd="0" destOrd="0" parTransId="{67500945-398E-4DA1-91D4-17A3F86F9FCB}" sibTransId="{27277020-979F-4FB1-948D-10AAFC2FD246}"/>
    <dgm:cxn modelId="{D92E4E9C-9398-42BE-992B-52EEF84E77A3}" type="presOf" srcId="{B42FE1D4-02C8-4E7F-B19D-A1ED8B321569}" destId="{C723D7AC-D439-4F85-B0A0-FC9CC3855CBD}" srcOrd="1" destOrd="0" presId="urn:microsoft.com/office/officeart/2005/8/layout/hierarchy2"/>
    <dgm:cxn modelId="{AAFA92AC-E542-4BB6-A3EB-1E52D6D5FE3C}" type="presOf" srcId="{CE22F47C-0FD1-46FC-A274-872C7D408D9B}" destId="{9E7D6FA5-2C99-4650-90F6-91057DF70223}" srcOrd="0" destOrd="0" presId="urn:microsoft.com/office/officeart/2005/8/layout/hierarchy2"/>
    <dgm:cxn modelId="{06867D14-A202-4D51-9518-9B6EAB15B010}" type="presOf" srcId="{DF9BE882-E3A4-47E1-A632-725C431119CE}" destId="{1E678073-82C3-4A1F-8FED-587969D83FD8}" srcOrd="0" destOrd="0" presId="urn:microsoft.com/office/officeart/2005/8/layout/hierarchy2"/>
    <dgm:cxn modelId="{48192D17-9F46-42C6-B722-BC0CE0C80BB9}" srcId="{CE22F47C-0FD1-46FC-A274-872C7D408D9B}" destId="{5C3C403C-92B5-4716-83BE-B02AE75F73FF}" srcOrd="0" destOrd="0" parTransId="{1100488B-2841-4EC0-9FE2-A7889FF66F30}" sibTransId="{F494AC2F-BA01-4A3B-B045-EFDA1CC7FE55}"/>
    <dgm:cxn modelId="{1E30DF4F-899F-4770-A35E-38B27332C892}" srcId="{CE22F47C-0FD1-46FC-A274-872C7D408D9B}" destId="{3F0B082B-B1C1-4A69-98E7-D56A8EF3E9E8}" srcOrd="1" destOrd="0" parTransId="{0C934315-CE96-4832-BDE6-55C1D3403108}" sibTransId="{38D3C911-2024-4E17-91B1-F7CC13397EAA}"/>
    <dgm:cxn modelId="{52CEF40D-3D66-4E23-8001-B2174821CB41}" srcId="{092E9F86-FECF-4AEC-ADBF-B71A3631ACB2}" destId="{D4538D61-E85D-44BE-916C-5AC5D84871E3}" srcOrd="1" destOrd="0" parTransId="{F2C3E68C-2707-465A-AE41-10FC370A3F15}" sibTransId="{FC6192C2-6D51-4EE2-8168-692BB16B00C7}"/>
    <dgm:cxn modelId="{AD1A125E-7854-473A-8062-5A5E17F081AF}" type="presOf" srcId="{1100488B-2841-4EC0-9FE2-A7889FF66F30}" destId="{B3CF0D84-DD45-4F89-8562-5D035CD37B22}" srcOrd="0" destOrd="0" presId="urn:microsoft.com/office/officeart/2005/8/layout/hierarchy2"/>
    <dgm:cxn modelId="{248408EA-B988-47FF-8F79-04BA17D38EE2}" type="presOf" srcId="{F2C3E68C-2707-465A-AE41-10FC370A3F15}" destId="{9CDA2A8A-8B03-4C6A-AC57-E2AEF8750EC8}" srcOrd="1" destOrd="0" presId="urn:microsoft.com/office/officeart/2005/8/layout/hierarchy2"/>
    <dgm:cxn modelId="{1EE368D9-FE13-48A2-BE22-F44FDBFB3BA8}" type="presOf" srcId="{0C934315-CE96-4832-BDE6-55C1D3403108}" destId="{FC457592-E550-4184-BE5E-A48E1D52D9BA}" srcOrd="0" destOrd="0" presId="urn:microsoft.com/office/officeart/2005/8/layout/hierarchy2"/>
    <dgm:cxn modelId="{C690D8E5-8408-4924-B1B9-4ADF4CC2ABD5}" srcId="{D4538D61-E85D-44BE-916C-5AC5D84871E3}" destId="{710F6D49-ED7F-4C40-9E11-3592F3FB3E42}" srcOrd="0" destOrd="0" parTransId="{19E626CF-66D9-416E-904A-CD0E5290FB46}" sibTransId="{614804FE-0A1A-44A5-B566-A1F4409C77C8}"/>
    <dgm:cxn modelId="{09B8595F-D5A8-4458-970C-82C2A6F5AFF3}" type="presOf" srcId="{C8A69450-3DD7-4FD6-A0BD-10E8B285FF25}" destId="{FDFA00DD-2029-4560-B0BA-DB814E5FDADC}" srcOrd="0" destOrd="0" presId="urn:microsoft.com/office/officeart/2005/8/layout/hierarchy2"/>
    <dgm:cxn modelId="{5F33DD76-670E-4649-AD27-764DDE7DE664}" type="presOf" srcId="{67500945-398E-4DA1-91D4-17A3F86F9FCB}" destId="{21BCAA52-33D6-4E81-BC89-9BF386766267}" srcOrd="0" destOrd="0" presId="urn:microsoft.com/office/officeart/2005/8/layout/hierarchy2"/>
    <dgm:cxn modelId="{C5098BB2-5727-4E60-B498-85AF3FF878C2}" type="presOf" srcId="{1100488B-2841-4EC0-9FE2-A7889FF66F30}" destId="{504F6925-5775-426B-8880-AB3CADC81BD7}" srcOrd="1" destOrd="0" presId="urn:microsoft.com/office/officeart/2005/8/layout/hierarchy2"/>
    <dgm:cxn modelId="{1FB3F6B3-8636-4360-8191-931056FB149C}" type="presOf" srcId="{1964111D-C0AC-4567-8F9F-44DF311B58C6}" destId="{1098E5FB-8D7B-4F65-A8C8-C56B5BF89E0B}" srcOrd="0" destOrd="0" presId="urn:microsoft.com/office/officeart/2005/8/layout/hierarchy2"/>
    <dgm:cxn modelId="{C37E12C0-5F36-4152-AAAB-B2BA98C64AB6}" type="presOf" srcId="{D4538D61-E85D-44BE-916C-5AC5D84871E3}" destId="{4D2D35AD-C81F-413D-A43E-A80535675331}" srcOrd="0" destOrd="0" presId="urn:microsoft.com/office/officeart/2005/8/layout/hierarchy2"/>
    <dgm:cxn modelId="{F19B4F20-16D9-405F-8319-2F3327A08CC2}" type="presOf" srcId="{0C934315-CE96-4832-BDE6-55C1D3403108}" destId="{82C61CDC-F07B-4AA9-802D-5BD6BE7727B6}" srcOrd="1" destOrd="0" presId="urn:microsoft.com/office/officeart/2005/8/layout/hierarchy2"/>
    <dgm:cxn modelId="{E9287745-4B29-451D-A1D8-1A730E8CB320}" srcId="{092E9F86-FECF-4AEC-ADBF-B71A3631ACB2}" destId="{5C4239F7-5ED0-455A-A5B4-9A493F3DBEBA}" srcOrd="2" destOrd="0" parTransId="{B42FE1D4-02C8-4E7F-B19D-A1ED8B321569}" sibTransId="{21863749-A521-416E-A10F-CC4B81DBBDDE}"/>
    <dgm:cxn modelId="{A871E740-14C7-4F8A-BA92-2C26CA906486}" type="presParOf" srcId="{C988D669-0211-409E-93CF-09362687F194}" destId="{75190C12-37F1-4D01-BF69-7AC3DEF990BD}" srcOrd="0" destOrd="0" presId="urn:microsoft.com/office/officeart/2005/8/layout/hierarchy2"/>
    <dgm:cxn modelId="{0494C4CF-4BA0-42F5-9EFB-645D8C51535F}" type="presParOf" srcId="{75190C12-37F1-4D01-BF69-7AC3DEF990BD}" destId="{FEC70343-87D0-4440-B3F4-338AB1613F39}" srcOrd="0" destOrd="0" presId="urn:microsoft.com/office/officeart/2005/8/layout/hierarchy2"/>
    <dgm:cxn modelId="{346D4371-A7EB-47F9-A2B3-77F30F174315}" type="presParOf" srcId="{75190C12-37F1-4D01-BF69-7AC3DEF990BD}" destId="{08024244-DF12-47F1-B4D3-355C71166025}" srcOrd="1" destOrd="0" presId="urn:microsoft.com/office/officeart/2005/8/layout/hierarchy2"/>
    <dgm:cxn modelId="{649BC444-FAFE-4BA5-BC6C-987AFCAD93ED}" type="presParOf" srcId="{08024244-DF12-47F1-B4D3-355C71166025}" destId="{B553BB64-B56B-491F-83AC-A13E7D78E5AF}" srcOrd="0" destOrd="0" presId="urn:microsoft.com/office/officeart/2005/8/layout/hierarchy2"/>
    <dgm:cxn modelId="{6EC15083-A904-4619-B7A8-C363D3FDFB7B}" type="presParOf" srcId="{B553BB64-B56B-491F-83AC-A13E7D78E5AF}" destId="{B0C51602-4BF5-4823-AF39-D8844D291C7F}" srcOrd="0" destOrd="0" presId="urn:microsoft.com/office/officeart/2005/8/layout/hierarchy2"/>
    <dgm:cxn modelId="{E2DC6143-A246-4665-99DD-38E935C7D63E}" type="presParOf" srcId="{08024244-DF12-47F1-B4D3-355C71166025}" destId="{19D7D403-A069-4F19-8DF0-83F96F2AB822}" srcOrd="1" destOrd="0" presId="urn:microsoft.com/office/officeart/2005/8/layout/hierarchy2"/>
    <dgm:cxn modelId="{6CA1459C-A296-4472-845A-84543BBEB3A7}" type="presParOf" srcId="{19D7D403-A069-4F19-8DF0-83F96F2AB822}" destId="{FDFA00DD-2029-4560-B0BA-DB814E5FDADC}" srcOrd="0" destOrd="0" presId="urn:microsoft.com/office/officeart/2005/8/layout/hierarchy2"/>
    <dgm:cxn modelId="{CB3F6F0B-914E-465E-9E58-D09BBA1EF03C}" type="presParOf" srcId="{19D7D403-A069-4F19-8DF0-83F96F2AB822}" destId="{A7E35770-B0CE-425A-ACA0-07F6656633C7}" srcOrd="1" destOrd="0" presId="urn:microsoft.com/office/officeart/2005/8/layout/hierarchy2"/>
    <dgm:cxn modelId="{CEF0E035-5553-4169-8111-B4B876B6DB4A}" type="presParOf" srcId="{A7E35770-B0CE-425A-ACA0-07F6656633C7}" destId="{21BCAA52-33D6-4E81-BC89-9BF386766267}" srcOrd="0" destOrd="0" presId="urn:microsoft.com/office/officeart/2005/8/layout/hierarchy2"/>
    <dgm:cxn modelId="{D01BCBFE-DB94-4184-9FFB-F128C4CFEF4C}" type="presParOf" srcId="{21BCAA52-33D6-4E81-BC89-9BF386766267}" destId="{C8F4C851-8F07-43C2-A6D8-DE7199B7E1A8}" srcOrd="0" destOrd="0" presId="urn:microsoft.com/office/officeart/2005/8/layout/hierarchy2"/>
    <dgm:cxn modelId="{2D21C74D-FC62-4538-BC45-B45DD15B7F03}" type="presParOf" srcId="{A7E35770-B0CE-425A-ACA0-07F6656633C7}" destId="{FC0169D8-F10E-474F-BAAF-A8ABE3709732}" srcOrd="1" destOrd="0" presId="urn:microsoft.com/office/officeart/2005/8/layout/hierarchy2"/>
    <dgm:cxn modelId="{D9589FC3-F545-4D04-81F8-681CF3877FFD}" type="presParOf" srcId="{FC0169D8-F10E-474F-BAAF-A8ABE3709732}" destId="{1098E5FB-8D7B-4F65-A8C8-C56B5BF89E0B}" srcOrd="0" destOrd="0" presId="urn:microsoft.com/office/officeart/2005/8/layout/hierarchy2"/>
    <dgm:cxn modelId="{E9A9835A-4F08-49C8-B0B9-01257363CA1B}" type="presParOf" srcId="{FC0169D8-F10E-474F-BAAF-A8ABE3709732}" destId="{41C24376-E08D-41A0-B9DF-75F8A24797E2}" srcOrd="1" destOrd="0" presId="urn:microsoft.com/office/officeart/2005/8/layout/hierarchy2"/>
    <dgm:cxn modelId="{3A48ECB8-8C9D-411A-9D1D-C4FA4E54CB6C}" type="presParOf" srcId="{08024244-DF12-47F1-B4D3-355C71166025}" destId="{9DCCE95F-3D0D-48B1-B22D-74BCAE85A1CA}" srcOrd="2" destOrd="0" presId="urn:microsoft.com/office/officeart/2005/8/layout/hierarchy2"/>
    <dgm:cxn modelId="{B1CCA5BF-5A76-4269-AD25-B7066E4284B9}" type="presParOf" srcId="{9DCCE95F-3D0D-48B1-B22D-74BCAE85A1CA}" destId="{9CDA2A8A-8B03-4C6A-AC57-E2AEF8750EC8}" srcOrd="0" destOrd="0" presId="urn:microsoft.com/office/officeart/2005/8/layout/hierarchy2"/>
    <dgm:cxn modelId="{BBDE1562-7F66-4556-9DBA-0412CE2971BD}" type="presParOf" srcId="{08024244-DF12-47F1-B4D3-355C71166025}" destId="{B85198FA-ED8F-496F-AA8C-A372ED0741B8}" srcOrd="3" destOrd="0" presId="urn:microsoft.com/office/officeart/2005/8/layout/hierarchy2"/>
    <dgm:cxn modelId="{934FF9A0-D482-4EF1-95F6-15E11860BCD5}" type="presParOf" srcId="{B85198FA-ED8F-496F-AA8C-A372ED0741B8}" destId="{4D2D35AD-C81F-413D-A43E-A80535675331}" srcOrd="0" destOrd="0" presId="urn:microsoft.com/office/officeart/2005/8/layout/hierarchy2"/>
    <dgm:cxn modelId="{A5EDA833-CA8B-4D27-A707-D3BC952B886A}" type="presParOf" srcId="{B85198FA-ED8F-496F-AA8C-A372ED0741B8}" destId="{D8942082-350C-4DFC-BBAB-9E9A4EC1C147}" srcOrd="1" destOrd="0" presId="urn:microsoft.com/office/officeart/2005/8/layout/hierarchy2"/>
    <dgm:cxn modelId="{5097E976-A846-4336-8986-0D3309729AC7}" type="presParOf" srcId="{D8942082-350C-4DFC-BBAB-9E9A4EC1C147}" destId="{5269BAB2-693C-474A-B99E-A948C43E2AF1}" srcOrd="0" destOrd="0" presId="urn:microsoft.com/office/officeart/2005/8/layout/hierarchy2"/>
    <dgm:cxn modelId="{97CBD6C2-075C-4BA7-A287-CE985F46BC3B}" type="presParOf" srcId="{5269BAB2-693C-474A-B99E-A948C43E2AF1}" destId="{66185A95-C1EF-4783-83C4-547E085C425F}" srcOrd="0" destOrd="0" presId="urn:microsoft.com/office/officeart/2005/8/layout/hierarchy2"/>
    <dgm:cxn modelId="{70821D54-325E-4D72-BB31-DB878B9FE76E}" type="presParOf" srcId="{D8942082-350C-4DFC-BBAB-9E9A4EC1C147}" destId="{70348F68-D572-4369-B12E-27AA794DF6D1}" srcOrd="1" destOrd="0" presId="urn:microsoft.com/office/officeart/2005/8/layout/hierarchy2"/>
    <dgm:cxn modelId="{314FB0D4-F806-4768-8B93-22A247D22685}" type="presParOf" srcId="{70348F68-D572-4369-B12E-27AA794DF6D1}" destId="{F9B42603-53B6-470E-9DF2-1E81ED4CF3F6}" srcOrd="0" destOrd="0" presId="urn:microsoft.com/office/officeart/2005/8/layout/hierarchy2"/>
    <dgm:cxn modelId="{A3E64483-1A30-4156-9406-BA913233CC0D}" type="presParOf" srcId="{70348F68-D572-4369-B12E-27AA794DF6D1}" destId="{24EB22EE-295B-47F0-A998-D2539A6E7BF8}" srcOrd="1" destOrd="0" presId="urn:microsoft.com/office/officeart/2005/8/layout/hierarchy2"/>
    <dgm:cxn modelId="{84171AA6-CF71-403C-8966-9D35FC4995EE}" type="presParOf" srcId="{08024244-DF12-47F1-B4D3-355C71166025}" destId="{7007A4AE-82F0-48F5-B71E-8B0CF7ACC1D7}" srcOrd="4" destOrd="0" presId="urn:microsoft.com/office/officeart/2005/8/layout/hierarchy2"/>
    <dgm:cxn modelId="{237ABBCD-803D-45DE-B6DF-2967B25FD77F}" type="presParOf" srcId="{7007A4AE-82F0-48F5-B71E-8B0CF7ACC1D7}" destId="{C723D7AC-D439-4F85-B0A0-FC9CC3855CBD}" srcOrd="0" destOrd="0" presId="urn:microsoft.com/office/officeart/2005/8/layout/hierarchy2"/>
    <dgm:cxn modelId="{2BCED50C-2D18-4ABA-ABF9-2FAB33354650}" type="presParOf" srcId="{08024244-DF12-47F1-B4D3-355C71166025}" destId="{1D33BC61-B883-42F8-9EE2-81470CDF0CB9}" srcOrd="5" destOrd="0" presId="urn:microsoft.com/office/officeart/2005/8/layout/hierarchy2"/>
    <dgm:cxn modelId="{D69EA72B-FCE8-4AD8-9B09-C57D90AB36FD}" type="presParOf" srcId="{1D33BC61-B883-42F8-9EE2-81470CDF0CB9}" destId="{012688F5-C3B4-4C50-AE7F-44988CF9D111}" srcOrd="0" destOrd="0" presId="urn:microsoft.com/office/officeart/2005/8/layout/hierarchy2"/>
    <dgm:cxn modelId="{1B96D327-8858-437E-BD47-9BE9DF3FBC74}" type="presParOf" srcId="{1D33BC61-B883-42F8-9EE2-81470CDF0CB9}" destId="{FD361A02-4FC0-480A-9ED5-63EA12971EA2}" srcOrd="1" destOrd="0" presId="urn:microsoft.com/office/officeart/2005/8/layout/hierarchy2"/>
    <dgm:cxn modelId="{30380B4E-901B-4C2F-8276-ABC44A37F96F}" type="presParOf" srcId="{FD361A02-4FC0-480A-9ED5-63EA12971EA2}" destId="{1E678073-82C3-4A1F-8FED-587969D83FD8}" srcOrd="0" destOrd="0" presId="urn:microsoft.com/office/officeart/2005/8/layout/hierarchy2"/>
    <dgm:cxn modelId="{891A589C-3A58-4007-AA25-029F82384395}" type="presParOf" srcId="{1E678073-82C3-4A1F-8FED-587969D83FD8}" destId="{DFB719E1-CE09-4933-8542-9FE57F6510DA}" srcOrd="0" destOrd="0" presId="urn:microsoft.com/office/officeart/2005/8/layout/hierarchy2"/>
    <dgm:cxn modelId="{C47508BC-4293-48E3-A165-CF06290EE0FD}" type="presParOf" srcId="{FD361A02-4FC0-480A-9ED5-63EA12971EA2}" destId="{E1EB6005-C00E-451E-9E97-46D9EEFE49FD}" srcOrd="1" destOrd="0" presId="urn:microsoft.com/office/officeart/2005/8/layout/hierarchy2"/>
    <dgm:cxn modelId="{233F4AE0-5231-4AE8-BE13-7D7E67C35853}" type="presParOf" srcId="{E1EB6005-C00E-451E-9E97-46D9EEFE49FD}" destId="{9E7D6FA5-2C99-4650-90F6-91057DF70223}" srcOrd="0" destOrd="0" presId="urn:microsoft.com/office/officeart/2005/8/layout/hierarchy2"/>
    <dgm:cxn modelId="{1A64992F-FF0F-4B80-876A-C3B580B73CC2}" type="presParOf" srcId="{E1EB6005-C00E-451E-9E97-46D9EEFE49FD}" destId="{8F64DF16-D70E-4DF8-81AC-B4CDCC5DC838}" srcOrd="1" destOrd="0" presId="urn:microsoft.com/office/officeart/2005/8/layout/hierarchy2"/>
    <dgm:cxn modelId="{9B268EBC-5232-435C-9CE7-C667E9F4D1AA}" type="presParOf" srcId="{8F64DF16-D70E-4DF8-81AC-B4CDCC5DC838}" destId="{B3CF0D84-DD45-4F89-8562-5D035CD37B22}" srcOrd="0" destOrd="0" presId="urn:microsoft.com/office/officeart/2005/8/layout/hierarchy2"/>
    <dgm:cxn modelId="{F86C60BB-8059-4610-A166-1FB8046CB2E4}" type="presParOf" srcId="{B3CF0D84-DD45-4F89-8562-5D035CD37B22}" destId="{504F6925-5775-426B-8880-AB3CADC81BD7}" srcOrd="0" destOrd="0" presId="urn:microsoft.com/office/officeart/2005/8/layout/hierarchy2"/>
    <dgm:cxn modelId="{A8942A2A-82BC-47EB-BE77-81619C0617EB}" type="presParOf" srcId="{8F64DF16-D70E-4DF8-81AC-B4CDCC5DC838}" destId="{65339AA4-6D77-40EB-9E51-8F3F10EEA9D4}" srcOrd="1" destOrd="0" presId="urn:microsoft.com/office/officeart/2005/8/layout/hierarchy2"/>
    <dgm:cxn modelId="{F88C69F4-C292-42C9-A32F-D566EBED149C}" type="presParOf" srcId="{65339AA4-6D77-40EB-9E51-8F3F10EEA9D4}" destId="{FC75DE86-ED53-4800-B150-6CDD8E620823}" srcOrd="0" destOrd="0" presId="urn:microsoft.com/office/officeart/2005/8/layout/hierarchy2"/>
    <dgm:cxn modelId="{5DC45426-FF0A-41EB-A367-4BEBB68AC164}" type="presParOf" srcId="{65339AA4-6D77-40EB-9E51-8F3F10EEA9D4}" destId="{8F73263F-DB7F-43CC-AF8B-2090654159C8}" srcOrd="1" destOrd="0" presId="urn:microsoft.com/office/officeart/2005/8/layout/hierarchy2"/>
    <dgm:cxn modelId="{0160F503-0B5B-4FF4-9E92-7BF9DD200CEB}" type="presParOf" srcId="{8F64DF16-D70E-4DF8-81AC-B4CDCC5DC838}" destId="{FC457592-E550-4184-BE5E-A48E1D52D9BA}" srcOrd="2" destOrd="0" presId="urn:microsoft.com/office/officeart/2005/8/layout/hierarchy2"/>
    <dgm:cxn modelId="{9FE426DA-697D-468A-81E6-1BB13335E4A2}" type="presParOf" srcId="{FC457592-E550-4184-BE5E-A48E1D52D9BA}" destId="{82C61CDC-F07B-4AA9-802D-5BD6BE7727B6}" srcOrd="0" destOrd="0" presId="urn:microsoft.com/office/officeart/2005/8/layout/hierarchy2"/>
    <dgm:cxn modelId="{A70F8076-8C72-4434-8E05-3B920686FEFC}" type="presParOf" srcId="{8F64DF16-D70E-4DF8-81AC-B4CDCC5DC838}" destId="{20A3A2DB-51DE-4E3F-9ECA-BEE07EF610D6}" srcOrd="3" destOrd="0" presId="urn:microsoft.com/office/officeart/2005/8/layout/hierarchy2"/>
    <dgm:cxn modelId="{DC2A6403-9840-4BB1-A916-9E31A3FC4BB6}" type="presParOf" srcId="{20A3A2DB-51DE-4E3F-9ECA-BEE07EF610D6}" destId="{7CEEA3D3-3952-4F29-88D6-DCF58F81817F}" srcOrd="0" destOrd="0" presId="urn:microsoft.com/office/officeart/2005/8/layout/hierarchy2"/>
    <dgm:cxn modelId="{ADF7D567-EADA-48A8-A586-7A6B1F8401DF}" type="presParOf" srcId="{20A3A2DB-51DE-4E3F-9ECA-BEE07EF610D6}" destId="{AE49076B-85A9-4468-97E8-5B8CBC5718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60582-372A-4778-AF4B-D7FBC5E19D46}" type="doc">
      <dgm:prSet loTypeId="urn:microsoft.com/office/officeart/2005/8/layout/hierarchy2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D652FE39-306A-458E-ACFE-61305AD2CF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سوال و پاسخ</a:t>
          </a:r>
          <a:endParaRPr lang="fa-IR" sz="1600" dirty="0">
            <a:cs typeface="B Koodak" pitchFamily="2" charset="-78"/>
          </a:endParaRPr>
        </a:p>
      </dgm:t>
    </dgm:pt>
    <dgm:pt modelId="{A08B5F19-62FD-4D45-A5A8-69AD10C843F2}" type="parTrans" cxnId="{021E032F-F3A5-450F-AC19-F76E4BB47ED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A52AE6-EA95-4A6D-B91C-5992EC3C9223}" type="sibTrans" cxnId="{021E032F-F3A5-450F-AC19-F76E4BB47ED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A1DFC4-D2A0-4B6B-9A78-F86284F7BB9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الف</a:t>
          </a:r>
          <a:endParaRPr lang="fa-IR" sz="1600" dirty="0">
            <a:cs typeface="B Koodak" pitchFamily="2" charset="-78"/>
          </a:endParaRPr>
        </a:p>
      </dgm:t>
    </dgm:pt>
    <dgm:pt modelId="{F062A416-6A1D-4F6C-8750-0BD85E22BF6A}" type="parTrans" cxnId="{8948EF3E-A94B-438D-A812-70FF49B89F7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E9B513-FBFC-47B3-9C85-BCF334B245DE}" type="sibTrans" cxnId="{8948EF3E-A94B-438D-A812-70FF49B89F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1FFDCA-F1FF-4D54-92B3-686F76D67C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سوال</a:t>
          </a:r>
          <a:endParaRPr lang="fa-IR" sz="1600" dirty="0">
            <a:cs typeface="B Koodak" pitchFamily="2" charset="-78"/>
          </a:endParaRPr>
        </a:p>
      </dgm:t>
    </dgm:pt>
    <dgm:pt modelId="{A9800C99-2ACC-411E-AB1F-82868D82EF8C}" type="parTrans" cxnId="{2070AEF7-F09B-4061-9A70-9946E34091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ECB49C-24F3-4AF3-9011-1EA2B1D3E2FC}" type="sibTrans" cxnId="{2070AEF7-F09B-4061-9A70-9946E34091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D353BF-5694-4B67-A6CF-48FA996EAB1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چه جهت لازم است دین اسلام دارای مناصب سیاسی و حکومتی باشد؟</a:t>
          </a:r>
          <a:endParaRPr lang="fa-IR" sz="1600" dirty="0">
            <a:cs typeface="B Koodak" pitchFamily="2" charset="-78"/>
          </a:endParaRPr>
        </a:p>
      </dgm:t>
    </dgm:pt>
    <dgm:pt modelId="{3BD8C229-454B-4459-A5FD-A74014C367AE}" type="parTrans" cxnId="{C4F54121-133E-4CE4-A581-70D1A3CA496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410E71-44A6-4CCB-807F-4E610A1536DC}" type="sibTrans" cxnId="{C4F54121-133E-4CE4-A581-70D1A3CA49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16B3BC-2BE0-4A66-BCF1-ABD882DF6E4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6563B1B4-3358-4DDD-BEF1-54EC6AF08D83}" type="parTrans" cxnId="{E5671F97-DAC9-4B47-AD22-57BE017791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4932E2-3DD4-4447-88EE-A1C51E8D5D5D}" type="sibTrans" cxnId="{E5671F97-DAC9-4B47-AD22-57BE017791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9FF85E-E2C5-4D22-BD95-D7243AFB141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این دین ادعای رهبری همه جوامع بشری تا پایان جهان را دارد بنابراین لازم است در آن منصبی پیش بینی شود که عهده دار این وظیفه گردد</a:t>
          </a:r>
          <a:endParaRPr lang="fa-IR" sz="1600" dirty="0">
            <a:cs typeface="B Koodak" pitchFamily="2" charset="-78"/>
          </a:endParaRPr>
        </a:p>
      </dgm:t>
    </dgm:pt>
    <dgm:pt modelId="{EF0DD032-19D8-4EF5-9A7E-3D0DD1E0B960}" type="parTrans" cxnId="{17D6AFAE-2F7E-48E2-838A-0516245FA31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4F08D2-0351-4ACF-82AD-36830AEF2DD6}" type="sibTrans" cxnId="{17D6AFAE-2F7E-48E2-838A-0516245FA31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EBDEA5-76F6-43CE-825E-C7B2F05B58E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</a:t>
          </a:r>
          <a:endParaRPr lang="fa-IR" sz="1600" dirty="0">
            <a:cs typeface="B Koodak" pitchFamily="2" charset="-78"/>
          </a:endParaRPr>
        </a:p>
      </dgm:t>
    </dgm:pt>
    <dgm:pt modelId="{6A1C483B-047A-4B92-8719-9212A104193C}" type="parTrans" cxnId="{CBD7C8FF-648A-4F8E-8810-5EABF9352CA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028214-A4A6-4B17-8AAD-7CA939E1AF15}" type="sibTrans" cxnId="{CBD7C8FF-648A-4F8E-8810-5EABF9352C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FE1821-7C4D-420E-B9CE-A25534B9BA9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سوال</a:t>
          </a:r>
          <a:endParaRPr lang="fa-IR" sz="1600" dirty="0">
            <a:cs typeface="B Koodak" pitchFamily="2" charset="-78"/>
          </a:endParaRPr>
        </a:p>
      </dgm:t>
    </dgm:pt>
    <dgm:pt modelId="{BEC2FE07-C670-4D1F-AB2A-43C3361EADF9}" type="parTrans" cxnId="{DBBCB6A0-0481-4CBC-B92A-F3289844E3E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D83564-11CE-4996-846C-0688BFBFF193}" type="sibTrans" cxnId="{DBBCB6A0-0481-4CBC-B92A-F3289844E3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CD0BB3-5DDD-45F0-AAE7-48E14BADFF3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تعیین منصب امامت بعد از نبی مکرم اسلام ص به چه کیفیتی است؟</a:t>
          </a:r>
          <a:endParaRPr lang="fa-IR" sz="1600" dirty="0">
            <a:cs typeface="B Koodak" pitchFamily="2" charset="-78"/>
          </a:endParaRPr>
        </a:p>
      </dgm:t>
    </dgm:pt>
    <dgm:pt modelId="{7EC3943B-5667-4A0E-9D6D-2516AB209152}" type="parTrans" cxnId="{78628D3D-9792-438F-A6AE-C75A2402E10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4B53B8-DE64-484C-A919-B1103BDB4CA2}" type="sibTrans" cxnId="{78628D3D-9792-438F-A6AE-C75A2402E1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9BC67F-A64A-4B24-A223-C92A4ADEFF8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 (نقطه اصلی اختلاف)</a:t>
          </a:r>
          <a:endParaRPr lang="fa-IR" sz="1600" dirty="0">
            <a:cs typeface="B Koodak" pitchFamily="2" charset="-78"/>
          </a:endParaRPr>
        </a:p>
      </dgm:t>
    </dgm:pt>
    <dgm:pt modelId="{A490BA95-F394-4340-9DBC-047FAE87F5F7}" type="parTrans" cxnId="{24747EAA-7597-4B7D-8E17-AF5F2718162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8A3216-593E-4CD9-8A8C-F036304CD5F9}" type="sibTrans" cxnId="{24747EAA-7597-4B7D-8E17-AF5F2718162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B11B60-39E5-41F9-B116-519AF0E23E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شیعه</a:t>
          </a:r>
          <a:endParaRPr lang="fa-IR" sz="1600" dirty="0">
            <a:cs typeface="B Koodak" pitchFamily="2" charset="-78"/>
          </a:endParaRPr>
        </a:p>
      </dgm:t>
    </dgm:pt>
    <dgm:pt modelId="{677DD34E-7AF4-475B-8AD3-6A1E16332535}" type="parTrans" cxnId="{25DD6AAE-58D3-46B3-B8E4-80D824EC57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AD8B98-8C49-400F-B0CC-A5E8B0D46C9F}" type="sibTrans" cxnId="{25DD6AAE-58D3-46B3-B8E4-80D824EC57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3604B5-9799-4C8F-B2A7-7DEBFBBE05C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عهده دار منصب امامت تنها از طریق خداوند تعیین می گردد</a:t>
          </a:r>
          <a:endParaRPr lang="fa-IR" sz="1600" dirty="0">
            <a:cs typeface="B Koodak" pitchFamily="2" charset="-78"/>
          </a:endParaRPr>
        </a:p>
      </dgm:t>
    </dgm:pt>
    <dgm:pt modelId="{6236C72F-5C7A-458A-8C49-A9ACA978E887}" type="parTrans" cxnId="{D1B9B43C-5566-4BCA-BAD3-85A24E60A7C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FFDA6C-56EA-44C7-A899-E5D4E3B0743B}" type="sibTrans" cxnId="{D1B9B43C-5566-4BCA-BAD3-85A24E60A7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401F57-95DF-4D46-AC60-A7C0D00C0DE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منصب به امیر المومنین و فرزندان یازده گانه ایشان اختصاص یافته</a:t>
          </a:r>
          <a:endParaRPr lang="fa-IR" sz="1600" dirty="0">
            <a:cs typeface="B Koodak" pitchFamily="2" charset="-78"/>
          </a:endParaRPr>
        </a:p>
      </dgm:t>
    </dgm:pt>
    <dgm:pt modelId="{3EC7BEA2-E92F-488E-99D4-C2B7F82C014C}" type="parTrans" cxnId="{B698179D-5D57-42D4-8E8C-D5F0749DB9E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D1D76D7-00E2-4339-8155-ED1F1A09A0D6}" type="sibTrans" cxnId="{B698179D-5D57-42D4-8E8C-D5F0749DB9E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D73563-57D6-4E2C-840A-7820FD796A2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اهل سنت</a:t>
          </a:r>
          <a:endParaRPr lang="fa-IR" sz="1600" dirty="0">
            <a:cs typeface="B Koodak" pitchFamily="2" charset="-78"/>
          </a:endParaRPr>
        </a:p>
      </dgm:t>
    </dgm:pt>
    <dgm:pt modelId="{132AD6F2-5D7E-4B24-97E8-9F1C716FDA2A}" type="parTrans" cxnId="{8636B96D-CF21-44D4-B6B8-2111B93FC47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E8CE4B-FC0F-4889-A189-950754E28B4F}" type="sibTrans" cxnId="{8636B96D-CF21-44D4-B6B8-2111B93FC4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322946-3137-40DB-AF39-E0451CEB81A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عهده دار این منصب به تعیین مردم معین می شود و با رحلت پیامبر اسلام نبوت و رسالت و امامت الهی همگی پایان یافته</a:t>
          </a:r>
          <a:endParaRPr lang="fa-IR" sz="1600" dirty="0">
            <a:cs typeface="B Koodak" pitchFamily="2" charset="-78"/>
          </a:endParaRPr>
        </a:p>
      </dgm:t>
    </dgm:pt>
    <dgm:pt modelId="{2A5985F0-D090-44C7-84E7-3AF9879379BB}" type="parTrans" cxnId="{13C07A38-EBC6-4CAB-A5BC-78311918C55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0439F0-5968-4F88-9C76-21C50472E489}" type="sibTrans" cxnId="{13C07A38-EBC6-4CAB-A5BC-78311918C55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AA2B14-6EE1-4C49-B7B5-2AACB36BFF7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حتی برخی از ایشان امام ظالم و جبار را نیز واجب الاطاعه می دانند</a:t>
          </a:r>
          <a:endParaRPr lang="fa-IR" sz="1600" dirty="0">
            <a:cs typeface="B Koodak" pitchFamily="2" charset="-78"/>
          </a:endParaRPr>
        </a:p>
      </dgm:t>
    </dgm:pt>
    <dgm:pt modelId="{2AB2B6FE-72E9-4BC9-B7C1-21EFEB7FA718}" type="parTrans" cxnId="{91BB5FA7-60D4-468A-BA86-0719B45F6F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DD1F01-0CE9-4B63-8E60-02FEBDDB6920}" type="sibTrans" cxnId="{91BB5FA7-60D4-468A-BA86-0719B45F6F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498977-2732-4A9F-BBC0-F0A4AC263D1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</a:t>
          </a:r>
          <a:endParaRPr lang="fa-IR" sz="1600" dirty="0">
            <a:cs typeface="B Koodak" pitchFamily="2" charset="-78"/>
          </a:endParaRPr>
        </a:p>
      </dgm:t>
    </dgm:pt>
    <dgm:pt modelId="{591E4AE0-2FAC-4B05-ACA1-C661A918CA99}" type="parTrans" cxnId="{70819DE8-06FA-42B5-88C5-9C2E75A9157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CF7344-69DE-4A47-A4C7-25B5B21FD0EC}" type="sibTrans" cxnId="{70819DE8-06FA-42B5-88C5-9C2E75A915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FB7A5D-59E4-4919-B48C-CF52E4B65B8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سوال</a:t>
          </a:r>
          <a:endParaRPr lang="fa-IR" sz="1600" dirty="0">
            <a:cs typeface="B Koodak" pitchFamily="2" charset="-78"/>
          </a:endParaRPr>
        </a:p>
      </dgm:t>
    </dgm:pt>
    <dgm:pt modelId="{9EF3642C-FF8C-4505-8E50-DE0B729D08CB}" type="parTrans" cxnId="{50FEB1D9-AAF9-4992-A2F8-36BE3E28E21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D8361F-BFCD-474A-9B83-8489398EB504}" type="sibTrans" cxnId="{50FEB1D9-AAF9-4992-A2F8-36BE3E28E21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406794-7CA3-43C7-AAF8-C48602F6631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بزرگترین نقظه انحراف در نظریه اهل سنت کدام است؟</a:t>
          </a:r>
          <a:endParaRPr lang="fa-IR" sz="1600" dirty="0">
            <a:cs typeface="B Koodak" pitchFamily="2" charset="-78"/>
          </a:endParaRPr>
        </a:p>
      </dgm:t>
    </dgm:pt>
    <dgm:pt modelId="{51FD2309-CFBC-41D2-9006-210B9C4796AB}" type="parTrans" cxnId="{1CE348C5-3641-4F49-A5FE-81FC9BE9EC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83CA44-C864-429F-B339-392EB357A873}" type="sibTrans" cxnId="{1CE348C5-3641-4F49-A5FE-81FC9BE9EC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2D837A-2ACF-4D08-9E4C-B78ADCBB9BF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70F912AD-1F6C-411A-ADC2-321C165CCF34}" type="parTrans" cxnId="{F05D8701-4F92-4433-83C1-5BC91088495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32DC64-DF20-45AA-A893-BE228870E5E5}" type="sibTrans" cxnId="{F05D8701-4F92-4433-83C1-5BC91088495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BC290C-0D7A-4A35-8209-8E6E76A00BC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مشروعیت امامت غیر الهی و در نتیجه تفکیک بین دین وسیاست</a:t>
          </a:r>
          <a:endParaRPr lang="fa-IR" sz="1600" dirty="0">
            <a:cs typeface="B Koodak" pitchFamily="2" charset="-78"/>
          </a:endParaRPr>
        </a:p>
      </dgm:t>
    </dgm:pt>
    <dgm:pt modelId="{B2154F58-66FB-4116-A2AE-12C56EC2070B}" type="parTrans" cxnId="{FE281D93-1ABF-42C3-BE64-510A93132F5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D43047-396C-45B6-8ACF-5BFBE9F497C3}" type="sibTrans" cxnId="{FE281D93-1ABF-42C3-BE64-510A93132F5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04F155-8792-476F-A5E3-6386546DCE4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خاستگاه تمامی انحرافات بعد از پیامبر اکرم ص همین جاست</a:t>
          </a:r>
          <a:endParaRPr lang="fa-IR" sz="1600" dirty="0">
            <a:cs typeface="B Koodak" pitchFamily="2" charset="-78"/>
          </a:endParaRPr>
        </a:p>
      </dgm:t>
    </dgm:pt>
    <dgm:pt modelId="{9B1A0A59-4D1B-4BAE-8D86-D939BE9A48A3}" type="parTrans" cxnId="{9972EECC-FCBA-400C-8313-C0EB23C473F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0BD149-978E-4F41-95A7-3065B7063EA6}" type="sibTrans" cxnId="{9972EECC-FCBA-400C-8313-C0EB23C473F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2311BB-474F-4C77-9A3D-24FA4171C3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</a:t>
          </a:r>
          <a:endParaRPr lang="fa-IR" sz="1600" dirty="0">
            <a:cs typeface="B Koodak" pitchFamily="2" charset="-78"/>
          </a:endParaRPr>
        </a:p>
      </dgm:t>
    </dgm:pt>
    <dgm:pt modelId="{9D0F6F31-45ED-4C3C-A182-A370DBBF71A5}" type="parTrans" cxnId="{94838B53-AE1B-4C0C-B2B9-CB4C3AEFA6D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F8FD95-5D55-4D72-8171-727300F77989}" type="sibTrans" cxnId="{94838B53-AE1B-4C0C-B2B9-CB4C3AEFA6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AD8E91-CAE4-4D13-8314-CC67F4A3EE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سوال</a:t>
          </a:r>
          <a:endParaRPr lang="fa-IR" sz="1600" dirty="0">
            <a:cs typeface="B Koodak" pitchFamily="2" charset="-78"/>
          </a:endParaRPr>
        </a:p>
      </dgm:t>
    </dgm:pt>
    <dgm:pt modelId="{CB45E42E-C0B7-4EA3-8299-981AEE98AFE7}" type="parTrans" cxnId="{CEFDD633-610C-420D-B5BE-B6F3442613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F79008-FE66-40F9-9FED-95B2174CD9BB}" type="sibTrans" cxnId="{CEFDD633-610C-420D-B5BE-B6F3442613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39A5D8-2AD1-46EA-A85E-AE68B57322F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مراد از اتحاد بین شیعه و سنی چیست؟</a:t>
          </a:r>
          <a:endParaRPr lang="fa-IR" sz="1600" dirty="0">
            <a:cs typeface="B Koodak" pitchFamily="2" charset="-78"/>
          </a:endParaRPr>
        </a:p>
      </dgm:t>
    </dgm:pt>
    <dgm:pt modelId="{67EAAFE6-8F04-411C-BB21-287740F97B54}" type="parTrans" cxnId="{7149430E-C381-42CE-BC57-567A584C112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51C911-60F5-404C-85A3-0EEB14F1F3DB}" type="sibTrans" cxnId="{7149430E-C381-42CE-BC57-567A584C112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426B69-B7CD-4FEC-AE2D-FAC9B4FA409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F44D51A8-366A-494A-A0F1-15C418D9ABA7}" type="parTrans" cxnId="{921A42C7-B5ED-4B39-82E1-C8B5AB4125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3D8C94-C527-430D-A397-7F41840CC7AA}" type="sibTrans" cxnId="{921A42C7-B5ED-4B39-82E1-C8B5AB4125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47ED31-27A4-4FA3-B2F5-B1D9CD79D5A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اتحاد در برابر دشمن واحد تا از این اختلافات سوء استفاده نکنند</a:t>
          </a:r>
          <a:endParaRPr lang="fa-IR" sz="1600" dirty="0">
            <a:cs typeface="B Koodak" pitchFamily="2" charset="-78"/>
          </a:endParaRPr>
        </a:p>
      </dgm:t>
    </dgm:pt>
    <dgm:pt modelId="{A7AFD99B-40A1-42E9-845D-040625D9AE6D}" type="parTrans" cxnId="{7EB08F93-BE73-48A8-AAC2-F1BE87BF628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9AB641-9022-40A9-B307-AF131D9B1B13}" type="sibTrans" cxnId="{7EB08F93-BE73-48A8-AAC2-F1BE87BF628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A60AA4-6E4C-4BCF-B8EC-3198A3F5FC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نه اینکه از شناخت مذهب حق و تحقیق و تبلیغ آن دست بکشیم</a:t>
          </a:r>
          <a:endParaRPr lang="fa-IR" sz="1600" dirty="0">
            <a:cs typeface="B Koodak" pitchFamily="2" charset="-78"/>
          </a:endParaRPr>
        </a:p>
      </dgm:t>
    </dgm:pt>
    <dgm:pt modelId="{A72C5976-B60F-4FF1-A925-FB317B5E23E7}" type="parTrans" cxnId="{B37A813B-1E95-47A5-9F70-9346A026E1C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61EE8D-9ED9-418B-B859-396ECCF25FFE}" type="sibTrans" cxnId="{B37A813B-1E95-47A5-9F70-9346A026E1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B167E6-D61C-488D-B822-3D85DBB50551}" type="pres">
      <dgm:prSet presAssocID="{A2560582-372A-4778-AF4B-D7FBC5E19D4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E7F4DD8-60ED-40FD-804B-F69B0045A067}" type="pres">
      <dgm:prSet presAssocID="{D652FE39-306A-458E-ACFE-61305AD2CF72}" presName="root1" presStyleCnt="0"/>
      <dgm:spPr/>
    </dgm:pt>
    <dgm:pt modelId="{066701B7-BB12-486B-891E-79ACDED24D49}" type="pres">
      <dgm:prSet presAssocID="{D652FE39-306A-458E-ACFE-61305AD2CF72}" presName="LevelOneTextNode" presStyleLbl="node0" presStyleIdx="0" presStyleCnt="1" custScaleX="58016" custScaleY="1660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BFEE0F-FF7D-433C-A91E-6FD4F8FC72EB}" type="pres">
      <dgm:prSet presAssocID="{D652FE39-306A-458E-ACFE-61305AD2CF72}" presName="level2hierChild" presStyleCnt="0"/>
      <dgm:spPr/>
    </dgm:pt>
    <dgm:pt modelId="{725871E4-A12A-42CF-9B48-10A0A5F200CF}" type="pres">
      <dgm:prSet presAssocID="{F062A416-6A1D-4F6C-8750-0BD85E22BF6A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5E7FC1E8-82A1-4FBE-A22D-581731B6C76F}" type="pres">
      <dgm:prSet presAssocID="{F062A416-6A1D-4F6C-8750-0BD85E22BF6A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860DE3F4-6469-4C5C-A117-6B67981AED73}" type="pres">
      <dgm:prSet presAssocID="{7DA1DFC4-D2A0-4B6B-9A78-F86284F7BB96}" presName="root2" presStyleCnt="0"/>
      <dgm:spPr/>
    </dgm:pt>
    <dgm:pt modelId="{CB2CA661-26AF-4D12-957E-69AE9DD87EB2}" type="pres">
      <dgm:prSet presAssocID="{7DA1DFC4-D2A0-4B6B-9A78-F86284F7BB96}" presName="LevelTwoTextNode" presStyleLbl="node2" presStyleIdx="0" presStyleCnt="4" custScaleX="260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687DDD-3315-43B2-AFE1-C5904C20D85A}" type="pres">
      <dgm:prSet presAssocID="{7DA1DFC4-D2A0-4B6B-9A78-F86284F7BB96}" presName="level3hierChild" presStyleCnt="0"/>
      <dgm:spPr/>
    </dgm:pt>
    <dgm:pt modelId="{FA00004D-DE83-4212-8902-8B85BA02E16D}" type="pres">
      <dgm:prSet presAssocID="{A9800C99-2ACC-411E-AB1F-82868D82EF8C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9C758D74-969F-4B28-B5B8-4B5EDA6D8DA7}" type="pres">
      <dgm:prSet presAssocID="{A9800C99-2ACC-411E-AB1F-82868D82EF8C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7FC42249-9EA0-4A84-A4DA-F6D8AC66090B}" type="pres">
      <dgm:prSet presAssocID="{BC1FFDCA-F1FF-4D54-92B3-686F76D67C8D}" presName="root2" presStyleCnt="0"/>
      <dgm:spPr/>
    </dgm:pt>
    <dgm:pt modelId="{C9120580-5A6C-4A91-BA0D-CC61B84C2981}" type="pres">
      <dgm:prSet presAssocID="{BC1FFDCA-F1FF-4D54-92B3-686F76D67C8D}" presName="LevelTwoTextNode" presStyleLbl="node3" presStyleIdx="0" presStyleCnt="8" custScaleX="53859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12FAD9-183F-47F7-B9FD-71C7FC4EF5EA}" type="pres">
      <dgm:prSet presAssocID="{BC1FFDCA-F1FF-4D54-92B3-686F76D67C8D}" presName="level3hierChild" presStyleCnt="0"/>
      <dgm:spPr/>
    </dgm:pt>
    <dgm:pt modelId="{0742560E-E23D-4572-B401-7B3AEBA0B6E4}" type="pres">
      <dgm:prSet presAssocID="{3BD8C229-454B-4459-A5FD-A74014C367AE}" presName="conn2-1" presStyleLbl="parChTrans1D4" presStyleIdx="0" presStyleCnt="15"/>
      <dgm:spPr/>
      <dgm:t>
        <a:bodyPr/>
        <a:lstStyle/>
        <a:p>
          <a:pPr rtl="1"/>
          <a:endParaRPr lang="fa-IR"/>
        </a:p>
      </dgm:t>
    </dgm:pt>
    <dgm:pt modelId="{C4C3870E-CD5C-4379-964F-E888DC2A70EB}" type="pres">
      <dgm:prSet presAssocID="{3BD8C229-454B-4459-A5FD-A74014C367AE}" presName="connTx" presStyleLbl="parChTrans1D4" presStyleIdx="0" presStyleCnt="15"/>
      <dgm:spPr/>
      <dgm:t>
        <a:bodyPr/>
        <a:lstStyle/>
        <a:p>
          <a:pPr rtl="1"/>
          <a:endParaRPr lang="fa-IR"/>
        </a:p>
      </dgm:t>
    </dgm:pt>
    <dgm:pt modelId="{8F220D46-0CF3-4F11-AD64-AE8607961A8F}" type="pres">
      <dgm:prSet presAssocID="{D5D353BF-5694-4B67-A6CF-48FA996EAB1E}" presName="root2" presStyleCnt="0"/>
      <dgm:spPr/>
    </dgm:pt>
    <dgm:pt modelId="{8A908060-88DD-4DB5-A6EF-CE1541E348EE}" type="pres">
      <dgm:prSet presAssocID="{D5D353BF-5694-4B67-A6CF-48FA996EAB1E}" presName="LevelTwoTextNode" presStyleLbl="node4" presStyleIdx="0" presStyleCnt="15" custScaleX="383776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6E3B39-143E-4B9E-8C8E-715241FB43A5}" type="pres">
      <dgm:prSet presAssocID="{D5D353BF-5694-4B67-A6CF-48FA996EAB1E}" presName="level3hierChild" presStyleCnt="0"/>
      <dgm:spPr/>
    </dgm:pt>
    <dgm:pt modelId="{3706EBD4-9A4D-4F36-ACAC-E01DA03833CD}" type="pres">
      <dgm:prSet presAssocID="{6563B1B4-3358-4DDD-BEF1-54EC6AF08D83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FD6644DA-1177-4692-8165-E04703B36C0A}" type="pres">
      <dgm:prSet presAssocID="{6563B1B4-3358-4DDD-BEF1-54EC6AF08D83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98213B96-68BD-40FB-B9BF-4550067584AD}" type="pres">
      <dgm:prSet presAssocID="{7F16B3BC-2BE0-4A66-BCF1-ABD882DF6E4C}" presName="root2" presStyleCnt="0"/>
      <dgm:spPr/>
    </dgm:pt>
    <dgm:pt modelId="{B6821F8C-78FB-4B61-9BA5-8B7387D6B0AC}" type="pres">
      <dgm:prSet presAssocID="{7F16B3BC-2BE0-4A66-BCF1-ABD882DF6E4C}" presName="LevelTwoTextNode" presStyleLbl="node3" presStyleIdx="1" presStyleCnt="8" custScaleX="538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8AEC89-921D-4D67-8F13-3FD7128BB2BA}" type="pres">
      <dgm:prSet presAssocID="{7F16B3BC-2BE0-4A66-BCF1-ABD882DF6E4C}" presName="level3hierChild" presStyleCnt="0"/>
      <dgm:spPr/>
    </dgm:pt>
    <dgm:pt modelId="{EB208A7C-D3E7-44E1-BDD1-A3EB7BFE3998}" type="pres">
      <dgm:prSet presAssocID="{EF0DD032-19D8-4EF5-9A7E-3D0DD1E0B960}" presName="conn2-1" presStyleLbl="parChTrans1D4" presStyleIdx="1" presStyleCnt="15"/>
      <dgm:spPr/>
      <dgm:t>
        <a:bodyPr/>
        <a:lstStyle/>
        <a:p>
          <a:pPr rtl="1"/>
          <a:endParaRPr lang="fa-IR"/>
        </a:p>
      </dgm:t>
    </dgm:pt>
    <dgm:pt modelId="{821E532B-BCE9-402A-8F79-36C99E501BC6}" type="pres">
      <dgm:prSet presAssocID="{EF0DD032-19D8-4EF5-9A7E-3D0DD1E0B960}" presName="connTx" presStyleLbl="parChTrans1D4" presStyleIdx="1" presStyleCnt="15"/>
      <dgm:spPr/>
      <dgm:t>
        <a:bodyPr/>
        <a:lstStyle/>
        <a:p>
          <a:pPr rtl="1"/>
          <a:endParaRPr lang="fa-IR"/>
        </a:p>
      </dgm:t>
    </dgm:pt>
    <dgm:pt modelId="{4355FB2A-CB50-4DDC-BA44-2A3D265ECB62}" type="pres">
      <dgm:prSet presAssocID="{A59FF85E-E2C5-4D22-BD95-D7243AFB141B}" presName="root2" presStyleCnt="0"/>
      <dgm:spPr/>
    </dgm:pt>
    <dgm:pt modelId="{C96D35E2-706B-4717-BF6A-277F88CD37F4}" type="pres">
      <dgm:prSet presAssocID="{A59FF85E-E2C5-4D22-BD95-D7243AFB141B}" presName="LevelTwoTextNode" presStyleLbl="node4" presStyleIdx="1" presStyleCnt="15" custScaleX="3875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6445DE-4208-4123-9391-AF6C49F7F887}" type="pres">
      <dgm:prSet presAssocID="{A59FF85E-E2C5-4D22-BD95-D7243AFB141B}" presName="level3hierChild" presStyleCnt="0"/>
      <dgm:spPr/>
    </dgm:pt>
    <dgm:pt modelId="{2C4EF7B9-20B9-47B8-8499-04CFBCBB9B5A}" type="pres">
      <dgm:prSet presAssocID="{6A1C483B-047A-4B92-8719-9212A104193C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50609A15-4CC7-4A79-B0F3-085824BFD926}" type="pres">
      <dgm:prSet presAssocID="{6A1C483B-047A-4B92-8719-9212A104193C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11B4E403-C4B6-44AD-83A1-5489F029A4AB}" type="pres">
      <dgm:prSet presAssocID="{E7EBDEA5-76F6-43CE-825E-C7B2F05B58EB}" presName="root2" presStyleCnt="0"/>
      <dgm:spPr/>
    </dgm:pt>
    <dgm:pt modelId="{1D3C5704-5A1B-4359-B759-853C51008CD9}" type="pres">
      <dgm:prSet presAssocID="{E7EBDEA5-76F6-43CE-825E-C7B2F05B58EB}" presName="LevelTwoTextNode" presStyleLbl="node2" presStyleIdx="1" presStyleCnt="4" custScaleX="260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8D2F03-B240-4164-B2FC-3BDD0CD54CF5}" type="pres">
      <dgm:prSet presAssocID="{E7EBDEA5-76F6-43CE-825E-C7B2F05B58EB}" presName="level3hierChild" presStyleCnt="0"/>
      <dgm:spPr/>
    </dgm:pt>
    <dgm:pt modelId="{A206F0D3-BD96-4B8F-8193-CC623189CB6E}" type="pres">
      <dgm:prSet presAssocID="{BEC2FE07-C670-4D1F-AB2A-43C3361EADF9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92859142-9314-4FB8-9D08-E125BF880080}" type="pres">
      <dgm:prSet presAssocID="{BEC2FE07-C670-4D1F-AB2A-43C3361EADF9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C5F6BEE5-42F5-48CA-99AD-5B007B5920C8}" type="pres">
      <dgm:prSet presAssocID="{29FE1821-7C4D-420E-B9CE-A25534B9BA9B}" presName="root2" presStyleCnt="0"/>
      <dgm:spPr/>
    </dgm:pt>
    <dgm:pt modelId="{C6C264CB-BA6B-4E7B-BEF2-E97111DAA06E}" type="pres">
      <dgm:prSet presAssocID="{29FE1821-7C4D-420E-B9CE-A25534B9BA9B}" presName="LevelTwoTextNode" presStyleLbl="node3" presStyleIdx="2" presStyleCnt="8" custScaleX="53859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D19CF3-E6DB-4E22-B4DE-3360D63CEE69}" type="pres">
      <dgm:prSet presAssocID="{29FE1821-7C4D-420E-B9CE-A25534B9BA9B}" presName="level3hierChild" presStyleCnt="0"/>
      <dgm:spPr/>
    </dgm:pt>
    <dgm:pt modelId="{AE271AC1-51C3-45CD-A7B5-BE6E5CBC9B52}" type="pres">
      <dgm:prSet presAssocID="{7EC3943B-5667-4A0E-9D6D-2516AB209152}" presName="conn2-1" presStyleLbl="parChTrans1D4" presStyleIdx="2" presStyleCnt="15"/>
      <dgm:spPr/>
      <dgm:t>
        <a:bodyPr/>
        <a:lstStyle/>
        <a:p>
          <a:pPr rtl="1"/>
          <a:endParaRPr lang="fa-IR"/>
        </a:p>
      </dgm:t>
    </dgm:pt>
    <dgm:pt modelId="{AE6CED90-730F-49B3-9403-A1A68BA08184}" type="pres">
      <dgm:prSet presAssocID="{7EC3943B-5667-4A0E-9D6D-2516AB209152}" presName="connTx" presStyleLbl="parChTrans1D4" presStyleIdx="2" presStyleCnt="15"/>
      <dgm:spPr/>
      <dgm:t>
        <a:bodyPr/>
        <a:lstStyle/>
        <a:p>
          <a:pPr rtl="1"/>
          <a:endParaRPr lang="fa-IR"/>
        </a:p>
      </dgm:t>
    </dgm:pt>
    <dgm:pt modelId="{D13D8152-5C66-41A5-A715-5F8DF73473A5}" type="pres">
      <dgm:prSet presAssocID="{1ECD0BB3-5DDD-45F0-AAE7-48E14BADFF30}" presName="root2" presStyleCnt="0"/>
      <dgm:spPr/>
    </dgm:pt>
    <dgm:pt modelId="{560BE7F8-715F-4CDC-952E-FF87DBCD155B}" type="pres">
      <dgm:prSet presAssocID="{1ECD0BB3-5DDD-45F0-AAE7-48E14BADFF30}" presName="LevelTwoTextNode" presStyleLbl="node4" presStyleIdx="2" presStyleCnt="15" custScaleX="387207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1CBF25-F697-41E2-A41F-563C7B3BD9BC}" type="pres">
      <dgm:prSet presAssocID="{1ECD0BB3-5DDD-45F0-AAE7-48E14BADFF30}" presName="level3hierChild" presStyleCnt="0"/>
      <dgm:spPr/>
    </dgm:pt>
    <dgm:pt modelId="{2C33B978-1403-4BE5-9072-0E4FE4BF1C69}" type="pres">
      <dgm:prSet presAssocID="{A490BA95-F394-4340-9DBC-047FAE87F5F7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C8932187-267F-4CE4-BA2C-7C33E5B39E02}" type="pres">
      <dgm:prSet presAssocID="{A490BA95-F394-4340-9DBC-047FAE87F5F7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3F390526-B154-49E0-934D-F4BB06820515}" type="pres">
      <dgm:prSet presAssocID="{039BC67F-A64A-4B24-A223-C92A4ADEFF8E}" presName="root2" presStyleCnt="0"/>
      <dgm:spPr/>
    </dgm:pt>
    <dgm:pt modelId="{727C1BE5-E869-4461-B4AD-19AFA440F0FB}" type="pres">
      <dgm:prSet presAssocID="{039BC67F-A64A-4B24-A223-C92A4ADEFF8E}" presName="LevelTwoTextNode" presStyleLbl="node3" presStyleIdx="3" presStyleCnt="8" custScaleX="53859" custScaleY="2000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E71E79B-8038-4E05-830C-6E7A01A81D5A}" type="pres">
      <dgm:prSet presAssocID="{039BC67F-A64A-4B24-A223-C92A4ADEFF8E}" presName="level3hierChild" presStyleCnt="0"/>
      <dgm:spPr/>
    </dgm:pt>
    <dgm:pt modelId="{C9AE25DF-EDFA-4B10-AD99-8F9DB5F4A573}" type="pres">
      <dgm:prSet presAssocID="{677DD34E-7AF4-475B-8AD3-6A1E16332535}" presName="conn2-1" presStyleLbl="parChTrans1D4" presStyleIdx="3" presStyleCnt="15"/>
      <dgm:spPr/>
      <dgm:t>
        <a:bodyPr/>
        <a:lstStyle/>
        <a:p>
          <a:pPr rtl="1"/>
          <a:endParaRPr lang="fa-IR"/>
        </a:p>
      </dgm:t>
    </dgm:pt>
    <dgm:pt modelId="{C57FB398-9B7E-4533-A9FA-14D83D65993C}" type="pres">
      <dgm:prSet presAssocID="{677DD34E-7AF4-475B-8AD3-6A1E16332535}" presName="connTx" presStyleLbl="parChTrans1D4" presStyleIdx="3" presStyleCnt="15"/>
      <dgm:spPr/>
      <dgm:t>
        <a:bodyPr/>
        <a:lstStyle/>
        <a:p>
          <a:pPr rtl="1"/>
          <a:endParaRPr lang="fa-IR"/>
        </a:p>
      </dgm:t>
    </dgm:pt>
    <dgm:pt modelId="{DC28BB79-72CF-4BF4-B68C-E49796FC363F}" type="pres">
      <dgm:prSet presAssocID="{A9B11B60-39E5-41F9-B116-519AF0E23EDD}" presName="root2" presStyleCnt="0"/>
      <dgm:spPr/>
    </dgm:pt>
    <dgm:pt modelId="{BBB7B7D3-E149-48BE-8CAA-D4F7DF8B24CF}" type="pres">
      <dgm:prSet presAssocID="{A9B11B60-39E5-41F9-B116-519AF0E23EDD}" presName="LevelTwoTextNode" presStyleLbl="node4" presStyleIdx="3" presStyleCnt="15" custScaleX="402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AA1DDA-B6BD-4C4A-AF3F-C675AD8FFA6A}" type="pres">
      <dgm:prSet presAssocID="{A9B11B60-39E5-41F9-B116-519AF0E23EDD}" presName="level3hierChild" presStyleCnt="0"/>
      <dgm:spPr/>
    </dgm:pt>
    <dgm:pt modelId="{D8818EDF-373C-41A1-AF39-43728020B7FC}" type="pres">
      <dgm:prSet presAssocID="{6236C72F-5C7A-458A-8C49-A9ACA978E887}" presName="conn2-1" presStyleLbl="parChTrans1D4" presStyleIdx="4" presStyleCnt="15"/>
      <dgm:spPr/>
      <dgm:t>
        <a:bodyPr/>
        <a:lstStyle/>
        <a:p>
          <a:pPr rtl="1"/>
          <a:endParaRPr lang="fa-IR"/>
        </a:p>
      </dgm:t>
    </dgm:pt>
    <dgm:pt modelId="{8DE10D21-6E45-4766-B5EA-13D052729434}" type="pres">
      <dgm:prSet presAssocID="{6236C72F-5C7A-458A-8C49-A9ACA978E887}" presName="connTx" presStyleLbl="parChTrans1D4" presStyleIdx="4" presStyleCnt="15"/>
      <dgm:spPr/>
      <dgm:t>
        <a:bodyPr/>
        <a:lstStyle/>
        <a:p>
          <a:pPr rtl="1"/>
          <a:endParaRPr lang="fa-IR"/>
        </a:p>
      </dgm:t>
    </dgm:pt>
    <dgm:pt modelId="{5E45DEB5-06EA-46C4-81B6-89C2802BCA27}" type="pres">
      <dgm:prSet presAssocID="{1F3604B5-9799-4C8F-B2A7-7DEBFBBE05CC}" presName="root2" presStyleCnt="0"/>
      <dgm:spPr/>
    </dgm:pt>
    <dgm:pt modelId="{FC7C5F80-F3EE-40C3-8389-5A88B8DBC720}" type="pres">
      <dgm:prSet presAssocID="{1F3604B5-9799-4C8F-B2A7-7DEBFBBE05CC}" presName="LevelTwoTextNode" presStyleLbl="node4" presStyleIdx="4" presStyleCnt="15" custScaleX="174461" custScaleY="1276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3C42A0-FB58-4907-AEA5-3640D91EF6BA}" type="pres">
      <dgm:prSet presAssocID="{1F3604B5-9799-4C8F-B2A7-7DEBFBBE05CC}" presName="level3hierChild" presStyleCnt="0"/>
      <dgm:spPr/>
    </dgm:pt>
    <dgm:pt modelId="{AD10F9A5-392F-4CD8-982C-A1E51CFA282F}" type="pres">
      <dgm:prSet presAssocID="{3EC7BEA2-E92F-488E-99D4-C2B7F82C014C}" presName="conn2-1" presStyleLbl="parChTrans1D4" presStyleIdx="5" presStyleCnt="15"/>
      <dgm:spPr/>
      <dgm:t>
        <a:bodyPr/>
        <a:lstStyle/>
        <a:p>
          <a:pPr rtl="1"/>
          <a:endParaRPr lang="fa-IR"/>
        </a:p>
      </dgm:t>
    </dgm:pt>
    <dgm:pt modelId="{AF7C6750-B98C-4A97-8D2C-522BB1E45FB7}" type="pres">
      <dgm:prSet presAssocID="{3EC7BEA2-E92F-488E-99D4-C2B7F82C014C}" presName="connTx" presStyleLbl="parChTrans1D4" presStyleIdx="5" presStyleCnt="15"/>
      <dgm:spPr/>
      <dgm:t>
        <a:bodyPr/>
        <a:lstStyle/>
        <a:p>
          <a:pPr rtl="1"/>
          <a:endParaRPr lang="fa-IR"/>
        </a:p>
      </dgm:t>
    </dgm:pt>
    <dgm:pt modelId="{9A3001BA-259C-4A32-A2FE-06CD433924EC}" type="pres">
      <dgm:prSet presAssocID="{A9401F57-95DF-4D46-AC60-A7C0D00C0DEE}" presName="root2" presStyleCnt="0"/>
      <dgm:spPr/>
    </dgm:pt>
    <dgm:pt modelId="{7C46FC9E-BAC5-4026-9C12-DFDFD5912D12}" type="pres">
      <dgm:prSet presAssocID="{A9401F57-95DF-4D46-AC60-A7C0D00C0DEE}" presName="LevelTwoTextNode" presStyleLbl="node4" presStyleIdx="5" presStyleCnt="15" custScaleX="140418" custScaleY="152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AF0B41-49E1-4E3F-9680-AD9603371491}" type="pres">
      <dgm:prSet presAssocID="{A9401F57-95DF-4D46-AC60-A7C0D00C0DEE}" presName="level3hierChild" presStyleCnt="0"/>
      <dgm:spPr/>
    </dgm:pt>
    <dgm:pt modelId="{E59B5E6C-B227-481C-93EB-F67C5CF79E03}" type="pres">
      <dgm:prSet presAssocID="{132AD6F2-5D7E-4B24-97E8-9F1C716FDA2A}" presName="conn2-1" presStyleLbl="parChTrans1D4" presStyleIdx="6" presStyleCnt="15"/>
      <dgm:spPr/>
      <dgm:t>
        <a:bodyPr/>
        <a:lstStyle/>
        <a:p>
          <a:pPr rtl="1"/>
          <a:endParaRPr lang="fa-IR"/>
        </a:p>
      </dgm:t>
    </dgm:pt>
    <dgm:pt modelId="{87A4844F-9D85-44FF-BA16-A25319D34ACF}" type="pres">
      <dgm:prSet presAssocID="{132AD6F2-5D7E-4B24-97E8-9F1C716FDA2A}" presName="connTx" presStyleLbl="parChTrans1D4" presStyleIdx="6" presStyleCnt="15"/>
      <dgm:spPr/>
      <dgm:t>
        <a:bodyPr/>
        <a:lstStyle/>
        <a:p>
          <a:pPr rtl="1"/>
          <a:endParaRPr lang="fa-IR"/>
        </a:p>
      </dgm:t>
    </dgm:pt>
    <dgm:pt modelId="{DBF21B55-F8B0-4C8C-BEAB-ED3CFADD6F53}" type="pres">
      <dgm:prSet presAssocID="{98D73563-57D6-4E2C-840A-7820FD796A2B}" presName="root2" presStyleCnt="0"/>
      <dgm:spPr/>
    </dgm:pt>
    <dgm:pt modelId="{0AC5EDE6-0B16-44AE-A3DF-8C8025CCFA0F}" type="pres">
      <dgm:prSet presAssocID="{98D73563-57D6-4E2C-840A-7820FD796A2B}" presName="LevelTwoTextNode" presStyleLbl="node4" presStyleIdx="6" presStyleCnt="15" custScaleX="402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191AE4B-FD1E-4039-B8A0-6971ADBA35F8}" type="pres">
      <dgm:prSet presAssocID="{98D73563-57D6-4E2C-840A-7820FD796A2B}" presName="level3hierChild" presStyleCnt="0"/>
      <dgm:spPr/>
    </dgm:pt>
    <dgm:pt modelId="{0A9F30F1-2449-4B3D-BE35-6E1AF6CB1FAF}" type="pres">
      <dgm:prSet presAssocID="{2A5985F0-D090-44C7-84E7-3AF9879379BB}" presName="conn2-1" presStyleLbl="parChTrans1D4" presStyleIdx="7" presStyleCnt="15"/>
      <dgm:spPr/>
      <dgm:t>
        <a:bodyPr/>
        <a:lstStyle/>
        <a:p>
          <a:pPr rtl="1"/>
          <a:endParaRPr lang="fa-IR"/>
        </a:p>
      </dgm:t>
    </dgm:pt>
    <dgm:pt modelId="{564A1067-0B02-4FA2-B20F-7C06D1765171}" type="pres">
      <dgm:prSet presAssocID="{2A5985F0-D090-44C7-84E7-3AF9879379BB}" presName="connTx" presStyleLbl="parChTrans1D4" presStyleIdx="7" presStyleCnt="15"/>
      <dgm:spPr/>
      <dgm:t>
        <a:bodyPr/>
        <a:lstStyle/>
        <a:p>
          <a:pPr rtl="1"/>
          <a:endParaRPr lang="fa-IR"/>
        </a:p>
      </dgm:t>
    </dgm:pt>
    <dgm:pt modelId="{F7CEB802-B152-462B-B7AF-B0036904CF0D}" type="pres">
      <dgm:prSet presAssocID="{4C322946-3137-40DB-AF39-E0451CEB81AB}" presName="root2" presStyleCnt="0"/>
      <dgm:spPr/>
    </dgm:pt>
    <dgm:pt modelId="{5049A839-26B8-4DD5-B615-1893750F53AC}" type="pres">
      <dgm:prSet presAssocID="{4C322946-3137-40DB-AF39-E0451CEB81AB}" presName="LevelTwoTextNode" presStyleLbl="node4" presStyleIdx="7" presStyleCnt="15" custScaleX="174461" custScaleY="1850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D42466-0371-4B9F-8885-675BD1BB84A5}" type="pres">
      <dgm:prSet presAssocID="{4C322946-3137-40DB-AF39-E0451CEB81AB}" presName="level3hierChild" presStyleCnt="0"/>
      <dgm:spPr/>
    </dgm:pt>
    <dgm:pt modelId="{17CE2045-7F6A-4335-B89C-A69D41E8FC12}" type="pres">
      <dgm:prSet presAssocID="{2AB2B6FE-72E9-4BC9-B7C1-21EFEB7FA718}" presName="conn2-1" presStyleLbl="parChTrans1D4" presStyleIdx="8" presStyleCnt="15" custScaleX="2000000"/>
      <dgm:spPr/>
      <dgm:t>
        <a:bodyPr/>
        <a:lstStyle/>
        <a:p>
          <a:pPr rtl="1"/>
          <a:endParaRPr lang="fa-IR"/>
        </a:p>
      </dgm:t>
    </dgm:pt>
    <dgm:pt modelId="{25BDA02B-5626-4C2A-8337-1EF43341131E}" type="pres">
      <dgm:prSet presAssocID="{2AB2B6FE-72E9-4BC9-B7C1-21EFEB7FA718}" presName="connTx" presStyleLbl="parChTrans1D4" presStyleIdx="8" presStyleCnt="15"/>
      <dgm:spPr/>
      <dgm:t>
        <a:bodyPr/>
        <a:lstStyle/>
        <a:p>
          <a:pPr rtl="1"/>
          <a:endParaRPr lang="fa-IR"/>
        </a:p>
      </dgm:t>
    </dgm:pt>
    <dgm:pt modelId="{B42836D9-1091-4880-9C55-84456B929D8E}" type="pres">
      <dgm:prSet presAssocID="{A4AA2B14-6EE1-4C49-B7B5-2AACB36BFF76}" presName="root2" presStyleCnt="0"/>
      <dgm:spPr/>
    </dgm:pt>
    <dgm:pt modelId="{90B1C9E7-B277-4C5E-A490-CBE237A16F86}" type="pres">
      <dgm:prSet presAssocID="{A4AA2B14-6EE1-4C49-B7B5-2AACB36BFF76}" presName="LevelTwoTextNode" presStyleLbl="node4" presStyleIdx="8" presStyleCnt="15" custScaleX="140418" custScaleY="152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23280A-C48C-4B48-85BF-92CA2064314E}" type="pres">
      <dgm:prSet presAssocID="{A4AA2B14-6EE1-4C49-B7B5-2AACB36BFF76}" presName="level3hierChild" presStyleCnt="0"/>
      <dgm:spPr/>
    </dgm:pt>
    <dgm:pt modelId="{05307690-996B-4971-9F40-4B0135BC6E53}" type="pres">
      <dgm:prSet presAssocID="{591E4AE0-2FAC-4B05-ACA1-C661A918CA99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B6E7FFF2-6F4A-4868-8AFC-8C1FDC6D7810}" type="pres">
      <dgm:prSet presAssocID="{591E4AE0-2FAC-4B05-ACA1-C661A918CA99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CF30C81-E9E3-4F1B-8107-7F17F258E1C5}" type="pres">
      <dgm:prSet presAssocID="{5E498977-2732-4A9F-BBC0-F0A4AC263D15}" presName="root2" presStyleCnt="0"/>
      <dgm:spPr/>
    </dgm:pt>
    <dgm:pt modelId="{C680668A-AC24-4A68-9736-9FAE05A8A857}" type="pres">
      <dgm:prSet presAssocID="{5E498977-2732-4A9F-BBC0-F0A4AC263D15}" presName="LevelTwoTextNode" presStyleLbl="node2" presStyleIdx="2" presStyleCnt="4" custScaleX="260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68BBB6-EC37-47E0-8BD4-19ADE19ACBA4}" type="pres">
      <dgm:prSet presAssocID="{5E498977-2732-4A9F-BBC0-F0A4AC263D15}" presName="level3hierChild" presStyleCnt="0"/>
      <dgm:spPr/>
    </dgm:pt>
    <dgm:pt modelId="{2810547E-A82A-4FE9-A54E-A48405212B4B}" type="pres">
      <dgm:prSet presAssocID="{9EF3642C-FF8C-4505-8E50-DE0B729D08CB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064A3080-9ED5-4524-BF06-FE4FEE87701D}" type="pres">
      <dgm:prSet presAssocID="{9EF3642C-FF8C-4505-8E50-DE0B729D08CB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76471E27-1A5A-4AC3-B31D-51FFBD30CFF0}" type="pres">
      <dgm:prSet presAssocID="{B9FB7A5D-59E4-4919-B48C-CF52E4B65B85}" presName="root2" presStyleCnt="0"/>
      <dgm:spPr/>
    </dgm:pt>
    <dgm:pt modelId="{56C71E83-9798-44CB-8322-59A2C250990C}" type="pres">
      <dgm:prSet presAssocID="{B9FB7A5D-59E4-4919-B48C-CF52E4B65B85}" presName="LevelTwoTextNode" presStyleLbl="node3" presStyleIdx="4" presStyleCnt="8" custScaleX="53859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E64B4EE-C0AB-4A18-BFEB-C4EDA3E09642}" type="pres">
      <dgm:prSet presAssocID="{B9FB7A5D-59E4-4919-B48C-CF52E4B65B85}" presName="level3hierChild" presStyleCnt="0"/>
      <dgm:spPr/>
    </dgm:pt>
    <dgm:pt modelId="{2A179712-5DC9-4F38-B625-B50F13B37CE4}" type="pres">
      <dgm:prSet presAssocID="{51FD2309-CFBC-41D2-9006-210B9C4796AB}" presName="conn2-1" presStyleLbl="parChTrans1D4" presStyleIdx="9" presStyleCnt="15"/>
      <dgm:spPr/>
      <dgm:t>
        <a:bodyPr/>
        <a:lstStyle/>
        <a:p>
          <a:pPr rtl="1"/>
          <a:endParaRPr lang="fa-IR"/>
        </a:p>
      </dgm:t>
    </dgm:pt>
    <dgm:pt modelId="{292C1C36-9A08-472A-B41E-911828BB7CA6}" type="pres">
      <dgm:prSet presAssocID="{51FD2309-CFBC-41D2-9006-210B9C4796AB}" presName="connTx" presStyleLbl="parChTrans1D4" presStyleIdx="9" presStyleCnt="15"/>
      <dgm:spPr/>
      <dgm:t>
        <a:bodyPr/>
        <a:lstStyle/>
        <a:p>
          <a:pPr rtl="1"/>
          <a:endParaRPr lang="fa-IR"/>
        </a:p>
      </dgm:t>
    </dgm:pt>
    <dgm:pt modelId="{1BF96899-72A5-414E-9392-53AF3980368E}" type="pres">
      <dgm:prSet presAssocID="{84406794-7CA3-43C7-AAF8-C48602F6631C}" presName="root2" presStyleCnt="0"/>
      <dgm:spPr/>
    </dgm:pt>
    <dgm:pt modelId="{AF37ACF1-90D5-4233-8FAD-D36F8C4C9DBB}" type="pres">
      <dgm:prSet presAssocID="{84406794-7CA3-43C7-AAF8-C48602F6631C}" presName="LevelTwoTextNode" presStyleLbl="node4" presStyleIdx="9" presStyleCnt="15" custScaleX="308680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2E6ABE-7D9B-44A8-A7EC-FB5AD99AB4F5}" type="pres">
      <dgm:prSet presAssocID="{84406794-7CA3-43C7-AAF8-C48602F6631C}" presName="level3hierChild" presStyleCnt="0"/>
      <dgm:spPr/>
    </dgm:pt>
    <dgm:pt modelId="{372516C7-E53F-4E19-B3F4-CF128F189AE3}" type="pres">
      <dgm:prSet presAssocID="{70F912AD-1F6C-411A-ADC2-321C165CCF34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C983A12D-2A42-49B7-A50E-87C81EE94FE2}" type="pres">
      <dgm:prSet presAssocID="{70F912AD-1F6C-411A-ADC2-321C165CCF34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C8E94EFA-C3B0-47B1-A13A-ACB414419C11}" type="pres">
      <dgm:prSet presAssocID="{1C2D837A-2ACF-4D08-9E4C-B78ADCBB9BF6}" presName="root2" presStyleCnt="0"/>
      <dgm:spPr/>
    </dgm:pt>
    <dgm:pt modelId="{E381A37A-D38F-40AD-ADF1-6BCE4D9F938E}" type="pres">
      <dgm:prSet presAssocID="{1C2D837A-2ACF-4D08-9E4C-B78ADCBB9BF6}" presName="LevelTwoTextNode" presStyleLbl="node3" presStyleIdx="5" presStyleCnt="8" custScaleX="538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800BA4-5C79-4A38-8111-0F420362EAFB}" type="pres">
      <dgm:prSet presAssocID="{1C2D837A-2ACF-4D08-9E4C-B78ADCBB9BF6}" presName="level3hierChild" presStyleCnt="0"/>
      <dgm:spPr/>
    </dgm:pt>
    <dgm:pt modelId="{E5243739-4F22-453C-9FD3-9BE4862D4FC0}" type="pres">
      <dgm:prSet presAssocID="{B2154F58-66FB-4116-A2AE-12C56EC2070B}" presName="conn2-1" presStyleLbl="parChTrans1D4" presStyleIdx="10" presStyleCnt="15"/>
      <dgm:spPr/>
      <dgm:t>
        <a:bodyPr/>
        <a:lstStyle/>
        <a:p>
          <a:pPr rtl="1"/>
          <a:endParaRPr lang="fa-IR"/>
        </a:p>
      </dgm:t>
    </dgm:pt>
    <dgm:pt modelId="{F07C6161-5BEA-4B02-AA86-C93435416983}" type="pres">
      <dgm:prSet presAssocID="{B2154F58-66FB-4116-A2AE-12C56EC2070B}" presName="connTx" presStyleLbl="parChTrans1D4" presStyleIdx="10" presStyleCnt="15"/>
      <dgm:spPr/>
      <dgm:t>
        <a:bodyPr/>
        <a:lstStyle/>
        <a:p>
          <a:pPr rtl="1"/>
          <a:endParaRPr lang="fa-IR"/>
        </a:p>
      </dgm:t>
    </dgm:pt>
    <dgm:pt modelId="{45FE22D1-A30E-4310-B22D-66A65632A596}" type="pres">
      <dgm:prSet presAssocID="{91BC290C-0D7A-4A35-8209-8E6E76A00BC8}" presName="root2" presStyleCnt="0"/>
      <dgm:spPr/>
    </dgm:pt>
    <dgm:pt modelId="{1613844F-434C-44DC-98BD-3A3ACF3BEF5C}" type="pres">
      <dgm:prSet presAssocID="{91BC290C-0D7A-4A35-8209-8E6E76A00BC8}" presName="LevelTwoTextNode" presStyleLbl="node4" presStyleIdx="10" presStyleCnt="15" custScaleX="195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5D518A-D448-44F2-A0D7-552CC5A6C508}" type="pres">
      <dgm:prSet presAssocID="{91BC290C-0D7A-4A35-8209-8E6E76A00BC8}" presName="level3hierChild" presStyleCnt="0"/>
      <dgm:spPr/>
    </dgm:pt>
    <dgm:pt modelId="{0EFCC596-8BCC-42D4-B541-180B12B0530F}" type="pres">
      <dgm:prSet presAssocID="{9B1A0A59-4D1B-4BAE-8D86-D939BE9A48A3}" presName="conn2-1" presStyleLbl="parChTrans1D4" presStyleIdx="11" presStyleCnt="15"/>
      <dgm:spPr/>
      <dgm:t>
        <a:bodyPr/>
        <a:lstStyle/>
        <a:p>
          <a:pPr rtl="1"/>
          <a:endParaRPr lang="fa-IR"/>
        </a:p>
      </dgm:t>
    </dgm:pt>
    <dgm:pt modelId="{EE868F9F-E437-4657-92E1-E98830A8A5A1}" type="pres">
      <dgm:prSet presAssocID="{9B1A0A59-4D1B-4BAE-8D86-D939BE9A48A3}" presName="connTx" presStyleLbl="parChTrans1D4" presStyleIdx="11" presStyleCnt="15"/>
      <dgm:spPr/>
      <dgm:t>
        <a:bodyPr/>
        <a:lstStyle/>
        <a:p>
          <a:pPr rtl="1"/>
          <a:endParaRPr lang="fa-IR"/>
        </a:p>
      </dgm:t>
    </dgm:pt>
    <dgm:pt modelId="{22B89CB8-5616-416E-88C1-E7AB2085DD90}" type="pres">
      <dgm:prSet presAssocID="{C004F155-8792-476F-A5E3-6386546DCE49}" presName="root2" presStyleCnt="0"/>
      <dgm:spPr/>
    </dgm:pt>
    <dgm:pt modelId="{87079345-024A-45DA-B14F-63F499A6386F}" type="pres">
      <dgm:prSet presAssocID="{C004F155-8792-476F-A5E3-6386546DCE49}" presName="LevelTwoTextNode" presStyleLbl="node4" presStyleIdx="11" presStyleCnt="15" custScaleX="1669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6EF771-6498-42BD-8732-B9CAF8F1C42C}" type="pres">
      <dgm:prSet presAssocID="{C004F155-8792-476F-A5E3-6386546DCE49}" presName="level3hierChild" presStyleCnt="0"/>
      <dgm:spPr/>
    </dgm:pt>
    <dgm:pt modelId="{9E9D8D6B-320F-42D5-AEF4-54AB3F826B14}" type="pres">
      <dgm:prSet presAssocID="{9D0F6F31-45ED-4C3C-A182-A370DBBF71A5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D90FCA76-7B1D-4D5C-8BE4-4889EC565063}" type="pres">
      <dgm:prSet presAssocID="{9D0F6F31-45ED-4C3C-A182-A370DBBF71A5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E7DA191-FAEF-4533-A52F-BCE2B70867B1}" type="pres">
      <dgm:prSet presAssocID="{B92311BB-474F-4C77-9A3D-24FA4171C36C}" presName="root2" presStyleCnt="0"/>
      <dgm:spPr/>
    </dgm:pt>
    <dgm:pt modelId="{75041A81-FBD8-4684-A9B0-B501A1C0E2D2}" type="pres">
      <dgm:prSet presAssocID="{B92311BB-474F-4C77-9A3D-24FA4171C36C}" presName="LevelTwoTextNode" presStyleLbl="node2" presStyleIdx="3" presStyleCnt="4" custScaleX="260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7A5A9F-4EFC-4338-95C5-E5FBF58D7D16}" type="pres">
      <dgm:prSet presAssocID="{B92311BB-474F-4C77-9A3D-24FA4171C36C}" presName="level3hierChild" presStyleCnt="0"/>
      <dgm:spPr/>
    </dgm:pt>
    <dgm:pt modelId="{4B80445F-CFE9-493A-9E08-AE7A8393FCDF}" type="pres">
      <dgm:prSet presAssocID="{CB45E42E-C0B7-4EA3-8299-981AEE98AFE7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BB3819A8-9F2D-4E02-B666-143721C90EC8}" type="pres">
      <dgm:prSet presAssocID="{CB45E42E-C0B7-4EA3-8299-981AEE98AFE7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8EE22F15-839D-4348-A3F2-DE8AB29D6F6E}" type="pres">
      <dgm:prSet presAssocID="{73AD8E91-CAE4-4D13-8314-CC67F4A3EE3B}" presName="root2" presStyleCnt="0"/>
      <dgm:spPr/>
    </dgm:pt>
    <dgm:pt modelId="{0F4CCC43-0333-4CEB-89F9-154A98F5A0EC}" type="pres">
      <dgm:prSet presAssocID="{73AD8E91-CAE4-4D13-8314-CC67F4A3EE3B}" presName="LevelTwoTextNode" presStyleLbl="node3" presStyleIdx="6" presStyleCnt="8" custScaleX="53859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FCB298-7F2A-41BA-BB0D-2147ADB2FD71}" type="pres">
      <dgm:prSet presAssocID="{73AD8E91-CAE4-4D13-8314-CC67F4A3EE3B}" presName="level3hierChild" presStyleCnt="0"/>
      <dgm:spPr/>
    </dgm:pt>
    <dgm:pt modelId="{F58D2651-0484-48B0-9CD5-2E8A219B2CE9}" type="pres">
      <dgm:prSet presAssocID="{67EAAFE6-8F04-411C-BB21-287740F97B54}" presName="conn2-1" presStyleLbl="parChTrans1D4" presStyleIdx="12" presStyleCnt="15"/>
      <dgm:spPr/>
      <dgm:t>
        <a:bodyPr/>
        <a:lstStyle/>
        <a:p>
          <a:pPr rtl="1"/>
          <a:endParaRPr lang="fa-IR"/>
        </a:p>
      </dgm:t>
    </dgm:pt>
    <dgm:pt modelId="{D90B8196-B0F7-4CC8-98EA-97F0F753932E}" type="pres">
      <dgm:prSet presAssocID="{67EAAFE6-8F04-411C-BB21-287740F97B54}" presName="connTx" presStyleLbl="parChTrans1D4" presStyleIdx="12" presStyleCnt="15"/>
      <dgm:spPr/>
      <dgm:t>
        <a:bodyPr/>
        <a:lstStyle/>
        <a:p>
          <a:pPr rtl="1"/>
          <a:endParaRPr lang="fa-IR"/>
        </a:p>
      </dgm:t>
    </dgm:pt>
    <dgm:pt modelId="{F2CE8B9D-EBDB-42A8-966A-B7BE3A0C504B}" type="pres">
      <dgm:prSet presAssocID="{9539A5D8-2AD1-46EA-A85E-AE68B57322F3}" presName="root2" presStyleCnt="0"/>
      <dgm:spPr/>
    </dgm:pt>
    <dgm:pt modelId="{23A9EFCF-ECEF-421C-A466-B9E3F3D47EEF}" type="pres">
      <dgm:prSet presAssocID="{9539A5D8-2AD1-46EA-A85E-AE68B57322F3}" presName="LevelTwoTextNode" presStyleLbl="node4" presStyleIdx="12" presStyleCnt="15" custScaleX="217010" custScaleY="67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7DECE4-A125-4577-870F-CCD88A9B8643}" type="pres">
      <dgm:prSet presAssocID="{9539A5D8-2AD1-46EA-A85E-AE68B57322F3}" presName="level3hierChild" presStyleCnt="0"/>
      <dgm:spPr/>
    </dgm:pt>
    <dgm:pt modelId="{8C2A154F-B973-4DB9-9274-C7C583FBEE79}" type="pres">
      <dgm:prSet presAssocID="{F44D51A8-366A-494A-A0F1-15C418D9ABA7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F6230CB2-0961-46D6-910E-BADA47E5C9B7}" type="pres">
      <dgm:prSet presAssocID="{F44D51A8-366A-494A-A0F1-15C418D9ABA7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7C0CCF39-2755-4728-A5FD-65ECE6285A80}" type="pres">
      <dgm:prSet presAssocID="{C3426B69-B7CD-4FEC-AE2D-FAC9B4FA4093}" presName="root2" presStyleCnt="0"/>
      <dgm:spPr/>
    </dgm:pt>
    <dgm:pt modelId="{978D21DE-8246-44A6-ABD2-05DB556FDF31}" type="pres">
      <dgm:prSet presAssocID="{C3426B69-B7CD-4FEC-AE2D-FAC9B4FA4093}" presName="LevelTwoTextNode" presStyleLbl="node3" presStyleIdx="7" presStyleCnt="8" custScaleX="538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6B52F9-A3C9-4ADB-B003-5E2D213BB66D}" type="pres">
      <dgm:prSet presAssocID="{C3426B69-B7CD-4FEC-AE2D-FAC9B4FA4093}" presName="level3hierChild" presStyleCnt="0"/>
      <dgm:spPr/>
    </dgm:pt>
    <dgm:pt modelId="{54551DCD-439A-415C-B209-CF3AC89A1340}" type="pres">
      <dgm:prSet presAssocID="{A7AFD99B-40A1-42E9-845D-040625D9AE6D}" presName="conn2-1" presStyleLbl="parChTrans1D4" presStyleIdx="13" presStyleCnt="15"/>
      <dgm:spPr/>
      <dgm:t>
        <a:bodyPr/>
        <a:lstStyle/>
        <a:p>
          <a:pPr rtl="1"/>
          <a:endParaRPr lang="fa-IR"/>
        </a:p>
      </dgm:t>
    </dgm:pt>
    <dgm:pt modelId="{1303EA85-E11F-4E17-B236-AA26762E7B6F}" type="pres">
      <dgm:prSet presAssocID="{A7AFD99B-40A1-42E9-845D-040625D9AE6D}" presName="connTx" presStyleLbl="parChTrans1D4" presStyleIdx="13" presStyleCnt="15"/>
      <dgm:spPr/>
      <dgm:t>
        <a:bodyPr/>
        <a:lstStyle/>
        <a:p>
          <a:pPr rtl="1"/>
          <a:endParaRPr lang="fa-IR"/>
        </a:p>
      </dgm:t>
    </dgm:pt>
    <dgm:pt modelId="{A65BCB58-1788-4C37-935D-FA68657DFDCF}" type="pres">
      <dgm:prSet presAssocID="{1647ED31-27A4-4FA3-B2F5-B1D9CD79D5AD}" presName="root2" presStyleCnt="0"/>
      <dgm:spPr/>
    </dgm:pt>
    <dgm:pt modelId="{03314BBE-D3F3-4243-AE3D-3EEB127517E4}" type="pres">
      <dgm:prSet presAssocID="{1647ED31-27A4-4FA3-B2F5-B1D9CD79D5AD}" presName="LevelTwoTextNode" presStyleLbl="node4" presStyleIdx="13" presStyleCnt="15" custScaleX="1850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5741DE-0BFF-4A56-AA50-CF1A32409012}" type="pres">
      <dgm:prSet presAssocID="{1647ED31-27A4-4FA3-B2F5-B1D9CD79D5AD}" presName="level3hierChild" presStyleCnt="0"/>
      <dgm:spPr/>
    </dgm:pt>
    <dgm:pt modelId="{10588C93-E183-4558-B635-32C26D1DF5B0}" type="pres">
      <dgm:prSet presAssocID="{A72C5976-B60F-4FF1-A925-FB317B5E23E7}" presName="conn2-1" presStyleLbl="parChTrans1D4" presStyleIdx="14" presStyleCnt="15"/>
      <dgm:spPr/>
      <dgm:t>
        <a:bodyPr/>
        <a:lstStyle/>
        <a:p>
          <a:pPr rtl="1"/>
          <a:endParaRPr lang="fa-IR"/>
        </a:p>
      </dgm:t>
    </dgm:pt>
    <dgm:pt modelId="{57C99E7F-E0C4-46F8-BE4B-D4FACB3BC64B}" type="pres">
      <dgm:prSet presAssocID="{A72C5976-B60F-4FF1-A925-FB317B5E23E7}" presName="connTx" presStyleLbl="parChTrans1D4" presStyleIdx="14" presStyleCnt="15"/>
      <dgm:spPr/>
      <dgm:t>
        <a:bodyPr/>
        <a:lstStyle/>
        <a:p>
          <a:pPr rtl="1"/>
          <a:endParaRPr lang="fa-IR"/>
        </a:p>
      </dgm:t>
    </dgm:pt>
    <dgm:pt modelId="{5C442379-721C-41B9-A018-9A5C43649AD8}" type="pres">
      <dgm:prSet presAssocID="{23A60AA4-6E4C-4BCF-B8EC-3198A3F5FCFC}" presName="root2" presStyleCnt="0"/>
      <dgm:spPr/>
    </dgm:pt>
    <dgm:pt modelId="{3083A8B8-E0E3-4AC0-9F13-D06ABE6D89C2}" type="pres">
      <dgm:prSet presAssocID="{23A60AA4-6E4C-4BCF-B8EC-3198A3F5FCFC}" presName="LevelTwoTextNode" presStyleLbl="node4" presStyleIdx="14" presStyleCnt="15" custScaleX="188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35A174-6D03-43AF-92E7-A64A3788481D}" type="pres">
      <dgm:prSet presAssocID="{23A60AA4-6E4C-4BCF-B8EC-3198A3F5FCFC}" presName="level3hierChild" presStyleCnt="0"/>
      <dgm:spPr/>
    </dgm:pt>
  </dgm:ptLst>
  <dgm:cxnLst>
    <dgm:cxn modelId="{A2858C55-C5DC-4DE1-B57D-8E92D6402ADF}" type="presOf" srcId="{67EAAFE6-8F04-411C-BB21-287740F97B54}" destId="{F58D2651-0484-48B0-9CD5-2E8A219B2CE9}" srcOrd="0" destOrd="0" presId="urn:microsoft.com/office/officeart/2005/8/layout/hierarchy2"/>
    <dgm:cxn modelId="{65AB17A3-7144-4572-95F0-8E30EB02B61F}" type="presOf" srcId="{B9FB7A5D-59E4-4919-B48C-CF52E4B65B85}" destId="{56C71E83-9798-44CB-8322-59A2C250990C}" srcOrd="0" destOrd="0" presId="urn:microsoft.com/office/officeart/2005/8/layout/hierarchy2"/>
    <dgm:cxn modelId="{0021D9D7-C8B1-4E90-89C9-E64C2C089E1A}" type="presOf" srcId="{70F912AD-1F6C-411A-ADC2-321C165CCF34}" destId="{372516C7-E53F-4E19-B3F4-CF128F189AE3}" srcOrd="0" destOrd="0" presId="urn:microsoft.com/office/officeart/2005/8/layout/hierarchy2"/>
    <dgm:cxn modelId="{48BF76D8-735B-4FF9-8954-777644A2B84C}" type="presOf" srcId="{A9B11B60-39E5-41F9-B116-519AF0E23EDD}" destId="{BBB7B7D3-E149-48BE-8CAA-D4F7DF8B24CF}" srcOrd="0" destOrd="0" presId="urn:microsoft.com/office/officeart/2005/8/layout/hierarchy2"/>
    <dgm:cxn modelId="{E7D2301E-5A37-40BB-B3DA-B77743F8E177}" type="presOf" srcId="{B92311BB-474F-4C77-9A3D-24FA4171C36C}" destId="{75041A81-FBD8-4684-A9B0-B501A1C0E2D2}" srcOrd="0" destOrd="0" presId="urn:microsoft.com/office/officeart/2005/8/layout/hierarchy2"/>
    <dgm:cxn modelId="{A2F82317-ACAB-4C0A-A1F4-B4D28A323204}" type="presOf" srcId="{9EF3642C-FF8C-4505-8E50-DE0B729D08CB}" destId="{2810547E-A82A-4FE9-A54E-A48405212B4B}" srcOrd="0" destOrd="0" presId="urn:microsoft.com/office/officeart/2005/8/layout/hierarchy2"/>
    <dgm:cxn modelId="{67005BC5-060E-4D07-9484-8713728D2403}" type="presOf" srcId="{6236C72F-5C7A-458A-8C49-A9ACA978E887}" destId="{8DE10D21-6E45-4766-B5EA-13D052729434}" srcOrd="1" destOrd="0" presId="urn:microsoft.com/office/officeart/2005/8/layout/hierarchy2"/>
    <dgm:cxn modelId="{A1A1CEE4-DD88-4172-9AE1-9271A7446F9E}" type="presOf" srcId="{9B1A0A59-4D1B-4BAE-8D86-D939BE9A48A3}" destId="{0EFCC596-8BCC-42D4-B541-180B12B0530F}" srcOrd="0" destOrd="0" presId="urn:microsoft.com/office/officeart/2005/8/layout/hierarchy2"/>
    <dgm:cxn modelId="{C4F54121-133E-4CE4-A581-70D1A3CA4962}" srcId="{BC1FFDCA-F1FF-4D54-92B3-686F76D67C8D}" destId="{D5D353BF-5694-4B67-A6CF-48FA996EAB1E}" srcOrd="0" destOrd="0" parTransId="{3BD8C229-454B-4459-A5FD-A74014C367AE}" sibTransId="{F0410E71-44A6-4CCB-807F-4E610A1536DC}"/>
    <dgm:cxn modelId="{7EB08F93-BE73-48A8-AAC2-F1BE87BF6281}" srcId="{C3426B69-B7CD-4FEC-AE2D-FAC9B4FA4093}" destId="{1647ED31-27A4-4FA3-B2F5-B1D9CD79D5AD}" srcOrd="0" destOrd="0" parTransId="{A7AFD99B-40A1-42E9-845D-040625D9AE6D}" sibTransId="{6A9AB641-9022-40A9-B307-AF131D9B1B13}"/>
    <dgm:cxn modelId="{282E0FAE-CA51-46EA-8BD8-D8B0370D5CB7}" type="presOf" srcId="{A4AA2B14-6EE1-4C49-B7B5-2AACB36BFF76}" destId="{90B1C9E7-B277-4C5E-A490-CBE237A16F86}" srcOrd="0" destOrd="0" presId="urn:microsoft.com/office/officeart/2005/8/layout/hierarchy2"/>
    <dgm:cxn modelId="{84D1D31D-E149-4277-B3AC-83F9C41893B7}" type="presOf" srcId="{EF0DD032-19D8-4EF5-9A7E-3D0DD1E0B960}" destId="{821E532B-BCE9-402A-8F79-36C99E501BC6}" srcOrd="1" destOrd="0" presId="urn:microsoft.com/office/officeart/2005/8/layout/hierarchy2"/>
    <dgm:cxn modelId="{94838B53-AE1B-4C0C-B2B9-CB4C3AEFA6D7}" srcId="{D652FE39-306A-458E-ACFE-61305AD2CF72}" destId="{B92311BB-474F-4C77-9A3D-24FA4171C36C}" srcOrd="3" destOrd="0" parTransId="{9D0F6F31-45ED-4C3C-A182-A370DBBF71A5}" sibTransId="{9CF8FD95-5D55-4D72-8171-727300F77989}"/>
    <dgm:cxn modelId="{F0BC5982-2479-4C6B-8F7E-774EAD597062}" type="presOf" srcId="{51FD2309-CFBC-41D2-9006-210B9C4796AB}" destId="{2A179712-5DC9-4F38-B625-B50F13B37CE4}" srcOrd="0" destOrd="0" presId="urn:microsoft.com/office/officeart/2005/8/layout/hierarchy2"/>
    <dgm:cxn modelId="{BE75F440-1F29-416F-A2BA-41DD2FFF5711}" type="presOf" srcId="{2AB2B6FE-72E9-4BC9-B7C1-21EFEB7FA718}" destId="{17CE2045-7F6A-4335-B89C-A69D41E8FC12}" srcOrd="0" destOrd="0" presId="urn:microsoft.com/office/officeart/2005/8/layout/hierarchy2"/>
    <dgm:cxn modelId="{25DD6AAE-58D3-46B3-B8E4-80D824EC5702}" srcId="{039BC67F-A64A-4B24-A223-C92A4ADEFF8E}" destId="{A9B11B60-39E5-41F9-B116-519AF0E23EDD}" srcOrd="0" destOrd="0" parTransId="{677DD34E-7AF4-475B-8AD3-6A1E16332535}" sibTransId="{B2AD8B98-8C49-400F-B0CC-A5E8B0D46C9F}"/>
    <dgm:cxn modelId="{446B08C1-5195-4984-8E06-15FA952E1834}" type="presOf" srcId="{591E4AE0-2FAC-4B05-ACA1-C661A918CA99}" destId="{05307690-996B-4971-9F40-4B0135BC6E53}" srcOrd="0" destOrd="0" presId="urn:microsoft.com/office/officeart/2005/8/layout/hierarchy2"/>
    <dgm:cxn modelId="{2E832ED7-6911-43CE-9641-E463196701EC}" type="presOf" srcId="{D5D353BF-5694-4B67-A6CF-48FA996EAB1E}" destId="{8A908060-88DD-4DB5-A6EF-CE1541E348EE}" srcOrd="0" destOrd="0" presId="urn:microsoft.com/office/officeart/2005/8/layout/hierarchy2"/>
    <dgm:cxn modelId="{1CE348C5-3641-4F49-A5FE-81FC9BE9EC4B}" srcId="{B9FB7A5D-59E4-4919-B48C-CF52E4B65B85}" destId="{84406794-7CA3-43C7-AAF8-C48602F6631C}" srcOrd="0" destOrd="0" parTransId="{51FD2309-CFBC-41D2-9006-210B9C4796AB}" sibTransId="{F883CA44-C864-429F-B339-392EB357A873}"/>
    <dgm:cxn modelId="{4811E5A7-B8EF-48B0-91B1-05150FB726C0}" type="presOf" srcId="{A9800C99-2ACC-411E-AB1F-82868D82EF8C}" destId="{9C758D74-969F-4B28-B5B8-4B5EDA6D8DA7}" srcOrd="1" destOrd="0" presId="urn:microsoft.com/office/officeart/2005/8/layout/hierarchy2"/>
    <dgm:cxn modelId="{955C9BD9-B30F-4F89-B20A-F44DEA333C84}" type="presOf" srcId="{9B1A0A59-4D1B-4BAE-8D86-D939BE9A48A3}" destId="{EE868F9F-E437-4657-92E1-E98830A8A5A1}" srcOrd="1" destOrd="0" presId="urn:microsoft.com/office/officeart/2005/8/layout/hierarchy2"/>
    <dgm:cxn modelId="{FBC09A00-CFE7-4643-9653-303D40A42C8F}" type="presOf" srcId="{9D0F6F31-45ED-4C3C-A182-A370DBBF71A5}" destId="{9E9D8D6B-320F-42D5-AEF4-54AB3F826B14}" srcOrd="0" destOrd="0" presId="urn:microsoft.com/office/officeart/2005/8/layout/hierarchy2"/>
    <dgm:cxn modelId="{307322A7-D591-4C7A-BBB0-A278C9AD89D1}" type="presOf" srcId="{6236C72F-5C7A-458A-8C49-A9ACA978E887}" destId="{D8818EDF-373C-41A1-AF39-43728020B7FC}" srcOrd="0" destOrd="0" presId="urn:microsoft.com/office/officeart/2005/8/layout/hierarchy2"/>
    <dgm:cxn modelId="{29B6483C-834E-47E6-BF37-808A56D283AF}" type="presOf" srcId="{70F912AD-1F6C-411A-ADC2-321C165CCF34}" destId="{C983A12D-2A42-49B7-A50E-87C81EE94FE2}" srcOrd="1" destOrd="0" presId="urn:microsoft.com/office/officeart/2005/8/layout/hierarchy2"/>
    <dgm:cxn modelId="{E3024331-5C2C-42CB-8C32-BCF5C3D7D3FB}" type="presOf" srcId="{F44D51A8-366A-494A-A0F1-15C418D9ABA7}" destId="{8C2A154F-B973-4DB9-9274-C7C583FBEE79}" srcOrd="0" destOrd="0" presId="urn:microsoft.com/office/officeart/2005/8/layout/hierarchy2"/>
    <dgm:cxn modelId="{4B8D426D-2F2F-4318-AB6F-035D7B4E6762}" type="presOf" srcId="{91BC290C-0D7A-4A35-8209-8E6E76A00BC8}" destId="{1613844F-434C-44DC-98BD-3A3ACF3BEF5C}" srcOrd="0" destOrd="0" presId="urn:microsoft.com/office/officeart/2005/8/layout/hierarchy2"/>
    <dgm:cxn modelId="{DC4AF787-7F5B-45C2-9FA5-DCF8EA8A419F}" type="presOf" srcId="{2A5985F0-D090-44C7-84E7-3AF9879379BB}" destId="{0A9F30F1-2449-4B3D-BE35-6E1AF6CB1FAF}" srcOrd="0" destOrd="0" presId="urn:microsoft.com/office/officeart/2005/8/layout/hierarchy2"/>
    <dgm:cxn modelId="{9D49DE67-65D6-4520-A2FA-BC06DF7A54D1}" type="presOf" srcId="{1ECD0BB3-5DDD-45F0-AAE7-48E14BADFF30}" destId="{560BE7F8-715F-4CDC-952E-FF87DBCD155B}" srcOrd="0" destOrd="0" presId="urn:microsoft.com/office/officeart/2005/8/layout/hierarchy2"/>
    <dgm:cxn modelId="{91BB5FA7-60D4-468A-BA86-0719B45F6FBE}" srcId="{4C322946-3137-40DB-AF39-E0451CEB81AB}" destId="{A4AA2B14-6EE1-4C49-B7B5-2AACB36BFF76}" srcOrd="0" destOrd="0" parTransId="{2AB2B6FE-72E9-4BC9-B7C1-21EFEB7FA718}" sibTransId="{41DD1F01-0CE9-4B63-8E60-02FEBDDB6920}"/>
    <dgm:cxn modelId="{F133929E-03D7-44FD-9B42-8D6FE1C7F89B}" type="presOf" srcId="{B2154F58-66FB-4116-A2AE-12C56EC2070B}" destId="{F07C6161-5BEA-4B02-AA86-C93435416983}" srcOrd="1" destOrd="0" presId="urn:microsoft.com/office/officeart/2005/8/layout/hierarchy2"/>
    <dgm:cxn modelId="{DBBCB6A0-0481-4CBC-B92A-F3289844E3E3}" srcId="{E7EBDEA5-76F6-43CE-825E-C7B2F05B58EB}" destId="{29FE1821-7C4D-420E-B9CE-A25534B9BA9B}" srcOrd="0" destOrd="0" parTransId="{BEC2FE07-C670-4D1F-AB2A-43C3361EADF9}" sibTransId="{F1D83564-11CE-4996-846C-0688BFBFF193}"/>
    <dgm:cxn modelId="{9972EECC-FCBA-400C-8313-C0EB23C473FC}" srcId="{91BC290C-0D7A-4A35-8209-8E6E76A00BC8}" destId="{C004F155-8792-476F-A5E3-6386546DCE49}" srcOrd="0" destOrd="0" parTransId="{9B1A0A59-4D1B-4BAE-8D86-D939BE9A48A3}" sibTransId="{760BD149-978E-4F41-95A7-3065B7063EA6}"/>
    <dgm:cxn modelId="{CEC075D0-7BB7-4FD1-8C90-8931611053E6}" type="presOf" srcId="{9EF3642C-FF8C-4505-8E50-DE0B729D08CB}" destId="{064A3080-9ED5-4524-BF06-FE4FEE87701D}" srcOrd="1" destOrd="0" presId="urn:microsoft.com/office/officeart/2005/8/layout/hierarchy2"/>
    <dgm:cxn modelId="{2BBE3181-C166-40B7-98AF-7A6920E0936A}" type="presOf" srcId="{98D73563-57D6-4E2C-840A-7820FD796A2B}" destId="{0AC5EDE6-0B16-44AE-A3DF-8C8025CCFA0F}" srcOrd="0" destOrd="0" presId="urn:microsoft.com/office/officeart/2005/8/layout/hierarchy2"/>
    <dgm:cxn modelId="{CE25B439-A7FD-4233-AAE1-FBF028FEE3AD}" type="presOf" srcId="{BEC2FE07-C670-4D1F-AB2A-43C3361EADF9}" destId="{A206F0D3-BD96-4B8F-8193-CC623189CB6E}" srcOrd="0" destOrd="0" presId="urn:microsoft.com/office/officeart/2005/8/layout/hierarchy2"/>
    <dgm:cxn modelId="{556D5200-8070-4206-8398-DA7CD2D7840D}" type="presOf" srcId="{C004F155-8792-476F-A5E3-6386546DCE49}" destId="{87079345-024A-45DA-B14F-63F499A6386F}" srcOrd="0" destOrd="0" presId="urn:microsoft.com/office/officeart/2005/8/layout/hierarchy2"/>
    <dgm:cxn modelId="{9520F1D0-14F7-4966-8A83-2D0BE180D3AD}" type="presOf" srcId="{23A60AA4-6E4C-4BCF-B8EC-3198A3F5FCFC}" destId="{3083A8B8-E0E3-4AC0-9F13-D06ABE6D89C2}" srcOrd="0" destOrd="0" presId="urn:microsoft.com/office/officeart/2005/8/layout/hierarchy2"/>
    <dgm:cxn modelId="{683964C4-0DD4-4532-B54C-5415E7FCFF83}" type="presOf" srcId="{73AD8E91-CAE4-4D13-8314-CC67F4A3EE3B}" destId="{0F4CCC43-0333-4CEB-89F9-154A98F5A0EC}" srcOrd="0" destOrd="0" presId="urn:microsoft.com/office/officeart/2005/8/layout/hierarchy2"/>
    <dgm:cxn modelId="{4E0B6776-C87C-48AA-A9E3-5C6CAFF5348D}" type="presOf" srcId="{6563B1B4-3358-4DDD-BEF1-54EC6AF08D83}" destId="{3706EBD4-9A4D-4F36-ACAC-E01DA03833CD}" srcOrd="0" destOrd="0" presId="urn:microsoft.com/office/officeart/2005/8/layout/hierarchy2"/>
    <dgm:cxn modelId="{0A798FEF-D822-41B4-8307-C8703738D1D1}" type="presOf" srcId="{5E498977-2732-4A9F-BBC0-F0A4AC263D15}" destId="{C680668A-AC24-4A68-9736-9FAE05A8A857}" srcOrd="0" destOrd="0" presId="urn:microsoft.com/office/officeart/2005/8/layout/hierarchy2"/>
    <dgm:cxn modelId="{D1817D4D-3F97-428E-9F8D-00069B83F848}" type="presOf" srcId="{E7EBDEA5-76F6-43CE-825E-C7B2F05B58EB}" destId="{1D3C5704-5A1B-4359-B759-853C51008CD9}" srcOrd="0" destOrd="0" presId="urn:microsoft.com/office/officeart/2005/8/layout/hierarchy2"/>
    <dgm:cxn modelId="{CEFDD633-610C-420D-B5BE-B6F34426138D}" srcId="{B92311BB-474F-4C77-9A3D-24FA4171C36C}" destId="{73AD8E91-CAE4-4D13-8314-CC67F4A3EE3B}" srcOrd="0" destOrd="0" parTransId="{CB45E42E-C0B7-4EA3-8299-981AEE98AFE7}" sibTransId="{51F79008-FE66-40F9-9FED-95B2174CD9BB}"/>
    <dgm:cxn modelId="{D2AF7428-0411-46A6-9626-4DB204BE2234}" type="presOf" srcId="{A9401F57-95DF-4D46-AC60-A7C0D00C0DEE}" destId="{7C46FC9E-BAC5-4026-9C12-DFDFD5912D12}" srcOrd="0" destOrd="0" presId="urn:microsoft.com/office/officeart/2005/8/layout/hierarchy2"/>
    <dgm:cxn modelId="{D4EA0C6E-1660-4FFC-9939-B1EC4CA375FD}" type="presOf" srcId="{A7AFD99B-40A1-42E9-845D-040625D9AE6D}" destId="{54551DCD-439A-415C-B209-CF3AC89A1340}" srcOrd="0" destOrd="0" presId="urn:microsoft.com/office/officeart/2005/8/layout/hierarchy2"/>
    <dgm:cxn modelId="{CBD7C8FF-648A-4F8E-8810-5EABF9352CAF}" srcId="{D652FE39-306A-458E-ACFE-61305AD2CF72}" destId="{E7EBDEA5-76F6-43CE-825E-C7B2F05B58EB}" srcOrd="1" destOrd="0" parTransId="{6A1C483B-047A-4B92-8719-9212A104193C}" sibTransId="{62028214-A4A6-4B17-8AAD-7CA939E1AF15}"/>
    <dgm:cxn modelId="{24747EAA-7597-4B7D-8E17-AF5F27181625}" srcId="{E7EBDEA5-76F6-43CE-825E-C7B2F05B58EB}" destId="{039BC67F-A64A-4B24-A223-C92A4ADEFF8E}" srcOrd="1" destOrd="0" parTransId="{A490BA95-F394-4340-9DBC-047FAE87F5F7}" sibTransId="{DC8A3216-593E-4CD9-8A8C-F036304CD5F9}"/>
    <dgm:cxn modelId="{1064A64F-31FE-40BB-843E-C7B747CD63DA}" type="presOf" srcId="{677DD34E-7AF4-475B-8AD3-6A1E16332535}" destId="{C57FB398-9B7E-4533-A9FA-14D83D65993C}" srcOrd="1" destOrd="0" presId="urn:microsoft.com/office/officeart/2005/8/layout/hierarchy2"/>
    <dgm:cxn modelId="{BC325F0E-C415-42F6-943B-A860EFF051D2}" type="presOf" srcId="{A490BA95-F394-4340-9DBC-047FAE87F5F7}" destId="{C8932187-267F-4CE4-BA2C-7C33E5B39E02}" srcOrd="1" destOrd="0" presId="urn:microsoft.com/office/officeart/2005/8/layout/hierarchy2"/>
    <dgm:cxn modelId="{50FEB1D9-AAF9-4992-A2F8-36BE3E28E213}" srcId="{5E498977-2732-4A9F-BBC0-F0A4AC263D15}" destId="{B9FB7A5D-59E4-4919-B48C-CF52E4B65B85}" srcOrd="0" destOrd="0" parTransId="{9EF3642C-FF8C-4505-8E50-DE0B729D08CB}" sibTransId="{8CD8361F-BFCD-474A-9B83-8489398EB504}"/>
    <dgm:cxn modelId="{5F512C9E-8854-4E47-9B00-07887C5810BB}" type="presOf" srcId="{67EAAFE6-8F04-411C-BB21-287740F97B54}" destId="{D90B8196-B0F7-4CC8-98EA-97F0F753932E}" srcOrd="1" destOrd="0" presId="urn:microsoft.com/office/officeart/2005/8/layout/hierarchy2"/>
    <dgm:cxn modelId="{921A42C7-B5ED-4B39-82E1-C8B5AB412579}" srcId="{B92311BB-474F-4C77-9A3D-24FA4171C36C}" destId="{C3426B69-B7CD-4FEC-AE2D-FAC9B4FA4093}" srcOrd="1" destOrd="0" parTransId="{F44D51A8-366A-494A-A0F1-15C418D9ABA7}" sibTransId="{433D8C94-C527-430D-A397-7F41840CC7AA}"/>
    <dgm:cxn modelId="{E5671F97-DAC9-4B47-AD22-57BE01779139}" srcId="{7DA1DFC4-D2A0-4B6B-9A78-F86284F7BB96}" destId="{7F16B3BC-2BE0-4A66-BCF1-ABD882DF6E4C}" srcOrd="1" destOrd="0" parTransId="{6563B1B4-3358-4DDD-BEF1-54EC6AF08D83}" sibTransId="{184932E2-3DD4-4447-88EE-A1C51E8D5D5D}"/>
    <dgm:cxn modelId="{4C480D9B-31AF-4D3A-8D54-3B0FD06710C3}" type="presOf" srcId="{9539A5D8-2AD1-46EA-A85E-AE68B57322F3}" destId="{23A9EFCF-ECEF-421C-A466-B9E3F3D47EEF}" srcOrd="0" destOrd="0" presId="urn:microsoft.com/office/officeart/2005/8/layout/hierarchy2"/>
    <dgm:cxn modelId="{D283C6EA-DA20-49F0-BE06-8D9AB1B230CE}" type="presOf" srcId="{2AB2B6FE-72E9-4BC9-B7C1-21EFEB7FA718}" destId="{25BDA02B-5626-4C2A-8337-1EF43341131E}" srcOrd="1" destOrd="0" presId="urn:microsoft.com/office/officeart/2005/8/layout/hierarchy2"/>
    <dgm:cxn modelId="{BBB7EB2A-6D40-49BC-B8D8-1EB23BE8A639}" type="presOf" srcId="{6563B1B4-3358-4DDD-BEF1-54EC6AF08D83}" destId="{FD6644DA-1177-4692-8165-E04703B36C0A}" srcOrd="1" destOrd="0" presId="urn:microsoft.com/office/officeart/2005/8/layout/hierarchy2"/>
    <dgm:cxn modelId="{0DE83DE6-731A-47A5-9D3E-ED4869081D16}" type="presOf" srcId="{9D0F6F31-45ED-4C3C-A182-A370DBBF71A5}" destId="{D90FCA76-7B1D-4D5C-8BE4-4889EC565063}" srcOrd="1" destOrd="0" presId="urn:microsoft.com/office/officeart/2005/8/layout/hierarchy2"/>
    <dgm:cxn modelId="{4658593B-1BAA-47AE-B59B-AAE322C52EEB}" type="presOf" srcId="{51FD2309-CFBC-41D2-9006-210B9C4796AB}" destId="{292C1C36-9A08-472A-B41E-911828BB7CA6}" srcOrd="1" destOrd="0" presId="urn:microsoft.com/office/officeart/2005/8/layout/hierarchy2"/>
    <dgm:cxn modelId="{520F41FB-C4D1-42BC-9317-C91AF91B2FA4}" type="presOf" srcId="{F062A416-6A1D-4F6C-8750-0BD85E22BF6A}" destId="{725871E4-A12A-42CF-9B48-10A0A5F200CF}" srcOrd="0" destOrd="0" presId="urn:microsoft.com/office/officeart/2005/8/layout/hierarchy2"/>
    <dgm:cxn modelId="{71D14578-C934-4E51-A277-FEF171507AF3}" type="presOf" srcId="{CB45E42E-C0B7-4EA3-8299-981AEE98AFE7}" destId="{4B80445F-CFE9-493A-9E08-AE7A8393FCDF}" srcOrd="0" destOrd="0" presId="urn:microsoft.com/office/officeart/2005/8/layout/hierarchy2"/>
    <dgm:cxn modelId="{2070AEF7-F09B-4061-9A70-9946E34091E9}" srcId="{7DA1DFC4-D2A0-4B6B-9A78-F86284F7BB96}" destId="{BC1FFDCA-F1FF-4D54-92B3-686F76D67C8D}" srcOrd="0" destOrd="0" parTransId="{A9800C99-2ACC-411E-AB1F-82868D82EF8C}" sibTransId="{06ECB49C-24F3-4AF3-9011-1EA2B1D3E2FC}"/>
    <dgm:cxn modelId="{B698179D-5D57-42D4-8E8C-D5F0749DB9E7}" srcId="{1F3604B5-9799-4C8F-B2A7-7DEBFBBE05CC}" destId="{A9401F57-95DF-4D46-AC60-A7C0D00C0DEE}" srcOrd="0" destOrd="0" parTransId="{3EC7BEA2-E92F-488E-99D4-C2B7F82C014C}" sibTransId="{ED1D76D7-00E2-4339-8155-ED1F1A09A0D6}"/>
    <dgm:cxn modelId="{EEEA904E-521B-4139-A5F5-1E57D4F2E53B}" type="presOf" srcId="{1C2D837A-2ACF-4D08-9E4C-B78ADCBB9BF6}" destId="{E381A37A-D38F-40AD-ADF1-6BCE4D9F938E}" srcOrd="0" destOrd="0" presId="urn:microsoft.com/office/officeart/2005/8/layout/hierarchy2"/>
    <dgm:cxn modelId="{021E032F-F3A5-450F-AC19-F76E4BB47ED9}" srcId="{A2560582-372A-4778-AF4B-D7FBC5E19D46}" destId="{D652FE39-306A-458E-ACFE-61305AD2CF72}" srcOrd="0" destOrd="0" parTransId="{A08B5F19-62FD-4D45-A5A8-69AD10C843F2}" sibTransId="{90A52AE6-EA95-4A6D-B91C-5992EC3C9223}"/>
    <dgm:cxn modelId="{717A29D3-9E72-4874-AE3C-F10BE3B312CC}" type="presOf" srcId="{A72C5976-B60F-4FF1-A925-FB317B5E23E7}" destId="{57C99E7F-E0C4-46F8-BE4B-D4FACB3BC64B}" srcOrd="1" destOrd="0" presId="urn:microsoft.com/office/officeart/2005/8/layout/hierarchy2"/>
    <dgm:cxn modelId="{D3A7A4EB-9F58-4638-B815-DCFD2288B975}" type="presOf" srcId="{7DA1DFC4-D2A0-4B6B-9A78-F86284F7BB96}" destId="{CB2CA661-26AF-4D12-957E-69AE9DD87EB2}" srcOrd="0" destOrd="0" presId="urn:microsoft.com/office/officeart/2005/8/layout/hierarchy2"/>
    <dgm:cxn modelId="{70819DE8-06FA-42B5-88C5-9C2E75A9157E}" srcId="{D652FE39-306A-458E-ACFE-61305AD2CF72}" destId="{5E498977-2732-4A9F-BBC0-F0A4AC263D15}" srcOrd="2" destOrd="0" parTransId="{591E4AE0-2FAC-4B05-ACA1-C661A918CA99}" sibTransId="{FECF7344-69DE-4A47-A4C7-25B5B21FD0EC}"/>
    <dgm:cxn modelId="{D9914B72-147A-474D-A104-3A19E5F0716A}" type="presOf" srcId="{A59FF85E-E2C5-4D22-BD95-D7243AFB141B}" destId="{C96D35E2-706B-4717-BF6A-277F88CD37F4}" srcOrd="0" destOrd="0" presId="urn:microsoft.com/office/officeart/2005/8/layout/hierarchy2"/>
    <dgm:cxn modelId="{46FD4D19-8ABA-4949-9A3E-FEF41C44AFBB}" type="presOf" srcId="{A2560582-372A-4778-AF4B-D7FBC5E19D46}" destId="{13B167E6-D61C-488D-B822-3D85DBB50551}" srcOrd="0" destOrd="0" presId="urn:microsoft.com/office/officeart/2005/8/layout/hierarchy2"/>
    <dgm:cxn modelId="{F7BB5E03-C37D-47A7-B500-0780D4748B7C}" type="presOf" srcId="{1647ED31-27A4-4FA3-B2F5-B1D9CD79D5AD}" destId="{03314BBE-D3F3-4243-AE3D-3EEB127517E4}" srcOrd="0" destOrd="0" presId="urn:microsoft.com/office/officeart/2005/8/layout/hierarchy2"/>
    <dgm:cxn modelId="{187FA1AD-5970-485C-B9CA-827F65F45D78}" type="presOf" srcId="{677DD34E-7AF4-475B-8AD3-6A1E16332535}" destId="{C9AE25DF-EDFA-4B10-AD99-8F9DB5F4A573}" srcOrd="0" destOrd="0" presId="urn:microsoft.com/office/officeart/2005/8/layout/hierarchy2"/>
    <dgm:cxn modelId="{A19A79B6-F754-4C3A-AFC5-20698536DFF9}" type="presOf" srcId="{D652FE39-306A-458E-ACFE-61305AD2CF72}" destId="{066701B7-BB12-486B-891E-79ACDED24D49}" srcOrd="0" destOrd="0" presId="urn:microsoft.com/office/officeart/2005/8/layout/hierarchy2"/>
    <dgm:cxn modelId="{62427433-8785-4704-A5C4-540FA5D0E339}" type="presOf" srcId="{A72C5976-B60F-4FF1-A925-FB317B5E23E7}" destId="{10588C93-E183-4558-B635-32C26D1DF5B0}" srcOrd="0" destOrd="0" presId="urn:microsoft.com/office/officeart/2005/8/layout/hierarchy2"/>
    <dgm:cxn modelId="{8A762FEC-9D4B-4066-ABB8-E012BE8F4AC5}" type="presOf" srcId="{A9800C99-2ACC-411E-AB1F-82868D82EF8C}" destId="{FA00004D-DE83-4212-8902-8B85BA02E16D}" srcOrd="0" destOrd="0" presId="urn:microsoft.com/office/officeart/2005/8/layout/hierarchy2"/>
    <dgm:cxn modelId="{8981F88B-F105-4521-8E40-B41BC2A31E92}" type="presOf" srcId="{132AD6F2-5D7E-4B24-97E8-9F1C716FDA2A}" destId="{E59B5E6C-B227-481C-93EB-F67C5CF79E03}" srcOrd="0" destOrd="0" presId="urn:microsoft.com/office/officeart/2005/8/layout/hierarchy2"/>
    <dgm:cxn modelId="{E9D7A489-4EC8-43CA-A153-B6A7481BEFBE}" type="presOf" srcId="{3EC7BEA2-E92F-488E-99D4-C2B7F82C014C}" destId="{AD10F9A5-392F-4CD8-982C-A1E51CFA282F}" srcOrd="0" destOrd="0" presId="urn:microsoft.com/office/officeart/2005/8/layout/hierarchy2"/>
    <dgm:cxn modelId="{B4899707-4A22-4748-8902-6A36354D0869}" type="presOf" srcId="{BC1FFDCA-F1FF-4D54-92B3-686F76D67C8D}" destId="{C9120580-5A6C-4A91-BA0D-CC61B84C2981}" srcOrd="0" destOrd="0" presId="urn:microsoft.com/office/officeart/2005/8/layout/hierarchy2"/>
    <dgm:cxn modelId="{B37A813B-1E95-47A5-9F70-9346A026E1C2}" srcId="{1647ED31-27A4-4FA3-B2F5-B1D9CD79D5AD}" destId="{23A60AA4-6E4C-4BCF-B8EC-3198A3F5FCFC}" srcOrd="0" destOrd="0" parTransId="{A72C5976-B60F-4FF1-A925-FB317B5E23E7}" sibTransId="{3861EE8D-9ED9-418B-B859-396ECCF25FFE}"/>
    <dgm:cxn modelId="{5EE0D2E1-DE2C-4C33-A40F-2636AFA54130}" type="presOf" srcId="{84406794-7CA3-43C7-AAF8-C48602F6631C}" destId="{AF37ACF1-90D5-4233-8FAD-D36F8C4C9DBB}" srcOrd="0" destOrd="0" presId="urn:microsoft.com/office/officeart/2005/8/layout/hierarchy2"/>
    <dgm:cxn modelId="{ED1606DA-E648-4819-BCDA-DC441F6866EC}" type="presOf" srcId="{BEC2FE07-C670-4D1F-AB2A-43C3361EADF9}" destId="{92859142-9314-4FB8-9D08-E125BF880080}" srcOrd="1" destOrd="0" presId="urn:microsoft.com/office/officeart/2005/8/layout/hierarchy2"/>
    <dgm:cxn modelId="{9A8BFA3C-64D4-42F4-A00D-183F6A7D9221}" type="presOf" srcId="{A490BA95-F394-4340-9DBC-047FAE87F5F7}" destId="{2C33B978-1403-4BE5-9072-0E4FE4BF1C69}" srcOrd="0" destOrd="0" presId="urn:microsoft.com/office/officeart/2005/8/layout/hierarchy2"/>
    <dgm:cxn modelId="{AD0BCEBB-5B19-44D0-898D-F59032D61851}" type="presOf" srcId="{7EC3943B-5667-4A0E-9D6D-2516AB209152}" destId="{AE271AC1-51C3-45CD-A7B5-BE6E5CBC9B52}" srcOrd="0" destOrd="0" presId="urn:microsoft.com/office/officeart/2005/8/layout/hierarchy2"/>
    <dgm:cxn modelId="{CE5A01BF-2B0C-468E-967D-281D47887D3E}" type="presOf" srcId="{C3426B69-B7CD-4FEC-AE2D-FAC9B4FA4093}" destId="{978D21DE-8246-44A6-ABD2-05DB556FDF31}" srcOrd="0" destOrd="0" presId="urn:microsoft.com/office/officeart/2005/8/layout/hierarchy2"/>
    <dgm:cxn modelId="{04F73E3F-B9AD-4872-87B4-873C721CC767}" type="presOf" srcId="{29FE1821-7C4D-420E-B9CE-A25534B9BA9B}" destId="{C6C264CB-BA6B-4E7B-BEF2-E97111DAA06E}" srcOrd="0" destOrd="0" presId="urn:microsoft.com/office/officeart/2005/8/layout/hierarchy2"/>
    <dgm:cxn modelId="{E130A31F-F171-40C3-82F5-71A9B76766D9}" type="presOf" srcId="{B2154F58-66FB-4116-A2AE-12C56EC2070B}" destId="{E5243739-4F22-453C-9FD3-9BE4862D4FC0}" srcOrd="0" destOrd="0" presId="urn:microsoft.com/office/officeart/2005/8/layout/hierarchy2"/>
    <dgm:cxn modelId="{13C07A38-EBC6-4CAB-A5BC-78311918C55F}" srcId="{98D73563-57D6-4E2C-840A-7820FD796A2B}" destId="{4C322946-3137-40DB-AF39-E0451CEB81AB}" srcOrd="0" destOrd="0" parTransId="{2A5985F0-D090-44C7-84E7-3AF9879379BB}" sibTransId="{AE0439F0-5968-4F88-9C76-21C50472E489}"/>
    <dgm:cxn modelId="{F05D8701-4F92-4433-83C1-5BC91088495F}" srcId="{5E498977-2732-4A9F-BBC0-F0A4AC263D15}" destId="{1C2D837A-2ACF-4D08-9E4C-B78ADCBB9BF6}" srcOrd="1" destOrd="0" parTransId="{70F912AD-1F6C-411A-ADC2-321C165CCF34}" sibTransId="{6332DC64-DF20-45AA-A893-BE228870E5E5}"/>
    <dgm:cxn modelId="{7149430E-C381-42CE-BC57-567A584C1125}" srcId="{73AD8E91-CAE4-4D13-8314-CC67F4A3EE3B}" destId="{9539A5D8-2AD1-46EA-A85E-AE68B57322F3}" srcOrd="0" destOrd="0" parTransId="{67EAAFE6-8F04-411C-BB21-287740F97B54}" sibTransId="{E951C911-60F5-404C-85A3-0EEB14F1F3DB}"/>
    <dgm:cxn modelId="{DDDF42E3-4804-436A-8D83-2C5479AFC592}" type="presOf" srcId="{6A1C483B-047A-4B92-8719-9212A104193C}" destId="{50609A15-4CC7-4A79-B0F3-085824BFD926}" srcOrd="1" destOrd="0" presId="urn:microsoft.com/office/officeart/2005/8/layout/hierarchy2"/>
    <dgm:cxn modelId="{FE281D93-1ABF-42C3-BE64-510A93132F5C}" srcId="{1C2D837A-2ACF-4D08-9E4C-B78ADCBB9BF6}" destId="{91BC290C-0D7A-4A35-8209-8E6E76A00BC8}" srcOrd="0" destOrd="0" parTransId="{B2154F58-66FB-4116-A2AE-12C56EC2070B}" sibTransId="{0ED43047-396C-45B6-8ACF-5BFBE9F497C3}"/>
    <dgm:cxn modelId="{D1B9B43C-5566-4BCA-BAD3-85A24E60A7C4}" srcId="{A9B11B60-39E5-41F9-B116-519AF0E23EDD}" destId="{1F3604B5-9799-4C8F-B2A7-7DEBFBBE05CC}" srcOrd="0" destOrd="0" parTransId="{6236C72F-5C7A-458A-8C49-A9ACA978E887}" sibTransId="{23FFDA6C-56EA-44C7-A899-E5D4E3B0743B}"/>
    <dgm:cxn modelId="{17D6AFAE-2F7E-48E2-838A-0516245FA313}" srcId="{7F16B3BC-2BE0-4A66-BCF1-ABD882DF6E4C}" destId="{A59FF85E-E2C5-4D22-BD95-D7243AFB141B}" srcOrd="0" destOrd="0" parTransId="{EF0DD032-19D8-4EF5-9A7E-3D0DD1E0B960}" sibTransId="{2E4F08D2-0351-4ACF-82AD-36830AEF2DD6}"/>
    <dgm:cxn modelId="{74144C54-62B4-453C-813C-4226DD7D5F95}" type="presOf" srcId="{3BD8C229-454B-4459-A5FD-A74014C367AE}" destId="{0742560E-E23D-4572-B401-7B3AEBA0B6E4}" srcOrd="0" destOrd="0" presId="urn:microsoft.com/office/officeart/2005/8/layout/hierarchy2"/>
    <dgm:cxn modelId="{394B8179-206D-488C-B864-889C3BFD9B4E}" type="presOf" srcId="{A7AFD99B-40A1-42E9-845D-040625D9AE6D}" destId="{1303EA85-E11F-4E17-B236-AA26762E7B6F}" srcOrd="1" destOrd="0" presId="urn:microsoft.com/office/officeart/2005/8/layout/hierarchy2"/>
    <dgm:cxn modelId="{AF802363-BFE1-45EC-868F-8EBEEC6C3A73}" type="presOf" srcId="{7EC3943B-5667-4A0E-9D6D-2516AB209152}" destId="{AE6CED90-730F-49B3-9403-A1A68BA08184}" srcOrd="1" destOrd="0" presId="urn:microsoft.com/office/officeart/2005/8/layout/hierarchy2"/>
    <dgm:cxn modelId="{F307B7F7-E42F-4F3B-833E-A07A6FC72916}" type="presOf" srcId="{EF0DD032-19D8-4EF5-9A7E-3D0DD1E0B960}" destId="{EB208A7C-D3E7-44E1-BDD1-A3EB7BFE3998}" srcOrd="0" destOrd="0" presId="urn:microsoft.com/office/officeart/2005/8/layout/hierarchy2"/>
    <dgm:cxn modelId="{0355F5D6-2EEA-4B28-890D-03BFECA007A9}" type="presOf" srcId="{591E4AE0-2FAC-4B05-ACA1-C661A918CA99}" destId="{B6E7FFF2-6F4A-4868-8AFC-8C1FDC6D7810}" srcOrd="1" destOrd="0" presId="urn:microsoft.com/office/officeart/2005/8/layout/hierarchy2"/>
    <dgm:cxn modelId="{5ED68271-4650-4067-8D0A-18DFED398821}" type="presOf" srcId="{F44D51A8-366A-494A-A0F1-15C418D9ABA7}" destId="{F6230CB2-0961-46D6-910E-BADA47E5C9B7}" srcOrd="1" destOrd="0" presId="urn:microsoft.com/office/officeart/2005/8/layout/hierarchy2"/>
    <dgm:cxn modelId="{0CB9F14F-BA3D-4346-90AA-60A4F6F128FD}" type="presOf" srcId="{2A5985F0-D090-44C7-84E7-3AF9879379BB}" destId="{564A1067-0B02-4FA2-B20F-7C06D1765171}" srcOrd="1" destOrd="0" presId="urn:microsoft.com/office/officeart/2005/8/layout/hierarchy2"/>
    <dgm:cxn modelId="{925768B2-B147-4871-A8EE-BF46804F5A24}" type="presOf" srcId="{F062A416-6A1D-4F6C-8750-0BD85E22BF6A}" destId="{5E7FC1E8-82A1-4FBE-A22D-581731B6C76F}" srcOrd="1" destOrd="0" presId="urn:microsoft.com/office/officeart/2005/8/layout/hierarchy2"/>
    <dgm:cxn modelId="{9FC24708-9F91-425F-8DE3-8DDAEA043E51}" type="presOf" srcId="{1F3604B5-9799-4C8F-B2A7-7DEBFBBE05CC}" destId="{FC7C5F80-F3EE-40C3-8389-5A88B8DBC720}" srcOrd="0" destOrd="0" presId="urn:microsoft.com/office/officeart/2005/8/layout/hierarchy2"/>
    <dgm:cxn modelId="{F1F881A9-1477-460B-B1D0-66B5765B7715}" type="presOf" srcId="{039BC67F-A64A-4B24-A223-C92A4ADEFF8E}" destId="{727C1BE5-E869-4461-B4AD-19AFA440F0FB}" srcOrd="0" destOrd="0" presId="urn:microsoft.com/office/officeart/2005/8/layout/hierarchy2"/>
    <dgm:cxn modelId="{78628D3D-9792-438F-A6AE-C75A2402E107}" srcId="{29FE1821-7C4D-420E-B9CE-A25534B9BA9B}" destId="{1ECD0BB3-5DDD-45F0-AAE7-48E14BADFF30}" srcOrd="0" destOrd="0" parTransId="{7EC3943B-5667-4A0E-9D6D-2516AB209152}" sibTransId="{C54B53B8-DE64-484C-A919-B1103BDB4CA2}"/>
    <dgm:cxn modelId="{E48B9D5A-DC85-44EC-9422-192A6E43F071}" type="presOf" srcId="{3EC7BEA2-E92F-488E-99D4-C2B7F82C014C}" destId="{AF7C6750-B98C-4A97-8D2C-522BB1E45FB7}" srcOrd="1" destOrd="0" presId="urn:microsoft.com/office/officeart/2005/8/layout/hierarchy2"/>
    <dgm:cxn modelId="{B6BF3F77-F7F7-4F80-AB39-F8453B594D90}" type="presOf" srcId="{3BD8C229-454B-4459-A5FD-A74014C367AE}" destId="{C4C3870E-CD5C-4379-964F-E888DC2A70EB}" srcOrd="1" destOrd="0" presId="urn:microsoft.com/office/officeart/2005/8/layout/hierarchy2"/>
    <dgm:cxn modelId="{621086CF-A882-47EE-AB05-461B4D786FC6}" type="presOf" srcId="{4C322946-3137-40DB-AF39-E0451CEB81AB}" destId="{5049A839-26B8-4DD5-B615-1893750F53AC}" srcOrd="0" destOrd="0" presId="urn:microsoft.com/office/officeart/2005/8/layout/hierarchy2"/>
    <dgm:cxn modelId="{A92D6A19-F1CC-4473-A2F3-520FFB7B2D3E}" type="presOf" srcId="{132AD6F2-5D7E-4B24-97E8-9F1C716FDA2A}" destId="{87A4844F-9D85-44FF-BA16-A25319D34ACF}" srcOrd="1" destOrd="0" presId="urn:microsoft.com/office/officeart/2005/8/layout/hierarchy2"/>
    <dgm:cxn modelId="{8636B96D-CF21-44D4-B6B8-2111B93FC473}" srcId="{039BC67F-A64A-4B24-A223-C92A4ADEFF8E}" destId="{98D73563-57D6-4E2C-840A-7820FD796A2B}" srcOrd="1" destOrd="0" parTransId="{132AD6F2-5D7E-4B24-97E8-9F1C716FDA2A}" sibTransId="{91E8CE4B-FC0F-4889-A189-950754E28B4F}"/>
    <dgm:cxn modelId="{1BCD2BD2-1080-46DE-A40D-B2043FF35FC6}" type="presOf" srcId="{6A1C483B-047A-4B92-8719-9212A104193C}" destId="{2C4EF7B9-20B9-47B8-8499-04CFBCBB9B5A}" srcOrd="0" destOrd="0" presId="urn:microsoft.com/office/officeart/2005/8/layout/hierarchy2"/>
    <dgm:cxn modelId="{6297DF4D-AD88-4009-92F2-22FEF0000EAB}" type="presOf" srcId="{CB45E42E-C0B7-4EA3-8299-981AEE98AFE7}" destId="{BB3819A8-9F2D-4E02-B666-143721C90EC8}" srcOrd="1" destOrd="0" presId="urn:microsoft.com/office/officeart/2005/8/layout/hierarchy2"/>
    <dgm:cxn modelId="{8948EF3E-A94B-438D-A812-70FF49B89F7D}" srcId="{D652FE39-306A-458E-ACFE-61305AD2CF72}" destId="{7DA1DFC4-D2A0-4B6B-9A78-F86284F7BB96}" srcOrd="0" destOrd="0" parTransId="{F062A416-6A1D-4F6C-8750-0BD85E22BF6A}" sibTransId="{B3E9B513-FBFC-47B3-9C85-BCF334B245DE}"/>
    <dgm:cxn modelId="{D3204480-203B-4D04-89A3-14D24AFDE9DB}" type="presOf" srcId="{7F16B3BC-2BE0-4A66-BCF1-ABD882DF6E4C}" destId="{B6821F8C-78FB-4B61-9BA5-8B7387D6B0AC}" srcOrd="0" destOrd="0" presId="urn:microsoft.com/office/officeart/2005/8/layout/hierarchy2"/>
    <dgm:cxn modelId="{E907A936-4958-479D-AAA2-6178956879AD}" type="presParOf" srcId="{13B167E6-D61C-488D-B822-3D85DBB50551}" destId="{9E7F4DD8-60ED-40FD-804B-F69B0045A067}" srcOrd="0" destOrd="0" presId="urn:microsoft.com/office/officeart/2005/8/layout/hierarchy2"/>
    <dgm:cxn modelId="{0BC6569C-EF32-4DC5-BB66-2679D3F455E4}" type="presParOf" srcId="{9E7F4DD8-60ED-40FD-804B-F69B0045A067}" destId="{066701B7-BB12-486B-891E-79ACDED24D49}" srcOrd="0" destOrd="0" presId="urn:microsoft.com/office/officeart/2005/8/layout/hierarchy2"/>
    <dgm:cxn modelId="{E1974C42-FAE0-4100-BDB9-4CC7C55C0248}" type="presParOf" srcId="{9E7F4DD8-60ED-40FD-804B-F69B0045A067}" destId="{1BBFEE0F-FF7D-433C-A91E-6FD4F8FC72EB}" srcOrd="1" destOrd="0" presId="urn:microsoft.com/office/officeart/2005/8/layout/hierarchy2"/>
    <dgm:cxn modelId="{8D6DC49B-DD7B-4A65-A1C9-E7E5F250CA9C}" type="presParOf" srcId="{1BBFEE0F-FF7D-433C-A91E-6FD4F8FC72EB}" destId="{725871E4-A12A-42CF-9B48-10A0A5F200CF}" srcOrd="0" destOrd="0" presId="urn:microsoft.com/office/officeart/2005/8/layout/hierarchy2"/>
    <dgm:cxn modelId="{93BECAF4-186C-485B-BA09-47226E5475BC}" type="presParOf" srcId="{725871E4-A12A-42CF-9B48-10A0A5F200CF}" destId="{5E7FC1E8-82A1-4FBE-A22D-581731B6C76F}" srcOrd="0" destOrd="0" presId="urn:microsoft.com/office/officeart/2005/8/layout/hierarchy2"/>
    <dgm:cxn modelId="{CEFC9B50-29E9-4D6E-9489-628BA70B11CE}" type="presParOf" srcId="{1BBFEE0F-FF7D-433C-A91E-6FD4F8FC72EB}" destId="{860DE3F4-6469-4C5C-A117-6B67981AED73}" srcOrd="1" destOrd="0" presId="urn:microsoft.com/office/officeart/2005/8/layout/hierarchy2"/>
    <dgm:cxn modelId="{56844B4C-619D-4B4E-8100-EC3B8E04F181}" type="presParOf" srcId="{860DE3F4-6469-4C5C-A117-6B67981AED73}" destId="{CB2CA661-26AF-4D12-957E-69AE9DD87EB2}" srcOrd="0" destOrd="0" presId="urn:microsoft.com/office/officeart/2005/8/layout/hierarchy2"/>
    <dgm:cxn modelId="{EE65336E-1B19-4DAA-9670-D9EB783408D1}" type="presParOf" srcId="{860DE3F4-6469-4C5C-A117-6B67981AED73}" destId="{6C687DDD-3315-43B2-AFE1-C5904C20D85A}" srcOrd="1" destOrd="0" presId="urn:microsoft.com/office/officeart/2005/8/layout/hierarchy2"/>
    <dgm:cxn modelId="{D6BBEA4D-634F-4AF2-AFC0-8C2A894ADE32}" type="presParOf" srcId="{6C687DDD-3315-43B2-AFE1-C5904C20D85A}" destId="{FA00004D-DE83-4212-8902-8B85BA02E16D}" srcOrd="0" destOrd="0" presId="urn:microsoft.com/office/officeart/2005/8/layout/hierarchy2"/>
    <dgm:cxn modelId="{C4A12F92-61ED-4205-8C2B-6CAB0C6337C6}" type="presParOf" srcId="{FA00004D-DE83-4212-8902-8B85BA02E16D}" destId="{9C758D74-969F-4B28-B5B8-4B5EDA6D8DA7}" srcOrd="0" destOrd="0" presId="urn:microsoft.com/office/officeart/2005/8/layout/hierarchy2"/>
    <dgm:cxn modelId="{AD9BFA77-B3BC-4ACD-BB1C-B46B954D2F27}" type="presParOf" srcId="{6C687DDD-3315-43B2-AFE1-C5904C20D85A}" destId="{7FC42249-9EA0-4A84-A4DA-F6D8AC66090B}" srcOrd="1" destOrd="0" presId="urn:microsoft.com/office/officeart/2005/8/layout/hierarchy2"/>
    <dgm:cxn modelId="{BBAB0025-1C35-41FC-ACBE-410C0D91C825}" type="presParOf" srcId="{7FC42249-9EA0-4A84-A4DA-F6D8AC66090B}" destId="{C9120580-5A6C-4A91-BA0D-CC61B84C2981}" srcOrd="0" destOrd="0" presId="urn:microsoft.com/office/officeart/2005/8/layout/hierarchy2"/>
    <dgm:cxn modelId="{B0A5D276-3FEE-4598-97BD-5F5B834B374D}" type="presParOf" srcId="{7FC42249-9EA0-4A84-A4DA-F6D8AC66090B}" destId="{2612FAD9-183F-47F7-B9FD-71C7FC4EF5EA}" srcOrd="1" destOrd="0" presId="urn:microsoft.com/office/officeart/2005/8/layout/hierarchy2"/>
    <dgm:cxn modelId="{7C25F56E-E7D8-49D1-9205-626F000266C5}" type="presParOf" srcId="{2612FAD9-183F-47F7-B9FD-71C7FC4EF5EA}" destId="{0742560E-E23D-4572-B401-7B3AEBA0B6E4}" srcOrd="0" destOrd="0" presId="urn:microsoft.com/office/officeart/2005/8/layout/hierarchy2"/>
    <dgm:cxn modelId="{B8443D30-BD18-49FD-8025-1A5695D577B2}" type="presParOf" srcId="{0742560E-E23D-4572-B401-7B3AEBA0B6E4}" destId="{C4C3870E-CD5C-4379-964F-E888DC2A70EB}" srcOrd="0" destOrd="0" presId="urn:microsoft.com/office/officeart/2005/8/layout/hierarchy2"/>
    <dgm:cxn modelId="{AED5AE8E-2DB2-4683-93DD-C4C62ABC0EBB}" type="presParOf" srcId="{2612FAD9-183F-47F7-B9FD-71C7FC4EF5EA}" destId="{8F220D46-0CF3-4F11-AD64-AE8607961A8F}" srcOrd="1" destOrd="0" presId="urn:microsoft.com/office/officeart/2005/8/layout/hierarchy2"/>
    <dgm:cxn modelId="{66764234-9183-4436-861C-93D6A733685D}" type="presParOf" srcId="{8F220D46-0CF3-4F11-AD64-AE8607961A8F}" destId="{8A908060-88DD-4DB5-A6EF-CE1541E348EE}" srcOrd="0" destOrd="0" presId="urn:microsoft.com/office/officeart/2005/8/layout/hierarchy2"/>
    <dgm:cxn modelId="{CC3F2530-5CEB-48E9-B340-E5A537D29B3E}" type="presParOf" srcId="{8F220D46-0CF3-4F11-AD64-AE8607961A8F}" destId="{D36E3B39-143E-4B9E-8C8E-715241FB43A5}" srcOrd="1" destOrd="0" presId="urn:microsoft.com/office/officeart/2005/8/layout/hierarchy2"/>
    <dgm:cxn modelId="{39896C87-CB24-4455-9C0E-784E70B41B66}" type="presParOf" srcId="{6C687DDD-3315-43B2-AFE1-C5904C20D85A}" destId="{3706EBD4-9A4D-4F36-ACAC-E01DA03833CD}" srcOrd="2" destOrd="0" presId="urn:microsoft.com/office/officeart/2005/8/layout/hierarchy2"/>
    <dgm:cxn modelId="{1118EB74-D9CD-4EE4-8639-92FEF78E36A2}" type="presParOf" srcId="{3706EBD4-9A4D-4F36-ACAC-E01DA03833CD}" destId="{FD6644DA-1177-4692-8165-E04703B36C0A}" srcOrd="0" destOrd="0" presId="urn:microsoft.com/office/officeart/2005/8/layout/hierarchy2"/>
    <dgm:cxn modelId="{C0B22E06-9AD4-435D-9F42-5B897A874AC8}" type="presParOf" srcId="{6C687DDD-3315-43B2-AFE1-C5904C20D85A}" destId="{98213B96-68BD-40FB-B9BF-4550067584AD}" srcOrd="3" destOrd="0" presId="urn:microsoft.com/office/officeart/2005/8/layout/hierarchy2"/>
    <dgm:cxn modelId="{30EE6AA4-CC1F-4C75-A854-7488DE37C8A3}" type="presParOf" srcId="{98213B96-68BD-40FB-B9BF-4550067584AD}" destId="{B6821F8C-78FB-4B61-9BA5-8B7387D6B0AC}" srcOrd="0" destOrd="0" presId="urn:microsoft.com/office/officeart/2005/8/layout/hierarchy2"/>
    <dgm:cxn modelId="{1C455B52-2FBD-4C7F-BDB6-0BFB0E4A4196}" type="presParOf" srcId="{98213B96-68BD-40FB-B9BF-4550067584AD}" destId="{4A8AEC89-921D-4D67-8F13-3FD7128BB2BA}" srcOrd="1" destOrd="0" presId="urn:microsoft.com/office/officeart/2005/8/layout/hierarchy2"/>
    <dgm:cxn modelId="{88209758-584D-4616-A7ED-D10B6689D225}" type="presParOf" srcId="{4A8AEC89-921D-4D67-8F13-3FD7128BB2BA}" destId="{EB208A7C-D3E7-44E1-BDD1-A3EB7BFE3998}" srcOrd="0" destOrd="0" presId="urn:microsoft.com/office/officeart/2005/8/layout/hierarchy2"/>
    <dgm:cxn modelId="{AE821455-5DED-4B1F-9A83-5CB57C03E279}" type="presParOf" srcId="{EB208A7C-D3E7-44E1-BDD1-A3EB7BFE3998}" destId="{821E532B-BCE9-402A-8F79-36C99E501BC6}" srcOrd="0" destOrd="0" presId="urn:microsoft.com/office/officeart/2005/8/layout/hierarchy2"/>
    <dgm:cxn modelId="{9C108B2E-AEF2-4CF4-BC31-83EEC71B3194}" type="presParOf" srcId="{4A8AEC89-921D-4D67-8F13-3FD7128BB2BA}" destId="{4355FB2A-CB50-4DDC-BA44-2A3D265ECB62}" srcOrd="1" destOrd="0" presId="urn:microsoft.com/office/officeart/2005/8/layout/hierarchy2"/>
    <dgm:cxn modelId="{4AD7A54B-E3F2-46F7-83BD-AA0EC7DE1BDD}" type="presParOf" srcId="{4355FB2A-CB50-4DDC-BA44-2A3D265ECB62}" destId="{C96D35E2-706B-4717-BF6A-277F88CD37F4}" srcOrd="0" destOrd="0" presId="urn:microsoft.com/office/officeart/2005/8/layout/hierarchy2"/>
    <dgm:cxn modelId="{76CF3822-A366-4F6A-A674-F02E17DA2E29}" type="presParOf" srcId="{4355FB2A-CB50-4DDC-BA44-2A3D265ECB62}" destId="{6F6445DE-4208-4123-9391-AF6C49F7F887}" srcOrd="1" destOrd="0" presId="urn:microsoft.com/office/officeart/2005/8/layout/hierarchy2"/>
    <dgm:cxn modelId="{F0537F9E-5607-47A6-8B3E-F13917091442}" type="presParOf" srcId="{1BBFEE0F-FF7D-433C-A91E-6FD4F8FC72EB}" destId="{2C4EF7B9-20B9-47B8-8499-04CFBCBB9B5A}" srcOrd="2" destOrd="0" presId="urn:microsoft.com/office/officeart/2005/8/layout/hierarchy2"/>
    <dgm:cxn modelId="{EDB64471-97F4-46AF-8081-5BAF5B827A4C}" type="presParOf" srcId="{2C4EF7B9-20B9-47B8-8499-04CFBCBB9B5A}" destId="{50609A15-4CC7-4A79-B0F3-085824BFD926}" srcOrd="0" destOrd="0" presId="urn:microsoft.com/office/officeart/2005/8/layout/hierarchy2"/>
    <dgm:cxn modelId="{6877B9B0-D0E7-44D5-AE00-8702287E922A}" type="presParOf" srcId="{1BBFEE0F-FF7D-433C-A91E-6FD4F8FC72EB}" destId="{11B4E403-C4B6-44AD-83A1-5489F029A4AB}" srcOrd="3" destOrd="0" presId="urn:microsoft.com/office/officeart/2005/8/layout/hierarchy2"/>
    <dgm:cxn modelId="{DDF215E2-FC36-4B02-A7D3-6C613F138492}" type="presParOf" srcId="{11B4E403-C4B6-44AD-83A1-5489F029A4AB}" destId="{1D3C5704-5A1B-4359-B759-853C51008CD9}" srcOrd="0" destOrd="0" presId="urn:microsoft.com/office/officeart/2005/8/layout/hierarchy2"/>
    <dgm:cxn modelId="{AB3B6C5C-E5C4-4075-B36D-842E7DE1DE1B}" type="presParOf" srcId="{11B4E403-C4B6-44AD-83A1-5489F029A4AB}" destId="{898D2F03-B240-4164-B2FC-3BDD0CD54CF5}" srcOrd="1" destOrd="0" presId="urn:microsoft.com/office/officeart/2005/8/layout/hierarchy2"/>
    <dgm:cxn modelId="{9E2F8A01-C214-41DC-B252-C99A927AB772}" type="presParOf" srcId="{898D2F03-B240-4164-B2FC-3BDD0CD54CF5}" destId="{A206F0D3-BD96-4B8F-8193-CC623189CB6E}" srcOrd="0" destOrd="0" presId="urn:microsoft.com/office/officeart/2005/8/layout/hierarchy2"/>
    <dgm:cxn modelId="{C8E52FA1-64F6-4544-829A-CED75D6D0C5E}" type="presParOf" srcId="{A206F0D3-BD96-4B8F-8193-CC623189CB6E}" destId="{92859142-9314-4FB8-9D08-E125BF880080}" srcOrd="0" destOrd="0" presId="urn:microsoft.com/office/officeart/2005/8/layout/hierarchy2"/>
    <dgm:cxn modelId="{993A1D94-2013-4DCE-BB83-88AB93DB505C}" type="presParOf" srcId="{898D2F03-B240-4164-B2FC-3BDD0CD54CF5}" destId="{C5F6BEE5-42F5-48CA-99AD-5B007B5920C8}" srcOrd="1" destOrd="0" presId="urn:microsoft.com/office/officeart/2005/8/layout/hierarchy2"/>
    <dgm:cxn modelId="{4391DDDF-3E16-4B95-B799-1B94A74A8B3E}" type="presParOf" srcId="{C5F6BEE5-42F5-48CA-99AD-5B007B5920C8}" destId="{C6C264CB-BA6B-4E7B-BEF2-E97111DAA06E}" srcOrd="0" destOrd="0" presId="urn:microsoft.com/office/officeart/2005/8/layout/hierarchy2"/>
    <dgm:cxn modelId="{481BE15C-05B3-4914-8612-F2AA0D3DEC8B}" type="presParOf" srcId="{C5F6BEE5-42F5-48CA-99AD-5B007B5920C8}" destId="{F6D19CF3-E6DB-4E22-B4DE-3360D63CEE69}" srcOrd="1" destOrd="0" presId="urn:microsoft.com/office/officeart/2005/8/layout/hierarchy2"/>
    <dgm:cxn modelId="{F7B29063-898F-45D9-9D5C-2677B229CAB7}" type="presParOf" srcId="{F6D19CF3-E6DB-4E22-B4DE-3360D63CEE69}" destId="{AE271AC1-51C3-45CD-A7B5-BE6E5CBC9B52}" srcOrd="0" destOrd="0" presId="urn:microsoft.com/office/officeart/2005/8/layout/hierarchy2"/>
    <dgm:cxn modelId="{2DD35455-8146-45FE-B459-4738C5644C2C}" type="presParOf" srcId="{AE271AC1-51C3-45CD-A7B5-BE6E5CBC9B52}" destId="{AE6CED90-730F-49B3-9403-A1A68BA08184}" srcOrd="0" destOrd="0" presId="urn:microsoft.com/office/officeart/2005/8/layout/hierarchy2"/>
    <dgm:cxn modelId="{E8193EF1-C504-4618-AEC5-DD61B69F18A7}" type="presParOf" srcId="{F6D19CF3-E6DB-4E22-B4DE-3360D63CEE69}" destId="{D13D8152-5C66-41A5-A715-5F8DF73473A5}" srcOrd="1" destOrd="0" presId="urn:microsoft.com/office/officeart/2005/8/layout/hierarchy2"/>
    <dgm:cxn modelId="{1C2CAD22-F96E-4676-98B8-27DC1F1E2AF0}" type="presParOf" srcId="{D13D8152-5C66-41A5-A715-5F8DF73473A5}" destId="{560BE7F8-715F-4CDC-952E-FF87DBCD155B}" srcOrd="0" destOrd="0" presId="urn:microsoft.com/office/officeart/2005/8/layout/hierarchy2"/>
    <dgm:cxn modelId="{DBBE2025-0913-4564-9032-A4710877A985}" type="presParOf" srcId="{D13D8152-5C66-41A5-A715-5F8DF73473A5}" destId="{591CBF25-F697-41E2-A41F-563C7B3BD9BC}" srcOrd="1" destOrd="0" presId="urn:microsoft.com/office/officeart/2005/8/layout/hierarchy2"/>
    <dgm:cxn modelId="{F87FBB94-9EAD-43F1-95B3-372D7FB9CF47}" type="presParOf" srcId="{898D2F03-B240-4164-B2FC-3BDD0CD54CF5}" destId="{2C33B978-1403-4BE5-9072-0E4FE4BF1C69}" srcOrd="2" destOrd="0" presId="urn:microsoft.com/office/officeart/2005/8/layout/hierarchy2"/>
    <dgm:cxn modelId="{20C57EFC-6B3C-4544-A531-311DEB65EBD6}" type="presParOf" srcId="{2C33B978-1403-4BE5-9072-0E4FE4BF1C69}" destId="{C8932187-267F-4CE4-BA2C-7C33E5B39E02}" srcOrd="0" destOrd="0" presId="urn:microsoft.com/office/officeart/2005/8/layout/hierarchy2"/>
    <dgm:cxn modelId="{B679C463-2DC7-4ACE-84BB-3C8DA864F91D}" type="presParOf" srcId="{898D2F03-B240-4164-B2FC-3BDD0CD54CF5}" destId="{3F390526-B154-49E0-934D-F4BB06820515}" srcOrd="3" destOrd="0" presId="urn:microsoft.com/office/officeart/2005/8/layout/hierarchy2"/>
    <dgm:cxn modelId="{B2E46E75-4A03-4047-AB59-434AEB5B5183}" type="presParOf" srcId="{3F390526-B154-49E0-934D-F4BB06820515}" destId="{727C1BE5-E869-4461-B4AD-19AFA440F0FB}" srcOrd="0" destOrd="0" presId="urn:microsoft.com/office/officeart/2005/8/layout/hierarchy2"/>
    <dgm:cxn modelId="{7406BC95-0987-4698-9B6F-31388253D9D0}" type="presParOf" srcId="{3F390526-B154-49E0-934D-F4BB06820515}" destId="{AE71E79B-8038-4E05-830C-6E7A01A81D5A}" srcOrd="1" destOrd="0" presId="urn:microsoft.com/office/officeart/2005/8/layout/hierarchy2"/>
    <dgm:cxn modelId="{71303768-2DFD-4405-9DDD-F9A0E4E8F8F6}" type="presParOf" srcId="{AE71E79B-8038-4E05-830C-6E7A01A81D5A}" destId="{C9AE25DF-EDFA-4B10-AD99-8F9DB5F4A573}" srcOrd="0" destOrd="0" presId="urn:microsoft.com/office/officeart/2005/8/layout/hierarchy2"/>
    <dgm:cxn modelId="{A2759194-0595-42ED-9164-9BD06DDFF990}" type="presParOf" srcId="{C9AE25DF-EDFA-4B10-AD99-8F9DB5F4A573}" destId="{C57FB398-9B7E-4533-A9FA-14D83D65993C}" srcOrd="0" destOrd="0" presId="urn:microsoft.com/office/officeart/2005/8/layout/hierarchy2"/>
    <dgm:cxn modelId="{4CFEC501-FA4A-4F27-84EF-DF40C1F65840}" type="presParOf" srcId="{AE71E79B-8038-4E05-830C-6E7A01A81D5A}" destId="{DC28BB79-72CF-4BF4-B68C-E49796FC363F}" srcOrd="1" destOrd="0" presId="urn:microsoft.com/office/officeart/2005/8/layout/hierarchy2"/>
    <dgm:cxn modelId="{F48DFA4E-C757-4E66-A927-306CA7E89FA9}" type="presParOf" srcId="{DC28BB79-72CF-4BF4-B68C-E49796FC363F}" destId="{BBB7B7D3-E149-48BE-8CAA-D4F7DF8B24CF}" srcOrd="0" destOrd="0" presId="urn:microsoft.com/office/officeart/2005/8/layout/hierarchy2"/>
    <dgm:cxn modelId="{F7617E06-52C8-460F-B697-1FEDCF0AD655}" type="presParOf" srcId="{DC28BB79-72CF-4BF4-B68C-E49796FC363F}" destId="{21AA1DDA-B6BD-4C4A-AF3F-C675AD8FFA6A}" srcOrd="1" destOrd="0" presId="urn:microsoft.com/office/officeart/2005/8/layout/hierarchy2"/>
    <dgm:cxn modelId="{DEC11C9B-9E35-4CC9-B7F1-100B3E7FB5B1}" type="presParOf" srcId="{21AA1DDA-B6BD-4C4A-AF3F-C675AD8FFA6A}" destId="{D8818EDF-373C-41A1-AF39-43728020B7FC}" srcOrd="0" destOrd="0" presId="urn:microsoft.com/office/officeart/2005/8/layout/hierarchy2"/>
    <dgm:cxn modelId="{9C7C493D-3362-4BD0-8B08-63EE3ED9BF56}" type="presParOf" srcId="{D8818EDF-373C-41A1-AF39-43728020B7FC}" destId="{8DE10D21-6E45-4766-B5EA-13D052729434}" srcOrd="0" destOrd="0" presId="urn:microsoft.com/office/officeart/2005/8/layout/hierarchy2"/>
    <dgm:cxn modelId="{197E0335-3E35-4820-B0EB-BF04DB6E6AA2}" type="presParOf" srcId="{21AA1DDA-B6BD-4C4A-AF3F-C675AD8FFA6A}" destId="{5E45DEB5-06EA-46C4-81B6-89C2802BCA27}" srcOrd="1" destOrd="0" presId="urn:microsoft.com/office/officeart/2005/8/layout/hierarchy2"/>
    <dgm:cxn modelId="{0D9FBF16-691A-4C66-AA1E-24621F6B0E08}" type="presParOf" srcId="{5E45DEB5-06EA-46C4-81B6-89C2802BCA27}" destId="{FC7C5F80-F3EE-40C3-8389-5A88B8DBC720}" srcOrd="0" destOrd="0" presId="urn:microsoft.com/office/officeart/2005/8/layout/hierarchy2"/>
    <dgm:cxn modelId="{FDBCC8F0-6B07-498D-A7DB-EEBA4473CA0D}" type="presParOf" srcId="{5E45DEB5-06EA-46C4-81B6-89C2802BCA27}" destId="{423C42A0-FB58-4907-AEA5-3640D91EF6BA}" srcOrd="1" destOrd="0" presId="urn:microsoft.com/office/officeart/2005/8/layout/hierarchy2"/>
    <dgm:cxn modelId="{472E9D4C-8540-407A-AFCB-10CFB3D1A236}" type="presParOf" srcId="{423C42A0-FB58-4907-AEA5-3640D91EF6BA}" destId="{AD10F9A5-392F-4CD8-982C-A1E51CFA282F}" srcOrd="0" destOrd="0" presId="urn:microsoft.com/office/officeart/2005/8/layout/hierarchy2"/>
    <dgm:cxn modelId="{F3FD5106-7872-463F-B1DC-22CFE67A10E8}" type="presParOf" srcId="{AD10F9A5-392F-4CD8-982C-A1E51CFA282F}" destId="{AF7C6750-B98C-4A97-8D2C-522BB1E45FB7}" srcOrd="0" destOrd="0" presId="urn:microsoft.com/office/officeart/2005/8/layout/hierarchy2"/>
    <dgm:cxn modelId="{50265D68-209E-4353-B725-2AF97D0F5286}" type="presParOf" srcId="{423C42A0-FB58-4907-AEA5-3640D91EF6BA}" destId="{9A3001BA-259C-4A32-A2FE-06CD433924EC}" srcOrd="1" destOrd="0" presId="urn:microsoft.com/office/officeart/2005/8/layout/hierarchy2"/>
    <dgm:cxn modelId="{699B4BE9-A46A-4A08-B540-C8FE40BB8991}" type="presParOf" srcId="{9A3001BA-259C-4A32-A2FE-06CD433924EC}" destId="{7C46FC9E-BAC5-4026-9C12-DFDFD5912D12}" srcOrd="0" destOrd="0" presId="urn:microsoft.com/office/officeart/2005/8/layout/hierarchy2"/>
    <dgm:cxn modelId="{9AE72E70-A505-4B40-8970-0AB21F4AD9DD}" type="presParOf" srcId="{9A3001BA-259C-4A32-A2FE-06CD433924EC}" destId="{3CAF0B41-49E1-4E3F-9680-AD9603371491}" srcOrd="1" destOrd="0" presId="urn:microsoft.com/office/officeart/2005/8/layout/hierarchy2"/>
    <dgm:cxn modelId="{E19B4171-AB91-4412-BB6F-84F917F21B6E}" type="presParOf" srcId="{AE71E79B-8038-4E05-830C-6E7A01A81D5A}" destId="{E59B5E6C-B227-481C-93EB-F67C5CF79E03}" srcOrd="2" destOrd="0" presId="urn:microsoft.com/office/officeart/2005/8/layout/hierarchy2"/>
    <dgm:cxn modelId="{B6532F33-F4B8-4F5D-BAEA-40356FB33D0D}" type="presParOf" srcId="{E59B5E6C-B227-481C-93EB-F67C5CF79E03}" destId="{87A4844F-9D85-44FF-BA16-A25319D34ACF}" srcOrd="0" destOrd="0" presId="urn:microsoft.com/office/officeart/2005/8/layout/hierarchy2"/>
    <dgm:cxn modelId="{198BD5AF-FF77-4030-998B-F0D6DC2C4C09}" type="presParOf" srcId="{AE71E79B-8038-4E05-830C-6E7A01A81D5A}" destId="{DBF21B55-F8B0-4C8C-BEAB-ED3CFADD6F53}" srcOrd="3" destOrd="0" presId="urn:microsoft.com/office/officeart/2005/8/layout/hierarchy2"/>
    <dgm:cxn modelId="{B7E84601-5633-43D9-814A-3626F836BC11}" type="presParOf" srcId="{DBF21B55-F8B0-4C8C-BEAB-ED3CFADD6F53}" destId="{0AC5EDE6-0B16-44AE-A3DF-8C8025CCFA0F}" srcOrd="0" destOrd="0" presId="urn:microsoft.com/office/officeart/2005/8/layout/hierarchy2"/>
    <dgm:cxn modelId="{0CA0792C-0884-459C-8AD6-926119458D54}" type="presParOf" srcId="{DBF21B55-F8B0-4C8C-BEAB-ED3CFADD6F53}" destId="{6191AE4B-FD1E-4039-B8A0-6971ADBA35F8}" srcOrd="1" destOrd="0" presId="urn:microsoft.com/office/officeart/2005/8/layout/hierarchy2"/>
    <dgm:cxn modelId="{400536E3-134F-4D27-A9E6-B5C568A0FE2A}" type="presParOf" srcId="{6191AE4B-FD1E-4039-B8A0-6971ADBA35F8}" destId="{0A9F30F1-2449-4B3D-BE35-6E1AF6CB1FAF}" srcOrd="0" destOrd="0" presId="urn:microsoft.com/office/officeart/2005/8/layout/hierarchy2"/>
    <dgm:cxn modelId="{F7F19A0A-B719-475F-A52B-475B2DDFC12C}" type="presParOf" srcId="{0A9F30F1-2449-4B3D-BE35-6E1AF6CB1FAF}" destId="{564A1067-0B02-4FA2-B20F-7C06D1765171}" srcOrd="0" destOrd="0" presId="urn:microsoft.com/office/officeart/2005/8/layout/hierarchy2"/>
    <dgm:cxn modelId="{386CB8C2-558F-437E-857A-C2329BE3911B}" type="presParOf" srcId="{6191AE4B-FD1E-4039-B8A0-6971ADBA35F8}" destId="{F7CEB802-B152-462B-B7AF-B0036904CF0D}" srcOrd="1" destOrd="0" presId="urn:microsoft.com/office/officeart/2005/8/layout/hierarchy2"/>
    <dgm:cxn modelId="{3979463F-5AB0-45F9-92EA-76B1A3C5B472}" type="presParOf" srcId="{F7CEB802-B152-462B-B7AF-B0036904CF0D}" destId="{5049A839-26B8-4DD5-B615-1893750F53AC}" srcOrd="0" destOrd="0" presId="urn:microsoft.com/office/officeart/2005/8/layout/hierarchy2"/>
    <dgm:cxn modelId="{981FBE4D-6EE1-400F-B1F9-7856D2BFFEC7}" type="presParOf" srcId="{F7CEB802-B152-462B-B7AF-B0036904CF0D}" destId="{B9D42466-0371-4B9F-8885-675BD1BB84A5}" srcOrd="1" destOrd="0" presId="urn:microsoft.com/office/officeart/2005/8/layout/hierarchy2"/>
    <dgm:cxn modelId="{A7AA6E9C-39DF-4852-ACF8-5BA571FE5463}" type="presParOf" srcId="{B9D42466-0371-4B9F-8885-675BD1BB84A5}" destId="{17CE2045-7F6A-4335-B89C-A69D41E8FC12}" srcOrd="0" destOrd="0" presId="urn:microsoft.com/office/officeart/2005/8/layout/hierarchy2"/>
    <dgm:cxn modelId="{FBE397E3-5770-4DF0-8F09-0C029CF57B7C}" type="presParOf" srcId="{17CE2045-7F6A-4335-B89C-A69D41E8FC12}" destId="{25BDA02B-5626-4C2A-8337-1EF43341131E}" srcOrd="0" destOrd="0" presId="urn:microsoft.com/office/officeart/2005/8/layout/hierarchy2"/>
    <dgm:cxn modelId="{3EBC4C8E-42E8-46AD-8B0A-7F4212922C82}" type="presParOf" srcId="{B9D42466-0371-4B9F-8885-675BD1BB84A5}" destId="{B42836D9-1091-4880-9C55-84456B929D8E}" srcOrd="1" destOrd="0" presId="urn:microsoft.com/office/officeart/2005/8/layout/hierarchy2"/>
    <dgm:cxn modelId="{D1C07639-6759-41ED-826F-C13A47E3F7B0}" type="presParOf" srcId="{B42836D9-1091-4880-9C55-84456B929D8E}" destId="{90B1C9E7-B277-4C5E-A490-CBE237A16F86}" srcOrd="0" destOrd="0" presId="urn:microsoft.com/office/officeart/2005/8/layout/hierarchy2"/>
    <dgm:cxn modelId="{A0566421-71E1-4F1F-AA80-0BDA71000981}" type="presParOf" srcId="{B42836D9-1091-4880-9C55-84456B929D8E}" destId="{B523280A-C48C-4B48-85BF-92CA2064314E}" srcOrd="1" destOrd="0" presId="urn:microsoft.com/office/officeart/2005/8/layout/hierarchy2"/>
    <dgm:cxn modelId="{95673031-7097-4C2F-91B2-2426C5C74B2C}" type="presParOf" srcId="{1BBFEE0F-FF7D-433C-A91E-6FD4F8FC72EB}" destId="{05307690-996B-4971-9F40-4B0135BC6E53}" srcOrd="4" destOrd="0" presId="urn:microsoft.com/office/officeart/2005/8/layout/hierarchy2"/>
    <dgm:cxn modelId="{68CA2313-64E8-438D-BAB4-3E8F222F1590}" type="presParOf" srcId="{05307690-996B-4971-9F40-4B0135BC6E53}" destId="{B6E7FFF2-6F4A-4868-8AFC-8C1FDC6D7810}" srcOrd="0" destOrd="0" presId="urn:microsoft.com/office/officeart/2005/8/layout/hierarchy2"/>
    <dgm:cxn modelId="{56648336-27F2-4196-A845-A049A60A0F90}" type="presParOf" srcId="{1BBFEE0F-FF7D-433C-A91E-6FD4F8FC72EB}" destId="{DCF30C81-E9E3-4F1B-8107-7F17F258E1C5}" srcOrd="5" destOrd="0" presId="urn:microsoft.com/office/officeart/2005/8/layout/hierarchy2"/>
    <dgm:cxn modelId="{2BD16F95-59EB-4EE7-BFA2-1378E9143C49}" type="presParOf" srcId="{DCF30C81-E9E3-4F1B-8107-7F17F258E1C5}" destId="{C680668A-AC24-4A68-9736-9FAE05A8A857}" srcOrd="0" destOrd="0" presId="urn:microsoft.com/office/officeart/2005/8/layout/hierarchy2"/>
    <dgm:cxn modelId="{462E9174-E798-4765-9F4F-07C91AE4EAC9}" type="presParOf" srcId="{DCF30C81-E9E3-4F1B-8107-7F17F258E1C5}" destId="{6868BBB6-EC37-47E0-8BD4-19ADE19ACBA4}" srcOrd="1" destOrd="0" presId="urn:microsoft.com/office/officeart/2005/8/layout/hierarchy2"/>
    <dgm:cxn modelId="{A66485AF-4248-43E4-B1E0-21A0640B6E12}" type="presParOf" srcId="{6868BBB6-EC37-47E0-8BD4-19ADE19ACBA4}" destId="{2810547E-A82A-4FE9-A54E-A48405212B4B}" srcOrd="0" destOrd="0" presId="urn:microsoft.com/office/officeart/2005/8/layout/hierarchy2"/>
    <dgm:cxn modelId="{A988496B-8F2E-45C0-9778-1563515AAC22}" type="presParOf" srcId="{2810547E-A82A-4FE9-A54E-A48405212B4B}" destId="{064A3080-9ED5-4524-BF06-FE4FEE87701D}" srcOrd="0" destOrd="0" presId="urn:microsoft.com/office/officeart/2005/8/layout/hierarchy2"/>
    <dgm:cxn modelId="{7CA3A280-6CD4-4780-8B49-C3CFDAD7DC04}" type="presParOf" srcId="{6868BBB6-EC37-47E0-8BD4-19ADE19ACBA4}" destId="{76471E27-1A5A-4AC3-B31D-51FFBD30CFF0}" srcOrd="1" destOrd="0" presId="urn:microsoft.com/office/officeart/2005/8/layout/hierarchy2"/>
    <dgm:cxn modelId="{EC8322BC-2AA9-4ECF-A014-3E500E0F9068}" type="presParOf" srcId="{76471E27-1A5A-4AC3-B31D-51FFBD30CFF0}" destId="{56C71E83-9798-44CB-8322-59A2C250990C}" srcOrd="0" destOrd="0" presId="urn:microsoft.com/office/officeart/2005/8/layout/hierarchy2"/>
    <dgm:cxn modelId="{62834517-0900-42EC-9F9E-00B825AA83AF}" type="presParOf" srcId="{76471E27-1A5A-4AC3-B31D-51FFBD30CFF0}" destId="{AE64B4EE-C0AB-4A18-BFEB-C4EDA3E09642}" srcOrd="1" destOrd="0" presId="urn:microsoft.com/office/officeart/2005/8/layout/hierarchy2"/>
    <dgm:cxn modelId="{546C1EC2-AC0A-4E07-8E56-928768052AB7}" type="presParOf" srcId="{AE64B4EE-C0AB-4A18-BFEB-C4EDA3E09642}" destId="{2A179712-5DC9-4F38-B625-B50F13B37CE4}" srcOrd="0" destOrd="0" presId="urn:microsoft.com/office/officeart/2005/8/layout/hierarchy2"/>
    <dgm:cxn modelId="{7ED8CFBB-0D36-4E15-8539-21D125C56A0C}" type="presParOf" srcId="{2A179712-5DC9-4F38-B625-B50F13B37CE4}" destId="{292C1C36-9A08-472A-B41E-911828BB7CA6}" srcOrd="0" destOrd="0" presId="urn:microsoft.com/office/officeart/2005/8/layout/hierarchy2"/>
    <dgm:cxn modelId="{B5A7D571-8297-4C77-8942-920862667BD8}" type="presParOf" srcId="{AE64B4EE-C0AB-4A18-BFEB-C4EDA3E09642}" destId="{1BF96899-72A5-414E-9392-53AF3980368E}" srcOrd="1" destOrd="0" presId="urn:microsoft.com/office/officeart/2005/8/layout/hierarchy2"/>
    <dgm:cxn modelId="{AD895A96-7836-4D1C-9472-5CAE72491B11}" type="presParOf" srcId="{1BF96899-72A5-414E-9392-53AF3980368E}" destId="{AF37ACF1-90D5-4233-8FAD-D36F8C4C9DBB}" srcOrd="0" destOrd="0" presId="urn:microsoft.com/office/officeart/2005/8/layout/hierarchy2"/>
    <dgm:cxn modelId="{2A5DFF0E-A130-4A31-A3C7-E60AF878244C}" type="presParOf" srcId="{1BF96899-72A5-414E-9392-53AF3980368E}" destId="{142E6ABE-7D9B-44A8-A7EC-FB5AD99AB4F5}" srcOrd="1" destOrd="0" presId="urn:microsoft.com/office/officeart/2005/8/layout/hierarchy2"/>
    <dgm:cxn modelId="{59F98A4E-053A-42E1-A064-941B293FEF37}" type="presParOf" srcId="{6868BBB6-EC37-47E0-8BD4-19ADE19ACBA4}" destId="{372516C7-E53F-4E19-B3F4-CF128F189AE3}" srcOrd="2" destOrd="0" presId="urn:microsoft.com/office/officeart/2005/8/layout/hierarchy2"/>
    <dgm:cxn modelId="{E2FC4AF1-2EF9-49B2-96D5-DA7E95F36D6E}" type="presParOf" srcId="{372516C7-E53F-4E19-B3F4-CF128F189AE3}" destId="{C983A12D-2A42-49B7-A50E-87C81EE94FE2}" srcOrd="0" destOrd="0" presId="urn:microsoft.com/office/officeart/2005/8/layout/hierarchy2"/>
    <dgm:cxn modelId="{302E5B16-8FF1-44C8-B0F7-2323A73BE07C}" type="presParOf" srcId="{6868BBB6-EC37-47E0-8BD4-19ADE19ACBA4}" destId="{C8E94EFA-C3B0-47B1-A13A-ACB414419C11}" srcOrd="3" destOrd="0" presId="urn:microsoft.com/office/officeart/2005/8/layout/hierarchy2"/>
    <dgm:cxn modelId="{3CEDF1F4-6F18-47AA-AF19-D8AAB7F28FDA}" type="presParOf" srcId="{C8E94EFA-C3B0-47B1-A13A-ACB414419C11}" destId="{E381A37A-D38F-40AD-ADF1-6BCE4D9F938E}" srcOrd="0" destOrd="0" presId="urn:microsoft.com/office/officeart/2005/8/layout/hierarchy2"/>
    <dgm:cxn modelId="{8663EF35-ADAC-40D1-B9F7-DF6B098C7F81}" type="presParOf" srcId="{C8E94EFA-C3B0-47B1-A13A-ACB414419C11}" destId="{9B800BA4-5C79-4A38-8111-0F420362EAFB}" srcOrd="1" destOrd="0" presId="urn:microsoft.com/office/officeart/2005/8/layout/hierarchy2"/>
    <dgm:cxn modelId="{22EFA920-EA0C-4103-856C-BD5E616A4F26}" type="presParOf" srcId="{9B800BA4-5C79-4A38-8111-0F420362EAFB}" destId="{E5243739-4F22-453C-9FD3-9BE4862D4FC0}" srcOrd="0" destOrd="0" presId="urn:microsoft.com/office/officeart/2005/8/layout/hierarchy2"/>
    <dgm:cxn modelId="{3CBBF974-41B5-4EEB-A665-25D245B89847}" type="presParOf" srcId="{E5243739-4F22-453C-9FD3-9BE4862D4FC0}" destId="{F07C6161-5BEA-4B02-AA86-C93435416983}" srcOrd="0" destOrd="0" presId="urn:microsoft.com/office/officeart/2005/8/layout/hierarchy2"/>
    <dgm:cxn modelId="{20CA19E9-EDA8-4C50-A03C-7D4C79560703}" type="presParOf" srcId="{9B800BA4-5C79-4A38-8111-0F420362EAFB}" destId="{45FE22D1-A30E-4310-B22D-66A65632A596}" srcOrd="1" destOrd="0" presId="urn:microsoft.com/office/officeart/2005/8/layout/hierarchy2"/>
    <dgm:cxn modelId="{3BE162E0-8407-4D8D-893C-7C40EE95D2DA}" type="presParOf" srcId="{45FE22D1-A30E-4310-B22D-66A65632A596}" destId="{1613844F-434C-44DC-98BD-3A3ACF3BEF5C}" srcOrd="0" destOrd="0" presId="urn:microsoft.com/office/officeart/2005/8/layout/hierarchy2"/>
    <dgm:cxn modelId="{013C2524-2B2F-4130-915B-AFACB32B44F7}" type="presParOf" srcId="{45FE22D1-A30E-4310-B22D-66A65632A596}" destId="{A95D518A-D448-44F2-A0D7-552CC5A6C508}" srcOrd="1" destOrd="0" presId="urn:microsoft.com/office/officeart/2005/8/layout/hierarchy2"/>
    <dgm:cxn modelId="{21208E6C-BCF4-4F23-8AD2-AC512C67D7FD}" type="presParOf" srcId="{A95D518A-D448-44F2-A0D7-552CC5A6C508}" destId="{0EFCC596-8BCC-42D4-B541-180B12B0530F}" srcOrd="0" destOrd="0" presId="urn:microsoft.com/office/officeart/2005/8/layout/hierarchy2"/>
    <dgm:cxn modelId="{8BE9A312-D64F-4FD6-8CB7-277B630F97FC}" type="presParOf" srcId="{0EFCC596-8BCC-42D4-B541-180B12B0530F}" destId="{EE868F9F-E437-4657-92E1-E98830A8A5A1}" srcOrd="0" destOrd="0" presId="urn:microsoft.com/office/officeart/2005/8/layout/hierarchy2"/>
    <dgm:cxn modelId="{D8C4B2E7-1627-4413-8821-4E6D7F0B6431}" type="presParOf" srcId="{A95D518A-D448-44F2-A0D7-552CC5A6C508}" destId="{22B89CB8-5616-416E-88C1-E7AB2085DD90}" srcOrd="1" destOrd="0" presId="urn:microsoft.com/office/officeart/2005/8/layout/hierarchy2"/>
    <dgm:cxn modelId="{87ADB865-CCD9-4620-862D-6B2792B10E17}" type="presParOf" srcId="{22B89CB8-5616-416E-88C1-E7AB2085DD90}" destId="{87079345-024A-45DA-B14F-63F499A6386F}" srcOrd="0" destOrd="0" presId="urn:microsoft.com/office/officeart/2005/8/layout/hierarchy2"/>
    <dgm:cxn modelId="{A8F4DE70-7C29-47A5-830F-245B483360E7}" type="presParOf" srcId="{22B89CB8-5616-416E-88C1-E7AB2085DD90}" destId="{796EF771-6498-42BD-8732-B9CAF8F1C42C}" srcOrd="1" destOrd="0" presId="urn:microsoft.com/office/officeart/2005/8/layout/hierarchy2"/>
    <dgm:cxn modelId="{74C22B80-196A-4829-97E2-FEB42DA99BF9}" type="presParOf" srcId="{1BBFEE0F-FF7D-433C-A91E-6FD4F8FC72EB}" destId="{9E9D8D6B-320F-42D5-AEF4-54AB3F826B14}" srcOrd="6" destOrd="0" presId="urn:microsoft.com/office/officeart/2005/8/layout/hierarchy2"/>
    <dgm:cxn modelId="{6D9A5F36-598C-4A39-9D6C-38D35FCD588A}" type="presParOf" srcId="{9E9D8D6B-320F-42D5-AEF4-54AB3F826B14}" destId="{D90FCA76-7B1D-4D5C-8BE4-4889EC565063}" srcOrd="0" destOrd="0" presId="urn:microsoft.com/office/officeart/2005/8/layout/hierarchy2"/>
    <dgm:cxn modelId="{CFA5176C-D808-4BCF-B97C-2E05D295EA11}" type="presParOf" srcId="{1BBFEE0F-FF7D-433C-A91E-6FD4F8FC72EB}" destId="{1E7DA191-FAEF-4533-A52F-BCE2B70867B1}" srcOrd="7" destOrd="0" presId="urn:microsoft.com/office/officeart/2005/8/layout/hierarchy2"/>
    <dgm:cxn modelId="{9849BACE-0F7F-40AE-B6D8-0B54D5652AA6}" type="presParOf" srcId="{1E7DA191-FAEF-4533-A52F-BCE2B70867B1}" destId="{75041A81-FBD8-4684-A9B0-B501A1C0E2D2}" srcOrd="0" destOrd="0" presId="urn:microsoft.com/office/officeart/2005/8/layout/hierarchy2"/>
    <dgm:cxn modelId="{C9D29D20-07E3-495F-BB10-B9BFD8C1550F}" type="presParOf" srcId="{1E7DA191-FAEF-4533-A52F-BCE2B70867B1}" destId="{D17A5A9F-4EFC-4338-95C5-E5FBF58D7D16}" srcOrd="1" destOrd="0" presId="urn:microsoft.com/office/officeart/2005/8/layout/hierarchy2"/>
    <dgm:cxn modelId="{04AC15D6-75D5-4A82-A811-4BDF7A82D245}" type="presParOf" srcId="{D17A5A9F-4EFC-4338-95C5-E5FBF58D7D16}" destId="{4B80445F-CFE9-493A-9E08-AE7A8393FCDF}" srcOrd="0" destOrd="0" presId="urn:microsoft.com/office/officeart/2005/8/layout/hierarchy2"/>
    <dgm:cxn modelId="{4C4B3DE1-0E41-4859-A341-0B96862051BB}" type="presParOf" srcId="{4B80445F-CFE9-493A-9E08-AE7A8393FCDF}" destId="{BB3819A8-9F2D-4E02-B666-143721C90EC8}" srcOrd="0" destOrd="0" presId="urn:microsoft.com/office/officeart/2005/8/layout/hierarchy2"/>
    <dgm:cxn modelId="{DBB0172E-B4ED-4D76-B590-6B5C315087F9}" type="presParOf" srcId="{D17A5A9F-4EFC-4338-95C5-E5FBF58D7D16}" destId="{8EE22F15-839D-4348-A3F2-DE8AB29D6F6E}" srcOrd="1" destOrd="0" presId="urn:microsoft.com/office/officeart/2005/8/layout/hierarchy2"/>
    <dgm:cxn modelId="{10EDEA7B-662C-49CD-AFC1-A08386CE0BB2}" type="presParOf" srcId="{8EE22F15-839D-4348-A3F2-DE8AB29D6F6E}" destId="{0F4CCC43-0333-4CEB-89F9-154A98F5A0EC}" srcOrd="0" destOrd="0" presId="urn:microsoft.com/office/officeart/2005/8/layout/hierarchy2"/>
    <dgm:cxn modelId="{368880C1-D097-4B03-A2A3-EE80FF56729D}" type="presParOf" srcId="{8EE22F15-839D-4348-A3F2-DE8AB29D6F6E}" destId="{8AFCB298-7F2A-41BA-BB0D-2147ADB2FD71}" srcOrd="1" destOrd="0" presId="urn:microsoft.com/office/officeart/2005/8/layout/hierarchy2"/>
    <dgm:cxn modelId="{AAC9EBD1-B4E7-45E8-9E66-657F50A33E34}" type="presParOf" srcId="{8AFCB298-7F2A-41BA-BB0D-2147ADB2FD71}" destId="{F58D2651-0484-48B0-9CD5-2E8A219B2CE9}" srcOrd="0" destOrd="0" presId="urn:microsoft.com/office/officeart/2005/8/layout/hierarchy2"/>
    <dgm:cxn modelId="{E34D0C39-A002-4DAE-92A1-E62F4749C225}" type="presParOf" srcId="{F58D2651-0484-48B0-9CD5-2E8A219B2CE9}" destId="{D90B8196-B0F7-4CC8-98EA-97F0F753932E}" srcOrd="0" destOrd="0" presId="urn:microsoft.com/office/officeart/2005/8/layout/hierarchy2"/>
    <dgm:cxn modelId="{2DBD4960-926E-4665-8591-10CEF2A4E61A}" type="presParOf" srcId="{8AFCB298-7F2A-41BA-BB0D-2147ADB2FD71}" destId="{F2CE8B9D-EBDB-42A8-966A-B7BE3A0C504B}" srcOrd="1" destOrd="0" presId="urn:microsoft.com/office/officeart/2005/8/layout/hierarchy2"/>
    <dgm:cxn modelId="{2CC1D39C-EDD3-4CE9-B6DD-D1143C11DC61}" type="presParOf" srcId="{F2CE8B9D-EBDB-42A8-966A-B7BE3A0C504B}" destId="{23A9EFCF-ECEF-421C-A466-B9E3F3D47EEF}" srcOrd="0" destOrd="0" presId="urn:microsoft.com/office/officeart/2005/8/layout/hierarchy2"/>
    <dgm:cxn modelId="{ECC7CE94-3E1B-466B-AB1B-1F4D3967B6AF}" type="presParOf" srcId="{F2CE8B9D-EBDB-42A8-966A-B7BE3A0C504B}" destId="{797DECE4-A125-4577-870F-CCD88A9B8643}" srcOrd="1" destOrd="0" presId="urn:microsoft.com/office/officeart/2005/8/layout/hierarchy2"/>
    <dgm:cxn modelId="{20C9F980-E674-4941-B91E-A216E42E5B64}" type="presParOf" srcId="{D17A5A9F-4EFC-4338-95C5-E5FBF58D7D16}" destId="{8C2A154F-B973-4DB9-9274-C7C583FBEE79}" srcOrd="2" destOrd="0" presId="urn:microsoft.com/office/officeart/2005/8/layout/hierarchy2"/>
    <dgm:cxn modelId="{CA92B04B-229F-46DE-9DE5-CD789962F981}" type="presParOf" srcId="{8C2A154F-B973-4DB9-9274-C7C583FBEE79}" destId="{F6230CB2-0961-46D6-910E-BADA47E5C9B7}" srcOrd="0" destOrd="0" presId="urn:microsoft.com/office/officeart/2005/8/layout/hierarchy2"/>
    <dgm:cxn modelId="{E92F0D5E-57F0-4AAC-8406-2D3A327C9502}" type="presParOf" srcId="{D17A5A9F-4EFC-4338-95C5-E5FBF58D7D16}" destId="{7C0CCF39-2755-4728-A5FD-65ECE6285A80}" srcOrd="3" destOrd="0" presId="urn:microsoft.com/office/officeart/2005/8/layout/hierarchy2"/>
    <dgm:cxn modelId="{82440022-DA3F-4F95-A713-FEC7CE6AE5B5}" type="presParOf" srcId="{7C0CCF39-2755-4728-A5FD-65ECE6285A80}" destId="{978D21DE-8246-44A6-ABD2-05DB556FDF31}" srcOrd="0" destOrd="0" presId="urn:microsoft.com/office/officeart/2005/8/layout/hierarchy2"/>
    <dgm:cxn modelId="{BBF01994-B850-44E9-94E1-CBDE162E7527}" type="presParOf" srcId="{7C0CCF39-2755-4728-A5FD-65ECE6285A80}" destId="{DD6B52F9-A3C9-4ADB-B003-5E2D213BB66D}" srcOrd="1" destOrd="0" presId="urn:microsoft.com/office/officeart/2005/8/layout/hierarchy2"/>
    <dgm:cxn modelId="{D5506E32-F49B-4F71-B26C-B95ED03A528A}" type="presParOf" srcId="{DD6B52F9-A3C9-4ADB-B003-5E2D213BB66D}" destId="{54551DCD-439A-415C-B209-CF3AC89A1340}" srcOrd="0" destOrd="0" presId="urn:microsoft.com/office/officeart/2005/8/layout/hierarchy2"/>
    <dgm:cxn modelId="{F27C53F7-E4BC-41BF-B75F-719BABECA692}" type="presParOf" srcId="{54551DCD-439A-415C-B209-CF3AC89A1340}" destId="{1303EA85-E11F-4E17-B236-AA26762E7B6F}" srcOrd="0" destOrd="0" presId="urn:microsoft.com/office/officeart/2005/8/layout/hierarchy2"/>
    <dgm:cxn modelId="{5EA029BD-4177-45D7-B4FE-3FAC067C24CC}" type="presParOf" srcId="{DD6B52F9-A3C9-4ADB-B003-5E2D213BB66D}" destId="{A65BCB58-1788-4C37-935D-FA68657DFDCF}" srcOrd="1" destOrd="0" presId="urn:microsoft.com/office/officeart/2005/8/layout/hierarchy2"/>
    <dgm:cxn modelId="{873496A5-5B4D-4075-97DF-CCDEFA0108A7}" type="presParOf" srcId="{A65BCB58-1788-4C37-935D-FA68657DFDCF}" destId="{03314BBE-D3F3-4243-AE3D-3EEB127517E4}" srcOrd="0" destOrd="0" presId="urn:microsoft.com/office/officeart/2005/8/layout/hierarchy2"/>
    <dgm:cxn modelId="{2B9E0E57-A205-45DB-93C7-300E30267F77}" type="presParOf" srcId="{A65BCB58-1788-4C37-935D-FA68657DFDCF}" destId="{895741DE-0BFF-4A56-AA50-CF1A32409012}" srcOrd="1" destOrd="0" presId="urn:microsoft.com/office/officeart/2005/8/layout/hierarchy2"/>
    <dgm:cxn modelId="{E6EC4569-3711-43E4-9915-C5B8B2AFA9FC}" type="presParOf" srcId="{895741DE-0BFF-4A56-AA50-CF1A32409012}" destId="{10588C93-E183-4558-B635-32C26D1DF5B0}" srcOrd="0" destOrd="0" presId="urn:microsoft.com/office/officeart/2005/8/layout/hierarchy2"/>
    <dgm:cxn modelId="{8E59A11C-7E11-4724-BFE7-4D250C117EA7}" type="presParOf" srcId="{10588C93-E183-4558-B635-32C26D1DF5B0}" destId="{57C99E7F-E0C4-46F8-BE4B-D4FACB3BC64B}" srcOrd="0" destOrd="0" presId="urn:microsoft.com/office/officeart/2005/8/layout/hierarchy2"/>
    <dgm:cxn modelId="{19E2AB68-F94F-4BE0-BEA1-FF0567397084}" type="presParOf" srcId="{895741DE-0BFF-4A56-AA50-CF1A32409012}" destId="{5C442379-721C-41B9-A018-9A5C43649AD8}" srcOrd="1" destOrd="0" presId="urn:microsoft.com/office/officeart/2005/8/layout/hierarchy2"/>
    <dgm:cxn modelId="{E02C987D-A94D-4AD7-B238-AC1DBDB5DE37}" type="presParOf" srcId="{5C442379-721C-41B9-A018-9A5C43649AD8}" destId="{3083A8B8-E0E3-4AC0-9F13-D06ABE6D89C2}" srcOrd="0" destOrd="0" presId="urn:microsoft.com/office/officeart/2005/8/layout/hierarchy2"/>
    <dgm:cxn modelId="{99AEFAB2-63A9-4095-96E4-DCBA8DBF2989}" type="presParOf" srcId="{5C442379-721C-41B9-A018-9A5C43649AD8}" destId="{5635A174-6D03-43AF-92E7-A64A378848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587C55-92E6-488C-83A7-D606F9E83CF6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EA2D6F3D-A89A-4962-AAE7-63CE080C8C4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واژه امام</a:t>
          </a:r>
          <a:endParaRPr lang="fa-IR" sz="1600" dirty="0">
            <a:cs typeface="B Koodak" pitchFamily="2" charset="-78"/>
          </a:endParaRPr>
        </a:p>
      </dgm:t>
    </dgm:pt>
    <dgm:pt modelId="{E50A9A8C-D353-4ECC-9B3B-8C6E27AF3CD1}" type="parTrans" cxnId="{730B6B6A-573F-4F8D-A359-2EC16C93F2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2FCBCD-CEF3-4C28-B2A1-063BBF764A03}" type="sibTrans" cxnId="{730B6B6A-573F-4F8D-A359-2EC16C93F2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693E16-8A49-4C84-812C-FA1709436DC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لغت</a:t>
          </a:r>
          <a:endParaRPr lang="fa-IR" sz="1600" dirty="0">
            <a:cs typeface="B Koodak" pitchFamily="2" charset="-78"/>
          </a:endParaRPr>
        </a:p>
      </dgm:t>
    </dgm:pt>
    <dgm:pt modelId="{823ED605-533A-4CCB-8170-9404F8F51FCA}" type="parTrans" cxnId="{552F8F97-58EC-4373-B964-E12FCD4F85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7CE242-770F-4DDB-8462-D240ED521069}" type="sibTrans" cxnId="{552F8F97-58EC-4373-B964-E12FCD4F85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9CF810-D404-41BF-A0F9-2121F70799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کسی که متصدی رهبر گروهی شود</a:t>
          </a:r>
          <a:endParaRPr lang="fa-IR" sz="1600" dirty="0">
            <a:cs typeface="B Koodak" pitchFamily="2" charset="-78"/>
          </a:endParaRPr>
        </a:p>
      </dgm:t>
    </dgm:pt>
    <dgm:pt modelId="{CC577011-F4C9-4852-8631-9A3F31FD7039}" type="parTrans" cxnId="{EF9614CC-61FD-4954-8EB9-6BB60C04A22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B3078C-2A4E-4EAC-9156-353B2150D9D8}" type="sibTrans" cxnId="{EF9614CC-61FD-4954-8EB9-6BB60C04A2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161410-7285-4302-B58D-B346A48EC0D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</a:t>
          </a:r>
          <a:endParaRPr lang="fa-IR" sz="1600" dirty="0">
            <a:cs typeface="B Koodak" pitchFamily="2" charset="-78"/>
          </a:endParaRPr>
        </a:p>
      </dgm:t>
    </dgm:pt>
    <dgm:pt modelId="{920B367F-94F5-46A0-B4CE-EBB2775C0F0A}" type="parTrans" cxnId="{04AC633E-F7CF-4A8A-8297-CE8C6EECD94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C7C113-6913-4D56-B5B2-58E25986315B}" type="sibTrans" cxnId="{04AC633E-F7CF-4A8A-8297-CE8C6EECD94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CA2814-9145-4941-BC06-579F638E1B2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امام جمعه و جماعت</a:t>
          </a:r>
          <a:endParaRPr lang="fa-IR" sz="1600" dirty="0">
            <a:cs typeface="B Koodak" pitchFamily="2" charset="-78"/>
          </a:endParaRPr>
        </a:p>
      </dgm:t>
    </dgm:pt>
    <dgm:pt modelId="{C33705B0-1F31-4BEC-A9C9-3BDDEEC619CA}" type="parTrans" cxnId="{8A626F47-02C1-45B7-ABF2-306A0D250E8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495E11-52DD-4B90-AC46-6FB0559D5E0E}" type="sibTrans" cxnId="{8A626F47-02C1-45B7-ABF2-306A0D250E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43F64D-B75D-4DB1-B317-71C1B5BEF4E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ائمه کفر </a:t>
          </a:r>
          <a:endParaRPr lang="fa-IR" sz="1600" dirty="0">
            <a:cs typeface="B Koodak" pitchFamily="2" charset="-78"/>
          </a:endParaRPr>
        </a:p>
      </dgm:t>
    </dgm:pt>
    <dgm:pt modelId="{85E9A6AD-D93C-436A-B923-240ADE8EC624}" type="parTrans" cxnId="{35F2435F-AECC-4339-820E-A25CC56CFCD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25BFE1-1218-47C7-BF52-088D105D1B35}" type="sibTrans" cxnId="{35F2435F-AECC-4339-820E-A25CC56CFC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1BE161-D99C-4A1A-8CB8-CCAAC8B4FAB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فَقاتِلُوا أَئِمَّةَ الْكُفْرِ إِنَّهُمْ لا أَيْمانَ لَهُمْ لَعَلَّهُمْ يَنْتَهُونَ  (توبه / 12)</a:t>
          </a:r>
          <a:endParaRPr lang="fa-IR" sz="1600" dirty="0">
            <a:cs typeface="B Koodak" pitchFamily="2" charset="-78"/>
          </a:endParaRPr>
        </a:p>
      </dgm:t>
    </dgm:pt>
    <dgm:pt modelId="{47A0D6E7-2629-463A-A1FA-DC3BEE163702}" type="parTrans" cxnId="{02A9495D-29EF-444B-AB87-6F8AA141291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BB4CDC-8D95-4AF9-A1BE-3AA6CE20BFA6}" type="sibTrans" cxnId="{02A9495D-29EF-444B-AB87-6F8AA14129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274156-88DD-4D3F-BF6C-A7C222F6B9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اصطلاح</a:t>
          </a:r>
          <a:endParaRPr lang="fa-IR" sz="1600" dirty="0">
            <a:cs typeface="B Koodak" pitchFamily="2" charset="-78"/>
          </a:endParaRPr>
        </a:p>
      </dgm:t>
    </dgm:pt>
    <dgm:pt modelId="{367362E4-CE82-41E1-8C4E-BCF9331198B2}" type="parTrans" cxnId="{198CD8CE-0F44-4635-A7D8-99BDDB8CA67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502FC2-0635-41F0-AC26-59863353414A}" type="sibTrans" cxnId="{198CD8CE-0F44-4635-A7D8-99BDDB8CA6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948812-8122-4DCD-8616-D92D84752EE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شخصی که به نصب مستقیم الهی ریاست همگانی و فراگیر  بر جامعه اسلامی دارد در همه امور دینی و دنیوی</a:t>
          </a:r>
          <a:endParaRPr lang="fa-IR" sz="1600" dirty="0">
            <a:cs typeface="B Koodak" pitchFamily="2" charset="-78"/>
          </a:endParaRPr>
        </a:p>
      </dgm:t>
    </dgm:pt>
    <dgm:pt modelId="{C7ABD034-9C89-47AE-80F4-FDF339D8B433}" type="parTrans" cxnId="{351083BC-5680-4BB9-A9F2-E557096AA67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F04CD8-6961-4579-B2FD-69AF61F1C3F5}" type="sibTrans" cxnId="{351083BC-5680-4BB9-A9F2-E557096AA6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DC9CEC-9A7F-4B00-8BEB-F7BFE2C2223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 در خصوص تعریف امام</a:t>
          </a:r>
          <a:endParaRPr lang="fa-IR" sz="1600" dirty="0">
            <a:cs typeface="B Koodak" pitchFamily="2" charset="-78"/>
          </a:endParaRPr>
        </a:p>
      </dgm:t>
    </dgm:pt>
    <dgm:pt modelId="{DD95038E-070F-4C68-B0E7-D9E123D316E5}" type="parTrans" cxnId="{0C59BD4F-66EE-4FB2-B735-F7F0EE65AE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66CFEB-514C-4F40-AD47-6FA6D3ED8221}" type="sibTrans" cxnId="{0C59BD4F-66EE-4FB2-B735-F7F0EE65AE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C0ADEA-6605-4436-BF10-F7C8820A235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دنیوی از باب عطف خاص بر عام است</a:t>
          </a:r>
          <a:endParaRPr lang="fa-IR" sz="1600" dirty="0">
            <a:cs typeface="B Koodak" pitchFamily="2" charset="-78"/>
          </a:endParaRPr>
        </a:p>
      </dgm:t>
    </dgm:pt>
    <dgm:pt modelId="{D012028D-0B4A-45AA-BB99-8FF44AA701B6}" type="parTrans" cxnId="{D7D9648C-D291-488D-85F6-5451DA3500D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66AD2F-DBEF-4320-AC72-94DB4FEF1890}" type="sibTrans" cxnId="{D7D9648C-D291-488D-85F6-5451DA3500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1E10F8-161A-4949-9ADD-FF9F9D2520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قید مستقیم ولی فقیه و نواب را خارج می کند</a:t>
          </a:r>
          <a:endParaRPr lang="fa-IR" sz="1600" dirty="0">
            <a:cs typeface="B Koodak" pitchFamily="2" charset="-78"/>
          </a:endParaRPr>
        </a:p>
      </dgm:t>
    </dgm:pt>
    <dgm:pt modelId="{183BEFB9-9DAE-4B5C-BE0A-ADB1A60F9719}" type="parTrans" cxnId="{0CC7421F-62EA-45E8-9680-317850280B4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D7C7B6-7370-44EF-BA25-0F32649FBA2B}" type="sibTrans" cxnId="{0CC7421F-62EA-45E8-9680-317850280B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038B20-C2AF-490B-980A-F27C252F26A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لازمه چنین نصبی عصمت امام است</a:t>
          </a:r>
          <a:endParaRPr lang="fa-IR" sz="1600" dirty="0">
            <a:cs typeface="B Koodak" pitchFamily="2" charset="-78"/>
          </a:endParaRPr>
        </a:p>
      </dgm:t>
    </dgm:pt>
    <dgm:pt modelId="{19F6E645-DCE0-4413-BF29-7AC687411776}" type="parTrans" cxnId="{59E5F716-7554-4510-A7FC-C22B1353623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4F021A-F77F-4B9A-A65F-983D199A7787}" type="sibTrans" cxnId="{59E5F716-7554-4510-A7FC-C22B135362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878A79-2181-41AE-8A66-FCE6E75B88B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بیان احکام</a:t>
          </a:r>
          <a:endParaRPr lang="fa-IR" sz="1600" dirty="0">
            <a:cs typeface="B Koodak" pitchFamily="2" charset="-78"/>
          </a:endParaRPr>
        </a:p>
      </dgm:t>
    </dgm:pt>
    <dgm:pt modelId="{18BDBA00-8976-4F03-9466-3298EF6A40EF}" type="parTrans" cxnId="{A1547853-7C04-48A6-80E5-7E89E1DF6DD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641079-99DB-4939-8BD1-28D5AAF41323}" type="sibTrans" cxnId="{A1547853-7C04-48A6-80E5-7E89E1DF6D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8AA78F-ECF2-4336-B15C-6B92388C99F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جمیع گناهان</a:t>
          </a:r>
          <a:endParaRPr lang="fa-IR" sz="1600" dirty="0">
            <a:cs typeface="B Koodak" pitchFamily="2" charset="-78"/>
          </a:endParaRPr>
        </a:p>
      </dgm:t>
    </dgm:pt>
    <dgm:pt modelId="{4590FC49-B900-4266-8011-29C68FE7EC1D}" type="parTrans" cxnId="{415F0092-2A28-4210-AA08-D31635FB730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1C112D-5F4E-47EB-9362-3E0327D10A1A}" type="sibTrans" cxnId="{415F0092-2A28-4210-AA08-D31635FB73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1256C2-3BE9-49F2-994F-8009974E483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امام تمامی مناصب پیامبر را دارد مگر نبوت ورسالت ...</a:t>
          </a:r>
          <a:endParaRPr lang="fa-IR" sz="1600" dirty="0">
            <a:cs typeface="B Koodak" pitchFamily="2" charset="-78"/>
          </a:endParaRPr>
        </a:p>
      </dgm:t>
    </dgm:pt>
    <dgm:pt modelId="{2E882F5D-1567-42F8-801F-DF94482AB474}" type="parTrans" cxnId="{178153EE-18C9-4AD4-92BC-9946AE63874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D0A5B6-BED8-42E4-887D-2DAE68803DC6}" type="sibTrans" cxnId="{178153EE-18C9-4AD4-92BC-9946AE6387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364E1A-2AC2-4417-AD8F-79CBB6D65C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</a:t>
          </a:r>
          <a:endParaRPr lang="fa-IR" sz="1600" dirty="0">
            <a:cs typeface="B Koodak" pitchFamily="2" charset="-78"/>
          </a:endParaRPr>
        </a:p>
      </dgm:t>
    </dgm:pt>
    <dgm:pt modelId="{A5B907CF-9C01-42E9-9FE0-B90D84AE6B27}" type="parTrans" cxnId="{798E8C47-B198-48DD-8994-6270D8DB2B6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F5FCCF-9707-4F38-B8B8-5B78F60F5A2A}" type="sibTrans" cxnId="{798E8C47-B198-48DD-8994-6270D8DB2B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C7D80D-DB57-4EEC-98A0-D0ABE4A49B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سخنان او حجت است</a:t>
          </a:r>
          <a:endParaRPr lang="fa-IR" sz="1600" dirty="0">
            <a:cs typeface="B Koodak" pitchFamily="2" charset="-78"/>
          </a:endParaRPr>
        </a:p>
      </dgm:t>
    </dgm:pt>
    <dgm:pt modelId="{3C8A1ED3-9696-4A7A-B02F-A2EF41B0C715}" type="parTrans" cxnId="{437F37F6-0E08-4E05-A8C1-FD866069644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618849-D9A1-4109-95F9-AECAEFD0A83C}" type="sibTrans" cxnId="{437F37F6-0E08-4E05-A8C1-FD86606964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48F1E2-F0DF-4ABE-83A7-C51DAEDDA0A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فرمانهای او واجب الاطاعه است</a:t>
          </a:r>
          <a:endParaRPr lang="fa-IR" sz="1600" dirty="0">
            <a:cs typeface="B Koodak" pitchFamily="2" charset="-78"/>
          </a:endParaRPr>
        </a:p>
      </dgm:t>
    </dgm:pt>
    <dgm:pt modelId="{7590FB75-3EA5-4B5B-9208-167183ED5E8B}" type="parTrans" cxnId="{D3A68D18-8C36-49A5-8967-1609ADB051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9528D1-8AED-4DBE-A692-F3F02C8A17F8}" type="sibTrans" cxnId="{D3A68D18-8C36-49A5-8967-1609ADB051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BCEAC3-5224-45F0-82CE-4E393CE1925E}" type="pres">
      <dgm:prSet presAssocID="{2B587C55-92E6-488C-83A7-D606F9E83CF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57A3CFF-729C-4A5B-9F04-F0DE2561F307}" type="pres">
      <dgm:prSet presAssocID="{EA2D6F3D-A89A-4962-AAE7-63CE080C8C45}" presName="root1" presStyleCnt="0"/>
      <dgm:spPr/>
      <dgm:t>
        <a:bodyPr/>
        <a:lstStyle/>
        <a:p>
          <a:pPr rtl="1"/>
          <a:endParaRPr lang="fa-IR"/>
        </a:p>
      </dgm:t>
    </dgm:pt>
    <dgm:pt modelId="{8262CC98-D72A-4E57-9F31-FFB94CBBE847}" type="pres">
      <dgm:prSet presAssocID="{EA2D6F3D-A89A-4962-AAE7-63CE080C8C45}" presName="LevelOneTextNode" presStyleLbl="node0" presStyleIdx="0" presStyleCnt="2" custScaleX="359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7C71C9-F7B7-4DC8-B010-F37CEBD8DC41}" type="pres">
      <dgm:prSet presAssocID="{EA2D6F3D-A89A-4962-AAE7-63CE080C8C45}" presName="level2hierChild" presStyleCnt="0"/>
      <dgm:spPr/>
      <dgm:t>
        <a:bodyPr/>
        <a:lstStyle/>
        <a:p>
          <a:pPr rtl="1"/>
          <a:endParaRPr lang="fa-IR"/>
        </a:p>
      </dgm:t>
    </dgm:pt>
    <dgm:pt modelId="{FD72430A-621E-4CCD-93B5-3485EF3A910A}" type="pres">
      <dgm:prSet presAssocID="{823ED605-533A-4CCB-8170-9404F8F51FCA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17EDEC2B-1D0F-44CD-8E46-F44477A339A8}" type="pres">
      <dgm:prSet presAssocID="{823ED605-533A-4CCB-8170-9404F8F51FCA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A71F72C2-9622-403E-8AAC-90BFB799BFFA}" type="pres">
      <dgm:prSet presAssocID="{6E693E16-8A49-4C84-812C-FA1709436DC5}" presName="root2" presStyleCnt="0"/>
      <dgm:spPr/>
      <dgm:t>
        <a:bodyPr/>
        <a:lstStyle/>
        <a:p>
          <a:pPr rtl="1"/>
          <a:endParaRPr lang="fa-IR"/>
        </a:p>
      </dgm:t>
    </dgm:pt>
    <dgm:pt modelId="{A486CCD4-B8B8-47C1-9ECC-25D163BBE299}" type="pres">
      <dgm:prSet presAssocID="{6E693E16-8A49-4C84-812C-FA1709436DC5}" presName="LevelTwoTextNode" presStyleLbl="node2" presStyleIdx="0" presStyleCnt="6" custScaleX="47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692798-0DAB-4539-AEFF-611F0C233E37}" type="pres">
      <dgm:prSet presAssocID="{6E693E16-8A49-4C84-812C-FA1709436DC5}" presName="level3hierChild" presStyleCnt="0"/>
      <dgm:spPr/>
      <dgm:t>
        <a:bodyPr/>
        <a:lstStyle/>
        <a:p>
          <a:pPr rtl="1"/>
          <a:endParaRPr lang="fa-IR"/>
        </a:p>
      </dgm:t>
    </dgm:pt>
    <dgm:pt modelId="{54B7A92E-9D60-4B30-8FB3-F8251D45D8D9}" type="pres">
      <dgm:prSet presAssocID="{CC577011-F4C9-4852-8631-9A3F31FD7039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5459B3DF-6A94-435A-9F65-CF2639F44947}" type="pres">
      <dgm:prSet presAssocID="{CC577011-F4C9-4852-8631-9A3F31FD7039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02D6E670-1F66-4276-9E97-5ADBC9FD2CC6}" type="pres">
      <dgm:prSet presAssocID="{8E9CF810-D404-41BF-A0F9-2121F70799A7}" presName="root2" presStyleCnt="0"/>
      <dgm:spPr/>
      <dgm:t>
        <a:bodyPr/>
        <a:lstStyle/>
        <a:p>
          <a:pPr rtl="1"/>
          <a:endParaRPr lang="fa-IR"/>
        </a:p>
      </dgm:t>
    </dgm:pt>
    <dgm:pt modelId="{F653A8A2-B7B1-4A2E-8571-29B3EDF68E8C}" type="pres">
      <dgm:prSet presAssocID="{8E9CF810-D404-41BF-A0F9-2121F70799A7}" presName="LevelTwoTextNode" presStyleLbl="node3" presStyleIdx="0" presStyleCnt="5" custScaleX="87993" custScaleY="1656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B761F-F26C-4F87-8C11-2DA7DE37BB57}" type="pres">
      <dgm:prSet presAssocID="{8E9CF810-D404-41BF-A0F9-2121F70799A7}" presName="level3hierChild" presStyleCnt="0"/>
      <dgm:spPr/>
      <dgm:t>
        <a:bodyPr/>
        <a:lstStyle/>
        <a:p>
          <a:pPr rtl="1"/>
          <a:endParaRPr lang="fa-IR"/>
        </a:p>
      </dgm:t>
    </dgm:pt>
    <dgm:pt modelId="{A44E9F02-4093-4349-B6B1-21A3D6890955}" type="pres">
      <dgm:prSet presAssocID="{920B367F-94F5-46A0-B4CE-EBB2775C0F0A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73615514-6AF4-4E3B-BFA2-90F1FC619393}" type="pres">
      <dgm:prSet presAssocID="{920B367F-94F5-46A0-B4CE-EBB2775C0F0A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00922B33-1E58-4850-891C-DDAEB14967CC}" type="pres">
      <dgm:prSet presAssocID="{96161410-7285-4302-B58D-B346A48EC0D6}" presName="root2" presStyleCnt="0"/>
      <dgm:spPr/>
      <dgm:t>
        <a:bodyPr/>
        <a:lstStyle/>
        <a:p>
          <a:pPr rtl="1"/>
          <a:endParaRPr lang="fa-IR"/>
        </a:p>
      </dgm:t>
    </dgm:pt>
    <dgm:pt modelId="{16FE760E-1301-4230-85CD-1D07C1C3565C}" type="pres">
      <dgm:prSet presAssocID="{96161410-7285-4302-B58D-B346A48EC0D6}" presName="LevelTwoTextNode" presStyleLbl="node4" presStyleIdx="0" presStyleCnt="6" custScaleX="447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13E3E9F-5513-4BA9-ACF0-25DF7C504CC4}" type="pres">
      <dgm:prSet presAssocID="{96161410-7285-4302-B58D-B346A48EC0D6}" presName="level3hierChild" presStyleCnt="0"/>
      <dgm:spPr/>
      <dgm:t>
        <a:bodyPr/>
        <a:lstStyle/>
        <a:p>
          <a:pPr rtl="1"/>
          <a:endParaRPr lang="fa-IR"/>
        </a:p>
      </dgm:t>
    </dgm:pt>
    <dgm:pt modelId="{EA27EB0D-B1BE-4CC1-951F-32B7A1D6C936}" type="pres">
      <dgm:prSet presAssocID="{C33705B0-1F31-4BEC-A9C9-3BDDEEC619CA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AAA2F522-B86D-485A-BE28-D98B15DC12F5}" type="pres">
      <dgm:prSet presAssocID="{C33705B0-1F31-4BEC-A9C9-3BDDEEC619CA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B8EE0B11-575B-433B-ABC0-F226A0575478}" type="pres">
      <dgm:prSet presAssocID="{41CA2814-9145-4941-BC06-579F638E1B2F}" presName="root2" presStyleCnt="0"/>
      <dgm:spPr/>
      <dgm:t>
        <a:bodyPr/>
        <a:lstStyle/>
        <a:p>
          <a:pPr rtl="1"/>
          <a:endParaRPr lang="fa-IR"/>
        </a:p>
      </dgm:t>
    </dgm:pt>
    <dgm:pt modelId="{7F296F58-60AC-4E9E-82AB-AE802768281A}" type="pres">
      <dgm:prSet presAssocID="{41CA2814-9145-4941-BC06-579F638E1B2F}" presName="LevelTwoTextNode" presStyleLbl="node4" presStyleIdx="1" presStyleCnt="6" custScaleX="785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CC5151-6431-492E-B22F-18BBECCFD15A}" type="pres">
      <dgm:prSet presAssocID="{41CA2814-9145-4941-BC06-579F638E1B2F}" presName="level3hierChild" presStyleCnt="0"/>
      <dgm:spPr/>
      <dgm:t>
        <a:bodyPr/>
        <a:lstStyle/>
        <a:p>
          <a:pPr rtl="1"/>
          <a:endParaRPr lang="fa-IR"/>
        </a:p>
      </dgm:t>
    </dgm:pt>
    <dgm:pt modelId="{9517B1F2-2025-46ED-B166-62BAB0492025}" type="pres">
      <dgm:prSet presAssocID="{85E9A6AD-D93C-436A-B923-240ADE8EC624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878A192-F4C7-4C33-B62B-6BDD625DAD1F}" type="pres">
      <dgm:prSet presAssocID="{85E9A6AD-D93C-436A-B923-240ADE8EC624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779EA93C-35FE-4B02-8F61-C23218829F0E}" type="pres">
      <dgm:prSet presAssocID="{4D43F64D-B75D-4DB1-B317-71C1B5BEF4E9}" presName="root2" presStyleCnt="0"/>
      <dgm:spPr/>
      <dgm:t>
        <a:bodyPr/>
        <a:lstStyle/>
        <a:p>
          <a:pPr rtl="1"/>
          <a:endParaRPr lang="fa-IR"/>
        </a:p>
      </dgm:t>
    </dgm:pt>
    <dgm:pt modelId="{85F343E3-DB82-4CD7-A299-FCB0396A1929}" type="pres">
      <dgm:prSet presAssocID="{4D43F64D-B75D-4DB1-B317-71C1B5BEF4E9}" presName="LevelTwoTextNode" presStyleLbl="node4" presStyleIdx="2" presStyleCnt="6" custScaleX="785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3D74CC-11C8-4299-ACD9-962B791A39B1}" type="pres">
      <dgm:prSet presAssocID="{4D43F64D-B75D-4DB1-B317-71C1B5BEF4E9}" presName="level3hierChild" presStyleCnt="0"/>
      <dgm:spPr/>
      <dgm:t>
        <a:bodyPr/>
        <a:lstStyle/>
        <a:p>
          <a:pPr rtl="1"/>
          <a:endParaRPr lang="fa-IR"/>
        </a:p>
      </dgm:t>
    </dgm:pt>
    <dgm:pt modelId="{F493A97C-9A06-4CBA-91BB-C6473368DB97}" type="pres">
      <dgm:prSet presAssocID="{47A0D6E7-2629-463A-A1FA-DC3BEE163702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F28CEE75-5C0A-4E22-B5CF-B6C9FE82F2B8}" type="pres">
      <dgm:prSet presAssocID="{47A0D6E7-2629-463A-A1FA-DC3BEE163702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1E1BBA6B-724E-4305-9632-637147A03775}" type="pres">
      <dgm:prSet presAssocID="{691BE161-D99C-4A1A-8CB8-CCAAC8B4FAB3}" presName="root2" presStyleCnt="0"/>
      <dgm:spPr/>
      <dgm:t>
        <a:bodyPr/>
        <a:lstStyle/>
        <a:p>
          <a:pPr rtl="1"/>
          <a:endParaRPr lang="fa-IR"/>
        </a:p>
      </dgm:t>
    </dgm:pt>
    <dgm:pt modelId="{F8863D67-2A59-40B6-983A-6DB523078990}" type="pres">
      <dgm:prSet presAssocID="{691BE161-D99C-4A1A-8CB8-CCAAC8B4FAB3}" presName="LevelTwoTextNode" presStyleLbl="node4" presStyleIdx="3" presStyleCnt="6" custScaleX="179652" custScaleY="1291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86AAC5-2833-4964-936F-885B6BC845E4}" type="pres">
      <dgm:prSet presAssocID="{691BE161-D99C-4A1A-8CB8-CCAAC8B4FAB3}" presName="level3hierChild" presStyleCnt="0"/>
      <dgm:spPr/>
      <dgm:t>
        <a:bodyPr/>
        <a:lstStyle/>
        <a:p>
          <a:pPr rtl="1"/>
          <a:endParaRPr lang="fa-IR"/>
        </a:p>
      </dgm:t>
    </dgm:pt>
    <dgm:pt modelId="{3AA9F71F-0BEA-4A3C-8A1D-C553F497F331}" type="pres">
      <dgm:prSet presAssocID="{367362E4-CE82-41E1-8C4E-BCF9331198B2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225F7EC8-9292-4D98-A133-68D43996064A}" type="pres">
      <dgm:prSet presAssocID="{367362E4-CE82-41E1-8C4E-BCF9331198B2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7BF65BCC-E95B-47B3-A7E0-90F41754C6AB}" type="pres">
      <dgm:prSet presAssocID="{4A274156-88DD-4D3F-BF6C-A7C222F6B972}" presName="root2" presStyleCnt="0"/>
      <dgm:spPr/>
      <dgm:t>
        <a:bodyPr/>
        <a:lstStyle/>
        <a:p>
          <a:pPr rtl="1"/>
          <a:endParaRPr lang="fa-IR"/>
        </a:p>
      </dgm:t>
    </dgm:pt>
    <dgm:pt modelId="{AA1CBC90-00FD-405B-BB94-B55B64F7457E}" type="pres">
      <dgm:prSet presAssocID="{4A274156-88DD-4D3F-BF6C-A7C222F6B972}" presName="LevelTwoTextNode" presStyleLbl="node2" presStyleIdx="1" presStyleCnt="6" custScaleX="47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3D0EA03-47B5-444B-BF7B-AA1F30B2BEEF}" type="pres">
      <dgm:prSet presAssocID="{4A274156-88DD-4D3F-BF6C-A7C222F6B972}" presName="level3hierChild" presStyleCnt="0"/>
      <dgm:spPr/>
      <dgm:t>
        <a:bodyPr/>
        <a:lstStyle/>
        <a:p>
          <a:pPr rtl="1"/>
          <a:endParaRPr lang="fa-IR"/>
        </a:p>
      </dgm:t>
    </dgm:pt>
    <dgm:pt modelId="{21DBA274-30C1-4DC2-B6DD-5EE8B80B39BB}" type="pres">
      <dgm:prSet presAssocID="{C7ABD034-9C89-47AE-80F4-FDF339D8B433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003EF581-C532-4740-A853-8B142790C765}" type="pres">
      <dgm:prSet presAssocID="{C7ABD034-9C89-47AE-80F4-FDF339D8B433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04DD03DE-B899-4DBD-82B4-EBE498F35B69}" type="pres">
      <dgm:prSet presAssocID="{6A948812-8122-4DCD-8616-D92D84752EE6}" presName="root2" presStyleCnt="0"/>
      <dgm:spPr/>
      <dgm:t>
        <a:bodyPr/>
        <a:lstStyle/>
        <a:p>
          <a:pPr rtl="1"/>
          <a:endParaRPr lang="fa-IR"/>
        </a:p>
      </dgm:t>
    </dgm:pt>
    <dgm:pt modelId="{1D899FE9-C598-4559-A264-6A4F777BC361}" type="pres">
      <dgm:prSet presAssocID="{6A948812-8122-4DCD-8616-D92D84752EE6}" presName="LevelTwoTextNode" presStyleLbl="node3" presStyleIdx="1" presStyleCnt="5" custScaleX="3053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F38C58-0338-497D-84E7-D26F17C0218B}" type="pres">
      <dgm:prSet presAssocID="{6A948812-8122-4DCD-8616-D92D84752EE6}" presName="level3hierChild" presStyleCnt="0"/>
      <dgm:spPr/>
      <dgm:t>
        <a:bodyPr/>
        <a:lstStyle/>
        <a:p>
          <a:pPr rtl="1"/>
          <a:endParaRPr lang="fa-IR"/>
        </a:p>
      </dgm:t>
    </dgm:pt>
    <dgm:pt modelId="{CA4B22C4-134A-4043-86EE-2AFC619ED8A0}" type="pres">
      <dgm:prSet presAssocID="{BEDC9CEC-9A7F-4B00-8BEB-F7BFE2C22239}" presName="root1" presStyleCnt="0"/>
      <dgm:spPr/>
      <dgm:t>
        <a:bodyPr/>
        <a:lstStyle/>
        <a:p>
          <a:pPr rtl="1"/>
          <a:endParaRPr lang="fa-IR"/>
        </a:p>
      </dgm:t>
    </dgm:pt>
    <dgm:pt modelId="{8D98218A-05DB-479C-9D1E-EAAA7EAAF3EE}" type="pres">
      <dgm:prSet presAssocID="{BEDC9CEC-9A7F-4B00-8BEB-F7BFE2C22239}" presName="LevelOneTextNode" presStyleLbl="node0" presStyleIdx="1" presStyleCnt="2" custScaleX="124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663533-3FB8-40F7-900B-3B9624BEDA71}" type="pres">
      <dgm:prSet presAssocID="{BEDC9CEC-9A7F-4B00-8BEB-F7BFE2C22239}" presName="level2hierChild" presStyleCnt="0"/>
      <dgm:spPr/>
      <dgm:t>
        <a:bodyPr/>
        <a:lstStyle/>
        <a:p>
          <a:pPr rtl="1"/>
          <a:endParaRPr lang="fa-IR"/>
        </a:p>
      </dgm:t>
    </dgm:pt>
    <dgm:pt modelId="{23E7979F-24F1-407E-9BC3-0269143C2C26}" type="pres">
      <dgm:prSet presAssocID="{D012028D-0B4A-45AA-BB99-8FF44AA701B6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EA1FE5C5-405D-4089-96BA-ADA435FDCEBE}" type="pres">
      <dgm:prSet presAssocID="{D012028D-0B4A-45AA-BB99-8FF44AA701B6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E2F539D9-C274-46BB-9866-227A3A13C0E9}" type="pres">
      <dgm:prSet presAssocID="{2BC0ADEA-6605-4436-BF10-F7C8820A235E}" presName="root2" presStyleCnt="0"/>
      <dgm:spPr/>
      <dgm:t>
        <a:bodyPr/>
        <a:lstStyle/>
        <a:p>
          <a:pPr rtl="1"/>
          <a:endParaRPr lang="fa-IR"/>
        </a:p>
      </dgm:t>
    </dgm:pt>
    <dgm:pt modelId="{569FBDF0-C3AB-499E-90A6-8926EC16332C}" type="pres">
      <dgm:prSet presAssocID="{2BC0ADEA-6605-4436-BF10-F7C8820A235E}" presName="LevelTwoTextNode" presStyleLbl="node2" presStyleIdx="2" presStyleCnt="6" custScaleX="2284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4EE90C-014A-4640-B91D-4E0AAFC2D2B9}" type="pres">
      <dgm:prSet presAssocID="{2BC0ADEA-6605-4436-BF10-F7C8820A235E}" presName="level3hierChild" presStyleCnt="0"/>
      <dgm:spPr/>
      <dgm:t>
        <a:bodyPr/>
        <a:lstStyle/>
        <a:p>
          <a:pPr rtl="1"/>
          <a:endParaRPr lang="fa-IR"/>
        </a:p>
      </dgm:t>
    </dgm:pt>
    <dgm:pt modelId="{0B8CECCE-0E4E-4C32-A4F4-66F65D0E3DF6}" type="pres">
      <dgm:prSet presAssocID="{183BEFB9-9DAE-4B5C-BE0A-ADB1A60F9719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EFE7A70E-ADC2-4945-B2F6-1B2EF27B135C}" type="pres">
      <dgm:prSet presAssocID="{183BEFB9-9DAE-4B5C-BE0A-ADB1A60F9719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4F61DEA-2189-4A92-B492-2300942E6F7E}" type="pres">
      <dgm:prSet presAssocID="{601E10F8-161A-4949-9ADD-FF9F9D252067}" presName="root2" presStyleCnt="0"/>
      <dgm:spPr/>
      <dgm:t>
        <a:bodyPr/>
        <a:lstStyle/>
        <a:p>
          <a:pPr rtl="1"/>
          <a:endParaRPr lang="fa-IR"/>
        </a:p>
      </dgm:t>
    </dgm:pt>
    <dgm:pt modelId="{7B0593F2-A860-4A4D-ABAD-5E6AB83DD13E}" type="pres">
      <dgm:prSet presAssocID="{601E10F8-161A-4949-9ADD-FF9F9D252067}" presName="LevelTwoTextNode" presStyleLbl="node2" presStyleIdx="3" presStyleCnt="6" custScaleX="2580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4BC626-3913-482F-989D-165D8CA23DFF}" type="pres">
      <dgm:prSet presAssocID="{601E10F8-161A-4949-9ADD-FF9F9D252067}" presName="level3hierChild" presStyleCnt="0"/>
      <dgm:spPr/>
      <dgm:t>
        <a:bodyPr/>
        <a:lstStyle/>
        <a:p>
          <a:pPr rtl="1"/>
          <a:endParaRPr lang="fa-IR"/>
        </a:p>
      </dgm:t>
    </dgm:pt>
    <dgm:pt modelId="{4BB6D570-4DAE-4C17-A68F-02BD2889A54F}" type="pres">
      <dgm:prSet presAssocID="{19F6E645-DCE0-4413-BF29-7AC687411776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6BFC07F3-6691-46B6-B961-5AF8D2E13393}" type="pres">
      <dgm:prSet presAssocID="{19F6E645-DCE0-4413-BF29-7AC687411776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EA580B43-9D28-4A35-AE15-123C20EB5A2D}" type="pres">
      <dgm:prSet presAssocID="{B3038B20-C2AF-490B-980A-F27C252F26A8}" presName="root2" presStyleCnt="0"/>
      <dgm:spPr/>
      <dgm:t>
        <a:bodyPr/>
        <a:lstStyle/>
        <a:p>
          <a:pPr rtl="1"/>
          <a:endParaRPr lang="fa-IR"/>
        </a:p>
      </dgm:t>
    </dgm:pt>
    <dgm:pt modelId="{0D658313-78A4-4361-A16E-BB9D8EC8345F}" type="pres">
      <dgm:prSet presAssocID="{B3038B20-C2AF-490B-980A-F27C252F26A8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065F34-5A6D-418B-A0CD-1A16CF4081E5}" type="pres">
      <dgm:prSet presAssocID="{B3038B20-C2AF-490B-980A-F27C252F26A8}" presName="level3hierChild" presStyleCnt="0"/>
      <dgm:spPr/>
      <dgm:t>
        <a:bodyPr/>
        <a:lstStyle/>
        <a:p>
          <a:pPr rtl="1"/>
          <a:endParaRPr lang="fa-IR"/>
        </a:p>
      </dgm:t>
    </dgm:pt>
    <dgm:pt modelId="{291712AC-6620-4145-9C11-98A1F49B7A15}" type="pres">
      <dgm:prSet presAssocID="{18BDBA00-8976-4F03-9466-3298EF6A40EF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434E29B7-4788-4029-B7DA-88F02F016E0E}" type="pres">
      <dgm:prSet presAssocID="{18BDBA00-8976-4F03-9466-3298EF6A40EF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CC5CC15C-0EE1-4527-8858-A59B25873FDA}" type="pres">
      <dgm:prSet presAssocID="{B4878A79-2181-41AE-8A66-FCE6E75B88BC}" presName="root2" presStyleCnt="0"/>
      <dgm:spPr/>
      <dgm:t>
        <a:bodyPr/>
        <a:lstStyle/>
        <a:p>
          <a:pPr rtl="1"/>
          <a:endParaRPr lang="fa-IR"/>
        </a:p>
      </dgm:t>
    </dgm:pt>
    <dgm:pt modelId="{FC8D9551-BCDC-4EA8-B1F0-862A3FF82BC5}" type="pres">
      <dgm:prSet presAssocID="{B4878A79-2181-41AE-8A66-FCE6E75B88B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18FFB7-C789-4375-9486-F413C277E5A8}" type="pres">
      <dgm:prSet presAssocID="{B4878A79-2181-41AE-8A66-FCE6E75B88BC}" presName="level3hierChild" presStyleCnt="0"/>
      <dgm:spPr/>
      <dgm:t>
        <a:bodyPr/>
        <a:lstStyle/>
        <a:p>
          <a:pPr rtl="1"/>
          <a:endParaRPr lang="fa-IR"/>
        </a:p>
      </dgm:t>
    </dgm:pt>
    <dgm:pt modelId="{5C08D245-F1CD-408B-8C82-58707D2A52B5}" type="pres">
      <dgm:prSet presAssocID="{4590FC49-B900-4266-8011-29C68FE7EC1D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6215C9DE-3A3D-4E7D-98EB-BCA782D11F28}" type="pres">
      <dgm:prSet presAssocID="{4590FC49-B900-4266-8011-29C68FE7EC1D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F89F0673-E5FF-4655-8021-10B9C13CD9E5}" type="pres">
      <dgm:prSet presAssocID="{728AA78F-ECF2-4336-B15C-6B92388C99F1}" presName="root2" presStyleCnt="0"/>
      <dgm:spPr/>
      <dgm:t>
        <a:bodyPr/>
        <a:lstStyle/>
        <a:p>
          <a:pPr rtl="1"/>
          <a:endParaRPr lang="fa-IR"/>
        </a:p>
      </dgm:t>
    </dgm:pt>
    <dgm:pt modelId="{2D233FF8-2BB3-479A-9F02-6B215BFBA441}" type="pres">
      <dgm:prSet presAssocID="{728AA78F-ECF2-4336-B15C-6B92388C99F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F2940F-F8F5-48B8-8CEE-87784D007554}" type="pres">
      <dgm:prSet presAssocID="{728AA78F-ECF2-4336-B15C-6B92388C99F1}" presName="level3hierChild" presStyleCnt="0"/>
      <dgm:spPr/>
      <dgm:t>
        <a:bodyPr/>
        <a:lstStyle/>
        <a:p>
          <a:pPr rtl="1"/>
          <a:endParaRPr lang="fa-IR"/>
        </a:p>
      </dgm:t>
    </dgm:pt>
    <dgm:pt modelId="{1AD73BDC-85C5-45D3-BF33-39427BB95784}" type="pres">
      <dgm:prSet presAssocID="{2E882F5D-1567-42F8-801F-DF94482AB474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068BDB3F-75F4-41E9-9567-316626EA7E4B}" type="pres">
      <dgm:prSet presAssocID="{2E882F5D-1567-42F8-801F-DF94482AB474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ADEA9FF8-77E7-467F-AFF1-10FB4923FC14}" type="pres">
      <dgm:prSet presAssocID="{131256C2-3BE9-49F2-994F-8009974E483A}" presName="root2" presStyleCnt="0"/>
      <dgm:spPr/>
      <dgm:t>
        <a:bodyPr/>
        <a:lstStyle/>
        <a:p>
          <a:pPr rtl="1"/>
          <a:endParaRPr lang="fa-IR"/>
        </a:p>
      </dgm:t>
    </dgm:pt>
    <dgm:pt modelId="{6F8396D5-492C-4181-9DB0-4B8511C6730E}" type="pres">
      <dgm:prSet presAssocID="{131256C2-3BE9-49F2-994F-8009974E483A}" presName="LevelTwoTextNode" presStyleLbl="node2" presStyleIdx="5" presStyleCnt="6" custScaleX="1637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FD76DF-D3AE-4181-AF59-3BC1D99F61B8}" type="pres">
      <dgm:prSet presAssocID="{131256C2-3BE9-49F2-994F-8009974E483A}" presName="level3hierChild" presStyleCnt="0"/>
      <dgm:spPr/>
      <dgm:t>
        <a:bodyPr/>
        <a:lstStyle/>
        <a:p>
          <a:pPr rtl="1"/>
          <a:endParaRPr lang="fa-IR"/>
        </a:p>
      </dgm:t>
    </dgm:pt>
    <dgm:pt modelId="{038CF669-43A1-42A6-8A8A-7AE7B8F73200}" type="pres">
      <dgm:prSet presAssocID="{A5B907CF-9C01-42E9-9FE0-B90D84AE6B27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1CDF4596-315E-4AAF-B999-6CA75CDED858}" type="pres">
      <dgm:prSet presAssocID="{A5B907CF-9C01-42E9-9FE0-B90D84AE6B27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98A11FA5-4E74-4EE2-9533-3F84EF07E7A8}" type="pres">
      <dgm:prSet presAssocID="{92364E1A-2AC2-4417-AD8F-79CBB6D65C92}" presName="root2" presStyleCnt="0"/>
      <dgm:spPr/>
      <dgm:t>
        <a:bodyPr/>
        <a:lstStyle/>
        <a:p>
          <a:pPr rtl="1"/>
          <a:endParaRPr lang="fa-IR"/>
        </a:p>
      </dgm:t>
    </dgm:pt>
    <dgm:pt modelId="{55485726-F1CC-42DC-86CB-A976A16CFCDA}" type="pres">
      <dgm:prSet presAssocID="{92364E1A-2AC2-4417-AD8F-79CBB6D65C92}" presName="LevelTwoTextNode" presStyleLbl="node3" presStyleIdx="4" presStyleCnt="5" custScaleX="68950" custScaleY="815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AB6159-2EA8-4090-A0E6-EAEF5682E8A2}" type="pres">
      <dgm:prSet presAssocID="{92364E1A-2AC2-4417-AD8F-79CBB6D65C92}" presName="level3hierChild" presStyleCnt="0"/>
      <dgm:spPr/>
      <dgm:t>
        <a:bodyPr/>
        <a:lstStyle/>
        <a:p>
          <a:pPr rtl="1"/>
          <a:endParaRPr lang="fa-IR"/>
        </a:p>
      </dgm:t>
    </dgm:pt>
    <dgm:pt modelId="{68317F49-8153-4D3D-92DC-B76E8AB4D5EC}" type="pres">
      <dgm:prSet presAssocID="{3C8A1ED3-9696-4A7A-B02F-A2EF41B0C715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E4A19D9D-8FF5-4E36-B30C-75597E63212C}" type="pres">
      <dgm:prSet presAssocID="{3C8A1ED3-9696-4A7A-B02F-A2EF41B0C715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24E2BC98-7289-4C98-9733-85D0C8F6061A}" type="pres">
      <dgm:prSet presAssocID="{85C7D80D-DB57-4EEC-98A0-D0ABE4A49B7B}" presName="root2" presStyleCnt="0"/>
      <dgm:spPr/>
      <dgm:t>
        <a:bodyPr/>
        <a:lstStyle/>
        <a:p>
          <a:pPr rtl="1"/>
          <a:endParaRPr lang="fa-IR"/>
        </a:p>
      </dgm:t>
    </dgm:pt>
    <dgm:pt modelId="{7BDFBD19-D4F4-47EC-A41F-C217AB0AF4EA}" type="pres">
      <dgm:prSet presAssocID="{85C7D80D-DB57-4EEC-98A0-D0ABE4A49B7B}" presName="LevelTwoTextNode" presStyleLbl="node4" presStyleIdx="4" presStyleCnt="6" custScaleX="179078" custScaleY="815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9081CE-0487-4DFD-A708-34045AA8EC0C}" type="pres">
      <dgm:prSet presAssocID="{85C7D80D-DB57-4EEC-98A0-D0ABE4A49B7B}" presName="level3hierChild" presStyleCnt="0"/>
      <dgm:spPr/>
      <dgm:t>
        <a:bodyPr/>
        <a:lstStyle/>
        <a:p>
          <a:pPr rtl="1"/>
          <a:endParaRPr lang="fa-IR"/>
        </a:p>
      </dgm:t>
    </dgm:pt>
    <dgm:pt modelId="{BA6C6BE5-18D7-46FA-BB28-D715693E1CE7}" type="pres">
      <dgm:prSet presAssocID="{7590FB75-3EA5-4B5B-9208-167183ED5E8B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07169540-693E-4B1B-8EF1-9F6DEE0E3616}" type="pres">
      <dgm:prSet presAssocID="{7590FB75-3EA5-4B5B-9208-167183ED5E8B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3C46B3C7-BB93-4BCE-B779-F6AE80169573}" type="pres">
      <dgm:prSet presAssocID="{0D48F1E2-F0DF-4ABE-83A7-C51DAEDDA0AA}" presName="root2" presStyleCnt="0"/>
      <dgm:spPr/>
      <dgm:t>
        <a:bodyPr/>
        <a:lstStyle/>
        <a:p>
          <a:pPr rtl="1"/>
          <a:endParaRPr lang="fa-IR"/>
        </a:p>
      </dgm:t>
    </dgm:pt>
    <dgm:pt modelId="{FCA5ADB8-9059-4AB3-BA32-545BB90FF70D}" type="pres">
      <dgm:prSet presAssocID="{0D48F1E2-F0DF-4ABE-83A7-C51DAEDDA0AA}" presName="LevelTwoTextNode" presStyleLbl="node4" presStyleIdx="5" presStyleCnt="6" custScaleX="179078" custScaleY="815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1A9ACE-49EC-45D2-9934-A066C2DE058D}" type="pres">
      <dgm:prSet presAssocID="{0D48F1E2-F0DF-4ABE-83A7-C51DAEDDA0AA}" presName="level3hierChild" presStyleCnt="0"/>
      <dgm:spPr/>
      <dgm:t>
        <a:bodyPr/>
        <a:lstStyle/>
        <a:p>
          <a:pPr rtl="1"/>
          <a:endParaRPr lang="fa-IR"/>
        </a:p>
      </dgm:t>
    </dgm:pt>
  </dgm:ptLst>
  <dgm:cxnLst>
    <dgm:cxn modelId="{DFE8F4EC-36A6-4A66-97FF-22ADE2A24F65}" type="presOf" srcId="{C7ABD034-9C89-47AE-80F4-FDF339D8B433}" destId="{21DBA274-30C1-4DC2-B6DD-5EE8B80B39BB}" srcOrd="0" destOrd="0" presId="urn:microsoft.com/office/officeart/2005/8/layout/hierarchy2"/>
    <dgm:cxn modelId="{351083BC-5680-4BB9-A9F2-E557096AA673}" srcId="{4A274156-88DD-4D3F-BF6C-A7C222F6B972}" destId="{6A948812-8122-4DCD-8616-D92D84752EE6}" srcOrd="0" destOrd="0" parTransId="{C7ABD034-9C89-47AE-80F4-FDF339D8B433}" sibTransId="{A3F04CD8-6961-4579-B2FD-69AF61F1C3F5}"/>
    <dgm:cxn modelId="{9D8C9BDB-7923-4AFD-8589-CEAB39294A1C}" type="presOf" srcId="{92364E1A-2AC2-4417-AD8F-79CBB6D65C92}" destId="{55485726-F1CC-42DC-86CB-A976A16CFCDA}" srcOrd="0" destOrd="0" presId="urn:microsoft.com/office/officeart/2005/8/layout/hierarchy2"/>
    <dgm:cxn modelId="{580FF215-4AFB-4E34-AF4A-D097CA1DB3B8}" type="presOf" srcId="{85E9A6AD-D93C-436A-B923-240ADE8EC624}" destId="{9878A192-F4C7-4C33-B62B-6BDD625DAD1F}" srcOrd="1" destOrd="0" presId="urn:microsoft.com/office/officeart/2005/8/layout/hierarchy2"/>
    <dgm:cxn modelId="{E5443275-A9D0-4B81-9F0F-236915205A8C}" type="presOf" srcId="{CC577011-F4C9-4852-8631-9A3F31FD7039}" destId="{5459B3DF-6A94-435A-9F65-CF2639F44947}" srcOrd="1" destOrd="0" presId="urn:microsoft.com/office/officeart/2005/8/layout/hierarchy2"/>
    <dgm:cxn modelId="{50B4F6CF-7463-438F-B856-5FF11906B5DA}" type="presOf" srcId="{CC577011-F4C9-4852-8631-9A3F31FD7039}" destId="{54B7A92E-9D60-4B30-8FB3-F8251D45D8D9}" srcOrd="0" destOrd="0" presId="urn:microsoft.com/office/officeart/2005/8/layout/hierarchy2"/>
    <dgm:cxn modelId="{82FA7A0C-5FEC-461B-941F-AF8240BCB48B}" type="presOf" srcId="{2B587C55-92E6-488C-83A7-D606F9E83CF6}" destId="{AEBCEAC3-5224-45F0-82CE-4E393CE1925E}" srcOrd="0" destOrd="0" presId="urn:microsoft.com/office/officeart/2005/8/layout/hierarchy2"/>
    <dgm:cxn modelId="{178153EE-18C9-4AD4-92BC-9946AE638746}" srcId="{BEDC9CEC-9A7F-4B00-8BEB-F7BFE2C22239}" destId="{131256C2-3BE9-49F2-994F-8009974E483A}" srcOrd="3" destOrd="0" parTransId="{2E882F5D-1567-42F8-801F-DF94482AB474}" sibTransId="{E7D0A5B6-BED8-42E4-887D-2DAE68803DC6}"/>
    <dgm:cxn modelId="{A2738E74-C51B-48EF-835C-9AC1B8450BCB}" type="presOf" srcId="{7590FB75-3EA5-4B5B-9208-167183ED5E8B}" destId="{BA6C6BE5-18D7-46FA-BB28-D715693E1CE7}" srcOrd="0" destOrd="0" presId="urn:microsoft.com/office/officeart/2005/8/layout/hierarchy2"/>
    <dgm:cxn modelId="{36E9480C-F077-4B98-8C02-4604BE46F11E}" type="presOf" srcId="{C33705B0-1F31-4BEC-A9C9-3BDDEEC619CA}" destId="{AAA2F522-B86D-485A-BE28-D98B15DC12F5}" srcOrd="1" destOrd="0" presId="urn:microsoft.com/office/officeart/2005/8/layout/hierarchy2"/>
    <dgm:cxn modelId="{970A3338-CA6E-4D10-867E-9C65BE3DD027}" type="presOf" srcId="{18BDBA00-8976-4F03-9466-3298EF6A40EF}" destId="{291712AC-6620-4145-9C11-98A1F49B7A15}" srcOrd="0" destOrd="0" presId="urn:microsoft.com/office/officeart/2005/8/layout/hierarchy2"/>
    <dgm:cxn modelId="{87283889-B1D8-4150-8255-91601DBC80CD}" type="presOf" srcId="{B4878A79-2181-41AE-8A66-FCE6E75B88BC}" destId="{FC8D9551-BCDC-4EA8-B1F0-862A3FF82BC5}" srcOrd="0" destOrd="0" presId="urn:microsoft.com/office/officeart/2005/8/layout/hierarchy2"/>
    <dgm:cxn modelId="{CD62D7EE-6B2C-42DB-8EBA-4DEDAE86D275}" type="presOf" srcId="{D012028D-0B4A-45AA-BB99-8FF44AA701B6}" destId="{23E7979F-24F1-407E-9BC3-0269143C2C26}" srcOrd="0" destOrd="0" presId="urn:microsoft.com/office/officeart/2005/8/layout/hierarchy2"/>
    <dgm:cxn modelId="{415F0092-2A28-4210-AA08-D31635FB7309}" srcId="{B3038B20-C2AF-490B-980A-F27C252F26A8}" destId="{728AA78F-ECF2-4336-B15C-6B92388C99F1}" srcOrd="1" destOrd="0" parTransId="{4590FC49-B900-4266-8011-29C68FE7EC1D}" sibTransId="{361C112D-5F4E-47EB-9362-3E0327D10A1A}"/>
    <dgm:cxn modelId="{7ACD4015-542D-47C1-A81A-61D3E910BEEF}" type="presOf" srcId="{2BC0ADEA-6605-4436-BF10-F7C8820A235E}" destId="{569FBDF0-C3AB-499E-90A6-8926EC16332C}" srcOrd="0" destOrd="0" presId="urn:microsoft.com/office/officeart/2005/8/layout/hierarchy2"/>
    <dgm:cxn modelId="{D7D9648C-D291-488D-85F6-5451DA3500DB}" srcId="{BEDC9CEC-9A7F-4B00-8BEB-F7BFE2C22239}" destId="{2BC0ADEA-6605-4436-BF10-F7C8820A235E}" srcOrd="0" destOrd="0" parTransId="{D012028D-0B4A-45AA-BB99-8FF44AA701B6}" sibTransId="{0466AD2F-DBEF-4320-AC72-94DB4FEF1890}"/>
    <dgm:cxn modelId="{F9533818-D821-4339-A393-2A484E398405}" type="presOf" srcId="{85C7D80D-DB57-4EEC-98A0-D0ABE4A49B7B}" destId="{7BDFBD19-D4F4-47EC-A41F-C217AB0AF4EA}" srcOrd="0" destOrd="0" presId="urn:microsoft.com/office/officeart/2005/8/layout/hierarchy2"/>
    <dgm:cxn modelId="{0C59BD4F-66EE-4FB2-B735-F7F0EE65AEA8}" srcId="{2B587C55-92E6-488C-83A7-D606F9E83CF6}" destId="{BEDC9CEC-9A7F-4B00-8BEB-F7BFE2C22239}" srcOrd="1" destOrd="0" parTransId="{DD95038E-070F-4C68-B0E7-D9E123D316E5}" sibTransId="{9C66CFEB-514C-4F40-AD47-6FA6D3ED8221}"/>
    <dgm:cxn modelId="{476308FE-E2D0-4DEC-9A09-D1DF52B1C594}" type="presOf" srcId="{4590FC49-B900-4266-8011-29C68FE7EC1D}" destId="{5C08D245-F1CD-408B-8C82-58707D2A52B5}" srcOrd="0" destOrd="0" presId="urn:microsoft.com/office/officeart/2005/8/layout/hierarchy2"/>
    <dgm:cxn modelId="{CC5C9666-4905-4569-9983-9C06A76D01D7}" type="presOf" srcId="{4A274156-88DD-4D3F-BF6C-A7C222F6B972}" destId="{AA1CBC90-00FD-405B-BB94-B55B64F7457E}" srcOrd="0" destOrd="0" presId="urn:microsoft.com/office/officeart/2005/8/layout/hierarchy2"/>
    <dgm:cxn modelId="{503AA266-0C3D-48C4-8478-E0051D1450FC}" type="presOf" srcId="{183BEFB9-9DAE-4B5C-BE0A-ADB1A60F9719}" destId="{0B8CECCE-0E4E-4C32-A4F4-66F65D0E3DF6}" srcOrd="0" destOrd="0" presId="urn:microsoft.com/office/officeart/2005/8/layout/hierarchy2"/>
    <dgm:cxn modelId="{F7715DCF-DB08-440C-BE7D-7049A3A69962}" type="presOf" srcId="{19F6E645-DCE0-4413-BF29-7AC687411776}" destId="{6BFC07F3-6691-46B6-B961-5AF8D2E13393}" srcOrd="1" destOrd="0" presId="urn:microsoft.com/office/officeart/2005/8/layout/hierarchy2"/>
    <dgm:cxn modelId="{798E8C47-B198-48DD-8994-6270D8DB2B6C}" srcId="{131256C2-3BE9-49F2-994F-8009974E483A}" destId="{92364E1A-2AC2-4417-AD8F-79CBB6D65C92}" srcOrd="0" destOrd="0" parTransId="{A5B907CF-9C01-42E9-9FE0-B90D84AE6B27}" sibTransId="{B0F5FCCF-9707-4F38-B8B8-5B78F60F5A2A}"/>
    <dgm:cxn modelId="{98EF1C56-B748-4D89-AB3E-2FAC3E40100F}" type="presOf" srcId="{C33705B0-1F31-4BEC-A9C9-3BDDEEC619CA}" destId="{EA27EB0D-B1BE-4CC1-951F-32B7A1D6C936}" srcOrd="0" destOrd="0" presId="urn:microsoft.com/office/officeart/2005/8/layout/hierarchy2"/>
    <dgm:cxn modelId="{EF91BB21-F1BB-471C-A909-79DADE9C1F1D}" type="presOf" srcId="{19F6E645-DCE0-4413-BF29-7AC687411776}" destId="{4BB6D570-4DAE-4C17-A68F-02BD2889A54F}" srcOrd="0" destOrd="0" presId="urn:microsoft.com/office/officeart/2005/8/layout/hierarchy2"/>
    <dgm:cxn modelId="{BC28CE36-0027-4D45-8F21-DE8B068E5F3F}" type="presOf" srcId="{47A0D6E7-2629-463A-A1FA-DC3BEE163702}" destId="{F28CEE75-5C0A-4E22-B5CF-B6C9FE82F2B8}" srcOrd="1" destOrd="0" presId="urn:microsoft.com/office/officeart/2005/8/layout/hierarchy2"/>
    <dgm:cxn modelId="{20332114-068D-4FE9-992C-E5D187B881F0}" type="presOf" srcId="{41CA2814-9145-4941-BC06-579F638E1B2F}" destId="{7F296F58-60AC-4E9E-82AB-AE802768281A}" srcOrd="0" destOrd="0" presId="urn:microsoft.com/office/officeart/2005/8/layout/hierarchy2"/>
    <dgm:cxn modelId="{60B76827-CA04-49C9-BDFA-AD14D8411424}" type="presOf" srcId="{691BE161-D99C-4A1A-8CB8-CCAAC8B4FAB3}" destId="{F8863D67-2A59-40B6-983A-6DB523078990}" srcOrd="0" destOrd="0" presId="urn:microsoft.com/office/officeart/2005/8/layout/hierarchy2"/>
    <dgm:cxn modelId="{EAD040EF-ED4A-4FC0-83A7-164E1DFE72F4}" type="presOf" srcId="{183BEFB9-9DAE-4B5C-BE0A-ADB1A60F9719}" destId="{EFE7A70E-ADC2-4945-B2F6-1B2EF27B135C}" srcOrd="1" destOrd="0" presId="urn:microsoft.com/office/officeart/2005/8/layout/hierarchy2"/>
    <dgm:cxn modelId="{769533D9-2071-4376-ACFC-5F93D6266949}" type="presOf" srcId="{4590FC49-B900-4266-8011-29C68FE7EC1D}" destId="{6215C9DE-3A3D-4E7D-98EB-BCA782D11F28}" srcOrd="1" destOrd="0" presId="urn:microsoft.com/office/officeart/2005/8/layout/hierarchy2"/>
    <dgm:cxn modelId="{A364E033-4194-4C25-A4EC-84A6BA10DCDF}" type="presOf" srcId="{3C8A1ED3-9696-4A7A-B02F-A2EF41B0C715}" destId="{E4A19D9D-8FF5-4E36-B30C-75597E63212C}" srcOrd="1" destOrd="0" presId="urn:microsoft.com/office/officeart/2005/8/layout/hierarchy2"/>
    <dgm:cxn modelId="{51A41FB5-C450-4BF6-9400-D1E08C188B9C}" type="presOf" srcId="{3C8A1ED3-9696-4A7A-B02F-A2EF41B0C715}" destId="{68317F49-8153-4D3D-92DC-B76E8AB4D5EC}" srcOrd="0" destOrd="0" presId="urn:microsoft.com/office/officeart/2005/8/layout/hierarchy2"/>
    <dgm:cxn modelId="{D3A68D18-8C36-49A5-8967-1609ADB051A3}" srcId="{92364E1A-2AC2-4417-AD8F-79CBB6D65C92}" destId="{0D48F1E2-F0DF-4ABE-83A7-C51DAEDDA0AA}" srcOrd="1" destOrd="0" parTransId="{7590FB75-3EA5-4B5B-9208-167183ED5E8B}" sibTransId="{169528D1-8AED-4DBE-A692-F3F02C8A17F8}"/>
    <dgm:cxn modelId="{02A9495D-29EF-444B-AB87-6F8AA141291C}" srcId="{4D43F64D-B75D-4DB1-B317-71C1B5BEF4E9}" destId="{691BE161-D99C-4A1A-8CB8-CCAAC8B4FAB3}" srcOrd="0" destOrd="0" parTransId="{47A0D6E7-2629-463A-A1FA-DC3BEE163702}" sibTransId="{BCBB4CDC-8D95-4AF9-A1BE-3AA6CE20BFA6}"/>
    <dgm:cxn modelId="{35F2435F-AECC-4339-820E-A25CC56CFCD2}" srcId="{96161410-7285-4302-B58D-B346A48EC0D6}" destId="{4D43F64D-B75D-4DB1-B317-71C1B5BEF4E9}" srcOrd="1" destOrd="0" parTransId="{85E9A6AD-D93C-436A-B923-240ADE8EC624}" sibTransId="{3625BFE1-1218-47C7-BF52-088D105D1B35}"/>
    <dgm:cxn modelId="{E420E3E8-10A1-48C3-BD54-931D68129944}" type="presOf" srcId="{BEDC9CEC-9A7F-4B00-8BEB-F7BFE2C22239}" destId="{8D98218A-05DB-479C-9D1E-EAAA7EAAF3EE}" srcOrd="0" destOrd="0" presId="urn:microsoft.com/office/officeart/2005/8/layout/hierarchy2"/>
    <dgm:cxn modelId="{EF9614CC-61FD-4954-8EB9-6BB60C04A22A}" srcId="{6E693E16-8A49-4C84-812C-FA1709436DC5}" destId="{8E9CF810-D404-41BF-A0F9-2121F70799A7}" srcOrd="0" destOrd="0" parTransId="{CC577011-F4C9-4852-8631-9A3F31FD7039}" sibTransId="{59B3078C-2A4E-4EAC-9156-353B2150D9D8}"/>
    <dgm:cxn modelId="{F4BE9568-EB79-42E3-91D5-5C57F5A80268}" type="presOf" srcId="{B3038B20-C2AF-490B-980A-F27C252F26A8}" destId="{0D658313-78A4-4361-A16E-BB9D8EC8345F}" srcOrd="0" destOrd="0" presId="urn:microsoft.com/office/officeart/2005/8/layout/hierarchy2"/>
    <dgm:cxn modelId="{59E5F716-7554-4510-A7FC-C22B13536235}" srcId="{BEDC9CEC-9A7F-4B00-8BEB-F7BFE2C22239}" destId="{B3038B20-C2AF-490B-980A-F27C252F26A8}" srcOrd="2" destOrd="0" parTransId="{19F6E645-DCE0-4413-BF29-7AC687411776}" sibTransId="{324F021A-F77F-4B9A-A65F-983D199A7787}"/>
    <dgm:cxn modelId="{1719E8B5-46DD-49F8-BF06-01ACBE461017}" type="presOf" srcId="{131256C2-3BE9-49F2-994F-8009974E483A}" destId="{6F8396D5-492C-4181-9DB0-4B8511C6730E}" srcOrd="0" destOrd="0" presId="urn:microsoft.com/office/officeart/2005/8/layout/hierarchy2"/>
    <dgm:cxn modelId="{198CD8CE-0F44-4635-A7D8-99BDDB8CA67C}" srcId="{EA2D6F3D-A89A-4962-AAE7-63CE080C8C45}" destId="{4A274156-88DD-4D3F-BF6C-A7C222F6B972}" srcOrd="1" destOrd="0" parTransId="{367362E4-CE82-41E1-8C4E-BCF9331198B2}" sibTransId="{6B502FC2-0635-41F0-AC26-59863353414A}"/>
    <dgm:cxn modelId="{8E5F250B-8FD4-4FC0-9337-E51A20B8DD26}" type="presOf" srcId="{96161410-7285-4302-B58D-B346A48EC0D6}" destId="{16FE760E-1301-4230-85CD-1D07C1C3565C}" srcOrd="0" destOrd="0" presId="urn:microsoft.com/office/officeart/2005/8/layout/hierarchy2"/>
    <dgm:cxn modelId="{50901B13-489F-4039-B53B-2AE5A99F2C3F}" type="presOf" srcId="{0D48F1E2-F0DF-4ABE-83A7-C51DAEDDA0AA}" destId="{FCA5ADB8-9059-4AB3-BA32-545BB90FF70D}" srcOrd="0" destOrd="0" presId="urn:microsoft.com/office/officeart/2005/8/layout/hierarchy2"/>
    <dgm:cxn modelId="{8A626F47-02C1-45B7-ABF2-306A0D250E88}" srcId="{96161410-7285-4302-B58D-B346A48EC0D6}" destId="{41CA2814-9145-4941-BC06-579F638E1B2F}" srcOrd="0" destOrd="0" parTransId="{C33705B0-1F31-4BEC-A9C9-3BDDEEC619CA}" sibTransId="{97495E11-52DD-4B90-AC46-6FB0559D5E0E}"/>
    <dgm:cxn modelId="{0CC7421F-62EA-45E8-9680-317850280B4E}" srcId="{BEDC9CEC-9A7F-4B00-8BEB-F7BFE2C22239}" destId="{601E10F8-161A-4949-9ADD-FF9F9D252067}" srcOrd="1" destOrd="0" parTransId="{183BEFB9-9DAE-4B5C-BE0A-ADB1A60F9719}" sibTransId="{99D7C7B6-7370-44EF-BA25-0F32649FBA2B}"/>
    <dgm:cxn modelId="{9B17121C-5048-41E0-B2BA-18B05055E433}" type="presOf" srcId="{367362E4-CE82-41E1-8C4E-BCF9331198B2}" destId="{225F7EC8-9292-4D98-A133-68D43996064A}" srcOrd="1" destOrd="0" presId="urn:microsoft.com/office/officeart/2005/8/layout/hierarchy2"/>
    <dgm:cxn modelId="{57E5B249-5CB0-42DF-93C6-0D843F1E8346}" type="presOf" srcId="{85E9A6AD-D93C-436A-B923-240ADE8EC624}" destId="{9517B1F2-2025-46ED-B166-62BAB0492025}" srcOrd="0" destOrd="0" presId="urn:microsoft.com/office/officeart/2005/8/layout/hierarchy2"/>
    <dgm:cxn modelId="{A2E09202-25A7-4807-8B5A-E35760868D1D}" type="presOf" srcId="{C7ABD034-9C89-47AE-80F4-FDF339D8B433}" destId="{003EF581-C532-4740-A853-8B142790C765}" srcOrd="1" destOrd="0" presId="urn:microsoft.com/office/officeart/2005/8/layout/hierarchy2"/>
    <dgm:cxn modelId="{BC72823C-BB74-4BFC-ADD2-4DF707993B9D}" type="presOf" srcId="{EA2D6F3D-A89A-4962-AAE7-63CE080C8C45}" destId="{8262CC98-D72A-4E57-9F31-FFB94CBBE847}" srcOrd="0" destOrd="0" presId="urn:microsoft.com/office/officeart/2005/8/layout/hierarchy2"/>
    <dgm:cxn modelId="{F50D1BD6-B639-4C21-8837-DF02D705E19B}" type="presOf" srcId="{728AA78F-ECF2-4336-B15C-6B92388C99F1}" destId="{2D233FF8-2BB3-479A-9F02-6B215BFBA441}" srcOrd="0" destOrd="0" presId="urn:microsoft.com/office/officeart/2005/8/layout/hierarchy2"/>
    <dgm:cxn modelId="{437F37F6-0E08-4E05-A8C1-FD866069644E}" srcId="{92364E1A-2AC2-4417-AD8F-79CBB6D65C92}" destId="{85C7D80D-DB57-4EEC-98A0-D0ABE4A49B7B}" srcOrd="0" destOrd="0" parTransId="{3C8A1ED3-9696-4A7A-B02F-A2EF41B0C715}" sibTransId="{06618849-D9A1-4109-95F9-AECAEFD0A83C}"/>
    <dgm:cxn modelId="{A1547853-7C04-48A6-80E5-7E89E1DF6DD6}" srcId="{B3038B20-C2AF-490B-980A-F27C252F26A8}" destId="{B4878A79-2181-41AE-8A66-FCE6E75B88BC}" srcOrd="0" destOrd="0" parTransId="{18BDBA00-8976-4F03-9466-3298EF6A40EF}" sibTransId="{86641079-99DB-4939-8BD1-28D5AAF41323}"/>
    <dgm:cxn modelId="{F6A7CD83-FD3F-481C-A84B-47F4946AC951}" type="presOf" srcId="{2E882F5D-1567-42F8-801F-DF94482AB474}" destId="{068BDB3F-75F4-41E9-9567-316626EA7E4B}" srcOrd="1" destOrd="0" presId="urn:microsoft.com/office/officeart/2005/8/layout/hierarchy2"/>
    <dgm:cxn modelId="{1433659C-C85C-42BD-B79E-7A3E556BC95C}" type="presOf" srcId="{A5B907CF-9C01-42E9-9FE0-B90D84AE6B27}" destId="{038CF669-43A1-42A6-8A8A-7AE7B8F73200}" srcOrd="0" destOrd="0" presId="urn:microsoft.com/office/officeart/2005/8/layout/hierarchy2"/>
    <dgm:cxn modelId="{4FFC9300-6C49-49FD-8278-C3217029F588}" type="presOf" srcId="{6E693E16-8A49-4C84-812C-FA1709436DC5}" destId="{A486CCD4-B8B8-47C1-9ECC-25D163BBE299}" srcOrd="0" destOrd="0" presId="urn:microsoft.com/office/officeart/2005/8/layout/hierarchy2"/>
    <dgm:cxn modelId="{3C4D1B59-78AA-4506-B7A3-B4B9602F29C7}" type="presOf" srcId="{2E882F5D-1567-42F8-801F-DF94482AB474}" destId="{1AD73BDC-85C5-45D3-BF33-39427BB95784}" srcOrd="0" destOrd="0" presId="urn:microsoft.com/office/officeart/2005/8/layout/hierarchy2"/>
    <dgm:cxn modelId="{8638F560-EE27-4483-858C-C5373D8210FD}" type="presOf" srcId="{920B367F-94F5-46A0-B4CE-EBB2775C0F0A}" destId="{A44E9F02-4093-4349-B6B1-21A3D6890955}" srcOrd="0" destOrd="0" presId="urn:microsoft.com/office/officeart/2005/8/layout/hierarchy2"/>
    <dgm:cxn modelId="{79867EDF-5A45-419D-B6EC-26B5E09E3948}" type="presOf" srcId="{920B367F-94F5-46A0-B4CE-EBB2775C0F0A}" destId="{73615514-6AF4-4E3B-BFA2-90F1FC619393}" srcOrd="1" destOrd="0" presId="urn:microsoft.com/office/officeart/2005/8/layout/hierarchy2"/>
    <dgm:cxn modelId="{6221DC61-FD00-4B77-8C08-DD42DF1481E7}" type="presOf" srcId="{823ED605-533A-4CCB-8170-9404F8F51FCA}" destId="{FD72430A-621E-4CCD-93B5-3485EF3A910A}" srcOrd="0" destOrd="0" presId="urn:microsoft.com/office/officeart/2005/8/layout/hierarchy2"/>
    <dgm:cxn modelId="{F58E679F-983A-4E50-90A6-8EF12DE461C6}" type="presOf" srcId="{A5B907CF-9C01-42E9-9FE0-B90D84AE6B27}" destId="{1CDF4596-315E-4AAF-B999-6CA75CDED858}" srcOrd="1" destOrd="0" presId="urn:microsoft.com/office/officeart/2005/8/layout/hierarchy2"/>
    <dgm:cxn modelId="{552F8F97-58EC-4373-B964-E12FCD4F85BD}" srcId="{EA2D6F3D-A89A-4962-AAE7-63CE080C8C45}" destId="{6E693E16-8A49-4C84-812C-FA1709436DC5}" srcOrd="0" destOrd="0" parTransId="{823ED605-533A-4CCB-8170-9404F8F51FCA}" sibTransId="{3F7CE242-770F-4DDB-8462-D240ED521069}"/>
    <dgm:cxn modelId="{6DE4BF83-4946-4124-9D2F-7868421883AB}" type="presOf" srcId="{367362E4-CE82-41E1-8C4E-BCF9331198B2}" destId="{3AA9F71F-0BEA-4A3C-8A1D-C553F497F331}" srcOrd="0" destOrd="0" presId="urn:microsoft.com/office/officeart/2005/8/layout/hierarchy2"/>
    <dgm:cxn modelId="{6C2C798C-21DB-402A-9914-CE77B8F216AB}" type="presOf" srcId="{823ED605-533A-4CCB-8170-9404F8F51FCA}" destId="{17EDEC2B-1D0F-44CD-8E46-F44477A339A8}" srcOrd="1" destOrd="0" presId="urn:microsoft.com/office/officeart/2005/8/layout/hierarchy2"/>
    <dgm:cxn modelId="{E693E80E-7C64-4530-88B5-820BA98809FC}" type="presOf" srcId="{7590FB75-3EA5-4B5B-9208-167183ED5E8B}" destId="{07169540-693E-4B1B-8EF1-9F6DEE0E3616}" srcOrd="1" destOrd="0" presId="urn:microsoft.com/office/officeart/2005/8/layout/hierarchy2"/>
    <dgm:cxn modelId="{01D9C1EC-BBCE-41CF-BE8B-E4FC6E8897FC}" type="presOf" srcId="{8E9CF810-D404-41BF-A0F9-2121F70799A7}" destId="{F653A8A2-B7B1-4A2E-8571-29B3EDF68E8C}" srcOrd="0" destOrd="0" presId="urn:microsoft.com/office/officeart/2005/8/layout/hierarchy2"/>
    <dgm:cxn modelId="{04AC633E-F7CF-4A8A-8297-CE8C6EECD940}" srcId="{8E9CF810-D404-41BF-A0F9-2121F70799A7}" destId="{96161410-7285-4302-B58D-B346A48EC0D6}" srcOrd="0" destOrd="0" parTransId="{920B367F-94F5-46A0-B4CE-EBB2775C0F0A}" sibTransId="{49C7C113-6913-4D56-B5B2-58E25986315B}"/>
    <dgm:cxn modelId="{12ABDE2D-6BAD-47F0-B62D-B8A2B33BB5C6}" type="presOf" srcId="{D012028D-0B4A-45AA-BB99-8FF44AA701B6}" destId="{EA1FE5C5-405D-4089-96BA-ADA435FDCEBE}" srcOrd="1" destOrd="0" presId="urn:microsoft.com/office/officeart/2005/8/layout/hierarchy2"/>
    <dgm:cxn modelId="{9156A418-B38F-45FA-A31E-AFA30DCAAD5E}" type="presOf" srcId="{6A948812-8122-4DCD-8616-D92D84752EE6}" destId="{1D899FE9-C598-4559-A264-6A4F777BC361}" srcOrd="0" destOrd="0" presId="urn:microsoft.com/office/officeart/2005/8/layout/hierarchy2"/>
    <dgm:cxn modelId="{730B6B6A-573F-4F8D-A359-2EC16C93F276}" srcId="{2B587C55-92E6-488C-83A7-D606F9E83CF6}" destId="{EA2D6F3D-A89A-4962-AAE7-63CE080C8C45}" srcOrd="0" destOrd="0" parTransId="{E50A9A8C-D353-4ECC-9B3B-8C6E27AF3CD1}" sibTransId="{D02FCBCD-CEF3-4C28-B2A1-063BBF764A03}"/>
    <dgm:cxn modelId="{0B141B41-B437-46C9-8BFE-DCFB84BCE853}" type="presOf" srcId="{18BDBA00-8976-4F03-9466-3298EF6A40EF}" destId="{434E29B7-4788-4029-B7DA-88F02F016E0E}" srcOrd="1" destOrd="0" presId="urn:microsoft.com/office/officeart/2005/8/layout/hierarchy2"/>
    <dgm:cxn modelId="{C059C9A8-7146-44D6-BC0D-695AD84782C9}" type="presOf" srcId="{47A0D6E7-2629-463A-A1FA-DC3BEE163702}" destId="{F493A97C-9A06-4CBA-91BB-C6473368DB97}" srcOrd="0" destOrd="0" presId="urn:microsoft.com/office/officeart/2005/8/layout/hierarchy2"/>
    <dgm:cxn modelId="{4A6DE267-5C26-40B4-BD5B-AA4547CF417E}" type="presOf" srcId="{601E10F8-161A-4949-9ADD-FF9F9D252067}" destId="{7B0593F2-A860-4A4D-ABAD-5E6AB83DD13E}" srcOrd="0" destOrd="0" presId="urn:microsoft.com/office/officeart/2005/8/layout/hierarchy2"/>
    <dgm:cxn modelId="{3CB6E5A6-D6AE-48EF-93F1-BC6D0438D617}" type="presOf" srcId="{4D43F64D-B75D-4DB1-B317-71C1B5BEF4E9}" destId="{85F343E3-DB82-4CD7-A299-FCB0396A1929}" srcOrd="0" destOrd="0" presId="urn:microsoft.com/office/officeart/2005/8/layout/hierarchy2"/>
    <dgm:cxn modelId="{9144693F-E13C-4B7D-BE2A-61D786DF860B}" type="presParOf" srcId="{AEBCEAC3-5224-45F0-82CE-4E393CE1925E}" destId="{157A3CFF-729C-4A5B-9F04-F0DE2561F307}" srcOrd="0" destOrd="0" presId="urn:microsoft.com/office/officeart/2005/8/layout/hierarchy2"/>
    <dgm:cxn modelId="{FBCC8776-624D-4B5C-B59B-A9791A747DF2}" type="presParOf" srcId="{157A3CFF-729C-4A5B-9F04-F0DE2561F307}" destId="{8262CC98-D72A-4E57-9F31-FFB94CBBE847}" srcOrd="0" destOrd="0" presId="urn:microsoft.com/office/officeart/2005/8/layout/hierarchy2"/>
    <dgm:cxn modelId="{12F28996-A78B-4CDD-B8A6-17AE939737D2}" type="presParOf" srcId="{157A3CFF-729C-4A5B-9F04-F0DE2561F307}" destId="{2D7C71C9-F7B7-4DC8-B010-F37CEBD8DC41}" srcOrd="1" destOrd="0" presId="urn:microsoft.com/office/officeart/2005/8/layout/hierarchy2"/>
    <dgm:cxn modelId="{ADE6DF66-7F99-4879-9990-53068E38DC8B}" type="presParOf" srcId="{2D7C71C9-F7B7-4DC8-B010-F37CEBD8DC41}" destId="{FD72430A-621E-4CCD-93B5-3485EF3A910A}" srcOrd="0" destOrd="0" presId="urn:microsoft.com/office/officeart/2005/8/layout/hierarchy2"/>
    <dgm:cxn modelId="{2FC144CF-B5B6-42AE-B0D8-84CEF3FAA22F}" type="presParOf" srcId="{FD72430A-621E-4CCD-93B5-3485EF3A910A}" destId="{17EDEC2B-1D0F-44CD-8E46-F44477A339A8}" srcOrd="0" destOrd="0" presId="urn:microsoft.com/office/officeart/2005/8/layout/hierarchy2"/>
    <dgm:cxn modelId="{4DD21230-26FB-44BE-A188-F0FF581BFE78}" type="presParOf" srcId="{2D7C71C9-F7B7-4DC8-B010-F37CEBD8DC41}" destId="{A71F72C2-9622-403E-8AAC-90BFB799BFFA}" srcOrd="1" destOrd="0" presId="urn:microsoft.com/office/officeart/2005/8/layout/hierarchy2"/>
    <dgm:cxn modelId="{1801E75D-128C-4CE6-8FDA-78D4A6AA54E9}" type="presParOf" srcId="{A71F72C2-9622-403E-8AAC-90BFB799BFFA}" destId="{A486CCD4-B8B8-47C1-9ECC-25D163BBE299}" srcOrd="0" destOrd="0" presId="urn:microsoft.com/office/officeart/2005/8/layout/hierarchy2"/>
    <dgm:cxn modelId="{1C708279-7081-491D-8B64-45E19BF76F44}" type="presParOf" srcId="{A71F72C2-9622-403E-8AAC-90BFB799BFFA}" destId="{6B692798-0DAB-4539-AEFF-611F0C233E37}" srcOrd="1" destOrd="0" presId="urn:microsoft.com/office/officeart/2005/8/layout/hierarchy2"/>
    <dgm:cxn modelId="{8A73492C-6C1C-40F8-996D-0B63C13CC3E5}" type="presParOf" srcId="{6B692798-0DAB-4539-AEFF-611F0C233E37}" destId="{54B7A92E-9D60-4B30-8FB3-F8251D45D8D9}" srcOrd="0" destOrd="0" presId="urn:microsoft.com/office/officeart/2005/8/layout/hierarchy2"/>
    <dgm:cxn modelId="{9D53EBA2-E2CA-44D3-97D0-DAA23FDF342C}" type="presParOf" srcId="{54B7A92E-9D60-4B30-8FB3-F8251D45D8D9}" destId="{5459B3DF-6A94-435A-9F65-CF2639F44947}" srcOrd="0" destOrd="0" presId="urn:microsoft.com/office/officeart/2005/8/layout/hierarchy2"/>
    <dgm:cxn modelId="{483C3D44-66EB-4611-9B96-A85A860C30E9}" type="presParOf" srcId="{6B692798-0DAB-4539-AEFF-611F0C233E37}" destId="{02D6E670-1F66-4276-9E97-5ADBC9FD2CC6}" srcOrd="1" destOrd="0" presId="urn:microsoft.com/office/officeart/2005/8/layout/hierarchy2"/>
    <dgm:cxn modelId="{B6208B17-21BB-46C9-B181-D53F2D549C88}" type="presParOf" srcId="{02D6E670-1F66-4276-9E97-5ADBC9FD2CC6}" destId="{F653A8A2-B7B1-4A2E-8571-29B3EDF68E8C}" srcOrd="0" destOrd="0" presId="urn:microsoft.com/office/officeart/2005/8/layout/hierarchy2"/>
    <dgm:cxn modelId="{1A7D9551-41B8-47F2-82A0-2E139E35F7F1}" type="presParOf" srcId="{02D6E670-1F66-4276-9E97-5ADBC9FD2CC6}" destId="{94DB761F-F26C-4F87-8C11-2DA7DE37BB57}" srcOrd="1" destOrd="0" presId="urn:microsoft.com/office/officeart/2005/8/layout/hierarchy2"/>
    <dgm:cxn modelId="{FFD2B438-AA44-4628-98CB-DC575F2F4C29}" type="presParOf" srcId="{94DB761F-F26C-4F87-8C11-2DA7DE37BB57}" destId="{A44E9F02-4093-4349-B6B1-21A3D6890955}" srcOrd="0" destOrd="0" presId="urn:microsoft.com/office/officeart/2005/8/layout/hierarchy2"/>
    <dgm:cxn modelId="{C01FFFC3-26DD-46FB-A74D-84CADF3CDF8C}" type="presParOf" srcId="{A44E9F02-4093-4349-B6B1-21A3D6890955}" destId="{73615514-6AF4-4E3B-BFA2-90F1FC619393}" srcOrd="0" destOrd="0" presId="urn:microsoft.com/office/officeart/2005/8/layout/hierarchy2"/>
    <dgm:cxn modelId="{BA8173EF-CC66-4D3F-BAD0-DA7244B81B3D}" type="presParOf" srcId="{94DB761F-F26C-4F87-8C11-2DA7DE37BB57}" destId="{00922B33-1E58-4850-891C-DDAEB14967CC}" srcOrd="1" destOrd="0" presId="urn:microsoft.com/office/officeart/2005/8/layout/hierarchy2"/>
    <dgm:cxn modelId="{0061BC48-2B92-4CC3-AD44-D1E670C94949}" type="presParOf" srcId="{00922B33-1E58-4850-891C-DDAEB14967CC}" destId="{16FE760E-1301-4230-85CD-1D07C1C3565C}" srcOrd="0" destOrd="0" presId="urn:microsoft.com/office/officeart/2005/8/layout/hierarchy2"/>
    <dgm:cxn modelId="{BEA44246-7456-4C0B-9E55-A3CD45659121}" type="presParOf" srcId="{00922B33-1E58-4850-891C-DDAEB14967CC}" destId="{513E3E9F-5513-4BA9-ACF0-25DF7C504CC4}" srcOrd="1" destOrd="0" presId="urn:microsoft.com/office/officeart/2005/8/layout/hierarchy2"/>
    <dgm:cxn modelId="{C28BF0F3-A55A-4F29-9DA3-5F10CC12C8D2}" type="presParOf" srcId="{513E3E9F-5513-4BA9-ACF0-25DF7C504CC4}" destId="{EA27EB0D-B1BE-4CC1-951F-32B7A1D6C936}" srcOrd="0" destOrd="0" presId="urn:microsoft.com/office/officeart/2005/8/layout/hierarchy2"/>
    <dgm:cxn modelId="{C6014E37-3CCF-4F9F-9671-6DEECC699B89}" type="presParOf" srcId="{EA27EB0D-B1BE-4CC1-951F-32B7A1D6C936}" destId="{AAA2F522-B86D-485A-BE28-D98B15DC12F5}" srcOrd="0" destOrd="0" presId="urn:microsoft.com/office/officeart/2005/8/layout/hierarchy2"/>
    <dgm:cxn modelId="{B8C49A7C-4CF7-4530-89A3-8C7A8997B8D0}" type="presParOf" srcId="{513E3E9F-5513-4BA9-ACF0-25DF7C504CC4}" destId="{B8EE0B11-575B-433B-ABC0-F226A0575478}" srcOrd="1" destOrd="0" presId="urn:microsoft.com/office/officeart/2005/8/layout/hierarchy2"/>
    <dgm:cxn modelId="{7B1BDFF1-F595-4CB8-8D5E-CF5E44EA31CC}" type="presParOf" srcId="{B8EE0B11-575B-433B-ABC0-F226A0575478}" destId="{7F296F58-60AC-4E9E-82AB-AE802768281A}" srcOrd="0" destOrd="0" presId="urn:microsoft.com/office/officeart/2005/8/layout/hierarchy2"/>
    <dgm:cxn modelId="{DD6E95F1-772A-4A84-A388-FE70B1E071AD}" type="presParOf" srcId="{B8EE0B11-575B-433B-ABC0-F226A0575478}" destId="{29CC5151-6431-492E-B22F-18BBECCFD15A}" srcOrd="1" destOrd="0" presId="urn:microsoft.com/office/officeart/2005/8/layout/hierarchy2"/>
    <dgm:cxn modelId="{6196487A-972C-4A9D-90BE-F5FA35F44333}" type="presParOf" srcId="{513E3E9F-5513-4BA9-ACF0-25DF7C504CC4}" destId="{9517B1F2-2025-46ED-B166-62BAB0492025}" srcOrd="2" destOrd="0" presId="urn:microsoft.com/office/officeart/2005/8/layout/hierarchy2"/>
    <dgm:cxn modelId="{84375B99-6DA3-4F40-BA7A-7B85CBCF4895}" type="presParOf" srcId="{9517B1F2-2025-46ED-B166-62BAB0492025}" destId="{9878A192-F4C7-4C33-B62B-6BDD625DAD1F}" srcOrd="0" destOrd="0" presId="urn:microsoft.com/office/officeart/2005/8/layout/hierarchy2"/>
    <dgm:cxn modelId="{029F4FB5-89A4-494E-8B2D-F42A9F33E7FB}" type="presParOf" srcId="{513E3E9F-5513-4BA9-ACF0-25DF7C504CC4}" destId="{779EA93C-35FE-4B02-8F61-C23218829F0E}" srcOrd="3" destOrd="0" presId="urn:microsoft.com/office/officeart/2005/8/layout/hierarchy2"/>
    <dgm:cxn modelId="{54856870-890D-40CA-97EF-94E3B47AF6FD}" type="presParOf" srcId="{779EA93C-35FE-4B02-8F61-C23218829F0E}" destId="{85F343E3-DB82-4CD7-A299-FCB0396A1929}" srcOrd="0" destOrd="0" presId="urn:microsoft.com/office/officeart/2005/8/layout/hierarchy2"/>
    <dgm:cxn modelId="{CE27EF18-C6DD-4C6A-A053-437BCE67AB2F}" type="presParOf" srcId="{779EA93C-35FE-4B02-8F61-C23218829F0E}" destId="{EB3D74CC-11C8-4299-ACD9-962B791A39B1}" srcOrd="1" destOrd="0" presId="urn:microsoft.com/office/officeart/2005/8/layout/hierarchy2"/>
    <dgm:cxn modelId="{8F78FCB4-4CA2-4B68-B371-9DA8292E19B2}" type="presParOf" srcId="{EB3D74CC-11C8-4299-ACD9-962B791A39B1}" destId="{F493A97C-9A06-4CBA-91BB-C6473368DB97}" srcOrd="0" destOrd="0" presId="urn:microsoft.com/office/officeart/2005/8/layout/hierarchy2"/>
    <dgm:cxn modelId="{76C3CA57-5BB7-483B-9635-D02263BDA33A}" type="presParOf" srcId="{F493A97C-9A06-4CBA-91BB-C6473368DB97}" destId="{F28CEE75-5C0A-4E22-B5CF-B6C9FE82F2B8}" srcOrd="0" destOrd="0" presId="urn:microsoft.com/office/officeart/2005/8/layout/hierarchy2"/>
    <dgm:cxn modelId="{3371EEB9-C243-4424-8F9B-4689C1CF1065}" type="presParOf" srcId="{EB3D74CC-11C8-4299-ACD9-962B791A39B1}" destId="{1E1BBA6B-724E-4305-9632-637147A03775}" srcOrd="1" destOrd="0" presId="urn:microsoft.com/office/officeart/2005/8/layout/hierarchy2"/>
    <dgm:cxn modelId="{C71DA2C8-5781-4C17-9DBE-A9FA691587B5}" type="presParOf" srcId="{1E1BBA6B-724E-4305-9632-637147A03775}" destId="{F8863D67-2A59-40B6-983A-6DB523078990}" srcOrd="0" destOrd="0" presId="urn:microsoft.com/office/officeart/2005/8/layout/hierarchy2"/>
    <dgm:cxn modelId="{D8975D3A-FD05-423E-A2C7-DA05CDC74255}" type="presParOf" srcId="{1E1BBA6B-724E-4305-9632-637147A03775}" destId="{EB86AAC5-2833-4964-936F-885B6BC845E4}" srcOrd="1" destOrd="0" presId="urn:microsoft.com/office/officeart/2005/8/layout/hierarchy2"/>
    <dgm:cxn modelId="{36DA9208-2274-4645-B701-66804581CEF6}" type="presParOf" srcId="{2D7C71C9-F7B7-4DC8-B010-F37CEBD8DC41}" destId="{3AA9F71F-0BEA-4A3C-8A1D-C553F497F331}" srcOrd="2" destOrd="0" presId="urn:microsoft.com/office/officeart/2005/8/layout/hierarchy2"/>
    <dgm:cxn modelId="{5383BF77-DBAC-420D-BDB8-A2E7AE482D5D}" type="presParOf" srcId="{3AA9F71F-0BEA-4A3C-8A1D-C553F497F331}" destId="{225F7EC8-9292-4D98-A133-68D43996064A}" srcOrd="0" destOrd="0" presId="urn:microsoft.com/office/officeart/2005/8/layout/hierarchy2"/>
    <dgm:cxn modelId="{80103DF7-1595-4019-A1A6-9D925C847028}" type="presParOf" srcId="{2D7C71C9-F7B7-4DC8-B010-F37CEBD8DC41}" destId="{7BF65BCC-E95B-47B3-A7E0-90F41754C6AB}" srcOrd="3" destOrd="0" presId="urn:microsoft.com/office/officeart/2005/8/layout/hierarchy2"/>
    <dgm:cxn modelId="{BDF77CBD-3D1D-43FB-A245-F5C1A6D60643}" type="presParOf" srcId="{7BF65BCC-E95B-47B3-A7E0-90F41754C6AB}" destId="{AA1CBC90-00FD-405B-BB94-B55B64F7457E}" srcOrd="0" destOrd="0" presId="urn:microsoft.com/office/officeart/2005/8/layout/hierarchy2"/>
    <dgm:cxn modelId="{5E0EC600-8381-4936-B22F-288B96798D5B}" type="presParOf" srcId="{7BF65BCC-E95B-47B3-A7E0-90F41754C6AB}" destId="{53D0EA03-47B5-444B-BF7B-AA1F30B2BEEF}" srcOrd="1" destOrd="0" presId="urn:microsoft.com/office/officeart/2005/8/layout/hierarchy2"/>
    <dgm:cxn modelId="{6B980E48-B8CD-4854-A8E1-DC42C2ABE93D}" type="presParOf" srcId="{53D0EA03-47B5-444B-BF7B-AA1F30B2BEEF}" destId="{21DBA274-30C1-4DC2-B6DD-5EE8B80B39BB}" srcOrd="0" destOrd="0" presId="urn:microsoft.com/office/officeart/2005/8/layout/hierarchy2"/>
    <dgm:cxn modelId="{A22E92D2-8B5E-490A-9EB6-66630FC7AA8A}" type="presParOf" srcId="{21DBA274-30C1-4DC2-B6DD-5EE8B80B39BB}" destId="{003EF581-C532-4740-A853-8B142790C765}" srcOrd="0" destOrd="0" presId="urn:microsoft.com/office/officeart/2005/8/layout/hierarchy2"/>
    <dgm:cxn modelId="{0B009A9A-CDAF-462B-9CEA-C6A10E0CDF6F}" type="presParOf" srcId="{53D0EA03-47B5-444B-BF7B-AA1F30B2BEEF}" destId="{04DD03DE-B899-4DBD-82B4-EBE498F35B69}" srcOrd="1" destOrd="0" presId="urn:microsoft.com/office/officeart/2005/8/layout/hierarchy2"/>
    <dgm:cxn modelId="{730CBA3A-3F2C-4B7C-9E3C-77FD77D9506B}" type="presParOf" srcId="{04DD03DE-B899-4DBD-82B4-EBE498F35B69}" destId="{1D899FE9-C598-4559-A264-6A4F777BC361}" srcOrd="0" destOrd="0" presId="urn:microsoft.com/office/officeart/2005/8/layout/hierarchy2"/>
    <dgm:cxn modelId="{85021082-6FE7-411A-9CB9-52621A362EF6}" type="presParOf" srcId="{04DD03DE-B899-4DBD-82B4-EBE498F35B69}" destId="{ADF38C58-0338-497D-84E7-D26F17C0218B}" srcOrd="1" destOrd="0" presId="urn:microsoft.com/office/officeart/2005/8/layout/hierarchy2"/>
    <dgm:cxn modelId="{F099FCB8-FB05-49C0-A30D-2F092A2045E0}" type="presParOf" srcId="{AEBCEAC3-5224-45F0-82CE-4E393CE1925E}" destId="{CA4B22C4-134A-4043-86EE-2AFC619ED8A0}" srcOrd="1" destOrd="0" presId="urn:microsoft.com/office/officeart/2005/8/layout/hierarchy2"/>
    <dgm:cxn modelId="{5291FF1A-6CCD-4CB3-93A0-119AA3A836D3}" type="presParOf" srcId="{CA4B22C4-134A-4043-86EE-2AFC619ED8A0}" destId="{8D98218A-05DB-479C-9D1E-EAAA7EAAF3EE}" srcOrd="0" destOrd="0" presId="urn:microsoft.com/office/officeart/2005/8/layout/hierarchy2"/>
    <dgm:cxn modelId="{79FB1360-C01A-40D1-8A76-230F9834F3E5}" type="presParOf" srcId="{CA4B22C4-134A-4043-86EE-2AFC619ED8A0}" destId="{6F663533-3FB8-40F7-900B-3B9624BEDA71}" srcOrd="1" destOrd="0" presId="urn:microsoft.com/office/officeart/2005/8/layout/hierarchy2"/>
    <dgm:cxn modelId="{8797C9DB-1CA1-49D6-ABD2-DCA6E528C5FA}" type="presParOf" srcId="{6F663533-3FB8-40F7-900B-3B9624BEDA71}" destId="{23E7979F-24F1-407E-9BC3-0269143C2C26}" srcOrd="0" destOrd="0" presId="urn:microsoft.com/office/officeart/2005/8/layout/hierarchy2"/>
    <dgm:cxn modelId="{B169B1A3-0170-427E-8573-E59430096AA1}" type="presParOf" srcId="{23E7979F-24F1-407E-9BC3-0269143C2C26}" destId="{EA1FE5C5-405D-4089-96BA-ADA435FDCEBE}" srcOrd="0" destOrd="0" presId="urn:microsoft.com/office/officeart/2005/8/layout/hierarchy2"/>
    <dgm:cxn modelId="{E1269D4A-C9FD-42CD-B8A3-4EFF735E46BD}" type="presParOf" srcId="{6F663533-3FB8-40F7-900B-3B9624BEDA71}" destId="{E2F539D9-C274-46BB-9866-227A3A13C0E9}" srcOrd="1" destOrd="0" presId="urn:microsoft.com/office/officeart/2005/8/layout/hierarchy2"/>
    <dgm:cxn modelId="{3D01FC43-E7EB-4CD9-9E12-C037E7E2A10E}" type="presParOf" srcId="{E2F539D9-C274-46BB-9866-227A3A13C0E9}" destId="{569FBDF0-C3AB-499E-90A6-8926EC16332C}" srcOrd="0" destOrd="0" presId="urn:microsoft.com/office/officeart/2005/8/layout/hierarchy2"/>
    <dgm:cxn modelId="{474C41E6-4D81-45E2-B8F5-8F7E8D3F43B6}" type="presParOf" srcId="{E2F539D9-C274-46BB-9866-227A3A13C0E9}" destId="{794EE90C-014A-4640-B91D-4E0AAFC2D2B9}" srcOrd="1" destOrd="0" presId="urn:microsoft.com/office/officeart/2005/8/layout/hierarchy2"/>
    <dgm:cxn modelId="{468F5FD3-9728-4E1C-BBFB-17A7F53CF495}" type="presParOf" srcId="{6F663533-3FB8-40F7-900B-3B9624BEDA71}" destId="{0B8CECCE-0E4E-4C32-A4F4-66F65D0E3DF6}" srcOrd="2" destOrd="0" presId="urn:microsoft.com/office/officeart/2005/8/layout/hierarchy2"/>
    <dgm:cxn modelId="{EACFD667-4282-409D-9B88-5EE855E3F17D}" type="presParOf" srcId="{0B8CECCE-0E4E-4C32-A4F4-66F65D0E3DF6}" destId="{EFE7A70E-ADC2-4945-B2F6-1B2EF27B135C}" srcOrd="0" destOrd="0" presId="urn:microsoft.com/office/officeart/2005/8/layout/hierarchy2"/>
    <dgm:cxn modelId="{D35743D5-0A26-410E-95AC-22375185EA46}" type="presParOf" srcId="{6F663533-3FB8-40F7-900B-3B9624BEDA71}" destId="{94F61DEA-2189-4A92-B492-2300942E6F7E}" srcOrd="3" destOrd="0" presId="urn:microsoft.com/office/officeart/2005/8/layout/hierarchy2"/>
    <dgm:cxn modelId="{757BCEC7-E1F5-4072-9721-2C268E3B0AA5}" type="presParOf" srcId="{94F61DEA-2189-4A92-B492-2300942E6F7E}" destId="{7B0593F2-A860-4A4D-ABAD-5E6AB83DD13E}" srcOrd="0" destOrd="0" presId="urn:microsoft.com/office/officeart/2005/8/layout/hierarchy2"/>
    <dgm:cxn modelId="{20A3AA08-A5C3-45C6-A1B2-FD81804F9FCF}" type="presParOf" srcId="{94F61DEA-2189-4A92-B492-2300942E6F7E}" destId="{5B4BC626-3913-482F-989D-165D8CA23DFF}" srcOrd="1" destOrd="0" presId="urn:microsoft.com/office/officeart/2005/8/layout/hierarchy2"/>
    <dgm:cxn modelId="{CD0F9D28-B880-422C-9263-D1E3E4772854}" type="presParOf" srcId="{6F663533-3FB8-40F7-900B-3B9624BEDA71}" destId="{4BB6D570-4DAE-4C17-A68F-02BD2889A54F}" srcOrd="4" destOrd="0" presId="urn:microsoft.com/office/officeart/2005/8/layout/hierarchy2"/>
    <dgm:cxn modelId="{59E1D520-53C0-475D-9A16-84AA447A083F}" type="presParOf" srcId="{4BB6D570-4DAE-4C17-A68F-02BD2889A54F}" destId="{6BFC07F3-6691-46B6-B961-5AF8D2E13393}" srcOrd="0" destOrd="0" presId="urn:microsoft.com/office/officeart/2005/8/layout/hierarchy2"/>
    <dgm:cxn modelId="{E8163520-5E13-4866-B3FC-4E7EB3DC2FB5}" type="presParOf" srcId="{6F663533-3FB8-40F7-900B-3B9624BEDA71}" destId="{EA580B43-9D28-4A35-AE15-123C20EB5A2D}" srcOrd="5" destOrd="0" presId="urn:microsoft.com/office/officeart/2005/8/layout/hierarchy2"/>
    <dgm:cxn modelId="{A6C2870B-76DF-4717-BAC6-669BC6A71877}" type="presParOf" srcId="{EA580B43-9D28-4A35-AE15-123C20EB5A2D}" destId="{0D658313-78A4-4361-A16E-BB9D8EC8345F}" srcOrd="0" destOrd="0" presId="urn:microsoft.com/office/officeart/2005/8/layout/hierarchy2"/>
    <dgm:cxn modelId="{36B98651-43CE-4A07-952C-C66E5DA0CBB9}" type="presParOf" srcId="{EA580B43-9D28-4A35-AE15-123C20EB5A2D}" destId="{A1065F34-5A6D-418B-A0CD-1A16CF4081E5}" srcOrd="1" destOrd="0" presId="urn:microsoft.com/office/officeart/2005/8/layout/hierarchy2"/>
    <dgm:cxn modelId="{D426115B-35CE-4BAF-94E8-554F1FC6D189}" type="presParOf" srcId="{A1065F34-5A6D-418B-A0CD-1A16CF4081E5}" destId="{291712AC-6620-4145-9C11-98A1F49B7A15}" srcOrd="0" destOrd="0" presId="urn:microsoft.com/office/officeart/2005/8/layout/hierarchy2"/>
    <dgm:cxn modelId="{910DD8D6-A381-4C51-A401-D5C4C26039E2}" type="presParOf" srcId="{291712AC-6620-4145-9C11-98A1F49B7A15}" destId="{434E29B7-4788-4029-B7DA-88F02F016E0E}" srcOrd="0" destOrd="0" presId="urn:microsoft.com/office/officeart/2005/8/layout/hierarchy2"/>
    <dgm:cxn modelId="{A1662BB0-47EF-4A31-886E-A06ECC2D57B3}" type="presParOf" srcId="{A1065F34-5A6D-418B-A0CD-1A16CF4081E5}" destId="{CC5CC15C-0EE1-4527-8858-A59B25873FDA}" srcOrd="1" destOrd="0" presId="urn:microsoft.com/office/officeart/2005/8/layout/hierarchy2"/>
    <dgm:cxn modelId="{A87FABEA-84E5-47BA-A6BA-87318C58F104}" type="presParOf" srcId="{CC5CC15C-0EE1-4527-8858-A59B25873FDA}" destId="{FC8D9551-BCDC-4EA8-B1F0-862A3FF82BC5}" srcOrd="0" destOrd="0" presId="urn:microsoft.com/office/officeart/2005/8/layout/hierarchy2"/>
    <dgm:cxn modelId="{6EA70F79-EBF4-41FC-9F5A-55C3094F679B}" type="presParOf" srcId="{CC5CC15C-0EE1-4527-8858-A59B25873FDA}" destId="{0718FFB7-C789-4375-9486-F413C277E5A8}" srcOrd="1" destOrd="0" presId="urn:microsoft.com/office/officeart/2005/8/layout/hierarchy2"/>
    <dgm:cxn modelId="{26E24EB3-7B7F-4515-B611-FCC2BD2D6205}" type="presParOf" srcId="{A1065F34-5A6D-418B-A0CD-1A16CF4081E5}" destId="{5C08D245-F1CD-408B-8C82-58707D2A52B5}" srcOrd="2" destOrd="0" presId="urn:microsoft.com/office/officeart/2005/8/layout/hierarchy2"/>
    <dgm:cxn modelId="{AED743ED-4839-4C29-B40A-F72674BD4EC8}" type="presParOf" srcId="{5C08D245-F1CD-408B-8C82-58707D2A52B5}" destId="{6215C9DE-3A3D-4E7D-98EB-BCA782D11F28}" srcOrd="0" destOrd="0" presId="urn:microsoft.com/office/officeart/2005/8/layout/hierarchy2"/>
    <dgm:cxn modelId="{1461733E-4510-44D7-BB2F-2AE06740F2A5}" type="presParOf" srcId="{A1065F34-5A6D-418B-A0CD-1A16CF4081E5}" destId="{F89F0673-E5FF-4655-8021-10B9C13CD9E5}" srcOrd="3" destOrd="0" presId="urn:microsoft.com/office/officeart/2005/8/layout/hierarchy2"/>
    <dgm:cxn modelId="{3348D022-AE75-40F4-9B5C-FE1F34C3F9C4}" type="presParOf" srcId="{F89F0673-E5FF-4655-8021-10B9C13CD9E5}" destId="{2D233FF8-2BB3-479A-9F02-6B215BFBA441}" srcOrd="0" destOrd="0" presId="urn:microsoft.com/office/officeart/2005/8/layout/hierarchy2"/>
    <dgm:cxn modelId="{2BAD7E45-45B9-4C3D-BB8A-8F31FDDAE93B}" type="presParOf" srcId="{F89F0673-E5FF-4655-8021-10B9C13CD9E5}" destId="{94F2940F-F8F5-48B8-8CEE-87784D007554}" srcOrd="1" destOrd="0" presId="urn:microsoft.com/office/officeart/2005/8/layout/hierarchy2"/>
    <dgm:cxn modelId="{FF791F53-9A6F-48EC-937A-C0EA45DA7025}" type="presParOf" srcId="{6F663533-3FB8-40F7-900B-3B9624BEDA71}" destId="{1AD73BDC-85C5-45D3-BF33-39427BB95784}" srcOrd="6" destOrd="0" presId="urn:microsoft.com/office/officeart/2005/8/layout/hierarchy2"/>
    <dgm:cxn modelId="{E2ADD667-A6E3-4EA9-BECF-35EF7847E256}" type="presParOf" srcId="{1AD73BDC-85C5-45D3-BF33-39427BB95784}" destId="{068BDB3F-75F4-41E9-9567-316626EA7E4B}" srcOrd="0" destOrd="0" presId="urn:microsoft.com/office/officeart/2005/8/layout/hierarchy2"/>
    <dgm:cxn modelId="{54F12B43-CA8D-4A53-B6A7-C17A0674CFFE}" type="presParOf" srcId="{6F663533-3FB8-40F7-900B-3B9624BEDA71}" destId="{ADEA9FF8-77E7-467F-AFF1-10FB4923FC14}" srcOrd="7" destOrd="0" presId="urn:microsoft.com/office/officeart/2005/8/layout/hierarchy2"/>
    <dgm:cxn modelId="{F6B99F31-B680-448D-A364-F04DE691B4B7}" type="presParOf" srcId="{ADEA9FF8-77E7-467F-AFF1-10FB4923FC14}" destId="{6F8396D5-492C-4181-9DB0-4B8511C6730E}" srcOrd="0" destOrd="0" presId="urn:microsoft.com/office/officeart/2005/8/layout/hierarchy2"/>
    <dgm:cxn modelId="{9C0536E8-A27E-4CFA-83AF-38756C5B2AB6}" type="presParOf" srcId="{ADEA9FF8-77E7-467F-AFF1-10FB4923FC14}" destId="{8BFD76DF-D3AE-4181-AF59-3BC1D99F61B8}" srcOrd="1" destOrd="0" presId="urn:microsoft.com/office/officeart/2005/8/layout/hierarchy2"/>
    <dgm:cxn modelId="{A387E5FE-8CF3-40A0-94F7-6801A14F0267}" type="presParOf" srcId="{8BFD76DF-D3AE-4181-AF59-3BC1D99F61B8}" destId="{038CF669-43A1-42A6-8A8A-7AE7B8F73200}" srcOrd="0" destOrd="0" presId="urn:microsoft.com/office/officeart/2005/8/layout/hierarchy2"/>
    <dgm:cxn modelId="{E9D1461C-F14B-4525-AF4B-6C01670C9EA2}" type="presParOf" srcId="{038CF669-43A1-42A6-8A8A-7AE7B8F73200}" destId="{1CDF4596-315E-4AAF-B999-6CA75CDED858}" srcOrd="0" destOrd="0" presId="urn:microsoft.com/office/officeart/2005/8/layout/hierarchy2"/>
    <dgm:cxn modelId="{77DB30C0-F403-40B7-941F-4F762E9815D3}" type="presParOf" srcId="{8BFD76DF-D3AE-4181-AF59-3BC1D99F61B8}" destId="{98A11FA5-4E74-4EE2-9533-3F84EF07E7A8}" srcOrd="1" destOrd="0" presId="urn:microsoft.com/office/officeart/2005/8/layout/hierarchy2"/>
    <dgm:cxn modelId="{531F66F1-D804-4F08-9723-12E1983F38D9}" type="presParOf" srcId="{98A11FA5-4E74-4EE2-9533-3F84EF07E7A8}" destId="{55485726-F1CC-42DC-86CB-A976A16CFCDA}" srcOrd="0" destOrd="0" presId="urn:microsoft.com/office/officeart/2005/8/layout/hierarchy2"/>
    <dgm:cxn modelId="{D0241366-F988-4B6D-8A6E-28E8A06E5B83}" type="presParOf" srcId="{98A11FA5-4E74-4EE2-9533-3F84EF07E7A8}" destId="{97AB6159-2EA8-4090-A0E6-EAEF5682E8A2}" srcOrd="1" destOrd="0" presId="urn:microsoft.com/office/officeart/2005/8/layout/hierarchy2"/>
    <dgm:cxn modelId="{03017287-9370-48E2-BC1F-EBDB06BC9F9D}" type="presParOf" srcId="{97AB6159-2EA8-4090-A0E6-EAEF5682E8A2}" destId="{68317F49-8153-4D3D-92DC-B76E8AB4D5EC}" srcOrd="0" destOrd="0" presId="urn:microsoft.com/office/officeart/2005/8/layout/hierarchy2"/>
    <dgm:cxn modelId="{55C15CA5-DC21-48B7-A64D-A17F19BBDE47}" type="presParOf" srcId="{68317F49-8153-4D3D-92DC-B76E8AB4D5EC}" destId="{E4A19D9D-8FF5-4E36-B30C-75597E63212C}" srcOrd="0" destOrd="0" presId="urn:microsoft.com/office/officeart/2005/8/layout/hierarchy2"/>
    <dgm:cxn modelId="{F403E249-D04F-410E-9B67-30EAEB43239A}" type="presParOf" srcId="{97AB6159-2EA8-4090-A0E6-EAEF5682E8A2}" destId="{24E2BC98-7289-4C98-9733-85D0C8F6061A}" srcOrd="1" destOrd="0" presId="urn:microsoft.com/office/officeart/2005/8/layout/hierarchy2"/>
    <dgm:cxn modelId="{2BA5C586-822A-48E0-98BB-91AF5F865941}" type="presParOf" srcId="{24E2BC98-7289-4C98-9733-85D0C8F6061A}" destId="{7BDFBD19-D4F4-47EC-A41F-C217AB0AF4EA}" srcOrd="0" destOrd="0" presId="urn:microsoft.com/office/officeart/2005/8/layout/hierarchy2"/>
    <dgm:cxn modelId="{1705F5EB-264F-4246-B4D7-218972C5002A}" type="presParOf" srcId="{24E2BC98-7289-4C98-9733-85D0C8F6061A}" destId="{C09081CE-0487-4DFD-A708-34045AA8EC0C}" srcOrd="1" destOrd="0" presId="urn:microsoft.com/office/officeart/2005/8/layout/hierarchy2"/>
    <dgm:cxn modelId="{8570762A-68ED-4E26-886E-4B2B2417CA39}" type="presParOf" srcId="{97AB6159-2EA8-4090-A0E6-EAEF5682E8A2}" destId="{BA6C6BE5-18D7-46FA-BB28-D715693E1CE7}" srcOrd="2" destOrd="0" presId="urn:microsoft.com/office/officeart/2005/8/layout/hierarchy2"/>
    <dgm:cxn modelId="{58AA3E9C-692F-486B-82CA-0D42A182B379}" type="presParOf" srcId="{BA6C6BE5-18D7-46FA-BB28-D715693E1CE7}" destId="{07169540-693E-4B1B-8EF1-9F6DEE0E3616}" srcOrd="0" destOrd="0" presId="urn:microsoft.com/office/officeart/2005/8/layout/hierarchy2"/>
    <dgm:cxn modelId="{B73A31CA-4408-424F-A6F1-2340EC7C2608}" type="presParOf" srcId="{97AB6159-2EA8-4090-A0E6-EAEF5682E8A2}" destId="{3C46B3C7-BB93-4BCE-B779-F6AE80169573}" srcOrd="3" destOrd="0" presId="urn:microsoft.com/office/officeart/2005/8/layout/hierarchy2"/>
    <dgm:cxn modelId="{B0DCB523-0410-4601-B5AB-08DBFEB6A2E2}" type="presParOf" srcId="{3C46B3C7-BB93-4BCE-B779-F6AE80169573}" destId="{FCA5ADB8-9059-4AB3-BA32-545BB90FF70D}" srcOrd="0" destOrd="0" presId="urn:microsoft.com/office/officeart/2005/8/layout/hierarchy2"/>
    <dgm:cxn modelId="{D4B1DED4-CB44-4A0F-ADE8-C336AAC2FCB2}" type="presParOf" srcId="{3C46B3C7-BB93-4BCE-B779-F6AE80169573}" destId="{981A9ACE-49EC-45D2-9934-A066C2DE058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8C7C95-F9D8-4523-BACE-7FCF2DCE5D7B}" type="doc">
      <dgm:prSet loTypeId="urn:microsoft.com/office/officeart/2005/8/layout/hierarchy2" loCatId="hierarchy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pPr rtl="1"/>
          <a:endParaRPr lang="fa-IR"/>
        </a:p>
      </dgm:t>
    </dgm:pt>
    <dgm:pt modelId="{FDEFE16F-5B6B-4BF8-925C-F982B9BC9FB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توجه به مباحث قبل سه مساله اختلافی بین شیعه و سنی وجود دارد</a:t>
          </a:r>
          <a:endParaRPr lang="fa-IR" sz="1600" dirty="0">
            <a:cs typeface="B Koodak" pitchFamily="2" charset="-78"/>
          </a:endParaRPr>
        </a:p>
      </dgm:t>
    </dgm:pt>
    <dgm:pt modelId="{51EA1B83-83D4-47BE-AA6D-2E0EED4A6B06}" type="parTrans" cxnId="{320FED63-D32A-496D-A493-B06390E940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B9628B-0C95-4FA4-ACC3-83384698E66F}" type="sibTrans" cxnId="{320FED63-D32A-496D-A493-B06390E940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089B3A-4520-4A8B-82A4-61206F8C76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امامت انتصابی نه انتخابی در نگاه شیعه</a:t>
          </a:r>
          <a:endParaRPr lang="fa-IR" sz="1600" dirty="0">
            <a:cs typeface="B Koodak" pitchFamily="2" charset="-78"/>
          </a:endParaRPr>
        </a:p>
      </dgm:t>
    </dgm:pt>
    <dgm:pt modelId="{991E98AA-0209-4694-838F-116557E8141D}" type="parTrans" cxnId="{C6014012-1E7B-47B3-B601-1C1E3EEDF5E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DAAB8A-997F-41F9-B5E3-223BFD7C5479}" type="sibTrans" cxnId="{C6014012-1E7B-47B3-B601-1C1E3EEDF5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BCDB45-8733-42BF-82B1-3557C9658D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علم خدادادی و مصونیت از خطا (عصمت علمی) در نگاه شیعه</a:t>
          </a:r>
          <a:endParaRPr lang="fa-IR" sz="1600" dirty="0">
            <a:cs typeface="B Koodak" pitchFamily="2" charset="-78"/>
          </a:endParaRPr>
        </a:p>
      </dgm:t>
    </dgm:pt>
    <dgm:pt modelId="{FE0098BC-4C86-4EC6-88A2-FD00B4A8B9AF}" type="parTrans" cxnId="{806C7CB9-89E5-4E44-A2E4-CE4397ECB9D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B7B494-104D-4237-B14F-3C1E619326EA}" type="sibTrans" cxnId="{806C7CB9-89E5-4E44-A2E4-CE4397ECB9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069915-4FD1-4301-9804-E49FB4E49B1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امام از گناه در نگاه شیعه</a:t>
          </a:r>
          <a:endParaRPr lang="fa-IR" sz="1600" dirty="0">
            <a:cs typeface="B Koodak" pitchFamily="2" charset="-78"/>
          </a:endParaRPr>
        </a:p>
      </dgm:t>
    </dgm:pt>
    <dgm:pt modelId="{A5A58E56-E63D-4230-B4F4-7F6D20507A01}" type="parTrans" cxnId="{6C9CEA9D-A1E3-4F3F-9134-0FFBBE360C5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7A67C3-36DA-4010-949F-A65DE244C6F4}" type="sibTrans" cxnId="{6C9CEA9D-A1E3-4F3F-9134-0FFBBE360C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96F734-0310-4A84-936E-28FEA3E6982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2F2523C4-7FCD-46A0-9500-A679FB5E9F4A}" type="parTrans" cxnId="{62D4071D-A04A-4CF5-86EA-4B4384B4FA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5F6820-25CB-4883-ACC0-FE51C4DA1ED2}" type="sibTrans" cxnId="{62D4071D-A04A-4CF5-86EA-4B4384B4FA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C6D7F6-254D-4CA4-9721-A4EFD769F04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اعم مطلق از امامت است</a:t>
          </a:r>
          <a:endParaRPr lang="fa-IR" sz="1600" dirty="0">
            <a:cs typeface="B Koodak" pitchFamily="2" charset="-78"/>
          </a:endParaRPr>
        </a:p>
      </dgm:t>
    </dgm:pt>
    <dgm:pt modelId="{F3ACEA3A-50B4-4A5B-A170-525BFEDB7390}" type="parTrans" cxnId="{FDB25BA6-B6B8-4D85-9A18-BCABCFA685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D515FD-04AB-411E-8EDC-2E6ED6234D59}" type="sibTrans" cxnId="{FDB25BA6-B6B8-4D85-9A18-BCABCFA685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B04BDE-6B5B-4040-A16F-CEC31AA2E92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5812FCCC-C664-444A-8A46-C472FFEF36F4}" type="parTrans" cxnId="{212B35BA-60E2-4E7F-9A45-4EAC2A25E5C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D3F211-46AE-462C-AF0C-4129C7AC9F7D}" type="sibTrans" cxnId="{212B35BA-60E2-4E7F-9A45-4EAC2A25E5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0D71A9-84A7-4A13-8CE0-4B2C0F58BF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امامی معصوم است</a:t>
          </a:r>
          <a:endParaRPr lang="fa-IR" sz="1600" dirty="0">
            <a:cs typeface="B Koodak" pitchFamily="2" charset="-78"/>
          </a:endParaRPr>
        </a:p>
      </dgm:t>
    </dgm:pt>
    <dgm:pt modelId="{9A242614-5616-4989-9A84-548352754C61}" type="parTrans" cxnId="{6C969761-00D3-45EC-BDCE-EDA1ECC8910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C65BCA-962F-4DC5-B730-7FD7A43AE54C}" type="sibTrans" cxnId="{6C969761-00D3-45EC-BDCE-EDA1ECC8910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D703FF-A0DA-4C40-8A62-B4082B514C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لکن برخی معصومین امام نیستند مانند</a:t>
          </a:r>
          <a:endParaRPr lang="fa-IR" sz="1600" dirty="0">
            <a:cs typeface="B Koodak" pitchFamily="2" charset="-78"/>
          </a:endParaRPr>
        </a:p>
      </dgm:t>
    </dgm:pt>
    <dgm:pt modelId="{486B7CA9-32FD-40BA-9E14-B10F8B0F75DB}" type="parTrans" cxnId="{E2975631-DD34-413C-B993-6CC458DAB91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E772CB-CFB5-41B8-B2B7-D073CC5EFB23}" type="sibTrans" cxnId="{E2975631-DD34-413C-B993-6CC458DAB9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7F43FD-A2E3-4A5E-8DA5-F82F09A59E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حضرت فاطمه زهرا سلام الله علیها</a:t>
          </a:r>
          <a:endParaRPr lang="fa-IR" sz="1600" dirty="0">
            <a:cs typeface="B Koodak" pitchFamily="2" charset="-78"/>
          </a:endParaRPr>
        </a:p>
      </dgm:t>
    </dgm:pt>
    <dgm:pt modelId="{2911C082-D9A7-45FA-953D-498086550F49}" type="parTrans" cxnId="{8DE41C62-1F87-410E-BD57-78DD68AA8D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36F484-6826-4B23-BDAD-6181E8D84261}" type="sibTrans" cxnId="{8DE41C62-1F87-410E-BD57-78DD68AA8D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FEC3B2-FCF8-4EEA-BE60-9E4F2B54417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حضرت مریم ع</a:t>
          </a:r>
          <a:endParaRPr lang="fa-IR" sz="1600" dirty="0">
            <a:cs typeface="B Koodak" pitchFamily="2" charset="-78"/>
          </a:endParaRPr>
        </a:p>
      </dgm:t>
    </dgm:pt>
    <dgm:pt modelId="{86C8565B-A7E8-4C31-81A2-4B810C10AAD9}" type="parTrans" cxnId="{ECA6B8F3-EE4B-45F0-B4AD-E43CDA5C7F0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F6EC64-A16A-43C8-BC04-F4F03155A696}" type="sibTrans" cxnId="{ECA6B8F3-EE4B-45F0-B4AD-E43CDA5C7F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B18D1A-7C27-4091-A91A-A560D37D8B5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احتمالا برخی از اولیاء الله</a:t>
          </a:r>
          <a:endParaRPr lang="fa-IR" sz="1600" dirty="0">
            <a:cs typeface="B Koodak" pitchFamily="2" charset="-78"/>
          </a:endParaRPr>
        </a:p>
      </dgm:t>
    </dgm:pt>
    <dgm:pt modelId="{87CA6266-4BEA-4841-BB94-22D3F2564BE1}" type="parTrans" cxnId="{13697BC4-F47B-47DE-AEC7-7325477C087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59DC69-1074-414A-B756-909945D6A258}" type="sibTrans" cxnId="{13697BC4-F47B-47DE-AEC7-7325477C08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6840AA-0161-42C3-91EA-D41E235AA5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اساسا تشخیص عصمت ممکن نیست مگر با معرفی الهی</a:t>
          </a:r>
          <a:endParaRPr lang="fa-IR" sz="1600" dirty="0">
            <a:cs typeface="B Koodak" pitchFamily="2" charset="-78"/>
          </a:endParaRPr>
        </a:p>
      </dgm:t>
    </dgm:pt>
    <dgm:pt modelId="{0C1D26D8-268F-4FFA-A55C-862E531B68C0}" type="parTrans" cxnId="{21DD7C3C-58DF-4483-849F-DB4A853415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0DEC30-5497-4BB7-AA1D-FB8933507983}" type="sibTrans" cxnId="{21DD7C3C-58DF-4483-849F-DB4A853415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BF950D-FC3D-4F60-A0AC-9A4D7C7F1B3C}" type="pres">
      <dgm:prSet presAssocID="{0E8C7C95-F9D8-4523-BACE-7FCF2DCE5D7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36683E9-0DE7-4518-886A-E61942D924F9}" type="pres">
      <dgm:prSet presAssocID="{FDEFE16F-5B6B-4BF8-925C-F982B9BC9FB9}" presName="root1" presStyleCnt="0"/>
      <dgm:spPr/>
    </dgm:pt>
    <dgm:pt modelId="{4340F06D-4601-4BB6-AACD-AA4B54657B40}" type="pres">
      <dgm:prSet presAssocID="{FDEFE16F-5B6B-4BF8-925C-F982B9BC9FB9}" presName="LevelOneTextNode" presStyleLbl="node0" presStyleIdx="0" presStyleCnt="2" custScaleX="254884" custScaleY="1275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97FC6D-B3D0-4156-B7B4-42A35EA17C2B}" type="pres">
      <dgm:prSet presAssocID="{FDEFE16F-5B6B-4BF8-925C-F982B9BC9FB9}" presName="level2hierChild" presStyleCnt="0"/>
      <dgm:spPr/>
    </dgm:pt>
    <dgm:pt modelId="{57B8FE2C-4389-4C07-814E-DB3D0155C7CA}" type="pres">
      <dgm:prSet presAssocID="{991E98AA-0209-4694-838F-116557E8141D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3E24DC87-F148-4EDB-9836-6CE119200A7C}" type="pres">
      <dgm:prSet presAssocID="{991E98AA-0209-4694-838F-116557E8141D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171FC70-663B-4AAF-B61E-0D87C67721E7}" type="pres">
      <dgm:prSet presAssocID="{A3089B3A-4520-4A8B-82A4-61206F8C76E4}" presName="root2" presStyleCnt="0"/>
      <dgm:spPr/>
    </dgm:pt>
    <dgm:pt modelId="{C8F5CD7A-C747-4C24-BFD2-C8C676CD2562}" type="pres">
      <dgm:prSet presAssocID="{A3089B3A-4520-4A8B-82A4-61206F8C76E4}" presName="LevelTwoTextNode" presStyleLbl="node2" presStyleIdx="0" presStyleCnt="4" custScaleX="399989" custScaleY="100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A08605-F0FE-45CB-B3D9-B181A3F19DD0}" type="pres">
      <dgm:prSet presAssocID="{A3089B3A-4520-4A8B-82A4-61206F8C76E4}" presName="level3hierChild" presStyleCnt="0"/>
      <dgm:spPr/>
    </dgm:pt>
    <dgm:pt modelId="{40877626-6D3E-4A76-95CE-9E3D5A9436D8}" type="pres">
      <dgm:prSet presAssocID="{FE0098BC-4C86-4EC6-88A2-FD00B4A8B9AF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CBFBC921-F852-4BCD-9E32-5F6BC2E5C2D9}" type="pres">
      <dgm:prSet presAssocID="{FE0098BC-4C86-4EC6-88A2-FD00B4A8B9AF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36855FA-FA5A-477B-88C2-B1C92B30DB47}" type="pres">
      <dgm:prSet presAssocID="{92BCDB45-8733-42BF-82B1-3557C9658D8C}" presName="root2" presStyleCnt="0"/>
      <dgm:spPr/>
    </dgm:pt>
    <dgm:pt modelId="{1B1092FA-9DC5-433D-91E4-5C32FFE15BBB}" type="pres">
      <dgm:prSet presAssocID="{92BCDB45-8733-42BF-82B1-3557C9658D8C}" presName="LevelTwoTextNode" presStyleLbl="node2" presStyleIdx="1" presStyleCnt="4" custScaleX="399989" custScaleY="100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2F7C16-1EDE-4C59-959B-7861B141B102}" type="pres">
      <dgm:prSet presAssocID="{92BCDB45-8733-42BF-82B1-3557C9658D8C}" presName="level3hierChild" presStyleCnt="0"/>
      <dgm:spPr/>
    </dgm:pt>
    <dgm:pt modelId="{3C229A3A-7138-42E1-8DE6-BDCBB1E28995}" type="pres">
      <dgm:prSet presAssocID="{A5A58E56-E63D-4230-B4F4-7F6D20507A01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B4CD191-CECA-4E9B-A36E-CEDE0C54BA9F}" type="pres">
      <dgm:prSet presAssocID="{A5A58E56-E63D-4230-B4F4-7F6D20507A01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E58B8E7F-8DA0-4205-B4A8-882F26B2C8BB}" type="pres">
      <dgm:prSet presAssocID="{96069915-4FD1-4301-9804-E49FB4E49B1D}" presName="root2" presStyleCnt="0"/>
      <dgm:spPr/>
    </dgm:pt>
    <dgm:pt modelId="{C8F92BDF-F861-4F6E-BD26-5FDAF26B25F6}" type="pres">
      <dgm:prSet presAssocID="{96069915-4FD1-4301-9804-E49FB4E49B1D}" presName="LevelTwoTextNode" presStyleLbl="node2" presStyleIdx="2" presStyleCnt="4" custScaleX="399989" custScaleY="100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E955DA-DFC5-4796-8513-C61F7250BA6C}" type="pres">
      <dgm:prSet presAssocID="{96069915-4FD1-4301-9804-E49FB4E49B1D}" presName="level3hierChild" presStyleCnt="0"/>
      <dgm:spPr/>
    </dgm:pt>
    <dgm:pt modelId="{65B96035-A42F-432C-865F-A52EC59C34C1}" type="pres">
      <dgm:prSet presAssocID="{CD96F734-0310-4A84-936E-28FEA3E69824}" presName="root1" presStyleCnt="0"/>
      <dgm:spPr/>
    </dgm:pt>
    <dgm:pt modelId="{DB9ADBD0-5B39-49CA-9B25-D5491230083F}" type="pres">
      <dgm:prSet presAssocID="{CD96F734-0310-4A84-936E-28FEA3E69824}" presName="LevelOneTextNode" presStyleLbl="node0" presStyleIdx="1" presStyleCnt="2" custScaleX="50815" custScaleY="812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3C5A88-0756-475C-A7C5-FD57EF04C95B}" type="pres">
      <dgm:prSet presAssocID="{CD96F734-0310-4A84-936E-28FEA3E69824}" presName="level2hierChild" presStyleCnt="0"/>
      <dgm:spPr/>
    </dgm:pt>
    <dgm:pt modelId="{E7146374-C2A9-4569-9E93-EC80C01BB70C}" type="pres">
      <dgm:prSet presAssocID="{F3ACEA3A-50B4-4A5B-A170-525BFEDB7390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4545BE5-ABF9-4C99-8946-90F64AB3E6AF}" type="pres">
      <dgm:prSet presAssocID="{F3ACEA3A-50B4-4A5B-A170-525BFEDB7390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BD611F62-051D-40E0-8BAD-E1874900DF3F}" type="pres">
      <dgm:prSet presAssocID="{CDC6D7F6-254D-4CA4-9721-A4EFD769F043}" presName="root2" presStyleCnt="0"/>
      <dgm:spPr/>
    </dgm:pt>
    <dgm:pt modelId="{C8A1CBD2-C5CC-4ABC-9AF7-DA8D53DB495E}" type="pres">
      <dgm:prSet presAssocID="{CDC6D7F6-254D-4CA4-9721-A4EFD769F043}" presName="LevelTwoTextNode" presStyleLbl="node2" presStyleIdx="3" presStyleCnt="4" custScaleX="117483" custScaleY="1357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3AA710-70A8-4C44-AFDC-654BCAA11C6F}" type="pres">
      <dgm:prSet presAssocID="{CDC6D7F6-254D-4CA4-9721-A4EFD769F043}" presName="level3hierChild" presStyleCnt="0"/>
      <dgm:spPr/>
    </dgm:pt>
    <dgm:pt modelId="{EC1F8797-8FB3-4596-A690-092F5A7FC703}" type="pres">
      <dgm:prSet presAssocID="{5812FCCC-C664-444A-8A46-C472FFEF36F4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268B64D8-6A98-42E1-ADDC-2E35E76634AE}" type="pres">
      <dgm:prSet presAssocID="{5812FCCC-C664-444A-8A46-C472FFEF36F4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4A5D038A-19AE-45C3-BA34-065333C10000}" type="pres">
      <dgm:prSet presAssocID="{2CB04BDE-6B5B-4040-A16F-CEC31AA2E92D}" presName="root2" presStyleCnt="0"/>
      <dgm:spPr/>
    </dgm:pt>
    <dgm:pt modelId="{CF683436-BC55-4327-910C-8D675DC185C1}" type="pres">
      <dgm:prSet presAssocID="{2CB04BDE-6B5B-4040-A16F-CEC31AA2E92D}" presName="LevelTwoTextNode" presStyleLbl="node3" presStyleIdx="0" presStyleCnt="1" custScaleX="475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23713F-0347-4E9E-BF68-2A9533F85504}" type="pres">
      <dgm:prSet presAssocID="{2CB04BDE-6B5B-4040-A16F-CEC31AA2E92D}" presName="level3hierChild" presStyleCnt="0"/>
      <dgm:spPr/>
    </dgm:pt>
    <dgm:pt modelId="{709F4FAC-4252-4613-B820-7B3FB460CD50}" type="pres">
      <dgm:prSet presAssocID="{9A242614-5616-4989-9A84-548352754C61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B4731C98-86FA-4123-BF82-9C588E0C4C16}" type="pres">
      <dgm:prSet presAssocID="{9A242614-5616-4989-9A84-548352754C61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F9881CF8-E425-4273-A8B8-2B8774E977F6}" type="pres">
      <dgm:prSet presAssocID="{F80D71A9-84A7-4A13-8CE0-4B2C0F58BFDD}" presName="root2" presStyleCnt="0"/>
      <dgm:spPr/>
    </dgm:pt>
    <dgm:pt modelId="{B15AD8BD-CB09-4E5C-87BD-7D6FF4686E2A}" type="pres">
      <dgm:prSet presAssocID="{F80D71A9-84A7-4A13-8CE0-4B2C0F58BFDD}" presName="LevelTwoTextNode" presStyleLbl="node4" presStyleIdx="0" presStyleCnt="6" custScaleX="1578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3FAE9C-DD13-4E01-A470-E562358B212B}" type="pres">
      <dgm:prSet presAssocID="{F80D71A9-84A7-4A13-8CE0-4B2C0F58BFDD}" presName="level3hierChild" presStyleCnt="0"/>
      <dgm:spPr/>
    </dgm:pt>
    <dgm:pt modelId="{798BBAA1-DC0C-4E3A-A3F2-AD74A79F3C45}" type="pres">
      <dgm:prSet presAssocID="{486B7CA9-32FD-40BA-9E14-B10F8B0F75DB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A7C96A4B-BDB5-4A60-8D90-4448CA53650F}" type="pres">
      <dgm:prSet presAssocID="{486B7CA9-32FD-40BA-9E14-B10F8B0F75DB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21367539-9F2F-4285-A45B-AF684B50B837}" type="pres">
      <dgm:prSet presAssocID="{23D703FF-A0DA-4C40-8A62-B4082B514C6C}" presName="root2" presStyleCnt="0"/>
      <dgm:spPr/>
    </dgm:pt>
    <dgm:pt modelId="{0F1E1C64-60CE-4466-B9CD-65961F72986F}" type="pres">
      <dgm:prSet presAssocID="{23D703FF-A0DA-4C40-8A62-B4082B514C6C}" presName="LevelTwoTextNode" presStyleLbl="node4" presStyleIdx="1" presStyleCnt="6" custScaleX="157839" custScaleY="1152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E8640B-DACC-4340-8F77-A1E5EBF14367}" type="pres">
      <dgm:prSet presAssocID="{23D703FF-A0DA-4C40-8A62-B4082B514C6C}" presName="level3hierChild" presStyleCnt="0"/>
      <dgm:spPr/>
    </dgm:pt>
    <dgm:pt modelId="{91A463BA-3363-4FD9-8110-53761DBCBA24}" type="pres">
      <dgm:prSet presAssocID="{2911C082-D9A7-45FA-953D-498086550F49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223424AC-EBFD-497A-A364-6749D12406DD}" type="pres">
      <dgm:prSet presAssocID="{2911C082-D9A7-45FA-953D-498086550F49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B8F6CCA1-AC7E-463D-877F-4150F5375F14}" type="pres">
      <dgm:prSet presAssocID="{DE7F43FD-A2E3-4A5E-8DA5-F82F09A59E2A}" presName="root2" presStyleCnt="0"/>
      <dgm:spPr/>
    </dgm:pt>
    <dgm:pt modelId="{B62F149D-7A0A-44FF-BEBD-DFFC7968B91F}" type="pres">
      <dgm:prSet presAssocID="{DE7F43FD-A2E3-4A5E-8DA5-F82F09A59E2A}" presName="LevelTwoTextNode" presStyleLbl="node4" presStyleIdx="2" presStyleCnt="6" custScaleX="129797" custScaleY="1359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EE8F2E-9844-4AE0-9CBA-E65E850A4C8C}" type="pres">
      <dgm:prSet presAssocID="{DE7F43FD-A2E3-4A5E-8DA5-F82F09A59E2A}" presName="level3hierChild" presStyleCnt="0"/>
      <dgm:spPr/>
    </dgm:pt>
    <dgm:pt modelId="{587EB510-DB6E-46E3-B9DA-0382B853A92E}" type="pres">
      <dgm:prSet presAssocID="{86C8565B-A7E8-4C31-81A2-4B810C10AAD9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D796C5E2-1235-48F2-A0BB-325304B4F6A8}" type="pres">
      <dgm:prSet presAssocID="{86C8565B-A7E8-4C31-81A2-4B810C10AAD9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E3DA73E0-6ED0-4E27-AE21-89979775BA64}" type="pres">
      <dgm:prSet presAssocID="{05FEC3B2-FCF8-4EEA-BE60-9E4F2B54417C}" presName="root2" presStyleCnt="0"/>
      <dgm:spPr/>
    </dgm:pt>
    <dgm:pt modelId="{071C6AB1-DAE2-472F-A95C-155908BE2536}" type="pres">
      <dgm:prSet presAssocID="{05FEC3B2-FCF8-4EEA-BE60-9E4F2B54417C}" presName="LevelTwoTextNode" presStyleLbl="node4" presStyleIdx="3" presStyleCnt="6" custScaleX="129797" custScaleY="1359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340EB7-0B96-453F-9DF2-F68D7F15D1E0}" type="pres">
      <dgm:prSet presAssocID="{05FEC3B2-FCF8-4EEA-BE60-9E4F2B54417C}" presName="level3hierChild" presStyleCnt="0"/>
      <dgm:spPr/>
    </dgm:pt>
    <dgm:pt modelId="{564B4D73-ED6D-4A8D-8C24-ADCD05BB1032}" type="pres">
      <dgm:prSet presAssocID="{87CA6266-4BEA-4841-BB94-22D3F2564BE1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180EDD6C-10C9-423E-B73A-CE902B099512}" type="pres">
      <dgm:prSet presAssocID="{87CA6266-4BEA-4841-BB94-22D3F2564BE1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F0876134-CA03-4A20-A0DA-20C7E3041F90}" type="pres">
      <dgm:prSet presAssocID="{83B18D1A-7C27-4091-A91A-A560D37D8B53}" presName="root2" presStyleCnt="0"/>
      <dgm:spPr/>
    </dgm:pt>
    <dgm:pt modelId="{0A8599D3-0DF8-404A-8564-57FBDFBB5751}" type="pres">
      <dgm:prSet presAssocID="{83B18D1A-7C27-4091-A91A-A560D37D8B53}" presName="LevelTwoTextNode" presStyleLbl="node4" presStyleIdx="4" presStyleCnt="6" custScaleX="129797" custScaleY="1359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9441F9F-0431-4E6F-8667-763B8D936B4D}" type="pres">
      <dgm:prSet presAssocID="{83B18D1A-7C27-4091-A91A-A560D37D8B53}" presName="level3hierChild" presStyleCnt="0"/>
      <dgm:spPr/>
    </dgm:pt>
    <dgm:pt modelId="{277CFD65-7B88-4057-B84F-C73F17975F7B}" type="pres">
      <dgm:prSet presAssocID="{0C1D26D8-268F-4FFA-A55C-862E531B68C0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CA148AFB-FD4E-47E5-8F69-A436E3A1DE47}" type="pres">
      <dgm:prSet presAssocID="{0C1D26D8-268F-4FFA-A55C-862E531B68C0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799BE5E7-9DBE-4D1A-A660-A6B3FF22A4CA}" type="pres">
      <dgm:prSet presAssocID="{B16840AA-0161-42C3-91EA-D41E235AA5EF}" presName="root2" presStyleCnt="0"/>
      <dgm:spPr/>
    </dgm:pt>
    <dgm:pt modelId="{70125ADC-BF85-4806-B5C2-FE8AD1535F97}" type="pres">
      <dgm:prSet presAssocID="{B16840AA-0161-42C3-91EA-D41E235AA5EF}" presName="LevelTwoTextNode" presStyleLbl="node4" presStyleIdx="5" presStyleCnt="6" custScaleX="147635" custScaleY="1845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60BF3F-50BC-4FAA-A18C-A775BAA4051D}" type="pres">
      <dgm:prSet presAssocID="{B16840AA-0161-42C3-91EA-D41E235AA5EF}" presName="level3hierChild" presStyleCnt="0"/>
      <dgm:spPr/>
    </dgm:pt>
  </dgm:ptLst>
  <dgm:cxnLst>
    <dgm:cxn modelId="{212B35BA-60E2-4E7F-9A45-4EAC2A25E5C0}" srcId="{CDC6D7F6-254D-4CA4-9721-A4EFD769F043}" destId="{2CB04BDE-6B5B-4040-A16F-CEC31AA2E92D}" srcOrd="0" destOrd="0" parTransId="{5812FCCC-C664-444A-8A46-C472FFEF36F4}" sibTransId="{9CD3F211-46AE-462C-AF0C-4129C7AC9F7D}"/>
    <dgm:cxn modelId="{727CAEAD-D2B1-435C-91AF-90A19B791357}" type="presOf" srcId="{5812FCCC-C664-444A-8A46-C472FFEF36F4}" destId="{268B64D8-6A98-42E1-ADDC-2E35E76634AE}" srcOrd="1" destOrd="0" presId="urn:microsoft.com/office/officeart/2005/8/layout/hierarchy2"/>
    <dgm:cxn modelId="{D0A53D95-5C8B-4317-AED8-CE47839AC8A8}" type="presOf" srcId="{CD96F734-0310-4A84-936E-28FEA3E69824}" destId="{DB9ADBD0-5B39-49CA-9B25-D5491230083F}" srcOrd="0" destOrd="0" presId="urn:microsoft.com/office/officeart/2005/8/layout/hierarchy2"/>
    <dgm:cxn modelId="{BB433E1E-8DC2-4174-A6B5-1F74DF7BD458}" type="presOf" srcId="{0E8C7C95-F9D8-4523-BACE-7FCF2DCE5D7B}" destId="{9ABF950D-FC3D-4F60-A0AC-9A4D7C7F1B3C}" srcOrd="0" destOrd="0" presId="urn:microsoft.com/office/officeart/2005/8/layout/hierarchy2"/>
    <dgm:cxn modelId="{389C42FA-601E-447B-AD5C-769E6698B80F}" type="presOf" srcId="{A5A58E56-E63D-4230-B4F4-7F6D20507A01}" destId="{3C229A3A-7138-42E1-8DE6-BDCBB1E28995}" srcOrd="0" destOrd="0" presId="urn:microsoft.com/office/officeart/2005/8/layout/hierarchy2"/>
    <dgm:cxn modelId="{3920E013-1687-49C0-8DBB-6200566F9A62}" type="presOf" srcId="{2CB04BDE-6B5B-4040-A16F-CEC31AA2E92D}" destId="{CF683436-BC55-4327-910C-8D675DC185C1}" srcOrd="0" destOrd="0" presId="urn:microsoft.com/office/officeart/2005/8/layout/hierarchy2"/>
    <dgm:cxn modelId="{2A1E66ED-3FA3-4E1E-AEBC-6662209E1C8F}" type="presOf" srcId="{87CA6266-4BEA-4841-BB94-22D3F2564BE1}" destId="{564B4D73-ED6D-4A8D-8C24-ADCD05BB1032}" srcOrd="0" destOrd="0" presId="urn:microsoft.com/office/officeart/2005/8/layout/hierarchy2"/>
    <dgm:cxn modelId="{32AB4B6E-5850-4382-8690-F156F3E91837}" type="presOf" srcId="{A3089B3A-4520-4A8B-82A4-61206F8C76E4}" destId="{C8F5CD7A-C747-4C24-BFD2-C8C676CD2562}" srcOrd="0" destOrd="0" presId="urn:microsoft.com/office/officeart/2005/8/layout/hierarchy2"/>
    <dgm:cxn modelId="{ABFBB76E-603B-4A2F-A0E8-AE3F443FEA0C}" type="presOf" srcId="{5812FCCC-C664-444A-8A46-C472FFEF36F4}" destId="{EC1F8797-8FB3-4596-A690-092F5A7FC703}" srcOrd="0" destOrd="0" presId="urn:microsoft.com/office/officeart/2005/8/layout/hierarchy2"/>
    <dgm:cxn modelId="{C9D3E78A-8C27-4CC1-AFB4-01966D49B535}" type="presOf" srcId="{F80D71A9-84A7-4A13-8CE0-4B2C0F58BFDD}" destId="{B15AD8BD-CB09-4E5C-87BD-7D6FF4686E2A}" srcOrd="0" destOrd="0" presId="urn:microsoft.com/office/officeart/2005/8/layout/hierarchy2"/>
    <dgm:cxn modelId="{C6014012-1E7B-47B3-B601-1C1E3EEDF5E0}" srcId="{FDEFE16F-5B6B-4BF8-925C-F982B9BC9FB9}" destId="{A3089B3A-4520-4A8B-82A4-61206F8C76E4}" srcOrd="0" destOrd="0" parTransId="{991E98AA-0209-4694-838F-116557E8141D}" sibTransId="{59DAAB8A-997F-41F9-B5E3-223BFD7C5479}"/>
    <dgm:cxn modelId="{21DD7C3C-58DF-4483-849F-DB4A85341570}" srcId="{83B18D1A-7C27-4091-A91A-A560D37D8B53}" destId="{B16840AA-0161-42C3-91EA-D41E235AA5EF}" srcOrd="0" destOrd="0" parTransId="{0C1D26D8-268F-4FFA-A55C-862E531B68C0}" sibTransId="{A70DEC30-5497-4BB7-AA1D-FB8933507983}"/>
    <dgm:cxn modelId="{ECA6B8F3-EE4B-45F0-B4AD-E43CDA5C7F08}" srcId="{23D703FF-A0DA-4C40-8A62-B4082B514C6C}" destId="{05FEC3B2-FCF8-4EEA-BE60-9E4F2B54417C}" srcOrd="1" destOrd="0" parTransId="{86C8565B-A7E8-4C31-81A2-4B810C10AAD9}" sibTransId="{79F6EC64-A16A-43C8-BC04-F4F03155A696}"/>
    <dgm:cxn modelId="{50D972E3-08C2-430C-94FE-62647ADFBC2E}" type="presOf" srcId="{9A242614-5616-4989-9A84-548352754C61}" destId="{709F4FAC-4252-4613-B820-7B3FB460CD50}" srcOrd="0" destOrd="0" presId="urn:microsoft.com/office/officeart/2005/8/layout/hierarchy2"/>
    <dgm:cxn modelId="{324DE73D-017F-421B-BCCA-DC39C7AAFD54}" type="presOf" srcId="{9A242614-5616-4989-9A84-548352754C61}" destId="{B4731C98-86FA-4123-BF82-9C588E0C4C16}" srcOrd="1" destOrd="0" presId="urn:microsoft.com/office/officeart/2005/8/layout/hierarchy2"/>
    <dgm:cxn modelId="{39CFD111-6B17-4F23-BCBA-B841C4DA0C00}" type="presOf" srcId="{991E98AA-0209-4694-838F-116557E8141D}" destId="{3E24DC87-F148-4EDB-9836-6CE119200A7C}" srcOrd="1" destOrd="0" presId="urn:microsoft.com/office/officeart/2005/8/layout/hierarchy2"/>
    <dgm:cxn modelId="{1B5C64E8-4022-4D29-A2AF-A5EB450C82F1}" type="presOf" srcId="{486B7CA9-32FD-40BA-9E14-B10F8B0F75DB}" destId="{798BBAA1-DC0C-4E3A-A3F2-AD74A79F3C45}" srcOrd="0" destOrd="0" presId="urn:microsoft.com/office/officeart/2005/8/layout/hierarchy2"/>
    <dgm:cxn modelId="{4DD7C914-2D97-4C12-B4B7-D8EE191ABDE7}" type="presOf" srcId="{96069915-4FD1-4301-9804-E49FB4E49B1D}" destId="{C8F92BDF-F861-4F6E-BD26-5FDAF26B25F6}" srcOrd="0" destOrd="0" presId="urn:microsoft.com/office/officeart/2005/8/layout/hierarchy2"/>
    <dgm:cxn modelId="{008C512D-C721-4A27-ACF5-6C1D1D057CF7}" type="presOf" srcId="{2911C082-D9A7-45FA-953D-498086550F49}" destId="{223424AC-EBFD-497A-A364-6749D12406DD}" srcOrd="1" destOrd="0" presId="urn:microsoft.com/office/officeart/2005/8/layout/hierarchy2"/>
    <dgm:cxn modelId="{D8A9BC3A-4E68-4191-8A3A-ECF64D6BAD14}" type="presOf" srcId="{B16840AA-0161-42C3-91EA-D41E235AA5EF}" destId="{70125ADC-BF85-4806-B5C2-FE8AD1535F97}" srcOrd="0" destOrd="0" presId="urn:microsoft.com/office/officeart/2005/8/layout/hierarchy2"/>
    <dgm:cxn modelId="{62D4071D-A04A-4CF5-86EA-4B4384B4FACF}" srcId="{0E8C7C95-F9D8-4523-BACE-7FCF2DCE5D7B}" destId="{CD96F734-0310-4A84-936E-28FEA3E69824}" srcOrd="1" destOrd="0" parTransId="{2F2523C4-7FCD-46A0-9500-A679FB5E9F4A}" sibTransId="{7F5F6820-25CB-4883-ACC0-FE51C4DA1ED2}"/>
    <dgm:cxn modelId="{1BDCB235-7B8A-4689-A69B-BA1E70BABFC0}" type="presOf" srcId="{83B18D1A-7C27-4091-A91A-A560D37D8B53}" destId="{0A8599D3-0DF8-404A-8564-57FBDFBB5751}" srcOrd="0" destOrd="0" presId="urn:microsoft.com/office/officeart/2005/8/layout/hierarchy2"/>
    <dgm:cxn modelId="{D05BEC04-E80C-40C6-8721-95FDB870483B}" type="presOf" srcId="{A5A58E56-E63D-4230-B4F4-7F6D20507A01}" destId="{3B4CD191-CECA-4E9B-A36E-CEDE0C54BA9F}" srcOrd="1" destOrd="0" presId="urn:microsoft.com/office/officeart/2005/8/layout/hierarchy2"/>
    <dgm:cxn modelId="{A3090573-3DBF-45DB-B68D-E8AC5E2BFE3F}" type="presOf" srcId="{FDEFE16F-5B6B-4BF8-925C-F982B9BC9FB9}" destId="{4340F06D-4601-4BB6-AACD-AA4B54657B40}" srcOrd="0" destOrd="0" presId="urn:microsoft.com/office/officeart/2005/8/layout/hierarchy2"/>
    <dgm:cxn modelId="{6C969761-00D3-45EC-BDCE-EDA1ECC89100}" srcId="{2CB04BDE-6B5B-4040-A16F-CEC31AA2E92D}" destId="{F80D71A9-84A7-4A13-8CE0-4B2C0F58BFDD}" srcOrd="0" destOrd="0" parTransId="{9A242614-5616-4989-9A84-548352754C61}" sibTransId="{B4C65BCA-962F-4DC5-B730-7FD7A43AE54C}"/>
    <dgm:cxn modelId="{720C4B90-8D3A-4FC8-93A5-5E8D57DFA42D}" type="presOf" srcId="{486B7CA9-32FD-40BA-9E14-B10F8B0F75DB}" destId="{A7C96A4B-BDB5-4A60-8D90-4448CA53650F}" srcOrd="1" destOrd="0" presId="urn:microsoft.com/office/officeart/2005/8/layout/hierarchy2"/>
    <dgm:cxn modelId="{806C7CB9-89E5-4E44-A2E4-CE4397ECB9DE}" srcId="{FDEFE16F-5B6B-4BF8-925C-F982B9BC9FB9}" destId="{92BCDB45-8733-42BF-82B1-3557C9658D8C}" srcOrd="1" destOrd="0" parTransId="{FE0098BC-4C86-4EC6-88A2-FD00B4A8B9AF}" sibTransId="{90B7B494-104D-4237-B14F-3C1E619326EA}"/>
    <dgm:cxn modelId="{E2975631-DD34-413C-B993-6CC458DAB916}" srcId="{2CB04BDE-6B5B-4040-A16F-CEC31AA2E92D}" destId="{23D703FF-A0DA-4C40-8A62-B4082B514C6C}" srcOrd="1" destOrd="0" parTransId="{486B7CA9-32FD-40BA-9E14-B10F8B0F75DB}" sibTransId="{23E772CB-CFB5-41B8-B2B7-D073CC5EFB23}"/>
    <dgm:cxn modelId="{6C9CEA9D-A1E3-4F3F-9134-0FFBBE360C5B}" srcId="{FDEFE16F-5B6B-4BF8-925C-F982B9BC9FB9}" destId="{96069915-4FD1-4301-9804-E49FB4E49B1D}" srcOrd="2" destOrd="0" parTransId="{A5A58E56-E63D-4230-B4F4-7F6D20507A01}" sibTransId="{E47A67C3-36DA-4010-949F-A65DE244C6F4}"/>
    <dgm:cxn modelId="{71712BF6-A629-4139-8699-5DF72C3EFF1E}" type="presOf" srcId="{FE0098BC-4C86-4EC6-88A2-FD00B4A8B9AF}" destId="{CBFBC921-F852-4BCD-9E32-5F6BC2E5C2D9}" srcOrd="1" destOrd="0" presId="urn:microsoft.com/office/officeart/2005/8/layout/hierarchy2"/>
    <dgm:cxn modelId="{C054D581-A3B5-4A14-974B-DE94AE07D680}" type="presOf" srcId="{F3ACEA3A-50B4-4A5B-A170-525BFEDB7390}" destId="{E7146374-C2A9-4569-9E93-EC80C01BB70C}" srcOrd="0" destOrd="0" presId="urn:microsoft.com/office/officeart/2005/8/layout/hierarchy2"/>
    <dgm:cxn modelId="{4269EF42-56CC-4BA3-B4CC-6A9193711988}" type="presOf" srcId="{991E98AA-0209-4694-838F-116557E8141D}" destId="{57B8FE2C-4389-4C07-814E-DB3D0155C7CA}" srcOrd="0" destOrd="0" presId="urn:microsoft.com/office/officeart/2005/8/layout/hierarchy2"/>
    <dgm:cxn modelId="{8DE41C62-1F87-410E-BD57-78DD68AA8DEB}" srcId="{23D703FF-A0DA-4C40-8A62-B4082B514C6C}" destId="{DE7F43FD-A2E3-4A5E-8DA5-F82F09A59E2A}" srcOrd="0" destOrd="0" parTransId="{2911C082-D9A7-45FA-953D-498086550F49}" sibTransId="{2036F484-6826-4B23-BDAD-6181E8D84261}"/>
    <dgm:cxn modelId="{131052CF-1313-4F66-A1C0-606416941F56}" type="presOf" srcId="{05FEC3B2-FCF8-4EEA-BE60-9E4F2B54417C}" destId="{071C6AB1-DAE2-472F-A95C-155908BE2536}" srcOrd="0" destOrd="0" presId="urn:microsoft.com/office/officeart/2005/8/layout/hierarchy2"/>
    <dgm:cxn modelId="{9633806D-B5C5-45D0-9F56-3BDBADCEBEC3}" type="presOf" srcId="{92BCDB45-8733-42BF-82B1-3557C9658D8C}" destId="{1B1092FA-9DC5-433D-91E4-5C32FFE15BBB}" srcOrd="0" destOrd="0" presId="urn:microsoft.com/office/officeart/2005/8/layout/hierarchy2"/>
    <dgm:cxn modelId="{589580CC-DFE1-4B2A-9E31-66BE95C7F15A}" type="presOf" srcId="{FE0098BC-4C86-4EC6-88A2-FD00B4A8B9AF}" destId="{40877626-6D3E-4A76-95CE-9E3D5A9436D8}" srcOrd="0" destOrd="0" presId="urn:microsoft.com/office/officeart/2005/8/layout/hierarchy2"/>
    <dgm:cxn modelId="{5F49BA15-F5A9-40E3-AA97-586584C3561B}" type="presOf" srcId="{87CA6266-4BEA-4841-BB94-22D3F2564BE1}" destId="{180EDD6C-10C9-423E-B73A-CE902B099512}" srcOrd="1" destOrd="0" presId="urn:microsoft.com/office/officeart/2005/8/layout/hierarchy2"/>
    <dgm:cxn modelId="{7B3AC61D-5E0D-4A39-9F65-1EFEBCBA491F}" type="presOf" srcId="{2911C082-D9A7-45FA-953D-498086550F49}" destId="{91A463BA-3363-4FD9-8110-53761DBCBA24}" srcOrd="0" destOrd="0" presId="urn:microsoft.com/office/officeart/2005/8/layout/hierarchy2"/>
    <dgm:cxn modelId="{320FED63-D32A-496D-A493-B06390E94078}" srcId="{0E8C7C95-F9D8-4523-BACE-7FCF2DCE5D7B}" destId="{FDEFE16F-5B6B-4BF8-925C-F982B9BC9FB9}" srcOrd="0" destOrd="0" parTransId="{51EA1B83-83D4-47BE-AA6D-2E0EED4A6B06}" sibTransId="{32B9628B-0C95-4FA4-ACC3-83384698E66F}"/>
    <dgm:cxn modelId="{33E643BD-7406-4C63-AF6E-EF394B5033CB}" type="presOf" srcId="{23D703FF-A0DA-4C40-8A62-B4082B514C6C}" destId="{0F1E1C64-60CE-4466-B9CD-65961F72986F}" srcOrd="0" destOrd="0" presId="urn:microsoft.com/office/officeart/2005/8/layout/hierarchy2"/>
    <dgm:cxn modelId="{FDB25BA6-B6B8-4D85-9A18-BCABCFA6858D}" srcId="{CD96F734-0310-4A84-936E-28FEA3E69824}" destId="{CDC6D7F6-254D-4CA4-9721-A4EFD769F043}" srcOrd="0" destOrd="0" parTransId="{F3ACEA3A-50B4-4A5B-A170-525BFEDB7390}" sibTransId="{C4D515FD-04AB-411E-8EDC-2E6ED6234D59}"/>
    <dgm:cxn modelId="{8BD53A2A-B6D2-430F-B8A5-EBA0101738CB}" type="presOf" srcId="{F3ACEA3A-50B4-4A5B-A170-525BFEDB7390}" destId="{84545BE5-ABF9-4C99-8946-90F64AB3E6AF}" srcOrd="1" destOrd="0" presId="urn:microsoft.com/office/officeart/2005/8/layout/hierarchy2"/>
    <dgm:cxn modelId="{1512FA8E-739D-42C6-AF5F-1D8C5FBC8070}" type="presOf" srcId="{0C1D26D8-268F-4FFA-A55C-862E531B68C0}" destId="{CA148AFB-FD4E-47E5-8F69-A436E3A1DE47}" srcOrd="1" destOrd="0" presId="urn:microsoft.com/office/officeart/2005/8/layout/hierarchy2"/>
    <dgm:cxn modelId="{0B662807-E2BB-43CF-9042-1416FA0EA1E9}" type="presOf" srcId="{CDC6D7F6-254D-4CA4-9721-A4EFD769F043}" destId="{C8A1CBD2-C5CC-4ABC-9AF7-DA8D53DB495E}" srcOrd="0" destOrd="0" presId="urn:microsoft.com/office/officeart/2005/8/layout/hierarchy2"/>
    <dgm:cxn modelId="{4D47A4FC-56D8-45A5-A4D5-6A942A7BB898}" type="presOf" srcId="{0C1D26D8-268F-4FFA-A55C-862E531B68C0}" destId="{277CFD65-7B88-4057-B84F-C73F17975F7B}" srcOrd="0" destOrd="0" presId="urn:microsoft.com/office/officeart/2005/8/layout/hierarchy2"/>
    <dgm:cxn modelId="{8BA80F82-9C37-419D-8BB8-099B0E3D18FF}" type="presOf" srcId="{86C8565B-A7E8-4C31-81A2-4B810C10AAD9}" destId="{587EB510-DB6E-46E3-B9DA-0382B853A92E}" srcOrd="0" destOrd="0" presId="urn:microsoft.com/office/officeart/2005/8/layout/hierarchy2"/>
    <dgm:cxn modelId="{F212DD60-8A1E-4536-A957-FD90A021FC83}" type="presOf" srcId="{DE7F43FD-A2E3-4A5E-8DA5-F82F09A59E2A}" destId="{B62F149D-7A0A-44FF-BEBD-DFFC7968B91F}" srcOrd="0" destOrd="0" presId="urn:microsoft.com/office/officeart/2005/8/layout/hierarchy2"/>
    <dgm:cxn modelId="{13697BC4-F47B-47DE-AEC7-7325477C0876}" srcId="{23D703FF-A0DA-4C40-8A62-B4082B514C6C}" destId="{83B18D1A-7C27-4091-A91A-A560D37D8B53}" srcOrd="2" destOrd="0" parTransId="{87CA6266-4BEA-4841-BB94-22D3F2564BE1}" sibTransId="{C359DC69-1074-414A-B756-909945D6A258}"/>
    <dgm:cxn modelId="{A072F904-16AC-4CF4-969F-A58C22BEC83F}" type="presOf" srcId="{86C8565B-A7E8-4C31-81A2-4B810C10AAD9}" destId="{D796C5E2-1235-48F2-A0BB-325304B4F6A8}" srcOrd="1" destOrd="0" presId="urn:microsoft.com/office/officeart/2005/8/layout/hierarchy2"/>
    <dgm:cxn modelId="{98DFD8A4-F29C-480C-BD79-B7E504FFBD95}" type="presParOf" srcId="{9ABF950D-FC3D-4F60-A0AC-9A4D7C7F1B3C}" destId="{336683E9-0DE7-4518-886A-E61942D924F9}" srcOrd="0" destOrd="0" presId="urn:microsoft.com/office/officeart/2005/8/layout/hierarchy2"/>
    <dgm:cxn modelId="{9E015A37-DB73-43B3-9F1F-7E3A13A06C55}" type="presParOf" srcId="{336683E9-0DE7-4518-886A-E61942D924F9}" destId="{4340F06D-4601-4BB6-AACD-AA4B54657B40}" srcOrd="0" destOrd="0" presId="urn:microsoft.com/office/officeart/2005/8/layout/hierarchy2"/>
    <dgm:cxn modelId="{3E114C42-86D3-4B26-A033-85F40B4E573D}" type="presParOf" srcId="{336683E9-0DE7-4518-886A-E61942D924F9}" destId="{2597FC6D-B3D0-4156-B7B4-42A35EA17C2B}" srcOrd="1" destOrd="0" presId="urn:microsoft.com/office/officeart/2005/8/layout/hierarchy2"/>
    <dgm:cxn modelId="{50700176-A863-4299-A9FC-EEE613C73B10}" type="presParOf" srcId="{2597FC6D-B3D0-4156-B7B4-42A35EA17C2B}" destId="{57B8FE2C-4389-4C07-814E-DB3D0155C7CA}" srcOrd="0" destOrd="0" presId="urn:microsoft.com/office/officeart/2005/8/layout/hierarchy2"/>
    <dgm:cxn modelId="{3454041C-0CCF-4194-AB4B-8FA23C159A8E}" type="presParOf" srcId="{57B8FE2C-4389-4C07-814E-DB3D0155C7CA}" destId="{3E24DC87-F148-4EDB-9836-6CE119200A7C}" srcOrd="0" destOrd="0" presId="urn:microsoft.com/office/officeart/2005/8/layout/hierarchy2"/>
    <dgm:cxn modelId="{AB8B2EC2-5B94-4CD8-B68E-FEA7256C259C}" type="presParOf" srcId="{2597FC6D-B3D0-4156-B7B4-42A35EA17C2B}" destId="{1171FC70-663B-4AAF-B61E-0D87C67721E7}" srcOrd="1" destOrd="0" presId="urn:microsoft.com/office/officeart/2005/8/layout/hierarchy2"/>
    <dgm:cxn modelId="{177FDD0C-D582-4320-8D59-A6ED68E4EB0D}" type="presParOf" srcId="{1171FC70-663B-4AAF-B61E-0D87C67721E7}" destId="{C8F5CD7A-C747-4C24-BFD2-C8C676CD2562}" srcOrd="0" destOrd="0" presId="urn:microsoft.com/office/officeart/2005/8/layout/hierarchy2"/>
    <dgm:cxn modelId="{8035844C-8C22-4563-92FB-813C8F036412}" type="presParOf" srcId="{1171FC70-663B-4AAF-B61E-0D87C67721E7}" destId="{48A08605-F0FE-45CB-B3D9-B181A3F19DD0}" srcOrd="1" destOrd="0" presId="urn:microsoft.com/office/officeart/2005/8/layout/hierarchy2"/>
    <dgm:cxn modelId="{D75778EF-9D8B-458F-B4DC-D94DE37A291B}" type="presParOf" srcId="{2597FC6D-B3D0-4156-B7B4-42A35EA17C2B}" destId="{40877626-6D3E-4A76-95CE-9E3D5A9436D8}" srcOrd="2" destOrd="0" presId="urn:microsoft.com/office/officeart/2005/8/layout/hierarchy2"/>
    <dgm:cxn modelId="{D8BB15F6-2568-4577-A862-64A0FB91A71E}" type="presParOf" srcId="{40877626-6D3E-4A76-95CE-9E3D5A9436D8}" destId="{CBFBC921-F852-4BCD-9E32-5F6BC2E5C2D9}" srcOrd="0" destOrd="0" presId="urn:microsoft.com/office/officeart/2005/8/layout/hierarchy2"/>
    <dgm:cxn modelId="{41F7FCE3-7BF2-4001-8FA2-8ACCDF48CBDF}" type="presParOf" srcId="{2597FC6D-B3D0-4156-B7B4-42A35EA17C2B}" destId="{236855FA-FA5A-477B-88C2-B1C92B30DB47}" srcOrd="3" destOrd="0" presId="urn:microsoft.com/office/officeart/2005/8/layout/hierarchy2"/>
    <dgm:cxn modelId="{BF7851B2-C0F9-444E-ADD6-46BBF2056AF8}" type="presParOf" srcId="{236855FA-FA5A-477B-88C2-B1C92B30DB47}" destId="{1B1092FA-9DC5-433D-91E4-5C32FFE15BBB}" srcOrd="0" destOrd="0" presId="urn:microsoft.com/office/officeart/2005/8/layout/hierarchy2"/>
    <dgm:cxn modelId="{8E23A7D1-6FA0-466E-862D-ED322EF07FB0}" type="presParOf" srcId="{236855FA-FA5A-477B-88C2-B1C92B30DB47}" destId="{BB2F7C16-1EDE-4C59-959B-7861B141B102}" srcOrd="1" destOrd="0" presId="urn:microsoft.com/office/officeart/2005/8/layout/hierarchy2"/>
    <dgm:cxn modelId="{C9AA1144-474C-4C67-88BC-CF39B45D6E41}" type="presParOf" srcId="{2597FC6D-B3D0-4156-B7B4-42A35EA17C2B}" destId="{3C229A3A-7138-42E1-8DE6-BDCBB1E28995}" srcOrd="4" destOrd="0" presId="urn:microsoft.com/office/officeart/2005/8/layout/hierarchy2"/>
    <dgm:cxn modelId="{ACD37AA2-9C71-4137-8416-C1693C69FA2B}" type="presParOf" srcId="{3C229A3A-7138-42E1-8DE6-BDCBB1E28995}" destId="{3B4CD191-CECA-4E9B-A36E-CEDE0C54BA9F}" srcOrd="0" destOrd="0" presId="urn:microsoft.com/office/officeart/2005/8/layout/hierarchy2"/>
    <dgm:cxn modelId="{B699FA7F-BB17-4132-98D0-82CA3920048E}" type="presParOf" srcId="{2597FC6D-B3D0-4156-B7B4-42A35EA17C2B}" destId="{E58B8E7F-8DA0-4205-B4A8-882F26B2C8BB}" srcOrd="5" destOrd="0" presId="urn:microsoft.com/office/officeart/2005/8/layout/hierarchy2"/>
    <dgm:cxn modelId="{B4166C74-46C6-47B5-9F16-4A3D85270C21}" type="presParOf" srcId="{E58B8E7F-8DA0-4205-B4A8-882F26B2C8BB}" destId="{C8F92BDF-F861-4F6E-BD26-5FDAF26B25F6}" srcOrd="0" destOrd="0" presId="urn:microsoft.com/office/officeart/2005/8/layout/hierarchy2"/>
    <dgm:cxn modelId="{BF783A87-73E7-4B6D-B4CF-5D2D6347EFEA}" type="presParOf" srcId="{E58B8E7F-8DA0-4205-B4A8-882F26B2C8BB}" destId="{72E955DA-DFC5-4796-8513-C61F7250BA6C}" srcOrd="1" destOrd="0" presId="urn:microsoft.com/office/officeart/2005/8/layout/hierarchy2"/>
    <dgm:cxn modelId="{DBCA2E75-BBBB-4FEA-85DF-16DC7A290B6D}" type="presParOf" srcId="{9ABF950D-FC3D-4F60-A0AC-9A4D7C7F1B3C}" destId="{65B96035-A42F-432C-865F-A52EC59C34C1}" srcOrd="1" destOrd="0" presId="urn:microsoft.com/office/officeart/2005/8/layout/hierarchy2"/>
    <dgm:cxn modelId="{997409B6-4D8A-48E5-BC8B-40E9FF06E188}" type="presParOf" srcId="{65B96035-A42F-432C-865F-A52EC59C34C1}" destId="{DB9ADBD0-5B39-49CA-9B25-D5491230083F}" srcOrd="0" destOrd="0" presId="urn:microsoft.com/office/officeart/2005/8/layout/hierarchy2"/>
    <dgm:cxn modelId="{10B3280E-CB9D-4C35-8DF3-33AD8225F3F7}" type="presParOf" srcId="{65B96035-A42F-432C-865F-A52EC59C34C1}" destId="{F43C5A88-0756-475C-A7C5-FD57EF04C95B}" srcOrd="1" destOrd="0" presId="urn:microsoft.com/office/officeart/2005/8/layout/hierarchy2"/>
    <dgm:cxn modelId="{863B6F60-71F9-46E9-998A-FD45C6FD5261}" type="presParOf" srcId="{F43C5A88-0756-475C-A7C5-FD57EF04C95B}" destId="{E7146374-C2A9-4569-9E93-EC80C01BB70C}" srcOrd="0" destOrd="0" presId="urn:microsoft.com/office/officeart/2005/8/layout/hierarchy2"/>
    <dgm:cxn modelId="{9552CF8A-DEFE-4218-923B-05D5822CFDE1}" type="presParOf" srcId="{E7146374-C2A9-4569-9E93-EC80C01BB70C}" destId="{84545BE5-ABF9-4C99-8946-90F64AB3E6AF}" srcOrd="0" destOrd="0" presId="urn:microsoft.com/office/officeart/2005/8/layout/hierarchy2"/>
    <dgm:cxn modelId="{583C91E2-7691-4521-B336-D343A3C23407}" type="presParOf" srcId="{F43C5A88-0756-475C-A7C5-FD57EF04C95B}" destId="{BD611F62-051D-40E0-8BAD-E1874900DF3F}" srcOrd="1" destOrd="0" presId="urn:microsoft.com/office/officeart/2005/8/layout/hierarchy2"/>
    <dgm:cxn modelId="{9B7D7629-D12D-432A-9BDD-92192B0A2183}" type="presParOf" srcId="{BD611F62-051D-40E0-8BAD-E1874900DF3F}" destId="{C8A1CBD2-C5CC-4ABC-9AF7-DA8D53DB495E}" srcOrd="0" destOrd="0" presId="urn:microsoft.com/office/officeart/2005/8/layout/hierarchy2"/>
    <dgm:cxn modelId="{E5594661-2BFE-4CEE-8952-F21A57709737}" type="presParOf" srcId="{BD611F62-051D-40E0-8BAD-E1874900DF3F}" destId="{7F3AA710-70A8-4C44-AFDC-654BCAA11C6F}" srcOrd="1" destOrd="0" presId="urn:microsoft.com/office/officeart/2005/8/layout/hierarchy2"/>
    <dgm:cxn modelId="{E0AC32FB-BE35-4F79-B9AD-1E6128B6F85B}" type="presParOf" srcId="{7F3AA710-70A8-4C44-AFDC-654BCAA11C6F}" destId="{EC1F8797-8FB3-4596-A690-092F5A7FC703}" srcOrd="0" destOrd="0" presId="urn:microsoft.com/office/officeart/2005/8/layout/hierarchy2"/>
    <dgm:cxn modelId="{96430CD5-D091-4673-AFAA-5A145996D80E}" type="presParOf" srcId="{EC1F8797-8FB3-4596-A690-092F5A7FC703}" destId="{268B64D8-6A98-42E1-ADDC-2E35E76634AE}" srcOrd="0" destOrd="0" presId="urn:microsoft.com/office/officeart/2005/8/layout/hierarchy2"/>
    <dgm:cxn modelId="{030C7F6D-0DC8-49FB-8445-EC4F12EB8F53}" type="presParOf" srcId="{7F3AA710-70A8-4C44-AFDC-654BCAA11C6F}" destId="{4A5D038A-19AE-45C3-BA34-065333C10000}" srcOrd="1" destOrd="0" presId="urn:microsoft.com/office/officeart/2005/8/layout/hierarchy2"/>
    <dgm:cxn modelId="{6F9B3D27-7505-4740-B89E-43EB68A0784C}" type="presParOf" srcId="{4A5D038A-19AE-45C3-BA34-065333C10000}" destId="{CF683436-BC55-4327-910C-8D675DC185C1}" srcOrd="0" destOrd="0" presId="urn:microsoft.com/office/officeart/2005/8/layout/hierarchy2"/>
    <dgm:cxn modelId="{2D882687-E1E2-4AA6-B77F-33405A2214A8}" type="presParOf" srcId="{4A5D038A-19AE-45C3-BA34-065333C10000}" destId="{EC23713F-0347-4E9E-BF68-2A9533F85504}" srcOrd="1" destOrd="0" presId="urn:microsoft.com/office/officeart/2005/8/layout/hierarchy2"/>
    <dgm:cxn modelId="{11283886-678B-4570-8FB1-0A9561902F33}" type="presParOf" srcId="{EC23713F-0347-4E9E-BF68-2A9533F85504}" destId="{709F4FAC-4252-4613-B820-7B3FB460CD50}" srcOrd="0" destOrd="0" presId="urn:microsoft.com/office/officeart/2005/8/layout/hierarchy2"/>
    <dgm:cxn modelId="{C3E5DFF2-D89B-4D14-A352-B4981B1BF9A8}" type="presParOf" srcId="{709F4FAC-4252-4613-B820-7B3FB460CD50}" destId="{B4731C98-86FA-4123-BF82-9C588E0C4C16}" srcOrd="0" destOrd="0" presId="urn:microsoft.com/office/officeart/2005/8/layout/hierarchy2"/>
    <dgm:cxn modelId="{A6617CDE-53B6-4291-9653-BC55D304E9EE}" type="presParOf" srcId="{EC23713F-0347-4E9E-BF68-2A9533F85504}" destId="{F9881CF8-E425-4273-A8B8-2B8774E977F6}" srcOrd="1" destOrd="0" presId="urn:microsoft.com/office/officeart/2005/8/layout/hierarchy2"/>
    <dgm:cxn modelId="{E1AF00D0-CB85-449D-8726-F4BD4A2C7791}" type="presParOf" srcId="{F9881CF8-E425-4273-A8B8-2B8774E977F6}" destId="{B15AD8BD-CB09-4E5C-87BD-7D6FF4686E2A}" srcOrd="0" destOrd="0" presId="urn:microsoft.com/office/officeart/2005/8/layout/hierarchy2"/>
    <dgm:cxn modelId="{83B6BB48-4F60-41A8-B730-4FA0505C2822}" type="presParOf" srcId="{F9881CF8-E425-4273-A8B8-2B8774E977F6}" destId="{ED3FAE9C-DD13-4E01-A470-E562358B212B}" srcOrd="1" destOrd="0" presId="urn:microsoft.com/office/officeart/2005/8/layout/hierarchy2"/>
    <dgm:cxn modelId="{C0587327-BA85-419C-887F-7D1F4BCDA633}" type="presParOf" srcId="{EC23713F-0347-4E9E-BF68-2A9533F85504}" destId="{798BBAA1-DC0C-4E3A-A3F2-AD74A79F3C45}" srcOrd="2" destOrd="0" presId="urn:microsoft.com/office/officeart/2005/8/layout/hierarchy2"/>
    <dgm:cxn modelId="{3CAB7F60-269B-4F06-B39B-F07AFCDB2475}" type="presParOf" srcId="{798BBAA1-DC0C-4E3A-A3F2-AD74A79F3C45}" destId="{A7C96A4B-BDB5-4A60-8D90-4448CA53650F}" srcOrd="0" destOrd="0" presId="urn:microsoft.com/office/officeart/2005/8/layout/hierarchy2"/>
    <dgm:cxn modelId="{D434863A-2CDC-4FC3-8381-3A9FEBDD90E2}" type="presParOf" srcId="{EC23713F-0347-4E9E-BF68-2A9533F85504}" destId="{21367539-9F2F-4285-A45B-AF684B50B837}" srcOrd="3" destOrd="0" presId="urn:microsoft.com/office/officeart/2005/8/layout/hierarchy2"/>
    <dgm:cxn modelId="{D592B237-9A12-467C-BE71-D5042072FA55}" type="presParOf" srcId="{21367539-9F2F-4285-A45B-AF684B50B837}" destId="{0F1E1C64-60CE-4466-B9CD-65961F72986F}" srcOrd="0" destOrd="0" presId="urn:microsoft.com/office/officeart/2005/8/layout/hierarchy2"/>
    <dgm:cxn modelId="{6734D8C4-563B-4020-A41C-7D1D6D10EF95}" type="presParOf" srcId="{21367539-9F2F-4285-A45B-AF684B50B837}" destId="{EBE8640B-DACC-4340-8F77-A1E5EBF14367}" srcOrd="1" destOrd="0" presId="urn:microsoft.com/office/officeart/2005/8/layout/hierarchy2"/>
    <dgm:cxn modelId="{EDDDFD1A-A32C-4B43-8BA4-4E89B87890E0}" type="presParOf" srcId="{EBE8640B-DACC-4340-8F77-A1E5EBF14367}" destId="{91A463BA-3363-4FD9-8110-53761DBCBA24}" srcOrd="0" destOrd="0" presId="urn:microsoft.com/office/officeart/2005/8/layout/hierarchy2"/>
    <dgm:cxn modelId="{B055250E-A46B-44B9-B000-CF5D68696C1F}" type="presParOf" srcId="{91A463BA-3363-4FD9-8110-53761DBCBA24}" destId="{223424AC-EBFD-497A-A364-6749D12406DD}" srcOrd="0" destOrd="0" presId="urn:microsoft.com/office/officeart/2005/8/layout/hierarchy2"/>
    <dgm:cxn modelId="{E353022A-C87E-4C0F-8A58-E0DEE22ADE27}" type="presParOf" srcId="{EBE8640B-DACC-4340-8F77-A1E5EBF14367}" destId="{B8F6CCA1-AC7E-463D-877F-4150F5375F14}" srcOrd="1" destOrd="0" presId="urn:microsoft.com/office/officeart/2005/8/layout/hierarchy2"/>
    <dgm:cxn modelId="{3381A289-E670-4311-94A2-F2EFDC1C9A50}" type="presParOf" srcId="{B8F6CCA1-AC7E-463D-877F-4150F5375F14}" destId="{B62F149D-7A0A-44FF-BEBD-DFFC7968B91F}" srcOrd="0" destOrd="0" presId="urn:microsoft.com/office/officeart/2005/8/layout/hierarchy2"/>
    <dgm:cxn modelId="{24DC72F5-308D-48AC-8A5F-BBD980565960}" type="presParOf" srcId="{B8F6CCA1-AC7E-463D-877F-4150F5375F14}" destId="{68EE8F2E-9844-4AE0-9CBA-E65E850A4C8C}" srcOrd="1" destOrd="0" presId="urn:microsoft.com/office/officeart/2005/8/layout/hierarchy2"/>
    <dgm:cxn modelId="{5BAF1A4D-AD09-4338-96D6-9920A6500232}" type="presParOf" srcId="{EBE8640B-DACC-4340-8F77-A1E5EBF14367}" destId="{587EB510-DB6E-46E3-B9DA-0382B853A92E}" srcOrd="2" destOrd="0" presId="urn:microsoft.com/office/officeart/2005/8/layout/hierarchy2"/>
    <dgm:cxn modelId="{7B0F3299-570D-4B48-942B-BAA4D614C485}" type="presParOf" srcId="{587EB510-DB6E-46E3-B9DA-0382B853A92E}" destId="{D796C5E2-1235-48F2-A0BB-325304B4F6A8}" srcOrd="0" destOrd="0" presId="urn:microsoft.com/office/officeart/2005/8/layout/hierarchy2"/>
    <dgm:cxn modelId="{257664FB-899C-4A8B-A097-674498EDB02F}" type="presParOf" srcId="{EBE8640B-DACC-4340-8F77-A1E5EBF14367}" destId="{E3DA73E0-6ED0-4E27-AE21-89979775BA64}" srcOrd="3" destOrd="0" presId="urn:microsoft.com/office/officeart/2005/8/layout/hierarchy2"/>
    <dgm:cxn modelId="{44774966-85A6-4052-AD25-A41113FF2F1C}" type="presParOf" srcId="{E3DA73E0-6ED0-4E27-AE21-89979775BA64}" destId="{071C6AB1-DAE2-472F-A95C-155908BE2536}" srcOrd="0" destOrd="0" presId="urn:microsoft.com/office/officeart/2005/8/layout/hierarchy2"/>
    <dgm:cxn modelId="{9184CB45-9FCF-4315-A5C4-86C97E75B3D7}" type="presParOf" srcId="{E3DA73E0-6ED0-4E27-AE21-89979775BA64}" destId="{3E340EB7-0B96-453F-9DF2-F68D7F15D1E0}" srcOrd="1" destOrd="0" presId="urn:microsoft.com/office/officeart/2005/8/layout/hierarchy2"/>
    <dgm:cxn modelId="{47776284-60A0-42E3-A3CD-3197B996CB3C}" type="presParOf" srcId="{EBE8640B-DACC-4340-8F77-A1E5EBF14367}" destId="{564B4D73-ED6D-4A8D-8C24-ADCD05BB1032}" srcOrd="4" destOrd="0" presId="urn:microsoft.com/office/officeart/2005/8/layout/hierarchy2"/>
    <dgm:cxn modelId="{8796E148-5503-49B1-84E1-2325A758FCA7}" type="presParOf" srcId="{564B4D73-ED6D-4A8D-8C24-ADCD05BB1032}" destId="{180EDD6C-10C9-423E-B73A-CE902B099512}" srcOrd="0" destOrd="0" presId="urn:microsoft.com/office/officeart/2005/8/layout/hierarchy2"/>
    <dgm:cxn modelId="{C060E76D-94B1-409E-BC46-437E9A1E382B}" type="presParOf" srcId="{EBE8640B-DACC-4340-8F77-A1E5EBF14367}" destId="{F0876134-CA03-4A20-A0DA-20C7E3041F90}" srcOrd="5" destOrd="0" presId="urn:microsoft.com/office/officeart/2005/8/layout/hierarchy2"/>
    <dgm:cxn modelId="{4C82C15B-919D-4BAD-876A-F1E2B5D192B7}" type="presParOf" srcId="{F0876134-CA03-4A20-A0DA-20C7E3041F90}" destId="{0A8599D3-0DF8-404A-8564-57FBDFBB5751}" srcOrd="0" destOrd="0" presId="urn:microsoft.com/office/officeart/2005/8/layout/hierarchy2"/>
    <dgm:cxn modelId="{096124E1-92FB-497D-A333-81514D2E0578}" type="presParOf" srcId="{F0876134-CA03-4A20-A0DA-20C7E3041F90}" destId="{39441F9F-0431-4E6F-8667-763B8D936B4D}" srcOrd="1" destOrd="0" presId="urn:microsoft.com/office/officeart/2005/8/layout/hierarchy2"/>
    <dgm:cxn modelId="{BAEE1F13-9BD5-4755-931C-71F7CD15ABA9}" type="presParOf" srcId="{39441F9F-0431-4E6F-8667-763B8D936B4D}" destId="{277CFD65-7B88-4057-B84F-C73F17975F7B}" srcOrd="0" destOrd="0" presId="urn:microsoft.com/office/officeart/2005/8/layout/hierarchy2"/>
    <dgm:cxn modelId="{62DF82A5-43EF-4D21-8308-44C16BEC1963}" type="presParOf" srcId="{277CFD65-7B88-4057-B84F-C73F17975F7B}" destId="{CA148AFB-FD4E-47E5-8F69-A436E3A1DE47}" srcOrd="0" destOrd="0" presId="urn:microsoft.com/office/officeart/2005/8/layout/hierarchy2"/>
    <dgm:cxn modelId="{71E6EF23-6F06-4E92-930C-475BF39A8CE1}" type="presParOf" srcId="{39441F9F-0431-4E6F-8667-763B8D936B4D}" destId="{799BE5E7-9DBE-4D1A-A660-A6B3FF22A4CA}" srcOrd="1" destOrd="0" presId="urn:microsoft.com/office/officeart/2005/8/layout/hierarchy2"/>
    <dgm:cxn modelId="{5FCB3A2C-8C8E-433D-9D4C-14D847CAFDBC}" type="presParOf" srcId="{799BE5E7-9DBE-4D1A-A660-A6B3FF22A4CA}" destId="{70125ADC-BF85-4806-B5C2-FE8AD1535F97}" srcOrd="0" destOrd="0" presId="urn:microsoft.com/office/officeart/2005/8/layout/hierarchy2"/>
    <dgm:cxn modelId="{CFB4F517-A961-4C1E-A541-06DC004F68E7}" type="presParOf" srcId="{799BE5E7-9DBE-4D1A-A660-A6B3FF22A4CA}" destId="{6960BF3F-50BC-4FAA-A18C-A775BAA405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59D0A9-C229-4C44-829E-1E34C4E007DC}">
      <dsp:nvSpPr>
        <dsp:cNvPr id="0" name=""/>
        <dsp:cNvSpPr/>
      </dsp:nvSpPr>
      <dsp:spPr>
        <a:xfrm>
          <a:off x="6631255" y="1389978"/>
          <a:ext cx="2504592" cy="770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برخی مناصب پیامبر اکرم در                   مدینه به شهادت تاریخ</a:t>
          </a:r>
          <a:endParaRPr lang="fa-IR" sz="1600" kern="1200" dirty="0">
            <a:cs typeface="B Koodak" pitchFamily="2" charset="-78"/>
          </a:endParaRPr>
        </a:p>
      </dsp:txBody>
      <dsp:txXfrm>
        <a:off x="6631255" y="1389978"/>
        <a:ext cx="2504592" cy="770666"/>
      </dsp:txXfrm>
    </dsp:sp>
    <dsp:sp modelId="{C71C1CBB-90B5-4D87-BE68-9C5BA5B44B47}">
      <dsp:nvSpPr>
        <dsp:cNvPr id="0" name=""/>
        <dsp:cNvSpPr/>
      </dsp:nvSpPr>
      <dsp:spPr>
        <a:xfrm rot="14863421">
          <a:off x="5623765" y="1089589"/>
          <a:ext cx="1461109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1461109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863421">
        <a:off x="6317793" y="1062752"/>
        <a:ext cx="73055" cy="73055"/>
      </dsp:txXfrm>
    </dsp:sp>
    <dsp:sp modelId="{8D44F083-D7B2-40E8-B23E-B4CDA81D0606}">
      <dsp:nvSpPr>
        <dsp:cNvPr id="0" name=""/>
        <dsp:cNvSpPr/>
      </dsp:nvSpPr>
      <dsp:spPr>
        <a:xfrm>
          <a:off x="3230807" y="137159"/>
          <a:ext cx="2846579" cy="572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تبلیغ و تربیت مردم</a:t>
          </a:r>
          <a:endParaRPr lang="fa-IR" sz="1600" kern="1200" dirty="0">
            <a:cs typeface="B Koodak" pitchFamily="2" charset="-78"/>
          </a:endParaRPr>
        </a:p>
      </dsp:txBody>
      <dsp:txXfrm>
        <a:off x="3230807" y="137159"/>
        <a:ext cx="2846579" cy="572180"/>
      </dsp:txXfrm>
    </dsp:sp>
    <dsp:sp modelId="{41195CD6-1E20-4040-A65E-80229A2EABCE}">
      <dsp:nvSpPr>
        <dsp:cNvPr id="0" name=""/>
        <dsp:cNvSpPr/>
      </dsp:nvSpPr>
      <dsp:spPr>
        <a:xfrm rot="13840346">
          <a:off x="5917345" y="1427604"/>
          <a:ext cx="873949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873949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840346">
        <a:off x="6332472" y="1415447"/>
        <a:ext cx="43697" cy="43697"/>
      </dsp:txXfrm>
    </dsp:sp>
    <dsp:sp modelId="{54DF0607-A931-4BA2-8D0C-EF85A91EB183}">
      <dsp:nvSpPr>
        <dsp:cNvPr id="0" name=""/>
        <dsp:cNvSpPr/>
      </dsp:nvSpPr>
      <dsp:spPr>
        <a:xfrm>
          <a:off x="3230807" y="813190"/>
          <a:ext cx="2846579" cy="572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رسیدگی به وضع اقتصادی مردم</a:t>
          </a:r>
          <a:endParaRPr lang="fa-IR" sz="1600" kern="1200" dirty="0">
            <a:cs typeface="B Koodak" pitchFamily="2" charset="-78"/>
          </a:endParaRPr>
        </a:p>
      </dsp:txBody>
      <dsp:txXfrm>
        <a:off x="3230807" y="813190"/>
        <a:ext cx="2846579" cy="572180"/>
      </dsp:txXfrm>
    </dsp:sp>
    <dsp:sp modelId="{47B18A08-A179-4E24-A370-DB95D8A740D4}">
      <dsp:nvSpPr>
        <dsp:cNvPr id="0" name=""/>
        <dsp:cNvSpPr/>
      </dsp:nvSpPr>
      <dsp:spPr>
        <a:xfrm rot="10800000">
          <a:off x="6077386" y="1765620"/>
          <a:ext cx="553868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553868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40474" y="1761464"/>
        <a:ext cx="27693" cy="27693"/>
      </dsp:txXfrm>
    </dsp:sp>
    <dsp:sp modelId="{DCDD5334-81FE-4355-9394-D79013F835CA}">
      <dsp:nvSpPr>
        <dsp:cNvPr id="0" name=""/>
        <dsp:cNvSpPr/>
      </dsp:nvSpPr>
      <dsp:spPr>
        <a:xfrm>
          <a:off x="3230807" y="1489221"/>
          <a:ext cx="2846579" cy="572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قضاوت و دفع خصومت</a:t>
          </a:r>
          <a:endParaRPr lang="fa-IR" sz="1600" kern="1200" dirty="0">
            <a:cs typeface="B Koodak" pitchFamily="2" charset="-78"/>
          </a:endParaRPr>
        </a:p>
      </dsp:txBody>
      <dsp:txXfrm>
        <a:off x="3230807" y="1489221"/>
        <a:ext cx="2846579" cy="572180"/>
      </dsp:txXfrm>
    </dsp:sp>
    <dsp:sp modelId="{1D954549-C46A-42F6-BE37-88B50994FDD8}">
      <dsp:nvSpPr>
        <dsp:cNvPr id="0" name=""/>
        <dsp:cNvSpPr/>
      </dsp:nvSpPr>
      <dsp:spPr>
        <a:xfrm rot="7759654">
          <a:off x="5917345" y="2103635"/>
          <a:ext cx="873949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873949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759654">
        <a:off x="6332472" y="2091478"/>
        <a:ext cx="43697" cy="43697"/>
      </dsp:txXfrm>
    </dsp:sp>
    <dsp:sp modelId="{EDA160EC-1C38-481E-AD55-4AB17F0A83A2}">
      <dsp:nvSpPr>
        <dsp:cNvPr id="0" name=""/>
        <dsp:cNvSpPr/>
      </dsp:nvSpPr>
      <dsp:spPr>
        <a:xfrm>
          <a:off x="3230807" y="2165252"/>
          <a:ext cx="2846579" cy="572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تصمیم گیری های نظامی</a:t>
          </a:r>
          <a:endParaRPr lang="fa-IR" sz="1600" kern="1200" dirty="0">
            <a:cs typeface="B Koodak" pitchFamily="2" charset="-78"/>
          </a:endParaRPr>
        </a:p>
      </dsp:txBody>
      <dsp:txXfrm>
        <a:off x="3230807" y="2165252"/>
        <a:ext cx="2846579" cy="572180"/>
      </dsp:txXfrm>
    </dsp:sp>
    <dsp:sp modelId="{831ACA33-79C8-4681-B01E-EF7072861574}">
      <dsp:nvSpPr>
        <dsp:cNvPr id="0" name=""/>
        <dsp:cNvSpPr/>
      </dsp:nvSpPr>
      <dsp:spPr>
        <a:xfrm rot="6736579">
          <a:off x="5623765" y="2441651"/>
          <a:ext cx="1461109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1461109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736579">
        <a:off x="6317793" y="2414814"/>
        <a:ext cx="73055" cy="73055"/>
      </dsp:txXfrm>
    </dsp:sp>
    <dsp:sp modelId="{68C7D5F8-2791-43A8-B5BB-F6548D43750A}">
      <dsp:nvSpPr>
        <dsp:cNvPr id="0" name=""/>
        <dsp:cNvSpPr/>
      </dsp:nvSpPr>
      <dsp:spPr>
        <a:xfrm>
          <a:off x="3230807" y="2841283"/>
          <a:ext cx="2846579" cy="572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اعزام نیرو به جبهه های جنگ و ...</a:t>
          </a:r>
          <a:endParaRPr lang="fa-IR" sz="1600" kern="1200" dirty="0">
            <a:cs typeface="B Koodak" pitchFamily="2" charset="-78"/>
          </a:endParaRPr>
        </a:p>
      </dsp:txBody>
      <dsp:txXfrm>
        <a:off x="3230807" y="2841283"/>
        <a:ext cx="2846579" cy="572180"/>
      </dsp:txXfrm>
    </dsp:sp>
    <dsp:sp modelId="{FDE2BC7C-A2F9-4E39-8D49-4FD2CAD133C9}">
      <dsp:nvSpPr>
        <dsp:cNvPr id="0" name=""/>
        <dsp:cNvSpPr/>
      </dsp:nvSpPr>
      <dsp:spPr>
        <a:xfrm>
          <a:off x="8061841" y="4558607"/>
          <a:ext cx="1074006" cy="692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مناصب در یک کلام</a:t>
          </a:r>
          <a:endParaRPr lang="fa-IR" sz="1600" kern="1200" dirty="0">
            <a:cs typeface="B Koodak" pitchFamily="2" charset="-78"/>
          </a:endParaRPr>
        </a:p>
      </dsp:txBody>
      <dsp:txXfrm>
        <a:off x="8061841" y="4558607"/>
        <a:ext cx="1074006" cy="692335"/>
      </dsp:txXfrm>
    </dsp:sp>
    <dsp:sp modelId="{5F67B83B-66B7-493E-A380-72F0CD18C0DD}">
      <dsp:nvSpPr>
        <dsp:cNvPr id="0" name=""/>
        <dsp:cNvSpPr/>
      </dsp:nvSpPr>
      <dsp:spPr>
        <a:xfrm rot="10800000">
          <a:off x="7507973" y="4895084"/>
          <a:ext cx="553868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553868" y="96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71060" y="4890928"/>
        <a:ext cx="27693" cy="27693"/>
      </dsp:txXfrm>
    </dsp:sp>
    <dsp:sp modelId="{93DC51AD-7717-4616-ADC5-D1EC108328EA}">
      <dsp:nvSpPr>
        <dsp:cNvPr id="0" name=""/>
        <dsp:cNvSpPr/>
      </dsp:nvSpPr>
      <dsp:spPr>
        <a:xfrm>
          <a:off x="6123302" y="4558607"/>
          <a:ext cx="1384671" cy="692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اداره امور دین و دنیای مردم</a:t>
          </a:r>
          <a:endParaRPr lang="fa-IR" sz="1600" kern="1200" dirty="0">
            <a:cs typeface="B Koodak" pitchFamily="2" charset="-78"/>
          </a:endParaRPr>
        </a:p>
      </dsp:txBody>
      <dsp:txXfrm>
        <a:off x="6123302" y="4558607"/>
        <a:ext cx="1384671" cy="692335"/>
      </dsp:txXfrm>
    </dsp:sp>
    <dsp:sp modelId="{405B9565-C6ED-4707-BA39-F05DE8E65228}">
      <dsp:nvSpPr>
        <dsp:cNvPr id="0" name=""/>
        <dsp:cNvSpPr/>
      </dsp:nvSpPr>
      <dsp:spPr>
        <a:xfrm rot="14519478">
          <a:off x="5256651" y="4374437"/>
          <a:ext cx="1179432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1179432" y="969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519478">
        <a:off x="5816882" y="4354643"/>
        <a:ext cx="58971" cy="58971"/>
      </dsp:txXfrm>
    </dsp:sp>
    <dsp:sp modelId="{11720C93-BCDD-4B6F-92C0-6F35A38B81AF}">
      <dsp:nvSpPr>
        <dsp:cNvPr id="0" name=""/>
        <dsp:cNvSpPr/>
      </dsp:nvSpPr>
      <dsp:spPr>
        <a:xfrm>
          <a:off x="8151" y="3517314"/>
          <a:ext cx="5561281" cy="692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 أَيُّهَا الَّذينَ آمَنُوا أَطيعُوا اللَّهَ وَ أَطيعُوا الرَّسُولَ وَ أُولِي الْأَمْرِ مِنْكُمْ (نساء / 59)</a:t>
          </a:r>
          <a:endParaRPr lang="fa-IR" sz="1600" kern="1200" dirty="0">
            <a:cs typeface="B Koodak" pitchFamily="2" charset="-78"/>
          </a:endParaRPr>
        </a:p>
      </dsp:txBody>
      <dsp:txXfrm>
        <a:off x="8151" y="3517314"/>
        <a:ext cx="5561281" cy="692335"/>
      </dsp:txXfrm>
    </dsp:sp>
    <dsp:sp modelId="{5B47A31F-14AF-4868-A2DA-6AADA1EF9F6A}">
      <dsp:nvSpPr>
        <dsp:cNvPr id="0" name=""/>
        <dsp:cNvSpPr/>
      </dsp:nvSpPr>
      <dsp:spPr>
        <a:xfrm rot="10800000">
          <a:off x="5569433" y="4895084"/>
          <a:ext cx="553868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553868" y="969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832521" y="4890928"/>
        <a:ext cx="27693" cy="27693"/>
      </dsp:txXfrm>
    </dsp:sp>
    <dsp:sp modelId="{48480E0E-0314-4734-B53A-7D32D6A4FC7A}">
      <dsp:nvSpPr>
        <dsp:cNvPr id="0" name=""/>
        <dsp:cNvSpPr/>
      </dsp:nvSpPr>
      <dsp:spPr>
        <a:xfrm>
          <a:off x="8151" y="4313500"/>
          <a:ext cx="5561281" cy="1182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يَأَيهَُّا النَّبىِ‏ُّ إِذَا جَاءَكَ الْمُؤْمِنَاتُ يُبَايِعْنَكَ عَلىَ أَن لَّا يُشْرِكْنَ بِاللَّهِ شَيًْا وَ لَا يَسْرِقْنَ وَ لَا يَزْنِينَ وَ لَا يَقْتُلْنَ أَوْلَادَهُنَّ وَ لَا يَأْتِينَ بِبُهْتَانٍ يَفْترَِينَهُ بَينْ‏َ أَيْدِيهِنَّ وَ أَرْجُلِهِنَّ وَ لَا يَعْصِينَكَ فىِ مَعْرُوفٍ  فَبَايِعْهُنَّ وَ اسْتَغْفِرْ لهَُنَّ اللَّهَ  إِنَّ اللَّهَ غَفُورٌ رَّحِيمٌ (ممتحنه /12)</a:t>
          </a:r>
          <a:endParaRPr lang="fa-IR" sz="1600" kern="1200" dirty="0">
            <a:cs typeface="B Koodak" pitchFamily="2" charset="-78"/>
          </a:endParaRPr>
        </a:p>
      </dsp:txBody>
      <dsp:txXfrm>
        <a:off x="8151" y="4313500"/>
        <a:ext cx="5561281" cy="1182550"/>
      </dsp:txXfrm>
    </dsp:sp>
    <dsp:sp modelId="{57F05F2A-9085-4005-804F-F670270B2087}">
      <dsp:nvSpPr>
        <dsp:cNvPr id="0" name=""/>
        <dsp:cNvSpPr/>
      </dsp:nvSpPr>
      <dsp:spPr>
        <a:xfrm rot="7080522">
          <a:off x="5256651" y="5415730"/>
          <a:ext cx="1179432" cy="19382"/>
        </a:xfrm>
        <a:custGeom>
          <a:avLst/>
          <a:gdLst/>
          <a:ahLst/>
          <a:cxnLst/>
          <a:rect l="0" t="0" r="0" b="0"/>
          <a:pathLst>
            <a:path>
              <a:moveTo>
                <a:pt x="0" y="9691"/>
              </a:moveTo>
              <a:lnTo>
                <a:pt x="1179432" y="969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080522">
        <a:off x="5816882" y="5395936"/>
        <a:ext cx="58971" cy="58971"/>
      </dsp:txXfrm>
    </dsp:sp>
    <dsp:sp modelId="{A258E603-4EAA-43CE-99CB-22A69CD99B9D}">
      <dsp:nvSpPr>
        <dsp:cNvPr id="0" name=""/>
        <dsp:cNvSpPr/>
      </dsp:nvSpPr>
      <dsp:spPr>
        <a:xfrm>
          <a:off x="8151" y="5599901"/>
          <a:ext cx="5561281" cy="692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مَا كاَنَ لِمُؤْمِنٍ وَ لَا مُؤْمِنَةٍ إِذَا قَضىَ اللَّهُ وَ رَسُولُهُ أَمْرًا أَن يَكُونَ لهَُمُ الخِْيرََةُ مِنْ أَمْرِهِمْ  وَ مَن يَعْصِ اللَّهَ وَ رَسُولَهُ فَقَدْ ضَلَّ ضَلَالًا مُّبِينًا (احزاب / 36)</a:t>
          </a:r>
          <a:endParaRPr lang="fa-IR" sz="1600" kern="1200" dirty="0">
            <a:cs typeface="B Koodak" pitchFamily="2" charset="-78"/>
          </a:endParaRPr>
        </a:p>
      </dsp:txBody>
      <dsp:txXfrm>
        <a:off x="8151" y="5599901"/>
        <a:ext cx="5561281" cy="6923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C70343-87D0-4440-B3F4-338AB1613F39}">
      <dsp:nvSpPr>
        <dsp:cNvPr id="0" name=""/>
        <dsp:cNvSpPr/>
      </dsp:nvSpPr>
      <dsp:spPr>
        <a:xfrm>
          <a:off x="7286103" y="1941885"/>
          <a:ext cx="1846519" cy="1159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مناصب الهی نبی اکرم را می توان در سه منصب خلاصه نمود</a:t>
          </a:r>
          <a:endParaRPr lang="fa-IR" sz="1600" kern="1200" dirty="0">
            <a:cs typeface="B Koodak" pitchFamily="2" charset="-78"/>
          </a:endParaRPr>
        </a:p>
      </dsp:txBody>
      <dsp:txXfrm>
        <a:off x="7286103" y="1941885"/>
        <a:ext cx="1846519" cy="1159737"/>
      </dsp:txXfrm>
    </dsp:sp>
    <dsp:sp modelId="{B553BB64-B56B-491F-83AC-A13E7D78E5AF}">
      <dsp:nvSpPr>
        <dsp:cNvPr id="0" name=""/>
        <dsp:cNvSpPr/>
      </dsp:nvSpPr>
      <dsp:spPr>
        <a:xfrm rot="14116311">
          <a:off x="6391870" y="2040441"/>
          <a:ext cx="1139379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139379" y="13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116311">
        <a:off x="6933075" y="2025061"/>
        <a:ext cx="56968" cy="56968"/>
      </dsp:txXfrm>
    </dsp:sp>
    <dsp:sp modelId="{FDFA00DD-2029-4560-B0BA-DB814E5FDADC}">
      <dsp:nvSpPr>
        <dsp:cNvPr id="0" name=""/>
        <dsp:cNvSpPr/>
      </dsp:nvSpPr>
      <dsp:spPr>
        <a:xfrm>
          <a:off x="5014303" y="1179659"/>
          <a:ext cx="1622714" cy="811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نبوت و رسالت</a:t>
          </a:r>
          <a:endParaRPr lang="fa-IR" sz="1600" kern="1200" dirty="0">
            <a:cs typeface="B Koodak" pitchFamily="2" charset="-78"/>
          </a:endParaRPr>
        </a:p>
      </dsp:txBody>
      <dsp:txXfrm>
        <a:off x="5014303" y="1179659"/>
        <a:ext cx="1622714" cy="811357"/>
      </dsp:txXfrm>
    </dsp:sp>
    <dsp:sp modelId="{21BCAA52-33D6-4E81-BC89-9BF386766267}">
      <dsp:nvSpPr>
        <dsp:cNvPr id="0" name=""/>
        <dsp:cNvSpPr/>
      </dsp:nvSpPr>
      <dsp:spPr>
        <a:xfrm rot="10800000">
          <a:off x="4365217" y="1572233"/>
          <a:ext cx="649085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49085" y="131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73533" y="1569111"/>
        <a:ext cx="32454" cy="32454"/>
      </dsp:txXfrm>
    </dsp:sp>
    <dsp:sp modelId="{1098E5FB-8D7B-4F65-A8C8-C56B5BF89E0B}">
      <dsp:nvSpPr>
        <dsp:cNvPr id="0" name=""/>
        <dsp:cNvSpPr/>
      </dsp:nvSpPr>
      <dsp:spPr>
        <a:xfrm>
          <a:off x="2258090" y="1249233"/>
          <a:ext cx="2107127" cy="672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یافت وحی و ابلاغ آن ...</a:t>
          </a:r>
          <a:endParaRPr lang="fa-IR" sz="1600" kern="1200" dirty="0">
            <a:cs typeface="B Koodak" pitchFamily="2" charset="-78"/>
          </a:endParaRPr>
        </a:p>
      </dsp:txBody>
      <dsp:txXfrm>
        <a:off x="2258090" y="1249233"/>
        <a:ext cx="2107127" cy="672209"/>
      </dsp:txXfrm>
    </dsp:sp>
    <dsp:sp modelId="{9DCCE95F-3D0D-48B1-B22D-74BCAE85A1CA}">
      <dsp:nvSpPr>
        <dsp:cNvPr id="0" name=""/>
        <dsp:cNvSpPr/>
      </dsp:nvSpPr>
      <dsp:spPr>
        <a:xfrm rot="10817769">
          <a:off x="6637013" y="2506971"/>
          <a:ext cx="649094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49094" y="13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17769">
        <a:off x="6945333" y="2503849"/>
        <a:ext cx="32454" cy="32454"/>
      </dsp:txXfrm>
    </dsp:sp>
    <dsp:sp modelId="{4D2D35AD-C81F-413D-A43E-A80535675331}">
      <dsp:nvSpPr>
        <dsp:cNvPr id="0" name=""/>
        <dsp:cNvSpPr/>
      </dsp:nvSpPr>
      <dsp:spPr>
        <a:xfrm>
          <a:off x="5014303" y="2112720"/>
          <a:ext cx="1622714" cy="811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تعلیم و تبیین                   احکام اسلامی</a:t>
          </a:r>
          <a:endParaRPr lang="fa-IR" sz="1600" kern="1200" dirty="0">
            <a:cs typeface="B Koodak" pitchFamily="2" charset="-78"/>
          </a:endParaRPr>
        </a:p>
      </dsp:txBody>
      <dsp:txXfrm>
        <a:off x="5014303" y="2112720"/>
        <a:ext cx="1622714" cy="811357"/>
      </dsp:txXfrm>
    </dsp:sp>
    <dsp:sp modelId="{5269BAB2-693C-474A-B99E-A948C43E2AF1}">
      <dsp:nvSpPr>
        <dsp:cNvPr id="0" name=""/>
        <dsp:cNvSpPr/>
      </dsp:nvSpPr>
      <dsp:spPr>
        <a:xfrm rot="10800000">
          <a:off x="4365217" y="2505294"/>
          <a:ext cx="649085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49085" y="131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73533" y="2502172"/>
        <a:ext cx="32454" cy="32454"/>
      </dsp:txXfrm>
    </dsp:sp>
    <dsp:sp modelId="{F9B42603-53B6-470E-9DF2-1E81ED4CF3F6}">
      <dsp:nvSpPr>
        <dsp:cNvPr id="0" name=""/>
        <dsp:cNvSpPr/>
      </dsp:nvSpPr>
      <dsp:spPr>
        <a:xfrm>
          <a:off x="829436" y="2182294"/>
          <a:ext cx="3535780" cy="672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اعم از عبادی، اخلاقی، سیاسی، اقتصادی، حقوقی و ...</a:t>
          </a:r>
          <a:endParaRPr lang="fa-IR" sz="1600" kern="1200" dirty="0">
            <a:cs typeface="B Koodak" pitchFamily="2" charset="-78"/>
          </a:endParaRPr>
        </a:p>
      </dsp:txBody>
      <dsp:txXfrm>
        <a:off x="829436" y="2182294"/>
        <a:ext cx="3535780" cy="672209"/>
      </dsp:txXfrm>
    </dsp:sp>
    <dsp:sp modelId="{7007A4AE-82F0-48F5-B71E-8B0CF7ACC1D7}">
      <dsp:nvSpPr>
        <dsp:cNvPr id="0" name=""/>
        <dsp:cNvSpPr/>
      </dsp:nvSpPr>
      <dsp:spPr>
        <a:xfrm rot="7150504">
          <a:off x="6295803" y="3089944"/>
          <a:ext cx="1331513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331513" y="13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150504">
        <a:off x="6928272" y="3069761"/>
        <a:ext cx="66575" cy="66575"/>
      </dsp:txXfrm>
    </dsp:sp>
    <dsp:sp modelId="{012688F5-C3B4-4C50-AE7F-44988CF9D111}">
      <dsp:nvSpPr>
        <dsp:cNvPr id="0" name=""/>
        <dsp:cNvSpPr/>
      </dsp:nvSpPr>
      <dsp:spPr>
        <a:xfrm>
          <a:off x="5014303" y="3278665"/>
          <a:ext cx="1622714" cy="811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فرمانروائی                        جامعه اسلامی</a:t>
          </a:r>
          <a:endParaRPr lang="fa-IR" sz="1600" kern="1200" dirty="0">
            <a:cs typeface="B Koodak" pitchFamily="2" charset="-78"/>
          </a:endParaRPr>
        </a:p>
      </dsp:txBody>
      <dsp:txXfrm>
        <a:off x="5014303" y="3278665"/>
        <a:ext cx="1622714" cy="811357"/>
      </dsp:txXfrm>
    </dsp:sp>
    <dsp:sp modelId="{1E678073-82C3-4A1F-8FED-587969D83FD8}">
      <dsp:nvSpPr>
        <dsp:cNvPr id="0" name=""/>
        <dsp:cNvSpPr/>
      </dsp:nvSpPr>
      <dsp:spPr>
        <a:xfrm rot="10800000">
          <a:off x="4365217" y="3671238"/>
          <a:ext cx="649085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49085" y="131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73533" y="3668116"/>
        <a:ext cx="32454" cy="32454"/>
      </dsp:txXfrm>
    </dsp:sp>
    <dsp:sp modelId="{9E7D6FA5-2C99-4650-90F6-91057DF70223}">
      <dsp:nvSpPr>
        <dsp:cNvPr id="0" name=""/>
        <dsp:cNvSpPr/>
      </dsp:nvSpPr>
      <dsp:spPr>
        <a:xfrm>
          <a:off x="2283177" y="3188632"/>
          <a:ext cx="2082039" cy="991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یعنی عهده داری اجرای احکام اسلامی که خود منصب های فرعی دارد اعم از</a:t>
          </a:r>
          <a:endParaRPr lang="fa-IR" sz="1600" kern="1200" dirty="0">
            <a:cs typeface="B Koodak" pitchFamily="2" charset="-78"/>
          </a:endParaRPr>
        </a:p>
      </dsp:txBody>
      <dsp:txXfrm>
        <a:off x="2283177" y="3188632"/>
        <a:ext cx="2082039" cy="991421"/>
      </dsp:txXfrm>
    </dsp:sp>
    <dsp:sp modelId="{B3CF0D84-DD45-4F89-8562-5D035CD37B22}">
      <dsp:nvSpPr>
        <dsp:cNvPr id="0" name=""/>
        <dsp:cNvSpPr/>
      </dsp:nvSpPr>
      <dsp:spPr>
        <a:xfrm rot="12638455">
          <a:off x="1581425" y="3478991"/>
          <a:ext cx="754418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754418" y="131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638455">
        <a:off x="1939774" y="3473236"/>
        <a:ext cx="37720" cy="37720"/>
      </dsp:txXfrm>
    </dsp:sp>
    <dsp:sp modelId="{FC75DE86-ED53-4800-B150-6CDD8E620823}">
      <dsp:nvSpPr>
        <dsp:cNvPr id="0" name=""/>
        <dsp:cNvSpPr/>
      </dsp:nvSpPr>
      <dsp:spPr>
        <a:xfrm>
          <a:off x="11377" y="2976207"/>
          <a:ext cx="1622714" cy="647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قضاوت</a:t>
          </a:r>
          <a:endParaRPr lang="fa-IR" sz="1600" kern="1200" dirty="0">
            <a:cs typeface="B Koodak" pitchFamily="2" charset="-78"/>
          </a:endParaRPr>
        </a:p>
      </dsp:txBody>
      <dsp:txXfrm>
        <a:off x="11377" y="2976207"/>
        <a:ext cx="1622714" cy="647284"/>
      </dsp:txXfrm>
    </dsp:sp>
    <dsp:sp modelId="{FC457592-E550-4184-BE5E-A48E1D52D9BA}">
      <dsp:nvSpPr>
        <dsp:cNvPr id="0" name=""/>
        <dsp:cNvSpPr/>
      </dsp:nvSpPr>
      <dsp:spPr>
        <a:xfrm rot="8961545">
          <a:off x="1581425" y="3863485"/>
          <a:ext cx="754418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754418" y="131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961545">
        <a:off x="1939774" y="3857730"/>
        <a:ext cx="37720" cy="37720"/>
      </dsp:txXfrm>
    </dsp:sp>
    <dsp:sp modelId="{7CEEA3D3-3952-4F29-88D6-DCF58F81817F}">
      <dsp:nvSpPr>
        <dsp:cNvPr id="0" name=""/>
        <dsp:cNvSpPr/>
      </dsp:nvSpPr>
      <dsp:spPr>
        <a:xfrm>
          <a:off x="11377" y="3745195"/>
          <a:ext cx="1622714" cy="647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فرماندهی نظامی و ...</a:t>
          </a:r>
          <a:endParaRPr lang="fa-IR" sz="1600" kern="1200" dirty="0">
            <a:cs typeface="B Koodak" pitchFamily="2" charset="-78"/>
          </a:endParaRPr>
        </a:p>
      </dsp:txBody>
      <dsp:txXfrm>
        <a:off x="11377" y="3745195"/>
        <a:ext cx="1622714" cy="6472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6701B7-BB12-486B-891E-79ACDED24D49}">
      <dsp:nvSpPr>
        <dsp:cNvPr id="0" name=""/>
        <dsp:cNvSpPr/>
      </dsp:nvSpPr>
      <dsp:spPr>
        <a:xfrm>
          <a:off x="8370044" y="2882397"/>
          <a:ext cx="763722" cy="1093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shade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سوال و پاسخ</a:t>
          </a:r>
          <a:endParaRPr lang="fa-IR" sz="1600" kern="1200" dirty="0">
            <a:cs typeface="B Koodak" pitchFamily="2" charset="-78"/>
          </a:endParaRPr>
        </a:p>
      </dsp:txBody>
      <dsp:txXfrm>
        <a:off x="8370044" y="2882397"/>
        <a:ext cx="763722" cy="1093204"/>
      </dsp:txXfrm>
    </dsp:sp>
    <dsp:sp modelId="{725871E4-A12A-42CF-9B48-10A0A5F200CF}">
      <dsp:nvSpPr>
        <dsp:cNvPr id="0" name=""/>
        <dsp:cNvSpPr/>
      </dsp:nvSpPr>
      <dsp:spPr>
        <a:xfrm rot="15557575">
          <a:off x="6689665" y="2027934"/>
          <a:ext cx="2834198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2834198" y="863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557575">
        <a:off x="8035909" y="1965717"/>
        <a:ext cx="141709" cy="141709"/>
      </dsp:txXfrm>
    </dsp:sp>
    <dsp:sp modelId="{CB2CA661-26AF-4D12-957E-69AE9DD87EB2}">
      <dsp:nvSpPr>
        <dsp:cNvPr id="0" name=""/>
        <dsp:cNvSpPr/>
      </dsp:nvSpPr>
      <dsp:spPr>
        <a:xfrm>
          <a:off x="7500997" y="315045"/>
          <a:ext cx="342487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99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الف</a:t>
          </a:r>
          <a:endParaRPr lang="fa-IR" sz="1600" kern="1200" dirty="0">
            <a:cs typeface="B Koodak" pitchFamily="2" charset="-78"/>
          </a:endParaRPr>
        </a:p>
      </dsp:txBody>
      <dsp:txXfrm>
        <a:off x="7500997" y="315045"/>
        <a:ext cx="342487" cy="658200"/>
      </dsp:txXfrm>
    </dsp:sp>
    <dsp:sp modelId="{FA00004D-DE83-4212-8902-8B85BA02E16D}">
      <dsp:nvSpPr>
        <dsp:cNvPr id="0" name=""/>
        <dsp:cNvSpPr/>
      </dsp:nvSpPr>
      <dsp:spPr>
        <a:xfrm rot="12942401">
          <a:off x="6913486" y="446275"/>
          <a:ext cx="6484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648460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7221505" y="438701"/>
        <a:ext cx="32423" cy="32423"/>
      </dsp:txXfrm>
    </dsp:sp>
    <dsp:sp modelId="{C9120580-5A6C-4A91-BA0D-CC61B84C2981}">
      <dsp:nvSpPr>
        <dsp:cNvPr id="0" name=""/>
        <dsp:cNvSpPr/>
      </dsp:nvSpPr>
      <dsp:spPr>
        <a:xfrm>
          <a:off x="6265436" y="42405"/>
          <a:ext cx="708999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سوال</a:t>
          </a:r>
          <a:endParaRPr lang="fa-IR" sz="1600" kern="1200" dirty="0">
            <a:cs typeface="B Koodak" pitchFamily="2" charset="-78"/>
          </a:endParaRPr>
        </a:p>
      </dsp:txBody>
      <dsp:txXfrm>
        <a:off x="6265436" y="42405"/>
        <a:ext cx="708999" cy="446549"/>
      </dsp:txXfrm>
    </dsp:sp>
    <dsp:sp modelId="{0742560E-E23D-4572-B401-7B3AEBA0B6E4}">
      <dsp:nvSpPr>
        <dsp:cNvPr id="0" name=""/>
        <dsp:cNvSpPr/>
      </dsp:nvSpPr>
      <dsp:spPr>
        <a:xfrm rot="10800000">
          <a:off x="5738876" y="257042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252516"/>
        <a:ext cx="26328" cy="26328"/>
      </dsp:txXfrm>
    </dsp:sp>
    <dsp:sp modelId="{8A908060-88DD-4DB5-A6EF-CE1541E348EE}">
      <dsp:nvSpPr>
        <dsp:cNvPr id="0" name=""/>
        <dsp:cNvSpPr/>
      </dsp:nvSpPr>
      <dsp:spPr>
        <a:xfrm>
          <a:off x="686848" y="42405"/>
          <a:ext cx="5052028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چه جهت لازم است دین اسلام دارای مناصب سیاسی و حکومتی باشد؟</a:t>
          </a:r>
          <a:endParaRPr lang="fa-IR" sz="1600" kern="1200" dirty="0">
            <a:cs typeface="B Koodak" pitchFamily="2" charset="-78"/>
          </a:endParaRPr>
        </a:p>
      </dsp:txBody>
      <dsp:txXfrm>
        <a:off x="686848" y="42405"/>
        <a:ext cx="5052028" cy="446549"/>
      </dsp:txXfrm>
    </dsp:sp>
    <dsp:sp modelId="{3706EBD4-9A4D-4F36-ACAC-E01DA03833CD}">
      <dsp:nvSpPr>
        <dsp:cNvPr id="0" name=""/>
        <dsp:cNvSpPr/>
      </dsp:nvSpPr>
      <dsp:spPr>
        <a:xfrm rot="9157561">
          <a:off x="6941238" y="771827"/>
          <a:ext cx="592956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92956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157561">
        <a:off x="7222893" y="765641"/>
        <a:ext cx="29647" cy="29647"/>
      </dsp:txXfrm>
    </dsp:sp>
    <dsp:sp modelId="{B6821F8C-78FB-4B61-9BA5-8B7387D6B0AC}">
      <dsp:nvSpPr>
        <dsp:cNvPr id="0" name=""/>
        <dsp:cNvSpPr/>
      </dsp:nvSpPr>
      <dsp:spPr>
        <a:xfrm>
          <a:off x="6265436" y="587685"/>
          <a:ext cx="708999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6265436" y="587685"/>
        <a:ext cx="708999" cy="658200"/>
      </dsp:txXfrm>
    </dsp:sp>
    <dsp:sp modelId="{EB208A7C-D3E7-44E1-BDD1-A3EB7BFE3998}">
      <dsp:nvSpPr>
        <dsp:cNvPr id="0" name=""/>
        <dsp:cNvSpPr/>
      </dsp:nvSpPr>
      <dsp:spPr>
        <a:xfrm rot="10800000">
          <a:off x="5738876" y="908147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903621"/>
        <a:ext cx="26328" cy="26328"/>
      </dsp:txXfrm>
    </dsp:sp>
    <dsp:sp modelId="{C96D35E2-706B-4717-BF6A-277F88CD37F4}">
      <dsp:nvSpPr>
        <dsp:cNvPr id="0" name=""/>
        <dsp:cNvSpPr/>
      </dsp:nvSpPr>
      <dsp:spPr>
        <a:xfrm>
          <a:off x="637154" y="587685"/>
          <a:ext cx="5101722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این دین ادعای رهبری همه جوامع بشری تا پایان جهان را دارد بنابراین لازم است در آن منصبی پیش بینی شود که عهده دار این وظیفه گردد</a:t>
          </a:r>
          <a:endParaRPr lang="fa-IR" sz="1600" kern="1200" dirty="0">
            <a:cs typeface="B Koodak" pitchFamily="2" charset="-78"/>
          </a:endParaRPr>
        </a:p>
      </dsp:txBody>
      <dsp:txXfrm>
        <a:off x="637154" y="587685"/>
        <a:ext cx="5101722" cy="658200"/>
      </dsp:txXfrm>
    </dsp:sp>
    <dsp:sp modelId="{2C4EF7B9-20B9-47B8-8499-04CFBCBB9B5A}">
      <dsp:nvSpPr>
        <dsp:cNvPr id="0" name=""/>
        <dsp:cNvSpPr/>
      </dsp:nvSpPr>
      <dsp:spPr>
        <a:xfrm rot="14427197">
          <a:off x="7572872" y="2955900"/>
          <a:ext cx="1067784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1067784" y="863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427197">
        <a:off x="8080070" y="2937843"/>
        <a:ext cx="53389" cy="53389"/>
      </dsp:txXfrm>
    </dsp:sp>
    <dsp:sp modelId="{1D3C5704-5A1B-4359-B759-853C51008CD9}">
      <dsp:nvSpPr>
        <dsp:cNvPr id="0" name=""/>
        <dsp:cNvSpPr/>
      </dsp:nvSpPr>
      <dsp:spPr>
        <a:xfrm>
          <a:off x="7500997" y="2170976"/>
          <a:ext cx="342487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99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</a:t>
          </a:r>
          <a:endParaRPr lang="fa-IR" sz="1600" kern="1200" dirty="0">
            <a:cs typeface="B Koodak" pitchFamily="2" charset="-78"/>
          </a:endParaRPr>
        </a:p>
      </dsp:txBody>
      <dsp:txXfrm>
        <a:off x="7500997" y="2170976"/>
        <a:ext cx="342487" cy="658200"/>
      </dsp:txXfrm>
    </dsp:sp>
    <dsp:sp modelId="{A206F0D3-BD96-4B8F-8193-CC623189CB6E}">
      <dsp:nvSpPr>
        <dsp:cNvPr id="0" name=""/>
        <dsp:cNvSpPr/>
      </dsp:nvSpPr>
      <dsp:spPr>
        <a:xfrm rot="14432364">
          <a:off x="6702404" y="2025345"/>
          <a:ext cx="1070624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1070624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432364">
        <a:off x="7210951" y="2007217"/>
        <a:ext cx="53531" cy="53531"/>
      </dsp:txXfrm>
    </dsp:sp>
    <dsp:sp modelId="{C6C264CB-BA6B-4E7B-BEF2-E97111DAA06E}">
      <dsp:nvSpPr>
        <dsp:cNvPr id="0" name=""/>
        <dsp:cNvSpPr/>
      </dsp:nvSpPr>
      <dsp:spPr>
        <a:xfrm>
          <a:off x="6265436" y="1344615"/>
          <a:ext cx="708999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سوال</a:t>
          </a:r>
          <a:endParaRPr lang="fa-IR" sz="1600" kern="1200" dirty="0">
            <a:cs typeface="B Koodak" pitchFamily="2" charset="-78"/>
          </a:endParaRPr>
        </a:p>
      </dsp:txBody>
      <dsp:txXfrm>
        <a:off x="6265436" y="1344615"/>
        <a:ext cx="708999" cy="446549"/>
      </dsp:txXfrm>
    </dsp:sp>
    <dsp:sp modelId="{AE271AC1-51C3-45CD-A7B5-BE6E5CBC9B52}">
      <dsp:nvSpPr>
        <dsp:cNvPr id="0" name=""/>
        <dsp:cNvSpPr/>
      </dsp:nvSpPr>
      <dsp:spPr>
        <a:xfrm rot="10800000">
          <a:off x="5738876" y="1559252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1554725"/>
        <a:ext cx="26328" cy="26328"/>
      </dsp:txXfrm>
    </dsp:sp>
    <dsp:sp modelId="{560BE7F8-715F-4CDC-952E-FF87DBCD155B}">
      <dsp:nvSpPr>
        <dsp:cNvPr id="0" name=""/>
        <dsp:cNvSpPr/>
      </dsp:nvSpPr>
      <dsp:spPr>
        <a:xfrm>
          <a:off x="641683" y="1344615"/>
          <a:ext cx="5097193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تعیین منصب امامت بعد از نبی مکرم اسلام ص به چه کیفیتی است؟</a:t>
          </a:r>
          <a:endParaRPr lang="fa-IR" sz="1600" kern="1200" dirty="0">
            <a:cs typeface="B Koodak" pitchFamily="2" charset="-78"/>
          </a:endParaRPr>
        </a:p>
      </dsp:txBody>
      <dsp:txXfrm>
        <a:off x="641683" y="1344615"/>
        <a:ext cx="5097193" cy="446549"/>
      </dsp:txXfrm>
    </dsp:sp>
    <dsp:sp modelId="{2C33B978-1403-4BE5-9072-0E4FE4BF1C69}">
      <dsp:nvSpPr>
        <dsp:cNvPr id="0" name=""/>
        <dsp:cNvSpPr/>
      </dsp:nvSpPr>
      <dsp:spPr>
        <a:xfrm rot="8199477">
          <a:off x="6875705" y="2739906"/>
          <a:ext cx="724023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724023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199477">
        <a:off x="7219616" y="2730443"/>
        <a:ext cx="36201" cy="36201"/>
      </dsp:txXfrm>
    </dsp:sp>
    <dsp:sp modelId="{727C1BE5-E869-4461-B4AD-19AFA440F0FB}">
      <dsp:nvSpPr>
        <dsp:cNvPr id="0" name=""/>
        <dsp:cNvSpPr/>
      </dsp:nvSpPr>
      <dsp:spPr>
        <a:xfrm>
          <a:off x="6265436" y="2338485"/>
          <a:ext cx="708999" cy="1317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 (نقطه اصلی اختلاف)</a:t>
          </a:r>
          <a:endParaRPr lang="fa-IR" sz="1600" kern="1200" dirty="0">
            <a:cs typeface="B Koodak" pitchFamily="2" charset="-78"/>
          </a:endParaRPr>
        </a:p>
      </dsp:txBody>
      <dsp:txXfrm>
        <a:off x="6265436" y="2338485"/>
        <a:ext cx="708999" cy="1317051"/>
      </dsp:txXfrm>
    </dsp:sp>
    <dsp:sp modelId="{C9AE25DF-EDFA-4B10-AD99-8F9DB5F4A573}">
      <dsp:nvSpPr>
        <dsp:cNvPr id="0" name=""/>
        <dsp:cNvSpPr/>
      </dsp:nvSpPr>
      <dsp:spPr>
        <a:xfrm rot="13737932">
          <a:off x="5601128" y="2685872"/>
          <a:ext cx="802055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802055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737932">
        <a:off x="5982105" y="2674458"/>
        <a:ext cx="40102" cy="40102"/>
      </dsp:txXfrm>
    </dsp:sp>
    <dsp:sp modelId="{BBB7B7D3-E149-48BE-8CAA-D4F7DF8B24CF}">
      <dsp:nvSpPr>
        <dsp:cNvPr id="0" name=""/>
        <dsp:cNvSpPr/>
      </dsp:nvSpPr>
      <dsp:spPr>
        <a:xfrm>
          <a:off x="5208420" y="2062908"/>
          <a:ext cx="530456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شیعه</a:t>
          </a:r>
          <a:endParaRPr lang="fa-IR" sz="1600" kern="1200" dirty="0">
            <a:cs typeface="B Koodak" pitchFamily="2" charset="-78"/>
          </a:endParaRPr>
        </a:p>
      </dsp:txBody>
      <dsp:txXfrm>
        <a:off x="5208420" y="2062908"/>
        <a:ext cx="530456" cy="658200"/>
      </dsp:txXfrm>
    </dsp:sp>
    <dsp:sp modelId="{D8818EDF-373C-41A1-AF39-43728020B7FC}">
      <dsp:nvSpPr>
        <dsp:cNvPr id="0" name=""/>
        <dsp:cNvSpPr/>
      </dsp:nvSpPr>
      <dsp:spPr>
        <a:xfrm rot="10800000">
          <a:off x="4681860" y="2383371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31976" y="2378845"/>
        <a:ext cx="26328" cy="26328"/>
      </dsp:txXfrm>
    </dsp:sp>
    <dsp:sp modelId="{FC7C5F80-F3EE-40C3-8389-5A88B8DBC720}">
      <dsp:nvSpPr>
        <dsp:cNvPr id="0" name=""/>
        <dsp:cNvSpPr/>
      </dsp:nvSpPr>
      <dsp:spPr>
        <a:xfrm>
          <a:off x="2385255" y="1971922"/>
          <a:ext cx="2296604" cy="840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عهده دار منصب امامت تنها از طریق خداوند تعیین می گردد</a:t>
          </a:r>
          <a:endParaRPr lang="fa-IR" sz="1600" kern="1200" dirty="0">
            <a:cs typeface="B Koodak" pitchFamily="2" charset="-78"/>
          </a:endParaRPr>
        </a:p>
      </dsp:txBody>
      <dsp:txXfrm>
        <a:off x="2385255" y="1971922"/>
        <a:ext cx="2296604" cy="840172"/>
      </dsp:txXfrm>
    </dsp:sp>
    <dsp:sp modelId="{AD10F9A5-392F-4CD8-982C-A1E51CFA282F}">
      <dsp:nvSpPr>
        <dsp:cNvPr id="0" name=""/>
        <dsp:cNvSpPr/>
      </dsp:nvSpPr>
      <dsp:spPr>
        <a:xfrm rot="10800000">
          <a:off x="1858695" y="2383371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08811" y="2378845"/>
        <a:ext cx="26328" cy="26328"/>
      </dsp:txXfrm>
    </dsp:sp>
    <dsp:sp modelId="{7C46FC9E-BAC5-4026-9C12-DFDFD5912D12}">
      <dsp:nvSpPr>
        <dsp:cNvPr id="0" name=""/>
        <dsp:cNvSpPr/>
      </dsp:nvSpPr>
      <dsp:spPr>
        <a:xfrm>
          <a:off x="10232" y="1889894"/>
          <a:ext cx="1848462" cy="1004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منصب به امیر المومنین و فرزندان یازده گانه ایشان اختصاص یافته</a:t>
          </a:r>
          <a:endParaRPr lang="fa-IR" sz="1600" kern="1200" dirty="0">
            <a:cs typeface="B Koodak" pitchFamily="2" charset="-78"/>
          </a:endParaRPr>
        </a:p>
      </dsp:txBody>
      <dsp:txXfrm>
        <a:off x="10232" y="1889894"/>
        <a:ext cx="1848462" cy="1004229"/>
      </dsp:txXfrm>
    </dsp:sp>
    <dsp:sp modelId="{E59B5E6C-B227-481C-93EB-F67C5CF79E03}">
      <dsp:nvSpPr>
        <dsp:cNvPr id="0" name=""/>
        <dsp:cNvSpPr/>
      </dsp:nvSpPr>
      <dsp:spPr>
        <a:xfrm rot="7862068">
          <a:off x="5601128" y="3290875"/>
          <a:ext cx="802055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802055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862068">
        <a:off x="5982105" y="3279461"/>
        <a:ext cx="40102" cy="40102"/>
      </dsp:txXfrm>
    </dsp:sp>
    <dsp:sp modelId="{0AC5EDE6-0B16-44AE-A3DF-8C8025CCFA0F}">
      <dsp:nvSpPr>
        <dsp:cNvPr id="0" name=""/>
        <dsp:cNvSpPr/>
      </dsp:nvSpPr>
      <dsp:spPr>
        <a:xfrm>
          <a:off x="5208420" y="3272914"/>
          <a:ext cx="530456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اهل سنت</a:t>
          </a:r>
          <a:endParaRPr lang="fa-IR" sz="1600" kern="1200" dirty="0">
            <a:cs typeface="B Koodak" pitchFamily="2" charset="-78"/>
          </a:endParaRPr>
        </a:p>
      </dsp:txBody>
      <dsp:txXfrm>
        <a:off x="5208420" y="3272914"/>
        <a:ext cx="530456" cy="658200"/>
      </dsp:txXfrm>
    </dsp:sp>
    <dsp:sp modelId="{0A9F30F1-2449-4B3D-BE35-6E1AF6CB1FAF}">
      <dsp:nvSpPr>
        <dsp:cNvPr id="0" name=""/>
        <dsp:cNvSpPr/>
      </dsp:nvSpPr>
      <dsp:spPr>
        <a:xfrm rot="10800000">
          <a:off x="4681860" y="359337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31976" y="3588850"/>
        <a:ext cx="26328" cy="26328"/>
      </dsp:txXfrm>
    </dsp:sp>
    <dsp:sp modelId="{5049A839-26B8-4DD5-B615-1893750F53AC}">
      <dsp:nvSpPr>
        <dsp:cNvPr id="0" name=""/>
        <dsp:cNvSpPr/>
      </dsp:nvSpPr>
      <dsp:spPr>
        <a:xfrm>
          <a:off x="2385255" y="2992853"/>
          <a:ext cx="2296604" cy="1218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عهده دار این منصب به تعیین مردم معین می شود و با رحلت پیامبر اسلام نبوت و رسالت و امامت الهی همگی پایان یافته</a:t>
          </a:r>
          <a:endParaRPr lang="fa-IR" sz="1600" kern="1200" dirty="0">
            <a:cs typeface="B Koodak" pitchFamily="2" charset="-78"/>
          </a:endParaRPr>
        </a:p>
      </dsp:txBody>
      <dsp:txXfrm>
        <a:off x="2385255" y="2992853"/>
        <a:ext cx="2296604" cy="1218321"/>
      </dsp:txXfrm>
    </dsp:sp>
    <dsp:sp modelId="{17CE2045-7F6A-4335-B89C-A69D41E8FC12}">
      <dsp:nvSpPr>
        <dsp:cNvPr id="0" name=""/>
        <dsp:cNvSpPr/>
      </dsp:nvSpPr>
      <dsp:spPr>
        <a:xfrm rot="10800000">
          <a:off x="1858695" y="359337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08811" y="3588850"/>
        <a:ext cx="26328" cy="26328"/>
      </dsp:txXfrm>
    </dsp:sp>
    <dsp:sp modelId="{90B1C9E7-B277-4C5E-A490-CBE237A16F86}">
      <dsp:nvSpPr>
        <dsp:cNvPr id="0" name=""/>
        <dsp:cNvSpPr/>
      </dsp:nvSpPr>
      <dsp:spPr>
        <a:xfrm>
          <a:off x="10232" y="3099899"/>
          <a:ext cx="1848462" cy="1004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حتی برخی از ایشان امام ظالم و جبار را نیز واجب الاطاعه می دانند</a:t>
          </a:r>
          <a:endParaRPr lang="fa-IR" sz="1600" kern="1200" dirty="0">
            <a:cs typeface="B Koodak" pitchFamily="2" charset="-78"/>
          </a:endParaRPr>
        </a:p>
      </dsp:txBody>
      <dsp:txXfrm>
        <a:off x="10232" y="3099899"/>
        <a:ext cx="1848462" cy="1004229"/>
      </dsp:txXfrm>
    </dsp:sp>
    <dsp:sp modelId="{05307690-996B-4971-9F40-4B0135BC6E53}">
      <dsp:nvSpPr>
        <dsp:cNvPr id="0" name=""/>
        <dsp:cNvSpPr/>
      </dsp:nvSpPr>
      <dsp:spPr>
        <a:xfrm rot="6573147">
          <a:off x="7320078" y="4161684"/>
          <a:ext cx="1573372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1573372" y="863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573147">
        <a:off x="8067430" y="4130988"/>
        <a:ext cx="78668" cy="78668"/>
      </dsp:txXfrm>
    </dsp:sp>
    <dsp:sp modelId="{C680668A-AC24-4A68-9736-9FAE05A8A857}">
      <dsp:nvSpPr>
        <dsp:cNvPr id="0" name=""/>
        <dsp:cNvSpPr/>
      </dsp:nvSpPr>
      <dsp:spPr>
        <a:xfrm>
          <a:off x="7500997" y="4582545"/>
          <a:ext cx="342487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99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ج</a:t>
          </a:r>
          <a:endParaRPr lang="fa-IR" sz="1600" kern="1200" dirty="0">
            <a:cs typeface="B Koodak" pitchFamily="2" charset="-78"/>
          </a:endParaRPr>
        </a:p>
      </dsp:txBody>
      <dsp:txXfrm>
        <a:off x="7500997" y="4582545"/>
        <a:ext cx="342487" cy="658200"/>
      </dsp:txXfrm>
    </dsp:sp>
    <dsp:sp modelId="{2810547E-A82A-4FE9-A54E-A48405212B4B}">
      <dsp:nvSpPr>
        <dsp:cNvPr id="0" name=""/>
        <dsp:cNvSpPr/>
      </dsp:nvSpPr>
      <dsp:spPr>
        <a:xfrm rot="12942401">
          <a:off x="6913486" y="4713774"/>
          <a:ext cx="6484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648460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7221505" y="4706201"/>
        <a:ext cx="32423" cy="32423"/>
      </dsp:txXfrm>
    </dsp:sp>
    <dsp:sp modelId="{56C71E83-9798-44CB-8322-59A2C250990C}">
      <dsp:nvSpPr>
        <dsp:cNvPr id="0" name=""/>
        <dsp:cNvSpPr/>
      </dsp:nvSpPr>
      <dsp:spPr>
        <a:xfrm>
          <a:off x="6265436" y="4309905"/>
          <a:ext cx="708999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سوال</a:t>
          </a:r>
          <a:endParaRPr lang="fa-IR" sz="1600" kern="1200" dirty="0">
            <a:cs typeface="B Koodak" pitchFamily="2" charset="-78"/>
          </a:endParaRPr>
        </a:p>
      </dsp:txBody>
      <dsp:txXfrm>
        <a:off x="6265436" y="4309905"/>
        <a:ext cx="708999" cy="446549"/>
      </dsp:txXfrm>
    </dsp:sp>
    <dsp:sp modelId="{2A179712-5DC9-4F38-B625-B50F13B37CE4}">
      <dsp:nvSpPr>
        <dsp:cNvPr id="0" name=""/>
        <dsp:cNvSpPr/>
      </dsp:nvSpPr>
      <dsp:spPr>
        <a:xfrm rot="10800000">
          <a:off x="5738876" y="4524542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4520016"/>
        <a:ext cx="26328" cy="26328"/>
      </dsp:txXfrm>
    </dsp:sp>
    <dsp:sp modelId="{AF37ACF1-90D5-4233-8FAD-D36F8C4C9DBB}">
      <dsp:nvSpPr>
        <dsp:cNvPr id="0" name=""/>
        <dsp:cNvSpPr/>
      </dsp:nvSpPr>
      <dsp:spPr>
        <a:xfrm>
          <a:off x="1675412" y="4309905"/>
          <a:ext cx="4063464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بزرگترین نقظه انحراف در نظریه اهل سنت کدام است؟</a:t>
          </a:r>
          <a:endParaRPr lang="fa-IR" sz="1600" kern="1200" dirty="0">
            <a:cs typeface="B Koodak" pitchFamily="2" charset="-78"/>
          </a:endParaRPr>
        </a:p>
      </dsp:txBody>
      <dsp:txXfrm>
        <a:off x="1675412" y="4309905"/>
        <a:ext cx="4063464" cy="446549"/>
      </dsp:txXfrm>
    </dsp:sp>
    <dsp:sp modelId="{372516C7-E53F-4E19-B3F4-CF128F189AE3}">
      <dsp:nvSpPr>
        <dsp:cNvPr id="0" name=""/>
        <dsp:cNvSpPr/>
      </dsp:nvSpPr>
      <dsp:spPr>
        <a:xfrm rot="9157561">
          <a:off x="6941238" y="5039327"/>
          <a:ext cx="592956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92956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157561">
        <a:off x="7222893" y="5033141"/>
        <a:ext cx="29647" cy="29647"/>
      </dsp:txXfrm>
    </dsp:sp>
    <dsp:sp modelId="{E381A37A-D38F-40AD-ADF1-6BCE4D9F938E}">
      <dsp:nvSpPr>
        <dsp:cNvPr id="0" name=""/>
        <dsp:cNvSpPr/>
      </dsp:nvSpPr>
      <dsp:spPr>
        <a:xfrm>
          <a:off x="6265436" y="4855184"/>
          <a:ext cx="708999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6265436" y="4855184"/>
        <a:ext cx="708999" cy="658200"/>
      </dsp:txXfrm>
    </dsp:sp>
    <dsp:sp modelId="{E5243739-4F22-453C-9FD3-9BE4862D4FC0}">
      <dsp:nvSpPr>
        <dsp:cNvPr id="0" name=""/>
        <dsp:cNvSpPr/>
      </dsp:nvSpPr>
      <dsp:spPr>
        <a:xfrm rot="10800000">
          <a:off x="5738876" y="517564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5171120"/>
        <a:ext cx="26328" cy="26328"/>
      </dsp:txXfrm>
    </dsp:sp>
    <dsp:sp modelId="{1613844F-434C-44DC-98BD-3A3ACF3BEF5C}">
      <dsp:nvSpPr>
        <dsp:cNvPr id="0" name=""/>
        <dsp:cNvSpPr/>
      </dsp:nvSpPr>
      <dsp:spPr>
        <a:xfrm>
          <a:off x="3162207" y="4855184"/>
          <a:ext cx="2576669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مشروعیت امامت غیر الهی و در نتیجه تفکیک بین دین وسیاست</a:t>
          </a:r>
          <a:endParaRPr lang="fa-IR" sz="1600" kern="1200" dirty="0">
            <a:cs typeface="B Koodak" pitchFamily="2" charset="-78"/>
          </a:endParaRPr>
        </a:p>
      </dsp:txBody>
      <dsp:txXfrm>
        <a:off x="3162207" y="4855184"/>
        <a:ext cx="2576669" cy="658200"/>
      </dsp:txXfrm>
    </dsp:sp>
    <dsp:sp modelId="{0EFCC596-8BCC-42D4-B541-180B12B0530F}">
      <dsp:nvSpPr>
        <dsp:cNvPr id="0" name=""/>
        <dsp:cNvSpPr/>
      </dsp:nvSpPr>
      <dsp:spPr>
        <a:xfrm rot="10800000">
          <a:off x="2635647" y="517564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885763" y="5171120"/>
        <a:ext cx="26328" cy="26328"/>
      </dsp:txXfrm>
    </dsp:sp>
    <dsp:sp modelId="{87079345-024A-45DA-B14F-63F499A6386F}">
      <dsp:nvSpPr>
        <dsp:cNvPr id="0" name=""/>
        <dsp:cNvSpPr/>
      </dsp:nvSpPr>
      <dsp:spPr>
        <a:xfrm>
          <a:off x="437733" y="4855184"/>
          <a:ext cx="2197914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خاستگاه تمامی انحرافات بعد از پیامبر اکرم ص همین جاست</a:t>
          </a:r>
          <a:endParaRPr lang="fa-IR" sz="1600" kern="1200" dirty="0">
            <a:cs typeface="B Koodak" pitchFamily="2" charset="-78"/>
          </a:endParaRPr>
        </a:p>
      </dsp:txBody>
      <dsp:txXfrm>
        <a:off x="437733" y="4855184"/>
        <a:ext cx="2197914" cy="658200"/>
      </dsp:txXfrm>
    </dsp:sp>
    <dsp:sp modelId="{9E9D8D6B-320F-42D5-AEF4-54AB3F826B14}">
      <dsp:nvSpPr>
        <dsp:cNvPr id="0" name=""/>
        <dsp:cNvSpPr/>
      </dsp:nvSpPr>
      <dsp:spPr>
        <a:xfrm rot="6042425">
          <a:off x="6689665" y="4812789"/>
          <a:ext cx="2834198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2834198" y="863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042425">
        <a:off x="8035909" y="4750572"/>
        <a:ext cx="141709" cy="141709"/>
      </dsp:txXfrm>
    </dsp:sp>
    <dsp:sp modelId="{75041A81-FBD8-4684-A9B0-B501A1C0E2D2}">
      <dsp:nvSpPr>
        <dsp:cNvPr id="0" name=""/>
        <dsp:cNvSpPr/>
      </dsp:nvSpPr>
      <dsp:spPr>
        <a:xfrm>
          <a:off x="7500997" y="5884754"/>
          <a:ext cx="342487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99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</a:t>
          </a:r>
          <a:endParaRPr lang="fa-IR" sz="1600" kern="1200" dirty="0">
            <a:cs typeface="B Koodak" pitchFamily="2" charset="-78"/>
          </a:endParaRPr>
        </a:p>
      </dsp:txBody>
      <dsp:txXfrm>
        <a:off x="7500997" y="5884754"/>
        <a:ext cx="342487" cy="658200"/>
      </dsp:txXfrm>
    </dsp:sp>
    <dsp:sp modelId="{4B80445F-CFE9-493A-9E08-AE7A8393FCDF}">
      <dsp:nvSpPr>
        <dsp:cNvPr id="0" name=""/>
        <dsp:cNvSpPr/>
      </dsp:nvSpPr>
      <dsp:spPr>
        <a:xfrm rot="12942401">
          <a:off x="6913486" y="6015984"/>
          <a:ext cx="6484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648460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7221505" y="6008410"/>
        <a:ext cx="32423" cy="32423"/>
      </dsp:txXfrm>
    </dsp:sp>
    <dsp:sp modelId="{0F4CCC43-0333-4CEB-89F9-154A98F5A0EC}">
      <dsp:nvSpPr>
        <dsp:cNvPr id="0" name=""/>
        <dsp:cNvSpPr/>
      </dsp:nvSpPr>
      <dsp:spPr>
        <a:xfrm>
          <a:off x="6265436" y="5612114"/>
          <a:ext cx="708999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سوال</a:t>
          </a:r>
          <a:endParaRPr lang="fa-IR" sz="1600" kern="1200" dirty="0">
            <a:cs typeface="B Koodak" pitchFamily="2" charset="-78"/>
          </a:endParaRPr>
        </a:p>
      </dsp:txBody>
      <dsp:txXfrm>
        <a:off x="6265436" y="5612114"/>
        <a:ext cx="708999" cy="446549"/>
      </dsp:txXfrm>
    </dsp:sp>
    <dsp:sp modelId="{F58D2651-0484-48B0-9CD5-2E8A219B2CE9}">
      <dsp:nvSpPr>
        <dsp:cNvPr id="0" name=""/>
        <dsp:cNvSpPr/>
      </dsp:nvSpPr>
      <dsp:spPr>
        <a:xfrm rot="10800000">
          <a:off x="5738876" y="5826751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5822225"/>
        <a:ext cx="26328" cy="26328"/>
      </dsp:txXfrm>
    </dsp:sp>
    <dsp:sp modelId="{23A9EFCF-ECEF-421C-A466-B9E3F3D47EEF}">
      <dsp:nvSpPr>
        <dsp:cNvPr id="0" name=""/>
        <dsp:cNvSpPr/>
      </dsp:nvSpPr>
      <dsp:spPr>
        <a:xfrm>
          <a:off x="2882156" y="5612114"/>
          <a:ext cx="2856720" cy="446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مراد از اتحاد بین شیعه و سنی چیست؟</a:t>
          </a:r>
          <a:endParaRPr lang="fa-IR" sz="1600" kern="1200" dirty="0">
            <a:cs typeface="B Koodak" pitchFamily="2" charset="-78"/>
          </a:endParaRPr>
        </a:p>
      </dsp:txBody>
      <dsp:txXfrm>
        <a:off x="2882156" y="5612114"/>
        <a:ext cx="2856720" cy="446549"/>
      </dsp:txXfrm>
    </dsp:sp>
    <dsp:sp modelId="{8C2A154F-B973-4DB9-9274-C7C583FBEE79}">
      <dsp:nvSpPr>
        <dsp:cNvPr id="0" name=""/>
        <dsp:cNvSpPr/>
      </dsp:nvSpPr>
      <dsp:spPr>
        <a:xfrm rot="9157561">
          <a:off x="6941238" y="6341536"/>
          <a:ext cx="592956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92956" y="8637"/>
              </a:lnTo>
            </a:path>
          </a:pathLst>
        </a:custGeom>
        <a:noFill/>
        <a:ln w="254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157561">
        <a:off x="7222893" y="6335350"/>
        <a:ext cx="29647" cy="29647"/>
      </dsp:txXfrm>
    </dsp:sp>
    <dsp:sp modelId="{978D21DE-8246-44A6-ABD2-05DB556FDF31}">
      <dsp:nvSpPr>
        <dsp:cNvPr id="0" name=""/>
        <dsp:cNvSpPr/>
      </dsp:nvSpPr>
      <dsp:spPr>
        <a:xfrm>
          <a:off x="6265436" y="6157394"/>
          <a:ext cx="708999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8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6265436" y="6157394"/>
        <a:ext cx="708999" cy="658200"/>
      </dsp:txXfrm>
    </dsp:sp>
    <dsp:sp modelId="{54551DCD-439A-415C-B209-CF3AC89A1340}">
      <dsp:nvSpPr>
        <dsp:cNvPr id="0" name=""/>
        <dsp:cNvSpPr/>
      </dsp:nvSpPr>
      <dsp:spPr>
        <a:xfrm rot="10800000">
          <a:off x="5738876" y="647785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88992" y="6473330"/>
        <a:ext cx="26328" cy="26328"/>
      </dsp:txXfrm>
    </dsp:sp>
    <dsp:sp modelId="{03314BBE-D3F3-4243-AE3D-3EEB127517E4}">
      <dsp:nvSpPr>
        <dsp:cNvPr id="0" name=""/>
        <dsp:cNvSpPr/>
      </dsp:nvSpPr>
      <dsp:spPr>
        <a:xfrm>
          <a:off x="3302246" y="6157394"/>
          <a:ext cx="2436630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اتحاد در برابر دشمن واحد تا از این اختلافات سوء استفاده نکنند</a:t>
          </a:r>
          <a:endParaRPr lang="fa-IR" sz="1600" kern="1200" dirty="0">
            <a:cs typeface="B Koodak" pitchFamily="2" charset="-78"/>
          </a:endParaRPr>
        </a:p>
      </dsp:txBody>
      <dsp:txXfrm>
        <a:off x="3302246" y="6157394"/>
        <a:ext cx="2436630" cy="658200"/>
      </dsp:txXfrm>
    </dsp:sp>
    <dsp:sp modelId="{10588C93-E183-4558-B635-32C26D1DF5B0}">
      <dsp:nvSpPr>
        <dsp:cNvPr id="0" name=""/>
        <dsp:cNvSpPr/>
      </dsp:nvSpPr>
      <dsp:spPr>
        <a:xfrm rot="10800000">
          <a:off x="2775686" y="6477856"/>
          <a:ext cx="526560" cy="17275"/>
        </a:xfrm>
        <a:custGeom>
          <a:avLst/>
          <a:gdLst/>
          <a:ahLst/>
          <a:cxnLst/>
          <a:rect l="0" t="0" r="0" b="0"/>
          <a:pathLst>
            <a:path>
              <a:moveTo>
                <a:pt x="0" y="8637"/>
              </a:moveTo>
              <a:lnTo>
                <a:pt x="526560" y="863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025802" y="6473330"/>
        <a:ext cx="26328" cy="26328"/>
      </dsp:txXfrm>
    </dsp:sp>
    <dsp:sp modelId="{3083A8B8-E0E3-4AC0-9F13-D06ABE6D89C2}">
      <dsp:nvSpPr>
        <dsp:cNvPr id="0" name=""/>
        <dsp:cNvSpPr/>
      </dsp:nvSpPr>
      <dsp:spPr>
        <a:xfrm>
          <a:off x="297694" y="6157394"/>
          <a:ext cx="2477991" cy="658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tint val="7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نه اینکه از شناخت مذهب حق و تحقیق و تبلیغ آن دست بکشیم</a:t>
          </a:r>
          <a:endParaRPr lang="fa-IR" sz="1600" kern="1200" dirty="0">
            <a:cs typeface="B Koodak" pitchFamily="2" charset="-78"/>
          </a:endParaRPr>
        </a:p>
      </dsp:txBody>
      <dsp:txXfrm>
        <a:off x="297694" y="6157394"/>
        <a:ext cx="2477991" cy="658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2CC98-D72A-4E57-9F31-FFB94CBBE847}">
      <dsp:nvSpPr>
        <dsp:cNvPr id="0" name=""/>
        <dsp:cNvSpPr/>
      </dsp:nvSpPr>
      <dsp:spPr>
        <a:xfrm>
          <a:off x="8516549" y="1240725"/>
          <a:ext cx="478965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واژه امام</a:t>
          </a:r>
          <a:endParaRPr lang="fa-IR" sz="1600" kern="1200" dirty="0">
            <a:cs typeface="B Koodak" pitchFamily="2" charset="-78"/>
          </a:endParaRPr>
        </a:p>
      </dsp:txBody>
      <dsp:txXfrm>
        <a:off x="8516549" y="1240725"/>
        <a:ext cx="478965" cy="666563"/>
      </dsp:txXfrm>
    </dsp:sp>
    <dsp:sp modelId="{FD72430A-621E-4CCD-93B5-3485EF3A910A}">
      <dsp:nvSpPr>
        <dsp:cNvPr id="0" name=""/>
        <dsp:cNvSpPr/>
      </dsp:nvSpPr>
      <dsp:spPr>
        <a:xfrm rot="13629178">
          <a:off x="7857853" y="1277804"/>
          <a:ext cx="784142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784142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629178">
        <a:off x="8230320" y="1266948"/>
        <a:ext cx="39207" cy="39207"/>
      </dsp:txXfrm>
    </dsp:sp>
    <dsp:sp modelId="{A486CCD4-B8B8-47C1-9ECC-25D163BBE299}">
      <dsp:nvSpPr>
        <dsp:cNvPr id="0" name=""/>
        <dsp:cNvSpPr/>
      </dsp:nvSpPr>
      <dsp:spPr>
        <a:xfrm>
          <a:off x="7350210" y="665814"/>
          <a:ext cx="633088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لغت</a:t>
          </a:r>
          <a:endParaRPr lang="fa-IR" sz="1600" kern="1200" dirty="0">
            <a:cs typeface="B Koodak" pitchFamily="2" charset="-78"/>
          </a:endParaRPr>
        </a:p>
      </dsp:txBody>
      <dsp:txXfrm>
        <a:off x="7350210" y="665814"/>
        <a:ext cx="633088" cy="666563"/>
      </dsp:txXfrm>
    </dsp:sp>
    <dsp:sp modelId="{54B7A92E-9D60-4B30-8FB3-F8251D45D8D9}">
      <dsp:nvSpPr>
        <dsp:cNvPr id="0" name=""/>
        <dsp:cNvSpPr/>
      </dsp:nvSpPr>
      <dsp:spPr>
        <a:xfrm rot="10800000">
          <a:off x="6816959" y="990348"/>
          <a:ext cx="53325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53325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70253" y="985764"/>
        <a:ext cx="26662" cy="26662"/>
      </dsp:txXfrm>
    </dsp:sp>
    <dsp:sp modelId="{F653A8A2-B7B1-4A2E-8571-29B3EDF68E8C}">
      <dsp:nvSpPr>
        <dsp:cNvPr id="0" name=""/>
        <dsp:cNvSpPr/>
      </dsp:nvSpPr>
      <dsp:spPr>
        <a:xfrm>
          <a:off x="5643901" y="446931"/>
          <a:ext cx="1173058" cy="1104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کسی که متصدی رهبر گروهی شود</a:t>
          </a:r>
          <a:endParaRPr lang="fa-IR" sz="1600" kern="1200" dirty="0">
            <a:cs typeface="B Koodak" pitchFamily="2" charset="-78"/>
          </a:endParaRPr>
        </a:p>
      </dsp:txBody>
      <dsp:txXfrm>
        <a:off x="5643901" y="446931"/>
        <a:ext cx="1173058" cy="1104329"/>
      </dsp:txXfrm>
    </dsp:sp>
    <dsp:sp modelId="{A44E9F02-4093-4349-B6B1-21A3D6890955}">
      <dsp:nvSpPr>
        <dsp:cNvPr id="0" name=""/>
        <dsp:cNvSpPr/>
      </dsp:nvSpPr>
      <dsp:spPr>
        <a:xfrm rot="10800000">
          <a:off x="5110650" y="990348"/>
          <a:ext cx="53325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53325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63944" y="985764"/>
        <a:ext cx="26662" cy="26662"/>
      </dsp:txXfrm>
    </dsp:sp>
    <dsp:sp modelId="{16FE760E-1301-4230-85CD-1D07C1C3565C}">
      <dsp:nvSpPr>
        <dsp:cNvPr id="0" name=""/>
        <dsp:cNvSpPr/>
      </dsp:nvSpPr>
      <dsp:spPr>
        <a:xfrm>
          <a:off x="4513635" y="665814"/>
          <a:ext cx="597014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</a:t>
          </a:r>
          <a:endParaRPr lang="fa-IR" sz="1600" kern="1200" dirty="0">
            <a:cs typeface="B Koodak" pitchFamily="2" charset="-78"/>
          </a:endParaRPr>
        </a:p>
      </dsp:txBody>
      <dsp:txXfrm>
        <a:off x="4513635" y="665814"/>
        <a:ext cx="597014" cy="666563"/>
      </dsp:txXfrm>
    </dsp:sp>
    <dsp:sp modelId="{EA27EB0D-B1BE-4CC1-951F-32B7A1D6C936}">
      <dsp:nvSpPr>
        <dsp:cNvPr id="0" name=""/>
        <dsp:cNvSpPr/>
      </dsp:nvSpPr>
      <dsp:spPr>
        <a:xfrm rot="12942401">
          <a:off x="3918660" y="798711"/>
          <a:ext cx="65670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5670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4230593" y="791041"/>
        <a:ext cx="32835" cy="32835"/>
      </dsp:txXfrm>
    </dsp:sp>
    <dsp:sp modelId="{7F296F58-60AC-4E9E-82AB-AE802768281A}">
      <dsp:nvSpPr>
        <dsp:cNvPr id="0" name=""/>
        <dsp:cNvSpPr/>
      </dsp:nvSpPr>
      <dsp:spPr>
        <a:xfrm>
          <a:off x="2933880" y="282540"/>
          <a:ext cx="1046504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امام جمعه و جماعت</a:t>
          </a:r>
          <a:endParaRPr lang="fa-IR" sz="1600" kern="1200" dirty="0">
            <a:cs typeface="B Koodak" pitchFamily="2" charset="-78"/>
          </a:endParaRPr>
        </a:p>
      </dsp:txBody>
      <dsp:txXfrm>
        <a:off x="2933880" y="282540"/>
        <a:ext cx="1046504" cy="666563"/>
      </dsp:txXfrm>
    </dsp:sp>
    <dsp:sp modelId="{9517B1F2-2025-46ED-B166-62BAB0492025}">
      <dsp:nvSpPr>
        <dsp:cNvPr id="0" name=""/>
        <dsp:cNvSpPr/>
      </dsp:nvSpPr>
      <dsp:spPr>
        <a:xfrm rot="8657599">
          <a:off x="3918660" y="1181985"/>
          <a:ext cx="65670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5670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4230593" y="1174315"/>
        <a:ext cx="32835" cy="32835"/>
      </dsp:txXfrm>
    </dsp:sp>
    <dsp:sp modelId="{85F343E3-DB82-4CD7-A299-FCB0396A1929}">
      <dsp:nvSpPr>
        <dsp:cNvPr id="0" name=""/>
        <dsp:cNvSpPr/>
      </dsp:nvSpPr>
      <dsp:spPr>
        <a:xfrm>
          <a:off x="2933880" y="1049088"/>
          <a:ext cx="1046504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ائمه کفر </a:t>
          </a:r>
          <a:endParaRPr lang="fa-IR" sz="1600" kern="1200" dirty="0">
            <a:cs typeface="B Koodak" pitchFamily="2" charset="-78"/>
          </a:endParaRPr>
        </a:p>
      </dsp:txBody>
      <dsp:txXfrm>
        <a:off x="2933880" y="1049088"/>
        <a:ext cx="1046504" cy="666563"/>
      </dsp:txXfrm>
    </dsp:sp>
    <dsp:sp modelId="{F493A97C-9A06-4CBA-91BB-C6473368DB97}">
      <dsp:nvSpPr>
        <dsp:cNvPr id="0" name=""/>
        <dsp:cNvSpPr/>
      </dsp:nvSpPr>
      <dsp:spPr>
        <a:xfrm rot="10800000">
          <a:off x="2400629" y="1373622"/>
          <a:ext cx="53325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53325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53923" y="1369038"/>
        <a:ext cx="26662" cy="26662"/>
      </dsp:txXfrm>
    </dsp:sp>
    <dsp:sp modelId="{F8863D67-2A59-40B6-983A-6DB523078990}">
      <dsp:nvSpPr>
        <dsp:cNvPr id="0" name=""/>
        <dsp:cNvSpPr/>
      </dsp:nvSpPr>
      <dsp:spPr>
        <a:xfrm>
          <a:off x="5640" y="951933"/>
          <a:ext cx="2394989" cy="860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فَقاتِلُوا أَئِمَّةَ الْكُفْرِ إِنَّهُمْ لا أَيْمانَ لَهُمْ لَعَلَّهُمْ يَنْتَهُونَ  (توبه / 12)</a:t>
          </a:r>
          <a:endParaRPr lang="fa-IR" sz="1600" kern="1200" dirty="0">
            <a:cs typeface="B Koodak" pitchFamily="2" charset="-78"/>
          </a:endParaRPr>
        </a:p>
      </dsp:txBody>
      <dsp:txXfrm>
        <a:off x="5640" y="951933"/>
        <a:ext cx="2394989" cy="860873"/>
      </dsp:txXfrm>
    </dsp:sp>
    <dsp:sp modelId="{3AA9F71F-0BEA-4A3C-8A1D-C553F497F331}">
      <dsp:nvSpPr>
        <dsp:cNvPr id="0" name=""/>
        <dsp:cNvSpPr/>
      </dsp:nvSpPr>
      <dsp:spPr>
        <a:xfrm rot="7970822">
          <a:off x="7857853" y="1852715"/>
          <a:ext cx="784142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784142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970822">
        <a:off x="8230320" y="1841859"/>
        <a:ext cx="39207" cy="39207"/>
      </dsp:txXfrm>
    </dsp:sp>
    <dsp:sp modelId="{AA1CBC90-00FD-405B-BB94-B55B64F7457E}">
      <dsp:nvSpPr>
        <dsp:cNvPr id="0" name=""/>
        <dsp:cNvSpPr/>
      </dsp:nvSpPr>
      <dsp:spPr>
        <a:xfrm>
          <a:off x="7350210" y="1815636"/>
          <a:ext cx="633088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اصطلاح</a:t>
          </a:r>
          <a:endParaRPr lang="fa-IR" sz="1600" kern="1200" dirty="0">
            <a:cs typeface="B Koodak" pitchFamily="2" charset="-78"/>
          </a:endParaRPr>
        </a:p>
      </dsp:txBody>
      <dsp:txXfrm>
        <a:off x="7350210" y="1815636"/>
        <a:ext cx="633088" cy="666563"/>
      </dsp:txXfrm>
    </dsp:sp>
    <dsp:sp modelId="{21DBA274-30C1-4DC2-B6DD-5EE8B80B39BB}">
      <dsp:nvSpPr>
        <dsp:cNvPr id="0" name=""/>
        <dsp:cNvSpPr/>
      </dsp:nvSpPr>
      <dsp:spPr>
        <a:xfrm rot="10800000">
          <a:off x="6816959" y="2140170"/>
          <a:ext cx="53325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53325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70253" y="2135586"/>
        <a:ext cx="26662" cy="26662"/>
      </dsp:txXfrm>
    </dsp:sp>
    <dsp:sp modelId="{1D899FE9-C598-4559-A264-6A4F777BC361}">
      <dsp:nvSpPr>
        <dsp:cNvPr id="0" name=""/>
        <dsp:cNvSpPr/>
      </dsp:nvSpPr>
      <dsp:spPr>
        <a:xfrm>
          <a:off x="2746082" y="1815636"/>
          <a:ext cx="4070876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شخصی که به نصب مستقیم الهی ریاست همگانی و فراگیر  بر جامعه اسلامی دارد در همه امور دینی و دنیوی</a:t>
          </a:r>
          <a:endParaRPr lang="fa-IR" sz="1600" kern="1200" dirty="0">
            <a:cs typeface="B Koodak" pitchFamily="2" charset="-78"/>
          </a:endParaRPr>
        </a:p>
      </dsp:txBody>
      <dsp:txXfrm>
        <a:off x="2746082" y="1815636"/>
        <a:ext cx="4070876" cy="666563"/>
      </dsp:txXfrm>
    </dsp:sp>
    <dsp:sp modelId="{8D98218A-05DB-479C-9D1E-EAAA7EAAF3EE}">
      <dsp:nvSpPr>
        <dsp:cNvPr id="0" name=""/>
        <dsp:cNvSpPr/>
      </dsp:nvSpPr>
      <dsp:spPr>
        <a:xfrm>
          <a:off x="7332079" y="4115280"/>
          <a:ext cx="1663435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 در خصوص تعریف امام</a:t>
          </a:r>
          <a:endParaRPr lang="fa-IR" sz="1600" kern="1200" dirty="0">
            <a:cs typeface="B Koodak" pitchFamily="2" charset="-78"/>
          </a:endParaRPr>
        </a:p>
      </dsp:txBody>
      <dsp:txXfrm>
        <a:off x="7332079" y="4115280"/>
        <a:ext cx="1663435" cy="666563"/>
      </dsp:txXfrm>
    </dsp:sp>
    <dsp:sp modelId="{23E7979F-24F1-407E-9BC3-0269143C2C26}">
      <dsp:nvSpPr>
        <dsp:cNvPr id="0" name=""/>
        <dsp:cNvSpPr/>
      </dsp:nvSpPr>
      <dsp:spPr>
        <a:xfrm rot="15049260">
          <a:off x="6253860" y="3673266"/>
          <a:ext cx="1623188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1623188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049260">
        <a:off x="7024874" y="3641434"/>
        <a:ext cx="81159" cy="81159"/>
      </dsp:txXfrm>
    </dsp:sp>
    <dsp:sp modelId="{569FBDF0-C3AB-499E-90A6-8926EC16332C}">
      <dsp:nvSpPr>
        <dsp:cNvPr id="0" name=""/>
        <dsp:cNvSpPr/>
      </dsp:nvSpPr>
      <dsp:spPr>
        <a:xfrm>
          <a:off x="3752713" y="2582184"/>
          <a:ext cx="3046115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دنیوی از باب عطف خاص بر عام است</a:t>
          </a:r>
          <a:endParaRPr lang="fa-IR" sz="1600" kern="1200" dirty="0">
            <a:cs typeface="B Koodak" pitchFamily="2" charset="-78"/>
          </a:endParaRPr>
        </a:p>
      </dsp:txBody>
      <dsp:txXfrm>
        <a:off x="3752713" y="2582184"/>
        <a:ext cx="3046115" cy="666563"/>
      </dsp:txXfrm>
    </dsp:sp>
    <dsp:sp modelId="{0B8CECCE-0E4E-4C32-A4F4-66F65D0E3DF6}">
      <dsp:nvSpPr>
        <dsp:cNvPr id="0" name=""/>
        <dsp:cNvSpPr/>
      </dsp:nvSpPr>
      <dsp:spPr>
        <a:xfrm rot="14110531">
          <a:off x="6598562" y="4056540"/>
          <a:ext cx="933783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933783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110531">
        <a:off x="7042109" y="4041943"/>
        <a:ext cx="46689" cy="46689"/>
      </dsp:txXfrm>
    </dsp:sp>
    <dsp:sp modelId="{7B0593F2-A860-4A4D-ABAD-5E6AB83DD13E}">
      <dsp:nvSpPr>
        <dsp:cNvPr id="0" name=""/>
        <dsp:cNvSpPr/>
      </dsp:nvSpPr>
      <dsp:spPr>
        <a:xfrm>
          <a:off x="3358974" y="3348732"/>
          <a:ext cx="3439854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قید مستقیم ولی فقیه و نواب را خارج می کند</a:t>
          </a:r>
          <a:endParaRPr lang="fa-IR" sz="1600" kern="1200" dirty="0">
            <a:cs typeface="B Koodak" pitchFamily="2" charset="-78"/>
          </a:endParaRPr>
        </a:p>
      </dsp:txBody>
      <dsp:txXfrm>
        <a:off x="3358974" y="3348732"/>
        <a:ext cx="3439854" cy="666563"/>
      </dsp:txXfrm>
    </dsp:sp>
    <dsp:sp modelId="{4BB6D570-4DAE-4C17-A68F-02BD2889A54F}">
      <dsp:nvSpPr>
        <dsp:cNvPr id="0" name=""/>
        <dsp:cNvSpPr/>
      </dsp:nvSpPr>
      <dsp:spPr>
        <a:xfrm rot="8657599">
          <a:off x="6737104" y="4631451"/>
          <a:ext cx="65670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56700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7049036" y="4623781"/>
        <a:ext cx="32835" cy="32835"/>
      </dsp:txXfrm>
    </dsp:sp>
    <dsp:sp modelId="{0D658313-78A4-4361-A16E-BB9D8EC8345F}">
      <dsp:nvSpPr>
        <dsp:cNvPr id="0" name=""/>
        <dsp:cNvSpPr/>
      </dsp:nvSpPr>
      <dsp:spPr>
        <a:xfrm>
          <a:off x="5465701" y="4498554"/>
          <a:ext cx="1333127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لازمه چنین نصبی عصمت امام است</a:t>
          </a:r>
          <a:endParaRPr lang="fa-IR" sz="1600" kern="1200" dirty="0">
            <a:cs typeface="B Koodak" pitchFamily="2" charset="-78"/>
          </a:endParaRPr>
        </a:p>
      </dsp:txBody>
      <dsp:txXfrm>
        <a:off x="5465701" y="4498554"/>
        <a:ext cx="1333127" cy="666563"/>
      </dsp:txXfrm>
    </dsp:sp>
    <dsp:sp modelId="{291712AC-6620-4145-9C11-98A1F49B7A15}">
      <dsp:nvSpPr>
        <dsp:cNvPr id="0" name=""/>
        <dsp:cNvSpPr/>
      </dsp:nvSpPr>
      <dsp:spPr>
        <a:xfrm rot="12942401">
          <a:off x="4870726" y="4631451"/>
          <a:ext cx="65670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5670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5182659" y="4623781"/>
        <a:ext cx="32835" cy="32835"/>
      </dsp:txXfrm>
    </dsp:sp>
    <dsp:sp modelId="{FC8D9551-BCDC-4EA8-B1F0-862A3FF82BC5}">
      <dsp:nvSpPr>
        <dsp:cNvPr id="0" name=""/>
        <dsp:cNvSpPr/>
      </dsp:nvSpPr>
      <dsp:spPr>
        <a:xfrm>
          <a:off x="3599324" y="4115280"/>
          <a:ext cx="1333127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بیان احکام</a:t>
          </a:r>
          <a:endParaRPr lang="fa-IR" sz="1600" kern="1200" dirty="0">
            <a:cs typeface="B Koodak" pitchFamily="2" charset="-78"/>
          </a:endParaRPr>
        </a:p>
      </dsp:txBody>
      <dsp:txXfrm>
        <a:off x="3599324" y="4115280"/>
        <a:ext cx="1333127" cy="666563"/>
      </dsp:txXfrm>
    </dsp:sp>
    <dsp:sp modelId="{5C08D245-F1CD-408B-8C82-58707D2A52B5}">
      <dsp:nvSpPr>
        <dsp:cNvPr id="0" name=""/>
        <dsp:cNvSpPr/>
      </dsp:nvSpPr>
      <dsp:spPr>
        <a:xfrm rot="8657599">
          <a:off x="4870726" y="5014725"/>
          <a:ext cx="65670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5670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5182659" y="5007055"/>
        <a:ext cx="32835" cy="32835"/>
      </dsp:txXfrm>
    </dsp:sp>
    <dsp:sp modelId="{2D233FF8-2BB3-479A-9F02-6B215BFBA441}">
      <dsp:nvSpPr>
        <dsp:cNvPr id="0" name=""/>
        <dsp:cNvSpPr/>
      </dsp:nvSpPr>
      <dsp:spPr>
        <a:xfrm>
          <a:off x="3599324" y="4881828"/>
          <a:ext cx="1333127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جمیع گناهان</a:t>
          </a:r>
          <a:endParaRPr lang="fa-IR" sz="1600" kern="1200" dirty="0">
            <a:cs typeface="B Koodak" pitchFamily="2" charset="-78"/>
          </a:endParaRPr>
        </a:p>
      </dsp:txBody>
      <dsp:txXfrm>
        <a:off x="3599324" y="4881828"/>
        <a:ext cx="1333127" cy="666563"/>
      </dsp:txXfrm>
    </dsp:sp>
    <dsp:sp modelId="{1AD73BDC-85C5-45D3-BF33-39427BB95784}">
      <dsp:nvSpPr>
        <dsp:cNvPr id="0" name=""/>
        <dsp:cNvSpPr/>
      </dsp:nvSpPr>
      <dsp:spPr>
        <a:xfrm rot="6550740">
          <a:off x="6253860" y="5206362"/>
          <a:ext cx="1623188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1623188" y="8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550740">
        <a:off x="7024874" y="5174530"/>
        <a:ext cx="81159" cy="81159"/>
      </dsp:txXfrm>
    </dsp:sp>
    <dsp:sp modelId="{6F8396D5-492C-4181-9DB0-4B8511C6730E}">
      <dsp:nvSpPr>
        <dsp:cNvPr id="0" name=""/>
        <dsp:cNvSpPr/>
      </dsp:nvSpPr>
      <dsp:spPr>
        <a:xfrm>
          <a:off x="4615273" y="5648376"/>
          <a:ext cx="2183555" cy="66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امام تمامی مناصب پیامبر را دارد مگر نبوت ورسالت ...</a:t>
          </a:r>
          <a:endParaRPr lang="fa-IR" sz="1600" kern="1200" dirty="0">
            <a:cs typeface="B Koodak" pitchFamily="2" charset="-78"/>
          </a:endParaRPr>
        </a:p>
      </dsp:txBody>
      <dsp:txXfrm>
        <a:off x="4615273" y="5648376"/>
        <a:ext cx="2183555" cy="666563"/>
      </dsp:txXfrm>
    </dsp:sp>
    <dsp:sp modelId="{038CF669-43A1-42A6-8A8A-7AE7B8F73200}">
      <dsp:nvSpPr>
        <dsp:cNvPr id="0" name=""/>
        <dsp:cNvSpPr/>
      </dsp:nvSpPr>
      <dsp:spPr>
        <a:xfrm rot="10800000">
          <a:off x="4082022" y="5972910"/>
          <a:ext cx="533250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533250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5316" y="5968327"/>
        <a:ext cx="26662" cy="26662"/>
      </dsp:txXfrm>
    </dsp:sp>
    <dsp:sp modelId="{55485726-F1CC-42DC-86CB-A976A16CFCDA}">
      <dsp:nvSpPr>
        <dsp:cNvPr id="0" name=""/>
        <dsp:cNvSpPr/>
      </dsp:nvSpPr>
      <dsp:spPr>
        <a:xfrm>
          <a:off x="3162831" y="5709753"/>
          <a:ext cx="919191" cy="543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</a:t>
          </a:r>
          <a:endParaRPr lang="fa-IR" sz="1600" kern="1200" dirty="0">
            <a:cs typeface="B Koodak" pitchFamily="2" charset="-78"/>
          </a:endParaRPr>
        </a:p>
      </dsp:txBody>
      <dsp:txXfrm>
        <a:off x="3162831" y="5709753"/>
        <a:ext cx="919191" cy="543809"/>
      </dsp:txXfrm>
    </dsp:sp>
    <dsp:sp modelId="{68317F49-8153-4D3D-92DC-B76E8AB4D5EC}">
      <dsp:nvSpPr>
        <dsp:cNvPr id="0" name=""/>
        <dsp:cNvSpPr/>
      </dsp:nvSpPr>
      <dsp:spPr>
        <a:xfrm rot="12667037">
          <a:off x="2584768" y="5811962"/>
          <a:ext cx="622875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22875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667037">
        <a:off x="2880634" y="5805137"/>
        <a:ext cx="31143" cy="31143"/>
      </dsp:txXfrm>
    </dsp:sp>
    <dsp:sp modelId="{7BDFBD19-D4F4-47EC-A41F-C217AB0AF4EA}">
      <dsp:nvSpPr>
        <dsp:cNvPr id="0" name=""/>
        <dsp:cNvSpPr/>
      </dsp:nvSpPr>
      <dsp:spPr>
        <a:xfrm>
          <a:off x="242243" y="5387856"/>
          <a:ext cx="2387337" cy="543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سخنان او حجت است</a:t>
          </a:r>
          <a:endParaRPr lang="fa-IR" sz="1600" kern="1200" dirty="0">
            <a:cs typeface="B Koodak" pitchFamily="2" charset="-78"/>
          </a:endParaRPr>
        </a:p>
      </dsp:txBody>
      <dsp:txXfrm>
        <a:off x="242243" y="5387856"/>
        <a:ext cx="2387337" cy="543809"/>
      </dsp:txXfrm>
    </dsp:sp>
    <dsp:sp modelId="{BA6C6BE5-18D7-46FA-BB28-D715693E1CE7}">
      <dsp:nvSpPr>
        <dsp:cNvPr id="0" name=""/>
        <dsp:cNvSpPr/>
      </dsp:nvSpPr>
      <dsp:spPr>
        <a:xfrm rot="8932963">
          <a:off x="2584768" y="6133859"/>
          <a:ext cx="622875" cy="17495"/>
        </a:xfrm>
        <a:custGeom>
          <a:avLst/>
          <a:gdLst/>
          <a:ahLst/>
          <a:cxnLst/>
          <a:rect l="0" t="0" r="0" b="0"/>
          <a:pathLst>
            <a:path>
              <a:moveTo>
                <a:pt x="0" y="8747"/>
              </a:moveTo>
              <a:lnTo>
                <a:pt x="622875" y="87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932963">
        <a:off x="2880634" y="6127034"/>
        <a:ext cx="31143" cy="31143"/>
      </dsp:txXfrm>
    </dsp:sp>
    <dsp:sp modelId="{FCA5ADB8-9059-4AB3-BA32-545BB90FF70D}">
      <dsp:nvSpPr>
        <dsp:cNvPr id="0" name=""/>
        <dsp:cNvSpPr/>
      </dsp:nvSpPr>
      <dsp:spPr>
        <a:xfrm>
          <a:off x="242243" y="6031650"/>
          <a:ext cx="2387337" cy="543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فرمانهای او واجب الاطاعه است</a:t>
          </a:r>
          <a:endParaRPr lang="fa-IR" sz="1600" kern="1200" dirty="0">
            <a:cs typeface="B Koodak" pitchFamily="2" charset="-78"/>
          </a:endParaRPr>
        </a:p>
      </dsp:txBody>
      <dsp:txXfrm>
        <a:off x="242243" y="6031650"/>
        <a:ext cx="2387337" cy="5438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40F06D-4601-4BB6-AACD-AA4B54657B40}">
      <dsp:nvSpPr>
        <dsp:cNvPr id="0" name=""/>
        <dsp:cNvSpPr/>
      </dsp:nvSpPr>
      <dsp:spPr>
        <a:xfrm>
          <a:off x="6253856" y="1071570"/>
          <a:ext cx="2671471" cy="668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توجه به مباحث قبل سه مساله اختلافی بین شیعه و سنی وجود دارد</a:t>
          </a:r>
          <a:endParaRPr lang="fa-IR" sz="1600" kern="1200" dirty="0">
            <a:cs typeface="B Koodak" pitchFamily="2" charset="-78"/>
          </a:endParaRPr>
        </a:p>
      </dsp:txBody>
      <dsp:txXfrm>
        <a:off x="6253856" y="1071570"/>
        <a:ext cx="2671471" cy="668281"/>
      </dsp:txXfrm>
    </dsp:sp>
    <dsp:sp modelId="{57B8FE2C-4389-4C07-814E-DB3D0155C7CA}">
      <dsp:nvSpPr>
        <dsp:cNvPr id="0" name=""/>
        <dsp:cNvSpPr/>
      </dsp:nvSpPr>
      <dsp:spPr>
        <a:xfrm rot="14110727">
          <a:off x="5677130" y="1095463"/>
          <a:ext cx="734206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734206" y="887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110727">
        <a:off x="6025878" y="1085987"/>
        <a:ext cx="36710" cy="36710"/>
      </dsp:txXfrm>
    </dsp:sp>
    <dsp:sp modelId="{C8F5CD7A-C747-4C24-BFD2-C8C676CD2562}">
      <dsp:nvSpPr>
        <dsp:cNvPr id="0" name=""/>
        <dsp:cNvSpPr/>
      </dsp:nvSpPr>
      <dsp:spPr>
        <a:xfrm>
          <a:off x="1642276" y="540908"/>
          <a:ext cx="4192334" cy="5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امامت انتصابی نه انتخابی در نگاه شیعه</a:t>
          </a:r>
          <a:endParaRPr lang="fa-IR" sz="1600" kern="1200" dirty="0">
            <a:cs typeface="B Koodak" pitchFamily="2" charset="-78"/>
          </a:endParaRPr>
        </a:p>
      </dsp:txBody>
      <dsp:txXfrm>
        <a:off x="1642276" y="540908"/>
        <a:ext cx="4192334" cy="524129"/>
      </dsp:txXfrm>
    </dsp:sp>
    <dsp:sp modelId="{40877626-6D3E-4A76-95CE-9E3D5A9436D8}">
      <dsp:nvSpPr>
        <dsp:cNvPr id="0" name=""/>
        <dsp:cNvSpPr/>
      </dsp:nvSpPr>
      <dsp:spPr>
        <a:xfrm rot="10800000">
          <a:off x="5834611" y="1396832"/>
          <a:ext cx="419245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419245" y="887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33752" y="1395230"/>
        <a:ext cx="20962" cy="20962"/>
      </dsp:txXfrm>
    </dsp:sp>
    <dsp:sp modelId="{1B1092FA-9DC5-433D-91E4-5C32FFE15BBB}">
      <dsp:nvSpPr>
        <dsp:cNvPr id="0" name=""/>
        <dsp:cNvSpPr/>
      </dsp:nvSpPr>
      <dsp:spPr>
        <a:xfrm>
          <a:off x="1642276" y="1143646"/>
          <a:ext cx="4192334" cy="5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علم خدادادی و مصونیت از خطا (عصمت علمی) در نگاه شیعه</a:t>
          </a:r>
          <a:endParaRPr lang="fa-IR" sz="1600" kern="1200" dirty="0">
            <a:cs typeface="B Koodak" pitchFamily="2" charset="-78"/>
          </a:endParaRPr>
        </a:p>
      </dsp:txBody>
      <dsp:txXfrm>
        <a:off x="1642276" y="1143646"/>
        <a:ext cx="4192334" cy="524129"/>
      </dsp:txXfrm>
    </dsp:sp>
    <dsp:sp modelId="{3C229A3A-7138-42E1-8DE6-BDCBB1E28995}">
      <dsp:nvSpPr>
        <dsp:cNvPr id="0" name=""/>
        <dsp:cNvSpPr/>
      </dsp:nvSpPr>
      <dsp:spPr>
        <a:xfrm rot="7489273">
          <a:off x="5677130" y="1698201"/>
          <a:ext cx="734206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734206" y="887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489273">
        <a:off x="6025878" y="1688725"/>
        <a:ext cx="36710" cy="36710"/>
      </dsp:txXfrm>
    </dsp:sp>
    <dsp:sp modelId="{C8F92BDF-F861-4F6E-BD26-5FDAF26B25F6}">
      <dsp:nvSpPr>
        <dsp:cNvPr id="0" name=""/>
        <dsp:cNvSpPr/>
      </dsp:nvSpPr>
      <dsp:spPr>
        <a:xfrm>
          <a:off x="1642276" y="1746384"/>
          <a:ext cx="4192334" cy="5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امام از گناه در نگاه شیعه</a:t>
          </a:r>
          <a:endParaRPr lang="fa-IR" sz="1600" kern="1200" dirty="0">
            <a:cs typeface="B Koodak" pitchFamily="2" charset="-78"/>
          </a:endParaRPr>
        </a:p>
      </dsp:txBody>
      <dsp:txXfrm>
        <a:off x="1642276" y="1746384"/>
        <a:ext cx="4192334" cy="524129"/>
      </dsp:txXfrm>
    </dsp:sp>
    <dsp:sp modelId="{DB9ADBD0-5B39-49CA-9B25-D5491230083F}">
      <dsp:nvSpPr>
        <dsp:cNvPr id="0" name=""/>
        <dsp:cNvSpPr/>
      </dsp:nvSpPr>
      <dsp:spPr>
        <a:xfrm>
          <a:off x="8392728" y="2982235"/>
          <a:ext cx="532598" cy="42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8392728" y="2982235"/>
        <a:ext cx="532598" cy="425675"/>
      </dsp:txXfrm>
    </dsp:sp>
    <dsp:sp modelId="{E7146374-C2A9-4569-9E93-EC80C01BB70C}">
      <dsp:nvSpPr>
        <dsp:cNvPr id="0" name=""/>
        <dsp:cNvSpPr/>
      </dsp:nvSpPr>
      <dsp:spPr>
        <a:xfrm rot="10800000">
          <a:off x="7973483" y="3186193"/>
          <a:ext cx="419245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419245" y="887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72625" y="3184591"/>
        <a:ext cx="20962" cy="20962"/>
      </dsp:txXfrm>
    </dsp:sp>
    <dsp:sp modelId="{C8A1CBD2-C5CC-4ABC-9AF7-DA8D53DB495E}">
      <dsp:nvSpPr>
        <dsp:cNvPr id="0" name=""/>
        <dsp:cNvSpPr/>
      </dsp:nvSpPr>
      <dsp:spPr>
        <a:xfrm>
          <a:off x="6742129" y="2839254"/>
          <a:ext cx="1231354" cy="711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اعم مطلق از امامت است</a:t>
          </a:r>
          <a:endParaRPr lang="fa-IR" sz="1600" kern="1200" dirty="0">
            <a:cs typeface="B Koodak" pitchFamily="2" charset="-78"/>
          </a:endParaRPr>
        </a:p>
      </dsp:txBody>
      <dsp:txXfrm>
        <a:off x="6742129" y="2839254"/>
        <a:ext cx="1231354" cy="711636"/>
      </dsp:txXfrm>
    </dsp:sp>
    <dsp:sp modelId="{EC1F8797-8FB3-4596-A690-092F5A7FC703}">
      <dsp:nvSpPr>
        <dsp:cNvPr id="0" name=""/>
        <dsp:cNvSpPr/>
      </dsp:nvSpPr>
      <dsp:spPr>
        <a:xfrm rot="10800000">
          <a:off x="6322884" y="3186193"/>
          <a:ext cx="419245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419245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2026" y="3184591"/>
        <a:ext cx="20962" cy="20962"/>
      </dsp:txXfrm>
    </dsp:sp>
    <dsp:sp modelId="{CF683436-BC55-4327-910C-8D675DC185C1}">
      <dsp:nvSpPr>
        <dsp:cNvPr id="0" name=""/>
        <dsp:cNvSpPr/>
      </dsp:nvSpPr>
      <dsp:spPr>
        <a:xfrm>
          <a:off x="5824255" y="2933044"/>
          <a:ext cx="498629" cy="524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</a:t>
          </a:r>
          <a:endParaRPr lang="fa-IR" sz="1600" kern="1200" dirty="0">
            <a:cs typeface="B Koodak" pitchFamily="2" charset="-78"/>
          </a:endParaRPr>
        </a:p>
      </dsp:txBody>
      <dsp:txXfrm>
        <a:off x="5824255" y="2933044"/>
        <a:ext cx="498629" cy="524056"/>
      </dsp:txXfrm>
    </dsp:sp>
    <dsp:sp modelId="{709F4FAC-4252-4613-B820-7B3FB460CD50}">
      <dsp:nvSpPr>
        <dsp:cNvPr id="0" name=""/>
        <dsp:cNvSpPr/>
      </dsp:nvSpPr>
      <dsp:spPr>
        <a:xfrm rot="13148464">
          <a:off x="5344359" y="3015588"/>
          <a:ext cx="540546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540546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148464">
        <a:off x="5601119" y="3010954"/>
        <a:ext cx="27027" cy="27027"/>
      </dsp:txXfrm>
    </dsp:sp>
    <dsp:sp modelId="{B15AD8BD-CB09-4E5C-87BD-7D6FF4686E2A}">
      <dsp:nvSpPr>
        <dsp:cNvPr id="0" name=""/>
        <dsp:cNvSpPr/>
      </dsp:nvSpPr>
      <dsp:spPr>
        <a:xfrm>
          <a:off x="3750680" y="2591834"/>
          <a:ext cx="1654330" cy="524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امامی معصوم است</a:t>
          </a:r>
          <a:endParaRPr lang="fa-IR" sz="1600" kern="1200" dirty="0">
            <a:cs typeface="B Koodak" pitchFamily="2" charset="-78"/>
          </a:endParaRPr>
        </a:p>
      </dsp:txBody>
      <dsp:txXfrm>
        <a:off x="3750680" y="2591834"/>
        <a:ext cx="1654330" cy="524056"/>
      </dsp:txXfrm>
    </dsp:sp>
    <dsp:sp modelId="{798BBAA1-DC0C-4E3A-A3F2-AD74A79F3C45}">
      <dsp:nvSpPr>
        <dsp:cNvPr id="0" name=""/>
        <dsp:cNvSpPr/>
      </dsp:nvSpPr>
      <dsp:spPr>
        <a:xfrm rot="8657599">
          <a:off x="5356482" y="3336859"/>
          <a:ext cx="516301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516301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5601725" y="3332831"/>
        <a:ext cx="25815" cy="25815"/>
      </dsp:txXfrm>
    </dsp:sp>
    <dsp:sp modelId="{0F1E1C64-60CE-4466-B9CD-65961F72986F}">
      <dsp:nvSpPr>
        <dsp:cNvPr id="0" name=""/>
        <dsp:cNvSpPr/>
      </dsp:nvSpPr>
      <dsp:spPr>
        <a:xfrm>
          <a:off x="3750680" y="3194499"/>
          <a:ext cx="1654330" cy="60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لکن برخی معصومین امام نیستند مانند</a:t>
          </a:r>
          <a:endParaRPr lang="fa-IR" sz="1600" kern="1200" dirty="0">
            <a:cs typeface="B Koodak" pitchFamily="2" charset="-78"/>
          </a:endParaRPr>
        </a:p>
      </dsp:txBody>
      <dsp:txXfrm>
        <a:off x="3750680" y="3194499"/>
        <a:ext cx="1654330" cy="603812"/>
      </dsp:txXfrm>
    </dsp:sp>
    <dsp:sp modelId="{91A463BA-3363-4FD9-8110-53761DBCBA24}">
      <dsp:nvSpPr>
        <dsp:cNvPr id="0" name=""/>
        <dsp:cNvSpPr/>
      </dsp:nvSpPr>
      <dsp:spPr>
        <a:xfrm rot="14524637">
          <a:off x="3093414" y="3091997"/>
          <a:ext cx="895286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895286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524637">
        <a:off x="3518675" y="3078494"/>
        <a:ext cx="44764" cy="44764"/>
      </dsp:txXfrm>
    </dsp:sp>
    <dsp:sp modelId="{B62F149D-7A0A-44FF-BEBD-DFFC7968B91F}">
      <dsp:nvSpPr>
        <dsp:cNvPr id="0" name=""/>
        <dsp:cNvSpPr/>
      </dsp:nvSpPr>
      <dsp:spPr>
        <a:xfrm>
          <a:off x="1971016" y="2349122"/>
          <a:ext cx="1360418" cy="712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حضرت فاطمه زهرا سلام الله علیها</a:t>
          </a:r>
          <a:endParaRPr lang="fa-IR" sz="1600" kern="1200" dirty="0">
            <a:cs typeface="B Koodak" pitchFamily="2" charset="-78"/>
          </a:endParaRPr>
        </a:p>
      </dsp:txBody>
      <dsp:txXfrm>
        <a:off x="1971016" y="2349122"/>
        <a:ext cx="1360418" cy="712449"/>
      </dsp:txXfrm>
    </dsp:sp>
    <dsp:sp modelId="{587EB510-DB6E-46E3-B9DA-0382B853A92E}">
      <dsp:nvSpPr>
        <dsp:cNvPr id="0" name=""/>
        <dsp:cNvSpPr/>
      </dsp:nvSpPr>
      <dsp:spPr>
        <a:xfrm rot="10800000">
          <a:off x="3331435" y="3487525"/>
          <a:ext cx="419245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419245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30576" y="3485924"/>
        <a:ext cx="20962" cy="20962"/>
      </dsp:txXfrm>
    </dsp:sp>
    <dsp:sp modelId="{071C6AB1-DAE2-472F-A95C-155908BE2536}">
      <dsp:nvSpPr>
        <dsp:cNvPr id="0" name=""/>
        <dsp:cNvSpPr/>
      </dsp:nvSpPr>
      <dsp:spPr>
        <a:xfrm>
          <a:off x="1971016" y="3140180"/>
          <a:ext cx="1360418" cy="712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حضرت مریم ع</a:t>
          </a:r>
          <a:endParaRPr lang="fa-IR" sz="1600" kern="1200" dirty="0">
            <a:cs typeface="B Koodak" pitchFamily="2" charset="-78"/>
          </a:endParaRPr>
        </a:p>
      </dsp:txBody>
      <dsp:txXfrm>
        <a:off x="1971016" y="3140180"/>
        <a:ext cx="1360418" cy="712449"/>
      </dsp:txXfrm>
    </dsp:sp>
    <dsp:sp modelId="{564B4D73-ED6D-4A8D-8C24-ADCD05BB1032}">
      <dsp:nvSpPr>
        <dsp:cNvPr id="0" name=""/>
        <dsp:cNvSpPr/>
      </dsp:nvSpPr>
      <dsp:spPr>
        <a:xfrm rot="7075363">
          <a:off x="3093414" y="3883054"/>
          <a:ext cx="895286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895286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075363">
        <a:off x="3518675" y="3869551"/>
        <a:ext cx="44764" cy="44764"/>
      </dsp:txXfrm>
    </dsp:sp>
    <dsp:sp modelId="{0A8599D3-0DF8-404A-8564-57FBDFBB5751}">
      <dsp:nvSpPr>
        <dsp:cNvPr id="0" name=""/>
        <dsp:cNvSpPr/>
      </dsp:nvSpPr>
      <dsp:spPr>
        <a:xfrm>
          <a:off x="1971016" y="3931238"/>
          <a:ext cx="1360418" cy="712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احتمالا برخی از اولیاء الله</a:t>
          </a:r>
          <a:endParaRPr lang="fa-IR" sz="1600" kern="1200" dirty="0">
            <a:cs typeface="B Koodak" pitchFamily="2" charset="-78"/>
          </a:endParaRPr>
        </a:p>
      </dsp:txBody>
      <dsp:txXfrm>
        <a:off x="1971016" y="3931238"/>
        <a:ext cx="1360418" cy="712449"/>
      </dsp:txXfrm>
    </dsp:sp>
    <dsp:sp modelId="{277CFD65-7B88-4057-B84F-C73F17975F7B}">
      <dsp:nvSpPr>
        <dsp:cNvPr id="0" name=""/>
        <dsp:cNvSpPr/>
      </dsp:nvSpPr>
      <dsp:spPr>
        <a:xfrm rot="10800000">
          <a:off x="1551771" y="4278583"/>
          <a:ext cx="419245" cy="17758"/>
        </a:xfrm>
        <a:custGeom>
          <a:avLst/>
          <a:gdLst/>
          <a:ahLst/>
          <a:cxnLst/>
          <a:rect l="0" t="0" r="0" b="0"/>
          <a:pathLst>
            <a:path>
              <a:moveTo>
                <a:pt x="0" y="8879"/>
              </a:moveTo>
              <a:lnTo>
                <a:pt x="419245" y="8879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50913" y="4276981"/>
        <a:ext cx="20962" cy="20962"/>
      </dsp:txXfrm>
    </dsp:sp>
    <dsp:sp modelId="{70125ADC-BF85-4806-B5C2-FE8AD1535F97}">
      <dsp:nvSpPr>
        <dsp:cNvPr id="0" name=""/>
        <dsp:cNvSpPr/>
      </dsp:nvSpPr>
      <dsp:spPr>
        <a:xfrm>
          <a:off x="4390" y="3804010"/>
          <a:ext cx="1547380" cy="966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اساسا تشخیص عصمت ممکن نیست مگر با معرفی الهی</a:t>
          </a:r>
          <a:endParaRPr lang="fa-IR" sz="1600" kern="1200" dirty="0">
            <a:cs typeface="B Koodak" pitchFamily="2" charset="-78"/>
          </a:endParaRPr>
        </a:p>
      </dsp:txBody>
      <dsp:txXfrm>
        <a:off x="4390" y="3804010"/>
        <a:ext cx="1547380" cy="966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7B72F2-81C4-4398-A108-341EA0D60653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5ED258-AD1A-4C2B-AC65-1971138EF9F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57158" y="4000504"/>
            <a:ext cx="8262966" cy="2286000"/>
          </a:xfrm>
        </p:spPr>
        <p:txBody>
          <a:bodyPr>
            <a:noAutofit/>
          </a:bodyPr>
          <a:lstStyle/>
          <a:p>
            <a:pPr algn="ctr"/>
            <a:r>
              <a:rPr lang="fa-IR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60000" endA="900" endPos="60000" dist="29997" dir="5400000" sy="-100000" algn="bl" rotWithShape="0"/>
                </a:effectLst>
                <a:cs typeface="B Titr" pitchFamily="2" charset="-78"/>
              </a:rPr>
              <a:t>امامت</a:t>
            </a:r>
            <a:endParaRPr lang="fa-IR" sz="11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60000" endA="900" endPos="60000" dist="29997" dir="5400000" sy="-100000" algn="bl" rotWithShape="0"/>
              </a:effectLst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مقدمه</a:t>
            </a: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A59D0A9-C229-4C44-829E-1E34C4E00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EA59D0A9-C229-4C44-829E-1E34C4E00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71C1CBB-90B5-4D87-BE68-9C5BA5B44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graphicEl>
                                              <a:dgm id="{C71C1CBB-90B5-4D87-BE68-9C5BA5B44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D44F083-D7B2-40E8-B23E-B4CDA81D0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>
                                            <p:graphicEl>
                                              <a:dgm id="{8D44F083-D7B2-40E8-B23E-B4CDA81D0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195CD6-1E20-4040-A65E-80229A2EA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graphicEl>
                                              <a:dgm id="{41195CD6-1E20-4040-A65E-80229A2EA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4DF0607-A931-4BA2-8D0C-EF85A91EB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graphicEl>
                                              <a:dgm id="{54DF0607-A931-4BA2-8D0C-EF85A91EB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7B18A08-A179-4E24-A370-DB95D8A74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graphicEl>
                                              <a:dgm id="{47B18A08-A179-4E24-A370-DB95D8A74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CDD5334-81FE-4355-9394-D79013F83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graphicEl>
                                              <a:dgm id="{DCDD5334-81FE-4355-9394-D79013F83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D954549-C46A-42F6-BE37-88B50994F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>
                                            <p:graphicEl>
                                              <a:dgm id="{1D954549-C46A-42F6-BE37-88B50994F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DA160EC-1C38-481E-AD55-4AB17F0A8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>
                                            <p:graphicEl>
                                              <a:dgm id="{EDA160EC-1C38-481E-AD55-4AB17F0A8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31ACA33-79C8-4681-B01E-EF7072861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>
                                            <p:graphicEl>
                                              <a:dgm id="{831ACA33-79C8-4681-B01E-EF7072861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C7D5F8-2791-43A8-B5BB-F6548D437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graphicEl>
                                              <a:dgm id="{68C7D5F8-2791-43A8-B5BB-F6548D437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DE2BC7C-A2F9-4E39-8D49-4FD2CAD13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graphicEl>
                                              <a:dgm id="{FDE2BC7C-A2F9-4E39-8D49-4FD2CAD13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F67B83B-66B7-493E-A380-72F0CD18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graphicEl>
                                              <a:dgm id="{5F67B83B-66B7-493E-A380-72F0CD18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3DC51AD-7717-4616-ADC5-D1EC10832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>
                                            <p:graphicEl>
                                              <a:dgm id="{93DC51AD-7717-4616-ADC5-D1EC10832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05B9565-C6ED-4707-BA39-F05DE8E65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>
                                            <p:graphicEl>
                                              <a:dgm id="{405B9565-C6ED-4707-BA39-F05DE8E65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1720C93-BCDD-4B6F-92C0-6F35A38B8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">
                                            <p:graphicEl>
                                              <a:dgm id="{11720C93-BCDD-4B6F-92C0-6F35A38B8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47A31F-14AF-4868-A2DA-6AADA1EF9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">
                                            <p:graphicEl>
                                              <a:dgm id="{5B47A31F-14AF-4868-A2DA-6AADA1EF9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480E0E-0314-4734-B53A-7D32D6A4F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>
                                            <p:graphicEl>
                                              <a:dgm id="{48480E0E-0314-4734-B53A-7D32D6A4F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F05F2A-9085-4005-804F-F670270B2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graphicEl>
                                              <a:dgm id="{57F05F2A-9085-4005-804F-F670270B2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258E603-4EAA-43CE-99CB-22A69CD99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">
                                            <p:graphicEl>
                                              <a:dgm id="{A258E603-4EAA-43CE-99CB-22A69CD99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مقدمه</a:t>
            </a: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70343-87D0-4440-B3F4-338AB161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EC70343-87D0-4440-B3F4-338AB161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53BB64-B56B-491F-83AC-A13E7D78E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553BB64-B56B-491F-83AC-A13E7D78E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A00DD-2029-4560-B0BA-DB814E5FD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DFA00DD-2029-4560-B0BA-DB814E5FDA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CAA52-33D6-4E81-BC89-9BF386766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1BCAA52-33D6-4E81-BC89-9BF386766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98E5FB-8D7B-4F65-A8C8-C56B5BF89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098E5FB-8D7B-4F65-A8C8-C56B5BF89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CE95F-3D0D-48B1-B22D-74BCAE85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DCCE95F-3D0D-48B1-B22D-74BCAE85A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D35AD-C81F-413D-A43E-A80535675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D2D35AD-C81F-413D-A43E-A80535675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69BAB2-693C-474A-B99E-A948C43E2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269BAB2-693C-474A-B99E-A948C43E2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42603-53B6-470E-9DF2-1E81ED4CF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9B42603-53B6-470E-9DF2-1E81ED4CF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7A4AE-82F0-48F5-B71E-8B0CF7ACC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007A4AE-82F0-48F5-B71E-8B0CF7ACC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88F5-C3B4-4C50-AE7F-44988CF9D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12688F5-C3B4-4C50-AE7F-44988CF9D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678073-82C3-4A1F-8FED-587969D83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1E678073-82C3-4A1F-8FED-587969D83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7D6FA5-2C99-4650-90F6-91057DF70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9E7D6FA5-2C99-4650-90F6-91057DF70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F0D84-DD45-4F89-8562-5D035CD37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3CF0D84-DD45-4F89-8562-5D035CD37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5DE86-ED53-4800-B150-6CDD8E620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FC75DE86-ED53-4800-B150-6CDD8E620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457592-E550-4184-BE5E-A48E1D52D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FC457592-E550-4184-BE5E-A48E1D52D9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EEA3D3-3952-4F29-88D6-DCF58F818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7CEEA3D3-3952-4F29-88D6-DCF58F818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مقدمه</a:t>
            </a: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6701B7-BB12-486B-891E-79ACDED24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66701B7-BB12-486B-891E-79ACDED24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66701B7-BB12-486B-891E-79ACDED24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5871E4-A12A-42CF-9B48-10A0A5F2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25871E4-A12A-42CF-9B48-10A0A5F2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25871E4-A12A-42CF-9B48-10A0A5F2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2CA661-26AF-4D12-957E-69AE9DD8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B2CA661-26AF-4D12-957E-69AE9DD8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B2CA661-26AF-4D12-957E-69AE9DD8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00004D-DE83-4212-8902-8B85BA02E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A00004D-DE83-4212-8902-8B85BA02E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A00004D-DE83-4212-8902-8B85BA02E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120580-5A6C-4A91-BA0D-CC61B84C2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9120580-5A6C-4A91-BA0D-CC61B84C2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9120580-5A6C-4A91-BA0D-CC61B84C2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42560E-E23D-4572-B401-7B3AEBA0B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742560E-E23D-4572-B401-7B3AEBA0B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742560E-E23D-4572-B401-7B3AEBA0B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08060-88DD-4DB5-A6EF-CE1541E34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A908060-88DD-4DB5-A6EF-CE1541E34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A908060-88DD-4DB5-A6EF-CE1541E34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6EBD4-9A4D-4F36-ACAC-E01DA0383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3706EBD4-9A4D-4F36-ACAC-E01DA0383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3706EBD4-9A4D-4F36-ACAC-E01DA0383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821F8C-78FB-4B61-9BA5-8B7387D6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6821F8C-78FB-4B61-9BA5-8B7387D6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6821F8C-78FB-4B61-9BA5-8B7387D6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208A7C-D3E7-44E1-BDD1-A3EB7BFE3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B208A7C-D3E7-44E1-BDD1-A3EB7BFE3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B208A7C-D3E7-44E1-BDD1-A3EB7BFE3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D35E2-706B-4717-BF6A-277F88CD3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C96D35E2-706B-4717-BF6A-277F88CD3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C96D35E2-706B-4717-BF6A-277F88CD3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4EF7B9-20B9-47B8-8499-04CFBCBB9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C4EF7B9-20B9-47B8-8499-04CFBCBB9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C4EF7B9-20B9-47B8-8499-04CFBCBB9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3C5704-5A1B-4359-B759-853C51008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1D3C5704-5A1B-4359-B759-853C51008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1D3C5704-5A1B-4359-B759-853C51008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06F0D3-BD96-4B8F-8193-CC623189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A206F0D3-BD96-4B8F-8193-CC623189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A206F0D3-BD96-4B8F-8193-CC623189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C264CB-BA6B-4E7B-BEF2-E97111DAA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C6C264CB-BA6B-4E7B-BEF2-E97111DAA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C6C264CB-BA6B-4E7B-BEF2-E97111DAA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271AC1-51C3-45CD-A7B5-BE6E5CBC9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AE271AC1-51C3-45CD-A7B5-BE6E5CBC9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AE271AC1-51C3-45CD-A7B5-BE6E5CBC9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0BE7F8-715F-4CDC-952E-FF87DBC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560BE7F8-715F-4CDC-952E-FF87DBC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560BE7F8-715F-4CDC-952E-FF87DBC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3B978-1403-4BE5-9072-0E4FE4BF1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2C33B978-1403-4BE5-9072-0E4FE4BF1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2C33B978-1403-4BE5-9072-0E4FE4BF1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7C1BE5-E869-4461-B4AD-19AFA440F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727C1BE5-E869-4461-B4AD-19AFA440F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727C1BE5-E869-4461-B4AD-19AFA440F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AE25DF-EDFA-4B10-AD99-8F9DB5F4A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C9AE25DF-EDFA-4B10-AD99-8F9DB5F4A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C9AE25DF-EDFA-4B10-AD99-8F9DB5F4A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7B7D3-E149-48BE-8CAA-D4F7DF8B2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BBB7B7D3-E149-48BE-8CAA-D4F7DF8B2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BBB7B7D3-E149-48BE-8CAA-D4F7DF8B2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818EDF-373C-41A1-AF39-43728020B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D8818EDF-373C-41A1-AF39-43728020B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D8818EDF-373C-41A1-AF39-43728020B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C5F80-F3EE-40C3-8389-5A88B8DBC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FC7C5F80-F3EE-40C3-8389-5A88B8DBC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graphicEl>
                                              <a:dgm id="{FC7C5F80-F3EE-40C3-8389-5A88B8DBC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10F9A5-392F-4CD8-982C-A1E51CFA2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AD10F9A5-392F-4CD8-982C-A1E51CFA2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graphicEl>
                                              <a:dgm id="{AD10F9A5-392F-4CD8-982C-A1E51CFA2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6FC9E-BAC5-4026-9C12-DFDFD591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7C46FC9E-BAC5-4026-9C12-DFDFD591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graphicEl>
                                              <a:dgm id="{7C46FC9E-BAC5-4026-9C12-DFDFD591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B5E6C-B227-481C-93EB-F67C5CF7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E59B5E6C-B227-481C-93EB-F67C5CF7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E59B5E6C-B227-481C-93EB-F67C5CF7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C5EDE6-0B16-44AE-A3DF-8C8025CC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">
                                            <p:graphicEl>
                                              <a:dgm id="{0AC5EDE6-0B16-44AE-A3DF-8C8025CC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>
                                            <p:graphicEl>
                                              <a:dgm id="{0AC5EDE6-0B16-44AE-A3DF-8C8025CCF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9F30F1-2449-4B3D-BE35-6E1AF6CB1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>
                                            <p:graphicEl>
                                              <a:dgm id="{0A9F30F1-2449-4B3D-BE35-6E1AF6CB1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graphicEl>
                                              <a:dgm id="{0A9F30F1-2449-4B3D-BE35-6E1AF6CB1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9A839-26B8-4DD5-B615-1893750F5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>
                                            <p:graphicEl>
                                              <a:dgm id="{5049A839-26B8-4DD5-B615-1893750F5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>
                                            <p:graphicEl>
                                              <a:dgm id="{5049A839-26B8-4DD5-B615-1893750F5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CE2045-7F6A-4335-B89C-A69D41E8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>
                                            <p:graphicEl>
                                              <a:dgm id="{17CE2045-7F6A-4335-B89C-A69D41E8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>
                                            <p:graphicEl>
                                              <a:dgm id="{17CE2045-7F6A-4335-B89C-A69D41E8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1C9E7-B277-4C5E-A490-CBE237A1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graphicEl>
                                              <a:dgm id="{90B1C9E7-B277-4C5E-A490-CBE237A1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>
                                            <p:graphicEl>
                                              <a:dgm id="{90B1C9E7-B277-4C5E-A490-CBE237A16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307690-996B-4971-9F40-4B0135BC6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graphicEl>
                                              <a:dgm id="{05307690-996B-4971-9F40-4B0135BC6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graphicEl>
                                              <a:dgm id="{05307690-996B-4971-9F40-4B0135BC6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80668A-AC24-4A68-9736-9FAE05A8A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>
                                            <p:graphicEl>
                                              <a:dgm id="{C680668A-AC24-4A68-9736-9FAE05A8A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">
                                            <p:graphicEl>
                                              <a:dgm id="{C680668A-AC24-4A68-9736-9FAE05A8A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0547E-A82A-4FE9-A54E-A4840521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">
                                            <p:graphicEl>
                                              <a:dgm id="{2810547E-A82A-4FE9-A54E-A4840521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">
                                            <p:graphicEl>
                                              <a:dgm id="{2810547E-A82A-4FE9-A54E-A48405212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71E83-9798-44CB-8322-59A2C2509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">
                                            <p:graphicEl>
                                              <a:dgm id="{56C71E83-9798-44CB-8322-59A2C2509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">
                                            <p:graphicEl>
                                              <a:dgm id="{56C71E83-9798-44CB-8322-59A2C2509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79712-5DC9-4F38-B625-B50F13B3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">
                                            <p:graphicEl>
                                              <a:dgm id="{2A179712-5DC9-4F38-B625-B50F13B3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">
                                            <p:graphicEl>
                                              <a:dgm id="{2A179712-5DC9-4F38-B625-B50F13B3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37ACF1-90D5-4233-8FAD-D36F8C4C9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graphicEl>
                                              <a:dgm id="{AF37ACF1-90D5-4233-8FAD-D36F8C4C9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graphicEl>
                                              <a:dgm id="{AF37ACF1-90D5-4233-8FAD-D36F8C4C9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2516C7-E53F-4E19-B3F4-CF128F189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">
                                            <p:graphicEl>
                                              <a:dgm id="{372516C7-E53F-4E19-B3F4-CF128F189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">
                                            <p:graphicEl>
                                              <a:dgm id="{372516C7-E53F-4E19-B3F4-CF128F189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81A37A-D38F-40AD-ADF1-6BCE4D9F9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">
                                            <p:graphicEl>
                                              <a:dgm id="{E381A37A-D38F-40AD-ADF1-6BCE4D9F9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">
                                            <p:graphicEl>
                                              <a:dgm id="{E381A37A-D38F-40AD-ADF1-6BCE4D9F9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43739-4F22-453C-9FD3-9BE4862D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>
                                            <p:graphicEl>
                                              <a:dgm id="{E5243739-4F22-453C-9FD3-9BE4862D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>
                                            <p:graphicEl>
                                              <a:dgm id="{E5243739-4F22-453C-9FD3-9BE4862D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13844F-434C-44DC-98BD-3A3ACF3BE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">
                                            <p:graphicEl>
                                              <a:dgm id="{1613844F-434C-44DC-98BD-3A3ACF3BE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">
                                            <p:graphicEl>
                                              <a:dgm id="{1613844F-434C-44DC-98BD-3A3ACF3BE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CC596-8BCC-42D4-B541-180B12B05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">
                                            <p:graphicEl>
                                              <a:dgm id="{0EFCC596-8BCC-42D4-B541-180B12B05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">
                                            <p:graphicEl>
                                              <a:dgm id="{0EFCC596-8BCC-42D4-B541-180B12B05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79345-024A-45DA-B14F-63F499A6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">
                                            <p:graphicEl>
                                              <a:dgm id="{87079345-024A-45DA-B14F-63F499A6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">
                                            <p:graphicEl>
                                              <a:dgm id="{87079345-024A-45DA-B14F-63F499A6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D8D6B-320F-42D5-AEF4-54AB3F826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graphicEl>
                                              <a:dgm id="{9E9D8D6B-320F-42D5-AEF4-54AB3F826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graphicEl>
                                              <a:dgm id="{9E9D8D6B-320F-42D5-AEF4-54AB3F826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041A81-FBD8-4684-A9B0-B501A1C0E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">
                                            <p:graphicEl>
                                              <a:dgm id="{75041A81-FBD8-4684-A9B0-B501A1C0E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">
                                            <p:graphicEl>
                                              <a:dgm id="{75041A81-FBD8-4684-A9B0-B501A1C0E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0445F-CFE9-493A-9E08-AE7A8393F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">
                                            <p:graphicEl>
                                              <a:dgm id="{4B80445F-CFE9-493A-9E08-AE7A8393F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">
                                            <p:graphicEl>
                                              <a:dgm id="{4B80445F-CFE9-493A-9E08-AE7A8393F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CCC43-0333-4CEB-89F9-154A98F5A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">
                                            <p:graphicEl>
                                              <a:dgm id="{0F4CCC43-0333-4CEB-89F9-154A98F5A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">
                                            <p:graphicEl>
                                              <a:dgm id="{0F4CCC43-0333-4CEB-89F9-154A98F5A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D2651-0484-48B0-9CD5-2E8A219B2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">
                                            <p:graphicEl>
                                              <a:dgm id="{F58D2651-0484-48B0-9CD5-2E8A219B2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">
                                            <p:graphicEl>
                                              <a:dgm id="{F58D2651-0484-48B0-9CD5-2E8A219B2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9EFCF-ECEF-421C-A466-B9E3F3D47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">
                                            <p:graphicEl>
                                              <a:dgm id="{23A9EFCF-ECEF-421C-A466-B9E3F3D47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">
                                            <p:graphicEl>
                                              <a:dgm id="{23A9EFCF-ECEF-421C-A466-B9E3F3D47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2A154F-B973-4DB9-9274-C7C583FBE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">
                                            <p:graphicEl>
                                              <a:dgm id="{8C2A154F-B973-4DB9-9274-C7C583FBE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">
                                            <p:graphicEl>
                                              <a:dgm id="{8C2A154F-B973-4DB9-9274-C7C583FBE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D21DE-8246-44A6-ABD2-05DB556F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">
                                            <p:graphicEl>
                                              <a:dgm id="{978D21DE-8246-44A6-ABD2-05DB556F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">
                                            <p:graphicEl>
                                              <a:dgm id="{978D21DE-8246-44A6-ABD2-05DB556FD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51DCD-439A-415C-B209-CF3AC89A1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">
                                            <p:graphicEl>
                                              <a:dgm id="{54551DCD-439A-415C-B209-CF3AC89A1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">
                                            <p:graphicEl>
                                              <a:dgm id="{54551DCD-439A-415C-B209-CF3AC89A1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14BBE-D3F3-4243-AE3D-3EEB12751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">
                                            <p:graphicEl>
                                              <a:dgm id="{03314BBE-D3F3-4243-AE3D-3EEB12751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">
                                            <p:graphicEl>
                                              <a:dgm id="{03314BBE-D3F3-4243-AE3D-3EEB12751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588C93-E183-4558-B635-32C26D1DF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">
                                            <p:graphicEl>
                                              <a:dgm id="{10588C93-E183-4558-B635-32C26D1DF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">
                                            <p:graphicEl>
                                              <a:dgm id="{10588C93-E183-4558-B635-32C26D1DF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3A8B8-E0E3-4AC0-9F13-D06ABE6D8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">
                                            <p:graphicEl>
                                              <a:dgm id="{3083A8B8-E0E3-4AC0-9F13-D06ABE6D8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">
                                            <p:graphicEl>
                                              <a:dgm id="{3083A8B8-E0E3-4AC0-9F13-D06ABE6D8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r>
              <a:rPr lang="fa-IR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مفهوم امامت</a:t>
            </a: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90011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2CC98-D72A-4E57-9F31-FFB94CBBE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262CC98-D72A-4E57-9F31-FFB94CBBE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262CC98-D72A-4E57-9F31-FFB94CBBE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72430A-621E-4CCD-93B5-3485EF3A9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D72430A-621E-4CCD-93B5-3485EF3A9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D72430A-621E-4CCD-93B5-3485EF3A9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6CCD4-B8B8-47C1-9ECC-25D163BBE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486CCD4-B8B8-47C1-9ECC-25D163BBE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486CCD4-B8B8-47C1-9ECC-25D163BBE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B7A92E-9D60-4B30-8FB3-F8251D45D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4B7A92E-9D60-4B30-8FB3-F8251D45D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4B7A92E-9D60-4B30-8FB3-F8251D45D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53A8A2-B7B1-4A2E-8571-29B3EDF68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653A8A2-B7B1-4A2E-8571-29B3EDF68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653A8A2-B7B1-4A2E-8571-29B3EDF68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4E9F02-4093-4349-B6B1-21A3D6890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44E9F02-4093-4349-B6B1-21A3D6890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A44E9F02-4093-4349-B6B1-21A3D6890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FE760E-1301-4230-85CD-1D07C1C35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16FE760E-1301-4230-85CD-1D07C1C35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6FE760E-1301-4230-85CD-1D07C1C35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27EB0D-B1BE-4CC1-951F-32B7A1D6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A27EB0D-B1BE-4CC1-951F-32B7A1D6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A27EB0D-B1BE-4CC1-951F-32B7A1D6C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96F58-60AC-4E9E-82AB-AE8027682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7F296F58-60AC-4E9E-82AB-AE8027682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7F296F58-60AC-4E9E-82AB-AE8027682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7B1F2-2025-46ED-B166-62BAB049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9517B1F2-2025-46ED-B166-62BAB049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9517B1F2-2025-46ED-B166-62BAB049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F343E3-DB82-4CD7-A299-FCB0396A1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5F343E3-DB82-4CD7-A299-FCB0396A1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5F343E3-DB82-4CD7-A299-FCB0396A1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93A97C-9A06-4CBA-91BB-C6473368D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493A97C-9A06-4CBA-91BB-C6473368D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F493A97C-9A06-4CBA-91BB-C6473368D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863D67-2A59-40B6-983A-6DB52307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F8863D67-2A59-40B6-983A-6DB52307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F8863D67-2A59-40B6-983A-6DB52307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A9F71F-0BEA-4A3C-8A1D-C553F497F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3AA9F71F-0BEA-4A3C-8A1D-C553F497F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3AA9F71F-0BEA-4A3C-8A1D-C553F497F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CBC90-00FD-405B-BB94-B55B64F74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AA1CBC90-00FD-405B-BB94-B55B64F74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AA1CBC90-00FD-405B-BB94-B55B64F74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DBA274-30C1-4DC2-B6DD-5EE8B80B3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21DBA274-30C1-4DC2-B6DD-5EE8B80B3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21DBA274-30C1-4DC2-B6DD-5EE8B80B3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899FE9-C598-4559-A264-6A4F777BC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1D899FE9-C598-4559-A264-6A4F777BC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1D899FE9-C598-4559-A264-6A4F777BC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98218A-05DB-479C-9D1E-EAAA7EAAF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8D98218A-05DB-479C-9D1E-EAAA7EAAF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8D98218A-05DB-479C-9D1E-EAAA7EAAF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E7979F-24F1-407E-9BC3-0269143C2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23E7979F-24F1-407E-9BC3-0269143C2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23E7979F-24F1-407E-9BC3-0269143C2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9FBDF0-C3AB-499E-90A6-8926EC163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569FBDF0-C3AB-499E-90A6-8926EC163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569FBDF0-C3AB-499E-90A6-8926EC163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CECCE-0E4E-4C32-A4F4-66F65D0E3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0B8CECCE-0E4E-4C32-A4F4-66F65D0E3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0B8CECCE-0E4E-4C32-A4F4-66F65D0E3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593F2-A860-4A4D-ABAD-5E6AB83DD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7B0593F2-A860-4A4D-ABAD-5E6AB83DD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7B0593F2-A860-4A4D-ABAD-5E6AB83DD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6D570-4DAE-4C17-A68F-02BD2889A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4BB6D570-4DAE-4C17-A68F-02BD2889A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4BB6D570-4DAE-4C17-A68F-02BD2889A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58313-78A4-4361-A16E-BB9D8EC83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0D658313-78A4-4361-A16E-BB9D8EC83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graphicEl>
                                              <a:dgm id="{0D658313-78A4-4361-A16E-BB9D8EC83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712AC-6620-4145-9C11-98A1F49B7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graphicEl>
                                              <a:dgm id="{291712AC-6620-4145-9C11-98A1F49B7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291712AC-6620-4145-9C11-98A1F49B7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8D9551-BCDC-4EA8-B1F0-862A3FF82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FC8D9551-BCDC-4EA8-B1F0-862A3FF82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FC8D9551-BCDC-4EA8-B1F0-862A3FF82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8D245-F1CD-408B-8C82-58707D2A5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graphicEl>
                                              <a:dgm id="{5C08D245-F1CD-408B-8C82-58707D2A5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dgm id="{5C08D245-F1CD-408B-8C82-58707D2A5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33FF8-2BB3-479A-9F02-6B215BFBA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>
                                            <p:graphicEl>
                                              <a:dgm id="{2D233FF8-2BB3-479A-9F02-6B215BFBA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graphicEl>
                                              <a:dgm id="{2D233FF8-2BB3-479A-9F02-6B215BFBA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D73BDC-85C5-45D3-BF33-39427BB9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>
                                            <p:graphicEl>
                                              <a:dgm id="{1AD73BDC-85C5-45D3-BF33-39427BB9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>
                                            <p:graphicEl>
                                              <a:dgm id="{1AD73BDC-85C5-45D3-BF33-39427BB9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396D5-492C-4181-9DB0-4B8511C6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>
                                            <p:graphicEl>
                                              <a:dgm id="{6F8396D5-492C-4181-9DB0-4B8511C6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>
                                            <p:graphicEl>
                                              <a:dgm id="{6F8396D5-492C-4181-9DB0-4B8511C6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8CF669-43A1-42A6-8A8A-7AE7B8F73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>
                                            <p:graphicEl>
                                              <a:dgm id="{038CF669-43A1-42A6-8A8A-7AE7B8F73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>
                                            <p:graphicEl>
                                              <a:dgm id="{038CF669-43A1-42A6-8A8A-7AE7B8F73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485726-F1CC-42DC-86CB-A976A16C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graphicEl>
                                              <a:dgm id="{55485726-F1CC-42DC-86CB-A976A16C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graphicEl>
                                              <a:dgm id="{55485726-F1CC-42DC-86CB-A976A16C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317F49-8153-4D3D-92DC-B76E8AB4D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>
                                            <p:graphicEl>
                                              <a:dgm id="{68317F49-8153-4D3D-92DC-B76E8AB4D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>
                                            <p:graphicEl>
                                              <a:dgm id="{68317F49-8153-4D3D-92DC-B76E8AB4D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DFBD19-D4F4-47EC-A41F-C217AB0AF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">
                                            <p:graphicEl>
                                              <a:dgm id="{7BDFBD19-D4F4-47EC-A41F-C217AB0AF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">
                                            <p:graphicEl>
                                              <a:dgm id="{7BDFBD19-D4F4-47EC-A41F-C217AB0AF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6C6BE5-18D7-46FA-BB28-D715693E1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">
                                            <p:graphicEl>
                                              <a:dgm id="{BA6C6BE5-18D7-46FA-BB28-D715693E1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">
                                            <p:graphicEl>
                                              <a:dgm id="{BA6C6BE5-18D7-46FA-BB28-D715693E1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5ADB8-9059-4AB3-BA32-545BB90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">
                                            <p:graphicEl>
                                              <a:dgm id="{FCA5ADB8-9059-4AB3-BA32-545BB90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">
                                            <p:graphicEl>
                                              <a:dgm id="{FCA5ADB8-9059-4AB3-BA32-545BB90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درس سی و ششم</a:t>
            </a: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/>
            </a:r>
            <a:b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</a:br>
            <a:r>
              <a:rPr lang="fa-I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Titr" pitchFamily="2" charset="-78"/>
              </a:rPr>
              <a:t>مفهوم امامت</a:t>
            </a:r>
            <a:endParaRPr lang="fa-I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8929718" cy="531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40F06D-4601-4BB6-AACD-AA4B54657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340F06D-4601-4BB6-AACD-AA4B54657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B8FE2C-4389-4C07-814E-DB3D0155C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7B8FE2C-4389-4C07-814E-DB3D0155C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5CD7A-C747-4C24-BFD2-C8C676CD2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8F5CD7A-C747-4C24-BFD2-C8C676CD2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877626-6D3E-4A76-95CE-9E3D5A943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0877626-6D3E-4A76-95CE-9E3D5A943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1092FA-9DC5-433D-91E4-5C32FFE15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1092FA-9DC5-433D-91E4-5C32FFE15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29A3A-7138-42E1-8DE6-BDCBB1E28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C229A3A-7138-42E1-8DE6-BDCBB1E28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92BDF-F861-4F6E-BD26-5FDAF26B2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8F92BDF-F861-4F6E-BD26-5FDAF26B2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9ADBD0-5B39-49CA-9B25-D54912300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B9ADBD0-5B39-49CA-9B25-D54912300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146374-C2A9-4569-9E93-EC80C01BB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E7146374-C2A9-4569-9E93-EC80C01BB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A1CBD2-C5CC-4ABC-9AF7-DA8D53DB4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8A1CBD2-C5CC-4ABC-9AF7-DA8D53DB4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F8797-8FB3-4596-A690-092F5A7FC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EC1F8797-8FB3-4596-A690-092F5A7FC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683436-BC55-4327-910C-8D675DC18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F683436-BC55-4327-910C-8D675DC18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F4FAC-4252-4613-B820-7B3FB460C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09F4FAC-4252-4613-B820-7B3FB460C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AD8BD-CB09-4E5C-87BD-7D6FF4686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15AD8BD-CB09-4E5C-87BD-7D6FF4686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8BBAA1-DC0C-4E3A-A3F2-AD74A79F3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798BBAA1-DC0C-4E3A-A3F2-AD74A79F3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1E1C64-60CE-4466-B9CD-65961F729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0F1E1C64-60CE-4466-B9CD-65961F729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A463BA-3363-4FD9-8110-53761DBCB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91A463BA-3363-4FD9-8110-53761DBCB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2F149D-7A0A-44FF-BEBD-DFFC7968B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B62F149D-7A0A-44FF-BEBD-DFFC7968B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EB510-DB6E-46E3-B9DA-0382B853A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587EB510-DB6E-46E3-B9DA-0382B853A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1C6AB1-DAE2-472F-A95C-155908BE2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071C6AB1-DAE2-472F-A95C-155908BE2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B4D73-ED6D-4A8D-8C24-ADCD05BB1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564B4D73-ED6D-4A8D-8C24-ADCD05BB1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8599D3-0DF8-404A-8564-57FBDFBB5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0A8599D3-0DF8-404A-8564-57FBDFBB5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CFD65-7B88-4057-B84F-C73F17975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277CFD65-7B88-4057-B84F-C73F17975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125ADC-BF85-4806-B5C2-FE8AD1535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70125ADC-BF85-4806-B5C2-FE8AD1535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637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درس سی و ششم </vt:lpstr>
      <vt:lpstr>درس سی و ششم مقدمه</vt:lpstr>
      <vt:lpstr>درس سی و ششم مقدمه</vt:lpstr>
      <vt:lpstr>درس سی و ششم مقدمه</vt:lpstr>
      <vt:lpstr>درس سی و ششم مفهوم امامت</vt:lpstr>
      <vt:lpstr>درس سی و ششم مفهوم امامت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سی و ششم مقدمه</dc:title>
  <dc:creator>mahdi</dc:creator>
  <cp:lastModifiedBy>mahdi</cp:lastModifiedBy>
  <cp:revision>11</cp:revision>
  <dcterms:created xsi:type="dcterms:W3CDTF">2012-03-07T18:13:06Z</dcterms:created>
  <dcterms:modified xsi:type="dcterms:W3CDTF">2012-03-11T02:15:11Z</dcterms:modified>
</cp:coreProperties>
</file>