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35D93-E30C-4E95-BE35-25472356B48F}" type="doc">
      <dgm:prSet loTypeId="urn:microsoft.com/office/officeart/2005/8/layout/hierarchy2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pPr rtl="1"/>
          <a:endParaRPr lang="fa-IR"/>
        </a:p>
      </dgm:t>
    </dgm:pt>
    <dgm:pt modelId="{E3820405-7E75-44C0-8EE7-10DAE406197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مساله جاودانی</a:t>
          </a:r>
          <a:r>
            <a:rPr lang="fa-IR" sz="1600" b="1" i="0" dirty="0" smtClean="0">
              <a:cs typeface="B Koodak" pitchFamily="2" charset="-78"/>
            </a:rPr>
            <a:t> بودن اسلام</a:t>
          </a:r>
          <a:endParaRPr lang="fa-IR" sz="1600" dirty="0">
            <a:cs typeface="B Koodak" pitchFamily="2" charset="-78"/>
          </a:endParaRPr>
        </a:p>
      </dgm:t>
    </dgm:pt>
    <dgm:pt modelId="{773E020F-3187-4739-B917-B55EF00DB082}" type="parTrans" cxnId="{E90C265B-E8E2-4AFB-91B3-5739F268A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C958C0-F500-46B6-A347-151117FECD88}" type="sibTrans" cxnId="{E90C265B-E8E2-4AFB-91B3-5739F268A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558106-7AD4-471B-A777-36DC8A2E820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baseline="0" dirty="0" smtClean="0">
              <a:cs typeface="B Koodak" pitchFamily="2" charset="-78"/>
            </a:rPr>
            <a:t>احتمال وجود پیامبر</a:t>
          </a:r>
          <a:r>
            <a:rPr lang="fa-IR" sz="1600" b="1" dirty="0" smtClean="0">
              <a:cs typeface="B Koodak" pitchFamily="2" charset="-78"/>
            </a:rPr>
            <a:t> ناسخ اسلام را</a:t>
          </a:r>
          <a:endParaRPr lang="fa-IR" sz="1600" dirty="0">
            <a:cs typeface="B Koodak" pitchFamily="2" charset="-78"/>
          </a:endParaRPr>
        </a:p>
      </dgm:t>
    </dgm:pt>
    <dgm:pt modelId="{8C794B4A-91FC-4059-BCC4-4DD0DE0BB882}" type="parTrans" cxnId="{EA205526-3B14-44BE-AC63-C4294A26A90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377A9E-ADBC-428B-96F0-0CA2E64635B4}" type="sibTrans" cxnId="{EA205526-3B14-44BE-AC63-C4294A26A9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56DE73-641A-4C1B-BA75-319082E7A8B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مانند رسول گرامی اسلام نسبت به حضرت مسیح </a:t>
          </a:r>
          <a:endParaRPr lang="fa-IR" sz="1600" dirty="0">
            <a:cs typeface="B Koodak" pitchFamily="2" charset="-78"/>
          </a:endParaRPr>
        </a:p>
      </dgm:t>
    </dgm:pt>
    <dgm:pt modelId="{05B75E8D-F785-45DA-9AA1-087A808B1C0C}" type="parTrans" cxnId="{553CB276-9ABC-4A96-9191-ABC5F783CFF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04ACC0-9D21-471F-9DFC-014BCA0FB4EC}" type="sibTrans" cxnId="{553CB276-9ABC-4A96-9191-ABC5F783CFF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B16EF9-B953-45BE-B616-9D5CAF9A005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نفی</a:t>
          </a:r>
          <a:r>
            <a:rPr lang="fa-IR" sz="1600" b="1" i="0" dirty="0" smtClean="0">
              <a:cs typeface="B Koodak" pitchFamily="2" charset="-78"/>
            </a:rPr>
            <a:t> می کند</a:t>
          </a:r>
          <a:endParaRPr lang="fa-IR" sz="1600" dirty="0">
            <a:cs typeface="B Koodak" pitchFamily="2" charset="-78"/>
          </a:endParaRPr>
        </a:p>
      </dgm:t>
    </dgm:pt>
    <dgm:pt modelId="{13D637F7-8B2C-42F7-9647-A8B8143DE796}" type="parTrans" cxnId="{AE897A5F-1735-4299-96C8-CBA360C6E62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548D95-D580-436C-B61A-F281F3991AB3}" type="sibTrans" cxnId="{AE897A5F-1735-4299-96C8-CBA360C6E6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529BEC-B547-440C-A29F-7CC5848D749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baseline="0" dirty="0" smtClean="0">
              <a:cs typeface="B Koodak" pitchFamily="2" charset="-78"/>
            </a:rPr>
            <a:t>احتمال</a:t>
          </a:r>
          <a:r>
            <a:rPr lang="fa-IR" sz="1600" b="1" dirty="0" smtClean="0">
              <a:cs typeface="B Koodak" pitchFamily="2" charset="-78"/>
            </a:rPr>
            <a:t> وجود پیامبر مبلغ اسلام را </a:t>
          </a:r>
          <a:endParaRPr lang="fa-IR" sz="1600" dirty="0">
            <a:cs typeface="B Koodak" pitchFamily="2" charset="-78"/>
          </a:endParaRPr>
        </a:p>
      </dgm:t>
    </dgm:pt>
    <dgm:pt modelId="{5C75A311-371E-4932-A40A-A48C9FDCF6F4}" type="parTrans" cxnId="{87059912-2829-47DE-BCE3-DF2B4A3270E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7926D0-F2FF-4A97-996E-DC6E03587113}" type="sibTrans" cxnId="{87059912-2829-47DE-BCE3-DF2B4A3270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A1EB4E-E413-44A4-8319-22A7278A85A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مانند حضرت لوط نسبت به حضرت ابراهیم</a:t>
          </a:r>
          <a:endParaRPr lang="fa-IR" sz="1600" dirty="0">
            <a:cs typeface="B Koodak" pitchFamily="2" charset="-78"/>
          </a:endParaRPr>
        </a:p>
      </dgm:t>
    </dgm:pt>
    <dgm:pt modelId="{A442081B-070E-4112-BB26-79C6D05B2A62}" type="parTrans" cxnId="{9FC1AE2A-56B8-4A3C-992E-B35A2BD11F8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19C91D-8339-48CF-8E34-620D3FA06841}" type="sibTrans" cxnId="{9FC1AE2A-56B8-4A3C-992E-B35A2BD11F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488C71-5E28-4566-A5F4-CAB823E63E6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نفی نمی کند</a:t>
          </a:r>
          <a:endParaRPr lang="fa-IR" sz="1600" dirty="0">
            <a:cs typeface="B Koodak" pitchFamily="2" charset="-78"/>
          </a:endParaRPr>
        </a:p>
      </dgm:t>
    </dgm:pt>
    <dgm:pt modelId="{854E08E6-7C28-45B6-9483-FAE470F714AF}" type="parTrans" cxnId="{900DA716-80AF-44D1-B957-1302AEE3D31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233696-3728-4A9D-8FE4-66BA657FE515}" type="sibTrans" cxnId="{900DA716-80AF-44D1-B957-1302AEE3D3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825B64-E9F8-4570-851B-13BC5C8B731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این احتمال نیز با ادله خاتمیت نفی می شود که در این درس به بیان آنها می پردازیم</a:t>
          </a:r>
          <a:endParaRPr lang="fa-IR" sz="1600" b="1" i="0" dirty="0">
            <a:cs typeface="B Koodak" pitchFamily="2" charset="-78"/>
          </a:endParaRPr>
        </a:p>
      </dgm:t>
    </dgm:pt>
    <dgm:pt modelId="{5A6C9552-C167-4526-BC92-9C6E2FBB9EA4}" type="parTrans" cxnId="{557F68A7-D016-4690-97FD-CE48014B456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656A18-240C-43A0-8BFF-7B1C2E2C78FF}" type="sibTrans" cxnId="{557F68A7-D016-4690-97FD-CE48014B45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F4E199-6B11-4295-94E9-BDBBEB9DED89}" type="pres">
      <dgm:prSet presAssocID="{0B435D93-E30C-4E95-BE35-25472356B48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EC30C6D-3C09-4293-BCF7-D67FFE52C6F1}" type="pres">
      <dgm:prSet presAssocID="{E3820405-7E75-44C0-8EE7-10DAE4061973}" presName="root1" presStyleCnt="0"/>
      <dgm:spPr/>
    </dgm:pt>
    <dgm:pt modelId="{E3AD3FE1-0D78-412E-A3A9-A6A6F13E8236}" type="pres">
      <dgm:prSet presAssocID="{E3820405-7E75-44C0-8EE7-10DAE406197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128156-0EAF-4514-85F3-531A87D7E66A}" type="pres">
      <dgm:prSet presAssocID="{E3820405-7E75-44C0-8EE7-10DAE4061973}" presName="level2hierChild" presStyleCnt="0"/>
      <dgm:spPr/>
    </dgm:pt>
    <dgm:pt modelId="{F00E79CB-ADF4-40E4-980C-282E09443EE4}" type="pres">
      <dgm:prSet presAssocID="{8C794B4A-91FC-4059-BCC4-4DD0DE0BB882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1314ED7-A265-40EF-AF16-42C63A1CDB82}" type="pres">
      <dgm:prSet presAssocID="{8C794B4A-91FC-4059-BCC4-4DD0DE0BB882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FEBBCF4-E261-490F-BE68-46F0804E5BAA}" type="pres">
      <dgm:prSet presAssocID="{F0558106-7AD4-471B-A777-36DC8A2E8202}" presName="root2" presStyleCnt="0"/>
      <dgm:spPr/>
    </dgm:pt>
    <dgm:pt modelId="{1481EC09-798C-445A-AB8E-21ECDCB36701}" type="pres">
      <dgm:prSet presAssocID="{F0558106-7AD4-471B-A777-36DC8A2E8202}" presName="LevelTwoTextNode" presStyleLbl="node2" presStyleIdx="0" presStyleCnt="2" custScaleX="798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D2F2AC-D78F-4418-BA48-1F7F7354F13A}" type="pres">
      <dgm:prSet presAssocID="{F0558106-7AD4-471B-A777-36DC8A2E8202}" presName="level3hierChild" presStyleCnt="0"/>
      <dgm:spPr/>
    </dgm:pt>
    <dgm:pt modelId="{D037F2F2-22A6-46C3-A5C1-69A23A65D1E4}" type="pres">
      <dgm:prSet presAssocID="{05B75E8D-F785-45DA-9AA1-087A808B1C0C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6B70052-2B42-4DBA-9AC2-0A9DD1934400}" type="pres">
      <dgm:prSet presAssocID="{05B75E8D-F785-45DA-9AA1-087A808B1C0C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3D082D16-3780-46DA-B7ED-2978ABF23C71}" type="pres">
      <dgm:prSet presAssocID="{8B56DE73-641A-4C1B-BA75-319082E7A8BF}" presName="root2" presStyleCnt="0"/>
      <dgm:spPr/>
    </dgm:pt>
    <dgm:pt modelId="{C94A92A1-2231-41B8-B768-600ADF8FCA6D}" type="pres">
      <dgm:prSet presAssocID="{8B56DE73-641A-4C1B-BA75-319082E7A8B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22A9E-2B81-491C-BC95-3D074E188FA6}" type="pres">
      <dgm:prSet presAssocID="{8B56DE73-641A-4C1B-BA75-319082E7A8BF}" presName="level3hierChild" presStyleCnt="0"/>
      <dgm:spPr/>
    </dgm:pt>
    <dgm:pt modelId="{952DA338-06A2-4411-8679-6D331267E1CF}" type="pres">
      <dgm:prSet presAssocID="{13D637F7-8B2C-42F7-9647-A8B8143DE796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6CFB3C42-C269-4E7C-8540-DD0156E7D929}" type="pres">
      <dgm:prSet presAssocID="{13D637F7-8B2C-42F7-9647-A8B8143DE796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2BDA9F32-F375-4514-A108-4105F300719D}" type="pres">
      <dgm:prSet presAssocID="{B3B16EF9-B953-45BE-B616-9D5CAF9A0055}" presName="root2" presStyleCnt="0"/>
      <dgm:spPr/>
    </dgm:pt>
    <dgm:pt modelId="{99AF1AC0-6F77-48F1-B407-2013ED7485BD}" type="pres">
      <dgm:prSet presAssocID="{B3B16EF9-B953-45BE-B616-9D5CAF9A0055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ECFD70-47B6-415A-8671-7E4DACC9F534}" type="pres">
      <dgm:prSet presAssocID="{B3B16EF9-B953-45BE-B616-9D5CAF9A0055}" presName="level3hierChild" presStyleCnt="0"/>
      <dgm:spPr/>
    </dgm:pt>
    <dgm:pt modelId="{672D7772-9867-4876-9988-0E2D9A1D61AB}" type="pres">
      <dgm:prSet presAssocID="{5C75A311-371E-4932-A40A-A48C9FDCF6F4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48F75504-6587-41F0-B5B8-DE6A05365FF7}" type="pres">
      <dgm:prSet presAssocID="{5C75A311-371E-4932-A40A-A48C9FDCF6F4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C04D27A-A09D-4370-BA96-ED81B2379601}" type="pres">
      <dgm:prSet presAssocID="{3B529BEC-B547-440C-A29F-7CC5848D749F}" presName="root2" presStyleCnt="0"/>
      <dgm:spPr/>
    </dgm:pt>
    <dgm:pt modelId="{717815AC-BC7B-43E2-8431-1BB8FC9A915F}" type="pres">
      <dgm:prSet presAssocID="{3B529BEC-B547-440C-A29F-7CC5848D749F}" presName="LevelTwoTextNode" presStyleLbl="node2" presStyleIdx="1" presStyleCnt="2" custScaleX="798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46AFC2-C4D6-4E93-AF2A-7C78E3017841}" type="pres">
      <dgm:prSet presAssocID="{3B529BEC-B547-440C-A29F-7CC5848D749F}" presName="level3hierChild" presStyleCnt="0"/>
      <dgm:spPr/>
    </dgm:pt>
    <dgm:pt modelId="{EDB7D27B-E5C0-4B62-A182-3693B52255D5}" type="pres">
      <dgm:prSet presAssocID="{A442081B-070E-4112-BB26-79C6D05B2A62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FB88563-51A7-4E15-A976-79247DC39135}" type="pres">
      <dgm:prSet presAssocID="{A442081B-070E-4112-BB26-79C6D05B2A62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E4FD3E3-E993-4B35-8CCE-C42DC6826025}" type="pres">
      <dgm:prSet presAssocID="{01A1EB4E-E413-44A4-8319-22A7278A85A4}" presName="root2" presStyleCnt="0"/>
      <dgm:spPr/>
    </dgm:pt>
    <dgm:pt modelId="{5FF08957-E010-4852-A62A-3F67CCC72D9B}" type="pres">
      <dgm:prSet presAssocID="{01A1EB4E-E413-44A4-8319-22A7278A85A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A20434-3395-4785-A911-1E0DD23BCE9F}" type="pres">
      <dgm:prSet presAssocID="{01A1EB4E-E413-44A4-8319-22A7278A85A4}" presName="level3hierChild" presStyleCnt="0"/>
      <dgm:spPr/>
    </dgm:pt>
    <dgm:pt modelId="{0BD3F425-5DD1-4113-9D17-D30DD5E06E6C}" type="pres">
      <dgm:prSet presAssocID="{854E08E6-7C28-45B6-9483-FAE470F714AF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D522BE8B-1B08-4CE3-B4A4-524C473E71D2}" type="pres">
      <dgm:prSet presAssocID="{854E08E6-7C28-45B6-9483-FAE470F714AF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4CFA8EC-1B75-44AC-9EF7-FFB7D7E342B0}" type="pres">
      <dgm:prSet presAssocID="{5C488C71-5E28-4566-A5F4-CAB823E63E65}" presName="root2" presStyleCnt="0"/>
      <dgm:spPr/>
    </dgm:pt>
    <dgm:pt modelId="{52687AD0-A7EC-4139-9768-03FE2AA60C1D}" type="pres">
      <dgm:prSet presAssocID="{5C488C71-5E28-4566-A5F4-CAB823E63E65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E9197B-3E89-4246-9B78-F244E670D751}" type="pres">
      <dgm:prSet presAssocID="{5C488C71-5E28-4566-A5F4-CAB823E63E65}" presName="level3hierChild" presStyleCnt="0"/>
      <dgm:spPr/>
    </dgm:pt>
    <dgm:pt modelId="{03363D17-7946-4A7F-8F77-5CE5D308CA09}" type="pres">
      <dgm:prSet presAssocID="{5A6C9552-C167-4526-BC92-9C6E2FBB9EA4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2E4BBFE5-1D83-47E9-A7AD-24FEA98349BB}" type="pres">
      <dgm:prSet presAssocID="{5A6C9552-C167-4526-BC92-9C6E2FBB9EA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730E16F2-4A66-409A-B44E-7A92805F3BC5}" type="pres">
      <dgm:prSet presAssocID="{D9825B64-E9F8-4570-851B-13BC5C8B7310}" presName="root2" presStyleCnt="0"/>
      <dgm:spPr/>
    </dgm:pt>
    <dgm:pt modelId="{DC9FA886-FB66-437F-BCCC-9C96614A5FBE}" type="pres">
      <dgm:prSet presAssocID="{D9825B64-E9F8-4570-851B-13BC5C8B7310}" presName="LevelTwoTextNode" presStyleLbl="node3" presStyleIdx="2" presStyleCnt="3" custScaleX="177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EDFC8C-73F8-48CC-973B-55C0988ED332}" type="pres">
      <dgm:prSet presAssocID="{D9825B64-E9F8-4570-851B-13BC5C8B7310}" presName="level3hierChild" presStyleCnt="0"/>
      <dgm:spPr/>
    </dgm:pt>
  </dgm:ptLst>
  <dgm:cxnLst>
    <dgm:cxn modelId="{4F306AAB-B1E9-41FD-BE87-EC83D8FA1647}" type="presOf" srcId="{5C75A311-371E-4932-A40A-A48C9FDCF6F4}" destId="{672D7772-9867-4876-9988-0E2D9A1D61AB}" srcOrd="0" destOrd="0" presId="urn:microsoft.com/office/officeart/2005/8/layout/hierarchy2"/>
    <dgm:cxn modelId="{04A6AB55-FB4A-4494-BC35-A026BD6EB29D}" type="presOf" srcId="{5C488C71-5E28-4566-A5F4-CAB823E63E65}" destId="{52687AD0-A7EC-4139-9768-03FE2AA60C1D}" srcOrd="0" destOrd="0" presId="urn:microsoft.com/office/officeart/2005/8/layout/hierarchy2"/>
    <dgm:cxn modelId="{975DC3EA-3413-40C5-9598-1E19EEE97F77}" type="presOf" srcId="{A442081B-070E-4112-BB26-79C6D05B2A62}" destId="{EDB7D27B-E5C0-4B62-A182-3693B52255D5}" srcOrd="0" destOrd="0" presId="urn:microsoft.com/office/officeart/2005/8/layout/hierarchy2"/>
    <dgm:cxn modelId="{9FC1AE2A-56B8-4A3C-992E-B35A2BD11F8A}" srcId="{3B529BEC-B547-440C-A29F-7CC5848D749F}" destId="{01A1EB4E-E413-44A4-8319-22A7278A85A4}" srcOrd="0" destOrd="0" parTransId="{A442081B-070E-4112-BB26-79C6D05B2A62}" sibTransId="{8019C91D-8339-48CF-8E34-620D3FA06841}"/>
    <dgm:cxn modelId="{2EEF60F6-FF0F-4ACB-8E81-2F4E2443F3EA}" type="presOf" srcId="{E3820405-7E75-44C0-8EE7-10DAE4061973}" destId="{E3AD3FE1-0D78-412E-A3A9-A6A6F13E8236}" srcOrd="0" destOrd="0" presId="urn:microsoft.com/office/officeart/2005/8/layout/hierarchy2"/>
    <dgm:cxn modelId="{C8000172-1372-4282-B8B4-B65ECFF9D5FC}" type="presOf" srcId="{05B75E8D-F785-45DA-9AA1-087A808B1C0C}" destId="{D037F2F2-22A6-46C3-A5C1-69A23A65D1E4}" srcOrd="0" destOrd="0" presId="urn:microsoft.com/office/officeart/2005/8/layout/hierarchy2"/>
    <dgm:cxn modelId="{D586FBB9-50DC-4E3B-B8F8-40174E602A9D}" type="presOf" srcId="{5A6C9552-C167-4526-BC92-9C6E2FBB9EA4}" destId="{03363D17-7946-4A7F-8F77-5CE5D308CA09}" srcOrd="0" destOrd="0" presId="urn:microsoft.com/office/officeart/2005/8/layout/hierarchy2"/>
    <dgm:cxn modelId="{08BCA861-A01B-4CA5-BA2C-52EB5C02C248}" type="presOf" srcId="{8C794B4A-91FC-4059-BCC4-4DD0DE0BB882}" destId="{F00E79CB-ADF4-40E4-980C-282E09443EE4}" srcOrd="0" destOrd="0" presId="urn:microsoft.com/office/officeart/2005/8/layout/hierarchy2"/>
    <dgm:cxn modelId="{900DA716-80AF-44D1-B957-1302AEE3D31F}" srcId="{01A1EB4E-E413-44A4-8319-22A7278A85A4}" destId="{5C488C71-5E28-4566-A5F4-CAB823E63E65}" srcOrd="0" destOrd="0" parTransId="{854E08E6-7C28-45B6-9483-FAE470F714AF}" sibTransId="{65233696-3728-4A9D-8FE4-66BA657FE515}"/>
    <dgm:cxn modelId="{19703112-7FCF-494C-8125-492BF66337F8}" type="presOf" srcId="{13D637F7-8B2C-42F7-9647-A8B8143DE796}" destId="{952DA338-06A2-4411-8679-6D331267E1CF}" srcOrd="0" destOrd="0" presId="urn:microsoft.com/office/officeart/2005/8/layout/hierarchy2"/>
    <dgm:cxn modelId="{557F68A7-D016-4690-97FD-CE48014B4569}" srcId="{3B529BEC-B547-440C-A29F-7CC5848D749F}" destId="{D9825B64-E9F8-4570-851B-13BC5C8B7310}" srcOrd="1" destOrd="0" parTransId="{5A6C9552-C167-4526-BC92-9C6E2FBB9EA4}" sibTransId="{EF656A18-240C-43A0-8BFF-7B1C2E2C78FF}"/>
    <dgm:cxn modelId="{553CB276-9ABC-4A96-9191-ABC5F783CFF5}" srcId="{F0558106-7AD4-471B-A777-36DC8A2E8202}" destId="{8B56DE73-641A-4C1B-BA75-319082E7A8BF}" srcOrd="0" destOrd="0" parTransId="{05B75E8D-F785-45DA-9AA1-087A808B1C0C}" sibTransId="{1F04ACC0-9D21-471F-9DFC-014BCA0FB4EC}"/>
    <dgm:cxn modelId="{721DF2E7-872E-4461-9E7C-28F49343F363}" type="presOf" srcId="{5A6C9552-C167-4526-BC92-9C6E2FBB9EA4}" destId="{2E4BBFE5-1D83-47E9-A7AD-24FEA98349BB}" srcOrd="1" destOrd="0" presId="urn:microsoft.com/office/officeart/2005/8/layout/hierarchy2"/>
    <dgm:cxn modelId="{CBFB3761-B74F-426F-8700-24E499D8BEA3}" type="presOf" srcId="{F0558106-7AD4-471B-A777-36DC8A2E8202}" destId="{1481EC09-798C-445A-AB8E-21ECDCB36701}" srcOrd="0" destOrd="0" presId="urn:microsoft.com/office/officeart/2005/8/layout/hierarchy2"/>
    <dgm:cxn modelId="{CB7E2FBC-4244-47CA-BD40-1FAECC9A5E2C}" type="presOf" srcId="{854E08E6-7C28-45B6-9483-FAE470F714AF}" destId="{0BD3F425-5DD1-4113-9D17-D30DD5E06E6C}" srcOrd="0" destOrd="0" presId="urn:microsoft.com/office/officeart/2005/8/layout/hierarchy2"/>
    <dgm:cxn modelId="{F4DE9701-B014-48D5-B359-60F797349ADF}" type="presOf" srcId="{A442081B-070E-4112-BB26-79C6D05B2A62}" destId="{3FB88563-51A7-4E15-A976-79247DC39135}" srcOrd="1" destOrd="0" presId="urn:microsoft.com/office/officeart/2005/8/layout/hierarchy2"/>
    <dgm:cxn modelId="{D2CA222C-FA69-48F5-81F2-4CB43D7CD613}" type="presOf" srcId="{05B75E8D-F785-45DA-9AA1-087A808B1C0C}" destId="{C6B70052-2B42-4DBA-9AC2-0A9DD1934400}" srcOrd="1" destOrd="0" presId="urn:microsoft.com/office/officeart/2005/8/layout/hierarchy2"/>
    <dgm:cxn modelId="{6406E0F0-0874-41BD-8267-DB96AA2B1A6B}" type="presOf" srcId="{854E08E6-7C28-45B6-9483-FAE470F714AF}" destId="{D522BE8B-1B08-4CE3-B4A4-524C473E71D2}" srcOrd="1" destOrd="0" presId="urn:microsoft.com/office/officeart/2005/8/layout/hierarchy2"/>
    <dgm:cxn modelId="{E9476F3E-AE5D-4F14-8159-D85519014FFB}" type="presOf" srcId="{D9825B64-E9F8-4570-851B-13BC5C8B7310}" destId="{DC9FA886-FB66-437F-BCCC-9C96614A5FBE}" srcOrd="0" destOrd="0" presId="urn:microsoft.com/office/officeart/2005/8/layout/hierarchy2"/>
    <dgm:cxn modelId="{EA205526-3B14-44BE-AC63-C4294A26A906}" srcId="{E3820405-7E75-44C0-8EE7-10DAE4061973}" destId="{F0558106-7AD4-471B-A777-36DC8A2E8202}" srcOrd="0" destOrd="0" parTransId="{8C794B4A-91FC-4059-BCC4-4DD0DE0BB882}" sibTransId="{B9377A9E-ADBC-428B-96F0-0CA2E64635B4}"/>
    <dgm:cxn modelId="{B71A0E4E-D936-4E30-9899-DC705A540F42}" type="presOf" srcId="{8B56DE73-641A-4C1B-BA75-319082E7A8BF}" destId="{C94A92A1-2231-41B8-B768-600ADF8FCA6D}" srcOrd="0" destOrd="0" presId="urn:microsoft.com/office/officeart/2005/8/layout/hierarchy2"/>
    <dgm:cxn modelId="{E4DDC76E-3245-4953-8D5E-3355A1E8E1C0}" type="presOf" srcId="{3B529BEC-B547-440C-A29F-7CC5848D749F}" destId="{717815AC-BC7B-43E2-8431-1BB8FC9A915F}" srcOrd="0" destOrd="0" presId="urn:microsoft.com/office/officeart/2005/8/layout/hierarchy2"/>
    <dgm:cxn modelId="{AE897A5F-1735-4299-96C8-CBA360C6E62C}" srcId="{8B56DE73-641A-4C1B-BA75-319082E7A8BF}" destId="{B3B16EF9-B953-45BE-B616-9D5CAF9A0055}" srcOrd="0" destOrd="0" parTransId="{13D637F7-8B2C-42F7-9647-A8B8143DE796}" sibTransId="{92548D95-D580-436C-B61A-F281F3991AB3}"/>
    <dgm:cxn modelId="{E3AA1F86-341D-4143-B8F0-3D53D1BC290C}" type="presOf" srcId="{B3B16EF9-B953-45BE-B616-9D5CAF9A0055}" destId="{99AF1AC0-6F77-48F1-B407-2013ED7485BD}" srcOrd="0" destOrd="0" presId="urn:microsoft.com/office/officeart/2005/8/layout/hierarchy2"/>
    <dgm:cxn modelId="{C5C6402A-46EB-49EA-8E17-8E840BA59A0B}" type="presOf" srcId="{13D637F7-8B2C-42F7-9647-A8B8143DE796}" destId="{6CFB3C42-C269-4E7C-8540-DD0156E7D929}" srcOrd="1" destOrd="0" presId="urn:microsoft.com/office/officeart/2005/8/layout/hierarchy2"/>
    <dgm:cxn modelId="{E90C265B-E8E2-4AFB-91B3-5739F268AFCC}" srcId="{0B435D93-E30C-4E95-BE35-25472356B48F}" destId="{E3820405-7E75-44C0-8EE7-10DAE4061973}" srcOrd="0" destOrd="0" parTransId="{773E020F-3187-4739-B917-B55EF00DB082}" sibTransId="{9FC958C0-F500-46B6-A347-151117FECD88}"/>
    <dgm:cxn modelId="{04324701-BFBF-403F-8AD4-27860E51F188}" type="presOf" srcId="{8C794B4A-91FC-4059-BCC4-4DD0DE0BB882}" destId="{E1314ED7-A265-40EF-AF16-42C63A1CDB82}" srcOrd="1" destOrd="0" presId="urn:microsoft.com/office/officeart/2005/8/layout/hierarchy2"/>
    <dgm:cxn modelId="{87059912-2829-47DE-BCE3-DF2B4A3270E6}" srcId="{E3820405-7E75-44C0-8EE7-10DAE4061973}" destId="{3B529BEC-B547-440C-A29F-7CC5848D749F}" srcOrd="1" destOrd="0" parTransId="{5C75A311-371E-4932-A40A-A48C9FDCF6F4}" sibTransId="{6E7926D0-F2FF-4A97-996E-DC6E03587113}"/>
    <dgm:cxn modelId="{49F4B9C0-F960-4EBD-91C4-C4F5E4CADAFA}" type="presOf" srcId="{01A1EB4E-E413-44A4-8319-22A7278A85A4}" destId="{5FF08957-E010-4852-A62A-3F67CCC72D9B}" srcOrd="0" destOrd="0" presId="urn:microsoft.com/office/officeart/2005/8/layout/hierarchy2"/>
    <dgm:cxn modelId="{1FA6F4B0-5330-488D-A98C-557FA417C850}" type="presOf" srcId="{5C75A311-371E-4932-A40A-A48C9FDCF6F4}" destId="{48F75504-6587-41F0-B5B8-DE6A05365FF7}" srcOrd="1" destOrd="0" presId="urn:microsoft.com/office/officeart/2005/8/layout/hierarchy2"/>
    <dgm:cxn modelId="{346C3CB2-7985-412C-92CD-A142BFB3209F}" type="presOf" srcId="{0B435D93-E30C-4E95-BE35-25472356B48F}" destId="{99F4E199-6B11-4295-94E9-BDBBEB9DED89}" srcOrd="0" destOrd="0" presId="urn:microsoft.com/office/officeart/2005/8/layout/hierarchy2"/>
    <dgm:cxn modelId="{739578C3-875D-40F9-A1FA-02B7FE4611FB}" type="presParOf" srcId="{99F4E199-6B11-4295-94E9-BDBBEB9DED89}" destId="{4EC30C6D-3C09-4293-BCF7-D67FFE52C6F1}" srcOrd="0" destOrd="0" presId="urn:microsoft.com/office/officeart/2005/8/layout/hierarchy2"/>
    <dgm:cxn modelId="{D5143128-A44C-409F-A67C-1890AE2A83CC}" type="presParOf" srcId="{4EC30C6D-3C09-4293-BCF7-D67FFE52C6F1}" destId="{E3AD3FE1-0D78-412E-A3A9-A6A6F13E8236}" srcOrd="0" destOrd="0" presId="urn:microsoft.com/office/officeart/2005/8/layout/hierarchy2"/>
    <dgm:cxn modelId="{51B7A6A2-4CF8-4111-AE57-5481A880CDA8}" type="presParOf" srcId="{4EC30C6D-3C09-4293-BCF7-D67FFE52C6F1}" destId="{38128156-0EAF-4514-85F3-531A87D7E66A}" srcOrd="1" destOrd="0" presId="urn:microsoft.com/office/officeart/2005/8/layout/hierarchy2"/>
    <dgm:cxn modelId="{CECF9659-629E-45E0-82A9-F06768B4786F}" type="presParOf" srcId="{38128156-0EAF-4514-85F3-531A87D7E66A}" destId="{F00E79CB-ADF4-40E4-980C-282E09443EE4}" srcOrd="0" destOrd="0" presId="urn:microsoft.com/office/officeart/2005/8/layout/hierarchy2"/>
    <dgm:cxn modelId="{A2FEE32D-29F6-412F-A6AF-A63FD46E01BE}" type="presParOf" srcId="{F00E79CB-ADF4-40E4-980C-282E09443EE4}" destId="{E1314ED7-A265-40EF-AF16-42C63A1CDB82}" srcOrd="0" destOrd="0" presId="urn:microsoft.com/office/officeart/2005/8/layout/hierarchy2"/>
    <dgm:cxn modelId="{F01C79A0-3043-46FB-9736-BF2E447CBDC9}" type="presParOf" srcId="{38128156-0EAF-4514-85F3-531A87D7E66A}" destId="{0FEBBCF4-E261-490F-BE68-46F0804E5BAA}" srcOrd="1" destOrd="0" presId="urn:microsoft.com/office/officeart/2005/8/layout/hierarchy2"/>
    <dgm:cxn modelId="{4A513F64-935B-4BA6-B970-EE42ABAF1011}" type="presParOf" srcId="{0FEBBCF4-E261-490F-BE68-46F0804E5BAA}" destId="{1481EC09-798C-445A-AB8E-21ECDCB36701}" srcOrd="0" destOrd="0" presId="urn:microsoft.com/office/officeart/2005/8/layout/hierarchy2"/>
    <dgm:cxn modelId="{A9CF0084-A5F7-433F-8F0A-929EB3F956A2}" type="presParOf" srcId="{0FEBBCF4-E261-490F-BE68-46F0804E5BAA}" destId="{D0D2F2AC-D78F-4418-BA48-1F7F7354F13A}" srcOrd="1" destOrd="0" presId="urn:microsoft.com/office/officeart/2005/8/layout/hierarchy2"/>
    <dgm:cxn modelId="{3364AF94-3778-48F1-A60F-CED2C6B6B564}" type="presParOf" srcId="{D0D2F2AC-D78F-4418-BA48-1F7F7354F13A}" destId="{D037F2F2-22A6-46C3-A5C1-69A23A65D1E4}" srcOrd="0" destOrd="0" presId="urn:microsoft.com/office/officeart/2005/8/layout/hierarchy2"/>
    <dgm:cxn modelId="{6492315D-8525-44C4-910C-00888B1156D8}" type="presParOf" srcId="{D037F2F2-22A6-46C3-A5C1-69A23A65D1E4}" destId="{C6B70052-2B42-4DBA-9AC2-0A9DD1934400}" srcOrd="0" destOrd="0" presId="urn:microsoft.com/office/officeart/2005/8/layout/hierarchy2"/>
    <dgm:cxn modelId="{0D738CC0-CBDC-4FD8-8458-7BE105121915}" type="presParOf" srcId="{D0D2F2AC-D78F-4418-BA48-1F7F7354F13A}" destId="{3D082D16-3780-46DA-B7ED-2978ABF23C71}" srcOrd="1" destOrd="0" presId="urn:microsoft.com/office/officeart/2005/8/layout/hierarchy2"/>
    <dgm:cxn modelId="{5127DB06-667B-4CFD-9B72-93006524651E}" type="presParOf" srcId="{3D082D16-3780-46DA-B7ED-2978ABF23C71}" destId="{C94A92A1-2231-41B8-B768-600ADF8FCA6D}" srcOrd="0" destOrd="0" presId="urn:microsoft.com/office/officeart/2005/8/layout/hierarchy2"/>
    <dgm:cxn modelId="{6D1D12A3-46C8-47E1-A386-3A0C45AF74FF}" type="presParOf" srcId="{3D082D16-3780-46DA-B7ED-2978ABF23C71}" destId="{94D22A9E-2B81-491C-BC95-3D074E188FA6}" srcOrd="1" destOrd="0" presId="urn:microsoft.com/office/officeart/2005/8/layout/hierarchy2"/>
    <dgm:cxn modelId="{5E9CA9F5-56AF-4A8F-8F63-D0C47329F193}" type="presParOf" srcId="{94D22A9E-2B81-491C-BC95-3D074E188FA6}" destId="{952DA338-06A2-4411-8679-6D331267E1CF}" srcOrd="0" destOrd="0" presId="urn:microsoft.com/office/officeart/2005/8/layout/hierarchy2"/>
    <dgm:cxn modelId="{D886CD1D-01E2-4438-AC5E-5AFDC0B0CB91}" type="presParOf" srcId="{952DA338-06A2-4411-8679-6D331267E1CF}" destId="{6CFB3C42-C269-4E7C-8540-DD0156E7D929}" srcOrd="0" destOrd="0" presId="urn:microsoft.com/office/officeart/2005/8/layout/hierarchy2"/>
    <dgm:cxn modelId="{267CC584-65AA-4E49-8FF2-BD4E53A1157C}" type="presParOf" srcId="{94D22A9E-2B81-491C-BC95-3D074E188FA6}" destId="{2BDA9F32-F375-4514-A108-4105F300719D}" srcOrd="1" destOrd="0" presId="urn:microsoft.com/office/officeart/2005/8/layout/hierarchy2"/>
    <dgm:cxn modelId="{6415A7E6-A845-4732-982E-E2F408E98714}" type="presParOf" srcId="{2BDA9F32-F375-4514-A108-4105F300719D}" destId="{99AF1AC0-6F77-48F1-B407-2013ED7485BD}" srcOrd="0" destOrd="0" presId="urn:microsoft.com/office/officeart/2005/8/layout/hierarchy2"/>
    <dgm:cxn modelId="{BEE90477-A75F-4145-8D87-413D4B0DC9DC}" type="presParOf" srcId="{2BDA9F32-F375-4514-A108-4105F300719D}" destId="{6AECFD70-47B6-415A-8671-7E4DACC9F534}" srcOrd="1" destOrd="0" presId="urn:microsoft.com/office/officeart/2005/8/layout/hierarchy2"/>
    <dgm:cxn modelId="{EBC85A8C-DC2E-4F0F-8C44-6850CAD5590A}" type="presParOf" srcId="{38128156-0EAF-4514-85F3-531A87D7E66A}" destId="{672D7772-9867-4876-9988-0E2D9A1D61AB}" srcOrd="2" destOrd="0" presId="urn:microsoft.com/office/officeart/2005/8/layout/hierarchy2"/>
    <dgm:cxn modelId="{0B9D97FE-2DFE-406A-8A6A-2C165F2E722A}" type="presParOf" srcId="{672D7772-9867-4876-9988-0E2D9A1D61AB}" destId="{48F75504-6587-41F0-B5B8-DE6A05365FF7}" srcOrd="0" destOrd="0" presId="urn:microsoft.com/office/officeart/2005/8/layout/hierarchy2"/>
    <dgm:cxn modelId="{BDFE7A89-E46A-446A-88B7-3704E7EF6D25}" type="presParOf" srcId="{38128156-0EAF-4514-85F3-531A87D7E66A}" destId="{CC04D27A-A09D-4370-BA96-ED81B2379601}" srcOrd="3" destOrd="0" presId="urn:microsoft.com/office/officeart/2005/8/layout/hierarchy2"/>
    <dgm:cxn modelId="{881DA998-9EAE-424C-8C56-4C572657CCC9}" type="presParOf" srcId="{CC04D27A-A09D-4370-BA96-ED81B2379601}" destId="{717815AC-BC7B-43E2-8431-1BB8FC9A915F}" srcOrd="0" destOrd="0" presId="urn:microsoft.com/office/officeart/2005/8/layout/hierarchy2"/>
    <dgm:cxn modelId="{F8A73427-1198-4208-A1EB-864FFC75D4FE}" type="presParOf" srcId="{CC04D27A-A09D-4370-BA96-ED81B2379601}" destId="{8B46AFC2-C4D6-4E93-AF2A-7C78E3017841}" srcOrd="1" destOrd="0" presId="urn:microsoft.com/office/officeart/2005/8/layout/hierarchy2"/>
    <dgm:cxn modelId="{CF66A65F-0CAA-43E4-88A6-BA82D247175B}" type="presParOf" srcId="{8B46AFC2-C4D6-4E93-AF2A-7C78E3017841}" destId="{EDB7D27B-E5C0-4B62-A182-3693B52255D5}" srcOrd="0" destOrd="0" presId="urn:microsoft.com/office/officeart/2005/8/layout/hierarchy2"/>
    <dgm:cxn modelId="{797645A8-A584-424B-812C-6DAB1856DF92}" type="presParOf" srcId="{EDB7D27B-E5C0-4B62-A182-3693B52255D5}" destId="{3FB88563-51A7-4E15-A976-79247DC39135}" srcOrd="0" destOrd="0" presId="urn:microsoft.com/office/officeart/2005/8/layout/hierarchy2"/>
    <dgm:cxn modelId="{1539887D-34B0-48DC-935F-58AFA740FF99}" type="presParOf" srcId="{8B46AFC2-C4D6-4E93-AF2A-7C78E3017841}" destId="{3E4FD3E3-E993-4B35-8CCE-C42DC6826025}" srcOrd="1" destOrd="0" presId="urn:microsoft.com/office/officeart/2005/8/layout/hierarchy2"/>
    <dgm:cxn modelId="{FE79F1D1-B3D8-4D25-BD03-40DE5DC1D8A7}" type="presParOf" srcId="{3E4FD3E3-E993-4B35-8CCE-C42DC6826025}" destId="{5FF08957-E010-4852-A62A-3F67CCC72D9B}" srcOrd="0" destOrd="0" presId="urn:microsoft.com/office/officeart/2005/8/layout/hierarchy2"/>
    <dgm:cxn modelId="{0A6740C8-72F2-4C21-8C06-23AC4F9EBA07}" type="presParOf" srcId="{3E4FD3E3-E993-4B35-8CCE-C42DC6826025}" destId="{5BA20434-3395-4785-A911-1E0DD23BCE9F}" srcOrd="1" destOrd="0" presId="urn:microsoft.com/office/officeart/2005/8/layout/hierarchy2"/>
    <dgm:cxn modelId="{3079F092-B71B-44C0-9D37-BB6D70D2F735}" type="presParOf" srcId="{5BA20434-3395-4785-A911-1E0DD23BCE9F}" destId="{0BD3F425-5DD1-4113-9D17-D30DD5E06E6C}" srcOrd="0" destOrd="0" presId="urn:microsoft.com/office/officeart/2005/8/layout/hierarchy2"/>
    <dgm:cxn modelId="{ADD2120B-6BF5-4AA1-80C2-9D200ED04D1A}" type="presParOf" srcId="{0BD3F425-5DD1-4113-9D17-D30DD5E06E6C}" destId="{D522BE8B-1B08-4CE3-B4A4-524C473E71D2}" srcOrd="0" destOrd="0" presId="urn:microsoft.com/office/officeart/2005/8/layout/hierarchy2"/>
    <dgm:cxn modelId="{9EEDEC3C-297B-4482-9336-0CD91685D1DF}" type="presParOf" srcId="{5BA20434-3395-4785-A911-1E0DD23BCE9F}" destId="{F4CFA8EC-1B75-44AC-9EF7-FFB7D7E342B0}" srcOrd="1" destOrd="0" presId="urn:microsoft.com/office/officeart/2005/8/layout/hierarchy2"/>
    <dgm:cxn modelId="{DB1AB36D-7AE9-482A-BCA7-B510105A2309}" type="presParOf" srcId="{F4CFA8EC-1B75-44AC-9EF7-FFB7D7E342B0}" destId="{52687AD0-A7EC-4139-9768-03FE2AA60C1D}" srcOrd="0" destOrd="0" presId="urn:microsoft.com/office/officeart/2005/8/layout/hierarchy2"/>
    <dgm:cxn modelId="{CD8D54CF-521C-404A-9B53-D19361A92CE6}" type="presParOf" srcId="{F4CFA8EC-1B75-44AC-9EF7-FFB7D7E342B0}" destId="{14E9197B-3E89-4246-9B78-F244E670D751}" srcOrd="1" destOrd="0" presId="urn:microsoft.com/office/officeart/2005/8/layout/hierarchy2"/>
    <dgm:cxn modelId="{30198984-2950-42F6-8B55-26A004E1B348}" type="presParOf" srcId="{8B46AFC2-C4D6-4E93-AF2A-7C78E3017841}" destId="{03363D17-7946-4A7F-8F77-5CE5D308CA09}" srcOrd="2" destOrd="0" presId="urn:microsoft.com/office/officeart/2005/8/layout/hierarchy2"/>
    <dgm:cxn modelId="{F67BBA02-8AE8-49B9-9B9D-D07FFAF98EBC}" type="presParOf" srcId="{03363D17-7946-4A7F-8F77-5CE5D308CA09}" destId="{2E4BBFE5-1D83-47E9-A7AD-24FEA98349BB}" srcOrd="0" destOrd="0" presId="urn:microsoft.com/office/officeart/2005/8/layout/hierarchy2"/>
    <dgm:cxn modelId="{4A875C44-30C1-4D20-AFD6-57A9D26FF1D6}" type="presParOf" srcId="{8B46AFC2-C4D6-4E93-AF2A-7C78E3017841}" destId="{730E16F2-4A66-409A-B44E-7A92805F3BC5}" srcOrd="3" destOrd="0" presId="urn:microsoft.com/office/officeart/2005/8/layout/hierarchy2"/>
    <dgm:cxn modelId="{9ED3D06A-418D-4F0C-89CB-457B5F4B1B72}" type="presParOf" srcId="{730E16F2-4A66-409A-B44E-7A92805F3BC5}" destId="{DC9FA886-FB66-437F-BCCC-9C96614A5FBE}" srcOrd="0" destOrd="0" presId="urn:microsoft.com/office/officeart/2005/8/layout/hierarchy2"/>
    <dgm:cxn modelId="{89CDC2EF-8AF7-4BFF-ADCB-7E7EE0874FAB}" type="presParOf" srcId="{730E16F2-4A66-409A-B44E-7A92805F3BC5}" destId="{D1EDFC8C-73F8-48CC-973B-55C0988ED3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FF884-CC0A-479D-80FA-00F33B00BED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F1686651-D0DC-4955-9351-04B6382DCD17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F4DABD29-2F27-411C-ABAB-84638176DD9F}" type="parTrans" cxnId="{4B23CFFC-065A-4129-BCDD-9EEB6E8BF4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33997E-C07D-4AFE-AF8E-D34EB661C321}" type="sibTrans" cxnId="{4B23CFFC-065A-4129-BCDD-9EEB6E8BF4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55AAC8-1E9A-442B-9A5F-B9AE1D5DCE68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بی نیاز از استدلال                       بودن خاتمیت</a:t>
          </a:r>
          <a:endParaRPr lang="fa-IR" sz="1600" dirty="0">
            <a:cs typeface="B Koodak" pitchFamily="2" charset="-78"/>
          </a:endParaRPr>
        </a:p>
      </dgm:t>
    </dgm:pt>
    <dgm:pt modelId="{FCB7DF02-A2F1-4923-A98A-D42C488B318F}" type="parTrans" cxnId="{A7A9AFA2-3CE0-4459-8820-497C41A9885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21C4DE-0273-44EC-BC30-87ADD6F5E780}" type="sibTrans" cxnId="{A7A9AFA2-3CE0-4459-8820-497C41A9885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1B618C-EC0B-47A4-9CBA-B9E936615991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خاتمیت از ضروریات دین اسلام است</a:t>
          </a:r>
          <a:endParaRPr lang="fa-IR" sz="1600" dirty="0">
            <a:cs typeface="B Koodak" pitchFamily="2" charset="-78"/>
          </a:endParaRPr>
        </a:p>
      </dgm:t>
    </dgm:pt>
    <dgm:pt modelId="{2DEF335E-2C44-4CA7-A73A-D233FBEC2A60}" type="parTrans" cxnId="{A50E6E3A-E11B-4EC5-9C37-9567F496989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BD157C-889B-4A4D-AF12-04D6B275F8F6}" type="sibTrans" cxnId="{A50E6E3A-E11B-4EC5-9C37-9567F496989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8760AA-DC44-4F6F-95F2-00DC532FF50B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تمام ضروریات دین بی نیاز از استدلال هستند</a:t>
          </a:r>
          <a:endParaRPr lang="fa-IR" sz="1600" dirty="0">
            <a:cs typeface="B Koodak" pitchFamily="2" charset="-78"/>
          </a:endParaRPr>
        </a:p>
      </dgm:t>
    </dgm:pt>
    <dgm:pt modelId="{80B9935D-096D-4534-A4D1-068877320943}" type="parTrans" cxnId="{48EE8C93-0AD0-4E13-8564-97673A57E5C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2219A8-A84F-43AA-940B-5A4DE62F278C}" type="sibTrans" cxnId="{48EE8C93-0AD0-4E13-8564-97673A57E5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2BE69F-2339-4AFB-ABD9-0052DC21000D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زیرا پس از اثبات عقلانی حجیت یک دین ضروریات آن تماما متواتر بوده و قابل انکار نیستند</a:t>
          </a:r>
          <a:endParaRPr lang="fa-IR" sz="1600" dirty="0">
            <a:cs typeface="B Koodak" pitchFamily="2" charset="-78"/>
          </a:endParaRPr>
        </a:p>
      </dgm:t>
    </dgm:pt>
    <dgm:pt modelId="{5ACD4903-AE09-4979-A564-D2DB453F9CBA}" type="parTrans" cxnId="{9584FA51-A917-4C4F-BF95-3B341334CD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A99B37-D89C-4D84-A347-483DCE785591}" type="sibTrans" cxnId="{9584FA51-A917-4C4F-BF95-3B341334CD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7D1C7C-2DDE-4382-8A45-55D12EF95AAE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خاتمیت بی </a:t>
          </a:r>
          <a:r>
            <a:rPr lang="fa-IR" sz="1600" b="1" dirty="0" smtClean="0">
              <a:cs typeface="B Koodak" pitchFamily="2" charset="-78"/>
            </a:rPr>
            <a:t>نیاز                              از استدلال است</a:t>
          </a:r>
          <a:endParaRPr lang="fa-IR" sz="1600" b="1" dirty="0">
            <a:cs typeface="B Koodak" pitchFamily="2" charset="-78"/>
          </a:endParaRPr>
        </a:p>
      </dgm:t>
    </dgm:pt>
    <dgm:pt modelId="{96F448F1-8BAC-4BD5-AA3C-85E87847B4EC}" type="parTrans" cxnId="{A3C5552C-96FD-48B9-B415-CD15391FA40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C7BD24-BA81-4CED-8490-23B31428B334}" type="sibTrans" cxnId="{A3C5552C-96FD-48B9-B415-CD15391FA4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DFEA66-5DE7-4B27-8FD0-E721D81C6216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حتی</a:t>
          </a:r>
          <a:r>
            <a:rPr lang="fa-IR" sz="1600" b="1" i="0" dirty="0" smtClean="0">
              <a:cs typeface="B Koodak" pitchFamily="2" charset="-78"/>
            </a:rPr>
            <a:t> مخالفان به وجود خاتمیت در اسلام، ازعان دارند</a:t>
          </a:r>
          <a:endParaRPr lang="fa-IR" sz="1600" dirty="0">
            <a:cs typeface="B Koodak" pitchFamily="2" charset="-78"/>
          </a:endParaRPr>
        </a:p>
      </dgm:t>
    </dgm:pt>
    <dgm:pt modelId="{54A09481-A1CD-4D05-BA67-BC117FE4D704}" type="parTrans" cxnId="{6874FE47-43FE-4FDE-ACA8-F029268FB0E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AC7C54-0322-4CCC-931B-E688EA9C9091}" type="sibTrans" cxnId="{6874FE47-43FE-4FDE-ACA8-F029268FB0E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B44AD4-5E33-483A-9C8C-D57150806A59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چنانچه مرگ فدیه وار در مسیحیت بی نیاز از استدلال است</a:t>
          </a:r>
          <a:endParaRPr lang="fa-IR" sz="1600" b="1" dirty="0">
            <a:cs typeface="B Koodak" pitchFamily="2" charset="-78"/>
          </a:endParaRPr>
        </a:p>
      </dgm:t>
    </dgm:pt>
    <dgm:pt modelId="{F1BC252E-6515-4703-BC6F-C4FE6DD2520D}" type="parTrans" cxnId="{5D350D1A-9DA7-4AA5-A8C3-A5E92F57AED0}">
      <dgm:prSet/>
      <dgm:spPr/>
      <dgm:t>
        <a:bodyPr/>
        <a:lstStyle/>
        <a:p>
          <a:pPr rtl="1"/>
          <a:endParaRPr lang="fa-IR"/>
        </a:p>
      </dgm:t>
    </dgm:pt>
    <dgm:pt modelId="{1C5B7D27-255B-4451-AC68-0FC6A20CC7D3}" type="sibTrans" cxnId="{5D350D1A-9DA7-4AA5-A8C3-A5E92F57AED0}">
      <dgm:prSet/>
      <dgm:spPr/>
      <dgm:t>
        <a:bodyPr/>
        <a:lstStyle/>
        <a:p>
          <a:pPr rtl="1"/>
          <a:endParaRPr lang="fa-IR"/>
        </a:p>
      </dgm:t>
    </dgm:pt>
    <dgm:pt modelId="{3EC07DC7-6A3E-46BE-B1D6-50EB4F785BB7}" type="pres">
      <dgm:prSet presAssocID="{926FF884-CC0A-479D-80FA-00F33B00BED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5F1BFE9-4964-4D15-87B2-5DD422E2F73C}" type="pres">
      <dgm:prSet presAssocID="{F1686651-D0DC-4955-9351-04B6382DCD17}" presName="root1" presStyleCnt="0"/>
      <dgm:spPr/>
    </dgm:pt>
    <dgm:pt modelId="{EE65DCE4-460E-4449-A162-01CEB57DFB26}" type="pres">
      <dgm:prSet presAssocID="{F1686651-D0DC-4955-9351-04B6382DCD17}" presName="LevelOneTextNode" presStyleLbl="node0" presStyleIdx="0" presStyleCnt="1" custScaleX="403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7D5056-C08C-47D3-B1A5-87F6922017BB}" type="pres">
      <dgm:prSet presAssocID="{F1686651-D0DC-4955-9351-04B6382DCD17}" presName="level2hierChild" presStyleCnt="0"/>
      <dgm:spPr/>
    </dgm:pt>
    <dgm:pt modelId="{04CB1DB9-D954-4E2F-8C9A-B4D9729EEEA2}" type="pres">
      <dgm:prSet presAssocID="{FCB7DF02-A2F1-4923-A98A-D42C488B318F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0FF5322-844C-46C9-93D0-B6FC9FE786EE}" type="pres">
      <dgm:prSet presAssocID="{FCB7DF02-A2F1-4923-A98A-D42C488B318F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4D7C7C2E-B4AE-4FB0-92D1-A53FF865B7D3}" type="pres">
      <dgm:prSet presAssocID="{1F55AAC8-1E9A-442B-9A5F-B9AE1D5DCE68}" presName="root2" presStyleCnt="0"/>
      <dgm:spPr/>
    </dgm:pt>
    <dgm:pt modelId="{A860487E-2DBE-4AEE-89FB-DA40DF3DB8B8}" type="pres">
      <dgm:prSet presAssocID="{1F55AAC8-1E9A-442B-9A5F-B9AE1D5DCE6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D0273F-EF60-44E5-A61A-DDD71BF5F9DB}" type="pres">
      <dgm:prSet presAssocID="{1F55AAC8-1E9A-442B-9A5F-B9AE1D5DCE68}" presName="level3hierChild" presStyleCnt="0"/>
      <dgm:spPr/>
    </dgm:pt>
    <dgm:pt modelId="{31738A3C-B459-41EB-ACDC-4A3DE07DFFDE}" type="pres">
      <dgm:prSet presAssocID="{2DEF335E-2C44-4CA7-A73A-D233FBEC2A60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00B2F757-B39F-4E50-8479-719D1455AF8F}" type="pres">
      <dgm:prSet presAssocID="{2DEF335E-2C44-4CA7-A73A-D233FBEC2A6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EED15373-3E83-49DD-9C9E-A1BBDF2DD67C}" type="pres">
      <dgm:prSet presAssocID="{EE1B618C-EC0B-47A4-9CBA-B9E936615991}" presName="root2" presStyleCnt="0"/>
      <dgm:spPr/>
    </dgm:pt>
    <dgm:pt modelId="{9E47A10B-0C1E-4D92-81EA-70BBCFED0F1C}" type="pres">
      <dgm:prSet presAssocID="{EE1B618C-EC0B-47A4-9CBA-B9E93661599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B9351E-08A9-41BE-AD17-65A8A40B6848}" type="pres">
      <dgm:prSet presAssocID="{EE1B618C-EC0B-47A4-9CBA-B9E936615991}" presName="level3hierChild" presStyleCnt="0"/>
      <dgm:spPr/>
    </dgm:pt>
    <dgm:pt modelId="{A3464D43-60BF-4205-BD75-5A33AC4B0313}" type="pres">
      <dgm:prSet presAssocID="{80B9935D-096D-4534-A4D1-068877320943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CFFBF858-AB62-4B89-9B70-7A9851799C1C}" type="pres">
      <dgm:prSet presAssocID="{80B9935D-096D-4534-A4D1-068877320943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ECFCB24-1AA1-44B7-A23E-E8B45B49E531}" type="pres">
      <dgm:prSet presAssocID="{378760AA-DC44-4F6F-95F2-00DC532FF50B}" presName="root2" presStyleCnt="0"/>
      <dgm:spPr/>
    </dgm:pt>
    <dgm:pt modelId="{9A6827D0-E140-48F4-9F82-3042932080A1}" type="pres">
      <dgm:prSet presAssocID="{378760AA-DC44-4F6F-95F2-00DC532FF50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035A6F-2127-44C6-94F5-14A64E6C245E}" type="pres">
      <dgm:prSet presAssocID="{378760AA-DC44-4F6F-95F2-00DC532FF50B}" presName="level3hierChild" presStyleCnt="0"/>
      <dgm:spPr/>
    </dgm:pt>
    <dgm:pt modelId="{34B3855F-AB94-475B-AEA7-5B38F8445043}" type="pres">
      <dgm:prSet presAssocID="{5ACD4903-AE09-4979-A564-D2DB453F9CBA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0864B0CE-1841-43F7-AAED-EC0EC6DB9D0E}" type="pres">
      <dgm:prSet presAssocID="{5ACD4903-AE09-4979-A564-D2DB453F9CBA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429CA9AE-4540-46F5-8C7E-09BC17D10E0C}" type="pres">
      <dgm:prSet presAssocID="{DD2BE69F-2339-4AFB-ABD9-0052DC21000D}" presName="root2" presStyleCnt="0"/>
      <dgm:spPr/>
    </dgm:pt>
    <dgm:pt modelId="{CDFF2AC1-A9E8-44E0-9FC3-3FECD7DE5823}" type="pres">
      <dgm:prSet presAssocID="{DD2BE69F-2339-4AFB-ABD9-0052DC21000D}" presName="LevelTwoTextNode" presStyleLbl="node4" presStyleIdx="0" presStyleCnt="2" custScaleX="133351" custScaleY="123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11EA85-F95E-4D8A-AD0C-944AEFC8A6D6}" type="pres">
      <dgm:prSet presAssocID="{DD2BE69F-2339-4AFB-ABD9-0052DC21000D}" presName="level3hierChild" presStyleCnt="0"/>
      <dgm:spPr/>
    </dgm:pt>
    <dgm:pt modelId="{53D720B6-73C6-475A-A2B7-18AF877C3C67}" type="pres">
      <dgm:prSet presAssocID="{96F448F1-8BAC-4BD5-AA3C-85E87847B4EC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0F5E046-7D66-4796-9003-3B39FD819E2A}" type="pres">
      <dgm:prSet presAssocID="{96F448F1-8BAC-4BD5-AA3C-85E87847B4EC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0EED8DF7-130B-4040-87B9-5F10590DF5A2}" type="pres">
      <dgm:prSet presAssocID="{287D1C7C-2DDE-4382-8A45-55D12EF95AAE}" presName="root2" presStyleCnt="0"/>
      <dgm:spPr/>
    </dgm:pt>
    <dgm:pt modelId="{6AF8C776-AC21-46DD-BA9F-897ABA30725E}" type="pres">
      <dgm:prSet presAssocID="{287D1C7C-2DDE-4382-8A45-55D12EF95AA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2E784A-B143-4156-AFF0-B9ED25652238}" type="pres">
      <dgm:prSet presAssocID="{287D1C7C-2DDE-4382-8A45-55D12EF95AAE}" presName="level3hierChild" presStyleCnt="0"/>
      <dgm:spPr/>
    </dgm:pt>
    <dgm:pt modelId="{D82983AB-9F6F-4B90-BF90-F45CA4FB8510}" type="pres">
      <dgm:prSet presAssocID="{F1BC252E-6515-4703-BC6F-C4FE6DD2520D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F2BD417-52A5-4555-9F12-9FC072D5C668}" type="pres">
      <dgm:prSet presAssocID="{F1BC252E-6515-4703-BC6F-C4FE6DD2520D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E246EBA0-BB78-476A-A4CC-2D7B4234B10B}" type="pres">
      <dgm:prSet presAssocID="{6EB44AD4-5E33-483A-9C8C-D57150806A59}" presName="root2" presStyleCnt="0"/>
      <dgm:spPr/>
    </dgm:pt>
    <dgm:pt modelId="{E18654A4-901C-473E-911D-B10412C00415}" type="pres">
      <dgm:prSet presAssocID="{6EB44AD4-5E33-483A-9C8C-D57150806A59}" presName="LevelTwoTextNode" presStyleLbl="node4" presStyleIdx="1" presStyleCnt="2" custScaleX="1216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16CFF2-05FA-4557-87C0-5C3059720056}" type="pres">
      <dgm:prSet presAssocID="{6EB44AD4-5E33-483A-9C8C-D57150806A59}" presName="level3hierChild" presStyleCnt="0"/>
      <dgm:spPr/>
    </dgm:pt>
    <dgm:pt modelId="{E07DD2E4-CA6C-4684-AB69-78DCE8B0496F}" type="pres">
      <dgm:prSet presAssocID="{54A09481-A1CD-4D05-BA67-BC117FE4D704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0C824308-60A9-4642-B579-E72676C878F4}" type="pres">
      <dgm:prSet presAssocID="{54A09481-A1CD-4D05-BA67-BC117FE4D704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6FE29EED-E96B-4389-A7DA-93B707A40AD1}" type="pres">
      <dgm:prSet presAssocID="{BBDFEA66-5DE7-4B27-8FD0-E721D81C6216}" presName="root2" presStyleCnt="0"/>
      <dgm:spPr/>
    </dgm:pt>
    <dgm:pt modelId="{10D7F9B2-5702-4779-8B26-3887BE9CB9FF}" type="pres">
      <dgm:prSet presAssocID="{BBDFEA66-5DE7-4B27-8FD0-E721D81C6216}" presName="LevelTwoTextNode" presStyleLbl="node2" presStyleIdx="1" presStyleCnt="2" custScaleX="2156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F18FAF-A795-4550-9367-3672874C1A65}" type="pres">
      <dgm:prSet presAssocID="{BBDFEA66-5DE7-4B27-8FD0-E721D81C6216}" presName="level3hierChild" presStyleCnt="0"/>
      <dgm:spPr/>
    </dgm:pt>
  </dgm:ptLst>
  <dgm:cxnLst>
    <dgm:cxn modelId="{16803499-1521-4500-B33C-459901E18FAE}" type="presOf" srcId="{DD2BE69F-2339-4AFB-ABD9-0052DC21000D}" destId="{CDFF2AC1-A9E8-44E0-9FC3-3FECD7DE5823}" srcOrd="0" destOrd="0" presId="urn:microsoft.com/office/officeart/2005/8/layout/hierarchy2"/>
    <dgm:cxn modelId="{C9B32423-8091-4BF8-A244-1F664A496D31}" type="presOf" srcId="{5ACD4903-AE09-4979-A564-D2DB453F9CBA}" destId="{34B3855F-AB94-475B-AEA7-5B38F8445043}" srcOrd="0" destOrd="0" presId="urn:microsoft.com/office/officeart/2005/8/layout/hierarchy2"/>
    <dgm:cxn modelId="{36A1B646-76D4-42A6-B172-9623C97D4EAD}" type="presOf" srcId="{378760AA-DC44-4F6F-95F2-00DC532FF50B}" destId="{9A6827D0-E140-48F4-9F82-3042932080A1}" srcOrd="0" destOrd="0" presId="urn:microsoft.com/office/officeart/2005/8/layout/hierarchy2"/>
    <dgm:cxn modelId="{1A974659-EA3C-4FED-AA8D-E69FBF367519}" type="presOf" srcId="{2DEF335E-2C44-4CA7-A73A-D233FBEC2A60}" destId="{31738A3C-B459-41EB-ACDC-4A3DE07DFFDE}" srcOrd="0" destOrd="0" presId="urn:microsoft.com/office/officeart/2005/8/layout/hierarchy2"/>
    <dgm:cxn modelId="{D435BC8D-5B34-4B1A-AF89-F6F194CC41FB}" type="presOf" srcId="{1F55AAC8-1E9A-442B-9A5F-B9AE1D5DCE68}" destId="{A860487E-2DBE-4AEE-89FB-DA40DF3DB8B8}" srcOrd="0" destOrd="0" presId="urn:microsoft.com/office/officeart/2005/8/layout/hierarchy2"/>
    <dgm:cxn modelId="{FA2B692E-AEAF-472B-BE0E-82CFB1A05AC7}" type="presOf" srcId="{926FF884-CC0A-479D-80FA-00F33B00BED9}" destId="{3EC07DC7-6A3E-46BE-B1D6-50EB4F785BB7}" srcOrd="0" destOrd="0" presId="urn:microsoft.com/office/officeart/2005/8/layout/hierarchy2"/>
    <dgm:cxn modelId="{1755773D-7DA5-4A64-AE61-A8890D00C633}" type="presOf" srcId="{F1BC252E-6515-4703-BC6F-C4FE6DD2520D}" destId="{FF2BD417-52A5-4555-9F12-9FC072D5C668}" srcOrd="1" destOrd="0" presId="urn:microsoft.com/office/officeart/2005/8/layout/hierarchy2"/>
    <dgm:cxn modelId="{A8C75058-F102-4711-9825-CF003915C15F}" type="presOf" srcId="{287D1C7C-2DDE-4382-8A45-55D12EF95AAE}" destId="{6AF8C776-AC21-46DD-BA9F-897ABA30725E}" srcOrd="0" destOrd="0" presId="urn:microsoft.com/office/officeart/2005/8/layout/hierarchy2"/>
    <dgm:cxn modelId="{1756CABD-9CED-49D1-8A9E-B14A03365488}" type="presOf" srcId="{96F448F1-8BAC-4BD5-AA3C-85E87847B4EC}" destId="{53D720B6-73C6-475A-A2B7-18AF877C3C67}" srcOrd="0" destOrd="0" presId="urn:microsoft.com/office/officeart/2005/8/layout/hierarchy2"/>
    <dgm:cxn modelId="{9A83F723-6EA1-4DAD-86A0-BFFCC6A42C3A}" type="presOf" srcId="{80B9935D-096D-4534-A4D1-068877320943}" destId="{A3464D43-60BF-4205-BD75-5A33AC4B0313}" srcOrd="0" destOrd="0" presId="urn:microsoft.com/office/officeart/2005/8/layout/hierarchy2"/>
    <dgm:cxn modelId="{327A1C23-3E5C-4AC6-88AD-DEABCBE741BC}" type="presOf" srcId="{FCB7DF02-A2F1-4923-A98A-D42C488B318F}" destId="{E0FF5322-844C-46C9-93D0-B6FC9FE786EE}" srcOrd="1" destOrd="0" presId="urn:microsoft.com/office/officeart/2005/8/layout/hierarchy2"/>
    <dgm:cxn modelId="{5D350D1A-9DA7-4AA5-A8C3-A5E92F57AED0}" srcId="{287D1C7C-2DDE-4382-8A45-55D12EF95AAE}" destId="{6EB44AD4-5E33-483A-9C8C-D57150806A59}" srcOrd="0" destOrd="0" parTransId="{F1BC252E-6515-4703-BC6F-C4FE6DD2520D}" sibTransId="{1C5B7D27-255B-4451-AC68-0FC6A20CC7D3}"/>
    <dgm:cxn modelId="{58CFE09A-19A9-4C15-9250-FAF88ED47DD1}" type="presOf" srcId="{EE1B618C-EC0B-47A4-9CBA-B9E936615991}" destId="{9E47A10B-0C1E-4D92-81EA-70BBCFED0F1C}" srcOrd="0" destOrd="0" presId="urn:microsoft.com/office/officeart/2005/8/layout/hierarchy2"/>
    <dgm:cxn modelId="{FB1464D7-B5EB-4F3E-BB83-549AAA3ED089}" type="presOf" srcId="{96F448F1-8BAC-4BD5-AA3C-85E87847B4EC}" destId="{80F5E046-7D66-4796-9003-3B39FD819E2A}" srcOrd="1" destOrd="0" presId="urn:microsoft.com/office/officeart/2005/8/layout/hierarchy2"/>
    <dgm:cxn modelId="{B30AB673-76BA-4965-9DEF-C1021AE92DF4}" type="presOf" srcId="{F1BC252E-6515-4703-BC6F-C4FE6DD2520D}" destId="{D82983AB-9F6F-4B90-BF90-F45CA4FB8510}" srcOrd="0" destOrd="0" presId="urn:microsoft.com/office/officeart/2005/8/layout/hierarchy2"/>
    <dgm:cxn modelId="{9FE53396-3BC0-4603-B918-3C521EDE7CCD}" type="presOf" srcId="{54A09481-A1CD-4D05-BA67-BC117FE4D704}" destId="{0C824308-60A9-4642-B579-E72676C878F4}" srcOrd="1" destOrd="0" presId="urn:microsoft.com/office/officeart/2005/8/layout/hierarchy2"/>
    <dgm:cxn modelId="{A3C5552C-96FD-48B9-B415-CD15391FA405}" srcId="{1F55AAC8-1E9A-442B-9A5F-B9AE1D5DCE68}" destId="{287D1C7C-2DDE-4382-8A45-55D12EF95AAE}" srcOrd="2" destOrd="0" parTransId="{96F448F1-8BAC-4BD5-AA3C-85E87847B4EC}" sibTransId="{A8C7BD24-BA81-4CED-8490-23B31428B334}"/>
    <dgm:cxn modelId="{4B23CFFC-065A-4129-BCDD-9EEB6E8BF40C}" srcId="{926FF884-CC0A-479D-80FA-00F33B00BED9}" destId="{F1686651-D0DC-4955-9351-04B6382DCD17}" srcOrd="0" destOrd="0" parTransId="{F4DABD29-2F27-411C-ABAB-84638176DD9F}" sibTransId="{3A33997E-C07D-4AFE-AF8E-D34EB661C321}"/>
    <dgm:cxn modelId="{6874FE47-43FE-4FDE-ACA8-F029268FB0E5}" srcId="{F1686651-D0DC-4955-9351-04B6382DCD17}" destId="{BBDFEA66-5DE7-4B27-8FD0-E721D81C6216}" srcOrd="1" destOrd="0" parTransId="{54A09481-A1CD-4D05-BA67-BC117FE4D704}" sibTransId="{CDAC7C54-0322-4CCC-931B-E688EA9C9091}"/>
    <dgm:cxn modelId="{2DB20400-D0F1-401D-B488-C6BE08FE1137}" type="presOf" srcId="{54A09481-A1CD-4D05-BA67-BC117FE4D704}" destId="{E07DD2E4-CA6C-4684-AB69-78DCE8B0496F}" srcOrd="0" destOrd="0" presId="urn:microsoft.com/office/officeart/2005/8/layout/hierarchy2"/>
    <dgm:cxn modelId="{A5007096-51B0-468D-9BCC-44F138D4C858}" type="presOf" srcId="{FCB7DF02-A2F1-4923-A98A-D42C488B318F}" destId="{04CB1DB9-D954-4E2F-8C9A-B4D9729EEEA2}" srcOrd="0" destOrd="0" presId="urn:microsoft.com/office/officeart/2005/8/layout/hierarchy2"/>
    <dgm:cxn modelId="{48EE8C93-0AD0-4E13-8564-97673A57E5C9}" srcId="{1F55AAC8-1E9A-442B-9A5F-B9AE1D5DCE68}" destId="{378760AA-DC44-4F6F-95F2-00DC532FF50B}" srcOrd="1" destOrd="0" parTransId="{80B9935D-096D-4534-A4D1-068877320943}" sibTransId="{992219A8-A84F-43AA-940B-5A4DE62F278C}"/>
    <dgm:cxn modelId="{8DABDE86-73E0-4B66-BC4C-36460AE7AC6E}" type="presOf" srcId="{2DEF335E-2C44-4CA7-A73A-D233FBEC2A60}" destId="{00B2F757-B39F-4E50-8479-719D1455AF8F}" srcOrd="1" destOrd="0" presId="urn:microsoft.com/office/officeart/2005/8/layout/hierarchy2"/>
    <dgm:cxn modelId="{84AD7919-7679-47B1-A184-9A7259EEF248}" type="presOf" srcId="{6EB44AD4-5E33-483A-9C8C-D57150806A59}" destId="{E18654A4-901C-473E-911D-B10412C00415}" srcOrd="0" destOrd="0" presId="urn:microsoft.com/office/officeart/2005/8/layout/hierarchy2"/>
    <dgm:cxn modelId="{417C47F4-E599-4893-B4A3-8203CE637C45}" type="presOf" srcId="{BBDFEA66-5DE7-4B27-8FD0-E721D81C6216}" destId="{10D7F9B2-5702-4779-8B26-3887BE9CB9FF}" srcOrd="0" destOrd="0" presId="urn:microsoft.com/office/officeart/2005/8/layout/hierarchy2"/>
    <dgm:cxn modelId="{CFC6D9CE-F6C4-449F-938F-A269FC07CD33}" type="presOf" srcId="{80B9935D-096D-4534-A4D1-068877320943}" destId="{CFFBF858-AB62-4B89-9B70-7A9851799C1C}" srcOrd="1" destOrd="0" presId="urn:microsoft.com/office/officeart/2005/8/layout/hierarchy2"/>
    <dgm:cxn modelId="{FF7B22C0-515E-4409-A829-A15518ABE26C}" type="presOf" srcId="{5ACD4903-AE09-4979-A564-D2DB453F9CBA}" destId="{0864B0CE-1841-43F7-AAED-EC0EC6DB9D0E}" srcOrd="1" destOrd="0" presId="urn:microsoft.com/office/officeart/2005/8/layout/hierarchy2"/>
    <dgm:cxn modelId="{A50E6E3A-E11B-4EC5-9C37-9567F496989C}" srcId="{1F55AAC8-1E9A-442B-9A5F-B9AE1D5DCE68}" destId="{EE1B618C-EC0B-47A4-9CBA-B9E936615991}" srcOrd="0" destOrd="0" parTransId="{2DEF335E-2C44-4CA7-A73A-D233FBEC2A60}" sibTransId="{2BBD157C-889B-4A4D-AF12-04D6B275F8F6}"/>
    <dgm:cxn modelId="{A7A9AFA2-3CE0-4459-8820-497C41A98851}" srcId="{F1686651-D0DC-4955-9351-04B6382DCD17}" destId="{1F55AAC8-1E9A-442B-9A5F-B9AE1D5DCE68}" srcOrd="0" destOrd="0" parTransId="{FCB7DF02-A2F1-4923-A98A-D42C488B318F}" sibTransId="{6C21C4DE-0273-44EC-BC30-87ADD6F5E780}"/>
    <dgm:cxn modelId="{9584FA51-A917-4C4F-BF95-3B341334CDBD}" srcId="{378760AA-DC44-4F6F-95F2-00DC532FF50B}" destId="{DD2BE69F-2339-4AFB-ABD9-0052DC21000D}" srcOrd="0" destOrd="0" parTransId="{5ACD4903-AE09-4979-A564-D2DB453F9CBA}" sibTransId="{DAA99B37-D89C-4D84-A347-483DCE785591}"/>
    <dgm:cxn modelId="{19FEF8B8-9710-4B4E-9126-A4AB708FE578}" type="presOf" srcId="{F1686651-D0DC-4955-9351-04B6382DCD17}" destId="{EE65DCE4-460E-4449-A162-01CEB57DFB26}" srcOrd="0" destOrd="0" presId="urn:microsoft.com/office/officeart/2005/8/layout/hierarchy2"/>
    <dgm:cxn modelId="{B418BECD-938C-4A4C-984C-CB39F9BDB331}" type="presParOf" srcId="{3EC07DC7-6A3E-46BE-B1D6-50EB4F785BB7}" destId="{E5F1BFE9-4964-4D15-87B2-5DD422E2F73C}" srcOrd="0" destOrd="0" presId="urn:microsoft.com/office/officeart/2005/8/layout/hierarchy2"/>
    <dgm:cxn modelId="{DA9A7C85-725D-4C79-94AF-88BBE1EFF0FA}" type="presParOf" srcId="{E5F1BFE9-4964-4D15-87B2-5DD422E2F73C}" destId="{EE65DCE4-460E-4449-A162-01CEB57DFB26}" srcOrd="0" destOrd="0" presId="urn:microsoft.com/office/officeart/2005/8/layout/hierarchy2"/>
    <dgm:cxn modelId="{55F49122-3F09-4482-9B5F-744DFB18B382}" type="presParOf" srcId="{E5F1BFE9-4964-4D15-87B2-5DD422E2F73C}" destId="{737D5056-C08C-47D3-B1A5-87F6922017BB}" srcOrd="1" destOrd="0" presId="urn:microsoft.com/office/officeart/2005/8/layout/hierarchy2"/>
    <dgm:cxn modelId="{E2188C27-CBED-4858-80A9-213320AE2BE6}" type="presParOf" srcId="{737D5056-C08C-47D3-B1A5-87F6922017BB}" destId="{04CB1DB9-D954-4E2F-8C9A-B4D9729EEEA2}" srcOrd="0" destOrd="0" presId="urn:microsoft.com/office/officeart/2005/8/layout/hierarchy2"/>
    <dgm:cxn modelId="{445E0BF7-A154-4140-856E-1195B1C30B28}" type="presParOf" srcId="{04CB1DB9-D954-4E2F-8C9A-B4D9729EEEA2}" destId="{E0FF5322-844C-46C9-93D0-B6FC9FE786EE}" srcOrd="0" destOrd="0" presId="urn:microsoft.com/office/officeart/2005/8/layout/hierarchy2"/>
    <dgm:cxn modelId="{78EE771A-90ED-4C06-93D6-D0ADF9D11DD1}" type="presParOf" srcId="{737D5056-C08C-47D3-B1A5-87F6922017BB}" destId="{4D7C7C2E-B4AE-4FB0-92D1-A53FF865B7D3}" srcOrd="1" destOrd="0" presId="urn:microsoft.com/office/officeart/2005/8/layout/hierarchy2"/>
    <dgm:cxn modelId="{BA72508B-50D5-4DAC-9EA7-A22F122F9461}" type="presParOf" srcId="{4D7C7C2E-B4AE-4FB0-92D1-A53FF865B7D3}" destId="{A860487E-2DBE-4AEE-89FB-DA40DF3DB8B8}" srcOrd="0" destOrd="0" presId="urn:microsoft.com/office/officeart/2005/8/layout/hierarchy2"/>
    <dgm:cxn modelId="{A0A8EFB6-C664-4EDE-B7C2-5841553A47D7}" type="presParOf" srcId="{4D7C7C2E-B4AE-4FB0-92D1-A53FF865B7D3}" destId="{A0D0273F-EF60-44E5-A61A-DDD71BF5F9DB}" srcOrd="1" destOrd="0" presId="urn:microsoft.com/office/officeart/2005/8/layout/hierarchy2"/>
    <dgm:cxn modelId="{DB443871-7A17-43B7-8F89-830C6110776C}" type="presParOf" srcId="{A0D0273F-EF60-44E5-A61A-DDD71BF5F9DB}" destId="{31738A3C-B459-41EB-ACDC-4A3DE07DFFDE}" srcOrd="0" destOrd="0" presId="urn:microsoft.com/office/officeart/2005/8/layout/hierarchy2"/>
    <dgm:cxn modelId="{577E4CE8-63B4-4D74-93EA-A4E4D730D779}" type="presParOf" srcId="{31738A3C-B459-41EB-ACDC-4A3DE07DFFDE}" destId="{00B2F757-B39F-4E50-8479-719D1455AF8F}" srcOrd="0" destOrd="0" presId="urn:microsoft.com/office/officeart/2005/8/layout/hierarchy2"/>
    <dgm:cxn modelId="{E3E88A06-2EC6-4408-B0A8-6DCBA8E34C27}" type="presParOf" srcId="{A0D0273F-EF60-44E5-A61A-DDD71BF5F9DB}" destId="{EED15373-3E83-49DD-9C9E-A1BBDF2DD67C}" srcOrd="1" destOrd="0" presId="urn:microsoft.com/office/officeart/2005/8/layout/hierarchy2"/>
    <dgm:cxn modelId="{2752CC99-2A55-4964-86D4-D6238145AE8D}" type="presParOf" srcId="{EED15373-3E83-49DD-9C9E-A1BBDF2DD67C}" destId="{9E47A10B-0C1E-4D92-81EA-70BBCFED0F1C}" srcOrd="0" destOrd="0" presId="urn:microsoft.com/office/officeart/2005/8/layout/hierarchy2"/>
    <dgm:cxn modelId="{F101469E-D793-42CF-8E9B-26586F33C65C}" type="presParOf" srcId="{EED15373-3E83-49DD-9C9E-A1BBDF2DD67C}" destId="{24B9351E-08A9-41BE-AD17-65A8A40B6848}" srcOrd="1" destOrd="0" presId="urn:microsoft.com/office/officeart/2005/8/layout/hierarchy2"/>
    <dgm:cxn modelId="{A05D2E70-947E-4B12-8244-EE4BC56772D5}" type="presParOf" srcId="{A0D0273F-EF60-44E5-A61A-DDD71BF5F9DB}" destId="{A3464D43-60BF-4205-BD75-5A33AC4B0313}" srcOrd="2" destOrd="0" presId="urn:microsoft.com/office/officeart/2005/8/layout/hierarchy2"/>
    <dgm:cxn modelId="{E75B4908-6992-4B7E-AC30-BA43BEC0455B}" type="presParOf" srcId="{A3464D43-60BF-4205-BD75-5A33AC4B0313}" destId="{CFFBF858-AB62-4B89-9B70-7A9851799C1C}" srcOrd="0" destOrd="0" presId="urn:microsoft.com/office/officeart/2005/8/layout/hierarchy2"/>
    <dgm:cxn modelId="{2DFC51F5-2639-44B1-BBFE-1C7FDEA46B09}" type="presParOf" srcId="{A0D0273F-EF60-44E5-A61A-DDD71BF5F9DB}" destId="{EECFCB24-1AA1-44B7-A23E-E8B45B49E531}" srcOrd="3" destOrd="0" presId="urn:microsoft.com/office/officeart/2005/8/layout/hierarchy2"/>
    <dgm:cxn modelId="{D0CBBD45-9E79-4A5F-BF3F-92F08ED16DEA}" type="presParOf" srcId="{EECFCB24-1AA1-44B7-A23E-E8B45B49E531}" destId="{9A6827D0-E140-48F4-9F82-3042932080A1}" srcOrd="0" destOrd="0" presId="urn:microsoft.com/office/officeart/2005/8/layout/hierarchy2"/>
    <dgm:cxn modelId="{EEAC64CD-6F90-4C25-AB53-46435C80C7C3}" type="presParOf" srcId="{EECFCB24-1AA1-44B7-A23E-E8B45B49E531}" destId="{11035A6F-2127-44C6-94F5-14A64E6C245E}" srcOrd="1" destOrd="0" presId="urn:microsoft.com/office/officeart/2005/8/layout/hierarchy2"/>
    <dgm:cxn modelId="{D8FA6728-E410-45F1-8186-55918F36753E}" type="presParOf" srcId="{11035A6F-2127-44C6-94F5-14A64E6C245E}" destId="{34B3855F-AB94-475B-AEA7-5B38F8445043}" srcOrd="0" destOrd="0" presId="urn:microsoft.com/office/officeart/2005/8/layout/hierarchy2"/>
    <dgm:cxn modelId="{C582CAC2-D2D7-447C-B9D2-26C634044560}" type="presParOf" srcId="{34B3855F-AB94-475B-AEA7-5B38F8445043}" destId="{0864B0CE-1841-43F7-AAED-EC0EC6DB9D0E}" srcOrd="0" destOrd="0" presId="urn:microsoft.com/office/officeart/2005/8/layout/hierarchy2"/>
    <dgm:cxn modelId="{4945AEE0-0F82-43F6-A491-C1AB5A864A75}" type="presParOf" srcId="{11035A6F-2127-44C6-94F5-14A64E6C245E}" destId="{429CA9AE-4540-46F5-8C7E-09BC17D10E0C}" srcOrd="1" destOrd="0" presId="urn:microsoft.com/office/officeart/2005/8/layout/hierarchy2"/>
    <dgm:cxn modelId="{48DACAB4-4C1F-44F3-967B-9D7E3FC8D0AC}" type="presParOf" srcId="{429CA9AE-4540-46F5-8C7E-09BC17D10E0C}" destId="{CDFF2AC1-A9E8-44E0-9FC3-3FECD7DE5823}" srcOrd="0" destOrd="0" presId="urn:microsoft.com/office/officeart/2005/8/layout/hierarchy2"/>
    <dgm:cxn modelId="{42F82791-D15C-4FB9-BC3F-804A8DCADA9C}" type="presParOf" srcId="{429CA9AE-4540-46F5-8C7E-09BC17D10E0C}" destId="{2E11EA85-F95E-4D8A-AD0C-944AEFC8A6D6}" srcOrd="1" destOrd="0" presId="urn:microsoft.com/office/officeart/2005/8/layout/hierarchy2"/>
    <dgm:cxn modelId="{BA64C4C7-2AA0-40AA-8FD9-9AC49DF617F1}" type="presParOf" srcId="{A0D0273F-EF60-44E5-A61A-DDD71BF5F9DB}" destId="{53D720B6-73C6-475A-A2B7-18AF877C3C67}" srcOrd="4" destOrd="0" presId="urn:microsoft.com/office/officeart/2005/8/layout/hierarchy2"/>
    <dgm:cxn modelId="{ED500E12-8058-4914-B907-4ADD38457BD6}" type="presParOf" srcId="{53D720B6-73C6-475A-A2B7-18AF877C3C67}" destId="{80F5E046-7D66-4796-9003-3B39FD819E2A}" srcOrd="0" destOrd="0" presId="urn:microsoft.com/office/officeart/2005/8/layout/hierarchy2"/>
    <dgm:cxn modelId="{E42B89AA-5665-4149-A709-7959B0CD08F6}" type="presParOf" srcId="{A0D0273F-EF60-44E5-A61A-DDD71BF5F9DB}" destId="{0EED8DF7-130B-4040-87B9-5F10590DF5A2}" srcOrd="5" destOrd="0" presId="urn:microsoft.com/office/officeart/2005/8/layout/hierarchy2"/>
    <dgm:cxn modelId="{92736669-972B-4B0A-9170-AB941F8CDA32}" type="presParOf" srcId="{0EED8DF7-130B-4040-87B9-5F10590DF5A2}" destId="{6AF8C776-AC21-46DD-BA9F-897ABA30725E}" srcOrd="0" destOrd="0" presId="urn:microsoft.com/office/officeart/2005/8/layout/hierarchy2"/>
    <dgm:cxn modelId="{8517C59C-1521-4E78-A6FF-2E5CBBF7B140}" type="presParOf" srcId="{0EED8DF7-130B-4040-87B9-5F10590DF5A2}" destId="{502E784A-B143-4156-AFF0-B9ED25652238}" srcOrd="1" destOrd="0" presId="urn:microsoft.com/office/officeart/2005/8/layout/hierarchy2"/>
    <dgm:cxn modelId="{9B9CCF4B-855D-4F29-A28B-CAFF4B04B7C2}" type="presParOf" srcId="{502E784A-B143-4156-AFF0-B9ED25652238}" destId="{D82983AB-9F6F-4B90-BF90-F45CA4FB8510}" srcOrd="0" destOrd="0" presId="urn:microsoft.com/office/officeart/2005/8/layout/hierarchy2"/>
    <dgm:cxn modelId="{0EBA13E4-FB6A-4C3A-BBD2-87EB039A5ACB}" type="presParOf" srcId="{D82983AB-9F6F-4B90-BF90-F45CA4FB8510}" destId="{FF2BD417-52A5-4555-9F12-9FC072D5C668}" srcOrd="0" destOrd="0" presId="urn:microsoft.com/office/officeart/2005/8/layout/hierarchy2"/>
    <dgm:cxn modelId="{7FD58CF8-DDB2-4CDC-AEA7-FDC28E0207A4}" type="presParOf" srcId="{502E784A-B143-4156-AFF0-B9ED25652238}" destId="{E246EBA0-BB78-476A-A4CC-2D7B4234B10B}" srcOrd="1" destOrd="0" presId="urn:microsoft.com/office/officeart/2005/8/layout/hierarchy2"/>
    <dgm:cxn modelId="{3F94E938-0F9F-41FA-8E23-A864B1E9268C}" type="presParOf" srcId="{E246EBA0-BB78-476A-A4CC-2D7B4234B10B}" destId="{E18654A4-901C-473E-911D-B10412C00415}" srcOrd="0" destOrd="0" presId="urn:microsoft.com/office/officeart/2005/8/layout/hierarchy2"/>
    <dgm:cxn modelId="{12FA2002-C4A9-4C9B-B88B-11364CCE2728}" type="presParOf" srcId="{E246EBA0-BB78-476A-A4CC-2D7B4234B10B}" destId="{9F16CFF2-05FA-4557-87C0-5C3059720056}" srcOrd="1" destOrd="0" presId="urn:microsoft.com/office/officeart/2005/8/layout/hierarchy2"/>
    <dgm:cxn modelId="{984BFD43-CDF7-492A-9B51-75552D8B2C88}" type="presParOf" srcId="{737D5056-C08C-47D3-B1A5-87F6922017BB}" destId="{E07DD2E4-CA6C-4684-AB69-78DCE8B0496F}" srcOrd="2" destOrd="0" presId="urn:microsoft.com/office/officeart/2005/8/layout/hierarchy2"/>
    <dgm:cxn modelId="{FE667EE3-44ED-4ADB-9B61-05A075550D72}" type="presParOf" srcId="{E07DD2E4-CA6C-4684-AB69-78DCE8B0496F}" destId="{0C824308-60A9-4642-B579-E72676C878F4}" srcOrd="0" destOrd="0" presId="urn:microsoft.com/office/officeart/2005/8/layout/hierarchy2"/>
    <dgm:cxn modelId="{224C7374-F50A-404D-B976-63E14B13DFC2}" type="presParOf" srcId="{737D5056-C08C-47D3-B1A5-87F6922017BB}" destId="{6FE29EED-E96B-4389-A7DA-93B707A40AD1}" srcOrd="3" destOrd="0" presId="urn:microsoft.com/office/officeart/2005/8/layout/hierarchy2"/>
    <dgm:cxn modelId="{40844CD3-D2D9-4E9D-95C3-2E01B27F4A75}" type="presParOf" srcId="{6FE29EED-E96B-4389-A7DA-93B707A40AD1}" destId="{10D7F9B2-5702-4779-8B26-3887BE9CB9FF}" srcOrd="0" destOrd="0" presId="urn:microsoft.com/office/officeart/2005/8/layout/hierarchy2"/>
    <dgm:cxn modelId="{D80A894B-5BBA-4A91-9F85-774D90538221}" type="presParOf" srcId="{6FE29EED-E96B-4389-A7DA-93B707A40AD1}" destId="{BFF18FAF-A795-4550-9367-3672874C1A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BF02E5-108E-4861-B658-DE61F90A0201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76F44282-314C-418F-8C2E-664132194ED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آیه اول</a:t>
          </a:r>
          <a:endParaRPr lang="fa-IR" sz="1600" dirty="0">
            <a:cs typeface="B Koodak" pitchFamily="2" charset="-78"/>
          </a:endParaRPr>
        </a:p>
      </dgm:t>
    </dgm:pt>
    <dgm:pt modelId="{2D24CBFB-ABDE-4D40-8A0F-D5DF0568E892}" type="parTrans" cxnId="{7885EA4E-83C4-4FAE-AE64-76C653E303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381637-04FF-4615-AF12-C35CDF2FDDEB}" type="sibTrans" cxnId="{7885EA4E-83C4-4FAE-AE64-76C653E303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9A239F-4911-4513-8003-81B15A0E6C8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«ما كانَ مُحَمَّدٌ أَبا أَحَدٍ مِنْ رِجالِكُمْ وَ لكِنْ رَسُولَ اللَّهِ وَ خاتَمَ النَّبِيِّينَ وَ كانَ اللَّهُ بِكُلِّ شَيْ‏ءٍ عَلِيماً» (احزاب / 40)</a:t>
          </a:r>
          <a:endParaRPr lang="fa-IR" sz="1600" dirty="0">
            <a:cs typeface="B Koodak" pitchFamily="2" charset="-78"/>
          </a:endParaRPr>
        </a:p>
      </dgm:t>
    </dgm:pt>
    <dgm:pt modelId="{8EE8C684-6063-47C9-A9E0-F02E59E185AC}" type="parTrans" cxnId="{502A017D-C146-4390-A064-46589CCEB59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FF6B3B-07C6-4DF3-842C-160A569745FE}" type="sibTrans" cxnId="{502A017D-C146-4390-A064-46589CCEB59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E6149F-29E7-46FC-ADAC-82C837AAD46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اول</a:t>
          </a:r>
          <a:endParaRPr lang="fa-IR" sz="1600" dirty="0">
            <a:cs typeface="B Koodak" pitchFamily="2" charset="-78"/>
          </a:endParaRPr>
        </a:p>
      </dgm:t>
    </dgm:pt>
    <dgm:pt modelId="{654F397E-C916-439F-9C39-D14FB154F998}" type="parTrans" cxnId="{C0F081B0-E76A-4E43-B323-93B6D0F571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3B220B-1307-4FE2-907B-6DF9EFC04988}" type="sibTrans" cxnId="{C0F081B0-E76A-4E43-B323-93B6D0F571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5F2EC4-35F8-4D75-A3FC-CF301F79250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خاتم به معنای انگشتری و زینت است</a:t>
          </a:r>
          <a:endParaRPr lang="fa-IR" sz="1600" dirty="0">
            <a:cs typeface="B Koodak" pitchFamily="2" charset="-78"/>
          </a:endParaRPr>
        </a:p>
      </dgm:t>
    </dgm:pt>
    <dgm:pt modelId="{DE1872F9-D6C4-4744-B5B5-7A661BB17AD7}" type="parTrans" cxnId="{6C9E44CC-97B4-43F4-B0D2-F724EF1D9C5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A12319-EAA1-4941-A034-220B34A75077}" type="sibTrans" cxnId="{6C9E44CC-97B4-43F4-B0D2-F724EF1D9C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052A46-9FFA-48EB-B188-F3EA8A9D50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C61080A0-C288-4453-849C-232194F823F3}" type="parTrans" cxnId="{6EBA520A-BFA9-4B06-BA86-AF2B976BF2F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2D839D-B7F1-467F-8967-BDA2E4060353}" type="sibTrans" cxnId="{6EBA520A-BFA9-4B06-BA86-AF2B976BF2F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7308B6-B4B1-49EE-A47D-2626B6340B8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معناي واژه خاتم</a:t>
          </a:r>
          <a:endParaRPr lang="en-US" sz="1600" dirty="0">
            <a:cs typeface="B Koodak" pitchFamily="2" charset="-78"/>
          </a:endParaRPr>
        </a:p>
      </dgm:t>
    </dgm:pt>
    <dgm:pt modelId="{AC878C08-C996-4860-8BD5-C85205CD8A72}" type="parTrans" cxnId="{FC298C31-64BD-4815-B652-0B744072A78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BD7CE0-A448-4876-B356-7A53B4BF06EC}" type="sibTrans" cxnId="{FC298C31-64BD-4815-B652-0B744072A7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CF9455-1E25-41AA-B03B-F61649548C8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قرائت كسر </a:t>
          </a:r>
          <a:endParaRPr lang="fa-IR" sz="1600" dirty="0">
            <a:cs typeface="B Koodak" pitchFamily="2" charset="-78"/>
          </a:endParaRPr>
        </a:p>
      </dgm:t>
    </dgm:pt>
    <dgm:pt modelId="{5F25BADE-F209-4737-BCF7-6895C815D1DC}" type="parTrans" cxnId="{28EE99FF-5FC7-4281-B1C4-4B83E5D9F55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821998-1681-4B22-97B2-75793D53C981}" type="sibTrans" cxnId="{28EE99FF-5FC7-4281-B1C4-4B83E5D9F5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C576D7-293C-49F0-9203-F4007B9B637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اسم فاعل</a:t>
          </a:r>
          <a:endParaRPr lang="fa-IR" sz="1600" dirty="0">
            <a:cs typeface="B Koodak" pitchFamily="2" charset="-78"/>
          </a:endParaRPr>
        </a:p>
      </dgm:t>
    </dgm:pt>
    <dgm:pt modelId="{53C1AE14-89FC-4F03-91CC-E012437C4998}" type="parTrans" cxnId="{195C5461-EF3C-4D22-9792-3CDE9C69DCE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C67BB1-BBA5-4914-8191-4D103EBB9916}" type="sibTrans" cxnId="{195C5461-EF3C-4D22-9792-3CDE9C69DC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A8ACC1-5F8F-480C-A1DB-A54A93CA4FD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او ختم دهنده انبياست </a:t>
          </a:r>
          <a:endParaRPr lang="fa-IR" sz="1600" dirty="0">
            <a:cs typeface="B Koodak" pitchFamily="2" charset="-78"/>
          </a:endParaRPr>
        </a:p>
      </dgm:t>
    </dgm:pt>
    <dgm:pt modelId="{161E453F-2B04-450B-BA32-0812324E41D2}" type="parTrans" cxnId="{885FF3C5-47BD-4E8E-A5C5-BCEE5BC5DB2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4DAB31-412B-4853-AD12-A4100606A931}" type="sibTrans" cxnId="{885FF3C5-47BD-4E8E-A5C5-BCEE5BC5DB2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58A8CA-5872-4AC9-BCF0-1A18AB5A169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قرائت فتح</a:t>
          </a:r>
          <a:endParaRPr lang="fa-IR" sz="1600" dirty="0">
            <a:cs typeface="B Koodak" pitchFamily="2" charset="-78"/>
          </a:endParaRPr>
        </a:p>
      </dgm:t>
    </dgm:pt>
    <dgm:pt modelId="{8CF98463-C0C0-49B7-9F3C-B1C0BE55D940}" type="parTrans" cxnId="{EB3907C1-C6E8-4774-A643-2EFCAA9644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7AD1B6-B175-4610-8DA7-63FCB61671D0}" type="sibTrans" cxnId="{EB3907C1-C6E8-4774-A643-2EFCAA9644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3CADDD-2C73-4D20-8B05-9F4596F1F2EC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اسم آلت (ما يختم به) </a:t>
          </a:r>
          <a:endParaRPr lang="fa-IR" sz="1600" dirty="0">
            <a:cs typeface="B Koodak" pitchFamily="2" charset="-78"/>
          </a:endParaRPr>
        </a:p>
      </dgm:t>
    </dgm:pt>
    <dgm:pt modelId="{523904EA-48F6-4DED-B894-FF0290BAA378}" type="parTrans" cxnId="{94418889-3C53-4391-9D65-3B46F7D8AC5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F941A1-430B-4BD3-BB75-00108B8E9F6B}" type="sibTrans" cxnId="{94418889-3C53-4391-9D65-3B46F7D8AC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289260-A63C-44F4-86F3-C7D9395D9AF9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به وسیله او انبیا ختم می شوند</a:t>
          </a:r>
          <a:endParaRPr lang="fa-IR" sz="1600" dirty="0">
            <a:cs typeface="B Koodak" pitchFamily="2" charset="-78"/>
          </a:endParaRPr>
        </a:p>
      </dgm:t>
    </dgm:pt>
    <dgm:pt modelId="{06FD5B70-1887-402A-B446-07C3DE4DB6F3}" type="parTrans" cxnId="{0A9DE076-29E4-45D1-BF5E-3BAA613CBD2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3FF302-2B42-4284-8FAC-0443F0D38E0F}" type="sibTrans" cxnId="{0A9DE076-29E4-45D1-BF5E-3BAA613CBD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0C79F9-1FA2-4682-8190-D4785685F82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به معنای انگشتری و زینت نیست</a:t>
          </a:r>
          <a:endParaRPr lang="fa-IR" sz="1600" dirty="0">
            <a:cs typeface="B Koodak" pitchFamily="2" charset="-78"/>
          </a:endParaRPr>
        </a:p>
      </dgm:t>
    </dgm:pt>
    <dgm:pt modelId="{F231B6AE-C6DC-47FE-AC7F-9F6362DB7E35}" type="parTrans" cxnId="{72B7F4DD-C362-4C32-AECC-E75257B73D7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DB95A0-9619-48F2-8676-D55866070944}" type="sibTrans" cxnId="{72B7F4DD-C362-4C32-AECC-E75257B73D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4B3298-290C-4B89-B044-A9C73F8082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</a:t>
          </a:r>
          <a:endParaRPr lang="fa-IR" sz="1600" dirty="0">
            <a:cs typeface="B Koodak" pitchFamily="2" charset="-78"/>
          </a:endParaRPr>
        </a:p>
      </dgm:t>
    </dgm:pt>
    <dgm:pt modelId="{BC2F23F8-7121-4EBE-B40F-CEE6C3E3494E}" type="parTrans" cxnId="{924199D3-82FE-40F0-B52F-2A9D59887FE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FA3D04-C0F2-423B-A5AB-746E047276DA}" type="sibTrans" cxnId="{924199D3-82FE-40F0-B52F-2A9D59887F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39642C-73EF-4F62-AC0F-F66F2104951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هيچ يك از روايات خاتم اينگونه معني نشده است </a:t>
          </a:r>
          <a:endParaRPr lang="fa-IR" sz="1600" dirty="0">
            <a:cs typeface="B Koodak" pitchFamily="2" charset="-78"/>
          </a:endParaRPr>
        </a:p>
      </dgm:t>
    </dgm:pt>
    <dgm:pt modelId="{C2F49461-7AA4-499B-B194-836896D0D68F}" type="parTrans" cxnId="{8D457969-3681-4E7C-888A-7C0D5C905D1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4D217F-1E9A-416A-8934-8BF23327DB7F}" type="sibTrans" cxnId="{8D457969-3681-4E7C-888A-7C0D5C905D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C1FE03-D9BB-4187-BC4E-63C3509FDE4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به انگشتری خاتم گفته اند بدین جت است که انتهای نامه ها با آن مهر می شدند...</a:t>
          </a:r>
          <a:endParaRPr lang="fa-IR" sz="1600" dirty="0">
            <a:cs typeface="B Koodak" pitchFamily="2" charset="-78"/>
          </a:endParaRPr>
        </a:p>
      </dgm:t>
    </dgm:pt>
    <dgm:pt modelId="{CC1D0510-0931-4DF6-883F-08F87B4F16A3}" type="parTrans" cxnId="{9548C9FD-F619-4A62-922B-5D8BA029BFD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9F395A-590C-42B4-91B7-4EA44541E752}" type="sibTrans" cxnId="{9548C9FD-F619-4A62-922B-5D8BA029BF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2624DF-AE8E-49CD-A273-45E53EA8A99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دوم</a:t>
          </a:r>
          <a:endParaRPr lang="en-US" sz="1600" dirty="0">
            <a:cs typeface="B Koodak" pitchFamily="2" charset="-78"/>
          </a:endParaRPr>
        </a:p>
      </dgm:t>
    </dgm:pt>
    <dgm:pt modelId="{5AF73E97-FE03-473A-B2BC-273B35B95CA6}" type="parTrans" cxnId="{13B45F02-ED6A-4372-AD4E-ED6271FF70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1E355C-9DD9-4B83-8A49-6F6904C5D440}" type="sibTrans" cxnId="{13B45F02-ED6A-4372-AD4E-ED6271FF70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290B40-4EFC-4A4A-9549-A5154729391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2) آیه ختم نبوت را اعلام نموده است نه ختم رسالت ...</a:t>
          </a:r>
          <a:endParaRPr lang="fa-IR" sz="1600" dirty="0">
            <a:cs typeface="B Koodak" pitchFamily="2" charset="-78"/>
          </a:endParaRPr>
        </a:p>
      </dgm:t>
    </dgm:pt>
    <dgm:pt modelId="{7BDD9206-C1E0-46F3-9FD8-019245A86B44}" type="parTrans" cxnId="{2578EC1D-CF4C-462F-8519-580774FE633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9E75A7-C655-4F74-A715-EE90D9D4476D}" type="sibTrans" cxnId="{2578EC1D-CF4C-462F-8519-580774FE633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E9D3AC-5C5B-47E0-AA58-28703C8B028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B12CCD62-49D5-41A9-8C91-AD61A885162C}" type="parTrans" cxnId="{20D315BE-FDFC-405C-8DF2-0EC0163D13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081F58-BDE1-48E7-AA2F-4702AD9C3B9B}" type="sibTrans" cxnId="{20D315BE-FDFC-405C-8DF2-0EC0163D13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3103DE-D4EE-409D-98E9-5525D095183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نبی مصداقا اعم مطلق از رسول است بنابراین نسبت آنها رجوع به دو قضیه می کند</a:t>
          </a:r>
          <a:endParaRPr lang="fa-IR" sz="1600" dirty="0">
            <a:cs typeface="B Koodak" pitchFamily="2" charset="-78"/>
          </a:endParaRPr>
        </a:p>
      </dgm:t>
    </dgm:pt>
    <dgm:pt modelId="{7C541176-32E5-497A-A886-88D5B45AF356}" type="parTrans" cxnId="{94913A53-A382-4F27-91F8-7078C09F34C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8292E9-6515-4126-9B4B-F3CB3CA7B239}" type="sibTrans" cxnId="{94913A53-A382-4F27-91F8-7078C09F34C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E8AEFF-FD4B-42B6-8B50-7F1BD5B29D1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موجبه کلیه با موضوع اخص</a:t>
          </a:r>
          <a:endParaRPr lang="fa-IR" sz="1600" dirty="0">
            <a:cs typeface="B Koodak" pitchFamily="2" charset="-78"/>
          </a:endParaRPr>
        </a:p>
      </dgm:t>
    </dgm:pt>
    <dgm:pt modelId="{B7321874-7985-4577-8050-378BC6A90AFC}" type="parTrans" cxnId="{642E471E-F166-49FE-83AA-75019F6EF9B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209FC2-CCE3-4B67-8AA5-3A2CB8A12AF5}" type="sibTrans" cxnId="{642E471E-F166-49FE-83AA-75019F6EF9B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8DE7DB-C904-4D22-B6BC-D21AE9C599B7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رسولی نبی است</a:t>
          </a:r>
          <a:endParaRPr lang="fa-IR" sz="1600" dirty="0">
            <a:cs typeface="B Koodak" pitchFamily="2" charset="-78"/>
          </a:endParaRPr>
        </a:p>
      </dgm:t>
    </dgm:pt>
    <dgm:pt modelId="{3BC87293-7354-4281-AD8C-77A701E1983D}" type="parTrans" cxnId="{D83F76C2-34CD-4B74-98F3-B000E4B8888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D1AFE1-0D5B-40F6-AC93-940C709759EA}" type="sibTrans" cxnId="{D83F76C2-34CD-4B74-98F3-B000E4B8888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2DA569-803F-48F4-9469-C590FC791335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موجبه جزئیه با موضوع اعم</a:t>
          </a:r>
          <a:endParaRPr lang="fa-IR" sz="1600" dirty="0">
            <a:cs typeface="B Koodak" pitchFamily="2" charset="-78"/>
          </a:endParaRPr>
        </a:p>
      </dgm:t>
    </dgm:pt>
    <dgm:pt modelId="{825CCFF2-135D-41C9-B0C8-D4E4BD19EF48}" type="parTrans" cxnId="{810C5DDF-8916-4179-8E11-149D8179B2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827B18-D970-4A8C-B706-4AAA1DFED88D}" type="sibTrans" cxnId="{810C5DDF-8916-4179-8E11-149D8179B2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3A443C-72BC-4BFD-8D11-A61FAC43E10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بعضی از انبیا رسولند</a:t>
          </a:r>
          <a:endParaRPr lang="fa-IR" sz="1600" dirty="0">
            <a:cs typeface="B Koodak" pitchFamily="2" charset="-78"/>
          </a:endParaRPr>
        </a:p>
      </dgm:t>
    </dgm:pt>
    <dgm:pt modelId="{99F4FF88-EC48-4DF7-8D2A-B74A887E13E8}" type="parTrans" cxnId="{048885C2-4B05-41F2-A5F5-AC91839F52C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BC882D-70C5-48BC-9694-7F27233CDCFA}" type="sibTrans" cxnId="{048885C2-4B05-41F2-A5F5-AC91839F52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A99162-A173-4FE4-A7CB-AAC9064FB6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با ختم نبوت به طریق اولی ختم رسالت نیز اعلام می شود</a:t>
          </a:r>
          <a:endParaRPr lang="fa-IR" sz="1600" dirty="0">
            <a:cs typeface="B Koodak" pitchFamily="2" charset="-78"/>
          </a:endParaRPr>
        </a:p>
      </dgm:t>
    </dgm:pt>
    <dgm:pt modelId="{E293F53C-B898-454F-A7B3-06625FE81C61}" type="parTrans" cxnId="{882CF5B3-4E83-48B6-B376-251F465D0CA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A96233-DB15-4631-8974-284B8117A8F0}" type="sibTrans" cxnId="{882CF5B3-4E83-48B6-B376-251F465D0CA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970EBC-1FF5-48DF-AF8B-34C2E78BE9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26BE8B48-BD9A-4DBB-85DC-3B7478652EC0}" type="parTrans" cxnId="{A2FB8953-AC42-4E1F-83CC-F63EDD4446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4E0228-0983-4DEF-A0DC-904D3F634FFC}" type="sibTrans" cxnId="{A2FB8953-AC42-4E1F-83CC-F63EDD4446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528080-A946-40DB-8EC9-4FE383780B3C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مفاد آیه نفی                             اعم است یعنی</a:t>
          </a:r>
          <a:endParaRPr lang="fa-IR" sz="1600" dirty="0">
            <a:cs typeface="B Koodak" pitchFamily="2" charset="-78"/>
          </a:endParaRPr>
        </a:p>
      </dgm:t>
    </dgm:pt>
    <dgm:pt modelId="{9F2B03D2-615E-448F-AA8F-A92957ECB413}" type="parTrans" cxnId="{A640FAE9-52A9-465E-9F2E-F0415E50A4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1C968A-BD2A-4D19-96BC-208A1C59A620}" type="sibTrans" cxnId="{A640FAE9-52A9-465E-9F2E-F0415E50A4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ED67F6-94AA-4B57-A456-5E47E72555CC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بعد از پیامبر اسلام  نبی وجود ندارد</a:t>
          </a:r>
          <a:endParaRPr lang="fa-IR" sz="1600" dirty="0">
            <a:cs typeface="B Koodak" pitchFamily="2" charset="-78"/>
          </a:endParaRPr>
        </a:p>
      </dgm:t>
    </dgm:pt>
    <dgm:pt modelId="{1394AC42-8059-4432-920C-C68293441674}" type="parTrans" cxnId="{4936070A-031F-4059-9EB9-16A61030CA5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19E243-B256-4880-B351-717BCA06D836}" type="sibTrans" cxnId="{4936070A-031F-4059-9EB9-16A61030CA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9C8F73-8DC7-4B7A-8738-7E48AE609C4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نفی اعم مستلزم نفی اخص نیز می باشد</a:t>
          </a:r>
          <a:endParaRPr lang="en-US" sz="1600" dirty="0">
            <a:cs typeface="B Koodak" pitchFamily="2" charset="-78"/>
          </a:endParaRPr>
        </a:p>
      </dgm:t>
    </dgm:pt>
    <dgm:pt modelId="{2D670188-0B4C-4835-9C22-6AB3466B1128}" type="parTrans" cxnId="{67025E20-F71C-46C8-B244-733DCF2D2C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AB5A4C-28B0-4C68-8EC3-8E66BDB34BB2}" type="sibTrans" cxnId="{67025E20-F71C-46C8-B244-733DCF2D2C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B176A1-0334-400F-8293-C31B9C68542E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بعد از پیامبر اسلام رسول نیز وجود ندارد</a:t>
          </a:r>
          <a:endParaRPr lang="en-US" sz="1600" dirty="0">
            <a:cs typeface="B Koodak" pitchFamily="2" charset="-78"/>
          </a:endParaRPr>
        </a:p>
      </dgm:t>
    </dgm:pt>
    <dgm:pt modelId="{F696951F-84B8-4134-9FD9-7436E9626EB1}" type="parTrans" cxnId="{B60906BE-51C2-4F6B-8793-45F01137D120}">
      <dgm:prSet/>
      <dgm:spPr/>
      <dgm:t>
        <a:bodyPr/>
        <a:lstStyle/>
        <a:p>
          <a:pPr rtl="1"/>
          <a:endParaRPr lang="fa-IR"/>
        </a:p>
      </dgm:t>
    </dgm:pt>
    <dgm:pt modelId="{ABE71BDE-4149-40BB-A84C-104888FB22CD}" type="sibTrans" cxnId="{B60906BE-51C2-4F6B-8793-45F01137D120}">
      <dgm:prSet/>
      <dgm:spPr/>
      <dgm:t>
        <a:bodyPr/>
        <a:lstStyle/>
        <a:p>
          <a:pPr rtl="1"/>
          <a:endParaRPr lang="fa-IR"/>
        </a:p>
      </dgm:t>
    </dgm:pt>
    <dgm:pt modelId="{B2C38450-16B2-4688-98D0-E66685DB26E2}" type="pres">
      <dgm:prSet presAssocID="{82BF02E5-108E-4861-B658-DE61F90A020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3D5665B-0A71-41FD-8CA2-C0FD10913C64}" type="pres">
      <dgm:prSet presAssocID="{76F44282-314C-418F-8C2E-664132194EDC}" presName="root1" presStyleCnt="0"/>
      <dgm:spPr/>
    </dgm:pt>
    <dgm:pt modelId="{7477A518-D820-466D-A96A-F8B4BBDD7A01}" type="pres">
      <dgm:prSet presAssocID="{76F44282-314C-418F-8C2E-664132194EDC}" presName="LevelOneTextNode" presStyleLbl="node0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7A5DA9-5DF7-462B-8D37-D43298BB3B98}" type="pres">
      <dgm:prSet presAssocID="{76F44282-314C-418F-8C2E-664132194EDC}" presName="level2hierChild" presStyleCnt="0"/>
      <dgm:spPr/>
    </dgm:pt>
    <dgm:pt modelId="{D9FF067D-0FC8-4844-B7BB-22E60E906360}" type="pres">
      <dgm:prSet presAssocID="{8EE8C684-6063-47C9-A9E0-F02E59E185AC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DF377B20-961E-43ED-BAEF-AA64210F925F}" type="pres">
      <dgm:prSet presAssocID="{8EE8C684-6063-47C9-A9E0-F02E59E185AC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D8761312-9D69-4613-833F-46FF0E269A7C}" type="pres">
      <dgm:prSet presAssocID="{539A239F-4911-4513-8003-81B15A0E6C8A}" presName="root2" presStyleCnt="0"/>
      <dgm:spPr/>
    </dgm:pt>
    <dgm:pt modelId="{FA278B39-EE99-4298-BA29-01B0EE8C5315}" type="pres">
      <dgm:prSet presAssocID="{539A239F-4911-4513-8003-81B15A0E6C8A}" presName="LevelTwoTextNode" presStyleLbl="node2" presStyleIdx="0" presStyleCnt="7" custScaleX="737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21E626-368D-4EF6-BA37-08DA2052321F}" type="pres">
      <dgm:prSet presAssocID="{539A239F-4911-4513-8003-81B15A0E6C8A}" presName="level3hierChild" presStyleCnt="0"/>
      <dgm:spPr/>
    </dgm:pt>
    <dgm:pt modelId="{1A75CC49-2F64-411B-9144-FC9AB4FFC2D6}" type="pres">
      <dgm:prSet presAssocID="{61E6149F-29E7-46FC-ADAC-82C837AAD468}" presName="root1" presStyleCnt="0"/>
      <dgm:spPr/>
    </dgm:pt>
    <dgm:pt modelId="{6E5B752E-21A7-4C37-B094-A6FA25F37B76}" type="pres">
      <dgm:prSet presAssocID="{61E6149F-29E7-46FC-ADAC-82C837AAD468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A551DA-B649-4AF2-8B01-6674387672C9}" type="pres">
      <dgm:prSet presAssocID="{61E6149F-29E7-46FC-ADAC-82C837AAD468}" presName="level2hierChild" presStyleCnt="0"/>
      <dgm:spPr/>
    </dgm:pt>
    <dgm:pt modelId="{B634FA1C-16B4-42DF-A4CE-88FCDBF3ABC4}" type="pres">
      <dgm:prSet presAssocID="{DE1872F9-D6C4-4744-B5B5-7A661BB17AD7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02F18666-D0A9-43DC-A1BC-56FD563F8954}" type="pres">
      <dgm:prSet presAssocID="{DE1872F9-D6C4-4744-B5B5-7A661BB17AD7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1D40186F-ED45-4EED-832A-80D5B48BD4E3}" type="pres">
      <dgm:prSet presAssocID="{AD5F2EC4-35F8-4D75-A3FC-CF301F79250E}" presName="root2" presStyleCnt="0"/>
      <dgm:spPr/>
    </dgm:pt>
    <dgm:pt modelId="{2E1D7A14-57F1-4869-8CAE-172F10B61F3B}" type="pres">
      <dgm:prSet presAssocID="{AD5F2EC4-35F8-4D75-A3FC-CF301F79250E}" presName="LevelTwoTextNode" presStyleLbl="node2" presStyleIdx="1" presStyleCnt="7" custScaleX="306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BC1571-4751-47AB-9038-C0CC2A8EF6B8}" type="pres">
      <dgm:prSet presAssocID="{AD5F2EC4-35F8-4D75-A3FC-CF301F79250E}" presName="level3hierChild" presStyleCnt="0"/>
      <dgm:spPr/>
    </dgm:pt>
    <dgm:pt modelId="{BBA8B72B-00BF-48F2-8E7B-65C98EC33C34}" type="pres">
      <dgm:prSet presAssocID="{77052A46-9FFA-48EB-B188-F3EA8A9D50A7}" presName="root1" presStyleCnt="0"/>
      <dgm:spPr/>
    </dgm:pt>
    <dgm:pt modelId="{481D9FF7-65AD-4F73-AB65-9B8AC7BA35BE}" type="pres">
      <dgm:prSet presAssocID="{77052A46-9FFA-48EB-B188-F3EA8A9D50A7}" presName="LevelOneTextNode" presStyleLbl="node0" presStyleIdx="2" presStyleCnt="5" custScaleX="643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3469F3-A802-45D9-B5A8-0348292238B8}" type="pres">
      <dgm:prSet presAssocID="{77052A46-9FFA-48EB-B188-F3EA8A9D50A7}" presName="level2hierChild" presStyleCnt="0"/>
      <dgm:spPr/>
    </dgm:pt>
    <dgm:pt modelId="{CD08588F-05B6-4EB0-AD91-6AD12A9ACE71}" type="pres">
      <dgm:prSet presAssocID="{AC878C08-C996-4860-8BD5-C85205CD8A72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2FD618B1-E879-4BEE-BA88-2E5525B30FC1}" type="pres">
      <dgm:prSet presAssocID="{AC878C08-C996-4860-8BD5-C85205CD8A72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AA923B8B-0FF4-4893-A643-6027478DBC04}" type="pres">
      <dgm:prSet presAssocID="{F57308B6-B4B1-49EE-A47D-2626B6340B89}" presName="root2" presStyleCnt="0"/>
      <dgm:spPr/>
    </dgm:pt>
    <dgm:pt modelId="{4C2B2324-F43C-4EC4-A32D-D3FAF242D18A}" type="pres">
      <dgm:prSet presAssocID="{F57308B6-B4B1-49EE-A47D-2626B6340B89}" presName="LevelTwoTextNode" presStyleLbl="node2" presStyleIdx="2" presStyleCnt="7" custScaleX="1540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57F481-4799-4256-8D09-1449F5D0B758}" type="pres">
      <dgm:prSet presAssocID="{F57308B6-B4B1-49EE-A47D-2626B6340B89}" presName="level3hierChild" presStyleCnt="0"/>
      <dgm:spPr/>
    </dgm:pt>
    <dgm:pt modelId="{ECE882AA-4DAC-437C-AB45-82736017FFB5}" type="pres">
      <dgm:prSet presAssocID="{5F25BADE-F209-4737-BCF7-6895C815D1DC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F327D6CC-E29B-4EC3-88F6-45C614128687}" type="pres">
      <dgm:prSet presAssocID="{5F25BADE-F209-4737-BCF7-6895C815D1DC}" presName="connTx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80899227-CAD4-4C48-98C6-D061D96BEAA5}" type="pres">
      <dgm:prSet presAssocID="{6CCF9455-1E25-41AA-B03B-F61649548C82}" presName="root2" presStyleCnt="0"/>
      <dgm:spPr/>
    </dgm:pt>
    <dgm:pt modelId="{9DFA42B8-8E5B-4328-AB15-97E4003DE3C6}" type="pres">
      <dgm:prSet presAssocID="{6CCF9455-1E25-41AA-B03B-F61649548C82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EFA363-EA87-4673-8009-5A538292C43B}" type="pres">
      <dgm:prSet presAssocID="{6CCF9455-1E25-41AA-B03B-F61649548C82}" presName="level3hierChild" presStyleCnt="0"/>
      <dgm:spPr/>
    </dgm:pt>
    <dgm:pt modelId="{556091AE-EB43-42DC-8F56-D5C654A00093}" type="pres">
      <dgm:prSet presAssocID="{53C1AE14-89FC-4F03-91CC-E012437C4998}" presName="conn2-1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811C248E-846F-4F84-9132-7CF0209C286A}" type="pres">
      <dgm:prSet presAssocID="{53C1AE14-89FC-4F03-91CC-E012437C4998}" presName="connTx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A6706990-CA57-4A49-A05E-438D3F303346}" type="pres">
      <dgm:prSet presAssocID="{74C576D7-293C-49F0-9203-F4007B9B637D}" presName="root2" presStyleCnt="0"/>
      <dgm:spPr/>
    </dgm:pt>
    <dgm:pt modelId="{88BC2518-0D65-46C2-B0E2-AAB932423AA2}" type="pres">
      <dgm:prSet presAssocID="{74C576D7-293C-49F0-9203-F4007B9B637D}" presName="LevelTwoTextNode" presStyleLbl="node4" presStyleIdx="0" presStyleCnt="12" custScaleX="1550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A15BF5-F836-40EF-A241-D2817AF69DCE}" type="pres">
      <dgm:prSet presAssocID="{74C576D7-293C-49F0-9203-F4007B9B637D}" presName="level3hierChild" presStyleCnt="0"/>
      <dgm:spPr/>
    </dgm:pt>
    <dgm:pt modelId="{19884C44-D622-42E5-A208-E8000A2BDABF}" type="pres">
      <dgm:prSet presAssocID="{161E453F-2B04-450B-BA32-0812324E41D2}" presName="conn2-1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E6DC6B3F-80A3-4F8C-87FA-7634118CDF14}" type="pres">
      <dgm:prSet presAssocID="{161E453F-2B04-450B-BA32-0812324E41D2}" presName="connTx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BC8FD292-3AD2-4592-AD69-12A6D5967D1D}" type="pres">
      <dgm:prSet presAssocID="{33A8ACC1-5F8F-480C-A1DB-A54A93CA4FD4}" presName="root2" presStyleCnt="0"/>
      <dgm:spPr/>
    </dgm:pt>
    <dgm:pt modelId="{14271AFA-35CA-4E6D-9C17-C45024305CD2}" type="pres">
      <dgm:prSet presAssocID="{33A8ACC1-5F8F-480C-A1DB-A54A93CA4FD4}" presName="LevelTwoTextNode" presStyleLbl="node4" presStyleIdx="1" presStyleCnt="12" custScaleX="249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FA7162-D32B-4813-B1A5-E8AF67A7CB92}" type="pres">
      <dgm:prSet presAssocID="{33A8ACC1-5F8F-480C-A1DB-A54A93CA4FD4}" presName="level3hierChild" presStyleCnt="0"/>
      <dgm:spPr/>
    </dgm:pt>
    <dgm:pt modelId="{2E02AB4B-FAB1-4487-B5C5-280536BA4EC4}" type="pres">
      <dgm:prSet presAssocID="{8CF98463-C0C0-49B7-9F3C-B1C0BE55D940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C1462669-A78C-47E2-A60F-58F951C45B64}" type="pres">
      <dgm:prSet presAssocID="{8CF98463-C0C0-49B7-9F3C-B1C0BE55D940}" presName="connTx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A173EB77-60E3-40AA-875D-A72D7F1B1839}" type="pres">
      <dgm:prSet presAssocID="{8E58A8CA-5872-4AC9-BCF0-1A18AB5A1698}" presName="root2" presStyleCnt="0"/>
      <dgm:spPr/>
    </dgm:pt>
    <dgm:pt modelId="{C5CBBFC8-D33D-435D-A51F-9D53D5EFCC17}" type="pres">
      <dgm:prSet presAssocID="{8E58A8CA-5872-4AC9-BCF0-1A18AB5A1698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DA56726-56C4-4078-BB2C-8E89BB0B2DD3}" type="pres">
      <dgm:prSet presAssocID="{8E58A8CA-5872-4AC9-BCF0-1A18AB5A1698}" presName="level3hierChild" presStyleCnt="0"/>
      <dgm:spPr/>
    </dgm:pt>
    <dgm:pt modelId="{D8FA9742-8B2A-433F-816C-E64848F2777D}" type="pres">
      <dgm:prSet presAssocID="{523904EA-48F6-4DED-B894-FF0290BAA378}" presName="conn2-1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8FD1D0FC-A722-4A8F-874B-FAB42F1C8313}" type="pres">
      <dgm:prSet presAssocID="{523904EA-48F6-4DED-B894-FF0290BAA378}" presName="connTx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BB50575F-AF10-4218-816A-0E9ED23CC76A}" type="pres">
      <dgm:prSet presAssocID="{D13CADDD-2C73-4D20-8B05-9F4596F1F2EC}" presName="root2" presStyleCnt="0"/>
      <dgm:spPr/>
    </dgm:pt>
    <dgm:pt modelId="{5BD0D964-B0AB-4A67-9600-121248444FEC}" type="pres">
      <dgm:prSet presAssocID="{D13CADDD-2C73-4D20-8B05-9F4596F1F2EC}" presName="LevelTwoTextNode" presStyleLbl="node4" presStyleIdx="2" presStyleCnt="12" custScaleX="1550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F850FD-6385-4A89-A9B5-570FF9955CF6}" type="pres">
      <dgm:prSet presAssocID="{D13CADDD-2C73-4D20-8B05-9F4596F1F2EC}" presName="level3hierChild" presStyleCnt="0"/>
      <dgm:spPr/>
    </dgm:pt>
    <dgm:pt modelId="{4A75662F-87CB-48B0-B7D1-B81900825D32}" type="pres">
      <dgm:prSet presAssocID="{06FD5B70-1887-402A-B446-07C3DE4DB6F3}" presName="conn2-1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93155923-B9A5-46DD-9BB4-BEDC6223C707}" type="pres">
      <dgm:prSet presAssocID="{06FD5B70-1887-402A-B446-07C3DE4DB6F3}" presName="connTx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CEA4475E-F2AE-4B57-8C87-B75559519856}" type="pres">
      <dgm:prSet presAssocID="{91289260-A63C-44F4-86F3-C7D9395D9AF9}" presName="root2" presStyleCnt="0"/>
      <dgm:spPr/>
    </dgm:pt>
    <dgm:pt modelId="{5F5FE524-E75D-4490-AE81-6495F12B7C3E}" type="pres">
      <dgm:prSet presAssocID="{91289260-A63C-44F4-86F3-C7D9395D9AF9}" presName="LevelTwoTextNode" presStyleLbl="node4" presStyleIdx="3" presStyleCnt="12" custScaleX="249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FFDFC3-F4D6-47B9-8144-D873941D5EE0}" type="pres">
      <dgm:prSet presAssocID="{91289260-A63C-44F4-86F3-C7D9395D9AF9}" presName="level3hierChild" presStyleCnt="0"/>
      <dgm:spPr/>
    </dgm:pt>
    <dgm:pt modelId="{0A25ED53-515A-4AF9-848C-33C87205784A}" type="pres">
      <dgm:prSet presAssocID="{F231B6AE-C6DC-47FE-AC7F-9F6362DB7E35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54CB7409-E7C5-4301-B51D-85DBCFAE4249}" type="pres">
      <dgm:prSet presAssocID="{F231B6AE-C6DC-47FE-AC7F-9F6362DB7E35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C9F81251-BEED-45CD-82BA-DFB40E3E82E9}" type="pres">
      <dgm:prSet presAssocID="{EA0C79F9-1FA2-4682-8190-D4785685F82B}" presName="root2" presStyleCnt="0"/>
      <dgm:spPr/>
    </dgm:pt>
    <dgm:pt modelId="{09B7C43E-B4A2-453D-B9AD-167666154763}" type="pres">
      <dgm:prSet presAssocID="{EA0C79F9-1FA2-4682-8190-D4785685F82B}" presName="LevelTwoTextNode" presStyleLbl="node2" presStyleIdx="3" presStyleCnt="7" custScaleX="185417" custScaleY="1401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B41C0E-CDEC-4685-801A-5CF7AD32FCED}" type="pres">
      <dgm:prSet presAssocID="{EA0C79F9-1FA2-4682-8190-D4785685F82B}" presName="level3hierChild" presStyleCnt="0"/>
      <dgm:spPr/>
    </dgm:pt>
    <dgm:pt modelId="{9EDA9CE7-1B5F-4275-BA8E-46EF9FCA355A}" type="pres">
      <dgm:prSet presAssocID="{BC2F23F8-7121-4EBE-B40F-CEE6C3E3494E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F559851E-C3C8-404A-BE2D-FB882888AC08}" type="pres">
      <dgm:prSet presAssocID="{BC2F23F8-7121-4EBE-B40F-CEE6C3E3494E}" presName="connTx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2B380AB8-29D3-48A2-8C55-7778A815F1C1}" type="pres">
      <dgm:prSet presAssocID="{EB4B3298-290C-4B89-B044-A9C73F808299}" presName="root2" presStyleCnt="0"/>
      <dgm:spPr/>
    </dgm:pt>
    <dgm:pt modelId="{708E0C70-8625-4E62-A424-D48DB416FC4F}" type="pres">
      <dgm:prSet presAssocID="{EB4B3298-290C-4B89-B044-A9C73F808299}" presName="LevelTwoTextNode" presStyleLbl="node3" presStyleIdx="2" presStyleCnt="6" custScaleX="377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213BC8-1EA9-4596-B425-91095DF01D9D}" type="pres">
      <dgm:prSet presAssocID="{EB4B3298-290C-4B89-B044-A9C73F808299}" presName="level3hierChild" presStyleCnt="0"/>
      <dgm:spPr/>
    </dgm:pt>
    <dgm:pt modelId="{F064C652-DBAF-41C7-BD75-10E32E238496}" type="pres">
      <dgm:prSet presAssocID="{C2F49461-7AA4-499B-B194-836896D0D68F}" presName="conn2-1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C145A56D-0FC1-4049-A8E4-9EE4ACA91511}" type="pres">
      <dgm:prSet presAssocID="{C2F49461-7AA4-499B-B194-836896D0D68F}" presName="connTx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2C9F4091-EB58-439F-98F1-962BD92E836A}" type="pres">
      <dgm:prSet presAssocID="{A939642C-73EF-4F62-AC0F-F66F21049514}" presName="root2" presStyleCnt="0"/>
      <dgm:spPr/>
    </dgm:pt>
    <dgm:pt modelId="{5109814D-BDF5-464E-B91D-237009382F09}" type="pres">
      <dgm:prSet presAssocID="{A939642C-73EF-4F62-AC0F-F66F21049514}" presName="LevelTwoTextNode" presStyleLbl="node4" presStyleIdx="4" presStyleCnt="12" custScaleX="3663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7C8A1B-05EC-4CF1-8629-1E0E6F9EBE29}" type="pres">
      <dgm:prSet presAssocID="{A939642C-73EF-4F62-AC0F-F66F21049514}" presName="level3hierChild" presStyleCnt="0"/>
      <dgm:spPr/>
    </dgm:pt>
    <dgm:pt modelId="{3A230988-B8B6-4C19-9DC6-D8FF7A3D9BE5}" type="pres">
      <dgm:prSet presAssocID="{CC1D0510-0931-4DF6-883F-08F87B4F16A3}" presName="conn2-1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D75C3EC6-214F-491A-8BE5-F5DA60FEFA9C}" type="pres">
      <dgm:prSet presAssocID="{CC1D0510-0931-4DF6-883F-08F87B4F16A3}" presName="connTx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2DC2F0E3-A93A-4FF2-90B7-4F644D48C0BC}" type="pres">
      <dgm:prSet presAssocID="{69C1FE03-D9BB-4187-BC4E-63C3509FDE41}" presName="root2" presStyleCnt="0"/>
      <dgm:spPr/>
    </dgm:pt>
    <dgm:pt modelId="{EF9CC0EC-A229-46E8-8E0D-19B026F20DA7}" type="pres">
      <dgm:prSet presAssocID="{69C1FE03-D9BB-4187-BC4E-63C3509FDE41}" presName="LevelTwoTextNode" presStyleLbl="node4" presStyleIdx="5" presStyleCnt="12" custScaleX="366326" custScaleY="1163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B57824-ACF9-4601-8E8F-28FBDADEE6A3}" type="pres">
      <dgm:prSet presAssocID="{69C1FE03-D9BB-4187-BC4E-63C3509FDE41}" presName="level3hierChild" presStyleCnt="0"/>
      <dgm:spPr/>
    </dgm:pt>
    <dgm:pt modelId="{0AC62F14-5AE0-4F83-AF67-8D0AF050A192}" type="pres">
      <dgm:prSet presAssocID="{1F2624DF-AE8E-49CD-A273-45E53EA8A990}" presName="root1" presStyleCnt="0"/>
      <dgm:spPr/>
    </dgm:pt>
    <dgm:pt modelId="{33D8E8A3-EDC8-4801-80E2-ABDE828F9531}" type="pres">
      <dgm:prSet presAssocID="{1F2624DF-AE8E-49CD-A273-45E53EA8A990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89C95E-AA2E-4EC3-A3A0-B30EA90945C8}" type="pres">
      <dgm:prSet presAssocID="{1F2624DF-AE8E-49CD-A273-45E53EA8A990}" presName="level2hierChild" presStyleCnt="0"/>
      <dgm:spPr/>
    </dgm:pt>
    <dgm:pt modelId="{AE7E0792-5DCE-4F82-840F-5755A8540F3D}" type="pres">
      <dgm:prSet presAssocID="{7BDD9206-C1E0-46F3-9FD8-019245A86B44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B3CD3E4D-918E-4F0A-8CE6-5F5C456A56CE}" type="pres">
      <dgm:prSet presAssocID="{7BDD9206-C1E0-46F3-9FD8-019245A86B44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719E6986-9A3D-4255-81A9-ABCCA03B9578}" type="pres">
      <dgm:prSet presAssocID="{03290B40-4EFC-4A4A-9549-A5154729391A}" presName="root2" presStyleCnt="0"/>
      <dgm:spPr/>
    </dgm:pt>
    <dgm:pt modelId="{DF1DDE77-CE1A-4765-AA48-C8522A62C0B2}" type="pres">
      <dgm:prSet presAssocID="{03290B40-4EFC-4A4A-9549-A5154729391A}" presName="LevelTwoTextNode" presStyleLbl="node2" presStyleIdx="4" presStyleCnt="7" custScaleX="4312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28F752-7CF1-49D0-B305-589292620F2C}" type="pres">
      <dgm:prSet presAssocID="{03290B40-4EFC-4A4A-9549-A5154729391A}" presName="level3hierChild" presStyleCnt="0"/>
      <dgm:spPr/>
    </dgm:pt>
    <dgm:pt modelId="{CEC8E8D2-6649-4EF2-8A53-3D52456799F3}" type="pres">
      <dgm:prSet presAssocID="{5DE9D3AC-5C5B-47E0-AA58-28703C8B0286}" presName="root1" presStyleCnt="0"/>
      <dgm:spPr/>
    </dgm:pt>
    <dgm:pt modelId="{76A13559-DC7D-4BEE-A4F5-427BA6C1FAB3}" type="pres">
      <dgm:prSet presAssocID="{5DE9D3AC-5C5B-47E0-AA58-28703C8B0286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CD94C3-4C7C-42F5-8502-64DC6C729274}" type="pres">
      <dgm:prSet presAssocID="{5DE9D3AC-5C5B-47E0-AA58-28703C8B0286}" presName="level2hierChild" presStyleCnt="0"/>
      <dgm:spPr/>
    </dgm:pt>
    <dgm:pt modelId="{3FDFFD4B-27C1-4419-9B21-930FABFFAF05}" type="pres">
      <dgm:prSet presAssocID="{7C541176-32E5-497A-A886-88D5B45AF356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F44571CF-7E2E-4EDF-A912-6E2A2B577B41}" type="pres">
      <dgm:prSet presAssocID="{7C541176-32E5-497A-A886-88D5B45AF356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159C6C06-DD45-4CDE-BFB2-D64B4824F396}" type="pres">
      <dgm:prSet presAssocID="{C83103DE-D4EE-409D-98E9-5525D0951838}" presName="root2" presStyleCnt="0"/>
      <dgm:spPr/>
    </dgm:pt>
    <dgm:pt modelId="{538F1DB9-A450-4D0E-AF2C-3B94DD300404}" type="pres">
      <dgm:prSet presAssocID="{C83103DE-D4EE-409D-98E9-5525D0951838}" presName="LevelTwoTextNode" presStyleLbl="node2" presStyleIdx="5" presStyleCnt="7" custScaleX="303278" custScaleY="11998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6D7135-CF8F-4DD7-A879-68BCD9CA9E2B}" type="pres">
      <dgm:prSet presAssocID="{C83103DE-D4EE-409D-98E9-5525D0951838}" presName="level3hierChild" presStyleCnt="0"/>
      <dgm:spPr/>
    </dgm:pt>
    <dgm:pt modelId="{C081C65C-3B48-42C9-9F62-4A4C15B1E49A}" type="pres">
      <dgm:prSet presAssocID="{B7321874-7985-4577-8050-378BC6A90AFC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3A145BB0-EFC7-42E8-A868-7C1CE9DFBF14}" type="pres">
      <dgm:prSet presAssocID="{B7321874-7985-4577-8050-378BC6A90AFC}" presName="connTx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FD255496-68CB-4776-AC19-6BC0D45547FC}" type="pres">
      <dgm:prSet presAssocID="{CCE8AEFF-FD4B-42B6-8B50-7F1BD5B29D16}" presName="root2" presStyleCnt="0"/>
      <dgm:spPr/>
    </dgm:pt>
    <dgm:pt modelId="{5602CBFF-D74C-4FE5-B15E-2EA2433758F5}" type="pres">
      <dgm:prSet presAssocID="{CCE8AEFF-FD4B-42B6-8B50-7F1BD5B29D16}" presName="LevelTwoTextNode" presStyleLbl="node3" presStyleIdx="3" presStyleCnt="6" custScaleX="1917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5E171E-D39E-4BCC-84D2-D7C977B30411}" type="pres">
      <dgm:prSet presAssocID="{CCE8AEFF-FD4B-42B6-8B50-7F1BD5B29D16}" presName="level3hierChild" presStyleCnt="0"/>
      <dgm:spPr/>
    </dgm:pt>
    <dgm:pt modelId="{FFB1487F-C2E0-4770-AFDE-003277C29081}" type="pres">
      <dgm:prSet presAssocID="{3BC87293-7354-4281-AD8C-77A701E1983D}" presName="conn2-1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CD6EBDE1-7C0F-4FDA-8CA7-A163BC4182A4}" type="pres">
      <dgm:prSet presAssocID="{3BC87293-7354-4281-AD8C-77A701E1983D}" presName="connTx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7D18B9F5-AF3F-47F8-A337-E81BA63B6743}" type="pres">
      <dgm:prSet presAssocID="{1A8DE7DB-C904-4D22-B6BC-D21AE9C599B7}" presName="root2" presStyleCnt="0"/>
      <dgm:spPr/>
    </dgm:pt>
    <dgm:pt modelId="{BFCF7D5D-B70C-4380-93A3-0F7A3BA2C7BE}" type="pres">
      <dgm:prSet presAssocID="{1A8DE7DB-C904-4D22-B6BC-D21AE9C599B7}" presName="LevelTwoTextNode" presStyleLbl="node4" presStyleIdx="6" presStyleCnt="12" custScaleX="1734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FC1912-A7D0-4A8F-B05C-2E32868AD74E}" type="pres">
      <dgm:prSet presAssocID="{1A8DE7DB-C904-4D22-B6BC-D21AE9C599B7}" presName="level3hierChild" presStyleCnt="0"/>
      <dgm:spPr/>
    </dgm:pt>
    <dgm:pt modelId="{16EB86C8-3DD1-40C4-9F10-214B26944BE7}" type="pres">
      <dgm:prSet presAssocID="{825CCFF2-135D-41C9-B0C8-D4E4BD19EF48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C7381E8F-E9B5-4488-A353-4AC879C22CD1}" type="pres">
      <dgm:prSet presAssocID="{825CCFF2-135D-41C9-B0C8-D4E4BD19EF48}" presName="connTx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3D8E3EFB-525F-4FCC-B8DB-C163E83FA3CD}" type="pres">
      <dgm:prSet presAssocID="{FC2DA569-803F-48F4-9469-C590FC791335}" presName="root2" presStyleCnt="0"/>
      <dgm:spPr/>
    </dgm:pt>
    <dgm:pt modelId="{3023AE8F-926F-49D4-9458-2F196213A3B5}" type="pres">
      <dgm:prSet presAssocID="{FC2DA569-803F-48F4-9469-C590FC791335}" presName="LevelTwoTextNode" presStyleLbl="node3" presStyleIdx="4" presStyleCnt="6" custScaleX="1917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B019EF-CAB5-4E98-AB79-795A9C1A9366}" type="pres">
      <dgm:prSet presAssocID="{FC2DA569-803F-48F4-9469-C590FC791335}" presName="level3hierChild" presStyleCnt="0"/>
      <dgm:spPr/>
    </dgm:pt>
    <dgm:pt modelId="{3EBBDDE0-40BD-43E5-9000-533AD4E8E7C5}" type="pres">
      <dgm:prSet presAssocID="{99F4FF88-EC48-4DF7-8D2A-B74A887E13E8}" presName="conn2-1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D7E51D19-5E34-42CE-B814-E6ABDE18E4D1}" type="pres">
      <dgm:prSet presAssocID="{99F4FF88-EC48-4DF7-8D2A-B74A887E13E8}" presName="connTx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8CBEA7A4-2757-4565-8BC9-E6EE88FE0C50}" type="pres">
      <dgm:prSet presAssocID="{7F3A443C-72BC-4BFD-8D11-A61FAC43E102}" presName="root2" presStyleCnt="0"/>
      <dgm:spPr/>
    </dgm:pt>
    <dgm:pt modelId="{FA85E583-6656-4B10-8A0A-D5A0BC4B00C3}" type="pres">
      <dgm:prSet presAssocID="{7F3A443C-72BC-4BFD-8D11-A61FAC43E102}" presName="LevelTwoTextNode" presStyleLbl="node4" presStyleIdx="7" presStyleCnt="12" custScaleX="1734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B38EDD-69AC-4988-A710-490FE5E360C7}" type="pres">
      <dgm:prSet presAssocID="{7F3A443C-72BC-4BFD-8D11-A61FAC43E102}" presName="level3hierChild" presStyleCnt="0"/>
      <dgm:spPr/>
    </dgm:pt>
    <dgm:pt modelId="{205B156B-914D-42AF-AC68-77AC894077CB}" type="pres">
      <dgm:prSet presAssocID="{E293F53C-B898-454F-A7B3-06625FE81C61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7ABE74F9-8D17-40A5-A1B4-D51DCBA9DCDE}" type="pres">
      <dgm:prSet presAssocID="{E293F53C-B898-454F-A7B3-06625FE81C61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D35E1A5A-DEF9-45BE-8550-032AE892F4B4}" type="pres">
      <dgm:prSet presAssocID="{36A99162-A173-4FE4-A7CB-AAC9064FB628}" presName="root2" presStyleCnt="0"/>
      <dgm:spPr/>
    </dgm:pt>
    <dgm:pt modelId="{D1E91C2C-3261-43FB-A5AD-25F732DDDDF4}" type="pres">
      <dgm:prSet presAssocID="{36A99162-A173-4FE4-A7CB-AAC9064FB628}" presName="LevelTwoTextNode" presStyleLbl="node2" presStyleIdx="6" presStyleCnt="7" custScaleX="267178" custScaleY="1294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FCF0BD-39FB-454F-82F9-F1BCF009D052}" type="pres">
      <dgm:prSet presAssocID="{36A99162-A173-4FE4-A7CB-AAC9064FB628}" presName="level3hierChild" presStyleCnt="0"/>
      <dgm:spPr/>
    </dgm:pt>
    <dgm:pt modelId="{0804365E-5E0B-48E4-B5E1-04937317E389}" type="pres">
      <dgm:prSet presAssocID="{26BE8B48-BD9A-4DBB-85DC-3B7478652EC0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AB342CC8-A630-4591-A898-B90F8240239B}" type="pres">
      <dgm:prSet presAssocID="{26BE8B48-BD9A-4DBB-85DC-3B7478652EC0}" presName="connTx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938EC69C-8867-4214-830F-1C3E7012ECC2}" type="pres">
      <dgm:prSet presAssocID="{F1970EBC-1FF5-48DF-AF8B-34C2E78BE928}" presName="root2" presStyleCnt="0"/>
      <dgm:spPr/>
    </dgm:pt>
    <dgm:pt modelId="{64F8F440-1B06-40D2-AA11-986B08F6682B}" type="pres">
      <dgm:prSet presAssocID="{F1970EBC-1FF5-48DF-AF8B-34C2E78BE928}" presName="LevelTwoTextNode" presStyleLbl="node3" presStyleIdx="5" presStyleCnt="6" custScaleX="471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ED35B2-D2F0-4B40-95EA-3DF40AB0CD6D}" type="pres">
      <dgm:prSet presAssocID="{F1970EBC-1FF5-48DF-AF8B-34C2E78BE928}" presName="level3hierChild" presStyleCnt="0"/>
      <dgm:spPr/>
    </dgm:pt>
    <dgm:pt modelId="{6ADA61FC-D66B-4B2D-9FEC-7E5D0F91A60E}" type="pres">
      <dgm:prSet presAssocID="{9F2B03D2-615E-448F-AA8F-A92957ECB413}" presName="conn2-1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944DEFBF-E847-45B6-8EF6-8B097994D0DB}" type="pres">
      <dgm:prSet presAssocID="{9F2B03D2-615E-448F-AA8F-A92957ECB413}" presName="connTx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DDBF0003-FD4E-4418-A8CE-BB737A587012}" type="pres">
      <dgm:prSet presAssocID="{CD528080-A946-40DB-8EC9-4FE383780B3C}" presName="root2" presStyleCnt="0"/>
      <dgm:spPr/>
    </dgm:pt>
    <dgm:pt modelId="{52C4F677-DDBB-492F-80C9-B10E3D16036D}" type="pres">
      <dgm:prSet presAssocID="{CD528080-A946-40DB-8EC9-4FE383780B3C}" presName="LevelTwoTextNode" presStyleLbl="node4" presStyleIdx="8" presStyleCnt="12" custScaleX="155646" custScaleY="1227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ED86C0-20E5-4DF4-9ABB-706963D9839F}" type="pres">
      <dgm:prSet presAssocID="{CD528080-A946-40DB-8EC9-4FE383780B3C}" presName="level3hierChild" presStyleCnt="0"/>
      <dgm:spPr/>
    </dgm:pt>
    <dgm:pt modelId="{E22C3B75-26FB-4721-8CF5-5DE80DDDA85E}" type="pres">
      <dgm:prSet presAssocID="{1394AC42-8059-4432-920C-C68293441674}" presName="conn2-1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BFC1C6A4-EFEB-42A1-84AC-F3BC170B25DA}" type="pres">
      <dgm:prSet presAssocID="{1394AC42-8059-4432-920C-C68293441674}" presName="connTx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A936351F-D09A-4D50-A615-9CAD3EAD7D8D}" type="pres">
      <dgm:prSet presAssocID="{39ED67F6-94AA-4B57-A456-5E47E72555CC}" presName="root2" presStyleCnt="0"/>
      <dgm:spPr/>
    </dgm:pt>
    <dgm:pt modelId="{4323CCA9-DD29-4691-A729-5B33DEEC9B9F}" type="pres">
      <dgm:prSet presAssocID="{39ED67F6-94AA-4B57-A456-5E47E72555CC}" presName="LevelTwoTextNode" presStyleLbl="node4" presStyleIdx="9" presStyleCnt="12" custScaleX="140902" custScaleY="1135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7FB687-25BE-4C9C-81DC-7D133D741B7F}" type="pres">
      <dgm:prSet presAssocID="{39ED67F6-94AA-4B57-A456-5E47E72555CC}" presName="level3hierChild" presStyleCnt="0"/>
      <dgm:spPr/>
    </dgm:pt>
    <dgm:pt modelId="{B4A5B09B-DDDD-4B2D-8402-BAEEC94C5336}" type="pres">
      <dgm:prSet presAssocID="{2D670188-0B4C-4835-9C22-6AB3466B1128}" presName="conn2-1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E83A231D-C2C1-4C67-9204-B2FEF88C9F8D}" type="pres">
      <dgm:prSet presAssocID="{2D670188-0B4C-4835-9C22-6AB3466B1128}" presName="connTx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40D0137B-E8BA-4B23-BBD8-B2AD77D0C035}" type="pres">
      <dgm:prSet presAssocID="{D59C8F73-8DC7-4B7A-8738-7E48AE609C41}" presName="root2" presStyleCnt="0"/>
      <dgm:spPr/>
    </dgm:pt>
    <dgm:pt modelId="{1D7F8B58-11E8-4162-B7A1-41928184E6EF}" type="pres">
      <dgm:prSet presAssocID="{D59C8F73-8DC7-4B7A-8738-7E48AE609C41}" presName="LevelTwoTextNode" presStyleLbl="node4" presStyleIdx="10" presStyleCnt="12" custScaleX="155646" custScaleY="1135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188518-C190-469B-A414-CD7D8A846043}" type="pres">
      <dgm:prSet presAssocID="{D59C8F73-8DC7-4B7A-8738-7E48AE609C41}" presName="level3hierChild" presStyleCnt="0"/>
      <dgm:spPr/>
    </dgm:pt>
    <dgm:pt modelId="{A5E24B48-5335-44BC-A6AD-C818D1396DA9}" type="pres">
      <dgm:prSet presAssocID="{F696951F-84B8-4134-9FD9-7436E9626EB1}" presName="conn2-1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7F69A84C-BE78-4578-8F0D-925DDAFAE303}" type="pres">
      <dgm:prSet presAssocID="{F696951F-84B8-4134-9FD9-7436E9626EB1}" presName="connTx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4DF56D15-BF87-4DF0-9193-538F5390D9DC}" type="pres">
      <dgm:prSet presAssocID="{61B176A1-0334-400F-8293-C31B9C68542E}" presName="root2" presStyleCnt="0"/>
      <dgm:spPr/>
    </dgm:pt>
    <dgm:pt modelId="{A9790324-A0A8-4505-A216-03C33423037E}" type="pres">
      <dgm:prSet presAssocID="{61B176A1-0334-400F-8293-C31B9C68542E}" presName="LevelTwoTextNode" presStyleLbl="node4" presStyleIdx="11" presStyleCnt="12" custScaleX="156711" custScaleY="1318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0931C9-6624-4D68-A407-DF84D2DFBA2D}" type="pres">
      <dgm:prSet presAssocID="{61B176A1-0334-400F-8293-C31B9C68542E}" presName="level3hierChild" presStyleCnt="0"/>
      <dgm:spPr/>
    </dgm:pt>
  </dgm:ptLst>
  <dgm:cxnLst>
    <dgm:cxn modelId="{502A017D-C146-4390-A064-46589CCEB59E}" srcId="{76F44282-314C-418F-8C2E-664132194EDC}" destId="{539A239F-4911-4513-8003-81B15A0E6C8A}" srcOrd="0" destOrd="0" parTransId="{8EE8C684-6063-47C9-A9E0-F02E59E185AC}" sibTransId="{55FF6B3B-07C6-4DF3-842C-160A569745FE}"/>
    <dgm:cxn modelId="{741EE9F0-8ED5-467B-835F-E7D4AE65DE46}" type="presOf" srcId="{B7321874-7985-4577-8050-378BC6A90AFC}" destId="{3A145BB0-EFC7-42E8-A868-7C1CE9DFBF14}" srcOrd="1" destOrd="0" presId="urn:microsoft.com/office/officeart/2005/8/layout/hierarchy2"/>
    <dgm:cxn modelId="{0D69DAFD-0668-40D1-8D2E-81127104C3B9}" type="presOf" srcId="{DE1872F9-D6C4-4744-B5B5-7A661BB17AD7}" destId="{B634FA1C-16B4-42DF-A4CE-88FCDBF3ABC4}" srcOrd="0" destOrd="0" presId="urn:microsoft.com/office/officeart/2005/8/layout/hierarchy2"/>
    <dgm:cxn modelId="{F8D3DE1D-53B9-4594-B82C-01A9933060CC}" type="presOf" srcId="{E293F53C-B898-454F-A7B3-06625FE81C61}" destId="{7ABE74F9-8D17-40A5-A1B4-D51DCBA9DCDE}" srcOrd="1" destOrd="0" presId="urn:microsoft.com/office/officeart/2005/8/layout/hierarchy2"/>
    <dgm:cxn modelId="{F29E5604-265E-49DC-B195-EEF9DF4A93C1}" type="presOf" srcId="{36A99162-A173-4FE4-A7CB-AAC9064FB628}" destId="{D1E91C2C-3261-43FB-A5AD-25F732DDDDF4}" srcOrd="0" destOrd="0" presId="urn:microsoft.com/office/officeart/2005/8/layout/hierarchy2"/>
    <dgm:cxn modelId="{169EBCBC-EAD9-4DD0-A630-90807EE3A835}" type="presOf" srcId="{7BDD9206-C1E0-46F3-9FD8-019245A86B44}" destId="{AE7E0792-5DCE-4F82-840F-5755A8540F3D}" srcOrd="0" destOrd="0" presId="urn:microsoft.com/office/officeart/2005/8/layout/hierarchy2"/>
    <dgm:cxn modelId="{FB1F0908-DB25-42AC-8546-AF7522C5ECDB}" type="presOf" srcId="{CCE8AEFF-FD4B-42B6-8B50-7F1BD5B29D16}" destId="{5602CBFF-D74C-4FE5-B15E-2EA2433758F5}" srcOrd="0" destOrd="0" presId="urn:microsoft.com/office/officeart/2005/8/layout/hierarchy2"/>
    <dgm:cxn modelId="{909C1E16-144F-46BE-B780-C5ABC6F42641}" type="presOf" srcId="{F1970EBC-1FF5-48DF-AF8B-34C2E78BE928}" destId="{64F8F440-1B06-40D2-AA11-986B08F6682B}" srcOrd="0" destOrd="0" presId="urn:microsoft.com/office/officeart/2005/8/layout/hierarchy2"/>
    <dgm:cxn modelId="{94913A53-A382-4F27-91F8-7078C09F34C3}" srcId="{5DE9D3AC-5C5B-47E0-AA58-28703C8B0286}" destId="{C83103DE-D4EE-409D-98E9-5525D0951838}" srcOrd="0" destOrd="0" parTransId="{7C541176-32E5-497A-A886-88D5B45AF356}" sibTransId="{AC8292E9-6515-4126-9B4B-F3CB3CA7B239}"/>
    <dgm:cxn modelId="{FC298C31-64BD-4815-B652-0B744072A78E}" srcId="{77052A46-9FFA-48EB-B188-F3EA8A9D50A7}" destId="{F57308B6-B4B1-49EE-A47D-2626B6340B89}" srcOrd="0" destOrd="0" parTransId="{AC878C08-C996-4860-8BD5-C85205CD8A72}" sibTransId="{B3BD7CE0-A448-4876-B356-7A53B4BF06EC}"/>
    <dgm:cxn modelId="{18FC735C-88DC-4053-AEEE-F1698D4B6490}" type="presOf" srcId="{03290B40-4EFC-4A4A-9549-A5154729391A}" destId="{DF1DDE77-CE1A-4765-AA48-C8522A62C0B2}" srcOrd="0" destOrd="0" presId="urn:microsoft.com/office/officeart/2005/8/layout/hierarchy2"/>
    <dgm:cxn modelId="{CEE8A647-59EB-4066-9C8A-D644B87E08D9}" type="presOf" srcId="{9F2B03D2-615E-448F-AA8F-A92957ECB413}" destId="{944DEFBF-E847-45B6-8EF6-8B097994D0DB}" srcOrd="1" destOrd="0" presId="urn:microsoft.com/office/officeart/2005/8/layout/hierarchy2"/>
    <dgm:cxn modelId="{924199D3-82FE-40F0-B52F-2A9D59887FE3}" srcId="{EA0C79F9-1FA2-4682-8190-D4785685F82B}" destId="{EB4B3298-290C-4B89-B044-A9C73F808299}" srcOrd="0" destOrd="0" parTransId="{BC2F23F8-7121-4EBE-B40F-CEE6C3E3494E}" sibTransId="{5CFA3D04-C0F2-423B-A5AB-746E047276DA}"/>
    <dgm:cxn modelId="{42277FC2-572E-4D16-B8F2-06A187AC7AC9}" type="presOf" srcId="{AC878C08-C996-4860-8BD5-C85205CD8A72}" destId="{CD08588F-05B6-4EB0-AD91-6AD12A9ACE71}" srcOrd="0" destOrd="0" presId="urn:microsoft.com/office/officeart/2005/8/layout/hierarchy2"/>
    <dgm:cxn modelId="{D49C028D-C007-48E6-95F9-727922FD5F5A}" type="presOf" srcId="{B7321874-7985-4577-8050-378BC6A90AFC}" destId="{C081C65C-3B48-42C9-9F62-4A4C15B1E49A}" srcOrd="0" destOrd="0" presId="urn:microsoft.com/office/officeart/2005/8/layout/hierarchy2"/>
    <dgm:cxn modelId="{47BB1480-914B-4921-A56A-A190C1DCECEA}" type="presOf" srcId="{EB4B3298-290C-4B89-B044-A9C73F808299}" destId="{708E0C70-8625-4E62-A424-D48DB416FC4F}" srcOrd="0" destOrd="0" presId="urn:microsoft.com/office/officeart/2005/8/layout/hierarchy2"/>
    <dgm:cxn modelId="{597391ED-C652-40EA-9E2C-B96E9D21D3EA}" type="presOf" srcId="{2D670188-0B4C-4835-9C22-6AB3466B1128}" destId="{E83A231D-C2C1-4C67-9204-B2FEF88C9F8D}" srcOrd="1" destOrd="0" presId="urn:microsoft.com/office/officeart/2005/8/layout/hierarchy2"/>
    <dgm:cxn modelId="{880D6E53-69D1-4C21-9734-AFD04F4ED7BF}" type="presOf" srcId="{74C576D7-293C-49F0-9203-F4007B9B637D}" destId="{88BC2518-0D65-46C2-B0E2-AAB932423AA2}" srcOrd="0" destOrd="0" presId="urn:microsoft.com/office/officeart/2005/8/layout/hierarchy2"/>
    <dgm:cxn modelId="{D2BCE3AD-D79C-4F0B-8FAB-65204722B3B7}" type="presOf" srcId="{06FD5B70-1887-402A-B446-07C3DE4DB6F3}" destId="{93155923-B9A5-46DD-9BB4-BEDC6223C707}" srcOrd="1" destOrd="0" presId="urn:microsoft.com/office/officeart/2005/8/layout/hierarchy2"/>
    <dgm:cxn modelId="{885FF3C5-47BD-4E8E-A5C5-BCEE5BC5DB27}" srcId="{74C576D7-293C-49F0-9203-F4007B9B637D}" destId="{33A8ACC1-5F8F-480C-A1DB-A54A93CA4FD4}" srcOrd="0" destOrd="0" parTransId="{161E453F-2B04-450B-BA32-0812324E41D2}" sibTransId="{944DAB31-412B-4853-AD12-A4100606A931}"/>
    <dgm:cxn modelId="{7BD72486-A4EA-4C7A-9E67-AF759B87D1F8}" type="presOf" srcId="{825CCFF2-135D-41C9-B0C8-D4E4BD19EF48}" destId="{C7381E8F-E9B5-4488-A353-4AC879C22CD1}" srcOrd="1" destOrd="0" presId="urn:microsoft.com/office/officeart/2005/8/layout/hierarchy2"/>
    <dgm:cxn modelId="{81F22F10-A50F-4934-AC44-F880BE514389}" type="presOf" srcId="{5F25BADE-F209-4737-BCF7-6895C815D1DC}" destId="{ECE882AA-4DAC-437C-AB45-82736017FFB5}" srcOrd="0" destOrd="0" presId="urn:microsoft.com/office/officeart/2005/8/layout/hierarchy2"/>
    <dgm:cxn modelId="{C97E0ED6-C30C-44CA-8321-0E14EF43CAF2}" type="presOf" srcId="{06FD5B70-1887-402A-B446-07C3DE4DB6F3}" destId="{4A75662F-87CB-48B0-B7D1-B81900825D32}" srcOrd="0" destOrd="0" presId="urn:microsoft.com/office/officeart/2005/8/layout/hierarchy2"/>
    <dgm:cxn modelId="{1B7FFDC1-9164-483D-8AAD-3902155E598B}" type="presOf" srcId="{69C1FE03-D9BB-4187-BC4E-63C3509FDE41}" destId="{EF9CC0EC-A229-46E8-8E0D-19B026F20DA7}" srcOrd="0" destOrd="0" presId="urn:microsoft.com/office/officeart/2005/8/layout/hierarchy2"/>
    <dgm:cxn modelId="{B99AA530-20BA-47B5-ABEB-8A75B67B21E3}" type="presOf" srcId="{76F44282-314C-418F-8C2E-664132194EDC}" destId="{7477A518-D820-466D-A96A-F8B4BBDD7A01}" srcOrd="0" destOrd="0" presId="urn:microsoft.com/office/officeart/2005/8/layout/hierarchy2"/>
    <dgm:cxn modelId="{642E471E-F166-49FE-83AA-75019F6EF9B0}" srcId="{C83103DE-D4EE-409D-98E9-5525D0951838}" destId="{CCE8AEFF-FD4B-42B6-8B50-7F1BD5B29D16}" srcOrd="0" destOrd="0" parTransId="{B7321874-7985-4577-8050-378BC6A90AFC}" sibTransId="{8B209FC2-CCE3-4B67-8AA5-3A2CB8A12AF5}"/>
    <dgm:cxn modelId="{4E988318-EA22-4C95-93DF-47CACC62918F}" type="presOf" srcId="{7F3A443C-72BC-4BFD-8D11-A61FAC43E102}" destId="{FA85E583-6656-4B10-8A0A-D5A0BC4B00C3}" srcOrd="0" destOrd="0" presId="urn:microsoft.com/office/officeart/2005/8/layout/hierarchy2"/>
    <dgm:cxn modelId="{D3B27ECE-BE22-42BB-90CC-CB72EE20029E}" type="presOf" srcId="{F696951F-84B8-4134-9FD9-7436E9626EB1}" destId="{7F69A84C-BE78-4578-8F0D-925DDAFAE303}" srcOrd="1" destOrd="0" presId="urn:microsoft.com/office/officeart/2005/8/layout/hierarchy2"/>
    <dgm:cxn modelId="{11A384D9-025F-40B1-8120-83C6C3D0A6D6}" type="presOf" srcId="{D13CADDD-2C73-4D20-8B05-9F4596F1F2EC}" destId="{5BD0D964-B0AB-4A67-9600-121248444FEC}" srcOrd="0" destOrd="0" presId="urn:microsoft.com/office/officeart/2005/8/layout/hierarchy2"/>
    <dgm:cxn modelId="{E7DAC7D2-A8D8-4F8D-BC42-9E5CB73610B0}" type="presOf" srcId="{1A8DE7DB-C904-4D22-B6BC-D21AE9C599B7}" destId="{BFCF7D5D-B70C-4380-93A3-0F7A3BA2C7BE}" srcOrd="0" destOrd="0" presId="urn:microsoft.com/office/officeart/2005/8/layout/hierarchy2"/>
    <dgm:cxn modelId="{689A4D97-59B7-43C3-8BAA-0F0220C2EDC9}" type="presOf" srcId="{523904EA-48F6-4DED-B894-FF0290BAA378}" destId="{D8FA9742-8B2A-433F-816C-E64848F2777D}" srcOrd="0" destOrd="0" presId="urn:microsoft.com/office/officeart/2005/8/layout/hierarchy2"/>
    <dgm:cxn modelId="{C9D0D3F3-A253-40A4-996D-AC11F4179757}" type="presOf" srcId="{7C541176-32E5-497A-A886-88D5B45AF356}" destId="{3FDFFD4B-27C1-4419-9B21-930FABFFAF05}" srcOrd="0" destOrd="0" presId="urn:microsoft.com/office/officeart/2005/8/layout/hierarchy2"/>
    <dgm:cxn modelId="{28EE99FF-5FC7-4281-B1C4-4B83E5D9F553}" srcId="{F57308B6-B4B1-49EE-A47D-2626B6340B89}" destId="{6CCF9455-1E25-41AA-B03B-F61649548C82}" srcOrd="0" destOrd="0" parTransId="{5F25BADE-F209-4737-BCF7-6895C815D1DC}" sibTransId="{6C821998-1681-4B22-97B2-75793D53C981}"/>
    <dgm:cxn modelId="{D4E92178-C9C3-4081-B90F-4B72E798189A}" type="presOf" srcId="{CC1D0510-0931-4DF6-883F-08F87B4F16A3}" destId="{3A230988-B8B6-4C19-9DC6-D8FF7A3D9BE5}" srcOrd="0" destOrd="0" presId="urn:microsoft.com/office/officeart/2005/8/layout/hierarchy2"/>
    <dgm:cxn modelId="{2578EC1D-CF4C-462F-8519-580774FE6338}" srcId="{1F2624DF-AE8E-49CD-A273-45E53EA8A990}" destId="{03290B40-4EFC-4A4A-9549-A5154729391A}" srcOrd="0" destOrd="0" parTransId="{7BDD9206-C1E0-46F3-9FD8-019245A86B44}" sibTransId="{939E75A7-C655-4F74-A715-EE90D9D4476D}"/>
    <dgm:cxn modelId="{A0EAE4E5-772E-4D3E-A368-AF9DC6106488}" type="presOf" srcId="{F696951F-84B8-4134-9FD9-7436E9626EB1}" destId="{A5E24B48-5335-44BC-A6AD-C818D1396DA9}" srcOrd="0" destOrd="0" presId="urn:microsoft.com/office/officeart/2005/8/layout/hierarchy2"/>
    <dgm:cxn modelId="{810ACD03-0384-4798-9345-48B6354F480E}" type="presOf" srcId="{5DE9D3AC-5C5B-47E0-AA58-28703C8B0286}" destId="{76A13559-DC7D-4BEE-A4F5-427BA6C1FAB3}" srcOrd="0" destOrd="0" presId="urn:microsoft.com/office/officeart/2005/8/layout/hierarchy2"/>
    <dgm:cxn modelId="{9548C9FD-F619-4A62-922B-5D8BA029BFDE}" srcId="{EB4B3298-290C-4B89-B044-A9C73F808299}" destId="{69C1FE03-D9BB-4187-BC4E-63C3509FDE41}" srcOrd="1" destOrd="0" parTransId="{CC1D0510-0931-4DF6-883F-08F87B4F16A3}" sibTransId="{C19F395A-590C-42B4-91B7-4EA44541E752}"/>
    <dgm:cxn modelId="{E53A1A7E-56DC-4D00-9138-43E4564B3A53}" type="presOf" srcId="{7C541176-32E5-497A-A886-88D5B45AF356}" destId="{F44571CF-7E2E-4EDF-A912-6E2A2B577B41}" srcOrd="1" destOrd="0" presId="urn:microsoft.com/office/officeart/2005/8/layout/hierarchy2"/>
    <dgm:cxn modelId="{F7FFF904-313A-42C5-B326-007042C06CA6}" type="presOf" srcId="{523904EA-48F6-4DED-B894-FF0290BAA378}" destId="{8FD1D0FC-A722-4A8F-874B-FAB42F1C8313}" srcOrd="1" destOrd="0" presId="urn:microsoft.com/office/officeart/2005/8/layout/hierarchy2"/>
    <dgm:cxn modelId="{467BF9F5-530F-4704-9728-953707B89A66}" type="presOf" srcId="{61E6149F-29E7-46FC-ADAC-82C837AAD468}" destId="{6E5B752E-21A7-4C37-B094-A6FA25F37B76}" srcOrd="0" destOrd="0" presId="urn:microsoft.com/office/officeart/2005/8/layout/hierarchy2"/>
    <dgm:cxn modelId="{818C97D0-681D-4239-884A-131ED4116E2D}" type="presOf" srcId="{5F25BADE-F209-4737-BCF7-6895C815D1DC}" destId="{F327D6CC-E29B-4EC3-88F6-45C614128687}" srcOrd="1" destOrd="0" presId="urn:microsoft.com/office/officeart/2005/8/layout/hierarchy2"/>
    <dgm:cxn modelId="{67025E20-F71C-46C8-B244-733DCF2D2CC1}" srcId="{F1970EBC-1FF5-48DF-AF8B-34C2E78BE928}" destId="{D59C8F73-8DC7-4B7A-8738-7E48AE609C41}" srcOrd="1" destOrd="0" parTransId="{2D670188-0B4C-4835-9C22-6AB3466B1128}" sibTransId="{99AB5A4C-28B0-4C68-8EC3-8E66BDB34BB2}"/>
    <dgm:cxn modelId="{528F6C01-5552-459C-8895-626638B4EC14}" type="presOf" srcId="{99F4FF88-EC48-4DF7-8D2A-B74A887E13E8}" destId="{D7E51D19-5E34-42CE-B814-E6ABDE18E4D1}" srcOrd="1" destOrd="0" presId="urn:microsoft.com/office/officeart/2005/8/layout/hierarchy2"/>
    <dgm:cxn modelId="{70CC3BD9-6007-415F-A36F-3A72A2F728BD}" type="presOf" srcId="{C2F49461-7AA4-499B-B194-836896D0D68F}" destId="{F064C652-DBAF-41C7-BD75-10E32E238496}" srcOrd="0" destOrd="0" presId="urn:microsoft.com/office/officeart/2005/8/layout/hierarchy2"/>
    <dgm:cxn modelId="{048885C2-4B05-41F2-A5F5-AC91839F52CE}" srcId="{FC2DA569-803F-48F4-9469-C590FC791335}" destId="{7F3A443C-72BC-4BFD-8D11-A61FAC43E102}" srcOrd="0" destOrd="0" parTransId="{99F4FF88-EC48-4DF7-8D2A-B74A887E13E8}" sibTransId="{64BC882D-70C5-48BC-9694-7F27233CDCFA}"/>
    <dgm:cxn modelId="{8D457969-3681-4E7C-888A-7C0D5C905D11}" srcId="{EB4B3298-290C-4B89-B044-A9C73F808299}" destId="{A939642C-73EF-4F62-AC0F-F66F21049514}" srcOrd="0" destOrd="0" parTransId="{C2F49461-7AA4-499B-B194-836896D0D68F}" sibTransId="{2C4D217F-1E9A-416A-8934-8BF23327DB7F}"/>
    <dgm:cxn modelId="{0A9DE076-29E4-45D1-BF5E-3BAA613CBD2F}" srcId="{D13CADDD-2C73-4D20-8B05-9F4596F1F2EC}" destId="{91289260-A63C-44F4-86F3-C7D9395D9AF9}" srcOrd="0" destOrd="0" parTransId="{06FD5B70-1887-402A-B446-07C3DE4DB6F3}" sibTransId="{173FF302-2B42-4284-8FAC-0443F0D38E0F}"/>
    <dgm:cxn modelId="{44F3764F-99C4-4A0F-821F-06B00E7C59B2}" type="presOf" srcId="{39ED67F6-94AA-4B57-A456-5E47E72555CC}" destId="{4323CCA9-DD29-4691-A729-5B33DEEC9B9F}" srcOrd="0" destOrd="0" presId="urn:microsoft.com/office/officeart/2005/8/layout/hierarchy2"/>
    <dgm:cxn modelId="{26889DC4-0557-4402-B948-209963C25F21}" type="presOf" srcId="{8E58A8CA-5872-4AC9-BCF0-1A18AB5A1698}" destId="{C5CBBFC8-D33D-435D-A51F-9D53D5EFCC17}" srcOrd="0" destOrd="0" presId="urn:microsoft.com/office/officeart/2005/8/layout/hierarchy2"/>
    <dgm:cxn modelId="{0CC40BEB-570D-4F96-A64A-2D1C54546AB2}" type="presOf" srcId="{99F4FF88-EC48-4DF7-8D2A-B74A887E13E8}" destId="{3EBBDDE0-40BD-43E5-9000-533AD4E8E7C5}" srcOrd="0" destOrd="0" presId="urn:microsoft.com/office/officeart/2005/8/layout/hierarchy2"/>
    <dgm:cxn modelId="{C5675085-9115-41CA-94A7-C82BA26779CF}" type="presOf" srcId="{3BC87293-7354-4281-AD8C-77A701E1983D}" destId="{FFB1487F-C2E0-4770-AFDE-003277C29081}" srcOrd="0" destOrd="0" presId="urn:microsoft.com/office/officeart/2005/8/layout/hierarchy2"/>
    <dgm:cxn modelId="{C8D2B628-3E0B-465F-8028-7CDE26A431ED}" type="presOf" srcId="{FC2DA569-803F-48F4-9469-C590FC791335}" destId="{3023AE8F-926F-49D4-9458-2F196213A3B5}" srcOrd="0" destOrd="0" presId="urn:microsoft.com/office/officeart/2005/8/layout/hierarchy2"/>
    <dgm:cxn modelId="{6C9E44CC-97B4-43F4-B0D2-F724EF1D9C57}" srcId="{61E6149F-29E7-46FC-ADAC-82C837AAD468}" destId="{AD5F2EC4-35F8-4D75-A3FC-CF301F79250E}" srcOrd="0" destOrd="0" parTransId="{DE1872F9-D6C4-4744-B5B5-7A661BB17AD7}" sibTransId="{30A12319-EAA1-4941-A034-220B34A75077}"/>
    <dgm:cxn modelId="{55AE8FA9-A031-4FED-9AF4-ABA3F239F42B}" type="presOf" srcId="{91289260-A63C-44F4-86F3-C7D9395D9AF9}" destId="{5F5FE524-E75D-4490-AE81-6495F12B7C3E}" srcOrd="0" destOrd="0" presId="urn:microsoft.com/office/officeart/2005/8/layout/hierarchy2"/>
    <dgm:cxn modelId="{6F69D2B0-E6DB-40AC-8D38-1A0C880C8364}" type="presOf" srcId="{CC1D0510-0931-4DF6-883F-08F87B4F16A3}" destId="{D75C3EC6-214F-491A-8BE5-F5DA60FEFA9C}" srcOrd="1" destOrd="0" presId="urn:microsoft.com/office/officeart/2005/8/layout/hierarchy2"/>
    <dgm:cxn modelId="{524AD06A-C373-4DE0-BBC1-4DF2358A889E}" type="presOf" srcId="{26BE8B48-BD9A-4DBB-85DC-3B7478652EC0}" destId="{AB342CC8-A630-4591-A898-B90F8240239B}" srcOrd="1" destOrd="0" presId="urn:microsoft.com/office/officeart/2005/8/layout/hierarchy2"/>
    <dgm:cxn modelId="{A4F1DCCF-1607-4E00-8AAA-DD9EB238C13E}" type="presOf" srcId="{1F2624DF-AE8E-49CD-A273-45E53EA8A990}" destId="{33D8E8A3-EDC8-4801-80E2-ABDE828F9531}" srcOrd="0" destOrd="0" presId="urn:microsoft.com/office/officeart/2005/8/layout/hierarchy2"/>
    <dgm:cxn modelId="{94418889-3C53-4391-9D65-3B46F7D8AC57}" srcId="{8E58A8CA-5872-4AC9-BCF0-1A18AB5A1698}" destId="{D13CADDD-2C73-4D20-8B05-9F4596F1F2EC}" srcOrd="0" destOrd="0" parTransId="{523904EA-48F6-4DED-B894-FF0290BAA378}" sibTransId="{C0F941A1-430B-4BD3-BB75-00108B8E9F6B}"/>
    <dgm:cxn modelId="{71940B81-3205-4420-9A84-A0784F8F196A}" type="presOf" srcId="{1394AC42-8059-4432-920C-C68293441674}" destId="{BFC1C6A4-EFEB-42A1-84AC-F3BC170B25DA}" srcOrd="1" destOrd="0" presId="urn:microsoft.com/office/officeart/2005/8/layout/hierarchy2"/>
    <dgm:cxn modelId="{09159ED4-3ED9-4A76-BE20-A6205A8FC65A}" type="presOf" srcId="{61B176A1-0334-400F-8293-C31B9C68542E}" destId="{A9790324-A0A8-4505-A216-03C33423037E}" srcOrd="0" destOrd="0" presId="urn:microsoft.com/office/officeart/2005/8/layout/hierarchy2"/>
    <dgm:cxn modelId="{13B45F02-ED6A-4372-AD4E-ED6271FF704D}" srcId="{82BF02E5-108E-4861-B658-DE61F90A0201}" destId="{1F2624DF-AE8E-49CD-A273-45E53EA8A990}" srcOrd="3" destOrd="0" parTransId="{5AF73E97-FE03-473A-B2BC-273B35B95CA6}" sibTransId="{C41E355C-9DD9-4B83-8A49-6F6904C5D440}"/>
    <dgm:cxn modelId="{CFD39D41-A88E-4BF8-A96E-E456CBF12FA0}" type="presOf" srcId="{A939642C-73EF-4F62-AC0F-F66F21049514}" destId="{5109814D-BDF5-464E-B91D-237009382F09}" srcOrd="0" destOrd="0" presId="urn:microsoft.com/office/officeart/2005/8/layout/hierarchy2"/>
    <dgm:cxn modelId="{6EBA520A-BFA9-4B06-BA86-AF2B976BF2FD}" srcId="{82BF02E5-108E-4861-B658-DE61F90A0201}" destId="{77052A46-9FFA-48EB-B188-F3EA8A9D50A7}" srcOrd="2" destOrd="0" parTransId="{C61080A0-C288-4453-849C-232194F823F3}" sibTransId="{6D2D839D-B7F1-467F-8967-BDA2E4060353}"/>
    <dgm:cxn modelId="{4378B9A5-6C72-431F-8F9A-FB7F3F6179D4}" type="presOf" srcId="{D59C8F73-8DC7-4B7A-8738-7E48AE609C41}" destId="{1D7F8B58-11E8-4162-B7A1-41928184E6EF}" srcOrd="0" destOrd="0" presId="urn:microsoft.com/office/officeart/2005/8/layout/hierarchy2"/>
    <dgm:cxn modelId="{72B7F4DD-C362-4C32-AECC-E75257B73D75}" srcId="{77052A46-9FFA-48EB-B188-F3EA8A9D50A7}" destId="{EA0C79F9-1FA2-4682-8190-D4785685F82B}" srcOrd="1" destOrd="0" parTransId="{F231B6AE-C6DC-47FE-AC7F-9F6362DB7E35}" sibTransId="{57DB95A0-9619-48F2-8676-D55866070944}"/>
    <dgm:cxn modelId="{810C5DDF-8916-4179-8E11-149D8179B232}" srcId="{C83103DE-D4EE-409D-98E9-5525D0951838}" destId="{FC2DA569-803F-48F4-9469-C590FC791335}" srcOrd="1" destOrd="0" parTransId="{825CCFF2-135D-41C9-B0C8-D4E4BD19EF48}" sibTransId="{58827B18-D970-4A8C-B706-4AAA1DFED88D}"/>
    <dgm:cxn modelId="{C0F081B0-E76A-4E43-B323-93B6D0F571AE}" srcId="{82BF02E5-108E-4861-B658-DE61F90A0201}" destId="{61E6149F-29E7-46FC-ADAC-82C837AAD468}" srcOrd="1" destOrd="0" parTransId="{654F397E-C916-439F-9C39-D14FB154F998}" sibTransId="{863B220B-1307-4FE2-907B-6DF9EFC04988}"/>
    <dgm:cxn modelId="{195C5461-EF3C-4D22-9792-3CDE9C69DCEC}" srcId="{6CCF9455-1E25-41AA-B03B-F61649548C82}" destId="{74C576D7-293C-49F0-9203-F4007B9B637D}" srcOrd="0" destOrd="0" parTransId="{53C1AE14-89FC-4F03-91CC-E012437C4998}" sibTransId="{D1C67BB1-BBA5-4914-8191-4D103EBB9916}"/>
    <dgm:cxn modelId="{CB187A81-CDE7-4AB0-853A-1C7ED8589809}" type="presOf" srcId="{3BC87293-7354-4281-AD8C-77A701E1983D}" destId="{CD6EBDE1-7C0F-4FDA-8CA7-A163BC4182A4}" srcOrd="1" destOrd="0" presId="urn:microsoft.com/office/officeart/2005/8/layout/hierarchy2"/>
    <dgm:cxn modelId="{7C889D79-8650-4941-BBD8-E71DEAB8A69D}" type="presOf" srcId="{8EE8C684-6063-47C9-A9E0-F02E59E185AC}" destId="{DF377B20-961E-43ED-BAEF-AA64210F925F}" srcOrd="1" destOrd="0" presId="urn:microsoft.com/office/officeart/2005/8/layout/hierarchy2"/>
    <dgm:cxn modelId="{7885EA4E-83C4-4FAE-AE64-76C653E303C9}" srcId="{82BF02E5-108E-4861-B658-DE61F90A0201}" destId="{76F44282-314C-418F-8C2E-664132194EDC}" srcOrd="0" destOrd="0" parTransId="{2D24CBFB-ABDE-4D40-8A0F-D5DF0568E892}" sibTransId="{8B381637-04FF-4615-AF12-C35CDF2FDDEB}"/>
    <dgm:cxn modelId="{6136931E-3780-46B8-A6C8-FF67D7938D7D}" type="presOf" srcId="{8EE8C684-6063-47C9-A9E0-F02E59E185AC}" destId="{D9FF067D-0FC8-4844-B7BB-22E60E906360}" srcOrd="0" destOrd="0" presId="urn:microsoft.com/office/officeart/2005/8/layout/hierarchy2"/>
    <dgm:cxn modelId="{E470C6D6-2252-41D4-B054-970C538CEFAC}" type="presOf" srcId="{2D670188-0B4C-4835-9C22-6AB3466B1128}" destId="{B4A5B09B-DDDD-4B2D-8402-BAEEC94C5336}" srcOrd="0" destOrd="0" presId="urn:microsoft.com/office/officeart/2005/8/layout/hierarchy2"/>
    <dgm:cxn modelId="{F312B954-A12A-44F2-AAF7-00D6637F27BA}" type="presOf" srcId="{C83103DE-D4EE-409D-98E9-5525D0951838}" destId="{538F1DB9-A450-4D0E-AF2C-3B94DD300404}" srcOrd="0" destOrd="0" presId="urn:microsoft.com/office/officeart/2005/8/layout/hierarchy2"/>
    <dgm:cxn modelId="{99832CAE-BA81-4292-8E17-4712AA6F8036}" type="presOf" srcId="{AC878C08-C996-4860-8BD5-C85205CD8A72}" destId="{2FD618B1-E879-4BEE-BA88-2E5525B30FC1}" srcOrd="1" destOrd="0" presId="urn:microsoft.com/office/officeart/2005/8/layout/hierarchy2"/>
    <dgm:cxn modelId="{3495CBB7-E712-41A0-864A-2BC188AD9C71}" type="presOf" srcId="{539A239F-4911-4513-8003-81B15A0E6C8A}" destId="{FA278B39-EE99-4298-BA29-01B0EE8C5315}" srcOrd="0" destOrd="0" presId="urn:microsoft.com/office/officeart/2005/8/layout/hierarchy2"/>
    <dgm:cxn modelId="{C24812E5-B4CF-430F-A4FC-44FAF06DD4D3}" type="presOf" srcId="{161E453F-2B04-450B-BA32-0812324E41D2}" destId="{E6DC6B3F-80A3-4F8C-87FA-7634118CDF14}" srcOrd="1" destOrd="0" presId="urn:microsoft.com/office/officeart/2005/8/layout/hierarchy2"/>
    <dgm:cxn modelId="{882CF5B3-4E83-48B6-B376-251F465D0CAA}" srcId="{5DE9D3AC-5C5B-47E0-AA58-28703C8B0286}" destId="{36A99162-A173-4FE4-A7CB-AAC9064FB628}" srcOrd="1" destOrd="0" parTransId="{E293F53C-B898-454F-A7B3-06625FE81C61}" sibTransId="{35A96233-DB15-4631-8974-284B8117A8F0}"/>
    <dgm:cxn modelId="{E809156C-415E-44BA-8AF1-1C4920819BF7}" type="presOf" srcId="{6CCF9455-1E25-41AA-B03B-F61649548C82}" destId="{9DFA42B8-8E5B-4328-AB15-97E4003DE3C6}" srcOrd="0" destOrd="0" presId="urn:microsoft.com/office/officeart/2005/8/layout/hierarchy2"/>
    <dgm:cxn modelId="{2648CF86-6091-4616-A915-73B06F64FA1D}" type="presOf" srcId="{CD528080-A946-40DB-8EC9-4FE383780B3C}" destId="{52C4F677-DDBB-492F-80C9-B10E3D16036D}" srcOrd="0" destOrd="0" presId="urn:microsoft.com/office/officeart/2005/8/layout/hierarchy2"/>
    <dgm:cxn modelId="{EB3907C1-C6E8-4774-A643-2EFCAA9644BA}" srcId="{F57308B6-B4B1-49EE-A47D-2626B6340B89}" destId="{8E58A8CA-5872-4AC9-BCF0-1A18AB5A1698}" srcOrd="1" destOrd="0" parTransId="{8CF98463-C0C0-49B7-9F3C-B1C0BE55D940}" sibTransId="{E77AD1B6-B175-4610-8DA7-63FCB61671D0}"/>
    <dgm:cxn modelId="{DDE3251B-45F6-4826-8088-9A74CE352B2C}" type="presOf" srcId="{F231B6AE-C6DC-47FE-AC7F-9F6362DB7E35}" destId="{0A25ED53-515A-4AF9-848C-33C87205784A}" srcOrd="0" destOrd="0" presId="urn:microsoft.com/office/officeart/2005/8/layout/hierarchy2"/>
    <dgm:cxn modelId="{86CDC0B3-91F9-470B-A8D3-A2467F4B71C5}" type="presOf" srcId="{BC2F23F8-7121-4EBE-B40F-CEE6C3E3494E}" destId="{9EDA9CE7-1B5F-4275-BA8E-46EF9FCA355A}" srcOrd="0" destOrd="0" presId="urn:microsoft.com/office/officeart/2005/8/layout/hierarchy2"/>
    <dgm:cxn modelId="{0D641191-AB83-44ED-90C6-3F75F6E86217}" type="presOf" srcId="{1394AC42-8059-4432-920C-C68293441674}" destId="{E22C3B75-26FB-4721-8CF5-5DE80DDDA85E}" srcOrd="0" destOrd="0" presId="urn:microsoft.com/office/officeart/2005/8/layout/hierarchy2"/>
    <dgm:cxn modelId="{BD636A47-3B7C-4FBA-A488-CCC76E0E82C6}" type="presOf" srcId="{26BE8B48-BD9A-4DBB-85DC-3B7478652EC0}" destId="{0804365E-5E0B-48E4-B5E1-04937317E389}" srcOrd="0" destOrd="0" presId="urn:microsoft.com/office/officeart/2005/8/layout/hierarchy2"/>
    <dgm:cxn modelId="{ADB8806E-2F5B-42E7-838D-18E2E28A4E9A}" type="presOf" srcId="{DE1872F9-D6C4-4744-B5B5-7A661BB17AD7}" destId="{02F18666-D0A9-43DC-A1BC-56FD563F8954}" srcOrd="1" destOrd="0" presId="urn:microsoft.com/office/officeart/2005/8/layout/hierarchy2"/>
    <dgm:cxn modelId="{D83F76C2-34CD-4B74-98F3-B000E4B88882}" srcId="{CCE8AEFF-FD4B-42B6-8B50-7F1BD5B29D16}" destId="{1A8DE7DB-C904-4D22-B6BC-D21AE9C599B7}" srcOrd="0" destOrd="0" parTransId="{3BC87293-7354-4281-AD8C-77A701E1983D}" sibTransId="{E0D1AFE1-0D5B-40F6-AC93-940C709759EA}"/>
    <dgm:cxn modelId="{AD59F237-94BB-492C-A3AE-E256AF79C18D}" type="presOf" srcId="{E293F53C-B898-454F-A7B3-06625FE81C61}" destId="{205B156B-914D-42AF-AC68-77AC894077CB}" srcOrd="0" destOrd="0" presId="urn:microsoft.com/office/officeart/2005/8/layout/hierarchy2"/>
    <dgm:cxn modelId="{A2FB8953-AC42-4E1F-83CC-F63EDD44462E}" srcId="{36A99162-A173-4FE4-A7CB-AAC9064FB628}" destId="{F1970EBC-1FF5-48DF-AF8B-34C2E78BE928}" srcOrd="0" destOrd="0" parTransId="{26BE8B48-BD9A-4DBB-85DC-3B7478652EC0}" sibTransId="{FF4E0228-0983-4DEF-A0DC-904D3F634FFC}"/>
    <dgm:cxn modelId="{B1DE2D06-746F-4131-ADD9-46FA00B357A2}" type="presOf" srcId="{53C1AE14-89FC-4F03-91CC-E012437C4998}" destId="{556091AE-EB43-42DC-8F56-D5C654A00093}" srcOrd="0" destOrd="0" presId="urn:microsoft.com/office/officeart/2005/8/layout/hierarchy2"/>
    <dgm:cxn modelId="{CB11C312-13B6-4857-A683-241EAC7B09D3}" type="presOf" srcId="{7BDD9206-C1E0-46F3-9FD8-019245A86B44}" destId="{B3CD3E4D-918E-4F0A-8CE6-5F5C456A56CE}" srcOrd="1" destOrd="0" presId="urn:microsoft.com/office/officeart/2005/8/layout/hierarchy2"/>
    <dgm:cxn modelId="{ABE2B543-86E8-443D-9EAD-AE0956E90F5F}" type="presOf" srcId="{82BF02E5-108E-4861-B658-DE61F90A0201}" destId="{B2C38450-16B2-4688-98D0-E66685DB26E2}" srcOrd="0" destOrd="0" presId="urn:microsoft.com/office/officeart/2005/8/layout/hierarchy2"/>
    <dgm:cxn modelId="{7CF08467-B1E0-4BF6-9140-384FDEF7770A}" type="presOf" srcId="{F57308B6-B4B1-49EE-A47D-2626B6340B89}" destId="{4C2B2324-F43C-4EC4-A32D-D3FAF242D18A}" srcOrd="0" destOrd="0" presId="urn:microsoft.com/office/officeart/2005/8/layout/hierarchy2"/>
    <dgm:cxn modelId="{A640FAE9-52A9-465E-9F2E-F0415E50A46B}" srcId="{F1970EBC-1FF5-48DF-AF8B-34C2E78BE928}" destId="{CD528080-A946-40DB-8EC9-4FE383780B3C}" srcOrd="0" destOrd="0" parTransId="{9F2B03D2-615E-448F-AA8F-A92957ECB413}" sibTransId="{501C968A-BD2A-4D19-96BC-208A1C59A620}"/>
    <dgm:cxn modelId="{10E96D63-5AEC-407A-B833-ABA558E4CBE5}" type="presOf" srcId="{825CCFF2-135D-41C9-B0C8-D4E4BD19EF48}" destId="{16EB86C8-3DD1-40C4-9F10-214B26944BE7}" srcOrd="0" destOrd="0" presId="urn:microsoft.com/office/officeart/2005/8/layout/hierarchy2"/>
    <dgm:cxn modelId="{9C2BF62A-3CC3-4430-BC69-030FEA06EEF5}" type="presOf" srcId="{9F2B03D2-615E-448F-AA8F-A92957ECB413}" destId="{6ADA61FC-D66B-4B2D-9FEC-7E5D0F91A60E}" srcOrd="0" destOrd="0" presId="urn:microsoft.com/office/officeart/2005/8/layout/hierarchy2"/>
    <dgm:cxn modelId="{878686D9-2D6B-4114-BC1D-E8631208F859}" type="presOf" srcId="{33A8ACC1-5F8F-480C-A1DB-A54A93CA4FD4}" destId="{14271AFA-35CA-4E6D-9C17-C45024305CD2}" srcOrd="0" destOrd="0" presId="urn:microsoft.com/office/officeart/2005/8/layout/hierarchy2"/>
    <dgm:cxn modelId="{B60906BE-51C2-4F6B-8793-45F01137D120}" srcId="{D59C8F73-8DC7-4B7A-8738-7E48AE609C41}" destId="{61B176A1-0334-400F-8293-C31B9C68542E}" srcOrd="0" destOrd="0" parTransId="{F696951F-84B8-4134-9FD9-7436E9626EB1}" sibTransId="{ABE71BDE-4149-40BB-A84C-104888FB22CD}"/>
    <dgm:cxn modelId="{26E3D577-00BF-4971-8B67-7F531F10E226}" type="presOf" srcId="{EA0C79F9-1FA2-4682-8190-D4785685F82B}" destId="{09B7C43E-B4A2-453D-B9AD-167666154763}" srcOrd="0" destOrd="0" presId="urn:microsoft.com/office/officeart/2005/8/layout/hierarchy2"/>
    <dgm:cxn modelId="{79DD8B48-D990-4498-BEB9-FFC1F2404023}" type="presOf" srcId="{53C1AE14-89FC-4F03-91CC-E012437C4998}" destId="{811C248E-846F-4F84-9132-7CF0209C286A}" srcOrd="1" destOrd="0" presId="urn:microsoft.com/office/officeart/2005/8/layout/hierarchy2"/>
    <dgm:cxn modelId="{7CD7A232-D241-4404-9C6A-44D3B8CF3559}" type="presOf" srcId="{F231B6AE-C6DC-47FE-AC7F-9F6362DB7E35}" destId="{54CB7409-E7C5-4301-B51D-85DBCFAE4249}" srcOrd="1" destOrd="0" presId="urn:microsoft.com/office/officeart/2005/8/layout/hierarchy2"/>
    <dgm:cxn modelId="{E5BFCE0F-E301-41DF-8077-2B697383448F}" type="presOf" srcId="{77052A46-9FFA-48EB-B188-F3EA8A9D50A7}" destId="{481D9FF7-65AD-4F73-AB65-9B8AC7BA35BE}" srcOrd="0" destOrd="0" presId="urn:microsoft.com/office/officeart/2005/8/layout/hierarchy2"/>
    <dgm:cxn modelId="{8660C3E3-84D1-40AC-B1CB-493AE60019EB}" type="presOf" srcId="{8CF98463-C0C0-49B7-9F3C-B1C0BE55D940}" destId="{C1462669-A78C-47E2-A60F-58F951C45B64}" srcOrd="1" destOrd="0" presId="urn:microsoft.com/office/officeart/2005/8/layout/hierarchy2"/>
    <dgm:cxn modelId="{80B4D6D8-F951-493C-A2C6-6F4AC7019667}" type="presOf" srcId="{161E453F-2B04-450B-BA32-0812324E41D2}" destId="{19884C44-D622-42E5-A208-E8000A2BDABF}" srcOrd="0" destOrd="0" presId="urn:microsoft.com/office/officeart/2005/8/layout/hierarchy2"/>
    <dgm:cxn modelId="{4936070A-031F-4059-9EB9-16A61030CA55}" srcId="{CD528080-A946-40DB-8EC9-4FE383780B3C}" destId="{39ED67F6-94AA-4B57-A456-5E47E72555CC}" srcOrd="0" destOrd="0" parTransId="{1394AC42-8059-4432-920C-C68293441674}" sibTransId="{1719E243-B256-4880-B351-717BCA06D836}"/>
    <dgm:cxn modelId="{B9006FCD-420B-4109-823F-BC90711882AA}" type="presOf" srcId="{C2F49461-7AA4-499B-B194-836896D0D68F}" destId="{C145A56D-0FC1-4049-A8E4-9EE4ACA91511}" srcOrd="1" destOrd="0" presId="urn:microsoft.com/office/officeart/2005/8/layout/hierarchy2"/>
    <dgm:cxn modelId="{5CE6E7F4-D729-4D2C-8E2F-BFADBD73C2BE}" type="presOf" srcId="{8CF98463-C0C0-49B7-9F3C-B1C0BE55D940}" destId="{2E02AB4B-FAB1-4487-B5C5-280536BA4EC4}" srcOrd="0" destOrd="0" presId="urn:microsoft.com/office/officeart/2005/8/layout/hierarchy2"/>
    <dgm:cxn modelId="{9EBE76DE-1E5A-47C1-8E1C-01B33B4688BD}" type="presOf" srcId="{AD5F2EC4-35F8-4D75-A3FC-CF301F79250E}" destId="{2E1D7A14-57F1-4869-8CAE-172F10B61F3B}" srcOrd="0" destOrd="0" presId="urn:microsoft.com/office/officeart/2005/8/layout/hierarchy2"/>
    <dgm:cxn modelId="{20D315BE-FDFC-405C-8DF2-0EC0163D13BF}" srcId="{82BF02E5-108E-4861-B658-DE61F90A0201}" destId="{5DE9D3AC-5C5B-47E0-AA58-28703C8B0286}" srcOrd="4" destOrd="0" parTransId="{B12CCD62-49D5-41A9-8C91-AD61A885162C}" sibTransId="{13081F58-BDE1-48E7-AA2F-4702AD9C3B9B}"/>
    <dgm:cxn modelId="{E02FAAE0-6D1D-467A-9FCB-D3D939775BEA}" type="presOf" srcId="{BC2F23F8-7121-4EBE-B40F-CEE6C3E3494E}" destId="{F559851E-C3C8-404A-BE2D-FB882888AC08}" srcOrd="1" destOrd="0" presId="urn:microsoft.com/office/officeart/2005/8/layout/hierarchy2"/>
    <dgm:cxn modelId="{E740B486-1D63-41A1-AA91-E3F3AC76045F}" type="presParOf" srcId="{B2C38450-16B2-4688-98D0-E66685DB26E2}" destId="{33D5665B-0A71-41FD-8CA2-C0FD10913C64}" srcOrd="0" destOrd="0" presId="urn:microsoft.com/office/officeart/2005/8/layout/hierarchy2"/>
    <dgm:cxn modelId="{12985E8C-F934-4C49-9592-046CA178F7E3}" type="presParOf" srcId="{33D5665B-0A71-41FD-8CA2-C0FD10913C64}" destId="{7477A518-D820-466D-A96A-F8B4BBDD7A01}" srcOrd="0" destOrd="0" presId="urn:microsoft.com/office/officeart/2005/8/layout/hierarchy2"/>
    <dgm:cxn modelId="{7EEC112A-5EBD-454C-9F1B-D467A16012C5}" type="presParOf" srcId="{33D5665B-0A71-41FD-8CA2-C0FD10913C64}" destId="{BD7A5DA9-5DF7-462B-8D37-D43298BB3B98}" srcOrd="1" destOrd="0" presId="urn:microsoft.com/office/officeart/2005/8/layout/hierarchy2"/>
    <dgm:cxn modelId="{D460D5F8-72A7-457F-B0AA-6AF0FFB2FA61}" type="presParOf" srcId="{BD7A5DA9-5DF7-462B-8D37-D43298BB3B98}" destId="{D9FF067D-0FC8-4844-B7BB-22E60E906360}" srcOrd="0" destOrd="0" presId="urn:microsoft.com/office/officeart/2005/8/layout/hierarchy2"/>
    <dgm:cxn modelId="{8F5884AD-AB1A-4471-8814-616E7F375DFA}" type="presParOf" srcId="{D9FF067D-0FC8-4844-B7BB-22E60E906360}" destId="{DF377B20-961E-43ED-BAEF-AA64210F925F}" srcOrd="0" destOrd="0" presId="urn:microsoft.com/office/officeart/2005/8/layout/hierarchy2"/>
    <dgm:cxn modelId="{8318BC56-FAFE-4E3E-BEFF-CBDA7C4ACE5E}" type="presParOf" srcId="{BD7A5DA9-5DF7-462B-8D37-D43298BB3B98}" destId="{D8761312-9D69-4613-833F-46FF0E269A7C}" srcOrd="1" destOrd="0" presId="urn:microsoft.com/office/officeart/2005/8/layout/hierarchy2"/>
    <dgm:cxn modelId="{FE0A619B-AF36-4711-8664-73960133E35B}" type="presParOf" srcId="{D8761312-9D69-4613-833F-46FF0E269A7C}" destId="{FA278B39-EE99-4298-BA29-01B0EE8C5315}" srcOrd="0" destOrd="0" presId="urn:microsoft.com/office/officeart/2005/8/layout/hierarchy2"/>
    <dgm:cxn modelId="{FA87A828-2967-4423-86C7-343B6AAB3046}" type="presParOf" srcId="{D8761312-9D69-4613-833F-46FF0E269A7C}" destId="{1921E626-368D-4EF6-BA37-08DA2052321F}" srcOrd="1" destOrd="0" presId="urn:microsoft.com/office/officeart/2005/8/layout/hierarchy2"/>
    <dgm:cxn modelId="{D0B1F0BC-D3BD-43CA-B474-352FC83AE46D}" type="presParOf" srcId="{B2C38450-16B2-4688-98D0-E66685DB26E2}" destId="{1A75CC49-2F64-411B-9144-FC9AB4FFC2D6}" srcOrd="1" destOrd="0" presId="urn:microsoft.com/office/officeart/2005/8/layout/hierarchy2"/>
    <dgm:cxn modelId="{C8C26C13-0464-41C7-8602-F29D156AEAD3}" type="presParOf" srcId="{1A75CC49-2F64-411B-9144-FC9AB4FFC2D6}" destId="{6E5B752E-21A7-4C37-B094-A6FA25F37B76}" srcOrd="0" destOrd="0" presId="urn:microsoft.com/office/officeart/2005/8/layout/hierarchy2"/>
    <dgm:cxn modelId="{CFF212C9-F7EE-4CA9-B7ED-94D3F76CD153}" type="presParOf" srcId="{1A75CC49-2F64-411B-9144-FC9AB4FFC2D6}" destId="{D4A551DA-B649-4AF2-8B01-6674387672C9}" srcOrd="1" destOrd="0" presId="urn:microsoft.com/office/officeart/2005/8/layout/hierarchy2"/>
    <dgm:cxn modelId="{FB408E15-E99B-4A20-B480-7D6E220CC3D9}" type="presParOf" srcId="{D4A551DA-B649-4AF2-8B01-6674387672C9}" destId="{B634FA1C-16B4-42DF-A4CE-88FCDBF3ABC4}" srcOrd="0" destOrd="0" presId="urn:microsoft.com/office/officeart/2005/8/layout/hierarchy2"/>
    <dgm:cxn modelId="{D3F66436-0400-4FED-995D-7CC7E2C067E0}" type="presParOf" srcId="{B634FA1C-16B4-42DF-A4CE-88FCDBF3ABC4}" destId="{02F18666-D0A9-43DC-A1BC-56FD563F8954}" srcOrd="0" destOrd="0" presId="urn:microsoft.com/office/officeart/2005/8/layout/hierarchy2"/>
    <dgm:cxn modelId="{33D3B79B-FC3D-4677-A0DF-98EFE826C6E3}" type="presParOf" srcId="{D4A551DA-B649-4AF2-8B01-6674387672C9}" destId="{1D40186F-ED45-4EED-832A-80D5B48BD4E3}" srcOrd="1" destOrd="0" presId="urn:microsoft.com/office/officeart/2005/8/layout/hierarchy2"/>
    <dgm:cxn modelId="{9EAB58C0-29B0-4AE4-907C-8B364BB7B31A}" type="presParOf" srcId="{1D40186F-ED45-4EED-832A-80D5B48BD4E3}" destId="{2E1D7A14-57F1-4869-8CAE-172F10B61F3B}" srcOrd="0" destOrd="0" presId="urn:microsoft.com/office/officeart/2005/8/layout/hierarchy2"/>
    <dgm:cxn modelId="{042D6734-DA0F-4D10-84F1-222F26C2BB8B}" type="presParOf" srcId="{1D40186F-ED45-4EED-832A-80D5B48BD4E3}" destId="{68BC1571-4751-47AB-9038-C0CC2A8EF6B8}" srcOrd="1" destOrd="0" presId="urn:microsoft.com/office/officeart/2005/8/layout/hierarchy2"/>
    <dgm:cxn modelId="{8AAFE4C3-675E-45BB-BD05-EC8EE8C25EAA}" type="presParOf" srcId="{B2C38450-16B2-4688-98D0-E66685DB26E2}" destId="{BBA8B72B-00BF-48F2-8E7B-65C98EC33C34}" srcOrd="2" destOrd="0" presId="urn:microsoft.com/office/officeart/2005/8/layout/hierarchy2"/>
    <dgm:cxn modelId="{3264EA17-F0E4-4D85-A7EA-69CD7EC4793A}" type="presParOf" srcId="{BBA8B72B-00BF-48F2-8E7B-65C98EC33C34}" destId="{481D9FF7-65AD-4F73-AB65-9B8AC7BA35BE}" srcOrd="0" destOrd="0" presId="urn:microsoft.com/office/officeart/2005/8/layout/hierarchy2"/>
    <dgm:cxn modelId="{F1CF49BD-EE11-4F15-97F4-CF2D37E29A85}" type="presParOf" srcId="{BBA8B72B-00BF-48F2-8E7B-65C98EC33C34}" destId="{693469F3-A802-45D9-B5A8-0348292238B8}" srcOrd="1" destOrd="0" presId="urn:microsoft.com/office/officeart/2005/8/layout/hierarchy2"/>
    <dgm:cxn modelId="{CE930003-F75B-49EA-B55C-522BB3A55B5A}" type="presParOf" srcId="{693469F3-A802-45D9-B5A8-0348292238B8}" destId="{CD08588F-05B6-4EB0-AD91-6AD12A9ACE71}" srcOrd="0" destOrd="0" presId="urn:microsoft.com/office/officeart/2005/8/layout/hierarchy2"/>
    <dgm:cxn modelId="{8300440B-8A10-4BA8-A6A1-4FF74FA04AB3}" type="presParOf" srcId="{CD08588F-05B6-4EB0-AD91-6AD12A9ACE71}" destId="{2FD618B1-E879-4BEE-BA88-2E5525B30FC1}" srcOrd="0" destOrd="0" presId="urn:microsoft.com/office/officeart/2005/8/layout/hierarchy2"/>
    <dgm:cxn modelId="{5DB4A346-5C10-4DB9-900C-235E60EA1B02}" type="presParOf" srcId="{693469F3-A802-45D9-B5A8-0348292238B8}" destId="{AA923B8B-0FF4-4893-A643-6027478DBC04}" srcOrd="1" destOrd="0" presId="urn:microsoft.com/office/officeart/2005/8/layout/hierarchy2"/>
    <dgm:cxn modelId="{2EB64502-33BF-4E8B-87CE-2A508C6A6783}" type="presParOf" srcId="{AA923B8B-0FF4-4893-A643-6027478DBC04}" destId="{4C2B2324-F43C-4EC4-A32D-D3FAF242D18A}" srcOrd="0" destOrd="0" presId="urn:microsoft.com/office/officeart/2005/8/layout/hierarchy2"/>
    <dgm:cxn modelId="{A7953A78-29CD-42EA-B856-01D9A9A9B22B}" type="presParOf" srcId="{AA923B8B-0FF4-4893-A643-6027478DBC04}" destId="{7457F481-4799-4256-8D09-1449F5D0B758}" srcOrd="1" destOrd="0" presId="urn:microsoft.com/office/officeart/2005/8/layout/hierarchy2"/>
    <dgm:cxn modelId="{1890C042-2DD7-4C20-AC16-88ACB8E3308C}" type="presParOf" srcId="{7457F481-4799-4256-8D09-1449F5D0B758}" destId="{ECE882AA-4DAC-437C-AB45-82736017FFB5}" srcOrd="0" destOrd="0" presId="urn:microsoft.com/office/officeart/2005/8/layout/hierarchy2"/>
    <dgm:cxn modelId="{0C4B122A-C48D-4721-9FF6-BFAB8004B484}" type="presParOf" srcId="{ECE882AA-4DAC-437C-AB45-82736017FFB5}" destId="{F327D6CC-E29B-4EC3-88F6-45C614128687}" srcOrd="0" destOrd="0" presId="urn:microsoft.com/office/officeart/2005/8/layout/hierarchy2"/>
    <dgm:cxn modelId="{E248A8F0-2EA2-4B1D-9174-26C4CA0E6489}" type="presParOf" srcId="{7457F481-4799-4256-8D09-1449F5D0B758}" destId="{80899227-CAD4-4C48-98C6-D061D96BEAA5}" srcOrd="1" destOrd="0" presId="urn:microsoft.com/office/officeart/2005/8/layout/hierarchy2"/>
    <dgm:cxn modelId="{E7C0912F-6A9D-4379-AB3F-BF3EAB6459FC}" type="presParOf" srcId="{80899227-CAD4-4C48-98C6-D061D96BEAA5}" destId="{9DFA42B8-8E5B-4328-AB15-97E4003DE3C6}" srcOrd="0" destOrd="0" presId="urn:microsoft.com/office/officeart/2005/8/layout/hierarchy2"/>
    <dgm:cxn modelId="{6AE14F60-B4D6-470A-A32B-FE60626C9C6F}" type="presParOf" srcId="{80899227-CAD4-4C48-98C6-D061D96BEAA5}" destId="{4BEFA363-EA87-4673-8009-5A538292C43B}" srcOrd="1" destOrd="0" presId="urn:microsoft.com/office/officeart/2005/8/layout/hierarchy2"/>
    <dgm:cxn modelId="{F929A55C-DA5C-4524-9220-B937BED61717}" type="presParOf" srcId="{4BEFA363-EA87-4673-8009-5A538292C43B}" destId="{556091AE-EB43-42DC-8F56-D5C654A00093}" srcOrd="0" destOrd="0" presId="urn:microsoft.com/office/officeart/2005/8/layout/hierarchy2"/>
    <dgm:cxn modelId="{977C997D-296C-4FB0-8262-E927615569FE}" type="presParOf" srcId="{556091AE-EB43-42DC-8F56-D5C654A00093}" destId="{811C248E-846F-4F84-9132-7CF0209C286A}" srcOrd="0" destOrd="0" presId="urn:microsoft.com/office/officeart/2005/8/layout/hierarchy2"/>
    <dgm:cxn modelId="{D5BCA073-50C3-4B85-A4C9-6076C10F9918}" type="presParOf" srcId="{4BEFA363-EA87-4673-8009-5A538292C43B}" destId="{A6706990-CA57-4A49-A05E-438D3F303346}" srcOrd="1" destOrd="0" presId="urn:microsoft.com/office/officeart/2005/8/layout/hierarchy2"/>
    <dgm:cxn modelId="{385F8170-3D1D-4821-A106-2ACB658B8FB8}" type="presParOf" srcId="{A6706990-CA57-4A49-A05E-438D3F303346}" destId="{88BC2518-0D65-46C2-B0E2-AAB932423AA2}" srcOrd="0" destOrd="0" presId="urn:microsoft.com/office/officeart/2005/8/layout/hierarchy2"/>
    <dgm:cxn modelId="{AD2863B6-07FD-47A2-8777-41A0A53A269F}" type="presParOf" srcId="{A6706990-CA57-4A49-A05E-438D3F303346}" destId="{A1A15BF5-F836-40EF-A241-D2817AF69DCE}" srcOrd="1" destOrd="0" presId="urn:microsoft.com/office/officeart/2005/8/layout/hierarchy2"/>
    <dgm:cxn modelId="{A580B6F2-E723-4703-9901-D0121344742E}" type="presParOf" srcId="{A1A15BF5-F836-40EF-A241-D2817AF69DCE}" destId="{19884C44-D622-42E5-A208-E8000A2BDABF}" srcOrd="0" destOrd="0" presId="urn:microsoft.com/office/officeart/2005/8/layout/hierarchy2"/>
    <dgm:cxn modelId="{DC799FDE-CDA6-4530-A589-43D33D61ADA9}" type="presParOf" srcId="{19884C44-D622-42E5-A208-E8000A2BDABF}" destId="{E6DC6B3F-80A3-4F8C-87FA-7634118CDF14}" srcOrd="0" destOrd="0" presId="urn:microsoft.com/office/officeart/2005/8/layout/hierarchy2"/>
    <dgm:cxn modelId="{CD2B10CA-F918-4E10-90F4-6794397F6F4B}" type="presParOf" srcId="{A1A15BF5-F836-40EF-A241-D2817AF69DCE}" destId="{BC8FD292-3AD2-4592-AD69-12A6D5967D1D}" srcOrd="1" destOrd="0" presId="urn:microsoft.com/office/officeart/2005/8/layout/hierarchy2"/>
    <dgm:cxn modelId="{1C54115A-D349-41B8-8956-5EB517AADBE7}" type="presParOf" srcId="{BC8FD292-3AD2-4592-AD69-12A6D5967D1D}" destId="{14271AFA-35CA-4E6D-9C17-C45024305CD2}" srcOrd="0" destOrd="0" presId="urn:microsoft.com/office/officeart/2005/8/layout/hierarchy2"/>
    <dgm:cxn modelId="{556E2CF4-D794-4DBC-9D8E-F516C1806349}" type="presParOf" srcId="{BC8FD292-3AD2-4592-AD69-12A6D5967D1D}" destId="{DBFA7162-D32B-4813-B1A5-E8AF67A7CB92}" srcOrd="1" destOrd="0" presId="urn:microsoft.com/office/officeart/2005/8/layout/hierarchy2"/>
    <dgm:cxn modelId="{4DA27120-CD94-47E5-A0D7-BD3D3F18751B}" type="presParOf" srcId="{7457F481-4799-4256-8D09-1449F5D0B758}" destId="{2E02AB4B-FAB1-4487-B5C5-280536BA4EC4}" srcOrd="2" destOrd="0" presId="urn:microsoft.com/office/officeart/2005/8/layout/hierarchy2"/>
    <dgm:cxn modelId="{0448D7D1-4426-4964-B297-77480F8BE2E1}" type="presParOf" srcId="{2E02AB4B-FAB1-4487-B5C5-280536BA4EC4}" destId="{C1462669-A78C-47E2-A60F-58F951C45B64}" srcOrd="0" destOrd="0" presId="urn:microsoft.com/office/officeart/2005/8/layout/hierarchy2"/>
    <dgm:cxn modelId="{004F65AB-4BCA-4D70-8A27-92D2D3EDCA24}" type="presParOf" srcId="{7457F481-4799-4256-8D09-1449F5D0B758}" destId="{A173EB77-60E3-40AA-875D-A72D7F1B1839}" srcOrd="3" destOrd="0" presId="urn:microsoft.com/office/officeart/2005/8/layout/hierarchy2"/>
    <dgm:cxn modelId="{E5C17CFC-D874-4ED5-843E-042105DBD0A8}" type="presParOf" srcId="{A173EB77-60E3-40AA-875D-A72D7F1B1839}" destId="{C5CBBFC8-D33D-435D-A51F-9D53D5EFCC17}" srcOrd="0" destOrd="0" presId="urn:microsoft.com/office/officeart/2005/8/layout/hierarchy2"/>
    <dgm:cxn modelId="{CC88F40A-E9BC-404F-B923-BC5EA77DD8C2}" type="presParOf" srcId="{A173EB77-60E3-40AA-875D-A72D7F1B1839}" destId="{5DA56726-56C4-4078-BB2C-8E89BB0B2DD3}" srcOrd="1" destOrd="0" presId="urn:microsoft.com/office/officeart/2005/8/layout/hierarchy2"/>
    <dgm:cxn modelId="{BB153732-F8A9-4C3E-805F-06ABF6C889BF}" type="presParOf" srcId="{5DA56726-56C4-4078-BB2C-8E89BB0B2DD3}" destId="{D8FA9742-8B2A-433F-816C-E64848F2777D}" srcOrd="0" destOrd="0" presId="urn:microsoft.com/office/officeart/2005/8/layout/hierarchy2"/>
    <dgm:cxn modelId="{E5B8BB9D-BE71-4820-9A65-9E404B21133B}" type="presParOf" srcId="{D8FA9742-8B2A-433F-816C-E64848F2777D}" destId="{8FD1D0FC-A722-4A8F-874B-FAB42F1C8313}" srcOrd="0" destOrd="0" presId="urn:microsoft.com/office/officeart/2005/8/layout/hierarchy2"/>
    <dgm:cxn modelId="{0D0F1314-292A-4527-A33B-3EBF7C3A1842}" type="presParOf" srcId="{5DA56726-56C4-4078-BB2C-8E89BB0B2DD3}" destId="{BB50575F-AF10-4218-816A-0E9ED23CC76A}" srcOrd="1" destOrd="0" presId="urn:microsoft.com/office/officeart/2005/8/layout/hierarchy2"/>
    <dgm:cxn modelId="{2B514C99-7F89-4DC8-92F5-6498594F840B}" type="presParOf" srcId="{BB50575F-AF10-4218-816A-0E9ED23CC76A}" destId="{5BD0D964-B0AB-4A67-9600-121248444FEC}" srcOrd="0" destOrd="0" presId="urn:microsoft.com/office/officeart/2005/8/layout/hierarchy2"/>
    <dgm:cxn modelId="{87E8F77A-12B6-4E08-A7E0-D67698BA82E8}" type="presParOf" srcId="{BB50575F-AF10-4218-816A-0E9ED23CC76A}" destId="{BCF850FD-6385-4A89-A9B5-570FF9955CF6}" srcOrd="1" destOrd="0" presId="urn:microsoft.com/office/officeart/2005/8/layout/hierarchy2"/>
    <dgm:cxn modelId="{52D24F11-8393-4442-8C40-FD99D2024030}" type="presParOf" srcId="{BCF850FD-6385-4A89-A9B5-570FF9955CF6}" destId="{4A75662F-87CB-48B0-B7D1-B81900825D32}" srcOrd="0" destOrd="0" presId="urn:microsoft.com/office/officeart/2005/8/layout/hierarchy2"/>
    <dgm:cxn modelId="{D81864D8-F7EE-45F5-9EFD-572F54C1F312}" type="presParOf" srcId="{4A75662F-87CB-48B0-B7D1-B81900825D32}" destId="{93155923-B9A5-46DD-9BB4-BEDC6223C707}" srcOrd="0" destOrd="0" presId="urn:microsoft.com/office/officeart/2005/8/layout/hierarchy2"/>
    <dgm:cxn modelId="{2CD2A529-E2E4-4A6E-BBF7-88D257180892}" type="presParOf" srcId="{BCF850FD-6385-4A89-A9B5-570FF9955CF6}" destId="{CEA4475E-F2AE-4B57-8C87-B75559519856}" srcOrd="1" destOrd="0" presId="urn:microsoft.com/office/officeart/2005/8/layout/hierarchy2"/>
    <dgm:cxn modelId="{C54112B0-DE45-4586-A1A7-D97D97265458}" type="presParOf" srcId="{CEA4475E-F2AE-4B57-8C87-B75559519856}" destId="{5F5FE524-E75D-4490-AE81-6495F12B7C3E}" srcOrd="0" destOrd="0" presId="urn:microsoft.com/office/officeart/2005/8/layout/hierarchy2"/>
    <dgm:cxn modelId="{20776F14-171F-44F1-ABFB-C2218812C842}" type="presParOf" srcId="{CEA4475E-F2AE-4B57-8C87-B75559519856}" destId="{C7FFDFC3-F4D6-47B9-8144-D873941D5EE0}" srcOrd="1" destOrd="0" presId="urn:microsoft.com/office/officeart/2005/8/layout/hierarchy2"/>
    <dgm:cxn modelId="{32C31D7C-CEBE-4CA9-8AD1-1FE2C564A39B}" type="presParOf" srcId="{693469F3-A802-45D9-B5A8-0348292238B8}" destId="{0A25ED53-515A-4AF9-848C-33C87205784A}" srcOrd="2" destOrd="0" presId="urn:microsoft.com/office/officeart/2005/8/layout/hierarchy2"/>
    <dgm:cxn modelId="{347DBEDD-01C0-4F86-B7AF-6155FD5356CD}" type="presParOf" srcId="{0A25ED53-515A-4AF9-848C-33C87205784A}" destId="{54CB7409-E7C5-4301-B51D-85DBCFAE4249}" srcOrd="0" destOrd="0" presId="urn:microsoft.com/office/officeart/2005/8/layout/hierarchy2"/>
    <dgm:cxn modelId="{A6CA6528-D127-4B1D-B492-E96C1F2641E4}" type="presParOf" srcId="{693469F3-A802-45D9-B5A8-0348292238B8}" destId="{C9F81251-BEED-45CD-82BA-DFB40E3E82E9}" srcOrd="3" destOrd="0" presId="urn:microsoft.com/office/officeart/2005/8/layout/hierarchy2"/>
    <dgm:cxn modelId="{047A6853-E3F7-4AE8-A65B-5DD700BB3BB4}" type="presParOf" srcId="{C9F81251-BEED-45CD-82BA-DFB40E3E82E9}" destId="{09B7C43E-B4A2-453D-B9AD-167666154763}" srcOrd="0" destOrd="0" presId="urn:microsoft.com/office/officeart/2005/8/layout/hierarchy2"/>
    <dgm:cxn modelId="{88C375F2-3F43-48E6-95B8-9AD451CDE8EF}" type="presParOf" srcId="{C9F81251-BEED-45CD-82BA-DFB40E3E82E9}" destId="{CEB41C0E-CDEC-4685-801A-5CF7AD32FCED}" srcOrd="1" destOrd="0" presId="urn:microsoft.com/office/officeart/2005/8/layout/hierarchy2"/>
    <dgm:cxn modelId="{11474EA2-D857-4ECB-95FE-737189E009A4}" type="presParOf" srcId="{CEB41C0E-CDEC-4685-801A-5CF7AD32FCED}" destId="{9EDA9CE7-1B5F-4275-BA8E-46EF9FCA355A}" srcOrd="0" destOrd="0" presId="urn:microsoft.com/office/officeart/2005/8/layout/hierarchy2"/>
    <dgm:cxn modelId="{1D073960-2E9F-4F98-B921-A377F66A9B90}" type="presParOf" srcId="{9EDA9CE7-1B5F-4275-BA8E-46EF9FCA355A}" destId="{F559851E-C3C8-404A-BE2D-FB882888AC08}" srcOrd="0" destOrd="0" presId="urn:microsoft.com/office/officeart/2005/8/layout/hierarchy2"/>
    <dgm:cxn modelId="{9BAB0D88-3124-43E4-BE35-98A49C2D37FF}" type="presParOf" srcId="{CEB41C0E-CDEC-4685-801A-5CF7AD32FCED}" destId="{2B380AB8-29D3-48A2-8C55-7778A815F1C1}" srcOrd="1" destOrd="0" presId="urn:microsoft.com/office/officeart/2005/8/layout/hierarchy2"/>
    <dgm:cxn modelId="{4749215C-CE37-4D15-B483-BD6EE1832F91}" type="presParOf" srcId="{2B380AB8-29D3-48A2-8C55-7778A815F1C1}" destId="{708E0C70-8625-4E62-A424-D48DB416FC4F}" srcOrd="0" destOrd="0" presId="urn:microsoft.com/office/officeart/2005/8/layout/hierarchy2"/>
    <dgm:cxn modelId="{0E3D834D-D12D-4726-A8F7-0E9E40B04BB8}" type="presParOf" srcId="{2B380AB8-29D3-48A2-8C55-7778A815F1C1}" destId="{E0213BC8-1EA9-4596-B425-91095DF01D9D}" srcOrd="1" destOrd="0" presId="urn:microsoft.com/office/officeart/2005/8/layout/hierarchy2"/>
    <dgm:cxn modelId="{6C5F6221-C29D-4D1E-99C1-2B1AD82B3AEA}" type="presParOf" srcId="{E0213BC8-1EA9-4596-B425-91095DF01D9D}" destId="{F064C652-DBAF-41C7-BD75-10E32E238496}" srcOrd="0" destOrd="0" presId="urn:microsoft.com/office/officeart/2005/8/layout/hierarchy2"/>
    <dgm:cxn modelId="{9AA539BE-8D23-477E-ADCD-5857DBABA443}" type="presParOf" srcId="{F064C652-DBAF-41C7-BD75-10E32E238496}" destId="{C145A56D-0FC1-4049-A8E4-9EE4ACA91511}" srcOrd="0" destOrd="0" presId="urn:microsoft.com/office/officeart/2005/8/layout/hierarchy2"/>
    <dgm:cxn modelId="{4CAA31D2-250E-4420-B9A7-7D5FC6FA994C}" type="presParOf" srcId="{E0213BC8-1EA9-4596-B425-91095DF01D9D}" destId="{2C9F4091-EB58-439F-98F1-962BD92E836A}" srcOrd="1" destOrd="0" presId="urn:microsoft.com/office/officeart/2005/8/layout/hierarchy2"/>
    <dgm:cxn modelId="{9AA8ED6C-A483-441C-8F8A-99D2D8EFEDF7}" type="presParOf" srcId="{2C9F4091-EB58-439F-98F1-962BD92E836A}" destId="{5109814D-BDF5-464E-B91D-237009382F09}" srcOrd="0" destOrd="0" presId="urn:microsoft.com/office/officeart/2005/8/layout/hierarchy2"/>
    <dgm:cxn modelId="{D0BDC3C9-F8AE-491B-A27F-063D0262DF16}" type="presParOf" srcId="{2C9F4091-EB58-439F-98F1-962BD92E836A}" destId="{D57C8A1B-05EC-4CF1-8629-1E0E6F9EBE29}" srcOrd="1" destOrd="0" presId="urn:microsoft.com/office/officeart/2005/8/layout/hierarchy2"/>
    <dgm:cxn modelId="{62211D5B-3FEE-491A-ACB8-DD219B5AC501}" type="presParOf" srcId="{E0213BC8-1EA9-4596-B425-91095DF01D9D}" destId="{3A230988-B8B6-4C19-9DC6-D8FF7A3D9BE5}" srcOrd="2" destOrd="0" presId="urn:microsoft.com/office/officeart/2005/8/layout/hierarchy2"/>
    <dgm:cxn modelId="{BDC27553-30F1-43A3-9A69-BCE0DABBA62F}" type="presParOf" srcId="{3A230988-B8B6-4C19-9DC6-D8FF7A3D9BE5}" destId="{D75C3EC6-214F-491A-8BE5-F5DA60FEFA9C}" srcOrd="0" destOrd="0" presId="urn:microsoft.com/office/officeart/2005/8/layout/hierarchy2"/>
    <dgm:cxn modelId="{A570BD2B-A617-4B66-A402-CF625892DDA3}" type="presParOf" srcId="{E0213BC8-1EA9-4596-B425-91095DF01D9D}" destId="{2DC2F0E3-A93A-4FF2-90B7-4F644D48C0BC}" srcOrd="3" destOrd="0" presId="urn:microsoft.com/office/officeart/2005/8/layout/hierarchy2"/>
    <dgm:cxn modelId="{DF4B5F98-4555-438A-A8B6-7168861864C4}" type="presParOf" srcId="{2DC2F0E3-A93A-4FF2-90B7-4F644D48C0BC}" destId="{EF9CC0EC-A229-46E8-8E0D-19B026F20DA7}" srcOrd="0" destOrd="0" presId="urn:microsoft.com/office/officeart/2005/8/layout/hierarchy2"/>
    <dgm:cxn modelId="{EC10D7BB-9950-450F-9A75-F4109DF16F2D}" type="presParOf" srcId="{2DC2F0E3-A93A-4FF2-90B7-4F644D48C0BC}" destId="{CEB57824-ACF9-4601-8E8F-28FBDADEE6A3}" srcOrd="1" destOrd="0" presId="urn:microsoft.com/office/officeart/2005/8/layout/hierarchy2"/>
    <dgm:cxn modelId="{9C67C33B-29E8-429F-9BD8-841E5F66710D}" type="presParOf" srcId="{B2C38450-16B2-4688-98D0-E66685DB26E2}" destId="{0AC62F14-5AE0-4F83-AF67-8D0AF050A192}" srcOrd="3" destOrd="0" presId="urn:microsoft.com/office/officeart/2005/8/layout/hierarchy2"/>
    <dgm:cxn modelId="{CDA119C6-E261-47D9-96F3-49D5511EB9C7}" type="presParOf" srcId="{0AC62F14-5AE0-4F83-AF67-8D0AF050A192}" destId="{33D8E8A3-EDC8-4801-80E2-ABDE828F9531}" srcOrd="0" destOrd="0" presId="urn:microsoft.com/office/officeart/2005/8/layout/hierarchy2"/>
    <dgm:cxn modelId="{0537B660-58FD-406D-A7E8-265B986DFB06}" type="presParOf" srcId="{0AC62F14-5AE0-4F83-AF67-8D0AF050A192}" destId="{9489C95E-AA2E-4EC3-A3A0-B30EA90945C8}" srcOrd="1" destOrd="0" presId="urn:microsoft.com/office/officeart/2005/8/layout/hierarchy2"/>
    <dgm:cxn modelId="{8380EBC6-D2EE-48FF-9170-41F8E046699C}" type="presParOf" srcId="{9489C95E-AA2E-4EC3-A3A0-B30EA90945C8}" destId="{AE7E0792-5DCE-4F82-840F-5755A8540F3D}" srcOrd="0" destOrd="0" presId="urn:microsoft.com/office/officeart/2005/8/layout/hierarchy2"/>
    <dgm:cxn modelId="{E0032FAF-6877-471F-B25C-610C898BEE51}" type="presParOf" srcId="{AE7E0792-5DCE-4F82-840F-5755A8540F3D}" destId="{B3CD3E4D-918E-4F0A-8CE6-5F5C456A56CE}" srcOrd="0" destOrd="0" presId="urn:microsoft.com/office/officeart/2005/8/layout/hierarchy2"/>
    <dgm:cxn modelId="{EB236D22-EE10-4D5D-BA47-900AA66F93F2}" type="presParOf" srcId="{9489C95E-AA2E-4EC3-A3A0-B30EA90945C8}" destId="{719E6986-9A3D-4255-81A9-ABCCA03B9578}" srcOrd="1" destOrd="0" presId="urn:microsoft.com/office/officeart/2005/8/layout/hierarchy2"/>
    <dgm:cxn modelId="{DF6E3AC7-667B-4A08-9630-26BC65CCDD46}" type="presParOf" srcId="{719E6986-9A3D-4255-81A9-ABCCA03B9578}" destId="{DF1DDE77-CE1A-4765-AA48-C8522A62C0B2}" srcOrd="0" destOrd="0" presId="urn:microsoft.com/office/officeart/2005/8/layout/hierarchy2"/>
    <dgm:cxn modelId="{20984781-C9C4-4FE2-8EF2-B9A66D020F3F}" type="presParOf" srcId="{719E6986-9A3D-4255-81A9-ABCCA03B9578}" destId="{CC28F752-7CF1-49D0-B305-589292620F2C}" srcOrd="1" destOrd="0" presId="urn:microsoft.com/office/officeart/2005/8/layout/hierarchy2"/>
    <dgm:cxn modelId="{E8814D59-5162-44EE-B5AC-F3229CE05237}" type="presParOf" srcId="{B2C38450-16B2-4688-98D0-E66685DB26E2}" destId="{CEC8E8D2-6649-4EF2-8A53-3D52456799F3}" srcOrd="4" destOrd="0" presId="urn:microsoft.com/office/officeart/2005/8/layout/hierarchy2"/>
    <dgm:cxn modelId="{CDDFA673-F03C-4AA6-BA98-2671AAA6A5CD}" type="presParOf" srcId="{CEC8E8D2-6649-4EF2-8A53-3D52456799F3}" destId="{76A13559-DC7D-4BEE-A4F5-427BA6C1FAB3}" srcOrd="0" destOrd="0" presId="urn:microsoft.com/office/officeart/2005/8/layout/hierarchy2"/>
    <dgm:cxn modelId="{13C5CEB4-CEBF-42C7-8089-834C5E1D4931}" type="presParOf" srcId="{CEC8E8D2-6649-4EF2-8A53-3D52456799F3}" destId="{3FCD94C3-4C7C-42F5-8502-64DC6C729274}" srcOrd="1" destOrd="0" presId="urn:microsoft.com/office/officeart/2005/8/layout/hierarchy2"/>
    <dgm:cxn modelId="{C717D7D2-D58B-456B-8D8B-0928A44A75F2}" type="presParOf" srcId="{3FCD94C3-4C7C-42F5-8502-64DC6C729274}" destId="{3FDFFD4B-27C1-4419-9B21-930FABFFAF05}" srcOrd="0" destOrd="0" presId="urn:microsoft.com/office/officeart/2005/8/layout/hierarchy2"/>
    <dgm:cxn modelId="{B8FEDADF-6C81-4713-B3E7-B6941B1AACCB}" type="presParOf" srcId="{3FDFFD4B-27C1-4419-9B21-930FABFFAF05}" destId="{F44571CF-7E2E-4EDF-A912-6E2A2B577B41}" srcOrd="0" destOrd="0" presId="urn:microsoft.com/office/officeart/2005/8/layout/hierarchy2"/>
    <dgm:cxn modelId="{1DEF04EE-64D1-493C-B771-C8FA6695A480}" type="presParOf" srcId="{3FCD94C3-4C7C-42F5-8502-64DC6C729274}" destId="{159C6C06-DD45-4CDE-BFB2-D64B4824F396}" srcOrd="1" destOrd="0" presId="urn:microsoft.com/office/officeart/2005/8/layout/hierarchy2"/>
    <dgm:cxn modelId="{C4501905-5A1D-420D-8E67-63CDA1CBCF18}" type="presParOf" srcId="{159C6C06-DD45-4CDE-BFB2-D64B4824F396}" destId="{538F1DB9-A450-4D0E-AF2C-3B94DD300404}" srcOrd="0" destOrd="0" presId="urn:microsoft.com/office/officeart/2005/8/layout/hierarchy2"/>
    <dgm:cxn modelId="{956CBD02-667D-4348-9449-CE335A4546EA}" type="presParOf" srcId="{159C6C06-DD45-4CDE-BFB2-D64B4824F396}" destId="{426D7135-CF8F-4DD7-A879-68BCD9CA9E2B}" srcOrd="1" destOrd="0" presId="urn:microsoft.com/office/officeart/2005/8/layout/hierarchy2"/>
    <dgm:cxn modelId="{4BE6C1A7-7A42-4F05-B695-358A288E82C9}" type="presParOf" srcId="{426D7135-CF8F-4DD7-A879-68BCD9CA9E2B}" destId="{C081C65C-3B48-42C9-9F62-4A4C15B1E49A}" srcOrd="0" destOrd="0" presId="urn:microsoft.com/office/officeart/2005/8/layout/hierarchy2"/>
    <dgm:cxn modelId="{4D990A4A-1FCC-493A-9637-B09AF0293928}" type="presParOf" srcId="{C081C65C-3B48-42C9-9F62-4A4C15B1E49A}" destId="{3A145BB0-EFC7-42E8-A868-7C1CE9DFBF14}" srcOrd="0" destOrd="0" presId="urn:microsoft.com/office/officeart/2005/8/layout/hierarchy2"/>
    <dgm:cxn modelId="{F85DBB37-5F1A-4130-BAB4-81D6EB7B90AD}" type="presParOf" srcId="{426D7135-CF8F-4DD7-A879-68BCD9CA9E2B}" destId="{FD255496-68CB-4776-AC19-6BC0D45547FC}" srcOrd="1" destOrd="0" presId="urn:microsoft.com/office/officeart/2005/8/layout/hierarchy2"/>
    <dgm:cxn modelId="{E249614E-20D4-4F52-8979-B9D9740EBF06}" type="presParOf" srcId="{FD255496-68CB-4776-AC19-6BC0D45547FC}" destId="{5602CBFF-D74C-4FE5-B15E-2EA2433758F5}" srcOrd="0" destOrd="0" presId="urn:microsoft.com/office/officeart/2005/8/layout/hierarchy2"/>
    <dgm:cxn modelId="{40DDBF43-1902-4872-BF95-1BF9D1BD46D8}" type="presParOf" srcId="{FD255496-68CB-4776-AC19-6BC0D45547FC}" destId="{FC5E171E-D39E-4BCC-84D2-D7C977B30411}" srcOrd="1" destOrd="0" presId="urn:microsoft.com/office/officeart/2005/8/layout/hierarchy2"/>
    <dgm:cxn modelId="{F03CD429-745B-4BFE-900B-8B4663D6779E}" type="presParOf" srcId="{FC5E171E-D39E-4BCC-84D2-D7C977B30411}" destId="{FFB1487F-C2E0-4770-AFDE-003277C29081}" srcOrd="0" destOrd="0" presId="urn:microsoft.com/office/officeart/2005/8/layout/hierarchy2"/>
    <dgm:cxn modelId="{E3507BE4-218A-40DF-B22B-A05649C22E4B}" type="presParOf" srcId="{FFB1487F-C2E0-4770-AFDE-003277C29081}" destId="{CD6EBDE1-7C0F-4FDA-8CA7-A163BC4182A4}" srcOrd="0" destOrd="0" presId="urn:microsoft.com/office/officeart/2005/8/layout/hierarchy2"/>
    <dgm:cxn modelId="{C98B2D7B-68C5-4528-BEB5-FB2252C80F78}" type="presParOf" srcId="{FC5E171E-D39E-4BCC-84D2-D7C977B30411}" destId="{7D18B9F5-AF3F-47F8-A337-E81BA63B6743}" srcOrd="1" destOrd="0" presId="urn:microsoft.com/office/officeart/2005/8/layout/hierarchy2"/>
    <dgm:cxn modelId="{C3DA53B1-4EB8-434E-AB8C-96B274760370}" type="presParOf" srcId="{7D18B9F5-AF3F-47F8-A337-E81BA63B6743}" destId="{BFCF7D5D-B70C-4380-93A3-0F7A3BA2C7BE}" srcOrd="0" destOrd="0" presId="urn:microsoft.com/office/officeart/2005/8/layout/hierarchy2"/>
    <dgm:cxn modelId="{CF877A0E-E233-463B-B56A-E6CCB4A8143D}" type="presParOf" srcId="{7D18B9F5-AF3F-47F8-A337-E81BA63B6743}" destId="{48FC1912-A7D0-4A8F-B05C-2E32868AD74E}" srcOrd="1" destOrd="0" presId="urn:microsoft.com/office/officeart/2005/8/layout/hierarchy2"/>
    <dgm:cxn modelId="{F38F209D-2855-4CF8-A18F-61A16717C7A9}" type="presParOf" srcId="{426D7135-CF8F-4DD7-A879-68BCD9CA9E2B}" destId="{16EB86C8-3DD1-40C4-9F10-214B26944BE7}" srcOrd="2" destOrd="0" presId="urn:microsoft.com/office/officeart/2005/8/layout/hierarchy2"/>
    <dgm:cxn modelId="{8CAE8A62-439A-42B5-80D9-D82CF92764D1}" type="presParOf" srcId="{16EB86C8-3DD1-40C4-9F10-214B26944BE7}" destId="{C7381E8F-E9B5-4488-A353-4AC879C22CD1}" srcOrd="0" destOrd="0" presId="urn:microsoft.com/office/officeart/2005/8/layout/hierarchy2"/>
    <dgm:cxn modelId="{50C16FB6-D029-4F27-BF94-09EC9BC47A18}" type="presParOf" srcId="{426D7135-CF8F-4DD7-A879-68BCD9CA9E2B}" destId="{3D8E3EFB-525F-4FCC-B8DB-C163E83FA3CD}" srcOrd="3" destOrd="0" presId="urn:microsoft.com/office/officeart/2005/8/layout/hierarchy2"/>
    <dgm:cxn modelId="{8668E944-1789-4D9B-AF62-B9C5128A8C85}" type="presParOf" srcId="{3D8E3EFB-525F-4FCC-B8DB-C163E83FA3CD}" destId="{3023AE8F-926F-49D4-9458-2F196213A3B5}" srcOrd="0" destOrd="0" presId="urn:microsoft.com/office/officeart/2005/8/layout/hierarchy2"/>
    <dgm:cxn modelId="{785BBE90-53A7-4B27-B987-865564FBD3C0}" type="presParOf" srcId="{3D8E3EFB-525F-4FCC-B8DB-C163E83FA3CD}" destId="{2FB019EF-CAB5-4E98-AB79-795A9C1A9366}" srcOrd="1" destOrd="0" presId="urn:microsoft.com/office/officeart/2005/8/layout/hierarchy2"/>
    <dgm:cxn modelId="{A8EB0D23-CDC3-4980-A181-EB745E2226FB}" type="presParOf" srcId="{2FB019EF-CAB5-4E98-AB79-795A9C1A9366}" destId="{3EBBDDE0-40BD-43E5-9000-533AD4E8E7C5}" srcOrd="0" destOrd="0" presId="urn:microsoft.com/office/officeart/2005/8/layout/hierarchy2"/>
    <dgm:cxn modelId="{8CF1415D-B7CC-497B-9323-DEE96612E810}" type="presParOf" srcId="{3EBBDDE0-40BD-43E5-9000-533AD4E8E7C5}" destId="{D7E51D19-5E34-42CE-B814-E6ABDE18E4D1}" srcOrd="0" destOrd="0" presId="urn:microsoft.com/office/officeart/2005/8/layout/hierarchy2"/>
    <dgm:cxn modelId="{62D0292F-7474-44C0-9FB5-1F94AACC371C}" type="presParOf" srcId="{2FB019EF-CAB5-4E98-AB79-795A9C1A9366}" destId="{8CBEA7A4-2757-4565-8BC9-E6EE88FE0C50}" srcOrd="1" destOrd="0" presId="urn:microsoft.com/office/officeart/2005/8/layout/hierarchy2"/>
    <dgm:cxn modelId="{9A86F145-30ED-4558-BEF5-EB8A92A111EE}" type="presParOf" srcId="{8CBEA7A4-2757-4565-8BC9-E6EE88FE0C50}" destId="{FA85E583-6656-4B10-8A0A-D5A0BC4B00C3}" srcOrd="0" destOrd="0" presId="urn:microsoft.com/office/officeart/2005/8/layout/hierarchy2"/>
    <dgm:cxn modelId="{99ABA43B-C5F0-4F1E-A3ED-FA6B82E6F899}" type="presParOf" srcId="{8CBEA7A4-2757-4565-8BC9-E6EE88FE0C50}" destId="{C8B38EDD-69AC-4988-A710-490FE5E360C7}" srcOrd="1" destOrd="0" presId="urn:microsoft.com/office/officeart/2005/8/layout/hierarchy2"/>
    <dgm:cxn modelId="{95DCA5D1-4CE1-4A94-83E4-04B27784CE8B}" type="presParOf" srcId="{3FCD94C3-4C7C-42F5-8502-64DC6C729274}" destId="{205B156B-914D-42AF-AC68-77AC894077CB}" srcOrd="2" destOrd="0" presId="urn:microsoft.com/office/officeart/2005/8/layout/hierarchy2"/>
    <dgm:cxn modelId="{E7BF3AC2-675B-40E8-9A07-B2B48809B06D}" type="presParOf" srcId="{205B156B-914D-42AF-AC68-77AC894077CB}" destId="{7ABE74F9-8D17-40A5-A1B4-D51DCBA9DCDE}" srcOrd="0" destOrd="0" presId="urn:microsoft.com/office/officeart/2005/8/layout/hierarchy2"/>
    <dgm:cxn modelId="{6B6F7F2C-CC4D-4825-8056-2115DC3E761C}" type="presParOf" srcId="{3FCD94C3-4C7C-42F5-8502-64DC6C729274}" destId="{D35E1A5A-DEF9-45BE-8550-032AE892F4B4}" srcOrd="3" destOrd="0" presId="urn:microsoft.com/office/officeart/2005/8/layout/hierarchy2"/>
    <dgm:cxn modelId="{DC56B622-04D9-489F-A513-50B6273578D5}" type="presParOf" srcId="{D35E1A5A-DEF9-45BE-8550-032AE892F4B4}" destId="{D1E91C2C-3261-43FB-A5AD-25F732DDDDF4}" srcOrd="0" destOrd="0" presId="urn:microsoft.com/office/officeart/2005/8/layout/hierarchy2"/>
    <dgm:cxn modelId="{03E3B2F4-9ACB-41FD-9DA6-0CFE767DE276}" type="presParOf" srcId="{D35E1A5A-DEF9-45BE-8550-032AE892F4B4}" destId="{7EFCF0BD-39FB-454F-82F9-F1BCF009D052}" srcOrd="1" destOrd="0" presId="urn:microsoft.com/office/officeart/2005/8/layout/hierarchy2"/>
    <dgm:cxn modelId="{DC91B63C-538B-42A3-B34B-A666A0383350}" type="presParOf" srcId="{7EFCF0BD-39FB-454F-82F9-F1BCF009D052}" destId="{0804365E-5E0B-48E4-B5E1-04937317E389}" srcOrd="0" destOrd="0" presId="urn:microsoft.com/office/officeart/2005/8/layout/hierarchy2"/>
    <dgm:cxn modelId="{D3A81AB9-F2C1-4A2C-97E3-09FB1BEEE070}" type="presParOf" srcId="{0804365E-5E0B-48E4-B5E1-04937317E389}" destId="{AB342CC8-A630-4591-A898-B90F8240239B}" srcOrd="0" destOrd="0" presId="urn:microsoft.com/office/officeart/2005/8/layout/hierarchy2"/>
    <dgm:cxn modelId="{681B7AC7-753C-4CF5-837D-63C7AA6B4AF7}" type="presParOf" srcId="{7EFCF0BD-39FB-454F-82F9-F1BCF009D052}" destId="{938EC69C-8867-4214-830F-1C3E7012ECC2}" srcOrd="1" destOrd="0" presId="urn:microsoft.com/office/officeart/2005/8/layout/hierarchy2"/>
    <dgm:cxn modelId="{EA5A423E-6920-41EC-AE79-7BBD9DA15F20}" type="presParOf" srcId="{938EC69C-8867-4214-830F-1C3E7012ECC2}" destId="{64F8F440-1B06-40D2-AA11-986B08F6682B}" srcOrd="0" destOrd="0" presId="urn:microsoft.com/office/officeart/2005/8/layout/hierarchy2"/>
    <dgm:cxn modelId="{95935563-AF2B-4BDF-9177-8DB43CA20A57}" type="presParOf" srcId="{938EC69C-8867-4214-830F-1C3E7012ECC2}" destId="{9BED35B2-D2F0-4B40-95EA-3DF40AB0CD6D}" srcOrd="1" destOrd="0" presId="urn:microsoft.com/office/officeart/2005/8/layout/hierarchy2"/>
    <dgm:cxn modelId="{2FAF1EDB-957E-4373-83F7-9C82D241885D}" type="presParOf" srcId="{9BED35B2-D2F0-4B40-95EA-3DF40AB0CD6D}" destId="{6ADA61FC-D66B-4B2D-9FEC-7E5D0F91A60E}" srcOrd="0" destOrd="0" presId="urn:microsoft.com/office/officeart/2005/8/layout/hierarchy2"/>
    <dgm:cxn modelId="{D6EEA593-0D05-4BA5-9D17-67C69F3FE05B}" type="presParOf" srcId="{6ADA61FC-D66B-4B2D-9FEC-7E5D0F91A60E}" destId="{944DEFBF-E847-45B6-8EF6-8B097994D0DB}" srcOrd="0" destOrd="0" presId="urn:microsoft.com/office/officeart/2005/8/layout/hierarchy2"/>
    <dgm:cxn modelId="{90CB0208-578F-48E7-B207-A014DCCCD856}" type="presParOf" srcId="{9BED35B2-D2F0-4B40-95EA-3DF40AB0CD6D}" destId="{DDBF0003-FD4E-4418-A8CE-BB737A587012}" srcOrd="1" destOrd="0" presId="urn:microsoft.com/office/officeart/2005/8/layout/hierarchy2"/>
    <dgm:cxn modelId="{5499DB6D-A6FC-4E2E-B057-98AF09B4E1EA}" type="presParOf" srcId="{DDBF0003-FD4E-4418-A8CE-BB737A587012}" destId="{52C4F677-DDBB-492F-80C9-B10E3D16036D}" srcOrd="0" destOrd="0" presId="urn:microsoft.com/office/officeart/2005/8/layout/hierarchy2"/>
    <dgm:cxn modelId="{A578515C-C4E8-42D5-9FB6-A2D782DD4D4E}" type="presParOf" srcId="{DDBF0003-FD4E-4418-A8CE-BB737A587012}" destId="{6EED86C0-20E5-4DF4-9ABB-706963D9839F}" srcOrd="1" destOrd="0" presId="urn:microsoft.com/office/officeart/2005/8/layout/hierarchy2"/>
    <dgm:cxn modelId="{2BADBE74-A95C-4FE9-AA20-5D0F2C576C59}" type="presParOf" srcId="{6EED86C0-20E5-4DF4-9ABB-706963D9839F}" destId="{E22C3B75-26FB-4721-8CF5-5DE80DDDA85E}" srcOrd="0" destOrd="0" presId="urn:microsoft.com/office/officeart/2005/8/layout/hierarchy2"/>
    <dgm:cxn modelId="{2BB104C4-5CFA-44B6-B012-C00DAD0FB718}" type="presParOf" srcId="{E22C3B75-26FB-4721-8CF5-5DE80DDDA85E}" destId="{BFC1C6A4-EFEB-42A1-84AC-F3BC170B25DA}" srcOrd="0" destOrd="0" presId="urn:microsoft.com/office/officeart/2005/8/layout/hierarchy2"/>
    <dgm:cxn modelId="{A86A1CEC-F23B-4226-BAA4-D05101F4711F}" type="presParOf" srcId="{6EED86C0-20E5-4DF4-9ABB-706963D9839F}" destId="{A936351F-D09A-4D50-A615-9CAD3EAD7D8D}" srcOrd="1" destOrd="0" presId="urn:microsoft.com/office/officeart/2005/8/layout/hierarchy2"/>
    <dgm:cxn modelId="{60E62CE5-3F97-4869-B7DF-2ABFEDDC3E6E}" type="presParOf" srcId="{A936351F-D09A-4D50-A615-9CAD3EAD7D8D}" destId="{4323CCA9-DD29-4691-A729-5B33DEEC9B9F}" srcOrd="0" destOrd="0" presId="urn:microsoft.com/office/officeart/2005/8/layout/hierarchy2"/>
    <dgm:cxn modelId="{A9577E1F-DDFF-455A-85D0-BAF9C73D9D0E}" type="presParOf" srcId="{A936351F-D09A-4D50-A615-9CAD3EAD7D8D}" destId="{107FB687-25BE-4C9C-81DC-7D133D741B7F}" srcOrd="1" destOrd="0" presId="urn:microsoft.com/office/officeart/2005/8/layout/hierarchy2"/>
    <dgm:cxn modelId="{43D8951B-1C89-4D88-B84A-84D2F368DD85}" type="presParOf" srcId="{9BED35B2-D2F0-4B40-95EA-3DF40AB0CD6D}" destId="{B4A5B09B-DDDD-4B2D-8402-BAEEC94C5336}" srcOrd="2" destOrd="0" presId="urn:microsoft.com/office/officeart/2005/8/layout/hierarchy2"/>
    <dgm:cxn modelId="{B94A760B-8115-43DF-8450-92982386BD88}" type="presParOf" srcId="{B4A5B09B-DDDD-4B2D-8402-BAEEC94C5336}" destId="{E83A231D-C2C1-4C67-9204-B2FEF88C9F8D}" srcOrd="0" destOrd="0" presId="urn:microsoft.com/office/officeart/2005/8/layout/hierarchy2"/>
    <dgm:cxn modelId="{E4209C84-6405-40B8-97BC-E17B394B644C}" type="presParOf" srcId="{9BED35B2-D2F0-4B40-95EA-3DF40AB0CD6D}" destId="{40D0137B-E8BA-4B23-BBD8-B2AD77D0C035}" srcOrd="3" destOrd="0" presId="urn:microsoft.com/office/officeart/2005/8/layout/hierarchy2"/>
    <dgm:cxn modelId="{74EF8FE5-6D39-4417-B6EF-EDF281DD9605}" type="presParOf" srcId="{40D0137B-E8BA-4B23-BBD8-B2AD77D0C035}" destId="{1D7F8B58-11E8-4162-B7A1-41928184E6EF}" srcOrd="0" destOrd="0" presId="urn:microsoft.com/office/officeart/2005/8/layout/hierarchy2"/>
    <dgm:cxn modelId="{CB9AB118-DCFE-4072-A22F-B5B8040D0660}" type="presParOf" srcId="{40D0137B-E8BA-4B23-BBD8-B2AD77D0C035}" destId="{FA188518-C190-469B-A414-CD7D8A846043}" srcOrd="1" destOrd="0" presId="urn:microsoft.com/office/officeart/2005/8/layout/hierarchy2"/>
    <dgm:cxn modelId="{DF9DB737-90D8-455C-B49D-FD518F07767E}" type="presParOf" srcId="{FA188518-C190-469B-A414-CD7D8A846043}" destId="{A5E24B48-5335-44BC-A6AD-C818D1396DA9}" srcOrd="0" destOrd="0" presId="urn:microsoft.com/office/officeart/2005/8/layout/hierarchy2"/>
    <dgm:cxn modelId="{85644363-BA30-4ADC-948B-E6FAFF7DF79B}" type="presParOf" srcId="{A5E24B48-5335-44BC-A6AD-C818D1396DA9}" destId="{7F69A84C-BE78-4578-8F0D-925DDAFAE303}" srcOrd="0" destOrd="0" presId="urn:microsoft.com/office/officeart/2005/8/layout/hierarchy2"/>
    <dgm:cxn modelId="{803064A9-C0D5-4CF4-8AD1-1349873A5225}" type="presParOf" srcId="{FA188518-C190-469B-A414-CD7D8A846043}" destId="{4DF56D15-BF87-4DF0-9193-538F5390D9DC}" srcOrd="1" destOrd="0" presId="urn:microsoft.com/office/officeart/2005/8/layout/hierarchy2"/>
    <dgm:cxn modelId="{6FF475BF-402C-4754-95A6-3AAACC51D19B}" type="presParOf" srcId="{4DF56D15-BF87-4DF0-9193-538F5390D9DC}" destId="{A9790324-A0A8-4505-A216-03C33423037E}" srcOrd="0" destOrd="0" presId="urn:microsoft.com/office/officeart/2005/8/layout/hierarchy2"/>
    <dgm:cxn modelId="{4B892A17-3E15-4530-A88E-9F65972805B6}" type="presParOf" srcId="{4DF56D15-BF87-4DF0-9193-538F5390D9DC}" destId="{A80931C9-6624-4D68-A407-DF84D2DFBA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09972-E92C-4D5C-B213-F52D4B5C272E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4679A88-B822-4A12-B6F3-4CA6465B42C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1600" b="1" dirty="0" smtClean="0">
              <a:cs typeface="B Koodak" pitchFamily="2" charset="-78"/>
            </a:rPr>
            <a:t>آيه </a:t>
          </a:r>
          <a:r>
            <a:rPr lang="fa-IR" sz="1600" b="1" dirty="0" smtClean="0">
              <a:cs typeface="B Koodak" pitchFamily="2" charset="-78"/>
            </a:rPr>
            <a:t>دوم</a:t>
          </a:r>
          <a:endParaRPr lang="en-US" sz="1600" dirty="0">
            <a:cs typeface="B Koodak" pitchFamily="2" charset="-78"/>
          </a:endParaRPr>
        </a:p>
      </dgm:t>
    </dgm:pt>
    <dgm:pt modelId="{9DB90FB5-C32D-4444-9B79-DC0F75D16905}" type="parTrans" cxnId="{3EE13777-CF07-401A-910A-412D083CA6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38F9F3-D36B-44FA-82D0-A8324DDFB910}" type="sibTrans" cxnId="{3EE13777-CF07-401A-910A-412D083CA6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98E25E-82E2-4FB4-B2DF-6A3F319B63E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«الْيَوْمَ أَكْمَلْتُ لَكُمْ دِينَكُمْ وَ أَتْمَمْتُ عَلَيْكُمْ نِعْمَتِي وَ رَضِيتُ لَكُمُ الْإِسْلامَ دِيناً» (مائده / 3)</a:t>
          </a:r>
          <a:endParaRPr lang="en-US" sz="1600" dirty="0">
            <a:cs typeface="B Koodak" pitchFamily="2" charset="-78"/>
          </a:endParaRPr>
        </a:p>
      </dgm:t>
    </dgm:pt>
    <dgm:pt modelId="{3884D704-E170-4432-952E-689D3263A3EE}" type="parTrans" cxnId="{44357DC0-5EE4-4755-A7C0-49BDAB861AD2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793A38-DB82-429D-B173-8F0257B8A42A}" type="sibTrans" cxnId="{44357DC0-5EE4-4755-A7C0-49BDAB861A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F50AC9-7D06-476D-95CB-DCD38765913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نحوه دلالت بر خاتمیت</a:t>
          </a:r>
          <a:endParaRPr lang="fa-IR" sz="1600" dirty="0">
            <a:cs typeface="B Koodak" pitchFamily="2" charset="-78"/>
          </a:endParaRPr>
        </a:p>
      </dgm:t>
    </dgm:pt>
    <dgm:pt modelId="{69B650AF-E042-4837-A041-A836163CF4C4}" type="parTrans" cxnId="{F51DD8FA-947E-4329-A3E6-B23CA965B5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D86752-4004-4223-AE8F-A40164C25A14}" type="sibTrans" cxnId="{F51DD8FA-947E-4329-A3E6-B23CA965B5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ACA1BA-EEFC-4057-9BBD-E091313D6541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مفاد آیه با توجه به شان نزول آن</a:t>
          </a:r>
          <a:endParaRPr lang="fa-IR" sz="1600" dirty="0">
            <a:cs typeface="B Koodak" pitchFamily="2" charset="-78"/>
          </a:endParaRPr>
        </a:p>
      </dgm:t>
    </dgm:pt>
    <dgm:pt modelId="{6C11D0D4-2C32-4C9E-A37D-704D0C43969C}" type="parTrans" cxnId="{34887B4B-5D39-494F-9F97-A748ED3E25FD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22C22C-FFED-4ECB-B113-D4DCA26408F0}" type="sibTrans" cxnId="{34887B4B-5D39-494F-9F97-A748ED3E25F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582B45-96C0-4ED1-8EE1-3891708C22BD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اسلام با ولایت کامل می شود</a:t>
          </a:r>
          <a:endParaRPr lang="fa-IR" sz="1600" dirty="0">
            <a:cs typeface="B Koodak" pitchFamily="2" charset="-78"/>
          </a:endParaRPr>
        </a:p>
      </dgm:t>
    </dgm:pt>
    <dgm:pt modelId="{CEE1B350-C11F-440E-9435-93FB5FF68273}" type="parTrans" cxnId="{FF24FF07-56D5-460E-80B8-EFF517213F32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7645C7-3D28-4FF3-919B-12D335286CA7}" type="sibTrans" cxnId="{FF24FF07-56D5-460E-80B8-EFF517213F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93C9AA-E31C-48F1-AA32-EFCC3119207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ولایت جزء اخیر علت تامه اکمال است</a:t>
          </a:r>
          <a:endParaRPr lang="en-US" sz="1600" dirty="0">
            <a:cs typeface="B Koodak" pitchFamily="2" charset="-78"/>
          </a:endParaRPr>
        </a:p>
      </dgm:t>
    </dgm:pt>
    <dgm:pt modelId="{E1474E17-130E-475F-8EEC-6EC43E4794FA}" type="parTrans" cxnId="{95BBA4C7-9728-4621-BA28-5681F153840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03D7C0-0A2F-4159-8159-1B4DD4935D26}" type="sibTrans" cxnId="{95BBA4C7-9728-4621-BA28-5681F15384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FCBDCE-7401-4A76-BD47-3EED3CF573CA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بين اكمال دين و خاتميت ملازمه برقرار است </a:t>
          </a:r>
          <a:endParaRPr lang="fa-IR" sz="1600" dirty="0">
            <a:cs typeface="B Koodak" pitchFamily="2" charset="-78"/>
          </a:endParaRPr>
        </a:p>
      </dgm:t>
    </dgm:pt>
    <dgm:pt modelId="{58207AE5-EF5D-451A-99AC-ACFA0A897003}" type="parTrans" cxnId="{55949F6E-4AC1-47D9-8FC3-000DB4EF0D9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AD4BFE-9B4D-4BDE-AB5C-03C9F4812FC2}" type="sibTrans" cxnId="{55949F6E-4AC1-47D9-8FC3-000DB4EF0D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AF62A5-46A4-4332-91AE-51707769F9C8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وقتي كامل ترين دين موجود شد ديگر دليلي براي تجديد شريعت وجود ندارد </a:t>
          </a:r>
          <a:endParaRPr lang="fa-IR" sz="1600" dirty="0">
            <a:cs typeface="B Koodak" pitchFamily="2" charset="-78"/>
          </a:endParaRPr>
        </a:p>
      </dgm:t>
    </dgm:pt>
    <dgm:pt modelId="{82ED6587-60B3-413B-9555-1B56DB3A4986}" type="parTrans" cxnId="{7BF413C9-2A95-4FD7-85D0-CF46BA6BBDD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2BB8D8-70BF-42FD-A1CA-D5E5DF0DECB2}" type="sibTrans" cxnId="{7BF413C9-2A95-4FD7-85D0-CF46BA6BBD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7F7E80-E352-44BF-9C84-9C6D7DC57EE6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بلكه هر آنچه كه بخواهد محقق شود تحصيل حاصل است و قبلا به مرحله تحقق رسيده است</a:t>
          </a:r>
          <a:endParaRPr lang="en-US" sz="1600" dirty="0">
            <a:cs typeface="B Koodak" pitchFamily="2" charset="-78"/>
          </a:endParaRPr>
        </a:p>
      </dgm:t>
    </dgm:pt>
    <dgm:pt modelId="{9DB4C69B-8B60-4A0F-A68E-6908E7EB1FA4}" type="parTrans" cxnId="{0AD553DC-2E87-414B-81ED-9BC11BF896A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7EF4C9-ADC1-4BF0-8C77-5DEC9A9F7BCB}" type="sibTrans" cxnId="{0AD553DC-2E87-414B-81ED-9BC11BF896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38ACDF-B00B-42CE-ABEE-246ED2724F5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اشکال</a:t>
          </a:r>
          <a:endParaRPr lang="en-US" sz="1600" dirty="0">
            <a:cs typeface="B Koodak" pitchFamily="2" charset="-78"/>
          </a:endParaRPr>
        </a:p>
      </dgm:t>
    </dgm:pt>
    <dgm:pt modelId="{CB618CC2-2435-4AB1-977A-260A61CEDB8F}" type="parTrans" cxnId="{822BA931-890B-4488-9E4B-7DE9A88243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BF7617-6114-48D0-B541-78C8A0AD3EFB}" type="sibTrans" cxnId="{822BA931-890B-4488-9E4B-7DE9A88243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DD8BDB-BC24-4973-9BA8-B8BC3375B292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اين اكمال مقطعي و محدود به زماني خاص است و نسبت به زمان ما منتفي گرديده است ...</a:t>
          </a:r>
          <a:endParaRPr lang="en-US" sz="1600" dirty="0">
            <a:cs typeface="B Koodak" pitchFamily="2" charset="-78"/>
          </a:endParaRPr>
        </a:p>
      </dgm:t>
    </dgm:pt>
    <dgm:pt modelId="{3094285B-96FA-4B1D-AF1D-146D7791F71E}" type="parTrans" cxnId="{A13CA7CF-A86F-424D-80A4-168B394D5709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AB66B5-5B63-47D6-B4B2-842A5334A5A8}" type="sibTrans" cxnId="{A13CA7CF-A86F-424D-80A4-168B394D57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14C6E2-3AED-418C-8B01-D0ABFA67CC22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FA3B1B6D-10AA-4326-A60A-E49824F57477}" type="parTrans" cxnId="{A8EFA39D-437F-49C9-B66C-4B37C8A5F18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0E1DF1-ADE9-4DF1-BA2E-C09630B84E62}" type="sibTrans" cxnId="{A8EFA39D-437F-49C9-B66C-4B37C8A5F18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D641F4-0222-4828-B1EF-ACB2A37C6D08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(طبق شان نزول) علت این اکمال ولايت  است</a:t>
          </a:r>
          <a:endParaRPr lang="en-US" sz="1600" dirty="0">
            <a:cs typeface="B Koodak" pitchFamily="2" charset="-78"/>
          </a:endParaRPr>
        </a:p>
      </dgm:t>
    </dgm:pt>
    <dgm:pt modelId="{367614A6-D6C7-4768-9663-59B795428863}" type="parTrans" cxnId="{079B62FF-172D-4369-906D-AEC3A4D3020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22E310-2C5B-458A-A09E-CEDEDCD04E58}" type="sibTrans" cxnId="{079B62FF-172D-4369-906D-AEC3A4D302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352AFF-6F92-4960-87DA-38C0F2F89F6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ولایت در بطن شريعت اسلامي تا قیام قیامت در بین شیعه موجود است</a:t>
          </a:r>
          <a:endParaRPr lang="fa-IR" sz="1600" dirty="0">
            <a:cs typeface="B Koodak" pitchFamily="2" charset="-78"/>
          </a:endParaRPr>
        </a:p>
      </dgm:t>
    </dgm:pt>
    <dgm:pt modelId="{77F2BAF1-258B-416E-9ACA-6E712E017954}" type="parTrans" cxnId="{148EA988-F532-4580-9C70-C2CE52F1F7A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BB7AA7-D199-427B-B042-A07FEE95CBAD}" type="sibTrans" cxnId="{148EA988-F532-4580-9C70-C2CE52F1F7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B0BF30-E605-42D5-82F4-29F60DA81866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حجت خدا در علن يا در خفا ضامن تماميت وكمال  اين دين است</a:t>
          </a:r>
          <a:endParaRPr lang="fa-IR" sz="1600" dirty="0">
            <a:cs typeface="B Koodak" pitchFamily="2" charset="-78"/>
          </a:endParaRPr>
        </a:p>
      </dgm:t>
    </dgm:pt>
    <dgm:pt modelId="{02B7DA9D-9623-4647-B3EB-12E6024929A6}" type="parTrans" cxnId="{04A174F9-C14C-436A-956D-02BD1DA637C6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468F6C-994E-46B2-AF28-51CF9BC5B0C7}" type="sibTrans" cxnId="{04A174F9-C14C-436A-956D-02BD1DA637C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4D4F9B-FCDF-4170-B430-DD9876E2FAD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این اکمال تا قیامت در شیعه موجود است</a:t>
          </a:r>
          <a:endParaRPr lang="fa-IR" sz="1600" dirty="0">
            <a:cs typeface="B Koodak" pitchFamily="2" charset="-78"/>
          </a:endParaRPr>
        </a:p>
      </dgm:t>
    </dgm:pt>
    <dgm:pt modelId="{2BD9A5F6-300D-4825-997D-F46DD320C99C}" type="parTrans" cxnId="{3501EDCF-CCD3-4DC7-8042-6375638E56A6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84F226-7967-40CB-81A2-B2C13859C81D}" type="sibTrans" cxnId="{3501EDCF-CCD3-4DC7-8042-6375638E56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DC8B60-EBCE-47F1-A16A-A0054D02432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</a:t>
          </a:r>
          <a:endParaRPr lang="fa-IR" sz="1600" dirty="0">
            <a:cs typeface="B Koodak" pitchFamily="2" charset="-78"/>
          </a:endParaRPr>
        </a:p>
      </dgm:t>
    </dgm:pt>
    <dgm:pt modelId="{F46E92DA-B79C-4B69-8F16-3D8F06C0F4F8}" type="parTrans" cxnId="{CE591285-3120-449F-B3AD-8696E06F2BCD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D6A64F-B4DF-40F7-AF92-7FE739C6E8F0}" type="sibTrans" cxnId="{CE591285-3120-449F-B3AD-8696E06F2BC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57F210-DC2B-41F0-8750-6B456427278D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برکت وجود ولایت خاتمیت اسلام ثابت می شود</a:t>
          </a:r>
          <a:endParaRPr lang="fa-IR" sz="1600" dirty="0">
            <a:cs typeface="B Koodak" pitchFamily="2" charset="-78"/>
          </a:endParaRPr>
        </a:p>
      </dgm:t>
    </dgm:pt>
    <dgm:pt modelId="{C283783E-DE7C-4B9F-8CAF-A0BC2BBF1776}" type="parTrans" cxnId="{BF2089EC-97E6-4163-9AD6-AB1FD9B8584C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ACDF4A-6F28-49C4-A18E-110672622148}" type="sibTrans" cxnId="{BF2089EC-97E6-4163-9AD6-AB1FD9B8584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858A62-0282-4A6A-A8BF-AEA8C419DC0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کمال اسلام کمال                                     مطلق است نه مقید</a:t>
          </a:r>
          <a:endParaRPr lang="fa-IR" sz="1600" dirty="0">
            <a:cs typeface="B Koodak" pitchFamily="2" charset="-78"/>
          </a:endParaRPr>
        </a:p>
      </dgm:t>
    </dgm:pt>
    <dgm:pt modelId="{7EE1524E-C0B7-4542-86AC-EB609B9B89A4}" type="parTrans" cxnId="{653DBAD8-E566-4819-B938-59AC2E391754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0BF49A-44F7-4B67-A666-A0BBD5B89610}" type="sibTrans" cxnId="{653DBAD8-E566-4819-B938-59AC2E3917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39D505-9D6D-4BD1-9340-457CDA135BEA}" type="pres">
      <dgm:prSet presAssocID="{A9209972-E92C-4D5C-B213-F52D4B5C272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C052134-E44E-46F8-9584-0362D42A0B50}" type="pres">
      <dgm:prSet presAssocID="{B4679A88-B822-4A12-B6F3-4CA6465B42C3}" presName="root1" presStyleCnt="0"/>
      <dgm:spPr/>
    </dgm:pt>
    <dgm:pt modelId="{FF9AB194-8826-408C-A55C-4EE80CF3B053}" type="pres">
      <dgm:prSet presAssocID="{B4679A88-B822-4A12-B6F3-4CA6465B42C3}" presName="LevelOneTextNode" presStyleLbl="node0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D5B6F0-77E5-4071-B7A4-D73DBB58CF63}" type="pres">
      <dgm:prSet presAssocID="{B4679A88-B822-4A12-B6F3-4CA6465B42C3}" presName="level2hierChild" presStyleCnt="0"/>
      <dgm:spPr/>
    </dgm:pt>
    <dgm:pt modelId="{9EF705D2-3C22-4D39-96FE-E8C4B5CB1F81}" type="pres">
      <dgm:prSet presAssocID="{3884D704-E170-4432-952E-689D3263A3EE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8DC05722-D73D-4D49-8C9C-C17E040458DE}" type="pres">
      <dgm:prSet presAssocID="{3884D704-E170-4432-952E-689D3263A3EE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673C2075-B396-4DCE-9AAB-E68800AA7B11}" type="pres">
      <dgm:prSet presAssocID="{C598E25E-82E2-4FB4-B2DF-6A3F319B63EE}" presName="root2" presStyleCnt="0"/>
      <dgm:spPr/>
    </dgm:pt>
    <dgm:pt modelId="{162153C5-A7E3-47C0-A696-A8307BED8EA0}" type="pres">
      <dgm:prSet presAssocID="{C598E25E-82E2-4FB4-B2DF-6A3F319B63EE}" presName="LevelTwoTextNode" presStyleLbl="node2" presStyleIdx="0" presStyleCnt="7" custScaleX="4019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053B15-D398-4151-BD68-444783A427B0}" type="pres">
      <dgm:prSet presAssocID="{C598E25E-82E2-4FB4-B2DF-6A3F319B63EE}" presName="level3hierChild" presStyleCnt="0"/>
      <dgm:spPr/>
    </dgm:pt>
    <dgm:pt modelId="{EF5C7B7E-A998-4165-98CC-EEC41D77F961}" type="pres">
      <dgm:prSet presAssocID="{12F50AC9-7D06-476D-95CB-DCD38765913F}" presName="root1" presStyleCnt="0"/>
      <dgm:spPr/>
    </dgm:pt>
    <dgm:pt modelId="{108DEF7C-5F82-4613-B9F8-B6ED1279C29F}" type="pres">
      <dgm:prSet presAssocID="{12F50AC9-7D06-476D-95CB-DCD38765913F}" presName="LevelOneTextNode" presStyleLbl="node0" presStyleIdx="1" presStyleCnt="4" custScaleX="55788" custScaleY="1234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7DB53B8-FDEE-4EF1-9DAA-4F82CB8D6A46}" type="pres">
      <dgm:prSet presAssocID="{12F50AC9-7D06-476D-95CB-DCD38765913F}" presName="level2hierChild" presStyleCnt="0"/>
      <dgm:spPr/>
    </dgm:pt>
    <dgm:pt modelId="{2AB75972-F824-42DA-9941-B2129B8CA5BC}" type="pres">
      <dgm:prSet presAssocID="{6C11D0D4-2C32-4C9E-A37D-704D0C43969C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5424381C-2F93-46E8-ABF3-F8E4042FE50E}" type="pres">
      <dgm:prSet presAssocID="{6C11D0D4-2C32-4C9E-A37D-704D0C43969C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4222FA16-9AA2-4E66-8A02-F8D22BFF8713}" type="pres">
      <dgm:prSet presAssocID="{E8ACA1BA-EEFC-4057-9BBD-E091313D6541}" presName="root2" presStyleCnt="0"/>
      <dgm:spPr/>
    </dgm:pt>
    <dgm:pt modelId="{CD6200F4-049A-4E31-880A-FBBCBB5FD709}" type="pres">
      <dgm:prSet presAssocID="{E8ACA1BA-EEFC-4057-9BBD-E091313D6541}" presName="LevelTwoTextNode" presStyleLbl="node2" presStyleIdx="1" presStyleCnt="7" custScaleX="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EDDFDA-BBB2-4DCC-86F9-53821BBB7E6F}" type="pres">
      <dgm:prSet presAssocID="{E8ACA1BA-EEFC-4057-9BBD-E091313D6541}" presName="level3hierChild" presStyleCnt="0"/>
      <dgm:spPr/>
    </dgm:pt>
    <dgm:pt modelId="{1FF0581F-4E35-41C4-88FA-9887701336AA}" type="pres">
      <dgm:prSet presAssocID="{CEE1B350-C11F-440E-9435-93FB5FF68273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865503C3-AD82-4D3A-A224-94C14E7F0550}" type="pres">
      <dgm:prSet presAssocID="{CEE1B350-C11F-440E-9435-93FB5FF68273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3CC07C8E-3B6D-4BAA-B1C3-2D5971BFAD64}" type="pres">
      <dgm:prSet presAssocID="{B6582B45-96C0-4ED1-8EE1-3891708C22BD}" presName="root2" presStyleCnt="0"/>
      <dgm:spPr/>
    </dgm:pt>
    <dgm:pt modelId="{C455D225-B92D-4190-8224-E3E501DB15E1}" type="pres">
      <dgm:prSet presAssocID="{B6582B45-96C0-4ED1-8EE1-3891708C22BD}" presName="LevelTwoTextNode" presStyleLbl="node3" presStyleIdx="0" presStyleCnt="4" custScaleX="810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98CF14-1D4E-4B37-BA1F-2FCAE496A315}" type="pres">
      <dgm:prSet presAssocID="{B6582B45-96C0-4ED1-8EE1-3891708C22BD}" presName="level3hierChild" presStyleCnt="0"/>
      <dgm:spPr/>
    </dgm:pt>
    <dgm:pt modelId="{61AFEABC-2630-40A9-AA3D-422FF006B62E}" type="pres">
      <dgm:prSet presAssocID="{E1474E17-130E-475F-8EEC-6EC43E4794FA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4365706B-8883-4A63-8628-92F6384E5678}" type="pres">
      <dgm:prSet presAssocID="{E1474E17-130E-475F-8EEC-6EC43E4794FA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455020D6-F0A6-45E6-82C3-BB9477753435}" type="pres">
      <dgm:prSet presAssocID="{F593C9AA-E31C-48F1-AA32-EFCC3119207F}" presName="root2" presStyleCnt="0"/>
      <dgm:spPr/>
    </dgm:pt>
    <dgm:pt modelId="{0C505EE0-6613-41AD-AC72-8ED963A348F2}" type="pres">
      <dgm:prSet presAssocID="{F593C9AA-E31C-48F1-AA32-EFCC3119207F}" presName="LevelTwoTextNode" presStyleLbl="node4" presStyleIdx="0" presStyleCnt="4" custScaleX="1218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38BB2F-C798-4827-9011-0A181D8EF861}" type="pres">
      <dgm:prSet presAssocID="{F593C9AA-E31C-48F1-AA32-EFCC3119207F}" presName="level3hierChild" presStyleCnt="0"/>
      <dgm:spPr/>
    </dgm:pt>
    <dgm:pt modelId="{20BFF904-D35B-4D38-9FFB-4F5C9CA9D56A}" type="pres">
      <dgm:prSet presAssocID="{58207AE5-EF5D-451A-99AC-ACFA0A897003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C6EA035F-9AD7-4083-9537-4F8CDD7760AD}" type="pres">
      <dgm:prSet presAssocID="{58207AE5-EF5D-451A-99AC-ACFA0A897003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828EF92A-91C1-4E8D-92CE-E927C54613BB}" type="pres">
      <dgm:prSet presAssocID="{E2FCBDCE-7401-4A76-BD47-3EED3CF573CA}" presName="root2" presStyleCnt="0"/>
      <dgm:spPr/>
    </dgm:pt>
    <dgm:pt modelId="{374B7F07-EA18-4BF9-BE01-3CB273D56293}" type="pres">
      <dgm:prSet presAssocID="{E2FCBDCE-7401-4A76-BD47-3EED3CF573CA}" presName="LevelTwoTextNode" presStyleLbl="node2" presStyleIdx="2" presStyleCnt="7" custScaleX="1233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DC067F-6ECB-4D8A-A6C6-682A3D44327F}" type="pres">
      <dgm:prSet presAssocID="{E2FCBDCE-7401-4A76-BD47-3EED3CF573CA}" presName="level3hierChild" presStyleCnt="0"/>
      <dgm:spPr/>
    </dgm:pt>
    <dgm:pt modelId="{4922CD05-3C80-4DE8-9C91-89708C4686B0}" type="pres">
      <dgm:prSet presAssocID="{82ED6587-60B3-413B-9555-1B56DB3A4986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2EC1FA4-63D5-498D-891F-E082596CA303}" type="pres">
      <dgm:prSet presAssocID="{82ED6587-60B3-413B-9555-1B56DB3A4986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BBFAFB9-CEDE-4C50-83AC-963978EF53B6}" type="pres">
      <dgm:prSet presAssocID="{8CAF62A5-46A4-4332-91AE-51707769F9C8}" presName="root2" presStyleCnt="0"/>
      <dgm:spPr/>
    </dgm:pt>
    <dgm:pt modelId="{EF42B7D0-FF9B-46AC-B5F1-41F6B6CDED3B}" type="pres">
      <dgm:prSet presAssocID="{8CAF62A5-46A4-4332-91AE-51707769F9C8}" presName="LevelTwoTextNode" presStyleLbl="node3" presStyleIdx="1" presStyleCnt="4" custScaleX="142537" custScaleY="125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99CA88-D5C2-4CAB-A9F5-50E6FA8C6D09}" type="pres">
      <dgm:prSet presAssocID="{8CAF62A5-46A4-4332-91AE-51707769F9C8}" presName="level3hierChild" presStyleCnt="0"/>
      <dgm:spPr/>
    </dgm:pt>
    <dgm:pt modelId="{19D511BE-2DF6-4364-B848-50C5C90EA313}" type="pres">
      <dgm:prSet presAssocID="{9DB4C69B-8B60-4A0F-A68E-6908E7EB1FA4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B35CF621-F98E-48A8-B90E-662AF3A2862A}" type="pres">
      <dgm:prSet presAssocID="{9DB4C69B-8B60-4A0F-A68E-6908E7EB1FA4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D29B35A0-FC76-4294-A9C4-2D6BE52714CF}" type="pres">
      <dgm:prSet presAssocID="{E67F7E80-E352-44BF-9C84-9C6D7DC57EE6}" presName="root2" presStyleCnt="0"/>
      <dgm:spPr/>
    </dgm:pt>
    <dgm:pt modelId="{72F5A344-52FC-46D8-A765-5F450280B062}" type="pres">
      <dgm:prSet presAssocID="{E67F7E80-E352-44BF-9C84-9C6D7DC57EE6}" presName="LevelTwoTextNode" presStyleLbl="node4" presStyleIdx="1" presStyleCnt="4" custScaleX="150413" custScaleY="125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347DEA-FA72-45FD-A7EA-60F2500758F2}" type="pres">
      <dgm:prSet presAssocID="{E67F7E80-E352-44BF-9C84-9C6D7DC57EE6}" presName="level3hierChild" presStyleCnt="0"/>
      <dgm:spPr/>
    </dgm:pt>
    <dgm:pt modelId="{113B9FCD-6D27-4530-8091-6BC813AFCABF}" type="pres">
      <dgm:prSet presAssocID="{6C38ACDF-B00B-42CE-ABEE-246ED2724F5B}" presName="root1" presStyleCnt="0"/>
      <dgm:spPr/>
    </dgm:pt>
    <dgm:pt modelId="{C7F1189A-3370-4244-B648-A0A43872DF80}" type="pres">
      <dgm:prSet presAssocID="{6C38ACDF-B00B-42CE-ABEE-246ED2724F5B}" presName="LevelOneTextNode" presStyleLbl="node0" presStyleIdx="2" presStyleCnt="4" custScaleX="428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B76DE2-6A1E-4A7C-9B1A-F779C913E7E4}" type="pres">
      <dgm:prSet presAssocID="{6C38ACDF-B00B-42CE-ABEE-246ED2724F5B}" presName="level2hierChild" presStyleCnt="0"/>
      <dgm:spPr/>
    </dgm:pt>
    <dgm:pt modelId="{DD59C43F-BB85-499F-8BD3-80BDE53A0FB3}" type="pres">
      <dgm:prSet presAssocID="{3094285B-96FA-4B1D-AF1D-146D7791F71E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BB4F6322-4FA4-478F-B541-5032BE1EA622}" type="pres">
      <dgm:prSet presAssocID="{3094285B-96FA-4B1D-AF1D-146D7791F71E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58A10BCD-D986-4CF8-9932-712FA0BE0315}" type="pres">
      <dgm:prSet presAssocID="{8ADD8BDB-BC24-4973-9BA8-B8BC3375B292}" presName="root2" presStyleCnt="0"/>
      <dgm:spPr/>
    </dgm:pt>
    <dgm:pt modelId="{8EC3D464-C093-4511-88CF-20F28181BC4C}" type="pres">
      <dgm:prSet presAssocID="{8ADD8BDB-BC24-4973-9BA8-B8BC3375B292}" presName="LevelTwoTextNode" presStyleLbl="node2" presStyleIdx="3" presStyleCnt="7" custScaleX="4235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815892-FB82-4C1E-B047-3EBD2175C935}" type="pres">
      <dgm:prSet presAssocID="{8ADD8BDB-BC24-4973-9BA8-B8BC3375B292}" presName="level3hierChild" presStyleCnt="0"/>
      <dgm:spPr/>
    </dgm:pt>
    <dgm:pt modelId="{D3EF027B-A905-4A0A-B2F9-E2524390F3EE}" type="pres">
      <dgm:prSet presAssocID="{6714C6E2-3AED-418C-8B01-D0ABFA67CC22}" presName="root1" presStyleCnt="0"/>
      <dgm:spPr/>
    </dgm:pt>
    <dgm:pt modelId="{E8F39BF4-1826-48D4-9808-27865FFA7D3C}" type="pres">
      <dgm:prSet presAssocID="{6714C6E2-3AED-418C-8B01-D0ABFA67CC22}" presName="LevelOneTextNode" presStyleLbl="node0" presStyleIdx="3" presStyleCnt="4" custLinFactNeighborY="-282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8F9DC3-D023-4961-A9B9-6895906E7E31}" type="pres">
      <dgm:prSet presAssocID="{6714C6E2-3AED-418C-8B01-D0ABFA67CC22}" presName="level2hierChild" presStyleCnt="0"/>
      <dgm:spPr/>
    </dgm:pt>
    <dgm:pt modelId="{756250F4-DF77-4B95-BCA1-27E2DD132266}" type="pres">
      <dgm:prSet presAssocID="{367614A6-D6C7-4768-9663-59B795428863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C7A0428A-6A84-40C2-99E6-37FD004E9880}" type="pres">
      <dgm:prSet presAssocID="{367614A6-D6C7-4768-9663-59B795428863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BCDECEEB-26AE-4AE2-8E9B-F60E3FD8EF51}" type="pres">
      <dgm:prSet presAssocID="{DDD641F4-0222-4828-B1EF-ACB2A37C6D08}" presName="root2" presStyleCnt="0"/>
      <dgm:spPr/>
    </dgm:pt>
    <dgm:pt modelId="{AB0812DC-178E-4616-9340-8319FF50B0AA}" type="pres">
      <dgm:prSet presAssocID="{DDD641F4-0222-4828-B1EF-ACB2A37C6D08}" presName="LevelTwoTextNode" presStyleLbl="node2" presStyleIdx="4" presStyleCnt="7" custScaleX="2351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5D96B9-3C28-41C9-A30C-32E3F693EC9B}" type="pres">
      <dgm:prSet presAssocID="{DDD641F4-0222-4828-B1EF-ACB2A37C6D08}" presName="level3hierChild" presStyleCnt="0"/>
      <dgm:spPr/>
    </dgm:pt>
    <dgm:pt modelId="{4BCAB953-38D9-458B-B64D-83E04774741E}" type="pres">
      <dgm:prSet presAssocID="{77F2BAF1-258B-416E-9ACA-6E712E017954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D47B77DF-BF79-4A97-B971-8501B71B0550}" type="pres">
      <dgm:prSet presAssocID="{77F2BAF1-258B-416E-9ACA-6E712E017954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1F06C3F0-320A-4D48-BEAB-E162DDA7B40A}" type="pres">
      <dgm:prSet presAssocID="{DF352AFF-6F92-4960-87DA-38C0F2F89F6F}" presName="root2" presStyleCnt="0"/>
      <dgm:spPr/>
    </dgm:pt>
    <dgm:pt modelId="{51E2DF72-4027-4E87-9F92-E13E3540A2E6}" type="pres">
      <dgm:prSet presAssocID="{DF352AFF-6F92-4960-87DA-38C0F2F89F6F}" presName="LevelTwoTextNode" presStyleLbl="node2" presStyleIdx="5" presStyleCnt="7" custScaleX="1939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222DC4-BD95-4415-9FD9-5FB5F5C960FF}" type="pres">
      <dgm:prSet presAssocID="{DF352AFF-6F92-4960-87DA-38C0F2F89F6F}" presName="level3hierChild" presStyleCnt="0"/>
      <dgm:spPr/>
    </dgm:pt>
    <dgm:pt modelId="{591BFA91-2CB3-4F65-9DE1-5DD1744BCA44}" type="pres">
      <dgm:prSet presAssocID="{02B7DA9D-9623-4647-B3EB-12E6024929A6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2FF54F0C-A63D-4DCA-8003-B21FB7FFDE41}" type="pres">
      <dgm:prSet presAssocID="{02B7DA9D-9623-4647-B3EB-12E6024929A6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B7DEE35A-017D-44E3-8418-C523531E91D3}" type="pres">
      <dgm:prSet presAssocID="{49B0BF30-E605-42D5-82F4-29F60DA81866}" presName="root2" presStyleCnt="0"/>
      <dgm:spPr/>
    </dgm:pt>
    <dgm:pt modelId="{F32A91BB-7A36-4636-A7D8-F6FE70A24E20}" type="pres">
      <dgm:prSet presAssocID="{49B0BF30-E605-42D5-82F4-29F60DA81866}" presName="LevelTwoTextNode" presStyleLbl="node3" presStyleIdx="2" presStyleCnt="4" custScaleX="1822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28081C-AC8E-4E12-B2E1-8B53B1FD9942}" type="pres">
      <dgm:prSet presAssocID="{49B0BF30-E605-42D5-82F4-29F60DA81866}" presName="level3hierChild" presStyleCnt="0"/>
      <dgm:spPr/>
    </dgm:pt>
    <dgm:pt modelId="{08EAED08-437F-4841-AA93-EDEC1B52D678}" type="pres">
      <dgm:prSet presAssocID="{2BD9A5F6-300D-4825-997D-F46DD320C99C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F9BE33CB-2264-4D77-B497-F407CB70304A}" type="pres">
      <dgm:prSet presAssocID="{2BD9A5F6-300D-4825-997D-F46DD320C99C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05EA2DF3-B616-4314-9F9D-E3903982D0B1}" type="pres">
      <dgm:prSet presAssocID="{904D4F9B-FCDF-4170-B430-DD9876E2FADB}" presName="root2" presStyleCnt="0"/>
      <dgm:spPr/>
    </dgm:pt>
    <dgm:pt modelId="{30BF95DB-7E2E-4133-BD57-C9008A704C24}" type="pres">
      <dgm:prSet presAssocID="{904D4F9B-FCDF-4170-B430-DD9876E2FADB}" presName="LevelTwoTextNode" presStyleLbl="node2" presStyleIdx="6" presStyleCnt="7" custScaleX="1260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70EFAC-B7C9-47CB-AF3E-AF18385315A6}" type="pres">
      <dgm:prSet presAssocID="{904D4F9B-FCDF-4170-B430-DD9876E2FADB}" presName="level3hierChild" presStyleCnt="0"/>
      <dgm:spPr/>
    </dgm:pt>
    <dgm:pt modelId="{942FA487-9F79-42B4-B2F8-8774ECB7E055}" type="pres">
      <dgm:prSet presAssocID="{F46E92DA-B79C-4B69-8F16-3D8F06C0F4F8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E2C7EBE8-AF1F-41E0-B843-FBA73BD6C36F}" type="pres">
      <dgm:prSet presAssocID="{F46E92DA-B79C-4B69-8F16-3D8F06C0F4F8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2249FAAC-2C2D-45C6-B1E7-BF8CD87B28DC}" type="pres">
      <dgm:prSet presAssocID="{38DC8B60-EBCE-47F1-A16A-A0054D024320}" presName="root2" presStyleCnt="0"/>
      <dgm:spPr/>
    </dgm:pt>
    <dgm:pt modelId="{8323E7DA-D996-4963-A719-F99903FDE476}" type="pres">
      <dgm:prSet presAssocID="{38DC8B60-EBCE-47F1-A16A-A0054D024320}" presName="LevelTwoTextNode" presStyleLbl="node3" presStyleIdx="3" presStyleCnt="4" custScaleX="507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730FF5-254B-40E8-B0FB-FE44BCEFBFC5}" type="pres">
      <dgm:prSet presAssocID="{38DC8B60-EBCE-47F1-A16A-A0054D024320}" presName="level3hierChild" presStyleCnt="0"/>
      <dgm:spPr/>
    </dgm:pt>
    <dgm:pt modelId="{D658503F-AD5B-4292-8945-158EF19D2ED7}" type="pres">
      <dgm:prSet presAssocID="{C283783E-DE7C-4B9F-8CAF-A0BC2BBF1776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E2132922-C6C1-4D8F-B082-BB1E9C84C75C}" type="pres">
      <dgm:prSet presAssocID="{C283783E-DE7C-4B9F-8CAF-A0BC2BBF1776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D4E3E7D-26DF-4628-ACE6-8BD8C9411235}" type="pres">
      <dgm:prSet presAssocID="{CE57F210-DC2B-41F0-8750-6B456427278D}" presName="root2" presStyleCnt="0"/>
      <dgm:spPr/>
    </dgm:pt>
    <dgm:pt modelId="{94747A33-8A28-4BEF-BFDA-BA28229A5A1F}" type="pres">
      <dgm:prSet presAssocID="{CE57F210-DC2B-41F0-8750-6B456427278D}" presName="LevelTwoTextNode" presStyleLbl="node4" presStyleIdx="2" presStyleCnt="4" custScaleX="1559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5B6862-0F49-4F78-ADD8-C9145CB4DABA}" type="pres">
      <dgm:prSet presAssocID="{CE57F210-DC2B-41F0-8750-6B456427278D}" presName="level3hierChild" presStyleCnt="0"/>
      <dgm:spPr/>
    </dgm:pt>
    <dgm:pt modelId="{E4914FC1-56D5-4B43-ABC7-BBA9B0D65B97}" type="pres">
      <dgm:prSet presAssocID="{7EE1524E-C0B7-4542-86AC-EB609B9B89A4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C85AF328-F067-4A4D-B846-032BC81C5E68}" type="pres">
      <dgm:prSet presAssocID="{7EE1524E-C0B7-4542-86AC-EB609B9B89A4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7DAAAB0E-C14B-4927-B52E-9F6B44A08D7C}" type="pres">
      <dgm:prSet presAssocID="{C0858A62-0282-4A6A-A8BF-AEA8C419DC07}" presName="root2" presStyleCnt="0"/>
      <dgm:spPr/>
    </dgm:pt>
    <dgm:pt modelId="{FFA53DCA-6D95-4920-A128-BE83B12E075B}" type="pres">
      <dgm:prSet presAssocID="{C0858A62-0282-4A6A-A8BF-AEA8C419DC07}" presName="LevelTwoTextNode" presStyleLbl="node4" presStyleIdx="3" presStyleCnt="4" custScaleX="1559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8B3169-30D8-4043-99C6-3C3A58ECBB6A}" type="pres">
      <dgm:prSet presAssocID="{C0858A62-0282-4A6A-A8BF-AEA8C419DC07}" presName="level3hierChild" presStyleCnt="0"/>
      <dgm:spPr/>
    </dgm:pt>
  </dgm:ptLst>
  <dgm:cxnLst>
    <dgm:cxn modelId="{010AAE3E-2BD4-4BEB-8131-26B13D32CB8E}" type="presOf" srcId="{6714C6E2-3AED-418C-8B01-D0ABFA67CC22}" destId="{E8F39BF4-1826-48D4-9808-27865FFA7D3C}" srcOrd="0" destOrd="0" presId="urn:microsoft.com/office/officeart/2005/8/layout/hierarchy2"/>
    <dgm:cxn modelId="{A764582B-C498-4A2D-AE42-2848B59BABA5}" type="presOf" srcId="{38DC8B60-EBCE-47F1-A16A-A0054D024320}" destId="{8323E7DA-D996-4963-A719-F99903FDE476}" srcOrd="0" destOrd="0" presId="urn:microsoft.com/office/officeart/2005/8/layout/hierarchy2"/>
    <dgm:cxn modelId="{7BF413C9-2A95-4FD7-85D0-CF46BA6BBDDE}" srcId="{E2FCBDCE-7401-4A76-BD47-3EED3CF573CA}" destId="{8CAF62A5-46A4-4332-91AE-51707769F9C8}" srcOrd="0" destOrd="0" parTransId="{82ED6587-60B3-413B-9555-1B56DB3A4986}" sibTransId="{512BB8D8-70BF-42FD-A1CA-D5E5DF0DECB2}"/>
    <dgm:cxn modelId="{D8364605-6CA2-4399-A951-79B6670F53CF}" type="presOf" srcId="{8CAF62A5-46A4-4332-91AE-51707769F9C8}" destId="{EF42B7D0-FF9B-46AC-B5F1-41F6B6CDED3B}" srcOrd="0" destOrd="0" presId="urn:microsoft.com/office/officeart/2005/8/layout/hierarchy2"/>
    <dgm:cxn modelId="{822BA931-890B-4488-9E4B-7DE9A882435A}" srcId="{A9209972-E92C-4D5C-B213-F52D4B5C272E}" destId="{6C38ACDF-B00B-42CE-ABEE-246ED2724F5B}" srcOrd="2" destOrd="0" parTransId="{CB618CC2-2435-4AB1-977A-260A61CEDB8F}" sibTransId="{6CBF7617-6114-48D0-B541-78C8A0AD3EFB}"/>
    <dgm:cxn modelId="{3ADE58ED-C8DD-4FD6-B3D9-A1CF7A336E98}" type="presOf" srcId="{2BD9A5F6-300D-4825-997D-F46DD320C99C}" destId="{F9BE33CB-2264-4D77-B497-F407CB70304A}" srcOrd="1" destOrd="0" presId="urn:microsoft.com/office/officeart/2005/8/layout/hierarchy2"/>
    <dgm:cxn modelId="{F51DD8FA-947E-4329-A3E6-B23CA965B50F}" srcId="{A9209972-E92C-4D5C-B213-F52D4B5C272E}" destId="{12F50AC9-7D06-476D-95CB-DCD38765913F}" srcOrd="1" destOrd="0" parTransId="{69B650AF-E042-4837-A041-A836163CF4C4}" sibTransId="{D0D86752-4004-4223-AE8F-A40164C25A14}"/>
    <dgm:cxn modelId="{D8224D9E-B1BE-452E-A744-B3D17D369717}" type="presOf" srcId="{49B0BF30-E605-42D5-82F4-29F60DA81866}" destId="{F32A91BB-7A36-4636-A7D8-F6FE70A24E20}" srcOrd="0" destOrd="0" presId="urn:microsoft.com/office/officeart/2005/8/layout/hierarchy2"/>
    <dgm:cxn modelId="{95BBA4C7-9728-4621-BA28-5681F153840E}" srcId="{B6582B45-96C0-4ED1-8EE1-3891708C22BD}" destId="{F593C9AA-E31C-48F1-AA32-EFCC3119207F}" srcOrd="0" destOrd="0" parTransId="{E1474E17-130E-475F-8EEC-6EC43E4794FA}" sibTransId="{9103D7C0-0A2F-4159-8159-1B4DD4935D26}"/>
    <dgm:cxn modelId="{F75605A0-41FF-4BC9-8CEB-ABCF0FDD3AFC}" type="presOf" srcId="{58207AE5-EF5D-451A-99AC-ACFA0A897003}" destId="{C6EA035F-9AD7-4083-9537-4F8CDD7760AD}" srcOrd="1" destOrd="0" presId="urn:microsoft.com/office/officeart/2005/8/layout/hierarchy2"/>
    <dgm:cxn modelId="{B208184B-3BCC-4F7D-8373-22BC83B8A346}" type="presOf" srcId="{E2FCBDCE-7401-4A76-BD47-3EED3CF573CA}" destId="{374B7F07-EA18-4BF9-BE01-3CB273D56293}" srcOrd="0" destOrd="0" presId="urn:microsoft.com/office/officeart/2005/8/layout/hierarchy2"/>
    <dgm:cxn modelId="{148EA988-F532-4580-9C70-C2CE52F1F7AB}" srcId="{6714C6E2-3AED-418C-8B01-D0ABFA67CC22}" destId="{DF352AFF-6F92-4960-87DA-38C0F2F89F6F}" srcOrd="1" destOrd="0" parTransId="{77F2BAF1-258B-416E-9ACA-6E712E017954}" sibTransId="{4BBB7AA7-D199-427B-B042-A07FEE95CBAD}"/>
    <dgm:cxn modelId="{04A174F9-C14C-436A-956D-02BD1DA637C6}" srcId="{DF352AFF-6F92-4960-87DA-38C0F2F89F6F}" destId="{49B0BF30-E605-42D5-82F4-29F60DA81866}" srcOrd="0" destOrd="0" parTransId="{02B7DA9D-9623-4647-B3EB-12E6024929A6}" sibTransId="{48468F6C-994E-46B2-AF28-51CF9BC5B0C7}"/>
    <dgm:cxn modelId="{81F24807-844E-496B-8497-4429FD0284D4}" type="presOf" srcId="{F46E92DA-B79C-4B69-8F16-3D8F06C0F4F8}" destId="{E2C7EBE8-AF1F-41E0-B843-FBA73BD6C36F}" srcOrd="1" destOrd="0" presId="urn:microsoft.com/office/officeart/2005/8/layout/hierarchy2"/>
    <dgm:cxn modelId="{D5C7E41E-BF21-4C14-922F-A982AD4EC318}" type="presOf" srcId="{CE57F210-DC2B-41F0-8750-6B456427278D}" destId="{94747A33-8A28-4BEF-BFDA-BA28229A5A1F}" srcOrd="0" destOrd="0" presId="urn:microsoft.com/office/officeart/2005/8/layout/hierarchy2"/>
    <dgm:cxn modelId="{972CFDB9-7B53-4993-8978-EF10D71AA69F}" type="presOf" srcId="{C283783E-DE7C-4B9F-8CAF-A0BC2BBF1776}" destId="{E2132922-C6C1-4D8F-B082-BB1E9C84C75C}" srcOrd="1" destOrd="0" presId="urn:microsoft.com/office/officeart/2005/8/layout/hierarchy2"/>
    <dgm:cxn modelId="{CED4B837-D85A-4F0B-A22D-D1E96BD03904}" type="presOf" srcId="{CEE1B350-C11F-440E-9435-93FB5FF68273}" destId="{1FF0581F-4E35-41C4-88FA-9887701336AA}" srcOrd="0" destOrd="0" presId="urn:microsoft.com/office/officeart/2005/8/layout/hierarchy2"/>
    <dgm:cxn modelId="{37246886-5614-42C5-AFE8-10769C741C2B}" type="presOf" srcId="{82ED6587-60B3-413B-9555-1B56DB3A4986}" destId="{02EC1FA4-63D5-498D-891F-E082596CA303}" srcOrd="1" destOrd="0" presId="urn:microsoft.com/office/officeart/2005/8/layout/hierarchy2"/>
    <dgm:cxn modelId="{A13CA7CF-A86F-424D-80A4-168B394D5709}" srcId="{6C38ACDF-B00B-42CE-ABEE-246ED2724F5B}" destId="{8ADD8BDB-BC24-4973-9BA8-B8BC3375B292}" srcOrd="0" destOrd="0" parTransId="{3094285B-96FA-4B1D-AF1D-146D7791F71E}" sibTransId="{4FAB66B5-5B63-47D6-B4B2-842A5334A5A8}"/>
    <dgm:cxn modelId="{A6097210-FBCC-414B-99E3-26F562066105}" type="presOf" srcId="{E8ACA1BA-EEFC-4057-9BBD-E091313D6541}" destId="{CD6200F4-049A-4E31-880A-FBBCBB5FD709}" srcOrd="0" destOrd="0" presId="urn:microsoft.com/office/officeart/2005/8/layout/hierarchy2"/>
    <dgm:cxn modelId="{7F33B0A6-ED57-4C82-996C-F477813E2118}" type="presOf" srcId="{F46E92DA-B79C-4B69-8F16-3D8F06C0F4F8}" destId="{942FA487-9F79-42B4-B2F8-8774ECB7E055}" srcOrd="0" destOrd="0" presId="urn:microsoft.com/office/officeart/2005/8/layout/hierarchy2"/>
    <dgm:cxn modelId="{69EB9E32-A80A-41FF-9B47-4518D9F8E2E7}" type="presOf" srcId="{82ED6587-60B3-413B-9555-1B56DB3A4986}" destId="{4922CD05-3C80-4DE8-9C91-89708C4686B0}" srcOrd="0" destOrd="0" presId="urn:microsoft.com/office/officeart/2005/8/layout/hierarchy2"/>
    <dgm:cxn modelId="{09A8E3BD-2356-41C8-B98C-C8196D7A105D}" type="presOf" srcId="{6C11D0D4-2C32-4C9E-A37D-704D0C43969C}" destId="{5424381C-2F93-46E8-ABF3-F8E4042FE50E}" srcOrd="1" destOrd="0" presId="urn:microsoft.com/office/officeart/2005/8/layout/hierarchy2"/>
    <dgm:cxn modelId="{667516ED-45D6-446C-B3CE-FD488471B3B9}" type="presOf" srcId="{9DB4C69B-8B60-4A0F-A68E-6908E7EB1FA4}" destId="{B35CF621-F98E-48A8-B90E-662AF3A2862A}" srcOrd="1" destOrd="0" presId="urn:microsoft.com/office/officeart/2005/8/layout/hierarchy2"/>
    <dgm:cxn modelId="{CE591285-3120-449F-B3AD-8696E06F2BCD}" srcId="{904D4F9B-FCDF-4170-B430-DD9876E2FADB}" destId="{38DC8B60-EBCE-47F1-A16A-A0054D024320}" srcOrd="0" destOrd="0" parTransId="{F46E92DA-B79C-4B69-8F16-3D8F06C0F4F8}" sibTransId="{E8D6A64F-B4DF-40F7-AF92-7FE739C6E8F0}"/>
    <dgm:cxn modelId="{B947F519-A020-41F8-82A7-1BBB400B1ECA}" type="presOf" srcId="{2BD9A5F6-300D-4825-997D-F46DD320C99C}" destId="{08EAED08-437F-4841-AA93-EDEC1B52D678}" srcOrd="0" destOrd="0" presId="urn:microsoft.com/office/officeart/2005/8/layout/hierarchy2"/>
    <dgm:cxn modelId="{B47C9996-2DCC-420E-8682-0B09CB22B451}" type="presOf" srcId="{C283783E-DE7C-4B9F-8CAF-A0BC2BBF1776}" destId="{D658503F-AD5B-4292-8945-158EF19D2ED7}" srcOrd="0" destOrd="0" presId="urn:microsoft.com/office/officeart/2005/8/layout/hierarchy2"/>
    <dgm:cxn modelId="{CA671021-4F9B-4D9F-BDE8-63C25DB8244A}" type="presOf" srcId="{12F50AC9-7D06-476D-95CB-DCD38765913F}" destId="{108DEF7C-5F82-4613-B9F8-B6ED1279C29F}" srcOrd="0" destOrd="0" presId="urn:microsoft.com/office/officeart/2005/8/layout/hierarchy2"/>
    <dgm:cxn modelId="{79CDE088-A36F-413F-9A27-3DC495412429}" type="presOf" srcId="{3094285B-96FA-4B1D-AF1D-146D7791F71E}" destId="{BB4F6322-4FA4-478F-B541-5032BE1EA622}" srcOrd="1" destOrd="0" presId="urn:microsoft.com/office/officeart/2005/8/layout/hierarchy2"/>
    <dgm:cxn modelId="{AD093CF9-5733-49F3-8B21-88105814A656}" type="presOf" srcId="{A9209972-E92C-4D5C-B213-F52D4B5C272E}" destId="{A039D505-9D6D-4BD1-9340-457CDA135BEA}" srcOrd="0" destOrd="0" presId="urn:microsoft.com/office/officeart/2005/8/layout/hierarchy2"/>
    <dgm:cxn modelId="{5EB4BEC0-F3E2-4609-A68D-34D93BD1D461}" type="presOf" srcId="{02B7DA9D-9623-4647-B3EB-12E6024929A6}" destId="{2FF54F0C-A63D-4DCA-8003-B21FB7FFDE41}" srcOrd="1" destOrd="0" presId="urn:microsoft.com/office/officeart/2005/8/layout/hierarchy2"/>
    <dgm:cxn modelId="{12A0E62E-268D-4950-9C7E-4552CE8D23B7}" type="presOf" srcId="{3884D704-E170-4432-952E-689D3263A3EE}" destId="{9EF705D2-3C22-4D39-96FE-E8C4B5CB1F81}" srcOrd="0" destOrd="0" presId="urn:microsoft.com/office/officeart/2005/8/layout/hierarchy2"/>
    <dgm:cxn modelId="{E3D2B481-FA7A-4FA2-97E2-6816BBB75D1F}" type="presOf" srcId="{E67F7E80-E352-44BF-9C84-9C6D7DC57EE6}" destId="{72F5A344-52FC-46D8-A765-5F450280B062}" srcOrd="0" destOrd="0" presId="urn:microsoft.com/office/officeart/2005/8/layout/hierarchy2"/>
    <dgm:cxn modelId="{95B5D534-85D3-47E1-B043-B852CBF4439C}" type="presOf" srcId="{E1474E17-130E-475F-8EEC-6EC43E4794FA}" destId="{61AFEABC-2630-40A9-AA3D-422FF006B62E}" srcOrd="0" destOrd="0" presId="urn:microsoft.com/office/officeart/2005/8/layout/hierarchy2"/>
    <dgm:cxn modelId="{61A2F531-63EE-4710-9499-4E2A4F776CA4}" type="presOf" srcId="{9DB4C69B-8B60-4A0F-A68E-6908E7EB1FA4}" destId="{19D511BE-2DF6-4364-B848-50C5C90EA313}" srcOrd="0" destOrd="0" presId="urn:microsoft.com/office/officeart/2005/8/layout/hierarchy2"/>
    <dgm:cxn modelId="{6A2C18B3-1409-4039-A667-B8CE4DF0C052}" type="presOf" srcId="{E1474E17-130E-475F-8EEC-6EC43E4794FA}" destId="{4365706B-8883-4A63-8628-92F6384E5678}" srcOrd="1" destOrd="0" presId="urn:microsoft.com/office/officeart/2005/8/layout/hierarchy2"/>
    <dgm:cxn modelId="{9FE089DE-3417-40E5-8F80-6B1E00FE2D9B}" type="presOf" srcId="{C598E25E-82E2-4FB4-B2DF-6A3F319B63EE}" destId="{162153C5-A7E3-47C0-A696-A8307BED8EA0}" srcOrd="0" destOrd="0" presId="urn:microsoft.com/office/officeart/2005/8/layout/hierarchy2"/>
    <dgm:cxn modelId="{34FC3DBA-863C-4150-944F-2E4007F67CFE}" type="presOf" srcId="{F593C9AA-E31C-48F1-AA32-EFCC3119207F}" destId="{0C505EE0-6613-41AD-AC72-8ED963A348F2}" srcOrd="0" destOrd="0" presId="urn:microsoft.com/office/officeart/2005/8/layout/hierarchy2"/>
    <dgm:cxn modelId="{FF24FF07-56D5-460E-80B8-EFF517213F32}" srcId="{E8ACA1BA-EEFC-4057-9BBD-E091313D6541}" destId="{B6582B45-96C0-4ED1-8EE1-3891708C22BD}" srcOrd="0" destOrd="0" parTransId="{CEE1B350-C11F-440E-9435-93FB5FF68273}" sibTransId="{7E7645C7-3D28-4FF3-919B-12D335286CA7}"/>
    <dgm:cxn modelId="{0CDD6EFC-30B6-4F09-9869-2D04D0F05547}" type="presOf" srcId="{7EE1524E-C0B7-4542-86AC-EB609B9B89A4}" destId="{C85AF328-F067-4A4D-B846-032BC81C5E68}" srcOrd="1" destOrd="0" presId="urn:microsoft.com/office/officeart/2005/8/layout/hierarchy2"/>
    <dgm:cxn modelId="{8C4D81E4-601C-4372-86A4-04FB8FEF00B9}" type="presOf" srcId="{6C11D0D4-2C32-4C9E-A37D-704D0C43969C}" destId="{2AB75972-F824-42DA-9941-B2129B8CA5BC}" srcOrd="0" destOrd="0" presId="urn:microsoft.com/office/officeart/2005/8/layout/hierarchy2"/>
    <dgm:cxn modelId="{FC862001-1B44-4EBF-ABE3-62E04F0D473C}" type="presOf" srcId="{B6582B45-96C0-4ED1-8EE1-3891708C22BD}" destId="{C455D225-B92D-4190-8224-E3E501DB15E1}" srcOrd="0" destOrd="0" presId="urn:microsoft.com/office/officeart/2005/8/layout/hierarchy2"/>
    <dgm:cxn modelId="{8A8F6A6D-6CDD-4011-9241-F5F3B43CE1B7}" type="presOf" srcId="{367614A6-D6C7-4768-9663-59B795428863}" destId="{756250F4-DF77-4B95-BCA1-27E2DD132266}" srcOrd="0" destOrd="0" presId="urn:microsoft.com/office/officeart/2005/8/layout/hierarchy2"/>
    <dgm:cxn modelId="{44357DC0-5EE4-4755-A7C0-49BDAB861AD2}" srcId="{B4679A88-B822-4A12-B6F3-4CA6465B42C3}" destId="{C598E25E-82E2-4FB4-B2DF-6A3F319B63EE}" srcOrd="0" destOrd="0" parTransId="{3884D704-E170-4432-952E-689D3263A3EE}" sibTransId="{B9793A38-DB82-429D-B173-8F0257B8A42A}"/>
    <dgm:cxn modelId="{B61358DF-DD89-4EAF-97C0-CF3AD7343BB8}" type="presOf" srcId="{7EE1524E-C0B7-4542-86AC-EB609B9B89A4}" destId="{E4914FC1-56D5-4B43-ABC7-BBA9B0D65B97}" srcOrd="0" destOrd="0" presId="urn:microsoft.com/office/officeart/2005/8/layout/hierarchy2"/>
    <dgm:cxn modelId="{54AF3DFE-1F46-44E9-A6B3-8F0A0B598AFF}" type="presOf" srcId="{58207AE5-EF5D-451A-99AC-ACFA0A897003}" destId="{20BFF904-D35B-4D38-9FFB-4F5C9CA9D56A}" srcOrd="0" destOrd="0" presId="urn:microsoft.com/office/officeart/2005/8/layout/hierarchy2"/>
    <dgm:cxn modelId="{A8EFA39D-437F-49C9-B66C-4B37C8A5F183}" srcId="{A9209972-E92C-4D5C-B213-F52D4B5C272E}" destId="{6714C6E2-3AED-418C-8B01-D0ABFA67CC22}" srcOrd="3" destOrd="0" parTransId="{FA3B1B6D-10AA-4326-A60A-E49824F57477}" sibTransId="{FB0E1DF1-ADE9-4DF1-BA2E-C09630B84E62}"/>
    <dgm:cxn modelId="{34887B4B-5D39-494F-9F97-A748ED3E25FD}" srcId="{12F50AC9-7D06-476D-95CB-DCD38765913F}" destId="{E8ACA1BA-EEFC-4057-9BBD-E091313D6541}" srcOrd="0" destOrd="0" parTransId="{6C11D0D4-2C32-4C9E-A37D-704D0C43969C}" sibTransId="{B322C22C-FFED-4ECB-B113-D4DCA26408F0}"/>
    <dgm:cxn modelId="{5BE0035E-8B0E-4A2F-9E85-63A2CC283CD0}" type="presOf" srcId="{6C38ACDF-B00B-42CE-ABEE-246ED2724F5B}" destId="{C7F1189A-3370-4244-B648-A0A43872DF80}" srcOrd="0" destOrd="0" presId="urn:microsoft.com/office/officeart/2005/8/layout/hierarchy2"/>
    <dgm:cxn modelId="{542FC284-DEA1-4A32-AF60-7044CDF7FD92}" type="presOf" srcId="{77F2BAF1-258B-416E-9ACA-6E712E017954}" destId="{4BCAB953-38D9-458B-B64D-83E04774741E}" srcOrd="0" destOrd="0" presId="urn:microsoft.com/office/officeart/2005/8/layout/hierarchy2"/>
    <dgm:cxn modelId="{0FE9C392-BD12-44D2-A20A-F7F303363A60}" type="presOf" srcId="{3094285B-96FA-4B1D-AF1D-146D7791F71E}" destId="{DD59C43F-BB85-499F-8BD3-80BDE53A0FB3}" srcOrd="0" destOrd="0" presId="urn:microsoft.com/office/officeart/2005/8/layout/hierarchy2"/>
    <dgm:cxn modelId="{80941DF1-2249-45DB-B87A-16A7D18BB5B7}" type="presOf" srcId="{367614A6-D6C7-4768-9663-59B795428863}" destId="{C7A0428A-6A84-40C2-99E6-37FD004E9880}" srcOrd="1" destOrd="0" presId="urn:microsoft.com/office/officeart/2005/8/layout/hierarchy2"/>
    <dgm:cxn modelId="{37F34553-E745-4AF8-A055-0BE6B7B138E1}" type="presOf" srcId="{904D4F9B-FCDF-4170-B430-DD9876E2FADB}" destId="{30BF95DB-7E2E-4133-BD57-C9008A704C24}" srcOrd="0" destOrd="0" presId="urn:microsoft.com/office/officeart/2005/8/layout/hierarchy2"/>
    <dgm:cxn modelId="{E1CD6461-6CC3-43B5-A5E9-8A0E18C3A1C8}" type="presOf" srcId="{DDD641F4-0222-4828-B1EF-ACB2A37C6D08}" destId="{AB0812DC-178E-4616-9340-8319FF50B0AA}" srcOrd="0" destOrd="0" presId="urn:microsoft.com/office/officeart/2005/8/layout/hierarchy2"/>
    <dgm:cxn modelId="{079B62FF-172D-4369-906D-AEC3A4D30207}" srcId="{6714C6E2-3AED-418C-8B01-D0ABFA67CC22}" destId="{DDD641F4-0222-4828-B1EF-ACB2A37C6D08}" srcOrd="0" destOrd="0" parTransId="{367614A6-D6C7-4768-9663-59B795428863}" sibTransId="{FB22E310-2C5B-458A-A09E-CEDEDCD04E58}"/>
    <dgm:cxn modelId="{BF2089EC-97E6-4163-9AD6-AB1FD9B8584C}" srcId="{38DC8B60-EBCE-47F1-A16A-A0054D024320}" destId="{CE57F210-DC2B-41F0-8750-6B456427278D}" srcOrd="0" destOrd="0" parTransId="{C283783E-DE7C-4B9F-8CAF-A0BC2BBF1776}" sibTransId="{BCACDF4A-6F28-49C4-A18E-110672622148}"/>
    <dgm:cxn modelId="{55949F6E-4AC1-47D9-8FC3-000DB4EF0D97}" srcId="{12F50AC9-7D06-476D-95CB-DCD38765913F}" destId="{E2FCBDCE-7401-4A76-BD47-3EED3CF573CA}" srcOrd="1" destOrd="0" parTransId="{58207AE5-EF5D-451A-99AC-ACFA0A897003}" sibTransId="{49AD4BFE-9B4D-4BDE-AB5C-03C9F4812FC2}"/>
    <dgm:cxn modelId="{653DBAD8-E566-4819-B938-59AC2E391754}" srcId="{38DC8B60-EBCE-47F1-A16A-A0054D024320}" destId="{C0858A62-0282-4A6A-A8BF-AEA8C419DC07}" srcOrd="1" destOrd="0" parTransId="{7EE1524E-C0B7-4542-86AC-EB609B9B89A4}" sibTransId="{1A0BF49A-44F7-4B67-A666-A0BBD5B89610}"/>
    <dgm:cxn modelId="{2AD4B38F-219A-4C5A-AA39-67C7F0AE4F71}" type="presOf" srcId="{3884D704-E170-4432-952E-689D3263A3EE}" destId="{8DC05722-D73D-4D49-8C9C-C17E040458DE}" srcOrd="1" destOrd="0" presId="urn:microsoft.com/office/officeart/2005/8/layout/hierarchy2"/>
    <dgm:cxn modelId="{C819FCE3-02FE-4170-91C5-505DB03E9AAC}" type="presOf" srcId="{DF352AFF-6F92-4960-87DA-38C0F2F89F6F}" destId="{51E2DF72-4027-4E87-9F92-E13E3540A2E6}" srcOrd="0" destOrd="0" presId="urn:microsoft.com/office/officeart/2005/8/layout/hierarchy2"/>
    <dgm:cxn modelId="{BA1840C0-935F-43AC-ACC5-50F8415E8AE6}" type="presOf" srcId="{8ADD8BDB-BC24-4973-9BA8-B8BC3375B292}" destId="{8EC3D464-C093-4511-88CF-20F28181BC4C}" srcOrd="0" destOrd="0" presId="urn:microsoft.com/office/officeart/2005/8/layout/hierarchy2"/>
    <dgm:cxn modelId="{3EE13777-CF07-401A-910A-412D083CA65E}" srcId="{A9209972-E92C-4D5C-B213-F52D4B5C272E}" destId="{B4679A88-B822-4A12-B6F3-4CA6465B42C3}" srcOrd="0" destOrd="0" parTransId="{9DB90FB5-C32D-4444-9B79-DC0F75D16905}" sibTransId="{D638F9F3-D36B-44FA-82D0-A8324DDFB910}"/>
    <dgm:cxn modelId="{C82061AD-EFE4-472F-9705-3A3C167986BF}" type="presOf" srcId="{02B7DA9D-9623-4647-B3EB-12E6024929A6}" destId="{591BFA91-2CB3-4F65-9DE1-5DD1744BCA44}" srcOrd="0" destOrd="0" presId="urn:microsoft.com/office/officeart/2005/8/layout/hierarchy2"/>
    <dgm:cxn modelId="{D4A10131-BE0B-4FF4-90A3-4643FAE913A4}" type="presOf" srcId="{77F2BAF1-258B-416E-9ACA-6E712E017954}" destId="{D47B77DF-BF79-4A97-B971-8501B71B0550}" srcOrd="1" destOrd="0" presId="urn:microsoft.com/office/officeart/2005/8/layout/hierarchy2"/>
    <dgm:cxn modelId="{AADDB268-AEDF-46EC-8733-E12C036BDB46}" type="presOf" srcId="{B4679A88-B822-4A12-B6F3-4CA6465B42C3}" destId="{FF9AB194-8826-408C-A55C-4EE80CF3B053}" srcOrd="0" destOrd="0" presId="urn:microsoft.com/office/officeart/2005/8/layout/hierarchy2"/>
    <dgm:cxn modelId="{0AD553DC-2E87-414B-81ED-9BC11BF896AE}" srcId="{8CAF62A5-46A4-4332-91AE-51707769F9C8}" destId="{E67F7E80-E352-44BF-9C84-9C6D7DC57EE6}" srcOrd="0" destOrd="0" parTransId="{9DB4C69B-8B60-4A0F-A68E-6908E7EB1FA4}" sibTransId="{D67EF4C9-ADC1-4BF0-8C77-5DEC9A9F7BCB}"/>
    <dgm:cxn modelId="{3501EDCF-CCD3-4DC7-8042-6375638E56A6}" srcId="{6714C6E2-3AED-418C-8B01-D0ABFA67CC22}" destId="{904D4F9B-FCDF-4170-B430-DD9876E2FADB}" srcOrd="2" destOrd="0" parTransId="{2BD9A5F6-300D-4825-997D-F46DD320C99C}" sibTransId="{8484F226-7967-40CB-81A2-B2C13859C81D}"/>
    <dgm:cxn modelId="{7CD70716-762D-43F6-925D-E6519D356EE8}" type="presOf" srcId="{CEE1B350-C11F-440E-9435-93FB5FF68273}" destId="{865503C3-AD82-4D3A-A224-94C14E7F0550}" srcOrd="1" destOrd="0" presId="urn:microsoft.com/office/officeart/2005/8/layout/hierarchy2"/>
    <dgm:cxn modelId="{836AB660-1881-4788-AC7C-7CDE519C7976}" type="presOf" srcId="{C0858A62-0282-4A6A-A8BF-AEA8C419DC07}" destId="{FFA53DCA-6D95-4920-A128-BE83B12E075B}" srcOrd="0" destOrd="0" presId="urn:microsoft.com/office/officeart/2005/8/layout/hierarchy2"/>
    <dgm:cxn modelId="{E8E69906-2D41-4E86-941E-E256F55A6774}" type="presParOf" srcId="{A039D505-9D6D-4BD1-9340-457CDA135BEA}" destId="{DC052134-E44E-46F8-9584-0362D42A0B50}" srcOrd="0" destOrd="0" presId="urn:microsoft.com/office/officeart/2005/8/layout/hierarchy2"/>
    <dgm:cxn modelId="{A4A83338-6ACC-460C-AE89-C05392C01AE2}" type="presParOf" srcId="{DC052134-E44E-46F8-9584-0362D42A0B50}" destId="{FF9AB194-8826-408C-A55C-4EE80CF3B053}" srcOrd="0" destOrd="0" presId="urn:microsoft.com/office/officeart/2005/8/layout/hierarchy2"/>
    <dgm:cxn modelId="{D50396D3-7242-4883-BF57-99282BB1F911}" type="presParOf" srcId="{DC052134-E44E-46F8-9584-0362D42A0B50}" destId="{09D5B6F0-77E5-4071-B7A4-D73DBB58CF63}" srcOrd="1" destOrd="0" presId="urn:microsoft.com/office/officeart/2005/8/layout/hierarchy2"/>
    <dgm:cxn modelId="{F3C4224A-C374-458C-A3A9-B79466CE4D5C}" type="presParOf" srcId="{09D5B6F0-77E5-4071-B7A4-D73DBB58CF63}" destId="{9EF705D2-3C22-4D39-96FE-E8C4B5CB1F81}" srcOrd="0" destOrd="0" presId="urn:microsoft.com/office/officeart/2005/8/layout/hierarchy2"/>
    <dgm:cxn modelId="{8072A4D3-9C83-4888-8E3C-D2769064AC98}" type="presParOf" srcId="{9EF705D2-3C22-4D39-96FE-E8C4B5CB1F81}" destId="{8DC05722-D73D-4D49-8C9C-C17E040458DE}" srcOrd="0" destOrd="0" presId="urn:microsoft.com/office/officeart/2005/8/layout/hierarchy2"/>
    <dgm:cxn modelId="{75CA68C6-30F4-4522-97A4-1D9AA688C2B2}" type="presParOf" srcId="{09D5B6F0-77E5-4071-B7A4-D73DBB58CF63}" destId="{673C2075-B396-4DCE-9AAB-E68800AA7B11}" srcOrd="1" destOrd="0" presId="urn:microsoft.com/office/officeart/2005/8/layout/hierarchy2"/>
    <dgm:cxn modelId="{6AC5A93E-0AB2-4C46-9EE1-F6CF239A4E06}" type="presParOf" srcId="{673C2075-B396-4DCE-9AAB-E68800AA7B11}" destId="{162153C5-A7E3-47C0-A696-A8307BED8EA0}" srcOrd="0" destOrd="0" presId="urn:microsoft.com/office/officeart/2005/8/layout/hierarchy2"/>
    <dgm:cxn modelId="{52B52696-73B6-4836-8933-A242AEA329E0}" type="presParOf" srcId="{673C2075-B396-4DCE-9AAB-E68800AA7B11}" destId="{56053B15-D398-4151-BD68-444783A427B0}" srcOrd="1" destOrd="0" presId="urn:microsoft.com/office/officeart/2005/8/layout/hierarchy2"/>
    <dgm:cxn modelId="{310BB6D7-4F43-4932-BED7-A045D8BF0FB0}" type="presParOf" srcId="{A039D505-9D6D-4BD1-9340-457CDA135BEA}" destId="{EF5C7B7E-A998-4165-98CC-EEC41D77F961}" srcOrd="1" destOrd="0" presId="urn:microsoft.com/office/officeart/2005/8/layout/hierarchy2"/>
    <dgm:cxn modelId="{C9C12FDF-E873-451D-AC6E-9A16A637703E}" type="presParOf" srcId="{EF5C7B7E-A998-4165-98CC-EEC41D77F961}" destId="{108DEF7C-5F82-4613-B9F8-B6ED1279C29F}" srcOrd="0" destOrd="0" presId="urn:microsoft.com/office/officeart/2005/8/layout/hierarchy2"/>
    <dgm:cxn modelId="{2716DC78-09A0-4A69-AD8C-6F44CA1CE3BD}" type="presParOf" srcId="{EF5C7B7E-A998-4165-98CC-EEC41D77F961}" destId="{37DB53B8-FDEE-4EF1-9DAA-4F82CB8D6A46}" srcOrd="1" destOrd="0" presId="urn:microsoft.com/office/officeart/2005/8/layout/hierarchy2"/>
    <dgm:cxn modelId="{6F5D9ABA-0239-4E45-8C14-C7A614F174ED}" type="presParOf" srcId="{37DB53B8-FDEE-4EF1-9DAA-4F82CB8D6A46}" destId="{2AB75972-F824-42DA-9941-B2129B8CA5BC}" srcOrd="0" destOrd="0" presId="urn:microsoft.com/office/officeart/2005/8/layout/hierarchy2"/>
    <dgm:cxn modelId="{B2A75765-1CD8-44F1-81D6-C27CB9CA2BE8}" type="presParOf" srcId="{2AB75972-F824-42DA-9941-B2129B8CA5BC}" destId="{5424381C-2F93-46E8-ABF3-F8E4042FE50E}" srcOrd="0" destOrd="0" presId="urn:microsoft.com/office/officeart/2005/8/layout/hierarchy2"/>
    <dgm:cxn modelId="{9382AB0B-4FDB-46E6-B1F6-0B1BE9259ECF}" type="presParOf" srcId="{37DB53B8-FDEE-4EF1-9DAA-4F82CB8D6A46}" destId="{4222FA16-9AA2-4E66-8A02-F8D22BFF8713}" srcOrd="1" destOrd="0" presId="urn:microsoft.com/office/officeart/2005/8/layout/hierarchy2"/>
    <dgm:cxn modelId="{0E5EF431-BBF4-40F4-8D55-4EBAB04F5712}" type="presParOf" srcId="{4222FA16-9AA2-4E66-8A02-F8D22BFF8713}" destId="{CD6200F4-049A-4E31-880A-FBBCBB5FD709}" srcOrd="0" destOrd="0" presId="urn:microsoft.com/office/officeart/2005/8/layout/hierarchy2"/>
    <dgm:cxn modelId="{BF21775D-E0C1-439A-98B6-2A4147A594F0}" type="presParOf" srcId="{4222FA16-9AA2-4E66-8A02-F8D22BFF8713}" destId="{5BEDDFDA-BBB2-4DCC-86F9-53821BBB7E6F}" srcOrd="1" destOrd="0" presId="urn:microsoft.com/office/officeart/2005/8/layout/hierarchy2"/>
    <dgm:cxn modelId="{FEFB18AD-5D82-4929-B4C0-CAB164856940}" type="presParOf" srcId="{5BEDDFDA-BBB2-4DCC-86F9-53821BBB7E6F}" destId="{1FF0581F-4E35-41C4-88FA-9887701336AA}" srcOrd="0" destOrd="0" presId="urn:microsoft.com/office/officeart/2005/8/layout/hierarchy2"/>
    <dgm:cxn modelId="{55FB2A8D-096E-429D-B85A-FEF26041093D}" type="presParOf" srcId="{1FF0581F-4E35-41C4-88FA-9887701336AA}" destId="{865503C3-AD82-4D3A-A224-94C14E7F0550}" srcOrd="0" destOrd="0" presId="urn:microsoft.com/office/officeart/2005/8/layout/hierarchy2"/>
    <dgm:cxn modelId="{2BC155F8-623B-4B30-9DD2-B3C156F085A1}" type="presParOf" srcId="{5BEDDFDA-BBB2-4DCC-86F9-53821BBB7E6F}" destId="{3CC07C8E-3B6D-4BAA-B1C3-2D5971BFAD64}" srcOrd="1" destOrd="0" presId="urn:microsoft.com/office/officeart/2005/8/layout/hierarchy2"/>
    <dgm:cxn modelId="{A1236798-45D5-460A-A62F-7D430FD8970B}" type="presParOf" srcId="{3CC07C8E-3B6D-4BAA-B1C3-2D5971BFAD64}" destId="{C455D225-B92D-4190-8224-E3E501DB15E1}" srcOrd="0" destOrd="0" presId="urn:microsoft.com/office/officeart/2005/8/layout/hierarchy2"/>
    <dgm:cxn modelId="{DE9FA887-BB75-4F25-8737-0CE7776A9EBE}" type="presParOf" srcId="{3CC07C8E-3B6D-4BAA-B1C3-2D5971BFAD64}" destId="{E998CF14-1D4E-4B37-BA1F-2FCAE496A315}" srcOrd="1" destOrd="0" presId="urn:microsoft.com/office/officeart/2005/8/layout/hierarchy2"/>
    <dgm:cxn modelId="{DC81A341-47D3-48D1-A531-C59581E4D93C}" type="presParOf" srcId="{E998CF14-1D4E-4B37-BA1F-2FCAE496A315}" destId="{61AFEABC-2630-40A9-AA3D-422FF006B62E}" srcOrd="0" destOrd="0" presId="urn:microsoft.com/office/officeart/2005/8/layout/hierarchy2"/>
    <dgm:cxn modelId="{F8E7E9EF-B65D-4B67-87F0-0E94250F30C9}" type="presParOf" srcId="{61AFEABC-2630-40A9-AA3D-422FF006B62E}" destId="{4365706B-8883-4A63-8628-92F6384E5678}" srcOrd="0" destOrd="0" presId="urn:microsoft.com/office/officeart/2005/8/layout/hierarchy2"/>
    <dgm:cxn modelId="{062F864B-44CC-43EB-BA35-C7BE89D30C90}" type="presParOf" srcId="{E998CF14-1D4E-4B37-BA1F-2FCAE496A315}" destId="{455020D6-F0A6-45E6-82C3-BB9477753435}" srcOrd="1" destOrd="0" presId="urn:microsoft.com/office/officeart/2005/8/layout/hierarchy2"/>
    <dgm:cxn modelId="{C9D29226-EEEA-491C-AC39-A420F2760084}" type="presParOf" srcId="{455020D6-F0A6-45E6-82C3-BB9477753435}" destId="{0C505EE0-6613-41AD-AC72-8ED963A348F2}" srcOrd="0" destOrd="0" presId="urn:microsoft.com/office/officeart/2005/8/layout/hierarchy2"/>
    <dgm:cxn modelId="{298455D6-5FAB-4425-AFFA-5BB071A84699}" type="presParOf" srcId="{455020D6-F0A6-45E6-82C3-BB9477753435}" destId="{FD38BB2F-C798-4827-9011-0A181D8EF861}" srcOrd="1" destOrd="0" presId="urn:microsoft.com/office/officeart/2005/8/layout/hierarchy2"/>
    <dgm:cxn modelId="{9211A887-B2A7-4EFC-9A79-7AE83661A3FA}" type="presParOf" srcId="{37DB53B8-FDEE-4EF1-9DAA-4F82CB8D6A46}" destId="{20BFF904-D35B-4D38-9FFB-4F5C9CA9D56A}" srcOrd="2" destOrd="0" presId="urn:microsoft.com/office/officeart/2005/8/layout/hierarchy2"/>
    <dgm:cxn modelId="{ADA14803-1B3F-441D-A1AC-8090DE9CE849}" type="presParOf" srcId="{20BFF904-D35B-4D38-9FFB-4F5C9CA9D56A}" destId="{C6EA035F-9AD7-4083-9537-4F8CDD7760AD}" srcOrd="0" destOrd="0" presId="urn:microsoft.com/office/officeart/2005/8/layout/hierarchy2"/>
    <dgm:cxn modelId="{F86B70D6-EE37-49F1-A069-8AB9598E7D2D}" type="presParOf" srcId="{37DB53B8-FDEE-4EF1-9DAA-4F82CB8D6A46}" destId="{828EF92A-91C1-4E8D-92CE-E927C54613BB}" srcOrd="3" destOrd="0" presId="urn:microsoft.com/office/officeart/2005/8/layout/hierarchy2"/>
    <dgm:cxn modelId="{620F9B6B-E7F8-497B-9973-054D996A139B}" type="presParOf" srcId="{828EF92A-91C1-4E8D-92CE-E927C54613BB}" destId="{374B7F07-EA18-4BF9-BE01-3CB273D56293}" srcOrd="0" destOrd="0" presId="urn:microsoft.com/office/officeart/2005/8/layout/hierarchy2"/>
    <dgm:cxn modelId="{B9B36BFC-84A7-4D83-B0AA-9994DE61505F}" type="presParOf" srcId="{828EF92A-91C1-4E8D-92CE-E927C54613BB}" destId="{69DC067F-6ECB-4D8A-A6C6-682A3D44327F}" srcOrd="1" destOrd="0" presId="urn:microsoft.com/office/officeart/2005/8/layout/hierarchy2"/>
    <dgm:cxn modelId="{50685793-05AF-4F68-97FA-3277104A5051}" type="presParOf" srcId="{69DC067F-6ECB-4D8A-A6C6-682A3D44327F}" destId="{4922CD05-3C80-4DE8-9C91-89708C4686B0}" srcOrd="0" destOrd="0" presId="urn:microsoft.com/office/officeart/2005/8/layout/hierarchy2"/>
    <dgm:cxn modelId="{221458F4-5E04-49F3-8B8F-312FDA965615}" type="presParOf" srcId="{4922CD05-3C80-4DE8-9C91-89708C4686B0}" destId="{02EC1FA4-63D5-498D-891F-E082596CA303}" srcOrd="0" destOrd="0" presId="urn:microsoft.com/office/officeart/2005/8/layout/hierarchy2"/>
    <dgm:cxn modelId="{CCC45C0C-942C-4A7E-A7DD-364CFDDCCB83}" type="presParOf" srcId="{69DC067F-6ECB-4D8A-A6C6-682A3D44327F}" destId="{5BBFAFB9-CEDE-4C50-83AC-963978EF53B6}" srcOrd="1" destOrd="0" presId="urn:microsoft.com/office/officeart/2005/8/layout/hierarchy2"/>
    <dgm:cxn modelId="{4CB61E8C-C758-41FB-A5E1-C86085ECBFC1}" type="presParOf" srcId="{5BBFAFB9-CEDE-4C50-83AC-963978EF53B6}" destId="{EF42B7D0-FF9B-46AC-B5F1-41F6B6CDED3B}" srcOrd="0" destOrd="0" presId="urn:microsoft.com/office/officeart/2005/8/layout/hierarchy2"/>
    <dgm:cxn modelId="{10597E30-E846-4497-8FF5-1887DB4DC50D}" type="presParOf" srcId="{5BBFAFB9-CEDE-4C50-83AC-963978EF53B6}" destId="{FC99CA88-D5C2-4CAB-A9F5-50E6FA8C6D09}" srcOrd="1" destOrd="0" presId="urn:microsoft.com/office/officeart/2005/8/layout/hierarchy2"/>
    <dgm:cxn modelId="{DDEC23FB-392F-4CA3-B1D9-04C14AAB6F35}" type="presParOf" srcId="{FC99CA88-D5C2-4CAB-A9F5-50E6FA8C6D09}" destId="{19D511BE-2DF6-4364-B848-50C5C90EA313}" srcOrd="0" destOrd="0" presId="urn:microsoft.com/office/officeart/2005/8/layout/hierarchy2"/>
    <dgm:cxn modelId="{93233E94-4AF0-4FBF-B9BF-11B465258FB6}" type="presParOf" srcId="{19D511BE-2DF6-4364-B848-50C5C90EA313}" destId="{B35CF621-F98E-48A8-B90E-662AF3A2862A}" srcOrd="0" destOrd="0" presId="urn:microsoft.com/office/officeart/2005/8/layout/hierarchy2"/>
    <dgm:cxn modelId="{A4A44678-3EEC-493E-AFF6-1349961827E6}" type="presParOf" srcId="{FC99CA88-D5C2-4CAB-A9F5-50E6FA8C6D09}" destId="{D29B35A0-FC76-4294-A9C4-2D6BE52714CF}" srcOrd="1" destOrd="0" presId="urn:microsoft.com/office/officeart/2005/8/layout/hierarchy2"/>
    <dgm:cxn modelId="{32668583-899C-45A1-997D-5903C8FF20AB}" type="presParOf" srcId="{D29B35A0-FC76-4294-A9C4-2D6BE52714CF}" destId="{72F5A344-52FC-46D8-A765-5F450280B062}" srcOrd="0" destOrd="0" presId="urn:microsoft.com/office/officeart/2005/8/layout/hierarchy2"/>
    <dgm:cxn modelId="{DD77E6F5-648E-4D01-B965-58DF696C8BF1}" type="presParOf" srcId="{D29B35A0-FC76-4294-A9C4-2D6BE52714CF}" destId="{FE347DEA-FA72-45FD-A7EA-60F2500758F2}" srcOrd="1" destOrd="0" presId="urn:microsoft.com/office/officeart/2005/8/layout/hierarchy2"/>
    <dgm:cxn modelId="{EA0BEE2B-F5B7-416F-BE67-E699569BAB78}" type="presParOf" srcId="{A039D505-9D6D-4BD1-9340-457CDA135BEA}" destId="{113B9FCD-6D27-4530-8091-6BC813AFCABF}" srcOrd="2" destOrd="0" presId="urn:microsoft.com/office/officeart/2005/8/layout/hierarchy2"/>
    <dgm:cxn modelId="{CDCF20C6-36DD-4326-AA7F-42BC91523C2E}" type="presParOf" srcId="{113B9FCD-6D27-4530-8091-6BC813AFCABF}" destId="{C7F1189A-3370-4244-B648-A0A43872DF80}" srcOrd="0" destOrd="0" presId="urn:microsoft.com/office/officeart/2005/8/layout/hierarchy2"/>
    <dgm:cxn modelId="{1991483C-3A3B-4C1A-9BED-620200864C8F}" type="presParOf" srcId="{113B9FCD-6D27-4530-8091-6BC813AFCABF}" destId="{B8B76DE2-6A1E-4A7C-9B1A-F779C913E7E4}" srcOrd="1" destOrd="0" presId="urn:microsoft.com/office/officeart/2005/8/layout/hierarchy2"/>
    <dgm:cxn modelId="{821C8E7B-D6C3-4225-B0DD-B277A4646DD6}" type="presParOf" srcId="{B8B76DE2-6A1E-4A7C-9B1A-F779C913E7E4}" destId="{DD59C43F-BB85-499F-8BD3-80BDE53A0FB3}" srcOrd="0" destOrd="0" presId="urn:microsoft.com/office/officeart/2005/8/layout/hierarchy2"/>
    <dgm:cxn modelId="{50AEE199-88FE-4EF7-8F9A-FD4EF713B326}" type="presParOf" srcId="{DD59C43F-BB85-499F-8BD3-80BDE53A0FB3}" destId="{BB4F6322-4FA4-478F-B541-5032BE1EA622}" srcOrd="0" destOrd="0" presId="urn:microsoft.com/office/officeart/2005/8/layout/hierarchy2"/>
    <dgm:cxn modelId="{DA0CDFBD-64B4-486D-AB96-469C9FAFB147}" type="presParOf" srcId="{B8B76DE2-6A1E-4A7C-9B1A-F779C913E7E4}" destId="{58A10BCD-D986-4CF8-9932-712FA0BE0315}" srcOrd="1" destOrd="0" presId="urn:microsoft.com/office/officeart/2005/8/layout/hierarchy2"/>
    <dgm:cxn modelId="{61D59DA4-FABC-4B49-A43A-D885EA6E6F3D}" type="presParOf" srcId="{58A10BCD-D986-4CF8-9932-712FA0BE0315}" destId="{8EC3D464-C093-4511-88CF-20F28181BC4C}" srcOrd="0" destOrd="0" presId="urn:microsoft.com/office/officeart/2005/8/layout/hierarchy2"/>
    <dgm:cxn modelId="{6078333B-0641-4997-9357-9D54FA6A7428}" type="presParOf" srcId="{58A10BCD-D986-4CF8-9932-712FA0BE0315}" destId="{00815892-FB82-4C1E-B047-3EBD2175C935}" srcOrd="1" destOrd="0" presId="urn:microsoft.com/office/officeart/2005/8/layout/hierarchy2"/>
    <dgm:cxn modelId="{F2398E35-FCAD-419E-8F9C-A832C9334B4E}" type="presParOf" srcId="{A039D505-9D6D-4BD1-9340-457CDA135BEA}" destId="{D3EF027B-A905-4A0A-B2F9-E2524390F3EE}" srcOrd="3" destOrd="0" presId="urn:microsoft.com/office/officeart/2005/8/layout/hierarchy2"/>
    <dgm:cxn modelId="{3FB2ACA7-90BE-4D4D-AECD-DE0B3E8434AC}" type="presParOf" srcId="{D3EF027B-A905-4A0A-B2F9-E2524390F3EE}" destId="{E8F39BF4-1826-48D4-9808-27865FFA7D3C}" srcOrd="0" destOrd="0" presId="urn:microsoft.com/office/officeart/2005/8/layout/hierarchy2"/>
    <dgm:cxn modelId="{8CFBE11C-DBB1-432A-8382-AD81164D2051}" type="presParOf" srcId="{D3EF027B-A905-4A0A-B2F9-E2524390F3EE}" destId="{4E8F9DC3-D023-4961-A9B9-6895906E7E31}" srcOrd="1" destOrd="0" presId="urn:microsoft.com/office/officeart/2005/8/layout/hierarchy2"/>
    <dgm:cxn modelId="{2C27838F-5D84-4297-A4E8-5914567827F9}" type="presParOf" srcId="{4E8F9DC3-D023-4961-A9B9-6895906E7E31}" destId="{756250F4-DF77-4B95-BCA1-27E2DD132266}" srcOrd="0" destOrd="0" presId="urn:microsoft.com/office/officeart/2005/8/layout/hierarchy2"/>
    <dgm:cxn modelId="{1BDDB809-048D-4E8F-9B8B-82B4D994E55F}" type="presParOf" srcId="{756250F4-DF77-4B95-BCA1-27E2DD132266}" destId="{C7A0428A-6A84-40C2-99E6-37FD004E9880}" srcOrd="0" destOrd="0" presId="urn:microsoft.com/office/officeart/2005/8/layout/hierarchy2"/>
    <dgm:cxn modelId="{E153F84D-AE1A-4D73-93FA-25ACEF90FC6F}" type="presParOf" srcId="{4E8F9DC3-D023-4961-A9B9-6895906E7E31}" destId="{BCDECEEB-26AE-4AE2-8E9B-F60E3FD8EF51}" srcOrd="1" destOrd="0" presId="urn:microsoft.com/office/officeart/2005/8/layout/hierarchy2"/>
    <dgm:cxn modelId="{DE391E92-C337-4C59-8DBC-48472D2A8F5B}" type="presParOf" srcId="{BCDECEEB-26AE-4AE2-8E9B-F60E3FD8EF51}" destId="{AB0812DC-178E-4616-9340-8319FF50B0AA}" srcOrd="0" destOrd="0" presId="urn:microsoft.com/office/officeart/2005/8/layout/hierarchy2"/>
    <dgm:cxn modelId="{C2BAE66A-7865-4E03-AF1B-EB8C54D4686A}" type="presParOf" srcId="{BCDECEEB-26AE-4AE2-8E9B-F60E3FD8EF51}" destId="{A45D96B9-3C28-41C9-A30C-32E3F693EC9B}" srcOrd="1" destOrd="0" presId="urn:microsoft.com/office/officeart/2005/8/layout/hierarchy2"/>
    <dgm:cxn modelId="{BCF3B5C5-6836-41B5-9BD2-3302043DC51F}" type="presParOf" srcId="{4E8F9DC3-D023-4961-A9B9-6895906E7E31}" destId="{4BCAB953-38D9-458B-B64D-83E04774741E}" srcOrd="2" destOrd="0" presId="urn:microsoft.com/office/officeart/2005/8/layout/hierarchy2"/>
    <dgm:cxn modelId="{B969C2E4-6AA2-49A1-A9DA-56B5A6F68F71}" type="presParOf" srcId="{4BCAB953-38D9-458B-B64D-83E04774741E}" destId="{D47B77DF-BF79-4A97-B971-8501B71B0550}" srcOrd="0" destOrd="0" presId="urn:microsoft.com/office/officeart/2005/8/layout/hierarchy2"/>
    <dgm:cxn modelId="{B3CCFF02-2AD1-4FA4-B420-220BDECE6FC3}" type="presParOf" srcId="{4E8F9DC3-D023-4961-A9B9-6895906E7E31}" destId="{1F06C3F0-320A-4D48-BEAB-E162DDA7B40A}" srcOrd="3" destOrd="0" presId="urn:microsoft.com/office/officeart/2005/8/layout/hierarchy2"/>
    <dgm:cxn modelId="{796BD49E-FCF8-43D5-9EDD-C15D5D0393F4}" type="presParOf" srcId="{1F06C3F0-320A-4D48-BEAB-E162DDA7B40A}" destId="{51E2DF72-4027-4E87-9F92-E13E3540A2E6}" srcOrd="0" destOrd="0" presId="urn:microsoft.com/office/officeart/2005/8/layout/hierarchy2"/>
    <dgm:cxn modelId="{C8997442-DCD5-43AD-85B7-B5761A845115}" type="presParOf" srcId="{1F06C3F0-320A-4D48-BEAB-E162DDA7B40A}" destId="{83222DC4-BD95-4415-9FD9-5FB5F5C960FF}" srcOrd="1" destOrd="0" presId="urn:microsoft.com/office/officeart/2005/8/layout/hierarchy2"/>
    <dgm:cxn modelId="{9C2BFA6F-D756-4A8B-9D9A-913CFB91E1CF}" type="presParOf" srcId="{83222DC4-BD95-4415-9FD9-5FB5F5C960FF}" destId="{591BFA91-2CB3-4F65-9DE1-5DD1744BCA44}" srcOrd="0" destOrd="0" presId="urn:microsoft.com/office/officeart/2005/8/layout/hierarchy2"/>
    <dgm:cxn modelId="{16577B8B-CB36-44ED-97DC-9AAD90BA2950}" type="presParOf" srcId="{591BFA91-2CB3-4F65-9DE1-5DD1744BCA44}" destId="{2FF54F0C-A63D-4DCA-8003-B21FB7FFDE41}" srcOrd="0" destOrd="0" presId="urn:microsoft.com/office/officeart/2005/8/layout/hierarchy2"/>
    <dgm:cxn modelId="{51A122E4-1873-43EA-A927-5CC60205D9C6}" type="presParOf" srcId="{83222DC4-BD95-4415-9FD9-5FB5F5C960FF}" destId="{B7DEE35A-017D-44E3-8418-C523531E91D3}" srcOrd="1" destOrd="0" presId="urn:microsoft.com/office/officeart/2005/8/layout/hierarchy2"/>
    <dgm:cxn modelId="{E56109DA-6CBE-42B9-82BA-05E35F8EDD49}" type="presParOf" srcId="{B7DEE35A-017D-44E3-8418-C523531E91D3}" destId="{F32A91BB-7A36-4636-A7D8-F6FE70A24E20}" srcOrd="0" destOrd="0" presId="urn:microsoft.com/office/officeart/2005/8/layout/hierarchy2"/>
    <dgm:cxn modelId="{6E4E38CF-9610-498C-87E5-1CDE0F83FF71}" type="presParOf" srcId="{B7DEE35A-017D-44E3-8418-C523531E91D3}" destId="{3E28081C-AC8E-4E12-B2E1-8B53B1FD9942}" srcOrd="1" destOrd="0" presId="urn:microsoft.com/office/officeart/2005/8/layout/hierarchy2"/>
    <dgm:cxn modelId="{74AEDD8C-041F-4964-B467-22399F43FE28}" type="presParOf" srcId="{4E8F9DC3-D023-4961-A9B9-6895906E7E31}" destId="{08EAED08-437F-4841-AA93-EDEC1B52D678}" srcOrd="4" destOrd="0" presId="urn:microsoft.com/office/officeart/2005/8/layout/hierarchy2"/>
    <dgm:cxn modelId="{F33FED01-BAD3-459A-907B-7D6E44DE9E25}" type="presParOf" srcId="{08EAED08-437F-4841-AA93-EDEC1B52D678}" destId="{F9BE33CB-2264-4D77-B497-F407CB70304A}" srcOrd="0" destOrd="0" presId="urn:microsoft.com/office/officeart/2005/8/layout/hierarchy2"/>
    <dgm:cxn modelId="{38EB6286-BB20-441B-B44D-2FD5D530B266}" type="presParOf" srcId="{4E8F9DC3-D023-4961-A9B9-6895906E7E31}" destId="{05EA2DF3-B616-4314-9F9D-E3903982D0B1}" srcOrd="5" destOrd="0" presId="urn:microsoft.com/office/officeart/2005/8/layout/hierarchy2"/>
    <dgm:cxn modelId="{885DB649-EA12-4398-B68C-63DD9DD4749C}" type="presParOf" srcId="{05EA2DF3-B616-4314-9F9D-E3903982D0B1}" destId="{30BF95DB-7E2E-4133-BD57-C9008A704C24}" srcOrd="0" destOrd="0" presId="urn:microsoft.com/office/officeart/2005/8/layout/hierarchy2"/>
    <dgm:cxn modelId="{A6B030ED-1D8C-4B8C-9440-AAECAC215F4B}" type="presParOf" srcId="{05EA2DF3-B616-4314-9F9D-E3903982D0B1}" destId="{2270EFAC-B7C9-47CB-AF3E-AF18385315A6}" srcOrd="1" destOrd="0" presId="urn:microsoft.com/office/officeart/2005/8/layout/hierarchy2"/>
    <dgm:cxn modelId="{B6127B52-CD5B-4631-80E1-A8C533CD9439}" type="presParOf" srcId="{2270EFAC-B7C9-47CB-AF3E-AF18385315A6}" destId="{942FA487-9F79-42B4-B2F8-8774ECB7E055}" srcOrd="0" destOrd="0" presId="urn:microsoft.com/office/officeart/2005/8/layout/hierarchy2"/>
    <dgm:cxn modelId="{B00D780D-E666-491B-A673-271B859617D3}" type="presParOf" srcId="{942FA487-9F79-42B4-B2F8-8774ECB7E055}" destId="{E2C7EBE8-AF1F-41E0-B843-FBA73BD6C36F}" srcOrd="0" destOrd="0" presId="urn:microsoft.com/office/officeart/2005/8/layout/hierarchy2"/>
    <dgm:cxn modelId="{E1DD91AF-C4A9-4DE1-B9E1-7393F5B5032C}" type="presParOf" srcId="{2270EFAC-B7C9-47CB-AF3E-AF18385315A6}" destId="{2249FAAC-2C2D-45C6-B1E7-BF8CD87B28DC}" srcOrd="1" destOrd="0" presId="urn:microsoft.com/office/officeart/2005/8/layout/hierarchy2"/>
    <dgm:cxn modelId="{55F892B4-A02F-4C7C-87E8-F0DE112854E5}" type="presParOf" srcId="{2249FAAC-2C2D-45C6-B1E7-BF8CD87B28DC}" destId="{8323E7DA-D996-4963-A719-F99903FDE476}" srcOrd="0" destOrd="0" presId="urn:microsoft.com/office/officeart/2005/8/layout/hierarchy2"/>
    <dgm:cxn modelId="{47B39C99-EDEC-4743-B2AE-69527634D39F}" type="presParOf" srcId="{2249FAAC-2C2D-45C6-B1E7-BF8CD87B28DC}" destId="{7E730FF5-254B-40E8-B0FB-FE44BCEFBFC5}" srcOrd="1" destOrd="0" presId="urn:microsoft.com/office/officeart/2005/8/layout/hierarchy2"/>
    <dgm:cxn modelId="{84023231-49D3-462E-A8A4-7F22DAA02398}" type="presParOf" srcId="{7E730FF5-254B-40E8-B0FB-FE44BCEFBFC5}" destId="{D658503F-AD5B-4292-8945-158EF19D2ED7}" srcOrd="0" destOrd="0" presId="urn:microsoft.com/office/officeart/2005/8/layout/hierarchy2"/>
    <dgm:cxn modelId="{2EDB39F9-0457-44D6-896A-EABE5E5011AA}" type="presParOf" srcId="{D658503F-AD5B-4292-8945-158EF19D2ED7}" destId="{E2132922-C6C1-4D8F-B082-BB1E9C84C75C}" srcOrd="0" destOrd="0" presId="urn:microsoft.com/office/officeart/2005/8/layout/hierarchy2"/>
    <dgm:cxn modelId="{64DF0C77-5E58-4251-9FEC-D2812EBB9E3E}" type="presParOf" srcId="{7E730FF5-254B-40E8-B0FB-FE44BCEFBFC5}" destId="{1D4E3E7D-26DF-4628-ACE6-8BD8C9411235}" srcOrd="1" destOrd="0" presId="urn:microsoft.com/office/officeart/2005/8/layout/hierarchy2"/>
    <dgm:cxn modelId="{85C4637B-D5EC-454F-A09B-018A28B13BDF}" type="presParOf" srcId="{1D4E3E7D-26DF-4628-ACE6-8BD8C9411235}" destId="{94747A33-8A28-4BEF-BFDA-BA28229A5A1F}" srcOrd="0" destOrd="0" presId="urn:microsoft.com/office/officeart/2005/8/layout/hierarchy2"/>
    <dgm:cxn modelId="{79C06CAB-1B2B-4E19-9C4C-10CAD3B10C2C}" type="presParOf" srcId="{1D4E3E7D-26DF-4628-ACE6-8BD8C9411235}" destId="{4C5B6862-0F49-4F78-ADD8-C9145CB4DABA}" srcOrd="1" destOrd="0" presId="urn:microsoft.com/office/officeart/2005/8/layout/hierarchy2"/>
    <dgm:cxn modelId="{D2C0342F-62C8-4E11-AB1A-EB43EF9B5194}" type="presParOf" srcId="{7E730FF5-254B-40E8-B0FB-FE44BCEFBFC5}" destId="{E4914FC1-56D5-4B43-ABC7-BBA9B0D65B97}" srcOrd="2" destOrd="0" presId="urn:microsoft.com/office/officeart/2005/8/layout/hierarchy2"/>
    <dgm:cxn modelId="{2944C3A0-BDC7-41AD-9E2B-10A731A10FB9}" type="presParOf" srcId="{E4914FC1-56D5-4B43-ABC7-BBA9B0D65B97}" destId="{C85AF328-F067-4A4D-B846-032BC81C5E68}" srcOrd="0" destOrd="0" presId="urn:microsoft.com/office/officeart/2005/8/layout/hierarchy2"/>
    <dgm:cxn modelId="{6BB4B232-F51F-49D6-A244-F969158F5918}" type="presParOf" srcId="{7E730FF5-254B-40E8-B0FB-FE44BCEFBFC5}" destId="{7DAAAB0E-C14B-4927-B52E-9F6B44A08D7C}" srcOrd="3" destOrd="0" presId="urn:microsoft.com/office/officeart/2005/8/layout/hierarchy2"/>
    <dgm:cxn modelId="{49D93A81-CF8E-4DAD-89C6-855CD9A4F308}" type="presParOf" srcId="{7DAAAB0E-C14B-4927-B52E-9F6B44A08D7C}" destId="{FFA53DCA-6D95-4920-A128-BE83B12E075B}" srcOrd="0" destOrd="0" presId="urn:microsoft.com/office/officeart/2005/8/layout/hierarchy2"/>
    <dgm:cxn modelId="{E8DBEEFE-9B1A-4948-BE84-37469D87B53B}" type="presParOf" srcId="{7DAAAB0E-C14B-4927-B52E-9F6B44A08D7C}" destId="{D88B3169-30D8-4043-99C6-3C3A58ECBB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888E76-28EB-444C-80C3-72D4BE7931C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25B12140-B434-4F39-97B1-2E49C44062E6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مساله خاتمیت در صدها</a:t>
          </a:r>
          <a:r>
            <a:rPr lang="fa-IR" sz="1600" b="1" i="0" dirty="0" smtClean="0">
              <a:cs typeface="B Koodak" pitchFamily="2" charset="-78"/>
            </a:rPr>
            <a:t> روایت از معصومین به تصریح بیان شده است</a:t>
          </a:r>
          <a:endParaRPr lang="fa-IR" sz="1600" dirty="0">
            <a:cs typeface="B Koodak" pitchFamily="2" charset="-78"/>
          </a:endParaRPr>
        </a:p>
      </dgm:t>
    </dgm:pt>
    <dgm:pt modelId="{0563ABCB-B99D-4302-A4AA-627FF85AC9D6}" type="parTrans" cxnId="{001D7B4C-CFE3-4E6C-A612-0EF5ED89FA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E7F350-B720-4AE1-A118-22DA3C20CA78}" type="sibTrans" cxnId="{001D7B4C-CFE3-4E6C-A612-0EF5ED89FA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8220C7-EEE9-4BE5-808A-6FCC60CEC115}">
      <dgm:prSet custT="1"/>
      <dgm:spPr/>
      <dgm:t>
        <a:bodyPr/>
        <a:lstStyle/>
        <a:p>
          <a:pPr rtl="1"/>
          <a:r>
            <a:rPr lang="fa-IR" sz="1600" b="1" baseline="0" dirty="0" smtClean="0">
              <a:cs typeface="B Koodak" pitchFamily="2" charset="-78"/>
            </a:rPr>
            <a:t>برخی از این روایات</a:t>
          </a:r>
          <a:endParaRPr lang="fa-IR" sz="1600" dirty="0">
            <a:cs typeface="B Koodak" pitchFamily="2" charset="-78"/>
          </a:endParaRPr>
        </a:p>
      </dgm:t>
    </dgm:pt>
    <dgm:pt modelId="{BA793C4F-6CE9-43FC-9F34-F6BEBEE2EA64}" type="parTrans" cxnId="{3E817091-2A8D-40F5-9FF5-0C06A69745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BA0FE6-319E-4FDB-B9B6-736973FFB8BC}" type="sibTrans" cxnId="{3E817091-2A8D-40F5-9FF5-0C06A69745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34588C-91F2-4675-9C1D-F29916B222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أما ترضى‏ أن‏ تكون مني بمنزلة هارون من موسى، إلا أنه لا نبي بعدي‏ (وسائل الشیعه / ج1 ص 15)</a:t>
          </a:r>
          <a:endParaRPr lang="fa-IR" sz="1600" dirty="0">
            <a:cs typeface="B Koodak" pitchFamily="2" charset="-78"/>
          </a:endParaRPr>
        </a:p>
      </dgm:t>
    </dgm:pt>
    <dgm:pt modelId="{8517B2B6-BBCE-445C-B31B-8737E9FC952C}" type="parTrans" cxnId="{839E65F3-78A3-4EEA-B409-DE62C93567D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F83978-65BD-4550-8FE3-D7711A0C16AE}" type="sibTrans" cxnId="{839E65F3-78A3-4EEA-B409-DE62C93567D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2992CF-987B-457D-91EB-F57B52B2AE4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أَيُّهَا النَّاسُ إِنَّهُ‏ لَا نَبِيَ‏ بَعْدِي‏ وَ لَا سُنَّةَ بَعْدَ سُنَّتِي فَمَنِ ادَّعَى ذَلِكَ فَدَعْوَاهُ                                                                        وَ بِدْعَتُهُ فِي‏النَّارِ فَاقْتُلُوهُ وَ مَنْ تَبِعَهُ فَإِنَّهُ فِي النَّار (وسائل الشيعة / ج‏28 / ص 338)</a:t>
          </a:r>
          <a:endParaRPr lang="fa-IR" sz="1600" dirty="0">
            <a:cs typeface="B Koodak" pitchFamily="2" charset="-78"/>
          </a:endParaRPr>
        </a:p>
      </dgm:t>
    </dgm:pt>
    <dgm:pt modelId="{EB0CFB3F-505D-4BC6-8798-7AD20C4A40FC}" type="parTrans" cxnId="{ADBD2D68-08DA-4C43-8F25-F5BF1493DDB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4690CD-CFC8-4B41-A318-D55C9A11D1BA}" type="sibTrans" cxnId="{ADBD2D68-08DA-4C43-8F25-F5BF1493DD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94B1E9-EB10-4F20-9FB4-34091E05DD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إِنَّمَا مَثَلِي‏ وَ مَثَلُ‏ الْأَنْبِيَاءِ كَرَجُلٍ بَنَى دَاراً فَأَكْمَلَهَا وَ أَحْسَنَهَا إِلَّا مَوْضِعَ لَبِنَةٍ فَجَعَلَ النَّاسُ يَدْخُلُونَهَا وَ يَعْجَبُونَ بِهَا وَ يَقُولُونَ هَلَّا وُضِعَتْ هَذِهِ اللَّبِنَةُ فَأَنَا اللَّبِنَةُ وَ أَنَا خَاتَمُ النَّبِيِّين‏ (مناقب / ج1 / ص 231)</a:t>
          </a:r>
          <a:endParaRPr lang="fa-IR" sz="1600" dirty="0">
            <a:cs typeface="B Koodak" pitchFamily="2" charset="-78"/>
          </a:endParaRPr>
        </a:p>
      </dgm:t>
    </dgm:pt>
    <dgm:pt modelId="{C60B9053-4853-49FB-9C1E-587CC6581295}" type="parTrans" cxnId="{5C60176F-D85C-478C-B998-BDF92B084E7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93A3E0-793C-4D6C-97D8-356828E5839F}" type="sibTrans" cxnId="{5C60176F-D85C-478C-B998-BDF92B084E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218A53-FBB1-4C21-BA63-4217DE62EC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عَنْ أَيُّوبَ بْنِ الْحُرِّ قَالَ سَمِعْتُ أَبَا عَبْدِ اللَّهِ ع يَقُولُ‏ إِنَّ اللَّهَ عَزَّ ذِكْرُهُ خَتَمَ‏ بِنَبِيِّكُمُ‏ النَّبِيِّينَ فَلَا نَبِيَّ بَعْدَهُ أَبَداً وَ خَتَمَ بِكِتَابِكُمُ الْكُتُبَ فَلَا كِتَابَ بَعْدَهُ أَبَداً (کافی / ج1 / ص 269)</a:t>
          </a:r>
          <a:endParaRPr lang="fa-IR" sz="1600" dirty="0">
            <a:cs typeface="B Koodak" pitchFamily="2" charset="-78"/>
          </a:endParaRPr>
        </a:p>
      </dgm:t>
    </dgm:pt>
    <dgm:pt modelId="{4680B319-EAC0-40E4-AB1A-F7ED74B591C8}" type="parTrans" cxnId="{83E643E1-81D4-4C23-8660-4940B509E3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19D787-CB4C-4161-9DD3-30A6058EAAEC}" type="sibTrans" cxnId="{83E643E1-81D4-4C23-8660-4940B509E3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0FC88B-DAC2-4F59-ABE1-E8565ADB9174}" type="pres">
      <dgm:prSet presAssocID="{CE888E76-28EB-444C-80C3-72D4BE7931C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ED86CA9-3425-4DA1-82A0-C71A40F9D13E}" type="pres">
      <dgm:prSet presAssocID="{25B12140-B434-4F39-97B1-2E49C44062E6}" presName="root1" presStyleCnt="0"/>
      <dgm:spPr/>
    </dgm:pt>
    <dgm:pt modelId="{EFF592C4-D217-4B43-A050-22CC133FC1D8}" type="pres">
      <dgm:prSet presAssocID="{25B12140-B434-4F39-97B1-2E49C44062E6}" presName="LevelOneTextNode" presStyleLbl="node0" presStyleIdx="0" presStyleCnt="2" custScaleX="245965" custScaleY="589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C00764-A6DF-4459-9FD4-0C28E66BF4BF}" type="pres">
      <dgm:prSet presAssocID="{25B12140-B434-4F39-97B1-2E49C44062E6}" presName="level2hierChild" presStyleCnt="0"/>
      <dgm:spPr/>
    </dgm:pt>
    <dgm:pt modelId="{EC1E6A21-33C3-40BF-B394-850E4E2BD79B}" type="pres">
      <dgm:prSet presAssocID="{3F8220C7-EEE9-4BE5-808A-6FCC60CEC115}" presName="root1" presStyleCnt="0"/>
      <dgm:spPr/>
    </dgm:pt>
    <dgm:pt modelId="{8EBD5D68-E10F-4F9A-A3AF-0BF5D5C4F0D5}" type="pres">
      <dgm:prSet presAssocID="{3F8220C7-EEE9-4BE5-808A-6FCC60CEC115}" presName="LevelOneTextNode" presStyleLbl="node0" presStyleIdx="1" presStyleCnt="2" custScaleX="524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9588B7-59E6-44CF-810F-958E16FE4713}" type="pres">
      <dgm:prSet presAssocID="{3F8220C7-EEE9-4BE5-808A-6FCC60CEC115}" presName="level2hierChild" presStyleCnt="0"/>
      <dgm:spPr/>
    </dgm:pt>
    <dgm:pt modelId="{B1F7B4E6-C14A-44E8-A5A9-FE6F2C3EE771}" type="pres">
      <dgm:prSet presAssocID="{8517B2B6-BBCE-445C-B31B-8737E9FC952C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DE7F2106-AA45-44EC-9FA2-056AFAD1483C}" type="pres">
      <dgm:prSet presAssocID="{8517B2B6-BBCE-445C-B31B-8737E9FC952C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E80CBFB7-E9CA-475B-8E34-ADAFB2E7A87A}" type="pres">
      <dgm:prSet presAssocID="{8734588C-91F2-4675-9C1D-F29916B22248}" presName="root2" presStyleCnt="0"/>
      <dgm:spPr/>
    </dgm:pt>
    <dgm:pt modelId="{E76B833A-ED93-46B6-B813-4A547C42C89B}" type="pres">
      <dgm:prSet presAssocID="{8734588C-91F2-4675-9C1D-F29916B22248}" presName="LevelTwoTextNode" presStyleLbl="node2" presStyleIdx="0" presStyleCnt="4" custScaleX="3267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3276DF-F3E8-460F-B895-50F84CBC6B2F}" type="pres">
      <dgm:prSet presAssocID="{8734588C-91F2-4675-9C1D-F29916B22248}" presName="level3hierChild" presStyleCnt="0"/>
      <dgm:spPr/>
    </dgm:pt>
    <dgm:pt modelId="{6175AF23-E9AF-4257-A8A5-CAE7CB947157}" type="pres">
      <dgm:prSet presAssocID="{EB0CFB3F-505D-4BC6-8798-7AD20C4A40FC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6721B0E-66CA-4AC3-9F25-DBB8D1439ADF}" type="pres">
      <dgm:prSet presAssocID="{EB0CFB3F-505D-4BC6-8798-7AD20C4A40FC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63D5935-B1EC-4E9D-8B60-CD573088F364}" type="pres">
      <dgm:prSet presAssocID="{9A2992CF-987B-457D-91EB-F57B52B2AE49}" presName="root2" presStyleCnt="0"/>
      <dgm:spPr/>
    </dgm:pt>
    <dgm:pt modelId="{C5189460-0A67-4819-9CEF-0967B18E918C}" type="pres">
      <dgm:prSet presAssocID="{9A2992CF-987B-457D-91EB-F57B52B2AE49}" presName="LevelTwoTextNode" presStyleLbl="node2" presStyleIdx="1" presStyleCnt="4" custScaleX="3267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BF2FFD-2795-4728-A15D-598073DCD0AA}" type="pres">
      <dgm:prSet presAssocID="{9A2992CF-987B-457D-91EB-F57B52B2AE49}" presName="level3hierChild" presStyleCnt="0"/>
      <dgm:spPr/>
    </dgm:pt>
    <dgm:pt modelId="{8ED79930-C773-4576-810F-46F54E382069}" type="pres">
      <dgm:prSet presAssocID="{C60B9053-4853-49FB-9C1E-587CC6581295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32FED04-E0BC-4612-B71F-C0AF009114F1}" type="pres">
      <dgm:prSet presAssocID="{C60B9053-4853-49FB-9C1E-587CC6581295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45DB064-1740-4DCD-9826-125490990A88}" type="pres">
      <dgm:prSet presAssocID="{3B94B1E9-EB10-4F20-9FB4-34091E05DDD4}" presName="root2" presStyleCnt="0"/>
      <dgm:spPr/>
    </dgm:pt>
    <dgm:pt modelId="{E5A6A71C-0205-47E7-B672-3FDD609BF4EF}" type="pres">
      <dgm:prSet presAssocID="{3B94B1E9-EB10-4F20-9FB4-34091E05DDD4}" presName="LevelTwoTextNode" presStyleLbl="node2" presStyleIdx="2" presStyleCnt="4" custScaleX="3267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3D51E3-A4E4-4C28-A8AC-079E5CF60CC3}" type="pres">
      <dgm:prSet presAssocID="{3B94B1E9-EB10-4F20-9FB4-34091E05DDD4}" presName="level3hierChild" presStyleCnt="0"/>
      <dgm:spPr/>
    </dgm:pt>
    <dgm:pt modelId="{35BA7300-00FE-4729-A47B-85EE806F69E3}" type="pres">
      <dgm:prSet presAssocID="{4680B319-EAC0-40E4-AB1A-F7ED74B591C8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301EDC7-E3C8-4EA8-AEBC-46BAA253511B}" type="pres">
      <dgm:prSet presAssocID="{4680B319-EAC0-40E4-AB1A-F7ED74B591C8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65596FD5-F04E-4F4E-BDF9-573AC13E0194}" type="pres">
      <dgm:prSet presAssocID="{51218A53-FBB1-4C21-BA63-4217DE62ECDD}" presName="root2" presStyleCnt="0"/>
      <dgm:spPr/>
    </dgm:pt>
    <dgm:pt modelId="{D6E53A92-0101-4D96-845F-E8F297B71618}" type="pres">
      <dgm:prSet presAssocID="{51218A53-FBB1-4C21-BA63-4217DE62ECDD}" presName="LevelTwoTextNode" presStyleLbl="node2" presStyleIdx="3" presStyleCnt="4" custScaleX="3267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27C1E0-9FD8-4FE6-B020-F3489522FB61}" type="pres">
      <dgm:prSet presAssocID="{51218A53-FBB1-4C21-BA63-4217DE62ECDD}" presName="level3hierChild" presStyleCnt="0"/>
      <dgm:spPr/>
    </dgm:pt>
  </dgm:ptLst>
  <dgm:cxnLst>
    <dgm:cxn modelId="{83E643E1-81D4-4C23-8660-4940B509E379}" srcId="{3F8220C7-EEE9-4BE5-808A-6FCC60CEC115}" destId="{51218A53-FBB1-4C21-BA63-4217DE62ECDD}" srcOrd="3" destOrd="0" parTransId="{4680B319-EAC0-40E4-AB1A-F7ED74B591C8}" sibTransId="{0A19D787-CB4C-4161-9DD3-30A6058EAAEC}"/>
    <dgm:cxn modelId="{61D0AB22-EEA0-42EF-8D5B-373CED57F033}" type="presOf" srcId="{25B12140-B434-4F39-97B1-2E49C44062E6}" destId="{EFF592C4-D217-4B43-A050-22CC133FC1D8}" srcOrd="0" destOrd="0" presId="urn:microsoft.com/office/officeart/2005/8/layout/hierarchy2"/>
    <dgm:cxn modelId="{D64D4807-8EE1-4CBD-990C-460F2AFEAAA1}" type="presOf" srcId="{4680B319-EAC0-40E4-AB1A-F7ED74B591C8}" destId="{9301EDC7-E3C8-4EA8-AEBC-46BAA253511B}" srcOrd="1" destOrd="0" presId="urn:microsoft.com/office/officeart/2005/8/layout/hierarchy2"/>
    <dgm:cxn modelId="{B3788165-C916-4ACC-9EAE-0896451167E7}" type="presOf" srcId="{3B94B1E9-EB10-4F20-9FB4-34091E05DDD4}" destId="{E5A6A71C-0205-47E7-B672-3FDD609BF4EF}" srcOrd="0" destOrd="0" presId="urn:microsoft.com/office/officeart/2005/8/layout/hierarchy2"/>
    <dgm:cxn modelId="{77D06575-609C-42AA-AF74-E66B3164DFC8}" type="presOf" srcId="{EB0CFB3F-505D-4BC6-8798-7AD20C4A40FC}" destId="{6175AF23-E9AF-4257-A8A5-CAE7CB947157}" srcOrd="0" destOrd="0" presId="urn:microsoft.com/office/officeart/2005/8/layout/hierarchy2"/>
    <dgm:cxn modelId="{4E2DD770-C53B-4FB8-8E73-E3042D34F5F4}" type="presOf" srcId="{C60B9053-4853-49FB-9C1E-587CC6581295}" destId="{332FED04-E0BC-4612-B71F-C0AF009114F1}" srcOrd="1" destOrd="0" presId="urn:microsoft.com/office/officeart/2005/8/layout/hierarchy2"/>
    <dgm:cxn modelId="{DB696804-5D15-4A02-BC97-9377EA33D8D3}" type="presOf" srcId="{9A2992CF-987B-457D-91EB-F57B52B2AE49}" destId="{C5189460-0A67-4819-9CEF-0967B18E918C}" srcOrd="0" destOrd="0" presId="urn:microsoft.com/office/officeart/2005/8/layout/hierarchy2"/>
    <dgm:cxn modelId="{839E65F3-78A3-4EEA-B409-DE62C93567D5}" srcId="{3F8220C7-EEE9-4BE5-808A-6FCC60CEC115}" destId="{8734588C-91F2-4675-9C1D-F29916B22248}" srcOrd="0" destOrd="0" parTransId="{8517B2B6-BBCE-445C-B31B-8737E9FC952C}" sibTransId="{78F83978-65BD-4550-8FE3-D7711A0C16AE}"/>
    <dgm:cxn modelId="{CB218181-1740-4928-BA9B-79645887F9C5}" type="presOf" srcId="{8517B2B6-BBCE-445C-B31B-8737E9FC952C}" destId="{B1F7B4E6-C14A-44E8-A5A9-FE6F2C3EE771}" srcOrd="0" destOrd="0" presId="urn:microsoft.com/office/officeart/2005/8/layout/hierarchy2"/>
    <dgm:cxn modelId="{5C60176F-D85C-478C-B998-BDF92B084E74}" srcId="{3F8220C7-EEE9-4BE5-808A-6FCC60CEC115}" destId="{3B94B1E9-EB10-4F20-9FB4-34091E05DDD4}" srcOrd="2" destOrd="0" parTransId="{C60B9053-4853-49FB-9C1E-587CC6581295}" sibTransId="{D193A3E0-793C-4D6C-97D8-356828E5839F}"/>
    <dgm:cxn modelId="{96DBE647-B34D-4DCB-B92D-3137B7FB1804}" type="presOf" srcId="{51218A53-FBB1-4C21-BA63-4217DE62ECDD}" destId="{D6E53A92-0101-4D96-845F-E8F297B71618}" srcOrd="0" destOrd="0" presId="urn:microsoft.com/office/officeart/2005/8/layout/hierarchy2"/>
    <dgm:cxn modelId="{6BEE38F9-AC60-447F-B4E9-FF8D1C46F981}" type="presOf" srcId="{EB0CFB3F-505D-4BC6-8798-7AD20C4A40FC}" destId="{D6721B0E-66CA-4AC3-9F25-DBB8D1439ADF}" srcOrd="1" destOrd="0" presId="urn:microsoft.com/office/officeart/2005/8/layout/hierarchy2"/>
    <dgm:cxn modelId="{2C6DA181-DBAE-4D6B-B3A5-27D5DEF23607}" type="presOf" srcId="{CE888E76-28EB-444C-80C3-72D4BE7931C9}" destId="{930FC88B-DAC2-4F59-ABE1-E8565ADB9174}" srcOrd="0" destOrd="0" presId="urn:microsoft.com/office/officeart/2005/8/layout/hierarchy2"/>
    <dgm:cxn modelId="{8F4A0061-1AA7-499B-AFFD-961A733A148A}" type="presOf" srcId="{8734588C-91F2-4675-9C1D-F29916B22248}" destId="{E76B833A-ED93-46B6-B813-4A547C42C89B}" srcOrd="0" destOrd="0" presId="urn:microsoft.com/office/officeart/2005/8/layout/hierarchy2"/>
    <dgm:cxn modelId="{2E04745F-EFE2-4DF5-92EF-6EB19079AC69}" type="presOf" srcId="{8517B2B6-BBCE-445C-B31B-8737E9FC952C}" destId="{DE7F2106-AA45-44EC-9FA2-056AFAD1483C}" srcOrd="1" destOrd="0" presId="urn:microsoft.com/office/officeart/2005/8/layout/hierarchy2"/>
    <dgm:cxn modelId="{3E817091-2A8D-40F5-9FF5-0C06A6974564}" srcId="{CE888E76-28EB-444C-80C3-72D4BE7931C9}" destId="{3F8220C7-EEE9-4BE5-808A-6FCC60CEC115}" srcOrd="1" destOrd="0" parTransId="{BA793C4F-6CE9-43FC-9F34-F6BEBEE2EA64}" sibTransId="{C6BA0FE6-319E-4FDB-B9B6-736973FFB8BC}"/>
    <dgm:cxn modelId="{7B7F5243-307C-49F7-8C93-B24144D7E983}" type="presOf" srcId="{C60B9053-4853-49FB-9C1E-587CC6581295}" destId="{8ED79930-C773-4576-810F-46F54E382069}" srcOrd="0" destOrd="0" presId="urn:microsoft.com/office/officeart/2005/8/layout/hierarchy2"/>
    <dgm:cxn modelId="{ADBD2D68-08DA-4C43-8F25-F5BF1493DDBF}" srcId="{3F8220C7-EEE9-4BE5-808A-6FCC60CEC115}" destId="{9A2992CF-987B-457D-91EB-F57B52B2AE49}" srcOrd="1" destOrd="0" parTransId="{EB0CFB3F-505D-4BC6-8798-7AD20C4A40FC}" sibTransId="{714690CD-CFC8-4B41-A318-D55C9A11D1BA}"/>
    <dgm:cxn modelId="{001D7B4C-CFE3-4E6C-A612-0EF5ED89FAF3}" srcId="{CE888E76-28EB-444C-80C3-72D4BE7931C9}" destId="{25B12140-B434-4F39-97B1-2E49C44062E6}" srcOrd="0" destOrd="0" parTransId="{0563ABCB-B99D-4302-A4AA-627FF85AC9D6}" sibTransId="{6BE7F350-B720-4AE1-A118-22DA3C20CA78}"/>
    <dgm:cxn modelId="{CF6EFF53-7F20-4522-91E0-465D0C63EAE4}" type="presOf" srcId="{3F8220C7-EEE9-4BE5-808A-6FCC60CEC115}" destId="{8EBD5D68-E10F-4F9A-A3AF-0BF5D5C4F0D5}" srcOrd="0" destOrd="0" presId="urn:microsoft.com/office/officeart/2005/8/layout/hierarchy2"/>
    <dgm:cxn modelId="{F41E9C73-B1BE-49D0-92E0-C7236C3F9CB7}" type="presOf" srcId="{4680B319-EAC0-40E4-AB1A-F7ED74B591C8}" destId="{35BA7300-00FE-4729-A47B-85EE806F69E3}" srcOrd="0" destOrd="0" presId="urn:microsoft.com/office/officeart/2005/8/layout/hierarchy2"/>
    <dgm:cxn modelId="{B0A2E007-1B7C-4FE0-9805-4050B529000B}" type="presParOf" srcId="{930FC88B-DAC2-4F59-ABE1-E8565ADB9174}" destId="{6ED86CA9-3425-4DA1-82A0-C71A40F9D13E}" srcOrd="0" destOrd="0" presId="urn:microsoft.com/office/officeart/2005/8/layout/hierarchy2"/>
    <dgm:cxn modelId="{3AA19556-6453-4FEF-B853-B4EA876E9A52}" type="presParOf" srcId="{6ED86CA9-3425-4DA1-82A0-C71A40F9D13E}" destId="{EFF592C4-D217-4B43-A050-22CC133FC1D8}" srcOrd="0" destOrd="0" presId="urn:microsoft.com/office/officeart/2005/8/layout/hierarchy2"/>
    <dgm:cxn modelId="{8A8C2874-647D-4388-A611-BB3ADCCA3511}" type="presParOf" srcId="{6ED86CA9-3425-4DA1-82A0-C71A40F9D13E}" destId="{3FC00764-A6DF-4459-9FD4-0C28E66BF4BF}" srcOrd="1" destOrd="0" presId="urn:microsoft.com/office/officeart/2005/8/layout/hierarchy2"/>
    <dgm:cxn modelId="{02B21107-B1FD-4CA7-9B4C-04FC2DBF3FC6}" type="presParOf" srcId="{930FC88B-DAC2-4F59-ABE1-E8565ADB9174}" destId="{EC1E6A21-33C3-40BF-B394-850E4E2BD79B}" srcOrd="1" destOrd="0" presId="urn:microsoft.com/office/officeart/2005/8/layout/hierarchy2"/>
    <dgm:cxn modelId="{04268185-313F-43F0-B9F5-10CCC4B53A34}" type="presParOf" srcId="{EC1E6A21-33C3-40BF-B394-850E4E2BD79B}" destId="{8EBD5D68-E10F-4F9A-A3AF-0BF5D5C4F0D5}" srcOrd="0" destOrd="0" presId="urn:microsoft.com/office/officeart/2005/8/layout/hierarchy2"/>
    <dgm:cxn modelId="{2995F140-4F95-466A-8EAB-C467E2E1924E}" type="presParOf" srcId="{EC1E6A21-33C3-40BF-B394-850E4E2BD79B}" destId="{0B9588B7-59E6-44CF-810F-958E16FE4713}" srcOrd="1" destOrd="0" presId="urn:microsoft.com/office/officeart/2005/8/layout/hierarchy2"/>
    <dgm:cxn modelId="{FD10676E-3A9B-4392-B609-3FDA5B091754}" type="presParOf" srcId="{0B9588B7-59E6-44CF-810F-958E16FE4713}" destId="{B1F7B4E6-C14A-44E8-A5A9-FE6F2C3EE771}" srcOrd="0" destOrd="0" presId="urn:microsoft.com/office/officeart/2005/8/layout/hierarchy2"/>
    <dgm:cxn modelId="{C42D3D5B-6182-4C9C-8ED3-05BDC3F07EF1}" type="presParOf" srcId="{B1F7B4E6-C14A-44E8-A5A9-FE6F2C3EE771}" destId="{DE7F2106-AA45-44EC-9FA2-056AFAD1483C}" srcOrd="0" destOrd="0" presId="urn:microsoft.com/office/officeart/2005/8/layout/hierarchy2"/>
    <dgm:cxn modelId="{ADF6DBE2-E338-455F-860C-EFCED5493835}" type="presParOf" srcId="{0B9588B7-59E6-44CF-810F-958E16FE4713}" destId="{E80CBFB7-E9CA-475B-8E34-ADAFB2E7A87A}" srcOrd="1" destOrd="0" presId="urn:microsoft.com/office/officeart/2005/8/layout/hierarchy2"/>
    <dgm:cxn modelId="{BCA12EC9-8D30-4901-A475-83B40D709186}" type="presParOf" srcId="{E80CBFB7-E9CA-475B-8E34-ADAFB2E7A87A}" destId="{E76B833A-ED93-46B6-B813-4A547C42C89B}" srcOrd="0" destOrd="0" presId="urn:microsoft.com/office/officeart/2005/8/layout/hierarchy2"/>
    <dgm:cxn modelId="{2A879C07-6723-4A48-948C-2A30ED9C91CA}" type="presParOf" srcId="{E80CBFB7-E9CA-475B-8E34-ADAFB2E7A87A}" destId="{913276DF-F3E8-460F-B895-50F84CBC6B2F}" srcOrd="1" destOrd="0" presId="urn:microsoft.com/office/officeart/2005/8/layout/hierarchy2"/>
    <dgm:cxn modelId="{960EEDFD-53FF-4629-9706-AE91D3A6AABE}" type="presParOf" srcId="{0B9588B7-59E6-44CF-810F-958E16FE4713}" destId="{6175AF23-E9AF-4257-A8A5-CAE7CB947157}" srcOrd="2" destOrd="0" presId="urn:microsoft.com/office/officeart/2005/8/layout/hierarchy2"/>
    <dgm:cxn modelId="{54AD3586-C730-4833-9ACD-60709C275D99}" type="presParOf" srcId="{6175AF23-E9AF-4257-A8A5-CAE7CB947157}" destId="{D6721B0E-66CA-4AC3-9F25-DBB8D1439ADF}" srcOrd="0" destOrd="0" presId="urn:microsoft.com/office/officeart/2005/8/layout/hierarchy2"/>
    <dgm:cxn modelId="{0EE9C7B8-4C95-4475-96BA-97F53B0C1649}" type="presParOf" srcId="{0B9588B7-59E6-44CF-810F-958E16FE4713}" destId="{263D5935-B1EC-4E9D-8B60-CD573088F364}" srcOrd="3" destOrd="0" presId="urn:microsoft.com/office/officeart/2005/8/layout/hierarchy2"/>
    <dgm:cxn modelId="{E8966096-44DC-498F-9E33-C7EC74C44AF8}" type="presParOf" srcId="{263D5935-B1EC-4E9D-8B60-CD573088F364}" destId="{C5189460-0A67-4819-9CEF-0967B18E918C}" srcOrd="0" destOrd="0" presId="urn:microsoft.com/office/officeart/2005/8/layout/hierarchy2"/>
    <dgm:cxn modelId="{3A47A92C-6DCE-4EB8-A982-2D12F65CC086}" type="presParOf" srcId="{263D5935-B1EC-4E9D-8B60-CD573088F364}" destId="{81BF2FFD-2795-4728-A15D-598073DCD0AA}" srcOrd="1" destOrd="0" presId="urn:microsoft.com/office/officeart/2005/8/layout/hierarchy2"/>
    <dgm:cxn modelId="{45A02E48-F629-45C5-8171-3FBB1593458B}" type="presParOf" srcId="{0B9588B7-59E6-44CF-810F-958E16FE4713}" destId="{8ED79930-C773-4576-810F-46F54E382069}" srcOrd="4" destOrd="0" presId="urn:microsoft.com/office/officeart/2005/8/layout/hierarchy2"/>
    <dgm:cxn modelId="{D545D626-9C4C-45CE-BDB1-82FD314E96C9}" type="presParOf" srcId="{8ED79930-C773-4576-810F-46F54E382069}" destId="{332FED04-E0BC-4612-B71F-C0AF009114F1}" srcOrd="0" destOrd="0" presId="urn:microsoft.com/office/officeart/2005/8/layout/hierarchy2"/>
    <dgm:cxn modelId="{0EA78592-F23E-4134-8359-9FF40C51504C}" type="presParOf" srcId="{0B9588B7-59E6-44CF-810F-958E16FE4713}" destId="{D45DB064-1740-4DCD-9826-125490990A88}" srcOrd="5" destOrd="0" presId="urn:microsoft.com/office/officeart/2005/8/layout/hierarchy2"/>
    <dgm:cxn modelId="{73CC88F5-9B30-4262-BA72-1D8E49B8F0C3}" type="presParOf" srcId="{D45DB064-1740-4DCD-9826-125490990A88}" destId="{E5A6A71C-0205-47E7-B672-3FDD609BF4EF}" srcOrd="0" destOrd="0" presId="urn:microsoft.com/office/officeart/2005/8/layout/hierarchy2"/>
    <dgm:cxn modelId="{E3158470-2DE7-4FF2-A611-464377B145F9}" type="presParOf" srcId="{D45DB064-1740-4DCD-9826-125490990A88}" destId="{A03D51E3-A4E4-4C28-A8AC-079E5CF60CC3}" srcOrd="1" destOrd="0" presId="urn:microsoft.com/office/officeart/2005/8/layout/hierarchy2"/>
    <dgm:cxn modelId="{50982106-60F5-466A-BB34-A0AD66420D78}" type="presParOf" srcId="{0B9588B7-59E6-44CF-810F-958E16FE4713}" destId="{35BA7300-00FE-4729-A47B-85EE806F69E3}" srcOrd="6" destOrd="0" presId="urn:microsoft.com/office/officeart/2005/8/layout/hierarchy2"/>
    <dgm:cxn modelId="{1155AF9E-7B95-4B32-9B72-D7F526E52428}" type="presParOf" srcId="{35BA7300-00FE-4729-A47B-85EE806F69E3}" destId="{9301EDC7-E3C8-4EA8-AEBC-46BAA253511B}" srcOrd="0" destOrd="0" presId="urn:microsoft.com/office/officeart/2005/8/layout/hierarchy2"/>
    <dgm:cxn modelId="{B8CADDB6-19D3-40A6-A9EB-27715C22F535}" type="presParOf" srcId="{0B9588B7-59E6-44CF-810F-958E16FE4713}" destId="{65596FD5-F04E-4F4E-BDF9-573AC13E0194}" srcOrd="7" destOrd="0" presId="urn:microsoft.com/office/officeart/2005/8/layout/hierarchy2"/>
    <dgm:cxn modelId="{495905D8-290F-46E6-A4AD-FA085A106505}" type="presParOf" srcId="{65596FD5-F04E-4F4E-BDF9-573AC13E0194}" destId="{D6E53A92-0101-4D96-845F-E8F297B71618}" srcOrd="0" destOrd="0" presId="urn:microsoft.com/office/officeart/2005/8/layout/hierarchy2"/>
    <dgm:cxn modelId="{E72D0DD7-B05F-4EDC-AB6A-BFC6EE41BC06}" type="presParOf" srcId="{65596FD5-F04E-4F4E-BDF9-573AC13E0194}" destId="{7827C1E0-9FD8-4FE6-B020-F3489522FB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167B96-88A8-4C69-8A47-E9D59C32B9FD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4D9D8AA7-C722-4D36-9432-069D05BE8A7E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قبلا گدشت که حکمتهای تعدد</a:t>
          </a:r>
          <a:r>
            <a:rPr lang="fa-IR" sz="1600" b="1" i="0" dirty="0" smtClean="0">
              <a:cs typeface="B Koodak" pitchFamily="2" charset="-78"/>
            </a:rPr>
            <a:t> انبیا عبارتند از</a:t>
          </a:r>
          <a:endParaRPr lang="fa-IR" sz="1600" dirty="0">
            <a:cs typeface="B Koodak" pitchFamily="2" charset="-78"/>
          </a:endParaRPr>
        </a:p>
      </dgm:t>
    </dgm:pt>
    <dgm:pt modelId="{49966529-8465-4563-BEF3-9151BA581DEF}" type="parTrans" cxnId="{C0A7DE4B-F949-4091-AEA2-92E15DDE906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0AD0D2-66A6-45F8-8D2F-8A28E558F768}" type="sibTrans" cxnId="{C0A7DE4B-F949-4091-AEA2-92E15DDE906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9E8412-747B-461D-9A21-C75AD07DFB67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عدم ابلاغ پیام ایشان به تمام جهانیان</a:t>
          </a:r>
          <a:endParaRPr lang="fa-IR" sz="1600" dirty="0">
            <a:cs typeface="B Koodak" pitchFamily="2" charset="-78"/>
          </a:endParaRPr>
        </a:p>
      </dgm:t>
    </dgm:pt>
    <dgm:pt modelId="{89A18660-F401-4568-B77E-0ADE2BD677B3}" type="parTrans" cxnId="{C6BC7774-193F-48BB-9FE8-83894FE0B30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B855CA-B8D0-4748-8BAE-0D8A2482A9AE}" type="sibTrans" cxnId="{C6BC7774-193F-48BB-9FE8-83894FE0B3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AA5B92-11B6-422E-860A-F6ECF09130C8}">
      <dgm:prSet custT="1"/>
      <dgm:spPr/>
      <dgm:t>
        <a:bodyPr/>
        <a:lstStyle/>
        <a:p>
          <a:pPr rtl="1"/>
          <a:r>
            <a:rPr lang="fa-IR" sz="1600" b="1" i="0" dirty="0" smtClean="0">
              <a:cs typeface="B Koodak" pitchFamily="2" charset="-78"/>
            </a:rPr>
            <a:t>نیاز به وضع قوانین جدید</a:t>
          </a:r>
          <a:endParaRPr lang="fa-IR" sz="1600" dirty="0">
            <a:cs typeface="B Koodak" pitchFamily="2" charset="-78"/>
          </a:endParaRPr>
        </a:p>
      </dgm:t>
    </dgm:pt>
    <dgm:pt modelId="{AAB8F748-8CF7-4744-82E9-178492BB9BB9}" type="parTrans" cxnId="{ABA67316-176F-45EE-BA1B-76B7F75073B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9E8E12-FA95-4F9E-98C8-33528C26A65A}" type="sibTrans" cxnId="{ABA67316-176F-45EE-BA1B-76B7F75073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482D6B-02A4-4836-8C64-5FC0D8015EFD}">
      <dgm:prSet custT="1"/>
      <dgm:spPr/>
      <dgm:t>
        <a:bodyPr/>
        <a:lstStyle/>
        <a:p>
          <a:pPr rtl="1"/>
          <a:r>
            <a:rPr lang="fa-IR" sz="1600" b="1" baseline="0" dirty="0" smtClean="0">
              <a:cs typeface="B Koodak" pitchFamily="2" charset="-78"/>
            </a:rPr>
            <a:t>تحریف</a:t>
          </a:r>
          <a:r>
            <a:rPr lang="fa-IR" sz="1600" b="1" dirty="0" smtClean="0">
              <a:cs typeface="B Koodak" pitchFamily="2" charset="-78"/>
            </a:rPr>
            <a:t> در آموزه های ایشان</a:t>
          </a:r>
          <a:endParaRPr lang="fa-IR" sz="1600" dirty="0">
            <a:cs typeface="B Koodak" pitchFamily="2" charset="-78"/>
          </a:endParaRPr>
        </a:p>
      </dgm:t>
    </dgm:pt>
    <dgm:pt modelId="{86BF6181-25CB-4B6E-B156-4E1D9DD692AD}" type="parTrans" cxnId="{8A47691E-058C-4640-AAC4-AA70AC1F674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800EAF-FADF-4CA9-A793-6C6BA3B0BAE1}" type="sibTrans" cxnId="{8A47691E-058C-4640-AAC4-AA70AC1F674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60EA60-4905-4DC5-84F7-30714F098EAA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چند نکته</a:t>
          </a:r>
          <a:endParaRPr lang="fa-IR" sz="1600" b="1" dirty="0">
            <a:cs typeface="B Koodak" pitchFamily="2" charset="-78"/>
          </a:endParaRPr>
        </a:p>
      </dgm:t>
    </dgm:pt>
    <dgm:pt modelId="{0D448640-7376-4F81-8E3D-CD574B1087EF}" type="parTrans" cxnId="{A1B6AA8F-86FE-4233-81AD-EB3004FEC6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19D525-BD28-4B20-A3BB-8BE12B89530F}" type="sibTrans" cxnId="{A1B6AA8F-86FE-4233-81AD-EB3004FEC6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42481C-8FD4-4947-BE58-964A67E15495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هر گاه این حکمتها منتفی گردند در نتیجه ضرورتی برای بعثت نبی                    جدید وجود ندارد</a:t>
          </a:r>
          <a:endParaRPr lang="fa-IR" sz="1600" dirty="0">
            <a:cs typeface="B Koodak" pitchFamily="2" charset="-78"/>
          </a:endParaRPr>
        </a:p>
      </dgm:t>
    </dgm:pt>
    <dgm:pt modelId="{806B3E14-A01B-4B22-BA55-D8E97F98352E}" type="parTrans" cxnId="{2403EF1A-AB57-45FD-8093-F60E09D59E0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535EF6-4BE0-4B08-9B56-FAC868DDF258}" type="sibTrans" cxnId="{2403EF1A-AB57-45FD-8093-F60E09D59E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1DD7A8-6991-44E4-87A8-34EEE7C5BE7E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تشخیص</a:t>
          </a:r>
          <a:r>
            <a:rPr lang="fa-IR" sz="1600" b="1" i="0" dirty="0" smtClean="0">
              <a:cs typeface="B Koodak" pitchFamily="2" charset="-78"/>
            </a:rPr>
            <a:t> اینکه دقیقا در چه موقعیت زمانی این حکمتها منتفی می شوند از عهده بشر خارج است</a:t>
          </a:r>
          <a:endParaRPr lang="fa-IR" sz="1600" dirty="0">
            <a:cs typeface="B Koodak" pitchFamily="2" charset="-78"/>
          </a:endParaRPr>
        </a:p>
      </dgm:t>
    </dgm:pt>
    <dgm:pt modelId="{18660820-6295-4547-A9CD-647C8C45D3CA}" type="parTrans" cxnId="{81530338-762B-4E94-A565-1AF604820A8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091CFC-47E8-4F39-8169-AABB535881AC}" type="sibTrans" cxnId="{81530338-762B-4E94-A565-1AF604820A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4E2EBD-F14F-4AF5-BA57-3C0CE474C574}">
      <dgm:prSet custT="1"/>
      <dgm:spPr/>
      <dgm:t>
        <a:bodyPr/>
        <a:lstStyle/>
        <a:p>
          <a:pPr rtl="1"/>
          <a:r>
            <a:rPr lang="fa-IR" sz="1600" b="1" i="0" dirty="0" smtClean="0">
              <a:cs typeface="B Koodak" pitchFamily="2" charset="-78"/>
            </a:rPr>
            <a:t>بلکه لازم است خداوند متعال خود با علم بی نهایت خویش آن را بیان نماید</a:t>
          </a:r>
          <a:endParaRPr lang="fa-IR" sz="1600" dirty="0">
            <a:cs typeface="B Koodak" pitchFamily="2" charset="-78"/>
          </a:endParaRPr>
        </a:p>
      </dgm:t>
    </dgm:pt>
    <dgm:pt modelId="{C88E20D9-443B-489F-8FFE-6846A9726CE9}" type="parTrans" cxnId="{04D5452D-3547-4F70-9AF9-02C61D8D64F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0827C1-DB41-4D36-A9AC-C0410EAB93E6}" type="sibTrans" cxnId="{04D5452D-3547-4F70-9AF9-02C61D8D64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B853E0-DC59-4D56-BA00-1120736F2DCA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خداوند متعال در کتاب آخر خود به این مساله تصریح نموده است </a:t>
          </a:r>
          <a:endParaRPr lang="fa-IR" sz="1600" dirty="0">
            <a:cs typeface="B Koodak" pitchFamily="2" charset="-78"/>
          </a:endParaRPr>
        </a:p>
      </dgm:t>
    </dgm:pt>
    <dgm:pt modelId="{6F3C4F94-725B-466B-A693-EF530F300EE2}" type="parTrans" cxnId="{B096E98B-E342-46C8-9E3B-D92C7F36368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DC6B62-A0EE-4A90-99EB-0DF33D8376A5}" type="sibTrans" cxnId="{B096E98B-E342-46C8-9E3B-D92C7F3636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F6FD82-BED8-4D0D-9A47-271E39841454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بنابراین پس از رسول گرامی اسلام ضرورتی بر ارسال نبی جدید وجود ندارد</a:t>
          </a:r>
          <a:endParaRPr lang="fa-IR" sz="1600" dirty="0">
            <a:cs typeface="B Koodak" pitchFamily="2" charset="-78"/>
          </a:endParaRPr>
        </a:p>
      </dgm:t>
    </dgm:pt>
    <dgm:pt modelId="{242F697F-892B-40A9-B098-97833BE8C540}" type="parTrans" cxnId="{E4FBA7C3-4025-4F0B-9E41-F48C45AC8E2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33916C-0F1D-4E5A-BAD3-DA432ED42627}" type="sibTrans" cxnId="{E4FBA7C3-4025-4F0B-9E41-F48C45AC8E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9AD04D-18F0-4509-8109-464EFEB4B257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قطع</a:t>
          </a:r>
          <a:r>
            <a:rPr lang="fa-IR" sz="1600" b="1" i="0" dirty="0" smtClean="0">
              <a:cs typeface="B Koodak" pitchFamily="2" charset="-78"/>
            </a:rPr>
            <a:t> نبوت به معنای قطع رابطه خداوندمتعال با افراد بشر نیست </a:t>
          </a:r>
          <a:endParaRPr lang="fa-IR" sz="1600" dirty="0">
            <a:cs typeface="B Koodak" pitchFamily="2" charset="-78"/>
          </a:endParaRPr>
        </a:p>
      </dgm:t>
    </dgm:pt>
    <dgm:pt modelId="{87A7CACA-C19A-4AAE-9823-100665D08F50}" type="parTrans" cxnId="{117DAB57-B925-4F67-A9E9-398B7F2FCC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90AD6F-C99E-482C-B168-2864404AE40F}" type="sibTrans" cxnId="{117DAB57-B925-4F67-A9E9-398B7F2FCC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083B18-4259-4FAF-9F28-7C80402AA04B}">
      <dgm:prSet custT="1"/>
      <dgm:spPr/>
      <dgm:t>
        <a:bodyPr/>
        <a:lstStyle/>
        <a:p>
          <a:pPr rtl="1"/>
          <a:r>
            <a:rPr lang="fa-IR" sz="1600" b="1" baseline="0" dirty="0" smtClean="0">
              <a:cs typeface="B Koodak" pitchFamily="2" charset="-78"/>
            </a:rPr>
            <a:t>بلکه</a:t>
          </a:r>
          <a:r>
            <a:rPr lang="fa-IR" sz="1600" b="1" dirty="0" smtClean="0">
              <a:cs typeface="B Koodak" pitchFamily="2" charset="-78"/>
            </a:rPr>
            <a:t> این ارتباط - نه به صورت وحی نبوی - با بنگان شایسته خدا برقرار است</a:t>
          </a:r>
          <a:endParaRPr lang="fa-IR" sz="1600" dirty="0">
            <a:cs typeface="B Koodak" pitchFamily="2" charset="-78"/>
          </a:endParaRPr>
        </a:p>
      </dgm:t>
    </dgm:pt>
    <dgm:pt modelId="{E427D43F-4183-4E06-A351-FAE484CB33A5}" type="parTrans" cxnId="{42517555-9257-4F85-BA1A-8FD9C3EA47A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69C96D-6200-49FB-A984-85C4AF283C21}" type="sibTrans" cxnId="{42517555-9257-4F85-BA1A-8FD9C3EA47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F60D73-7D70-440B-97ED-2D120AD1196F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در</a:t>
          </a:r>
          <a:r>
            <a:rPr lang="fa-IR" sz="1600" b="1" i="0" dirty="0" smtClean="0">
              <a:cs typeface="B Koodak" pitchFamily="2" charset="-78"/>
            </a:rPr>
            <a:t> راس تمامی آنها امام معصوم قرار گرفته است</a:t>
          </a:r>
          <a:endParaRPr lang="fa-IR" sz="1600" dirty="0">
            <a:cs typeface="B Koodak" pitchFamily="2" charset="-78"/>
          </a:endParaRPr>
        </a:p>
      </dgm:t>
    </dgm:pt>
    <dgm:pt modelId="{0A8CCD36-888E-44AC-AF39-4592D75490EA}" type="parTrans" cxnId="{736E7688-1658-4302-A18E-5EBE9405A9A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03C459-7F77-4A0B-A36D-07CB3D28B050}" type="sibTrans" cxnId="{736E7688-1658-4302-A18E-5EBE9405A9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636517-C26B-4E6D-BBC8-00C0C6212641}" type="pres">
      <dgm:prSet presAssocID="{E9167B96-88A8-4C69-8A47-E9D59C32B9F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67A8D96-B9BA-47E9-BE8F-FA57CF36674A}" type="pres">
      <dgm:prSet presAssocID="{4D9D8AA7-C722-4D36-9432-069D05BE8A7E}" presName="root1" presStyleCnt="0"/>
      <dgm:spPr/>
    </dgm:pt>
    <dgm:pt modelId="{41AF574E-7AF7-471D-BDE0-03CC5591028E}" type="pres">
      <dgm:prSet presAssocID="{4D9D8AA7-C722-4D36-9432-069D05BE8A7E}" presName="LevelOneTextNode" presStyleLbl="node0" presStyleIdx="0" presStyleCnt="2" custScaleX="1291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755C792-EE97-4118-8547-77B8602A4FA7}" type="pres">
      <dgm:prSet presAssocID="{4D9D8AA7-C722-4D36-9432-069D05BE8A7E}" presName="level2hierChild" presStyleCnt="0"/>
      <dgm:spPr/>
    </dgm:pt>
    <dgm:pt modelId="{FA6B018D-2406-4001-BD56-148CEC209CD1}" type="pres">
      <dgm:prSet presAssocID="{89A18660-F401-4568-B77E-0ADE2BD677B3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E65FE7FB-17BD-4845-8701-6EF90CD9CB46}" type="pres">
      <dgm:prSet presAssocID="{89A18660-F401-4568-B77E-0ADE2BD677B3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25CF4BEE-E9D7-4FB2-853B-8284213E21C4}" type="pres">
      <dgm:prSet presAssocID="{2A9E8412-747B-461D-9A21-C75AD07DFB67}" presName="root2" presStyleCnt="0"/>
      <dgm:spPr/>
    </dgm:pt>
    <dgm:pt modelId="{34B7DDF5-1353-49C4-9995-6B55D95610ED}" type="pres">
      <dgm:prSet presAssocID="{2A9E8412-747B-461D-9A21-C75AD07DFB67}" presName="LevelTwoTextNode" presStyleLbl="node2" presStyleIdx="0" presStyleCnt="7" custScaleX="196526" custScaleY="65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1B43D5-E3BA-40E1-9362-FACFE253E0C8}" type="pres">
      <dgm:prSet presAssocID="{2A9E8412-747B-461D-9A21-C75AD07DFB67}" presName="level3hierChild" presStyleCnt="0"/>
      <dgm:spPr/>
    </dgm:pt>
    <dgm:pt modelId="{6DCB9031-4493-4E09-8AF2-A935ED014D49}" type="pres">
      <dgm:prSet presAssocID="{AAB8F748-8CF7-4744-82E9-178492BB9BB9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DF2C376C-15F5-4FC9-A7EF-336D4767E0E1}" type="pres">
      <dgm:prSet presAssocID="{AAB8F748-8CF7-4744-82E9-178492BB9BB9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0D8D6AE4-CE37-4A44-8430-DB6C31930D7A}" type="pres">
      <dgm:prSet presAssocID="{51AA5B92-11B6-422E-860A-F6ECF09130C8}" presName="root2" presStyleCnt="0"/>
      <dgm:spPr/>
    </dgm:pt>
    <dgm:pt modelId="{9B609968-7171-4FF6-A180-99A5F580B5DC}" type="pres">
      <dgm:prSet presAssocID="{51AA5B92-11B6-422E-860A-F6ECF09130C8}" presName="LevelTwoTextNode" presStyleLbl="node2" presStyleIdx="1" presStyleCnt="7" custScaleX="196526" custScaleY="65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CD402A-2B42-4C62-BF2E-29F2C91B560B}" type="pres">
      <dgm:prSet presAssocID="{51AA5B92-11B6-422E-860A-F6ECF09130C8}" presName="level3hierChild" presStyleCnt="0"/>
      <dgm:spPr/>
    </dgm:pt>
    <dgm:pt modelId="{2E5D39C1-36C8-48E2-8AEA-E2F22CE586CF}" type="pres">
      <dgm:prSet presAssocID="{86BF6181-25CB-4B6E-B156-4E1D9DD692AD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BC28302B-F25E-477C-A6F3-FD8D2C40CEA2}" type="pres">
      <dgm:prSet presAssocID="{86BF6181-25CB-4B6E-B156-4E1D9DD692AD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483E50B3-DFDF-4DD7-AD22-B857296B415A}" type="pres">
      <dgm:prSet presAssocID="{7B482D6B-02A4-4836-8C64-5FC0D8015EFD}" presName="root2" presStyleCnt="0"/>
      <dgm:spPr/>
    </dgm:pt>
    <dgm:pt modelId="{6C3BB15F-1D13-4EA1-BEEC-BD3DEF9798E2}" type="pres">
      <dgm:prSet presAssocID="{7B482D6B-02A4-4836-8C64-5FC0D8015EFD}" presName="LevelTwoTextNode" presStyleLbl="node2" presStyleIdx="2" presStyleCnt="7" custScaleX="196526" custScaleY="65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E23214-DEB4-4717-B9A0-026C69894E69}" type="pres">
      <dgm:prSet presAssocID="{7B482D6B-02A4-4836-8C64-5FC0D8015EFD}" presName="level3hierChild" presStyleCnt="0"/>
      <dgm:spPr/>
    </dgm:pt>
    <dgm:pt modelId="{26923040-1E47-4383-A8F3-214CA89E4F4F}" type="pres">
      <dgm:prSet presAssocID="{1060EA60-4905-4DC5-84F7-30714F098EAA}" presName="root1" presStyleCnt="0"/>
      <dgm:spPr/>
    </dgm:pt>
    <dgm:pt modelId="{4311EABD-B3D3-4831-9533-AD9BDCED7629}" type="pres">
      <dgm:prSet presAssocID="{1060EA60-4905-4DC5-84F7-30714F098EAA}" presName="LevelOneTextNode" presStyleLbl="node0" presStyleIdx="1" presStyleCnt="2" custScaleX="351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2CB811-6997-4DDF-8FA9-8B972FB929B5}" type="pres">
      <dgm:prSet presAssocID="{1060EA60-4905-4DC5-84F7-30714F098EAA}" presName="level2hierChild" presStyleCnt="0"/>
      <dgm:spPr/>
    </dgm:pt>
    <dgm:pt modelId="{F77FDA2B-F0C6-4623-9469-6AF14E6FD9C8}" type="pres">
      <dgm:prSet presAssocID="{806B3E14-A01B-4B22-BA55-D8E97F98352E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885045A8-5411-448C-9C3A-D76B00F2E8DB}" type="pres">
      <dgm:prSet presAssocID="{806B3E14-A01B-4B22-BA55-D8E97F98352E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F5C97E32-00CF-4291-8CE7-789CEBECB2EB}" type="pres">
      <dgm:prSet presAssocID="{4A42481C-8FD4-4947-BE58-964A67E15495}" presName="root2" presStyleCnt="0"/>
      <dgm:spPr/>
    </dgm:pt>
    <dgm:pt modelId="{6D63E4AF-9036-4C8F-B9AB-21E54B39B14A}" type="pres">
      <dgm:prSet presAssocID="{4A42481C-8FD4-4947-BE58-964A67E15495}" presName="LevelTwoTextNode" presStyleLbl="node2" presStyleIdx="3" presStyleCnt="7" custScaleX="154499" custScaleY="1153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5E2C57-53EF-41BC-AA66-890E17D9DF1A}" type="pres">
      <dgm:prSet presAssocID="{4A42481C-8FD4-4947-BE58-964A67E15495}" presName="level3hierChild" presStyleCnt="0"/>
      <dgm:spPr/>
    </dgm:pt>
    <dgm:pt modelId="{C92FA036-1630-4C91-B3BC-C3C982BE4073}" type="pres">
      <dgm:prSet presAssocID="{18660820-6295-4547-A9CD-647C8C45D3CA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284122A8-A4BA-4DC9-977B-69BF89658229}" type="pres">
      <dgm:prSet presAssocID="{18660820-6295-4547-A9CD-647C8C45D3CA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5D05F94F-14D0-434A-8C6F-8F3E30559241}" type="pres">
      <dgm:prSet presAssocID="{1C1DD7A8-6991-44E4-87A8-34EEE7C5BE7E}" presName="root2" presStyleCnt="0"/>
      <dgm:spPr/>
    </dgm:pt>
    <dgm:pt modelId="{73F03307-0163-4557-B451-E5E17DAA4324}" type="pres">
      <dgm:prSet presAssocID="{1C1DD7A8-6991-44E4-87A8-34EEE7C5BE7E}" presName="LevelTwoTextNode" presStyleLbl="node2" presStyleIdx="4" presStyleCnt="7" custScaleX="154499" custScaleY="1153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721A9A-966D-4E9D-8923-ED462CF0E2B4}" type="pres">
      <dgm:prSet presAssocID="{1C1DD7A8-6991-44E4-87A8-34EEE7C5BE7E}" presName="level3hierChild" presStyleCnt="0"/>
      <dgm:spPr/>
    </dgm:pt>
    <dgm:pt modelId="{AC83ED6B-D929-4A1B-8C2B-519154602F07}" type="pres">
      <dgm:prSet presAssocID="{C88E20D9-443B-489F-8FFE-6846A9726CE9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A7F66B6D-1876-4851-9FB5-FAC005853A48}" type="pres">
      <dgm:prSet presAssocID="{C88E20D9-443B-489F-8FFE-6846A9726CE9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C8B3FC5-06F3-43B9-AD72-21DD7A6BBE01}" type="pres">
      <dgm:prSet presAssocID="{BC4E2EBD-F14F-4AF5-BA57-3C0CE474C574}" presName="root2" presStyleCnt="0"/>
      <dgm:spPr/>
    </dgm:pt>
    <dgm:pt modelId="{1CE71EE3-F043-46F4-9052-831F5DBF980D}" type="pres">
      <dgm:prSet presAssocID="{BC4E2EBD-F14F-4AF5-BA57-3C0CE474C574}" presName="LevelTwoTextNode" presStyleLbl="node3" presStyleIdx="0" presStyleCnt="3" custScaleX="136881" custScaleY="1171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4F6CA6-64B3-4FF2-A228-89A7C768264A}" type="pres">
      <dgm:prSet presAssocID="{BC4E2EBD-F14F-4AF5-BA57-3C0CE474C574}" presName="level3hierChild" presStyleCnt="0"/>
      <dgm:spPr/>
    </dgm:pt>
    <dgm:pt modelId="{41EB0662-76B8-468A-84B9-96781E4652E0}" type="pres">
      <dgm:prSet presAssocID="{6F3C4F94-725B-466B-A693-EF530F300EE2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DC70C36D-3F2A-4B57-B610-A605E78FA8B2}" type="pres">
      <dgm:prSet presAssocID="{6F3C4F94-725B-466B-A693-EF530F300EE2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0271939D-C682-4023-95BC-C7367CF4BBCD}" type="pres">
      <dgm:prSet presAssocID="{CCB853E0-DC59-4D56-BA00-1120736F2DCA}" presName="root2" presStyleCnt="0"/>
      <dgm:spPr/>
    </dgm:pt>
    <dgm:pt modelId="{90B4E71A-F4B3-40AD-A5E6-C37D9C99E207}" type="pres">
      <dgm:prSet presAssocID="{CCB853E0-DC59-4D56-BA00-1120736F2DCA}" presName="LevelTwoTextNode" presStyleLbl="node2" presStyleIdx="5" presStyleCnt="7" custScaleX="1544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C09541-BDF0-40EE-8295-699CE0423720}" type="pres">
      <dgm:prSet presAssocID="{CCB853E0-DC59-4D56-BA00-1120736F2DCA}" presName="level3hierChild" presStyleCnt="0"/>
      <dgm:spPr/>
    </dgm:pt>
    <dgm:pt modelId="{1C8CF821-B0F9-4864-8BB8-EF1E653B63AB}" type="pres">
      <dgm:prSet presAssocID="{242F697F-892B-40A9-B098-97833BE8C540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FCF42D9-9467-4147-8063-2C1559B86477}" type="pres">
      <dgm:prSet presAssocID="{242F697F-892B-40A9-B098-97833BE8C540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5B2E2F85-2816-49F6-9B1F-B256BF33D4C2}" type="pres">
      <dgm:prSet presAssocID="{5BF6FD82-BED8-4D0D-9A47-271E39841454}" presName="root2" presStyleCnt="0"/>
      <dgm:spPr/>
    </dgm:pt>
    <dgm:pt modelId="{ACE9EC45-BB5A-4081-9D0E-96DAB4826C01}" type="pres">
      <dgm:prSet presAssocID="{5BF6FD82-BED8-4D0D-9A47-271E39841454}" presName="LevelTwoTextNode" presStyleLbl="node3" presStyleIdx="1" presStyleCnt="3" custScaleX="136881" custScaleY="1171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06BE40-DD09-4E7D-B01C-C65801AE8B3E}" type="pres">
      <dgm:prSet presAssocID="{5BF6FD82-BED8-4D0D-9A47-271E39841454}" presName="level3hierChild" presStyleCnt="0"/>
      <dgm:spPr/>
    </dgm:pt>
    <dgm:pt modelId="{13594A9D-B750-46F7-83EA-EB700C41E8C2}" type="pres">
      <dgm:prSet presAssocID="{87A7CACA-C19A-4AAE-9823-100665D08F50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5BBA74CF-BABB-4813-BFB1-373970617B45}" type="pres">
      <dgm:prSet presAssocID="{87A7CACA-C19A-4AAE-9823-100665D08F50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85FB113D-1C5B-47C8-83D9-3973583D2F9A}" type="pres">
      <dgm:prSet presAssocID="{CB9AD04D-18F0-4509-8109-464EFEB4B257}" presName="root2" presStyleCnt="0"/>
      <dgm:spPr/>
    </dgm:pt>
    <dgm:pt modelId="{8E3B7F8D-B01B-4722-88AD-897366FD721A}" type="pres">
      <dgm:prSet presAssocID="{CB9AD04D-18F0-4509-8109-464EFEB4B257}" presName="LevelTwoTextNode" presStyleLbl="node2" presStyleIdx="6" presStyleCnt="7" custScaleX="1544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D0FDE1-517C-40FB-929D-BD42EC7F085B}" type="pres">
      <dgm:prSet presAssocID="{CB9AD04D-18F0-4509-8109-464EFEB4B257}" presName="level3hierChild" presStyleCnt="0"/>
      <dgm:spPr/>
    </dgm:pt>
    <dgm:pt modelId="{3508242C-885C-410A-B5C2-14697B919257}" type="pres">
      <dgm:prSet presAssocID="{E427D43F-4183-4E06-A351-FAE484CB33A5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9D2730A-4146-41DB-B6AF-DD78D1AC056F}" type="pres">
      <dgm:prSet presAssocID="{E427D43F-4183-4E06-A351-FAE484CB33A5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6470A012-1118-4D1D-BC6D-C5CC99EBB3FC}" type="pres">
      <dgm:prSet presAssocID="{0D083B18-4259-4FAF-9F28-7C80402AA04B}" presName="root2" presStyleCnt="0"/>
      <dgm:spPr/>
    </dgm:pt>
    <dgm:pt modelId="{76A8DACA-0881-4518-94A1-A3DBDEAE2D20}" type="pres">
      <dgm:prSet presAssocID="{0D083B18-4259-4FAF-9F28-7C80402AA04B}" presName="LevelTwoTextNode" presStyleLbl="node3" presStyleIdx="2" presStyleCnt="3" custScaleX="136881" custScaleY="1171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5C97EC-DB5A-463C-86B2-C87CBDE3AB95}" type="pres">
      <dgm:prSet presAssocID="{0D083B18-4259-4FAF-9F28-7C80402AA04B}" presName="level3hierChild" presStyleCnt="0"/>
      <dgm:spPr/>
    </dgm:pt>
    <dgm:pt modelId="{5EAAD492-F10E-425A-A8D6-A448E4081B0E}" type="pres">
      <dgm:prSet presAssocID="{0A8CCD36-888E-44AC-AF39-4592D75490EA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436F383D-9308-4372-8FB7-BD0EEE41ECFA}" type="pres">
      <dgm:prSet presAssocID="{0A8CCD36-888E-44AC-AF39-4592D75490EA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E5870FC2-21B9-40B8-899B-0CBD0B1A22B8}" type="pres">
      <dgm:prSet presAssocID="{D5F60D73-7D70-440B-97ED-2D120AD1196F}" presName="root2" presStyleCnt="0"/>
      <dgm:spPr/>
    </dgm:pt>
    <dgm:pt modelId="{061AF11B-B7B8-4F59-9512-FC69CF16962D}" type="pres">
      <dgm:prSet presAssocID="{D5F60D73-7D70-440B-97ED-2D120AD1196F}" presName="LevelTwoTextNode" presStyleLbl="node4" presStyleIdx="0" presStyleCnt="1" custScaleY="1214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123B71-E1B1-4608-A1BE-B18E508B7A19}" type="pres">
      <dgm:prSet presAssocID="{D5F60D73-7D70-440B-97ED-2D120AD1196F}" presName="level3hierChild" presStyleCnt="0"/>
      <dgm:spPr/>
    </dgm:pt>
  </dgm:ptLst>
  <dgm:cxnLst>
    <dgm:cxn modelId="{5D9B0415-1FEA-442A-BDB2-29F8A4B7E013}" type="presOf" srcId="{18660820-6295-4547-A9CD-647C8C45D3CA}" destId="{284122A8-A4BA-4DC9-977B-69BF89658229}" srcOrd="1" destOrd="0" presId="urn:microsoft.com/office/officeart/2005/8/layout/hierarchy2"/>
    <dgm:cxn modelId="{15177181-0C4D-4D53-88B9-75E6C7F57770}" type="presOf" srcId="{1C1DD7A8-6991-44E4-87A8-34EEE7C5BE7E}" destId="{73F03307-0163-4557-B451-E5E17DAA4324}" srcOrd="0" destOrd="0" presId="urn:microsoft.com/office/officeart/2005/8/layout/hierarchy2"/>
    <dgm:cxn modelId="{E4FBA7C3-4025-4F0B-9E41-F48C45AC8E2D}" srcId="{CCB853E0-DC59-4D56-BA00-1120736F2DCA}" destId="{5BF6FD82-BED8-4D0D-9A47-271E39841454}" srcOrd="0" destOrd="0" parTransId="{242F697F-892B-40A9-B098-97833BE8C540}" sibTransId="{2B33916C-0F1D-4E5A-BAD3-DA432ED42627}"/>
    <dgm:cxn modelId="{8A47691E-058C-4640-AAC4-AA70AC1F6740}" srcId="{4D9D8AA7-C722-4D36-9432-069D05BE8A7E}" destId="{7B482D6B-02A4-4836-8C64-5FC0D8015EFD}" srcOrd="2" destOrd="0" parTransId="{86BF6181-25CB-4B6E-B156-4E1D9DD692AD}" sibTransId="{AE800EAF-FADF-4CA9-A793-6C6BA3B0BAE1}"/>
    <dgm:cxn modelId="{E27F3CC5-FE4C-4E37-9EDD-2628C8E5E841}" type="presOf" srcId="{BC4E2EBD-F14F-4AF5-BA57-3C0CE474C574}" destId="{1CE71EE3-F043-46F4-9052-831F5DBF980D}" srcOrd="0" destOrd="0" presId="urn:microsoft.com/office/officeart/2005/8/layout/hierarchy2"/>
    <dgm:cxn modelId="{6E181128-1BD7-41BF-840F-B26AC43774A7}" type="presOf" srcId="{C88E20D9-443B-489F-8FFE-6846A9726CE9}" destId="{AC83ED6B-D929-4A1B-8C2B-519154602F07}" srcOrd="0" destOrd="0" presId="urn:microsoft.com/office/officeart/2005/8/layout/hierarchy2"/>
    <dgm:cxn modelId="{4AF0FAD9-9D40-4AB9-94B4-D1E0FB766C89}" type="presOf" srcId="{AAB8F748-8CF7-4744-82E9-178492BB9BB9}" destId="{DF2C376C-15F5-4FC9-A7EF-336D4767E0E1}" srcOrd="1" destOrd="0" presId="urn:microsoft.com/office/officeart/2005/8/layout/hierarchy2"/>
    <dgm:cxn modelId="{D321BD22-DC59-45A5-9EC0-CAA034FC54FE}" type="presOf" srcId="{87A7CACA-C19A-4AAE-9823-100665D08F50}" destId="{5BBA74CF-BABB-4813-BFB1-373970617B45}" srcOrd="1" destOrd="0" presId="urn:microsoft.com/office/officeart/2005/8/layout/hierarchy2"/>
    <dgm:cxn modelId="{4FA187E2-1345-4A33-9CE9-62CBBE66F1FE}" type="presOf" srcId="{0A8CCD36-888E-44AC-AF39-4592D75490EA}" destId="{5EAAD492-F10E-425A-A8D6-A448E4081B0E}" srcOrd="0" destOrd="0" presId="urn:microsoft.com/office/officeart/2005/8/layout/hierarchy2"/>
    <dgm:cxn modelId="{ABA67316-176F-45EE-BA1B-76B7F75073B5}" srcId="{4D9D8AA7-C722-4D36-9432-069D05BE8A7E}" destId="{51AA5B92-11B6-422E-860A-F6ECF09130C8}" srcOrd="1" destOrd="0" parTransId="{AAB8F748-8CF7-4744-82E9-178492BB9BB9}" sibTransId="{DF9E8E12-FA95-4F9E-98C8-33528C26A65A}"/>
    <dgm:cxn modelId="{83BF298F-BE2E-4498-ABE3-0E3AFD79F0A5}" type="presOf" srcId="{242F697F-892B-40A9-B098-97833BE8C540}" destId="{EFCF42D9-9467-4147-8063-2C1559B86477}" srcOrd="1" destOrd="0" presId="urn:microsoft.com/office/officeart/2005/8/layout/hierarchy2"/>
    <dgm:cxn modelId="{FF5D4182-EA59-4F8B-8DD8-C8D81208A708}" type="presOf" srcId="{7B482D6B-02A4-4836-8C64-5FC0D8015EFD}" destId="{6C3BB15F-1D13-4EA1-BEEC-BD3DEF9798E2}" srcOrd="0" destOrd="0" presId="urn:microsoft.com/office/officeart/2005/8/layout/hierarchy2"/>
    <dgm:cxn modelId="{7FA8BE4E-0630-47D9-909A-12F7AF3323F9}" type="presOf" srcId="{51AA5B92-11B6-422E-860A-F6ECF09130C8}" destId="{9B609968-7171-4FF6-A180-99A5F580B5DC}" srcOrd="0" destOrd="0" presId="urn:microsoft.com/office/officeart/2005/8/layout/hierarchy2"/>
    <dgm:cxn modelId="{5B5F8CF5-ABA7-4316-A923-3C02A85AD3A1}" type="presOf" srcId="{AAB8F748-8CF7-4744-82E9-178492BB9BB9}" destId="{6DCB9031-4493-4E09-8AF2-A935ED014D49}" srcOrd="0" destOrd="0" presId="urn:microsoft.com/office/officeart/2005/8/layout/hierarchy2"/>
    <dgm:cxn modelId="{2403EF1A-AB57-45FD-8093-F60E09D59E04}" srcId="{1060EA60-4905-4DC5-84F7-30714F098EAA}" destId="{4A42481C-8FD4-4947-BE58-964A67E15495}" srcOrd="0" destOrd="0" parTransId="{806B3E14-A01B-4B22-BA55-D8E97F98352E}" sibTransId="{EB535EF6-4BE0-4B08-9B56-FAC868DDF258}"/>
    <dgm:cxn modelId="{89959A8A-B4D6-4926-950E-3BEB7347DF09}" type="presOf" srcId="{CB9AD04D-18F0-4509-8109-464EFEB4B257}" destId="{8E3B7F8D-B01B-4722-88AD-897366FD721A}" srcOrd="0" destOrd="0" presId="urn:microsoft.com/office/officeart/2005/8/layout/hierarchy2"/>
    <dgm:cxn modelId="{81530338-762B-4E94-A565-1AF604820A88}" srcId="{1060EA60-4905-4DC5-84F7-30714F098EAA}" destId="{1C1DD7A8-6991-44E4-87A8-34EEE7C5BE7E}" srcOrd="1" destOrd="0" parTransId="{18660820-6295-4547-A9CD-647C8C45D3CA}" sibTransId="{5F091CFC-47E8-4F39-8169-AABB535881AC}"/>
    <dgm:cxn modelId="{B8485B8D-677C-46F6-A1F4-A5A6A816386F}" type="presOf" srcId="{806B3E14-A01B-4B22-BA55-D8E97F98352E}" destId="{885045A8-5411-448C-9C3A-D76B00F2E8DB}" srcOrd="1" destOrd="0" presId="urn:microsoft.com/office/officeart/2005/8/layout/hierarchy2"/>
    <dgm:cxn modelId="{736E7688-1658-4302-A18E-5EBE9405A9AF}" srcId="{0D083B18-4259-4FAF-9F28-7C80402AA04B}" destId="{D5F60D73-7D70-440B-97ED-2D120AD1196F}" srcOrd="0" destOrd="0" parTransId="{0A8CCD36-888E-44AC-AF39-4592D75490EA}" sibTransId="{C803C459-7F77-4A0B-A36D-07CB3D28B050}"/>
    <dgm:cxn modelId="{4474D43F-6D56-4B3F-AEC9-6911328B2C51}" type="presOf" srcId="{6F3C4F94-725B-466B-A693-EF530F300EE2}" destId="{41EB0662-76B8-468A-84B9-96781E4652E0}" srcOrd="0" destOrd="0" presId="urn:microsoft.com/office/officeart/2005/8/layout/hierarchy2"/>
    <dgm:cxn modelId="{3A85C5AD-44F2-43E1-BE2D-FF24A3C08BAF}" type="presOf" srcId="{D5F60D73-7D70-440B-97ED-2D120AD1196F}" destId="{061AF11B-B7B8-4F59-9512-FC69CF16962D}" srcOrd="0" destOrd="0" presId="urn:microsoft.com/office/officeart/2005/8/layout/hierarchy2"/>
    <dgm:cxn modelId="{1280EE71-2B9B-4CF0-B1AA-D1C72E0C1B27}" type="presOf" srcId="{0D083B18-4259-4FAF-9F28-7C80402AA04B}" destId="{76A8DACA-0881-4518-94A1-A3DBDEAE2D20}" srcOrd="0" destOrd="0" presId="urn:microsoft.com/office/officeart/2005/8/layout/hierarchy2"/>
    <dgm:cxn modelId="{56EE825C-091B-439C-AD1C-585CF3DA6C15}" type="presOf" srcId="{18660820-6295-4547-A9CD-647C8C45D3CA}" destId="{C92FA036-1630-4C91-B3BC-C3C982BE4073}" srcOrd="0" destOrd="0" presId="urn:microsoft.com/office/officeart/2005/8/layout/hierarchy2"/>
    <dgm:cxn modelId="{AD433EFB-26B4-4AFF-9C76-2C2C02576481}" type="presOf" srcId="{86BF6181-25CB-4B6E-B156-4E1D9DD692AD}" destId="{BC28302B-F25E-477C-A6F3-FD8D2C40CEA2}" srcOrd="1" destOrd="0" presId="urn:microsoft.com/office/officeart/2005/8/layout/hierarchy2"/>
    <dgm:cxn modelId="{80F4447E-CB3F-4F9D-9C9A-510FD442ED40}" type="presOf" srcId="{86BF6181-25CB-4B6E-B156-4E1D9DD692AD}" destId="{2E5D39C1-36C8-48E2-8AEA-E2F22CE586CF}" srcOrd="0" destOrd="0" presId="urn:microsoft.com/office/officeart/2005/8/layout/hierarchy2"/>
    <dgm:cxn modelId="{AC362CA8-609C-4045-989C-05CCD87BA569}" type="presOf" srcId="{242F697F-892B-40A9-B098-97833BE8C540}" destId="{1C8CF821-B0F9-4864-8BB8-EF1E653B63AB}" srcOrd="0" destOrd="0" presId="urn:microsoft.com/office/officeart/2005/8/layout/hierarchy2"/>
    <dgm:cxn modelId="{1B11202D-4404-4E0D-8BB0-D0C9D49CDA74}" type="presOf" srcId="{5BF6FD82-BED8-4D0D-9A47-271E39841454}" destId="{ACE9EC45-BB5A-4081-9D0E-96DAB4826C01}" srcOrd="0" destOrd="0" presId="urn:microsoft.com/office/officeart/2005/8/layout/hierarchy2"/>
    <dgm:cxn modelId="{170128A6-906B-4E32-A59D-65544ABE9507}" type="presOf" srcId="{E427D43F-4183-4E06-A351-FAE484CB33A5}" destId="{3508242C-885C-410A-B5C2-14697B919257}" srcOrd="0" destOrd="0" presId="urn:microsoft.com/office/officeart/2005/8/layout/hierarchy2"/>
    <dgm:cxn modelId="{91080FDA-6BC8-4CB3-9BBB-2A029F4FFCE6}" type="presOf" srcId="{89A18660-F401-4568-B77E-0ADE2BD677B3}" destId="{FA6B018D-2406-4001-BD56-148CEC209CD1}" srcOrd="0" destOrd="0" presId="urn:microsoft.com/office/officeart/2005/8/layout/hierarchy2"/>
    <dgm:cxn modelId="{599E8D98-DD44-4560-894B-5DF6BBC05730}" type="presOf" srcId="{E9167B96-88A8-4C69-8A47-E9D59C32B9FD}" destId="{CC636517-C26B-4E6D-BBC8-00C0C6212641}" srcOrd="0" destOrd="0" presId="urn:microsoft.com/office/officeart/2005/8/layout/hierarchy2"/>
    <dgm:cxn modelId="{D35BA2DD-4E7A-4BE9-AE8C-D504CA42B4E1}" type="presOf" srcId="{806B3E14-A01B-4B22-BA55-D8E97F98352E}" destId="{F77FDA2B-F0C6-4623-9469-6AF14E6FD9C8}" srcOrd="0" destOrd="0" presId="urn:microsoft.com/office/officeart/2005/8/layout/hierarchy2"/>
    <dgm:cxn modelId="{349F1102-9506-4082-BC4F-7E1E5B91E3AE}" type="presOf" srcId="{4A42481C-8FD4-4947-BE58-964A67E15495}" destId="{6D63E4AF-9036-4C8F-B9AB-21E54B39B14A}" srcOrd="0" destOrd="0" presId="urn:microsoft.com/office/officeart/2005/8/layout/hierarchy2"/>
    <dgm:cxn modelId="{117DAB57-B925-4F67-A9E9-398B7F2FCCBD}" srcId="{1060EA60-4905-4DC5-84F7-30714F098EAA}" destId="{CB9AD04D-18F0-4509-8109-464EFEB4B257}" srcOrd="3" destOrd="0" parTransId="{87A7CACA-C19A-4AAE-9823-100665D08F50}" sibTransId="{7590AD6F-C99E-482C-B168-2864404AE40F}"/>
    <dgm:cxn modelId="{C6BC7774-193F-48BB-9FE8-83894FE0B308}" srcId="{4D9D8AA7-C722-4D36-9432-069D05BE8A7E}" destId="{2A9E8412-747B-461D-9A21-C75AD07DFB67}" srcOrd="0" destOrd="0" parTransId="{89A18660-F401-4568-B77E-0ADE2BD677B3}" sibTransId="{B5B855CA-B8D0-4748-8BAE-0D8A2482A9AE}"/>
    <dgm:cxn modelId="{EEE42BF0-5B69-4DEC-B88B-25CDB4DCBE72}" type="presOf" srcId="{1060EA60-4905-4DC5-84F7-30714F098EAA}" destId="{4311EABD-B3D3-4831-9533-AD9BDCED7629}" srcOrd="0" destOrd="0" presId="urn:microsoft.com/office/officeart/2005/8/layout/hierarchy2"/>
    <dgm:cxn modelId="{DBB4EB91-B445-4438-AF70-02D2F0AB6ADB}" type="presOf" srcId="{4D9D8AA7-C722-4D36-9432-069D05BE8A7E}" destId="{41AF574E-7AF7-471D-BDE0-03CC5591028E}" srcOrd="0" destOrd="0" presId="urn:microsoft.com/office/officeart/2005/8/layout/hierarchy2"/>
    <dgm:cxn modelId="{A8764CF2-13A8-4D5E-AD10-C40F78E17F25}" type="presOf" srcId="{87A7CACA-C19A-4AAE-9823-100665D08F50}" destId="{13594A9D-B750-46F7-83EA-EB700C41E8C2}" srcOrd="0" destOrd="0" presId="urn:microsoft.com/office/officeart/2005/8/layout/hierarchy2"/>
    <dgm:cxn modelId="{8E00D48D-363C-4143-A789-26D3A85F5070}" type="presOf" srcId="{89A18660-F401-4568-B77E-0ADE2BD677B3}" destId="{E65FE7FB-17BD-4845-8701-6EF90CD9CB46}" srcOrd="1" destOrd="0" presId="urn:microsoft.com/office/officeart/2005/8/layout/hierarchy2"/>
    <dgm:cxn modelId="{C0A7DE4B-F949-4091-AEA2-92E15DDE906F}" srcId="{E9167B96-88A8-4C69-8A47-E9D59C32B9FD}" destId="{4D9D8AA7-C722-4D36-9432-069D05BE8A7E}" srcOrd="0" destOrd="0" parTransId="{49966529-8465-4563-BEF3-9151BA581DEF}" sibTransId="{3A0AD0D2-66A6-45F8-8D2F-8A28E558F768}"/>
    <dgm:cxn modelId="{235E88FB-B46D-4D00-B1C4-DF0D0D480ECE}" type="presOf" srcId="{6F3C4F94-725B-466B-A693-EF530F300EE2}" destId="{DC70C36D-3F2A-4B57-B610-A605E78FA8B2}" srcOrd="1" destOrd="0" presId="urn:microsoft.com/office/officeart/2005/8/layout/hierarchy2"/>
    <dgm:cxn modelId="{41D9EDB8-B2A2-438B-A46F-89F9FF5C5DFE}" type="presOf" srcId="{2A9E8412-747B-461D-9A21-C75AD07DFB67}" destId="{34B7DDF5-1353-49C4-9995-6B55D95610ED}" srcOrd="0" destOrd="0" presId="urn:microsoft.com/office/officeart/2005/8/layout/hierarchy2"/>
    <dgm:cxn modelId="{42517555-9257-4F85-BA1A-8FD9C3EA47A7}" srcId="{CB9AD04D-18F0-4509-8109-464EFEB4B257}" destId="{0D083B18-4259-4FAF-9F28-7C80402AA04B}" srcOrd="0" destOrd="0" parTransId="{E427D43F-4183-4E06-A351-FAE484CB33A5}" sibTransId="{3B69C96D-6200-49FB-A984-85C4AF283C21}"/>
    <dgm:cxn modelId="{B096E98B-E342-46C8-9E3B-D92C7F363685}" srcId="{1060EA60-4905-4DC5-84F7-30714F098EAA}" destId="{CCB853E0-DC59-4D56-BA00-1120736F2DCA}" srcOrd="2" destOrd="0" parTransId="{6F3C4F94-725B-466B-A693-EF530F300EE2}" sibTransId="{ECDC6B62-A0EE-4A90-99EB-0DF33D8376A5}"/>
    <dgm:cxn modelId="{E8212A22-F6E0-4D86-8383-56AE0597C22E}" type="presOf" srcId="{C88E20D9-443B-489F-8FFE-6846A9726CE9}" destId="{A7F66B6D-1876-4851-9FB5-FAC005853A48}" srcOrd="1" destOrd="0" presId="urn:microsoft.com/office/officeart/2005/8/layout/hierarchy2"/>
    <dgm:cxn modelId="{04D5452D-3547-4F70-9AF9-02C61D8D64F9}" srcId="{1C1DD7A8-6991-44E4-87A8-34EEE7C5BE7E}" destId="{BC4E2EBD-F14F-4AF5-BA57-3C0CE474C574}" srcOrd="0" destOrd="0" parTransId="{C88E20D9-443B-489F-8FFE-6846A9726CE9}" sibTransId="{A50827C1-DB41-4D36-A9AC-C0410EAB93E6}"/>
    <dgm:cxn modelId="{22C22BA9-C463-4031-8333-16A4C26CF6B2}" type="presOf" srcId="{E427D43F-4183-4E06-A351-FAE484CB33A5}" destId="{D9D2730A-4146-41DB-B6AF-DD78D1AC056F}" srcOrd="1" destOrd="0" presId="urn:microsoft.com/office/officeart/2005/8/layout/hierarchy2"/>
    <dgm:cxn modelId="{FA45FDC4-FC66-4831-8E6B-B72EA18C6328}" type="presOf" srcId="{CCB853E0-DC59-4D56-BA00-1120736F2DCA}" destId="{90B4E71A-F4B3-40AD-A5E6-C37D9C99E207}" srcOrd="0" destOrd="0" presId="urn:microsoft.com/office/officeart/2005/8/layout/hierarchy2"/>
    <dgm:cxn modelId="{42102DBF-0D3D-4B62-81B0-87148BB4569C}" type="presOf" srcId="{0A8CCD36-888E-44AC-AF39-4592D75490EA}" destId="{436F383D-9308-4372-8FB7-BD0EEE41ECFA}" srcOrd="1" destOrd="0" presId="urn:microsoft.com/office/officeart/2005/8/layout/hierarchy2"/>
    <dgm:cxn modelId="{A1B6AA8F-86FE-4233-81AD-EB3004FEC619}" srcId="{E9167B96-88A8-4C69-8A47-E9D59C32B9FD}" destId="{1060EA60-4905-4DC5-84F7-30714F098EAA}" srcOrd="1" destOrd="0" parTransId="{0D448640-7376-4F81-8E3D-CD574B1087EF}" sibTransId="{1319D525-BD28-4B20-A3BB-8BE12B89530F}"/>
    <dgm:cxn modelId="{08673773-74F5-4C9D-9BF2-FCE4450DCA6D}" type="presParOf" srcId="{CC636517-C26B-4E6D-BBC8-00C0C6212641}" destId="{267A8D96-B9BA-47E9-BE8F-FA57CF36674A}" srcOrd="0" destOrd="0" presId="urn:microsoft.com/office/officeart/2005/8/layout/hierarchy2"/>
    <dgm:cxn modelId="{43C0EAB2-248F-42B4-857A-E8CAF8A2325E}" type="presParOf" srcId="{267A8D96-B9BA-47E9-BE8F-FA57CF36674A}" destId="{41AF574E-7AF7-471D-BDE0-03CC5591028E}" srcOrd="0" destOrd="0" presId="urn:microsoft.com/office/officeart/2005/8/layout/hierarchy2"/>
    <dgm:cxn modelId="{9752D314-6431-4E97-905A-5183639B313F}" type="presParOf" srcId="{267A8D96-B9BA-47E9-BE8F-FA57CF36674A}" destId="{D755C792-EE97-4118-8547-77B8602A4FA7}" srcOrd="1" destOrd="0" presId="urn:microsoft.com/office/officeart/2005/8/layout/hierarchy2"/>
    <dgm:cxn modelId="{A680F989-BE32-418A-BEC9-B9688AA39551}" type="presParOf" srcId="{D755C792-EE97-4118-8547-77B8602A4FA7}" destId="{FA6B018D-2406-4001-BD56-148CEC209CD1}" srcOrd="0" destOrd="0" presId="urn:microsoft.com/office/officeart/2005/8/layout/hierarchy2"/>
    <dgm:cxn modelId="{A1F6ADE5-AA60-4B77-9C96-73623C8A75F0}" type="presParOf" srcId="{FA6B018D-2406-4001-BD56-148CEC209CD1}" destId="{E65FE7FB-17BD-4845-8701-6EF90CD9CB46}" srcOrd="0" destOrd="0" presId="urn:microsoft.com/office/officeart/2005/8/layout/hierarchy2"/>
    <dgm:cxn modelId="{A5227102-6271-4073-A545-6284FB6B2EC1}" type="presParOf" srcId="{D755C792-EE97-4118-8547-77B8602A4FA7}" destId="{25CF4BEE-E9D7-4FB2-853B-8284213E21C4}" srcOrd="1" destOrd="0" presId="urn:microsoft.com/office/officeart/2005/8/layout/hierarchy2"/>
    <dgm:cxn modelId="{A857064C-AB0F-44E8-8207-EF38378D18C9}" type="presParOf" srcId="{25CF4BEE-E9D7-4FB2-853B-8284213E21C4}" destId="{34B7DDF5-1353-49C4-9995-6B55D95610ED}" srcOrd="0" destOrd="0" presId="urn:microsoft.com/office/officeart/2005/8/layout/hierarchy2"/>
    <dgm:cxn modelId="{C7958375-E88E-4E3F-9207-C735C4E45E70}" type="presParOf" srcId="{25CF4BEE-E9D7-4FB2-853B-8284213E21C4}" destId="{2E1B43D5-E3BA-40E1-9362-FACFE253E0C8}" srcOrd="1" destOrd="0" presId="urn:microsoft.com/office/officeart/2005/8/layout/hierarchy2"/>
    <dgm:cxn modelId="{9E69BCF7-58EC-443B-BB1B-1215148DE41C}" type="presParOf" srcId="{D755C792-EE97-4118-8547-77B8602A4FA7}" destId="{6DCB9031-4493-4E09-8AF2-A935ED014D49}" srcOrd="2" destOrd="0" presId="urn:microsoft.com/office/officeart/2005/8/layout/hierarchy2"/>
    <dgm:cxn modelId="{ED9042F9-C07E-40D1-909E-9B811909AA88}" type="presParOf" srcId="{6DCB9031-4493-4E09-8AF2-A935ED014D49}" destId="{DF2C376C-15F5-4FC9-A7EF-336D4767E0E1}" srcOrd="0" destOrd="0" presId="urn:microsoft.com/office/officeart/2005/8/layout/hierarchy2"/>
    <dgm:cxn modelId="{84807665-FA11-4E09-8909-CCA161D5026E}" type="presParOf" srcId="{D755C792-EE97-4118-8547-77B8602A4FA7}" destId="{0D8D6AE4-CE37-4A44-8430-DB6C31930D7A}" srcOrd="3" destOrd="0" presId="urn:microsoft.com/office/officeart/2005/8/layout/hierarchy2"/>
    <dgm:cxn modelId="{9C7FED98-A2F0-43F4-A285-F9654C3D557F}" type="presParOf" srcId="{0D8D6AE4-CE37-4A44-8430-DB6C31930D7A}" destId="{9B609968-7171-4FF6-A180-99A5F580B5DC}" srcOrd="0" destOrd="0" presId="urn:microsoft.com/office/officeart/2005/8/layout/hierarchy2"/>
    <dgm:cxn modelId="{B5041948-894F-4FE4-BEA2-B347C1ED5D95}" type="presParOf" srcId="{0D8D6AE4-CE37-4A44-8430-DB6C31930D7A}" destId="{A7CD402A-2B42-4C62-BF2E-29F2C91B560B}" srcOrd="1" destOrd="0" presId="urn:microsoft.com/office/officeart/2005/8/layout/hierarchy2"/>
    <dgm:cxn modelId="{9CCB9E46-5FAD-415D-A1E7-0B2BF97F28F2}" type="presParOf" srcId="{D755C792-EE97-4118-8547-77B8602A4FA7}" destId="{2E5D39C1-36C8-48E2-8AEA-E2F22CE586CF}" srcOrd="4" destOrd="0" presId="urn:microsoft.com/office/officeart/2005/8/layout/hierarchy2"/>
    <dgm:cxn modelId="{FD1CCC9B-5FEE-4594-ABAF-756CD78DB6A1}" type="presParOf" srcId="{2E5D39C1-36C8-48E2-8AEA-E2F22CE586CF}" destId="{BC28302B-F25E-477C-A6F3-FD8D2C40CEA2}" srcOrd="0" destOrd="0" presId="urn:microsoft.com/office/officeart/2005/8/layout/hierarchy2"/>
    <dgm:cxn modelId="{100E8B09-FF5B-4BB8-91AE-496E3D418D51}" type="presParOf" srcId="{D755C792-EE97-4118-8547-77B8602A4FA7}" destId="{483E50B3-DFDF-4DD7-AD22-B857296B415A}" srcOrd="5" destOrd="0" presId="urn:microsoft.com/office/officeart/2005/8/layout/hierarchy2"/>
    <dgm:cxn modelId="{43E546EC-DFD6-48A9-A8E0-7947CECA8EF9}" type="presParOf" srcId="{483E50B3-DFDF-4DD7-AD22-B857296B415A}" destId="{6C3BB15F-1D13-4EA1-BEEC-BD3DEF9798E2}" srcOrd="0" destOrd="0" presId="urn:microsoft.com/office/officeart/2005/8/layout/hierarchy2"/>
    <dgm:cxn modelId="{0C7959C2-F095-44F7-BFA2-B0444A88FC69}" type="presParOf" srcId="{483E50B3-DFDF-4DD7-AD22-B857296B415A}" destId="{ABE23214-DEB4-4717-B9A0-026C69894E69}" srcOrd="1" destOrd="0" presId="urn:microsoft.com/office/officeart/2005/8/layout/hierarchy2"/>
    <dgm:cxn modelId="{AF655A9D-F482-48E9-8FCF-C978946ACEF2}" type="presParOf" srcId="{CC636517-C26B-4E6D-BBC8-00C0C6212641}" destId="{26923040-1E47-4383-A8F3-214CA89E4F4F}" srcOrd="1" destOrd="0" presId="urn:microsoft.com/office/officeart/2005/8/layout/hierarchy2"/>
    <dgm:cxn modelId="{088F39CE-719C-4C71-85CC-A549AE26C003}" type="presParOf" srcId="{26923040-1E47-4383-A8F3-214CA89E4F4F}" destId="{4311EABD-B3D3-4831-9533-AD9BDCED7629}" srcOrd="0" destOrd="0" presId="urn:microsoft.com/office/officeart/2005/8/layout/hierarchy2"/>
    <dgm:cxn modelId="{787FAD21-4465-411E-AC87-955C2C3AA7CA}" type="presParOf" srcId="{26923040-1E47-4383-A8F3-214CA89E4F4F}" destId="{7D2CB811-6997-4DDF-8FA9-8B972FB929B5}" srcOrd="1" destOrd="0" presId="urn:microsoft.com/office/officeart/2005/8/layout/hierarchy2"/>
    <dgm:cxn modelId="{4956ECA9-ADB5-47CB-A394-8D2230B69797}" type="presParOf" srcId="{7D2CB811-6997-4DDF-8FA9-8B972FB929B5}" destId="{F77FDA2B-F0C6-4623-9469-6AF14E6FD9C8}" srcOrd="0" destOrd="0" presId="urn:microsoft.com/office/officeart/2005/8/layout/hierarchy2"/>
    <dgm:cxn modelId="{0F2B979E-4F42-4D1B-89E1-926AC75012A3}" type="presParOf" srcId="{F77FDA2B-F0C6-4623-9469-6AF14E6FD9C8}" destId="{885045A8-5411-448C-9C3A-D76B00F2E8DB}" srcOrd="0" destOrd="0" presId="urn:microsoft.com/office/officeart/2005/8/layout/hierarchy2"/>
    <dgm:cxn modelId="{A168466F-2A03-4229-B5AA-E2A9B6552A15}" type="presParOf" srcId="{7D2CB811-6997-4DDF-8FA9-8B972FB929B5}" destId="{F5C97E32-00CF-4291-8CE7-789CEBECB2EB}" srcOrd="1" destOrd="0" presId="urn:microsoft.com/office/officeart/2005/8/layout/hierarchy2"/>
    <dgm:cxn modelId="{9FE4DFEA-D33A-48E0-A6F0-5722EC064A1E}" type="presParOf" srcId="{F5C97E32-00CF-4291-8CE7-789CEBECB2EB}" destId="{6D63E4AF-9036-4C8F-B9AB-21E54B39B14A}" srcOrd="0" destOrd="0" presId="urn:microsoft.com/office/officeart/2005/8/layout/hierarchy2"/>
    <dgm:cxn modelId="{62785705-10B4-4B53-A3DB-DCF5072685C2}" type="presParOf" srcId="{F5C97E32-00CF-4291-8CE7-789CEBECB2EB}" destId="{A25E2C57-53EF-41BC-AA66-890E17D9DF1A}" srcOrd="1" destOrd="0" presId="urn:microsoft.com/office/officeart/2005/8/layout/hierarchy2"/>
    <dgm:cxn modelId="{2D29F594-1B48-43A3-99E9-D5693080D03C}" type="presParOf" srcId="{7D2CB811-6997-4DDF-8FA9-8B972FB929B5}" destId="{C92FA036-1630-4C91-B3BC-C3C982BE4073}" srcOrd="2" destOrd="0" presId="urn:microsoft.com/office/officeart/2005/8/layout/hierarchy2"/>
    <dgm:cxn modelId="{200088CD-6F84-405B-BACD-E37DB288BB0C}" type="presParOf" srcId="{C92FA036-1630-4C91-B3BC-C3C982BE4073}" destId="{284122A8-A4BA-4DC9-977B-69BF89658229}" srcOrd="0" destOrd="0" presId="urn:microsoft.com/office/officeart/2005/8/layout/hierarchy2"/>
    <dgm:cxn modelId="{7C56CBCA-DEC5-4967-91D5-4E04EFB1DC00}" type="presParOf" srcId="{7D2CB811-6997-4DDF-8FA9-8B972FB929B5}" destId="{5D05F94F-14D0-434A-8C6F-8F3E30559241}" srcOrd="3" destOrd="0" presId="urn:microsoft.com/office/officeart/2005/8/layout/hierarchy2"/>
    <dgm:cxn modelId="{BE7D7896-373D-40BE-B238-1281DC2C351F}" type="presParOf" srcId="{5D05F94F-14D0-434A-8C6F-8F3E30559241}" destId="{73F03307-0163-4557-B451-E5E17DAA4324}" srcOrd="0" destOrd="0" presId="urn:microsoft.com/office/officeart/2005/8/layout/hierarchy2"/>
    <dgm:cxn modelId="{A3AD8A65-8DA4-4C6A-BAB0-A020A7E9C5DA}" type="presParOf" srcId="{5D05F94F-14D0-434A-8C6F-8F3E30559241}" destId="{44721A9A-966D-4E9D-8923-ED462CF0E2B4}" srcOrd="1" destOrd="0" presId="urn:microsoft.com/office/officeart/2005/8/layout/hierarchy2"/>
    <dgm:cxn modelId="{5A90F177-581B-4019-9642-F4BC24224782}" type="presParOf" srcId="{44721A9A-966D-4E9D-8923-ED462CF0E2B4}" destId="{AC83ED6B-D929-4A1B-8C2B-519154602F07}" srcOrd="0" destOrd="0" presId="urn:microsoft.com/office/officeart/2005/8/layout/hierarchy2"/>
    <dgm:cxn modelId="{687FD2C4-CBA3-4997-83F6-C5307C5FD76F}" type="presParOf" srcId="{AC83ED6B-D929-4A1B-8C2B-519154602F07}" destId="{A7F66B6D-1876-4851-9FB5-FAC005853A48}" srcOrd="0" destOrd="0" presId="urn:microsoft.com/office/officeart/2005/8/layout/hierarchy2"/>
    <dgm:cxn modelId="{C276B01E-2592-4F8A-85B9-FEA874B313E1}" type="presParOf" srcId="{44721A9A-966D-4E9D-8923-ED462CF0E2B4}" destId="{1C8B3FC5-06F3-43B9-AD72-21DD7A6BBE01}" srcOrd="1" destOrd="0" presId="urn:microsoft.com/office/officeart/2005/8/layout/hierarchy2"/>
    <dgm:cxn modelId="{FCA35656-593A-45B2-B2A0-6DD201CF1D55}" type="presParOf" srcId="{1C8B3FC5-06F3-43B9-AD72-21DD7A6BBE01}" destId="{1CE71EE3-F043-46F4-9052-831F5DBF980D}" srcOrd="0" destOrd="0" presId="urn:microsoft.com/office/officeart/2005/8/layout/hierarchy2"/>
    <dgm:cxn modelId="{A6BC99B5-DD79-43AD-BF22-1FF3A0C8EE86}" type="presParOf" srcId="{1C8B3FC5-06F3-43B9-AD72-21DD7A6BBE01}" destId="{034F6CA6-64B3-4FF2-A228-89A7C768264A}" srcOrd="1" destOrd="0" presId="urn:microsoft.com/office/officeart/2005/8/layout/hierarchy2"/>
    <dgm:cxn modelId="{0F4FE7AE-5310-44AC-9785-8D2BEDEB812A}" type="presParOf" srcId="{7D2CB811-6997-4DDF-8FA9-8B972FB929B5}" destId="{41EB0662-76B8-468A-84B9-96781E4652E0}" srcOrd="4" destOrd="0" presId="urn:microsoft.com/office/officeart/2005/8/layout/hierarchy2"/>
    <dgm:cxn modelId="{42434BBB-D61D-41DA-94F3-A345524A3ACF}" type="presParOf" srcId="{41EB0662-76B8-468A-84B9-96781E4652E0}" destId="{DC70C36D-3F2A-4B57-B610-A605E78FA8B2}" srcOrd="0" destOrd="0" presId="urn:microsoft.com/office/officeart/2005/8/layout/hierarchy2"/>
    <dgm:cxn modelId="{FE4ACB34-98A6-446E-AF24-22A232B3FE06}" type="presParOf" srcId="{7D2CB811-6997-4DDF-8FA9-8B972FB929B5}" destId="{0271939D-C682-4023-95BC-C7367CF4BBCD}" srcOrd="5" destOrd="0" presId="urn:microsoft.com/office/officeart/2005/8/layout/hierarchy2"/>
    <dgm:cxn modelId="{0798AEAA-9B76-4682-8E42-03D7FF262BE4}" type="presParOf" srcId="{0271939D-C682-4023-95BC-C7367CF4BBCD}" destId="{90B4E71A-F4B3-40AD-A5E6-C37D9C99E207}" srcOrd="0" destOrd="0" presId="urn:microsoft.com/office/officeart/2005/8/layout/hierarchy2"/>
    <dgm:cxn modelId="{EAB883E2-A52B-46A7-9FA8-7707610B1348}" type="presParOf" srcId="{0271939D-C682-4023-95BC-C7367CF4BBCD}" destId="{E7C09541-BDF0-40EE-8295-699CE0423720}" srcOrd="1" destOrd="0" presId="urn:microsoft.com/office/officeart/2005/8/layout/hierarchy2"/>
    <dgm:cxn modelId="{D52EEFA3-D5DE-4160-98B4-30F3A7ED09D0}" type="presParOf" srcId="{E7C09541-BDF0-40EE-8295-699CE0423720}" destId="{1C8CF821-B0F9-4864-8BB8-EF1E653B63AB}" srcOrd="0" destOrd="0" presId="urn:microsoft.com/office/officeart/2005/8/layout/hierarchy2"/>
    <dgm:cxn modelId="{5D6D34F3-38A3-416C-9462-A45C7D803D7C}" type="presParOf" srcId="{1C8CF821-B0F9-4864-8BB8-EF1E653B63AB}" destId="{EFCF42D9-9467-4147-8063-2C1559B86477}" srcOrd="0" destOrd="0" presId="urn:microsoft.com/office/officeart/2005/8/layout/hierarchy2"/>
    <dgm:cxn modelId="{603DB339-398D-42C4-B7AF-EA7E36D30335}" type="presParOf" srcId="{E7C09541-BDF0-40EE-8295-699CE0423720}" destId="{5B2E2F85-2816-49F6-9B1F-B256BF33D4C2}" srcOrd="1" destOrd="0" presId="urn:microsoft.com/office/officeart/2005/8/layout/hierarchy2"/>
    <dgm:cxn modelId="{4DF67585-4E27-4F34-B91A-68BFF207A479}" type="presParOf" srcId="{5B2E2F85-2816-49F6-9B1F-B256BF33D4C2}" destId="{ACE9EC45-BB5A-4081-9D0E-96DAB4826C01}" srcOrd="0" destOrd="0" presId="urn:microsoft.com/office/officeart/2005/8/layout/hierarchy2"/>
    <dgm:cxn modelId="{66CC49DA-0DC5-4955-AA5E-A634A524FBE5}" type="presParOf" srcId="{5B2E2F85-2816-49F6-9B1F-B256BF33D4C2}" destId="{1006BE40-DD09-4E7D-B01C-C65801AE8B3E}" srcOrd="1" destOrd="0" presId="urn:microsoft.com/office/officeart/2005/8/layout/hierarchy2"/>
    <dgm:cxn modelId="{9ADF65AB-0826-42F7-A721-6E0BBF45841B}" type="presParOf" srcId="{7D2CB811-6997-4DDF-8FA9-8B972FB929B5}" destId="{13594A9D-B750-46F7-83EA-EB700C41E8C2}" srcOrd="6" destOrd="0" presId="urn:microsoft.com/office/officeart/2005/8/layout/hierarchy2"/>
    <dgm:cxn modelId="{36C2F9AC-EBE8-4A8D-8707-EAF4294B9851}" type="presParOf" srcId="{13594A9D-B750-46F7-83EA-EB700C41E8C2}" destId="{5BBA74CF-BABB-4813-BFB1-373970617B45}" srcOrd="0" destOrd="0" presId="urn:microsoft.com/office/officeart/2005/8/layout/hierarchy2"/>
    <dgm:cxn modelId="{D4B32763-7B1D-420A-8501-DE065202BC78}" type="presParOf" srcId="{7D2CB811-6997-4DDF-8FA9-8B972FB929B5}" destId="{85FB113D-1C5B-47C8-83D9-3973583D2F9A}" srcOrd="7" destOrd="0" presId="urn:microsoft.com/office/officeart/2005/8/layout/hierarchy2"/>
    <dgm:cxn modelId="{8E46ACF3-841C-4A74-B7D0-67B9CD20B963}" type="presParOf" srcId="{85FB113D-1C5B-47C8-83D9-3973583D2F9A}" destId="{8E3B7F8D-B01B-4722-88AD-897366FD721A}" srcOrd="0" destOrd="0" presId="urn:microsoft.com/office/officeart/2005/8/layout/hierarchy2"/>
    <dgm:cxn modelId="{4A0491B0-8820-454A-AB23-101B761D9B1A}" type="presParOf" srcId="{85FB113D-1C5B-47C8-83D9-3973583D2F9A}" destId="{99D0FDE1-517C-40FB-929D-BD42EC7F085B}" srcOrd="1" destOrd="0" presId="urn:microsoft.com/office/officeart/2005/8/layout/hierarchy2"/>
    <dgm:cxn modelId="{93FB3DB1-A74C-4BA9-AEA7-1FF15357AF90}" type="presParOf" srcId="{99D0FDE1-517C-40FB-929D-BD42EC7F085B}" destId="{3508242C-885C-410A-B5C2-14697B919257}" srcOrd="0" destOrd="0" presId="urn:microsoft.com/office/officeart/2005/8/layout/hierarchy2"/>
    <dgm:cxn modelId="{22D89A63-03A2-4DD2-8C6F-9B0769E5E59B}" type="presParOf" srcId="{3508242C-885C-410A-B5C2-14697B919257}" destId="{D9D2730A-4146-41DB-B6AF-DD78D1AC056F}" srcOrd="0" destOrd="0" presId="urn:microsoft.com/office/officeart/2005/8/layout/hierarchy2"/>
    <dgm:cxn modelId="{5E147EE3-8DAF-44AE-9AD0-E491E083F9D7}" type="presParOf" srcId="{99D0FDE1-517C-40FB-929D-BD42EC7F085B}" destId="{6470A012-1118-4D1D-BC6D-C5CC99EBB3FC}" srcOrd="1" destOrd="0" presId="urn:microsoft.com/office/officeart/2005/8/layout/hierarchy2"/>
    <dgm:cxn modelId="{7DAD696A-A143-48D7-AE5F-248D01881A20}" type="presParOf" srcId="{6470A012-1118-4D1D-BC6D-C5CC99EBB3FC}" destId="{76A8DACA-0881-4518-94A1-A3DBDEAE2D20}" srcOrd="0" destOrd="0" presId="urn:microsoft.com/office/officeart/2005/8/layout/hierarchy2"/>
    <dgm:cxn modelId="{E150D98E-0767-473D-8873-A13CEF4F59AF}" type="presParOf" srcId="{6470A012-1118-4D1D-BC6D-C5CC99EBB3FC}" destId="{B05C97EC-DB5A-463C-86B2-C87CBDE3AB95}" srcOrd="1" destOrd="0" presId="urn:microsoft.com/office/officeart/2005/8/layout/hierarchy2"/>
    <dgm:cxn modelId="{4F5EBB1F-4519-450A-AF24-6DE9D0C77931}" type="presParOf" srcId="{B05C97EC-DB5A-463C-86B2-C87CBDE3AB95}" destId="{5EAAD492-F10E-425A-A8D6-A448E4081B0E}" srcOrd="0" destOrd="0" presId="urn:microsoft.com/office/officeart/2005/8/layout/hierarchy2"/>
    <dgm:cxn modelId="{54A397DB-40EF-403E-BA90-58B5D5599B8A}" type="presParOf" srcId="{5EAAD492-F10E-425A-A8D6-A448E4081B0E}" destId="{436F383D-9308-4372-8FB7-BD0EEE41ECFA}" srcOrd="0" destOrd="0" presId="urn:microsoft.com/office/officeart/2005/8/layout/hierarchy2"/>
    <dgm:cxn modelId="{23DC4B37-3780-4F34-9052-85FA618CD3A4}" type="presParOf" srcId="{B05C97EC-DB5A-463C-86B2-C87CBDE3AB95}" destId="{E5870FC2-21B9-40B8-899B-0CBD0B1A22B8}" srcOrd="1" destOrd="0" presId="urn:microsoft.com/office/officeart/2005/8/layout/hierarchy2"/>
    <dgm:cxn modelId="{DABA9410-8B84-4D01-A271-DD5A49DA01F6}" type="presParOf" srcId="{E5870FC2-21B9-40B8-899B-0CBD0B1A22B8}" destId="{061AF11B-B7B8-4F59-9512-FC69CF16962D}" srcOrd="0" destOrd="0" presId="urn:microsoft.com/office/officeart/2005/8/layout/hierarchy2"/>
    <dgm:cxn modelId="{77444586-A0C3-47D7-9665-B8CABF7E26C2}" type="presParOf" srcId="{E5870FC2-21B9-40B8-899B-0CBD0B1A22B8}" destId="{CA123B71-E1B1-4608-A1BE-B18E508B7A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B5DFE7-7D2F-4027-B991-9477B5640C5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409DF5E-1585-4AD5-B2A1-E7F7F85AAC5E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اشکال</a:t>
          </a:r>
          <a:endParaRPr lang="fa-IR" sz="1600" dirty="0">
            <a:cs typeface="B Koodak" pitchFamily="2" charset="-78"/>
          </a:endParaRPr>
        </a:p>
      </dgm:t>
    </dgm:pt>
    <dgm:pt modelId="{68CF87F2-B2EA-4B2E-B3E0-E9B83118E4D4}" type="parTrans" cxnId="{1C1B7F93-B774-4AA5-8E85-05C33DB29D6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3B0208-0943-49F0-A52D-0210FC677827}" type="sibTrans" cxnId="{1C1B7F93-B774-4AA5-8E85-05C33DB29D6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7BE97A-0A97-48C2-AC20-9F5FC8408BCB}">
      <dgm:prSet custT="1"/>
      <dgm:spPr/>
      <dgm:t>
        <a:bodyPr/>
        <a:lstStyle/>
        <a:p>
          <a:pPr rtl="1"/>
          <a:r>
            <a:rPr lang="fa-IR" sz="1600" b="1" i="0" baseline="0" dirty="0" smtClean="0">
              <a:cs typeface="B Koodak" pitchFamily="2" charset="-78"/>
            </a:rPr>
            <a:t>چنانچه پیچیده</a:t>
          </a:r>
          <a:r>
            <a:rPr lang="fa-IR" sz="1600" b="1" i="0" dirty="0" smtClean="0">
              <a:cs typeface="B Koodak" pitchFamily="2" charset="-78"/>
            </a:rPr>
            <a:t> شدن روابط اجتماعی در گذشته اقتضای تجدید شرایع را داشته است چگونه تغییرات اجتماعی مسلمین در طول سالهای متمادی چنین نباشد؟</a:t>
          </a:r>
          <a:endParaRPr lang="fa-IR" sz="1600" dirty="0">
            <a:cs typeface="B Koodak" pitchFamily="2" charset="-78"/>
          </a:endParaRPr>
        </a:p>
      </dgm:t>
    </dgm:pt>
    <dgm:pt modelId="{66E98B21-E4F7-4B27-8FF1-F9ADAA2941E5}" type="parTrans" cxnId="{91C2BB90-7539-423E-A4C6-76CA60175A7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981B79-5CF0-4C24-8530-41D59445FE0D}" type="sibTrans" cxnId="{91C2BB90-7539-423E-A4C6-76CA60175A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957A0C-FCDC-4034-B7F9-BAD010226950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D5214402-7C0B-4CE8-93D6-8C95CAD9DD9F}" type="parTrans" cxnId="{7AB8CBA2-30E6-4D97-A23F-7419ACF953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E6F9C3-7314-456D-9FDE-E8D937C147AA}" type="sibTrans" cxnId="{7AB8CBA2-30E6-4D97-A23F-7419ACF953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12DEC6-6B31-44E4-92AF-30B49E70E628}">
      <dgm:prSet custT="1"/>
      <dgm:spPr/>
      <dgm:t>
        <a:bodyPr/>
        <a:lstStyle/>
        <a:p>
          <a:pPr rtl="1"/>
          <a:r>
            <a:rPr lang="fa-IR" sz="1600" b="1" i="0" dirty="0" smtClean="0">
              <a:cs typeface="B Koodak" pitchFamily="2" charset="-78"/>
            </a:rPr>
            <a:t>تشخیص تغییراتی که مقتضی تغییر قوانین هستند از عهده بشر خارج است </a:t>
          </a:r>
          <a:endParaRPr lang="fa-IR" sz="1600" dirty="0">
            <a:cs typeface="B Koodak" pitchFamily="2" charset="-78"/>
          </a:endParaRPr>
        </a:p>
      </dgm:t>
    </dgm:pt>
    <dgm:pt modelId="{123E709B-FBAB-4FAE-B505-3C88AE7338A9}" type="parTrans" cxnId="{BF09F401-CB76-43C5-927B-91F90ABC6F1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3AC851-5FD9-42AE-9BDF-3D3D48917C33}" type="sibTrans" cxnId="{BF09F401-CB76-43C5-927B-91F90ABC6F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944B7B-726F-466F-8D20-D0009CE084BE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زیرا انسان احاطه کامل به علل و حکمتهای احکام ندارد</a:t>
          </a:r>
          <a:endParaRPr lang="fa-IR" sz="1600" dirty="0">
            <a:cs typeface="B Koodak" pitchFamily="2" charset="-78"/>
          </a:endParaRPr>
        </a:p>
      </dgm:t>
    </dgm:pt>
    <dgm:pt modelId="{B19F288D-1414-4CF1-874A-DEC96B0B13A4}" type="parTrans" cxnId="{51EBA4BF-10EC-402C-A6E2-9F8631A5D0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233AD0-CFC2-493C-BBBF-1EC865B8B697}" type="sibTrans" cxnId="{51EBA4BF-10EC-402C-A6E2-9F8631A5D0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64C14D-20E0-4931-B882-9DF7BFC135FC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با توجه به اثبات خاتمیت - </a:t>
          </a:r>
          <a:r>
            <a:rPr lang="fa-IR" sz="1600" b="1" i="0" dirty="0" smtClean="0">
              <a:cs typeface="B Koodak" pitchFamily="2" charset="-78"/>
            </a:rPr>
            <a:t>طبق تشخیص خداوند متعال - تحولات اجتماعی مسلمانان اقتضای تغییر قوانین را ندارد</a:t>
          </a:r>
          <a:endParaRPr lang="fa-IR" sz="1600" dirty="0">
            <a:cs typeface="B Koodak" pitchFamily="2" charset="-78"/>
          </a:endParaRPr>
        </a:p>
      </dgm:t>
    </dgm:pt>
    <dgm:pt modelId="{883601A6-E5A6-4C28-9038-3941E02B194F}" type="parTrans" cxnId="{9C0318D8-3CE8-4D1B-B13A-35F1BAE6E8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E05808-D751-497E-B677-FB26AE47C021}" type="sibTrans" cxnId="{9C0318D8-3CE8-4D1B-B13A-35F1BAE6E8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8D586E-2B53-4648-878B-E6FC69270DE3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در اسلام قواعدی کلی بیان شده است که با تطبیق فروعات بر آنها مسائل مستحدثه تبیین می شوند</a:t>
          </a:r>
          <a:endParaRPr lang="fa-IR" sz="1600" b="1" i="0" dirty="0">
            <a:cs typeface="B Koodak" pitchFamily="2" charset="-78"/>
          </a:endParaRPr>
        </a:p>
      </dgm:t>
    </dgm:pt>
    <dgm:pt modelId="{F16403E6-A695-430A-95A4-CDCCE1054BA2}" type="parTrans" cxnId="{1FD3F2B3-DC74-4B8E-BB75-C77DD692A8A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CCA95A-7807-4D6B-8958-94C5B71C0E40}" type="sibTrans" cxnId="{1FD3F2B3-DC74-4B8E-BB75-C77DD692A8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D618C5-056C-4406-9A96-373AF54625A9}" type="pres">
      <dgm:prSet presAssocID="{4FB5DFE7-7D2F-4027-B991-9477B5640C5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41A19A2-C638-46BE-9921-A4FB1E24BDE5}" type="pres">
      <dgm:prSet presAssocID="{3409DF5E-1585-4AD5-B2A1-E7F7F85AAC5E}" presName="root1" presStyleCnt="0"/>
      <dgm:spPr/>
    </dgm:pt>
    <dgm:pt modelId="{DE9CCBE6-20DA-452D-8000-7BED0A119F44}" type="pres">
      <dgm:prSet presAssocID="{3409DF5E-1585-4AD5-B2A1-E7F7F85AAC5E}" presName="LevelOneTextNode" presStyleLbl="node0" presStyleIdx="0" presStyleCnt="2" custScaleX="28084" custScaleY="775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F7AF12-90FC-421A-AFC1-EB0071250554}" type="pres">
      <dgm:prSet presAssocID="{3409DF5E-1585-4AD5-B2A1-E7F7F85AAC5E}" presName="level2hierChild" presStyleCnt="0"/>
      <dgm:spPr/>
    </dgm:pt>
    <dgm:pt modelId="{3F7826A8-3224-403B-A65C-64501A686DF1}" type="pres">
      <dgm:prSet presAssocID="{66E98B21-E4F7-4B27-8FF1-F9ADAA2941E5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75227E5F-58C6-4C07-989E-DED5691613ED}" type="pres">
      <dgm:prSet presAssocID="{66E98B21-E4F7-4B27-8FF1-F9ADAA2941E5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8A25757-D6BC-4D06-B2A8-7280EF82E485}" type="pres">
      <dgm:prSet presAssocID="{2F7BE97A-0A97-48C2-AC20-9F5FC8408BCB}" presName="root2" presStyleCnt="0"/>
      <dgm:spPr/>
    </dgm:pt>
    <dgm:pt modelId="{41A752CE-87D0-40E1-B7D6-37A42B7CF601}" type="pres">
      <dgm:prSet presAssocID="{2F7BE97A-0A97-48C2-AC20-9F5FC8408BCB}" presName="LevelTwoTextNode" presStyleLbl="node2" presStyleIdx="0" presStyleCnt="4" custScaleX="2234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5A430E-FC97-4458-97BC-9E36A64C5D6F}" type="pres">
      <dgm:prSet presAssocID="{2F7BE97A-0A97-48C2-AC20-9F5FC8408BCB}" presName="level3hierChild" presStyleCnt="0"/>
      <dgm:spPr/>
    </dgm:pt>
    <dgm:pt modelId="{263E24F6-7C8E-4FA4-B8D6-DE6D7171E2BC}" type="pres">
      <dgm:prSet presAssocID="{6E957A0C-FCDC-4034-B7F9-BAD010226950}" presName="root1" presStyleCnt="0"/>
      <dgm:spPr/>
    </dgm:pt>
    <dgm:pt modelId="{C8410005-544C-40EF-A288-60CF0BB09B08}" type="pres">
      <dgm:prSet presAssocID="{6E957A0C-FCDC-4034-B7F9-BAD010226950}" presName="LevelOneTextNode" presStyleLbl="node0" presStyleIdx="1" presStyleCnt="2" custScaleX="28084" custScaleY="775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BD4750-FF1F-4611-9E82-48750D82BBA5}" type="pres">
      <dgm:prSet presAssocID="{6E957A0C-FCDC-4034-B7F9-BAD010226950}" presName="level2hierChild" presStyleCnt="0"/>
      <dgm:spPr/>
    </dgm:pt>
    <dgm:pt modelId="{45DC9A95-09E5-4672-B827-D5077258CF0D}" type="pres">
      <dgm:prSet presAssocID="{123E709B-FBAB-4FAE-B505-3C88AE7338A9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A339FA7-D7D8-4198-B836-9824B90F755E}" type="pres">
      <dgm:prSet presAssocID="{123E709B-FBAB-4FAE-B505-3C88AE7338A9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1960F80F-09E2-41EE-A02C-2A3D2EC2D39F}" type="pres">
      <dgm:prSet presAssocID="{9F12DEC6-6B31-44E4-92AF-30B49E70E628}" presName="root2" presStyleCnt="0"/>
      <dgm:spPr/>
    </dgm:pt>
    <dgm:pt modelId="{4E25CC0C-B8EB-4BEB-877A-87277F922A47}" type="pres">
      <dgm:prSet presAssocID="{9F12DEC6-6B31-44E4-92AF-30B49E70E628}" presName="LevelTwoTextNode" presStyleLbl="node2" presStyleIdx="1" presStyleCnt="4" custScaleX="116480" custScaleY="76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DE635F-1CD5-4C35-A37B-5374A0C1E8FB}" type="pres">
      <dgm:prSet presAssocID="{9F12DEC6-6B31-44E4-92AF-30B49E70E628}" presName="level3hierChild" presStyleCnt="0"/>
      <dgm:spPr/>
    </dgm:pt>
    <dgm:pt modelId="{9C58032A-8844-4AE4-9E8A-C7153CCD96C0}" type="pres">
      <dgm:prSet presAssocID="{B19F288D-1414-4CF1-874A-DEC96B0B13A4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AB65AC7F-B43F-41EF-AAC8-A152D57C5336}" type="pres">
      <dgm:prSet presAssocID="{B19F288D-1414-4CF1-874A-DEC96B0B13A4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11E71399-D1CC-4EB7-86C6-3986E5AD5695}" type="pres">
      <dgm:prSet presAssocID="{20944B7B-726F-466F-8D20-D0009CE084BE}" presName="root2" presStyleCnt="0"/>
      <dgm:spPr/>
    </dgm:pt>
    <dgm:pt modelId="{ACED18D9-A07F-4526-9480-F168C490D09D}" type="pres">
      <dgm:prSet presAssocID="{20944B7B-726F-466F-8D20-D0009CE084BE}" presName="LevelTwoTextNode" presStyleLbl="node3" presStyleIdx="0" presStyleCnt="1" custScaleY="76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E72E22-7AA9-487B-8BB5-1C22E02EE3DC}" type="pres">
      <dgm:prSet presAssocID="{20944B7B-726F-466F-8D20-D0009CE084BE}" presName="level3hierChild" presStyleCnt="0"/>
      <dgm:spPr/>
    </dgm:pt>
    <dgm:pt modelId="{B31DC457-069B-424C-A9AC-27FA82404841}" type="pres">
      <dgm:prSet presAssocID="{883601A6-E5A6-4C28-9038-3941E02B194F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B4B5AD6A-5DF8-4AE9-AFD0-5B70F3440EF4}" type="pres">
      <dgm:prSet presAssocID="{883601A6-E5A6-4C28-9038-3941E02B194F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2D4CFCA-DB2F-4CB2-8455-E9CFED8C3EA1}" type="pres">
      <dgm:prSet presAssocID="{FC64C14D-20E0-4931-B882-9DF7BFC135FC}" presName="root2" presStyleCnt="0"/>
      <dgm:spPr/>
    </dgm:pt>
    <dgm:pt modelId="{D184EFF7-D055-40BF-AC17-7459EB9E771D}" type="pres">
      <dgm:prSet presAssocID="{FC64C14D-20E0-4931-B882-9DF7BFC135FC}" presName="LevelTwoTextNode" presStyleLbl="node2" presStyleIdx="2" presStyleCnt="4" custScaleX="153549" custScaleY="703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483212-E446-428D-8427-730568B5DB53}" type="pres">
      <dgm:prSet presAssocID="{FC64C14D-20E0-4931-B882-9DF7BFC135FC}" presName="level3hierChild" presStyleCnt="0"/>
      <dgm:spPr/>
    </dgm:pt>
    <dgm:pt modelId="{5EF7B2E9-F162-4672-94C1-ACEDB9933B7C}" type="pres">
      <dgm:prSet presAssocID="{F16403E6-A695-430A-95A4-CDCCE1054BA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F991AB0-3E2F-40A3-B175-A7256B4868CC}" type="pres">
      <dgm:prSet presAssocID="{F16403E6-A695-430A-95A4-CDCCE1054BA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233FF26-9A27-4369-B2DF-794D09DF4644}" type="pres">
      <dgm:prSet presAssocID="{CD8D586E-2B53-4648-878B-E6FC69270DE3}" presName="root2" presStyleCnt="0"/>
      <dgm:spPr/>
    </dgm:pt>
    <dgm:pt modelId="{E8398F6C-ED60-4DEF-964A-ACDE10688FB6}" type="pres">
      <dgm:prSet presAssocID="{CD8D586E-2B53-4648-878B-E6FC69270DE3}" presName="LevelTwoTextNode" presStyleLbl="node2" presStyleIdx="3" presStyleCnt="4" custScaleX="153549" custScaleY="703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1F4914E-FEA5-4BFC-8827-9FFC3205C459}" type="pres">
      <dgm:prSet presAssocID="{CD8D586E-2B53-4648-878B-E6FC69270DE3}" presName="level3hierChild" presStyleCnt="0"/>
      <dgm:spPr/>
    </dgm:pt>
  </dgm:ptLst>
  <dgm:cxnLst>
    <dgm:cxn modelId="{1C1B7F93-B774-4AA5-8E85-05C33DB29D6D}" srcId="{4FB5DFE7-7D2F-4027-B991-9477B5640C5F}" destId="{3409DF5E-1585-4AD5-B2A1-E7F7F85AAC5E}" srcOrd="0" destOrd="0" parTransId="{68CF87F2-B2EA-4B2E-B3E0-E9B83118E4D4}" sibTransId="{443B0208-0943-49F0-A52D-0210FC677827}"/>
    <dgm:cxn modelId="{39F53EB7-7852-43D2-829D-D02A5CA72EEB}" type="presOf" srcId="{F16403E6-A695-430A-95A4-CDCCE1054BA2}" destId="{EF991AB0-3E2F-40A3-B175-A7256B4868CC}" srcOrd="1" destOrd="0" presId="urn:microsoft.com/office/officeart/2005/8/layout/hierarchy2"/>
    <dgm:cxn modelId="{E807463D-B924-4E42-852F-F66C49026199}" type="presOf" srcId="{20944B7B-726F-466F-8D20-D0009CE084BE}" destId="{ACED18D9-A07F-4526-9480-F168C490D09D}" srcOrd="0" destOrd="0" presId="urn:microsoft.com/office/officeart/2005/8/layout/hierarchy2"/>
    <dgm:cxn modelId="{51EBA4BF-10EC-402C-A6E2-9F8631A5D0A1}" srcId="{9F12DEC6-6B31-44E4-92AF-30B49E70E628}" destId="{20944B7B-726F-466F-8D20-D0009CE084BE}" srcOrd="0" destOrd="0" parTransId="{B19F288D-1414-4CF1-874A-DEC96B0B13A4}" sibTransId="{0E233AD0-CFC2-493C-BBBF-1EC865B8B697}"/>
    <dgm:cxn modelId="{3AF7BC20-0487-4A13-B5BF-A6718471CBB8}" type="presOf" srcId="{883601A6-E5A6-4C28-9038-3941E02B194F}" destId="{B4B5AD6A-5DF8-4AE9-AFD0-5B70F3440EF4}" srcOrd="1" destOrd="0" presId="urn:microsoft.com/office/officeart/2005/8/layout/hierarchy2"/>
    <dgm:cxn modelId="{E812B12E-E944-4A99-BA56-6495F82C848E}" type="presOf" srcId="{B19F288D-1414-4CF1-874A-DEC96B0B13A4}" destId="{9C58032A-8844-4AE4-9E8A-C7153CCD96C0}" srcOrd="0" destOrd="0" presId="urn:microsoft.com/office/officeart/2005/8/layout/hierarchy2"/>
    <dgm:cxn modelId="{9C0318D8-3CE8-4D1B-B13A-35F1BAE6E8EE}" srcId="{6E957A0C-FCDC-4034-B7F9-BAD010226950}" destId="{FC64C14D-20E0-4931-B882-9DF7BFC135FC}" srcOrd="1" destOrd="0" parTransId="{883601A6-E5A6-4C28-9038-3941E02B194F}" sibTransId="{29E05808-D751-497E-B677-FB26AE47C021}"/>
    <dgm:cxn modelId="{E2D65A49-01C3-4FF3-AC78-131940B4E0FB}" type="presOf" srcId="{123E709B-FBAB-4FAE-B505-3C88AE7338A9}" destId="{45DC9A95-09E5-4672-B827-D5077258CF0D}" srcOrd="0" destOrd="0" presId="urn:microsoft.com/office/officeart/2005/8/layout/hierarchy2"/>
    <dgm:cxn modelId="{BF09F401-CB76-43C5-927B-91F90ABC6F19}" srcId="{6E957A0C-FCDC-4034-B7F9-BAD010226950}" destId="{9F12DEC6-6B31-44E4-92AF-30B49E70E628}" srcOrd="0" destOrd="0" parTransId="{123E709B-FBAB-4FAE-B505-3C88AE7338A9}" sibTransId="{9C3AC851-5FD9-42AE-9BDF-3D3D48917C33}"/>
    <dgm:cxn modelId="{3300620F-0FA8-46CB-BEA8-06DD2B50BA8B}" type="presOf" srcId="{4FB5DFE7-7D2F-4027-B991-9477B5640C5F}" destId="{E6D618C5-056C-4406-9A96-373AF54625A9}" srcOrd="0" destOrd="0" presId="urn:microsoft.com/office/officeart/2005/8/layout/hierarchy2"/>
    <dgm:cxn modelId="{EEC3DD81-2DD3-43E2-9FDC-8EFEA82D775F}" type="presOf" srcId="{6E957A0C-FCDC-4034-B7F9-BAD010226950}" destId="{C8410005-544C-40EF-A288-60CF0BB09B08}" srcOrd="0" destOrd="0" presId="urn:microsoft.com/office/officeart/2005/8/layout/hierarchy2"/>
    <dgm:cxn modelId="{1FD3F2B3-DC74-4B8E-BB75-C77DD692A8AC}" srcId="{6E957A0C-FCDC-4034-B7F9-BAD010226950}" destId="{CD8D586E-2B53-4648-878B-E6FC69270DE3}" srcOrd="2" destOrd="0" parTransId="{F16403E6-A695-430A-95A4-CDCCE1054BA2}" sibTransId="{63CCA95A-7807-4D6B-8958-94C5B71C0E40}"/>
    <dgm:cxn modelId="{90B8829E-8213-4EBF-8DC2-85C2531F6045}" type="presOf" srcId="{66E98B21-E4F7-4B27-8FF1-F9ADAA2941E5}" destId="{75227E5F-58C6-4C07-989E-DED5691613ED}" srcOrd="1" destOrd="0" presId="urn:microsoft.com/office/officeart/2005/8/layout/hierarchy2"/>
    <dgm:cxn modelId="{6D90EB8A-9DA0-4D01-AE7B-83438E1EB90F}" type="presOf" srcId="{883601A6-E5A6-4C28-9038-3941E02B194F}" destId="{B31DC457-069B-424C-A9AC-27FA82404841}" srcOrd="0" destOrd="0" presId="urn:microsoft.com/office/officeart/2005/8/layout/hierarchy2"/>
    <dgm:cxn modelId="{650313A2-3E05-490E-9BD2-D6D9EE8E2DDE}" type="presOf" srcId="{F16403E6-A695-430A-95A4-CDCCE1054BA2}" destId="{5EF7B2E9-F162-4672-94C1-ACEDB9933B7C}" srcOrd="0" destOrd="0" presId="urn:microsoft.com/office/officeart/2005/8/layout/hierarchy2"/>
    <dgm:cxn modelId="{B93F3EDD-4ED7-4B17-87AD-AA66D9413D99}" type="presOf" srcId="{9F12DEC6-6B31-44E4-92AF-30B49E70E628}" destId="{4E25CC0C-B8EB-4BEB-877A-87277F922A47}" srcOrd="0" destOrd="0" presId="urn:microsoft.com/office/officeart/2005/8/layout/hierarchy2"/>
    <dgm:cxn modelId="{D5B89995-4BB7-4EA3-804A-7040247F01D9}" type="presOf" srcId="{B19F288D-1414-4CF1-874A-DEC96B0B13A4}" destId="{AB65AC7F-B43F-41EF-AAC8-A152D57C5336}" srcOrd="1" destOrd="0" presId="urn:microsoft.com/office/officeart/2005/8/layout/hierarchy2"/>
    <dgm:cxn modelId="{BB2216D7-228D-4FD9-BD08-0C047665E111}" type="presOf" srcId="{FC64C14D-20E0-4931-B882-9DF7BFC135FC}" destId="{D184EFF7-D055-40BF-AC17-7459EB9E771D}" srcOrd="0" destOrd="0" presId="urn:microsoft.com/office/officeart/2005/8/layout/hierarchy2"/>
    <dgm:cxn modelId="{5F3EFBA8-4B90-42A6-8920-9E8A6965CE4F}" type="presOf" srcId="{2F7BE97A-0A97-48C2-AC20-9F5FC8408BCB}" destId="{41A752CE-87D0-40E1-B7D6-37A42B7CF601}" srcOrd="0" destOrd="0" presId="urn:microsoft.com/office/officeart/2005/8/layout/hierarchy2"/>
    <dgm:cxn modelId="{7AB8CBA2-30E6-4D97-A23F-7419ACF95303}" srcId="{4FB5DFE7-7D2F-4027-B991-9477B5640C5F}" destId="{6E957A0C-FCDC-4034-B7F9-BAD010226950}" srcOrd="1" destOrd="0" parTransId="{D5214402-7C0B-4CE8-93D6-8C95CAD9DD9F}" sibTransId="{DDE6F9C3-7314-456D-9FDE-E8D937C147AA}"/>
    <dgm:cxn modelId="{BAA8B359-103C-4F4E-89C3-8005D5D7947D}" type="presOf" srcId="{3409DF5E-1585-4AD5-B2A1-E7F7F85AAC5E}" destId="{DE9CCBE6-20DA-452D-8000-7BED0A119F44}" srcOrd="0" destOrd="0" presId="urn:microsoft.com/office/officeart/2005/8/layout/hierarchy2"/>
    <dgm:cxn modelId="{3A8C5A43-6D51-47AE-B393-5CB6AB29D721}" type="presOf" srcId="{66E98B21-E4F7-4B27-8FF1-F9ADAA2941E5}" destId="{3F7826A8-3224-403B-A65C-64501A686DF1}" srcOrd="0" destOrd="0" presId="urn:microsoft.com/office/officeart/2005/8/layout/hierarchy2"/>
    <dgm:cxn modelId="{86134A78-BBEF-4370-875B-842295468C4C}" type="presOf" srcId="{CD8D586E-2B53-4648-878B-E6FC69270DE3}" destId="{E8398F6C-ED60-4DEF-964A-ACDE10688FB6}" srcOrd="0" destOrd="0" presId="urn:microsoft.com/office/officeart/2005/8/layout/hierarchy2"/>
    <dgm:cxn modelId="{91C2BB90-7539-423E-A4C6-76CA60175A77}" srcId="{3409DF5E-1585-4AD5-B2A1-E7F7F85AAC5E}" destId="{2F7BE97A-0A97-48C2-AC20-9F5FC8408BCB}" srcOrd="0" destOrd="0" parTransId="{66E98B21-E4F7-4B27-8FF1-F9ADAA2941E5}" sibTransId="{70981B79-5CF0-4C24-8530-41D59445FE0D}"/>
    <dgm:cxn modelId="{DCE571DE-22A1-4429-B151-499370C07037}" type="presOf" srcId="{123E709B-FBAB-4FAE-B505-3C88AE7338A9}" destId="{3A339FA7-D7D8-4198-B836-9824B90F755E}" srcOrd="1" destOrd="0" presId="urn:microsoft.com/office/officeart/2005/8/layout/hierarchy2"/>
    <dgm:cxn modelId="{28F30C18-9E07-4823-85A2-0C81C24787D0}" type="presParOf" srcId="{E6D618C5-056C-4406-9A96-373AF54625A9}" destId="{141A19A2-C638-46BE-9921-A4FB1E24BDE5}" srcOrd="0" destOrd="0" presId="urn:microsoft.com/office/officeart/2005/8/layout/hierarchy2"/>
    <dgm:cxn modelId="{C91C0A84-7031-4411-A8F7-CCEA7B8F5076}" type="presParOf" srcId="{141A19A2-C638-46BE-9921-A4FB1E24BDE5}" destId="{DE9CCBE6-20DA-452D-8000-7BED0A119F44}" srcOrd="0" destOrd="0" presId="urn:microsoft.com/office/officeart/2005/8/layout/hierarchy2"/>
    <dgm:cxn modelId="{E8BFE5DD-4D44-4C51-ABCD-93F459BF89E8}" type="presParOf" srcId="{141A19A2-C638-46BE-9921-A4FB1E24BDE5}" destId="{D3F7AF12-90FC-421A-AFC1-EB0071250554}" srcOrd="1" destOrd="0" presId="urn:microsoft.com/office/officeart/2005/8/layout/hierarchy2"/>
    <dgm:cxn modelId="{2DA14737-485F-42F7-A1C4-31AC33D9FE9A}" type="presParOf" srcId="{D3F7AF12-90FC-421A-AFC1-EB0071250554}" destId="{3F7826A8-3224-403B-A65C-64501A686DF1}" srcOrd="0" destOrd="0" presId="urn:microsoft.com/office/officeart/2005/8/layout/hierarchy2"/>
    <dgm:cxn modelId="{9875A13E-58CD-4D97-B273-F10CEDD482E9}" type="presParOf" srcId="{3F7826A8-3224-403B-A65C-64501A686DF1}" destId="{75227E5F-58C6-4C07-989E-DED5691613ED}" srcOrd="0" destOrd="0" presId="urn:microsoft.com/office/officeart/2005/8/layout/hierarchy2"/>
    <dgm:cxn modelId="{882F7380-FC88-4FE9-B3BA-60564E3D2DBA}" type="presParOf" srcId="{D3F7AF12-90FC-421A-AFC1-EB0071250554}" destId="{28A25757-D6BC-4D06-B2A8-7280EF82E485}" srcOrd="1" destOrd="0" presId="urn:microsoft.com/office/officeart/2005/8/layout/hierarchy2"/>
    <dgm:cxn modelId="{3F740D3C-1BBB-42F8-88FB-7415A03E6C4D}" type="presParOf" srcId="{28A25757-D6BC-4D06-B2A8-7280EF82E485}" destId="{41A752CE-87D0-40E1-B7D6-37A42B7CF601}" srcOrd="0" destOrd="0" presId="urn:microsoft.com/office/officeart/2005/8/layout/hierarchy2"/>
    <dgm:cxn modelId="{157EF139-67CA-4390-9950-895721A932B2}" type="presParOf" srcId="{28A25757-D6BC-4D06-B2A8-7280EF82E485}" destId="{7F5A430E-FC97-4458-97BC-9E36A64C5D6F}" srcOrd="1" destOrd="0" presId="urn:microsoft.com/office/officeart/2005/8/layout/hierarchy2"/>
    <dgm:cxn modelId="{D79182AB-CBA1-4736-96CF-768588FF088B}" type="presParOf" srcId="{E6D618C5-056C-4406-9A96-373AF54625A9}" destId="{263E24F6-7C8E-4FA4-B8D6-DE6D7171E2BC}" srcOrd="1" destOrd="0" presId="urn:microsoft.com/office/officeart/2005/8/layout/hierarchy2"/>
    <dgm:cxn modelId="{618A74B1-EE2E-4CFF-A810-7A5D9AABCE8A}" type="presParOf" srcId="{263E24F6-7C8E-4FA4-B8D6-DE6D7171E2BC}" destId="{C8410005-544C-40EF-A288-60CF0BB09B08}" srcOrd="0" destOrd="0" presId="urn:microsoft.com/office/officeart/2005/8/layout/hierarchy2"/>
    <dgm:cxn modelId="{2E92DBDD-54CE-4EEC-AE53-E018E5E4627A}" type="presParOf" srcId="{263E24F6-7C8E-4FA4-B8D6-DE6D7171E2BC}" destId="{FEBD4750-FF1F-4611-9E82-48750D82BBA5}" srcOrd="1" destOrd="0" presId="urn:microsoft.com/office/officeart/2005/8/layout/hierarchy2"/>
    <dgm:cxn modelId="{0D594F24-23C3-4609-9466-063AD6D79EF5}" type="presParOf" srcId="{FEBD4750-FF1F-4611-9E82-48750D82BBA5}" destId="{45DC9A95-09E5-4672-B827-D5077258CF0D}" srcOrd="0" destOrd="0" presId="urn:microsoft.com/office/officeart/2005/8/layout/hierarchy2"/>
    <dgm:cxn modelId="{0FF14759-3EEF-4F9D-85CE-B40196B22248}" type="presParOf" srcId="{45DC9A95-09E5-4672-B827-D5077258CF0D}" destId="{3A339FA7-D7D8-4198-B836-9824B90F755E}" srcOrd="0" destOrd="0" presId="urn:microsoft.com/office/officeart/2005/8/layout/hierarchy2"/>
    <dgm:cxn modelId="{312E7416-04A0-4E8A-BA3F-92CE059BF50E}" type="presParOf" srcId="{FEBD4750-FF1F-4611-9E82-48750D82BBA5}" destId="{1960F80F-09E2-41EE-A02C-2A3D2EC2D39F}" srcOrd="1" destOrd="0" presId="urn:microsoft.com/office/officeart/2005/8/layout/hierarchy2"/>
    <dgm:cxn modelId="{EB79A058-7B0D-40E9-A7CF-3B9A4A691EBA}" type="presParOf" srcId="{1960F80F-09E2-41EE-A02C-2A3D2EC2D39F}" destId="{4E25CC0C-B8EB-4BEB-877A-87277F922A47}" srcOrd="0" destOrd="0" presId="urn:microsoft.com/office/officeart/2005/8/layout/hierarchy2"/>
    <dgm:cxn modelId="{9D647D3C-2B0C-40F2-AD41-61846AFBB813}" type="presParOf" srcId="{1960F80F-09E2-41EE-A02C-2A3D2EC2D39F}" destId="{14DE635F-1CD5-4C35-A37B-5374A0C1E8FB}" srcOrd="1" destOrd="0" presId="urn:microsoft.com/office/officeart/2005/8/layout/hierarchy2"/>
    <dgm:cxn modelId="{02B34F4B-A26E-48DC-85DF-92D7DD734A56}" type="presParOf" srcId="{14DE635F-1CD5-4C35-A37B-5374A0C1E8FB}" destId="{9C58032A-8844-4AE4-9E8A-C7153CCD96C0}" srcOrd="0" destOrd="0" presId="urn:microsoft.com/office/officeart/2005/8/layout/hierarchy2"/>
    <dgm:cxn modelId="{7FC80E09-7EE4-4B33-8C29-707E3A84D9A6}" type="presParOf" srcId="{9C58032A-8844-4AE4-9E8A-C7153CCD96C0}" destId="{AB65AC7F-B43F-41EF-AAC8-A152D57C5336}" srcOrd="0" destOrd="0" presId="urn:microsoft.com/office/officeart/2005/8/layout/hierarchy2"/>
    <dgm:cxn modelId="{03BA03D8-2609-4266-96BF-5E9722264E0C}" type="presParOf" srcId="{14DE635F-1CD5-4C35-A37B-5374A0C1E8FB}" destId="{11E71399-D1CC-4EB7-86C6-3986E5AD5695}" srcOrd="1" destOrd="0" presId="urn:microsoft.com/office/officeart/2005/8/layout/hierarchy2"/>
    <dgm:cxn modelId="{35ECD456-3577-49FE-A8A3-B740DA34790A}" type="presParOf" srcId="{11E71399-D1CC-4EB7-86C6-3986E5AD5695}" destId="{ACED18D9-A07F-4526-9480-F168C490D09D}" srcOrd="0" destOrd="0" presId="urn:microsoft.com/office/officeart/2005/8/layout/hierarchy2"/>
    <dgm:cxn modelId="{6FF06713-A6B5-44DD-A5B4-F5F9FCAF7125}" type="presParOf" srcId="{11E71399-D1CC-4EB7-86C6-3986E5AD5695}" destId="{6EE72E22-7AA9-487B-8BB5-1C22E02EE3DC}" srcOrd="1" destOrd="0" presId="urn:microsoft.com/office/officeart/2005/8/layout/hierarchy2"/>
    <dgm:cxn modelId="{B9CDA3DD-DBC2-4ED1-B3DE-26A5CA2B0985}" type="presParOf" srcId="{FEBD4750-FF1F-4611-9E82-48750D82BBA5}" destId="{B31DC457-069B-424C-A9AC-27FA82404841}" srcOrd="2" destOrd="0" presId="urn:microsoft.com/office/officeart/2005/8/layout/hierarchy2"/>
    <dgm:cxn modelId="{C00A141E-B344-4FA6-9EC9-5A3E9D6404BB}" type="presParOf" srcId="{B31DC457-069B-424C-A9AC-27FA82404841}" destId="{B4B5AD6A-5DF8-4AE9-AFD0-5B70F3440EF4}" srcOrd="0" destOrd="0" presId="urn:microsoft.com/office/officeart/2005/8/layout/hierarchy2"/>
    <dgm:cxn modelId="{09966906-0E7E-48B1-9E7F-F13E3936BFFA}" type="presParOf" srcId="{FEBD4750-FF1F-4611-9E82-48750D82BBA5}" destId="{32D4CFCA-DB2F-4CB2-8455-E9CFED8C3EA1}" srcOrd="3" destOrd="0" presId="urn:microsoft.com/office/officeart/2005/8/layout/hierarchy2"/>
    <dgm:cxn modelId="{442684E9-992F-4A8B-AE18-140C8ACEF98D}" type="presParOf" srcId="{32D4CFCA-DB2F-4CB2-8455-E9CFED8C3EA1}" destId="{D184EFF7-D055-40BF-AC17-7459EB9E771D}" srcOrd="0" destOrd="0" presId="urn:microsoft.com/office/officeart/2005/8/layout/hierarchy2"/>
    <dgm:cxn modelId="{714EF702-C0D0-470B-850B-801E3CCF3870}" type="presParOf" srcId="{32D4CFCA-DB2F-4CB2-8455-E9CFED8C3EA1}" destId="{43483212-E446-428D-8427-730568B5DB53}" srcOrd="1" destOrd="0" presId="urn:microsoft.com/office/officeart/2005/8/layout/hierarchy2"/>
    <dgm:cxn modelId="{D35C30DA-CFF4-4918-9550-55F16E12DD65}" type="presParOf" srcId="{FEBD4750-FF1F-4611-9E82-48750D82BBA5}" destId="{5EF7B2E9-F162-4672-94C1-ACEDB9933B7C}" srcOrd="4" destOrd="0" presId="urn:microsoft.com/office/officeart/2005/8/layout/hierarchy2"/>
    <dgm:cxn modelId="{7903132B-3344-4F47-B7BA-4A77B4CC4DD2}" type="presParOf" srcId="{5EF7B2E9-F162-4672-94C1-ACEDB9933B7C}" destId="{EF991AB0-3E2F-40A3-B175-A7256B4868CC}" srcOrd="0" destOrd="0" presId="urn:microsoft.com/office/officeart/2005/8/layout/hierarchy2"/>
    <dgm:cxn modelId="{0A61F0E0-4280-4C95-BF79-48B623B60000}" type="presParOf" srcId="{FEBD4750-FF1F-4611-9E82-48750D82BBA5}" destId="{C233FF26-9A27-4369-B2DF-794D09DF4644}" srcOrd="5" destOrd="0" presId="urn:microsoft.com/office/officeart/2005/8/layout/hierarchy2"/>
    <dgm:cxn modelId="{8E66094F-DDC6-4841-940B-28500DC388EA}" type="presParOf" srcId="{C233FF26-9A27-4369-B2DF-794D09DF4644}" destId="{E8398F6C-ED60-4DEF-964A-ACDE10688FB6}" srcOrd="0" destOrd="0" presId="urn:microsoft.com/office/officeart/2005/8/layout/hierarchy2"/>
    <dgm:cxn modelId="{99616213-7B8C-41AE-AADC-ED0CCF665ACE}" type="presParOf" srcId="{C233FF26-9A27-4369-B2DF-794D09DF4644}" destId="{51F4914E-FEA5-4BFC-8827-9FFC3205C4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497213-5313-414B-A601-B12E32A1E6DB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F98534-911D-41D1-B04D-FD45DEBF9F8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829761"/>
          </a:xfrm>
        </p:spPr>
        <p:txBody>
          <a:bodyPr/>
          <a:lstStyle/>
          <a:p>
            <a:r>
              <a:rPr lang="fa-IR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سی و پنجم</a:t>
            </a:r>
            <a:endParaRPr lang="fa-IR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cs typeface="B Titr" pitchFamily="2" charset="-78"/>
              </a:rPr>
              <a:t>خاتمیت</a:t>
            </a:r>
            <a:endParaRPr lang="fa-IR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مقدمه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AD3FE1-0D78-412E-A3A9-A6A6F13E8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3AD3FE1-0D78-412E-A3A9-A6A6F13E8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0E79CB-ADF4-40E4-980C-282E09443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00E79CB-ADF4-40E4-980C-282E09443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81EC09-798C-445A-AB8E-21ECDCB3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1481EC09-798C-445A-AB8E-21ECDCB36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37F2F2-22A6-46C3-A5C1-69A23A65D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D037F2F2-22A6-46C3-A5C1-69A23A65D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A92A1-2231-41B8-B768-600ADF8FC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94A92A1-2231-41B8-B768-600ADF8FC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2DA338-06A2-4411-8679-6D331267E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952DA338-06A2-4411-8679-6D331267E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AF1AC0-6F77-48F1-B407-2013ED748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99AF1AC0-6F77-48F1-B407-2013ED748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D7772-9867-4876-9988-0E2D9A1D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672D7772-9867-4876-9988-0E2D9A1D6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815AC-BC7B-43E2-8431-1BB8FC9A9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717815AC-BC7B-43E2-8431-1BB8FC9A9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B7D27B-E5C0-4B62-A182-3693B5225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EDB7D27B-E5C0-4B62-A182-3693B5225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F08957-E010-4852-A62A-3F67CCC72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5FF08957-E010-4852-A62A-3F67CCC72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D3F425-5DD1-4113-9D17-D30DD5E06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0BD3F425-5DD1-4113-9D17-D30DD5E06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687AD0-A7EC-4139-9768-03FE2AA60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52687AD0-A7EC-4139-9768-03FE2AA60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363D17-7946-4A7F-8F77-5CE5D308C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03363D17-7946-4A7F-8F77-5CE5D308C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9FA886-FB66-437F-BCCC-9C96614A5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DC9FA886-FB66-437F-BCCC-9C96614A5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دلیل قرآنی بر خاتمیت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5DCE4-460E-4449-A162-01CEB57DF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E65DCE4-460E-4449-A162-01CEB57DF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CB1DB9-D954-4E2F-8C9A-B4D9729EE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4CB1DB9-D954-4E2F-8C9A-B4D9729EE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0487E-2DBE-4AEE-89FB-DA40DF3DB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A860487E-2DBE-4AEE-89FB-DA40DF3DB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738A3C-B459-41EB-ACDC-4A3DE07DF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31738A3C-B459-41EB-ACDC-4A3DE07DF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47A10B-0C1E-4D92-81EA-70BBCFED0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E47A10B-0C1E-4D92-81EA-70BBCFED0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464D43-60BF-4205-BD75-5A33AC4B0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3464D43-60BF-4205-BD75-5A33AC4B0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6827D0-E140-48F4-9F82-304293208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9A6827D0-E140-48F4-9F82-304293208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B3855F-AB94-475B-AEA7-5B38F8445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34B3855F-AB94-475B-AEA7-5B38F8445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FF2AC1-A9E8-44E0-9FC3-3FECD7DE5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DFF2AC1-A9E8-44E0-9FC3-3FECD7DE5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D720B6-73C6-475A-A2B7-18AF877C3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53D720B6-73C6-475A-A2B7-18AF877C3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F8C776-AC21-46DD-BA9F-897ABA307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AF8C776-AC21-46DD-BA9F-897ABA307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2983AB-9F6F-4B90-BF90-F45CA4FB8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82983AB-9F6F-4B90-BF90-F45CA4FB85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8654A4-901C-473E-911D-B10412C00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E18654A4-901C-473E-911D-B10412C00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7DD2E4-CA6C-4684-AB69-78DCE8B04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E07DD2E4-CA6C-4684-AB69-78DCE8B04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D7F9B2-5702-4779-8B26-3887BE9CB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10D7F9B2-5702-4779-8B26-3887BE9CB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دلیل قرآنی بر خاتمیت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7A518-D820-466D-A96A-F8B4BBDD7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7477A518-D820-466D-A96A-F8B4BBDD7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7477A518-D820-466D-A96A-F8B4BBDD7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FF067D-0FC8-4844-B7BB-22E60E9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9FF067D-0FC8-4844-B7BB-22E60E9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9FF067D-0FC8-4844-B7BB-22E60E9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78B39-EE99-4298-BA29-01B0EE8C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FA278B39-EE99-4298-BA29-01B0EE8C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FA278B39-EE99-4298-BA29-01B0EE8C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B752E-21A7-4C37-B094-A6FA25F3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6E5B752E-21A7-4C37-B094-A6FA25F3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6E5B752E-21A7-4C37-B094-A6FA25F3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34FA1C-16B4-42DF-A4CE-88FCDBF3A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B634FA1C-16B4-42DF-A4CE-88FCDBF3A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B634FA1C-16B4-42DF-A4CE-88FCDBF3A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1D7A14-57F1-4869-8CAE-172F10B61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2E1D7A14-57F1-4869-8CAE-172F10B61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2E1D7A14-57F1-4869-8CAE-172F10B61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1D9FF7-65AD-4F73-AB65-9B8AC7BA3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481D9FF7-65AD-4F73-AB65-9B8AC7BA3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481D9FF7-65AD-4F73-AB65-9B8AC7BA3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8588F-05B6-4EB0-AD91-6AD12A9AC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CD08588F-05B6-4EB0-AD91-6AD12A9AC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CD08588F-05B6-4EB0-AD91-6AD12A9AC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2B2324-F43C-4EC4-A32D-D3FAF242D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4C2B2324-F43C-4EC4-A32D-D3FAF242D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4C2B2324-F43C-4EC4-A32D-D3FAF242D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E882AA-4DAC-437C-AB45-82736017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ECE882AA-4DAC-437C-AB45-82736017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ECE882AA-4DAC-437C-AB45-82736017F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FA42B8-8E5B-4328-AB15-97E4003DE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9DFA42B8-8E5B-4328-AB15-97E4003DE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9DFA42B8-8E5B-4328-AB15-97E4003DE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6091AE-EB43-42DC-8F56-D5C654A00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556091AE-EB43-42DC-8F56-D5C654A00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556091AE-EB43-42DC-8F56-D5C654A00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BC2518-0D65-46C2-B0E2-AAB932423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88BC2518-0D65-46C2-B0E2-AAB932423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88BC2518-0D65-46C2-B0E2-AAB932423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884C44-D622-42E5-A208-E8000A2BD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19884C44-D622-42E5-A208-E8000A2BD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19884C44-D622-42E5-A208-E8000A2BD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271AFA-35CA-4E6D-9C17-C45024305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14271AFA-35CA-4E6D-9C17-C45024305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14271AFA-35CA-4E6D-9C17-C45024305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02AB4B-FAB1-4487-B5C5-280536BA4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dgm id="{2E02AB4B-FAB1-4487-B5C5-280536BA4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2E02AB4B-FAB1-4487-B5C5-280536BA4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BBFC8-D33D-435D-A51F-9D53D5EFC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C5CBBFC8-D33D-435D-A51F-9D53D5EFC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C5CBBFC8-D33D-435D-A51F-9D53D5EFC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FA9742-8B2A-433F-816C-E64848F2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D8FA9742-8B2A-433F-816C-E64848F2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D8FA9742-8B2A-433F-816C-E64848F27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D0D964-B0AB-4A67-9600-121248444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5BD0D964-B0AB-4A67-9600-121248444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5BD0D964-B0AB-4A67-9600-121248444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75662F-87CB-48B0-B7D1-B8190082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4A75662F-87CB-48B0-B7D1-B8190082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4A75662F-87CB-48B0-B7D1-B8190082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5FE524-E75D-4490-AE81-6495F12B7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5F5FE524-E75D-4490-AE81-6495F12B7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5F5FE524-E75D-4490-AE81-6495F12B7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25ED53-515A-4AF9-848C-33C872057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0A25ED53-515A-4AF9-848C-33C872057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0A25ED53-515A-4AF9-848C-33C872057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B7C43E-B4A2-453D-B9AD-167666154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09B7C43E-B4A2-453D-B9AD-167666154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09B7C43E-B4A2-453D-B9AD-167666154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DA9CE7-1B5F-4275-BA8E-46EF9FCA3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dgm id="{9EDA9CE7-1B5F-4275-BA8E-46EF9FCA3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9EDA9CE7-1B5F-4275-BA8E-46EF9FCA3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E0C70-8625-4E62-A424-D48DB416F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708E0C70-8625-4E62-A424-D48DB416F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708E0C70-8625-4E62-A424-D48DB416F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4C652-DBAF-41C7-BD75-10E32E23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F064C652-DBAF-41C7-BD75-10E32E23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F064C652-DBAF-41C7-BD75-10E32E23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09814D-BDF5-464E-B91D-237009382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5109814D-BDF5-464E-B91D-237009382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5109814D-BDF5-464E-B91D-237009382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230988-B8B6-4C19-9DC6-D8FF7A3D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dgm id="{3A230988-B8B6-4C19-9DC6-D8FF7A3D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3A230988-B8B6-4C19-9DC6-D8FF7A3D9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9CC0EC-A229-46E8-8E0D-19B026F20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EF9CC0EC-A229-46E8-8E0D-19B026F20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EF9CC0EC-A229-46E8-8E0D-19B026F20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8E8A3-EDC8-4801-80E2-ABDE828F9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>
                                            <p:graphicEl>
                                              <a:dgm id="{33D8E8A3-EDC8-4801-80E2-ABDE828F9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dgm id="{33D8E8A3-EDC8-4801-80E2-ABDE828F9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7E0792-5DCE-4F82-840F-5755A8540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">
                                            <p:graphicEl>
                                              <a:dgm id="{AE7E0792-5DCE-4F82-840F-5755A8540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">
                                            <p:graphicEl>
                                              <a:dgm id="{AE7E0792-5DCE-4F82-840F-5755A8540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1DDE77-CE1A-4765-AA48-C8522A62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">
                                            <p:graphicEl>
                                              <a:dgm id="{DF1DDE77-CE1A-4765-AA48-C8522A62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">
                                            <p:graphicEl>
                                              <a:dgm id="{DF1DDE77-CE1A-4765-AA48-C8522A62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13559-DC7D-4BEE-A4F5-427BA6C1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graphicEl>
                                              <a:dgm id="{76A13559-DC7D-4BEE-A4F5-427BA6C1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graphicEl>
                                              <a:dgm id="{76A13559-DC7D-4BEE-A4F5-427BA6C1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FFD4B-27C1-4419-9B21-930FABFF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">
                                            <p:graphicEl>
                                              <a:dgm id="{3FDFFD4B-27C1-4419-9B21-930FABFF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">
                                            <p:graphicEl>
                                              <a:dgm id="{3FDFFD4B-27C1-4419-9B21-930FABFFA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8F1DB9-A450-4D0E-AF2C-3B94DD300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graphicEl>
                                              <a:dgm id="{538F1DB9-A450-4D0E-AF2C-3B94DD300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graphicEl>
                                              <a:dgm id="{538F1DB9-A450-4D0E-AF2C-3B94DD300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81C65C-3B48-42C9-9F62-4A4C15B1E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">
                                            <p:graphicEl>
                                              <a:dgm id="{C081C65C-3B48-42C9-9F62-4A4C15B1E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">
                                            <p:graphicEl>
                                              <a:dgm id="{C081C65C-3B48-42C9-9F62-4A4C15B1E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2CBFF-D74C-4FE5-B15E-2EA243375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">
                                            <p:graphicEl>
                                              <a:dgm id="{5602CBFF-D74C-4FE5-B15E-2EA243375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">
                                            <p:graphicEl>
                                              <a:dgm id="{5602CBFF-D74C-4FE5-B15E-2EA243375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B1487F-C2E0-4770-AFDE-003277C29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">
                                            <p:graphicEl>
                                              <a:dgm id="{FFB1487F-C2E0-4770-AFDE-003277C29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">
                                            <p:graphicEl>
                                              <a:dgm id="{FFB1487F-C2E0-4770-AFDE-003277C29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CF7D5D-B70C-4380-93A3-0F7A3BA2C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">
                                            <p:graphicEl>
                                              <a:dgm id="{BFCF7D5D-B70C-4380-93A3-0F7A3BA2C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">
                                            <p:graphicEl>
                                              <a:dgm id="{BFCF7D5D-B70C-4380-93A3-0F7A3BA2C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EB86C8-3DD1-40C4-9F10-214B26944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">
                                            <p:graphicEl>
                                              <a:dgm id="{16EB86C8-3DD1-40C4-9F10-214B26944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">
                                            <p:graphicEl>
                                              <a:dgm id="{16EB86C8-3DD1-40C4-9F10-214B26944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23AE8F-926F-49D4-9458-2F196213A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>
                                            <p:graphicEl>
                                              <a:dgm id="{3023AE8F-926F-49D4-9458-2F196213A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>
                                            <p:graphicEl>
                                              <a:dgm id="{3023AE8F-926F-49D4-9458-2F196213A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BBDDE0-40BD-43E5-9000-533AD4E8E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graphicEl>
                                              <a:dgm id="{3EBBDDE0-40BD-43E5-9000-533AD4E8E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graphicEl>
                                              <a:dgm id="{3EBBDDE0-40BD-43E5-9000-533AD4E8E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85E583-6656-4B10-8A0A-D5A0BC4B0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">
                                            <p:graphicEl>
                                              <a:dgm id="{FA85E583-6656-4B10-8A0A-D5A0BC4B0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">
                                            <p:graphicEl>
                                              <a:dgm id="{FA85E583-6656-4B10-8A0A-D5A0BC4B0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5B156B-914D-42AF-AC68-77AC8940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">
                                            <p:graphicEl>
                                              <a:dgm id="{205B156B-914D-42AF-AC68-77AC8940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">
                                            <p:graphicEl>
                                              <a:dgm id="{205B156B-914D-42AF-AC68-77AC8940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E91C2C-3261-43FB-A5AD-25F732DDD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">
                                            <p:graphicEl>
                                              <a:dgm id="{D1E91C2C-3261-43FB-A5AD-25F732DDD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">
                                            <p:graphicEl>
                                              <a:dgm id="{D1E91C2C-3261-43FB-A5AD-25F732DDD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04365E-5E0B-48E4-B5E1-04937317E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">
                                            <p:graphicEl>
                                              <a:dgm id="{0804365E-5E0B-48E4-B5E1-04937317E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">
                                            <p:graphicEl>
                                              <a:dgm id="{0804365E-5E0B-48E4-B5E1-04937317E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F8F440-1B06-40D2-AA11-986B08F66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">
                                            <p:graphicEl>
                                              <a:dgm id="{64F8F440-1B06-40D2-AA11-986B08F66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">
                                            <p:graphicEl>
                                              <a:dgm id="{64F8F440-1B06-40D2-AA11-986B08F66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DA61FC-D66B-4B2D-9FEC-7E5D0F91A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">
                                            <p:graphicEl>
                                              <a:dgm id="{6ADA61FC-D66B-4B2D-9FEC-7E5D0F91A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">
                                            <p:graphicEl>
                                              <a:dgm id="{6ADA61FC-D66B-4B2D-9FEC-7E5D0F91A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C4F677-DDBB-492F-80C9-B10E3D160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5">
                                            <p:graphicEl>
                                              <a:dgm id="{52C4F677-DDBB-492F-80C9-B10E3D160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5">
                                            <p:graphicEl>
                                              <a:dgm id="{52C4F677-DDBB-492F-80C9-B10E3D160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2C3B75-26FB-4721-8CF5-5DE80DDD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">
                                            <p:graphicEl>
                                              <a:dgm id="{E22C3B75-26FB-4721-8CF5-5DE80DDD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">
                                            <p:graphicEl>
                                              <a:dgm id="{E22C3B75-26FB-4721-8CF5-5DE80DDD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23CCA9-DD29-4691-A729-5B33DEEC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">
                                            <p:graphicEl>
                                              <a:dgm id="{4323CCA9-DD29-4691-A729-5B33DEEC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">
                                            <p:graphicEl>
                                              <a:dgm id="{4323CCA9-DD29-4691-A729-5B33DEEC9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A5B09B-DDDD-4B2D-8402-BAEEC94C5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">
                                            <p:graphicEl>
                                              <a:dgm id="{B4A5B09B-DDDD-4B2D-8402-BAEEC94C5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">
                                            <p:graphicEl>
                                              <a:dgm id="{B4A5B09B-DDDD-4B2D-8402-BAEEC94C5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7F8B58-11E8-4162-B7A1-41928184E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">
                                            <p:graphicEl>
                                              <a:dgm id="{1D7F8B58-11E8-4162-B7A1-41928184E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">
                                            <p:graphicEl>
                                              <a:dgm id="{1D7F8B58-11E8-4162-B7A1-41928184E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E24B48-5335-44BC-A6AD-C818D139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">
                                            <p:graphicEl>
                                              <a:dgm id="{A5E24B48-5335-44BC-A6AD-C818D139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5">
                                            <p:graphicEl>
                                              <a:dgm id="{A5E24B48-5335-44BC-A6AD-C818D139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790324-A0A8-4505-A216-03C334230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">
                                            <p:graphicEl>
                                              <a:dgm id="{A9790324-A0A8-4505-A216-03C334230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5">
                                            <p:graphicEl>
                                              <a:dgm id="{A9790324-A0A8-4505-A216-03C334230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دلیل قرآنی بر خاتمیت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30001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B194-8826-408C-A55C-4EE80CF3B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F9AB194-8826-408C-A55C-4EE80CF3B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F9AB194-8826-408C-A55C-4EE80CF3B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F705D2-3C22-4D39-96FE-E8C4B5CB1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EF705D2-3C22-4D39-96FE-E8C4B5CB1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EF705D2-3C22-4D39-96FE-E8C4B5CB1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2153C5-A7E3-47C0-A696-A8307BED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162153C5-A7E3-47C0-A696-A8307BED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162153C5-A7E3-47C0-A696-A8307BED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8DEF7C-5F82-4613-B9F8-B6ED1279C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108DEF7C-5F82-4613-B9F8-B6ED1279C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108DEF7C-5F82-4613-B9F8-B6ED1279C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B75972-F824-42DA-9941-B2129B8C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2AB75972-F824-42DA-9941-B2129B8C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2AB75972-F824-42DA-9941-B2129B8CA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6200F4-049A-4E31-880A-FBBCBB5F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CD6200F4-049A-4E31-880A-FBBCBB5F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CD6200F4-049A-4E31-880A-FBBCBB5F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F0581F-4E35-41C4-88FA-988770133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1FF0581F-4E35-41C4-88FA-988770133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1FF0581F-4E35-41C4-88FA-988770133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55D225-B92D-4190-8224-E3E501DB1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C455D225-B92D-4190-8224-E3E501DB1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C455D225-B92D-4190-8224-E3E501DB1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AFEABC-2630-40A9-AA3D-422FF006B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61AFEABC-2630-40A9-AA3D-422FF006B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61AFEABC-2630-40A9-AA3D-422FF006B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505EE0-6613-41AD-AC72-8ED963A3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0C505EE0-6613-41AD-AC72-8ED963A3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0C505EE0-6613-41AD-AC72-8ED963A3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BFF904-D35B-4D38-9FFB-4F5C9CA9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20BFF904-D35B-4D38-9FFB-4F5C9CA9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20BFF904-D35B-4D38-9FFB-4F5C9CA9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4B7F07-EA18-4BF9-BE01-3CB273D56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374B7F07-EA18-4BF9-BE01-3CB273D56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374B7F07-EA18-4BF9-BE01-3CB273D56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22CD05-3C80-4DE8-9C91-89708C468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4922CD05-3C80-4DE8-9C91-89708C468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4922CD05-3C80-4DE8-9C91-89708C468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42B7D0-FF9B-46AC-B5F1-41F6B6CD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EF42B7D0-FF9B-46AC-B5F1-41F6B6CD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EF42B7D0-FF9B-46AC-B5F1-41F6B6CDE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D511BE-2DF6-4364-B848-50C5C90EA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19D511BE-2DF6-4364-B848-50C5C90EA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19D511BE-2DF6-4364-B848-50C5C90EA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5A344-52FC-46D8-A765-5F450280B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72F5A344-52FC-46D8-A765-5F450280B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72F5A344-52FC-46D8-A765-5F450280B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F1189A-3370-4244-B648-A0A43872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C7F1189A-3370-4244-B648-A0A43872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C7F1189A-3370-4244-B648-A0A43872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59C43F-BB85-499F-8BD3-80BDE53A0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DD59C43F-BB85-499F-8BD3-80BDE53A0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DD59C43F-BB85-499F-8BD3-80BDE53A0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C3D464-C093-4511-88CF-20F28181B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8EC3D464-C093-4511-88CF-20F28181B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8EC3D464-C093-4511-88CF-20F28181B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F39BF4-1826-48D4-9808-27865FFA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E8F39BF4-1826-48D4-9808-27865FFA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E8F39BF4-1826-48D4-9808-27865FFA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6250F4-DF77-4B95-BCA1-27E2DD132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graphicEl>
                                              <a:dgm id="{756250F4-DF77-4B95-BCA1-27E2DD132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graphicEl>
                                              <a:dgm id="{756250F4-DF77-4B95-BCA1-27E2DD132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0812DC-178E-4616-9340-8319FF50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AB0812DC-178E-4616-9340-8319FF50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AB0812DC-178E-4616-9340-8319FF50B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CAB953-38D9-458B-B64D-83E047747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graphicEl>
                                              <a:dgm id="{4BCAB953-38D9-458B-B64D-83E047747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graphicEl>
                                              <a:dgm id="{4BCAB953-38D9-458B-B64D-83E047747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E2DF72-4027-4E87-9F92-E13E3540A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dgm id="{51E2DF72-4027-4E87-9F92-E13E3540A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51E2DF72-4027-4E87-9F92-E13E3540A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1BFA91-2CB3-4F65-9DE1-5DD1744BC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graphicEl>
                                              <a:dgm id="{591BFA91-2CB3-4F65-9DE1-5DD1744BC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">
                                            <p:graphicEl>
                                              <a:dgm id="{591BFA91-2CB3-4F65-9DE1-5DD1744BC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2A91BB-7A36-4636-A7D8-F6FE70A2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F32A91BB-7A36-4636-A7D8-F6FE70A2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F32A91BB-7A36-4636-A7D8-F6FE70A2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AED08-437F-4841-AA93-EDEC1B52D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">
                                            <p:graphicEl>
                                              <a:dgm id="{08EAED08-437F-4841-AA93-EDEC1B52D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>
                                            <p:graphicEl>
                                              <a:dgm id="{08EAED08-437F-4841-AA93-EDEC1B52D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F95DB-7E2E-4133-BD57-C9008A70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dgm id="{30BF95DB-7E2E-4133-BD57-C9008A70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30BF95DB-7E2E-4133-BD57-C9008A70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A487-9F79-42B4-B2F8-8774ECB7E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graphicEl>
                                              <a:dgm id="{942FA487-9F79-42B4-B2F8-8774ECB7E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>
                                            <p:graphicEl>
                                              <a:dgm id="{942FA487-9F79-42B4-B2F8-8774ECB7E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23E7DA-D996-4963-A719-F99903FDE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>
                                            <p:graphicEl>
                                              <a:dgm id="{8323E7DA-D996-4963-A719-F99903FDE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dgm id="{8323E7DA-D996-4963-A719-F99903FDE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58503F-AD5B-4292-8945-158EF19D2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">
                                            <p:graphicEl>
                                              <a:dgm id="{D658503F-AD5B-4292-8945-158EF19D2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">
                                            <p:graphicEl>
                                              <a:dgm id="{D658503F-AD5B-4292-8945-158EF19D2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747A33-8A28-4BEF-BFDA-BA28229A5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">
                                            <p:graphicEl>
                                              <a:dgm id="{94747A33-8A28-4BEF-BFDA-BA28229A5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">
                                            <p:graphicEl>
                                              <a:dgm id="{94747A33-8A28-4BEF-BFDA-BA28229A5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914FC1-56D5-4B43-ABC7-BBA9B0D65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graphicEl>
                                              <a:dgm id="{E4914FC1-56D5-4B43-ABC7-BBA9B0D65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graphicEl>
                                              <a:dgm id="{E4914FC1-56D5-4B43-ABC7-BBA9B0D65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A53DCA-6D95-4920-A128-BE83B12E0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>
                                            <p:graphicEl>
                                              <a:dgm id="{FFA53DCA-6D95-4920-A128-BE83B12E0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>
                                            <p:graphicEl>
                                              <a:dgm id="{FFA53DCA-6D95-4920-A128-BE83B12E0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ادله روائی بر خاتمیت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357158" y="1500174"/>
          <a:ext cx="8786842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F592C4-D217-4B43-A050-22CC133FC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EFF592C4-D217-4B43-A050-22CC133FC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BD5D68-E10F-4F9A-A3AF-0BF5D5C4F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8EBD5D68-E10F-4F9A-A3AF-0BF5D5C4F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F7B4E6-C14A-44E8-A5A9-FE6F2C3EE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B1F7B4E6-C14A-44E8-A5A9-FE6F2C3EE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6B833A-ED93-46B6-B813-4A547C42C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graphicEl>
                                              <a:dgm id="{E76B833A-ED93-46B6-B813-4A547C42C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5AF23-E9AF-4257-A8A5-CAE7CB94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graphicEl>
                                              <a:dgm id="{6175AF23-E9AF-4257-A8A5-CAE7CB947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189460-0A67-4819-9CEF-0967B18E9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graphicEl>
                                              <a:dgm id="{C5189460-0A67-4819-9CEF-0967B18E9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D79930-C773-4576-810F-46F54E382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graphicEl>
                                              <a:dgm id="{8ED79930-C773-4576-810F-46F54E382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A6A71C-0205-47E7-B672-3FDD609BF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graphicEl>
                                              <a:dgm id="{E5A6A71C-0205-47E7-B672-3FDD609BF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5BA7300-00FE-4729-A47B-85EE806F6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graphicEl>
                                              <a:dgm id="{35BA7300-00FE-4729-A47B-85EE806F6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E53A92-0101-4D96-845F-E8F297B71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graphicEl>
                                              <a:dgm id="{D6E53A92-0101-4D96-845F-E8F297B71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راز ختم نبوت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AF574E-7AF7-471D-BDE0-03CC55910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1AF574E-7AF7-471D-BDE0-03CC559102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6B018D-2406-4001-BD56-148CEC20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6B018D-2406-4001-BD56-148CEC209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B7DDF5-1353-49C4-9995-6B55D9561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4B7DDF5-1353-49C4-9995-6B55D9561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B9031-4493-4E09-8AF2-A935ED014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6DCB9031-4493-4E09-8AF2-A935ED014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609968-7171-4FF6-A180-99A5F580B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B609968-7171-4FF6-A180-99A5F580B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5D39C1-36C8-48E2-8AEA-E2F22CE58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E5D39C1-36C8-48E2-8AEA-E2F22CE586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3BB15F-1D13-4EA1-BEEC-BD3DEF979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C3BB15F-1D13-4EA1-BEEC-BD3DEF979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11EABD-B3D3-4831-9533-AD9BDCED7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4311EABD-B3D3-4831-9533-AD9BDCED7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7FDA2B-F0C6-4623-9469-6AF14E6FD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F77FDA2B-F0C6-4623-9469-6AF14E6FD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63E4AF-9036-4C8F-B9AB-21E54B39B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6D63E4AF-9036-4C8F-B9AB-21E54B39B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2FA036-1630-4C91-B3BC-C3C982BE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C92FA036-1630-4C91-B3BC-C3C982BE4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F03307-0163-4557-B451-E5E17DAA4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73F03307-0163-4557-B451-E5E17DAA4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83ED6B-D929-4A1B-8C2B-51915460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AC83ED6B-D929-4A1B-8C2B-519154602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E71EE3-F043-46F4-9052-831F5DBF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1CE71EE3-F043-46F4-9052-831F5DBF9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EB0662-76B8-468A-84B9-96781E465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41EB0662-76B8-468A-84B9-96781E465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B4E71A-F4B3-40AD-A5E6-C37D9C99E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90B4E71A-F4B3-40AD-A5E6-C37D9C99E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8CF821-B0F9-4864-8BB8-EF1E653B6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1C8CF821-B0F9-4864-8BB8-EF1E653B6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E9EC45-BB5A-4081-9D0E-96DAB4826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ACE9EC45-BB5A-4081-9D0E-96DAB4826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594A9D-B750-46F7-83EA-EB700C41E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13594A9D-B750-46F7-83EA-EB700C41E8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3B7F8D-B01B-4722-88AD-897366FD7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8E3B7F8D-B01B-4722-88AD-897366FD7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08242C-885C-410A-B5C2-14697B919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>
                                            <p:graphicEl>
                                              <a:dgm id="{3508242C-885C-410A-B5C2-14697B919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8DACA-0881-4518-94A1-A3DBDEAE2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76A8DACA-0881-4518-94A1-A3DBDEAE2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AAD492-F10E-425A-A8D6-A448E4081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5EAAD492-F10E-425A-A8D6-A448E4081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1AF11B-B7B8-4F59-9512-FC69CF169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061AF11B-B7B8-4F59-9512-FC69CF169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درس سی و پنجم</a:t>
            </a:r>
            <a:br>
              <a:rPr lang="fa-I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</a:br>
            <a:r>
              <a:rPr lang="fa-IR" sz="31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B Titr" pitchFamily="2" charset="-78"/>
              </a:rPr>
              <a:t>پاسخ به یک شبهه</a:t>
            </a:r>
            <a:endParaRPr lang="fa-IR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57158" y="1500174"/>
          <a:ext cx="8786842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9CCBE6-20DA-452D-8000-7BED0A11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E9CCBE6-20DA-452D-8000-7BED0A11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E9CCBE6-20DA-452D-8000-7BED0A119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7826A8-3224-403B-A65C-64501A68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3F7826A8-3224-403B-A65C-64501A68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F7826A8-3224-403B-A65C-64501A686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A752CE-87D0-40E1-B7D6-37A42B7CF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41A752CE-87D0-40E1-B7D6-37A42B7CF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41A752CE-87D0-40E1-B7D6-37A42B7CF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410005-544C-40EF-A288-60CF0BB09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C8410005-544C-40EF-A288-60CF0BB09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C8410005-544C-40EF-A288-60CF0BB09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DC9A95-09E5-4672-B827-D5077258C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45DC9A95-09E5-4672-B827-D5077258C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45DC9A95-09E5-4672-B827-D5077258C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25CC0C-B8EB-4BEB-877A-87277F922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4E25CC0C-B8EB-4BEB-877A-87277F922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4E25CC0C-B8EB-4BEB-877A-87277F922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58032A-8844-4AE4-9E8A-C7153CCD9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9C58032A-8844-4AE4-9E8A-C7153CCD9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9C58032A-8844-4AE4-9E8A-C7153CCD9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ED18D9-A07F-4526-9480-F168C490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ACED18D9-A07F-4526-9480-F168C490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ACED18D9-A07F-4526-9480-F168C490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1DC457-069B-424C-A9AC-27FA8240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B31DC457-069B-424C-A9AC-27FA8240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B31DC457-069B-424C-A9AC-27FA8240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84EFF7-D055-40BF-AC17-7459EB9E7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D184EFF7-D055-40BF-AC17-7459EB9E7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D184EFF7-D055-40BF-AC17-7459EB9E7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F7B2E9-F162-4672-94C1-ACEDB9933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5EF7B2E9-F162-4672-94C1-ACEDB9933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5EF7B2E9-F162-4672-94C1-ACEDB9933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398F6C-ED60-4DEF-964A-ACDE10688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8398F6C-ED60-4DEF-964A-ACDE10688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8398F6C-ED60-4DEF-964A-ACDE10688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2012-03-06T20:31:33Z</outs:dateTime>
      <outs:isPinned>true</outs:isPinned>
    </outs:relatedDate>
    <outs:relatedDate>
      <outs:type>2</outs:type>
      <outs:displayName>Created</outs:displayName>
      <outs:dateTime>2012-03-05T08:12:16Z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mahdi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mahdi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99575A92-8DEF-442C-A049-55CA7377CD59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1386</TotalTime>
  <Words>914</Words>
  <Application>Microsoft Office PowerPoint</Application>
  <PresentationFormat>نمایش روی پرده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7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6" baseType="lpstr">
      <vt:lpstr>Arial</vt:lpstr>
      <vt:lpstr>B Koodak</vt:lpstr>
      <vt:lpstr>B Titr</vt:lpstr>
      <vt:lpstr>Lucida Sans Unicode</vt:lpstr>
      <vt:lpstr>Verdana</vt:lpstr>
      <vt:lpstr>Wingdings 2</vt:lpstr>
      <vt:lpstr>Wingdings 3</vt:lpstr>
      <vt:lpstr>Concourse</vt:lpstr>
      <vt:lpstr>درس سی و پنجم</vt:lpstr>
      <vt:lpstr>درس سی و پنجم مقدمه</vt:lpstr>
      <vt:lpstr>درس سی و پنجم دلیل قرآنی بر خاتمیت</vt:lpstr>
      <vt:lpstr>درس سی و پنجم دلیل قرآنی بر خاتمیت</vt:lpstr>
      <vt:lpstr>درس سی و پنجم دلیل قرآنی بر خاتمیت</vt:lpstr>
      <vt:lpstr>درس سی و پنجم ادله روائی بر خاتمیت</vt:lpstr>
      <vt:lpstr>درس سی و پنجم راز ختم نبوت</vt:lpstr>
      <vt:lpstr>درس سی و پنجم پاسخ به یک شبهه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سی و پنجم</dc:title>
  <dc:creator>mahdi</dc:creator>
  <cp:lastModifiedBy>shabake</cp:lastModifiedBy>
  <cp:revision>17</cp:revision>
  <dcterms:created xsi:type="dcterms:W3CDTF">2012-03-05T08:12:16Z</dcterms:created>
  <dcterms:modified xsi:type="dcterms:W3CDTF">2020-05-12T18:08:09Z</dcterms:modified>
</cp:coreProperties>
</file>