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71ACF9-CBAD-45A8-B399-EA52AE5FE33B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pPr rtl="1"/>
          <a:endParaRPr lang="fa-IR"/>
        </a:p>
      </dgm:t>
    </dgm:pt>
    <dgm:pt modelId="{620E2484-B1C8-4D90-A7DA-C1C019C22EB2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D6A4A88A-4071-48AA-8C60-66A0A8670870}" type="parTrans" cxnId="{9EAC0352-D139-436E-85CA-773109D2E04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06D8E0-3AE3-48CA-B419-83EDA809954C}" type="sibTrans" cxnId="{9EAC0352-D139-436E-85CA-773109D2E04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89D32CD-FB17-4691-AC7B-1C98BD1A742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نسبت به انبیا</a:t>
          </a:r>
          <a:endParaRPr lang="fa-IR" sz="1600" dirty="0">
            <a:cs typeface="B Koodak" pitchFamily="2" charset="-78"/>
          </a:endParaRPr>
        </a:p>
      </dgm:t>
    </dgm:pt>
    <dgm:pt modelId="{9E4B7ED3-7A44-4DBB-BDC6-C87CF335599D}" type="parTrans" cxnId="{6E0E638D-ABED-4761-961E-C749A373169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5BBE1D0-11CD-484F-A9E7-17E14BC3E740}" type="sibTrans" cxnId="{6E0E638D-ABED-4761-961E-C749A373169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9E12EE-B037-4582-A176-BB021D2A203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ایمان به آنها</a:t>
          </a:r>
          <a:endParaRPr lang="fa-IR" sz="1600" dirty="0">
            <a:cs typeface="B Koodak" pitchFamily="2" charset="-78"/>
          </a:endParaRPr>
        </a:p>
      </dgm:t>
    </dgm:pt>
    <dgm:pt modelId="{56D81773-3916-4B2E-BEA9-1C8BF54246E6}" type="parTrans" cxnId="{51B5B26D-6EB9-426C-BCE3-343C9D75415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06B34E-E330-43D9-8EE6-11BB6BC66FEA}" type="sibTrans" cxnId="{51B5B26D-6EB9-426C-BCE3-343C9D75415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CF1D92-11DC-4577-A374-8B5720CC760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به تمامی آنها ضرورت دارد</a:t>
          </a:r>
          <a:endParaRPr lang="fa-IR" sz="1600" dirty="0">
            <a:cs typeface="B Koodak" pitchFamily="2" charset="-78"/>
          </a:endParaRPr>
        </a:p>
      </dgm:t>
    </dgm:pt>
    <dgm:pt modelId="{61F79B70-B2E0-4310-85C6-55012F137827}" type="parTrans" cxnId="{9971B004-3F6D-4439-82AF-11F441C255B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952AE8-E322-4E05-B6B2-4A8154298BB0}" type="sibTrans" cxnId="{9971B004-3F6D-4439-82AF-11F441C255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2642A25-C3EB-4FB1-9804-7BE10E7ECB3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انکار دستورات آنها</a:t>
          </a:r>
          <a:endParaRPr lang="fa-IR" sz="1600" dirty="0">
            <a:cs typeface="B Koodak" pitchFamily="2" charset="-78"/>
          </a:endParaRPr>
        </a:p>
      </dgm:t>
    </dgm:pt>
    <dgm:pt modelId="{4CB7F448-78EB-4BA5-AAC7-1291D591E1BE}" type="parTrans" cxnId="{53A3DCD1-69BD-4C9D-A5EB-4EC640D86A2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D981BC-2CB4-4912-A672-6652A91E8901}" type="sibTrans" cxnId="{53A3DCD1-69BD-4C9D-A5EB-4EC640D86A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3AFD96-B2A4-4534-BF25-2B8D2F2F9220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انکار هر یک مستلزم شرک در ربوبیت                       تشریعی است </a:t>
          </a:r>
          <a:endParaRPr lang="fa-IR" sz="1600" dirty="0">
            <a:cs typeface="B Koodak" pitchFamily="2" charset="-78"/>
          </a:endParaRPr>
        </a:p>
      </dgm:t>
    </dgm:pt>
    <dgm:pt modelId="{20C4FEEC-A352-4308-B748-165A6EEB20FC}" type="parTrans" cxnId="{55F93E59-794A-45FE-AB45-D4C4C96A54B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0FAE5A-3F0C-409A-B046-CD5E735CE9C4}" type="sibTrans" cxnId="{55F93E59-794A-45FE-AB45-D4C4C96A54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3CF1BC-9D45-4269-AAF6-CFA632D5977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عمل به شریعت آنها</a:t>
          </a:r>
          <a:endParaRPr lang="fa-IR" sz="1600" dirty="0">
            <a:cs typeface="B Koodak" pitchFamily="2" charset="-78"/>
          </a:endParaRPr>
        </a:p>
      </dgm:t>
    </dgm:pt>
    <dgm:pt modelId="{ABBC5C56-6E83-4C64-A7CB-7F963C83B426}" type="parTrans" cxnId="{B4B10E97-E357-4DA2-9546-8F587E9DB5C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6FF7B8-3D45-481E-B8FB-86299A9C3364}" type="sibTrans" cxnId="{B4B10E97-E357-4DA2-9546-8F587E9DB5C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DFF47B0-50C5-4072-9E01-C0BF3490AD5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هر امتی تنها موظف است به شریعت                              پیامبر خودش عمل نماید</a:t>
          </a:r>
          <a:endParaRPr lang="fa-IR" sz="1600" dirty="0">
            <a:cs typeface="B Koodak" pitchFamily="2" charset="-78"/>
          </a:endParaRPr>
        </a:p>
      </dgm:t>
    </dgm:pt>
    <dgm:pt modelId="{26175B26-E7D9-49A0-8177-D091C8239CB6}" type="parTrans" cxnId="{8ACED171-C045-4DAA-ADE6-C37D3A72611F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46D237-762D-410E-84C2-F2D521005A44}" type="sibTrans" cxnId="{8ACED171-C045-4DAA-ADE6-C37D3A7261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1C72B0-837E-4537-807B-D9ED6C06A86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ضرورت عمل کردن همه مردم به اسلام در صورتی ثابت می شود که</a:t>
          </a:r>
          <a:endParaRPr lang="fa-IR" sz="1600" dirty="0">
            <a:cs typeface="B Koodak" pitchFamily="2" charset="-78"/>
          </a:endParaRPr>
        </a:p>
      </dgm:t>
    </dgm:pt>
    <dgm:pt modelId="{65F5529C-5A41-4D6C-9AEA-D4D537F30475}" type="parTrans" cxnId="{0C267E7B-2B28-404B-8307-E91DB2B0750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5E03074-3C1A-4881-8568-45ADCADCB0A1}" type="sibTrans" cxnId="{0C267E7B-2B28-404B-8307-E91DB2B0750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91045E8-D245-421F-81A1-96D5D9D0054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اسلام جهانی باشد</a:t>
          </a:r>
          <a:endParaRPr lang="fa-IR" sz="1600" dirty="0">
            <a:cs typeface="B Koodak" pitchFamily="2" charset="-78"/>
          </a:endParaRPr>
        </a:p>
      </dgm:t>
    </dgm:pt>
    <dgm:pt modelId="{A9809D98-17DC-4DBA-82D9-4D2B51277775}" type="parTrans" cxnId="{492EE285-F521-41E5-9568-52E4C23105C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388ADDD-5987-42DA-90EE-05EA7BF413ED}" type="sibTrans" cxnId="{492EE285-F521-41E5-9568-52E4C23105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6129F1D-4AE5-45B4-9525-F403A4C2AA3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مختص به امت خاصی                               مثلا عرب نباشد</a:t>
          </a:r>
          <a:endParaRPr lang="fa-IR" sz="1600" dirty="0">
            <a:cs typeface="B Koodak" pitchFamily="2" charset="-78"/>
          </a:endParaRPr>
        </a:p>
      </dgm:t>
    </dgm:pt>
    <dgm:pt modelId="{65E4F1F9-8F85-4430-A359-A511EC8E5C17}" type="parTrans" cxnId="{392C8EE6-CFA6-46D4-ADB8-CE511F9027E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CEF1038-17AB-47B0-BBCF-6A63728B104E}" type="sibTrans" cxnId="{392C8EE6-CFA6-46D4-ADB8-CE511F9027E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2E0880-BA65-47CD-9C48-FE0DB843F79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اسلام جاودانی باشد</a:t>
          </a:r>
          <a:endParaRPr lang="fa-IR" sz="1600" dirty="0">
            <a:cs typeface="B Koodak" pitchFamily="2" charset="-78"/>
          </a:endParaRPr>
        </a:p>
      </dgm:t>
    </dgm:pt>
    <dgm:pt modelId="{8EDCF527-3DB4-4C2F-B0DB-7D102C205154}" type="parTrans" cxnId="{782E3C24-94C1-4A24-954E-50059B55F5B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1E738C-6257-4D38-966B-9D3BD77CDF93}" type="sibTrans" cxnId="{782E3C24-94C1-4A24-954E-50059B55F5B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3C9CFB6-F6F8-455D-A42B-802F6CFBA3B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یعنی پس از پیامبر اسلام کسی مبعوث نشود تا شریعت ایشان را نسخ نماید</a:t>
          </a:r>
          <a:endParaRPr lang="fa-IR" sz="1600" dirty="0">
            <a:cs typeface="B Koodak" pitchFamily="2" charset="-78"/>
          </a:endParaRPr>
        </a:p>
      </dgm:t>
    </dgm:pt>
    <dgm:pt modelId="{7854C21B-27B3-401B-BDD8-4E5B9BCC1BD9}" type="parTrans" cxnId="{26436548-AFE7-420F-905A-AA7259B6EE0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D1F539A-DBBD-4FC8-ACD3-D5CDE027A193}" type="sibTrans" cxnId="{26436548-AFE7-420F-905A-AA7259B6EE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B0BD3C-6165-4FF5-8C77-84C606518A6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اثبات این مساله با براهین عقلی مستقل ممکن نیست </a:t>
          </a:r>
          <a:endParaRPr lang="fa-IR" sz="1600" dirty="0">
            <a:cs typeface="B Koodak" pitchFamily="2" charset="-78"/>
          </a:endParaRPr>
        </a:p>
      </dgm:t>
    </dgm:pt>
    <dgm:pt modelId="{03AC0F5E-88EC-4470-8E85-874DF1D022A1}" type="parTrans" cxnId="{7E11E5F6-68BE-4B2E-A87D-BB81587B601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0AD84B0-0002-4AE4-A933-AF797C63A395}" type="sibTrans" cxnId="{7E11E5F6-68BE-4B2E-A87D-BB81587B601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12B5E3-4087-47B2-A4EA-50B00A581E4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بلکه لازم است در خصوص آن به منابع قطعی درون دینی رجوع نمائیم</a:t>
          </a:r>
          <a:endParaRPr lang="fa-IR" sz="1600" dirty="0">
            <a:cs typeface="B Koodak" pitchFamily="2" charset="-78"/>
          </a:endParaRPr>
        </a:p>
      </dgm:t>
    </dgm:pt>
    <dgm:pt modelId="{83E577F3-6386-4401-9DD2-5DE61B19EB2D}" type="parTrans" cxnId="{224C2E7C-C947-4B77-AA05-B93237D0115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83A22F3-92CD-467E-A437-7EAE9E911CAC}" type="sibTrans" cxnId="{224C2E7C-C947-4B77-AA05-B93237D0115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833EA19-BD13-4145-A543-F5479B33E5E1}" type="pres">
      <dgm:prSet presAssocID="{3771ACF9-CBAD-45A8-B399-EA52AE5FE33B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24EAA328-76CE-45A4-8394-4456592A3910}" type="pres">
      <dgm:prSet presAssocID="{620E2484-B1C8-4D90-A7DA-C1C019C22EB2}" presName="root1" presStyleCnt="0"/>
      <dgm:spPr/>
    </dgm:pt>
    <dgm:pt modelId="{87E55179-6F90-42C5-81A9-474D2D4EB2D8}" type="pres">
      <dgm:prSet presAssocID="{620E2484-B1C8-4D90-A7DA-C1C019C22EB2}" presName="LevelOneTextNode" presStyleLbl="node0" presStyleIdx="0" presStyleCnt="1" custScaleX="48711" custScaleY="66522">
        <dgm:presLayoutVars>
          <dgm:chPref val="3"/>
        </dgm:presLayoutVars>
      </dgm:prSet>
      <dgm:spPr/>
    </dgm:pt>
    <dgm:pt modelId="{B926E9A0-50F6-4629-8230-D4C577925AFF}" type="pres">
      <dgm:prSet presAssocID="{620E2484-B1C8-4D90-A7DA-C1C019C22EB2}" presName="level2hierChild" presStyleCnt="0"/>
      <dgm:spPr/>
    </dgm:pt>
    <dgm:pt modelId="{05B616B3-B141-43F9-A533-1FFB2C501EAB}" type="pres">
      <dgm:prSet presAssocID="{9E4B7ED3-7A44-4DBB-BDC6-C87CF335599D}" presName="conn2-1" presStyleLbl="parChTrans1D2" presStyleIdx="0" presStyleCnt="3"/>
      <dgm:spPr/>
    </dgm:pt>
    <dgm:pt modelId="{C4D2224F-376E-489E-83B6-E1B506E3C77A}" type="pres">
      <dgm:prSet presAssocID="{9E4B7ED3-7A44-4DBB-BDC6-C87CF335599D}" presName="connTx" presStyleLbl="parChTrans1D2" presStyleIdx="0" presStyleCnt="3"/>
      <dgm:spPr/>
    </dgm:pt>
    <dgm:pt modelId="{318E14EC-7B5C-4437-94C8-50B0C60D1D8D}" type="pres">
      <dgm:prSet presAssocID="{489D32CD-FB17-4691-AC7B-1C98BD1A742B}" presName="root2" presStyleCnt="0"/>
      <dgm:spPr/>
    </dgm:pt>
    <dgm:pt modelId="{F5C8FBF9-A772-45D8-A3E2-19B25CBD45D2}" type="pres">
      <dgm:prSet presAssocID="{489D32CD-FB17-4691-AC7B-1C98BD1A742B}" presName="LevelTwoTextNode" presStyleLbl="node2" presStyleIdx="0" presStyleCnt="3" custScaleX="34522">
        <dgm:presLayoutVars>
          <dgm:chPref val="3"/>
        </dgm:presLayoutVars>
      </dgm:prSet>
      <dgm:spPr/>
    </dgm:pt>
    <dgm:pt modelId="{2FB6F60E-992B-4F1A-8F7B-33A489B2382C}" type="pres">
      <dgm:prSet presAssocID="{489D32CD-FB17-4691-AC7B-1C98BD1A742B}" presName="level3hierChild" presStyleCnt="0"/>
      <dgm:spPr/>
    </dgm:pt>
    <dgm:pt modelId="{2DD2AAC0-D31E-4477-9638-E1C0F11CF25F}" type="pres">
      <dgm:prSet presAssocID="{56D81773-3916-4B2E-BEA9-1C8BF54246E6}" presName="conn2-1" presStyleLbl="parChTrans1D3" presStyleIdx="0" presStyleCnt="6"/>
      <dgm:spPr/>
    </dgm:pt>
    <dgm:pt modelId="{AF8A3764-34BA-4B98-A995-6E655D0AA784}" type="pres">
      <dgm:prSet presAssocID="{56D81773-3916-4B2E-BEA9-1C8BF54246E6}" presName="connTx" presStyleLbl="parChTrans1D3" presStyleIdx="0" presStyleCnt="6"/>
      <dgm:spPr/>
    </dgm:pt>
    <dgm:pt modelId="{9DEFE30B-1F33-40CE-98A0-806225C83D76}" type="pres">
      <dgm:prSet presAssocID="{0B9E12EE-B037-4582-A176-BB021D2A203C}" presName="root2" presStyleCnt="0"/>
      <dgm:spPr/>
    </dgm:pt>
    <dgm:pt modelId="{3B8EE805-0691-40A0-95BE-D54B9C54C2C4}" type="pres">
      <dgm:prSet presAssocID="{0B9E12EE-B037-4582-A176-BB021D2A203C}" presName="LevelTwoTextNode" presStyleLbl="node3" presStyleIdx="0" presStyleCnt="6" custScaleX="91750" custScaleY="58370">
        <dgm:presLayoutVars>
          <dgm:chPref val="3"/>
        </dgm:presLayoutVars>
      </dgm:prSet>
      <dgm:spPr/>
    </dgm:pt>
    <dgm:pt modelId="{8DFBD62A-75A4-46B7-B40C-65C2A286F30F}" type="pres">
      <dgm:prSet presAssocID="{0B9E12EE-B037-4582-A176-BB021D2A203C}" presName="level3hierChild" presStyleCnt="0"/>
      <dgm:spPr/>
    </dgm:pt>
    <dgm:pt modelId="{CF9300D2-8650-47A8-AEDC-E006C86680EA}" type="pres">
      <dgm:prSet presAssocID="{61F79B70-B2E0-4310-85C6-55012F137827}" presName="conn2-1" presStyleLbl="parChTrans1D4" presStyleIdx="0" presStyleCnt="5"/>
      <dgm:spPr/>
    </dgm:pt>
    <dgm:pt modelId="{D61D5206-96F0-4C92-97B1-E2AC79926C79}" type="pres">
      <dgm:prSet presAssocID="{61F79B70-B2E0-4310-85C6-55012F137827}" presName="connTx" presStyleLbl="parChTrans1D4" presStyleIdx="0" presStyleCnt="5"/>
      <dgm:spPr/>
    </dgm:pt>
    <dgm:pt modelId="{4F3A04ED-8CA9-49AB-BA57-8C0D4B3CFE9D}" type="pres">
      <dgm:prSet presAssocID="{89CF1D92-11DC-4577-A374-8B5720CC7606}" presName="root2" presStyleCnt="0"/>
      <dgm:spPr/>
    </dgm:pt>
    <dgm:pt modelId="{28E53988-3B28-4823-9BE0-1A6063464028}" type="pres">
      <dgm:prSet presAssocID="{89CF1D92-11DC-4577-A374-8B5720CC7606}" presName="LevelTwoTextNode" presStyleLbl="node4" presStyleIdx="0" presStyleCnt="5" custScaleX="174787" custScaleY="58370">
        <dgm:presLayoutVars>
          <dgm:chPref val="3"/>
        </dgm:presLayoutVars>
      </dgm:prSet>
      <dgm:spPr/>
    </dgm:pt>
    <dgm:pt modelId="{CC7CAFEA-20B9-4392-9182-CCB94A2C8FAA}" type="pres">
      <dgm:prSet presAssocID="{89CF1D92-11DC-4577-A374-8B5720CC7606}" presName="level3hierChild" presStyleCnt="0"/>
      <dgm:spPr/>
    </dgm:pt>
    <dgm:pt modelId="{197BB9E6-BFF8-4BD6-AB6A-972405322470}" type="pres">
      <dgm:prSet presAssocID="{4CB7F448-78EB-4BA5-AAC7-1291D591E1BE}" presName="conn2-1" presStyleLbl="parChTrans1D3" presStyleIdx="1" presStyleCnt="6"/>
      <dgm:spPr/>
    </dgm:pt>
    <dgm:pt modelId="{5562FB0C-66F3-405C-9F9C-E936EF48BA34}" type="pres">
      <dgm:prSet presAssocID="{4CB7F448-78EB-4BA5-AAC7-1291D591E1BE}" presName="connTx" presStyleLbl="parChTrans1D3" presStyleIdx="1" presStyleCnt="6"/>
      <dgm:spPr/>
    </dgm:pt>
    <dgm:pt modelId="{84BBE9FC-FFAA-4EA5-8192-9759938DC0D4}" type="pres">
      <dgm:prSet presAssocID="{C2642A25-C3EB-4FB1-9804-7BE10E7ECB3A}" presName="root2" presStyleCnt="0"/>
      <dgm:spPr/>
    </dgm:pt>
    <dgm:pt modelId="{D1548E57-EB09-4129-A612-C9F9255DF819}" type="pres">
      <dgm:prSet presAssocID="{C2642A25-C3EB-4FB1-9804-7BE10E7ECB3A}" presName="LevelTwoTextNode" presStyleLbl="node3" presStyleIdx="1" presStyleCnt="6" custScaleX="91750" custScaleY="58370">
        <dgm:presLayoutVars>
          <dgm:chPref val="3"/>
        </dgm:presLayoutVars>
      </dgm:prSet>
      <dgm:spPr/>
    </dgm:pt>
    <dgm:pt modelId="{766637C1-7577-4630-A6FD-5EC119D8F2D8}" type="pres">
      <dgm:prSet presAssocID="{C2642A25-C3EB-4FB1-9804-7BE10E7ECB3A}" presName="level3hierChild" presStyleCnt="0"/>
      <dgm:spPr/>
    </dgm:pt>
    <dgm:pt modelId="{1C28F247-C1D2-429D-8D37-5B665C199AAB}" type="pres">
      <dgm:prSet presAssocID="{20C4FEEC-A352-4308-B748-165A6EEB20FC}" presName="conn2-1" presStyleLbl="parChTrans1D4" presStyleIdx="1" presStyleCnt="5"/>
      <dgm:spPr/>
    </dgm:pt>
    <dgm:pt modelId="{2CE3C2F9-7182-4B2D-BD1C-FE1A62C8EB90}" type="pres">
      <dgm:prSet presAssocID="{20C4FEEC-A352-4308-B748-165A6EEB20FC}" presName="connTx" presStyleLbl="parChTrans1D4" presStyleIdx="1" presStyleCnt="5"/>
      <dgm:spPr/>
    </dgm:pt>
    <dgm:pt modelId="{774D352D-4B35-481C-8221-A6F257F96B5E}" type="pres">
      <dgm:prSet presAssocID="{733AFD96-B2A4-4534-BF25-2B8D2F2F9220}" presName="root2" presStyleCnt="0"/>
      <dgm:spPr/>
    </dgm:pt>
    <dgm:pt modelId="{7A404ADA-6E2F-4313-B106-6D60E138CCB3}" type="pres">
      <dgm:prSet presAssocID="{733AFD96-B2A4-4534-BF25-2B8D2F2F9220}" presName="LevelTwoTextNode" presStyleLbl="node4" presStyleIdx="1" presStyleCnt="5" custScaleX="174787" custScaleY="58370">
        <dgm:presLayoutVars>
          <dgm:chPref val="3"/>
        </dgm:presLayoutVars>
      </dgm:prSet>
      <dgm:spPr/>
    </dgm:pt>
    <dgm:pt modelId="{14B46C4B-524A-4309-B80C-F2A97DF37B2E}" type="pres">
      <dgm:prSet presAssocID="{733AFD96-B2A4-4534-BF25-2B8D2F2F9220}" presName="level3hierChild" presStyleCnt="0"/>
      <dgm:spPr/>
    </dgm:pt>
    <dgm:pt modelId="{5D8BA93F-144E-415A-BC8C-184D3FAFE4BE}" type="pres">
      <dgm:prSet presAssocID="{ABBC5C56-6E83-4C64-A7CB-7F963C83B426}" presName="conn2-1" presStyleLbl="parChTrans1D3" presStyleIdx="2" presStyleCnt="6"/>
      <dgm:spPr/>
    </dgm:pt>
    <dgm:pt modelId="{B3534666-DFE1-47AE-8D10-006B52ACE5A2}" type="pres">
      <dgm:prSet presAssocID="{ABBC5C56-6E83-4C64-A7CB-7F963C83B426}" presName="connTx" presStyleLbl="parChTrans1D3" presStyleIdx="2" presStyleCnt="6"/>
      <dgm:spPr/>
    </dgm:pt>
    <dgm:pt modelId="{218779E0-0E94-4217-A7E1-7ABE45D1799A}" type="pres">
      <dgm:prSet presAssocID="{0A3CF1BC-9D45-4269-AAF6-CFA632D5977B}" presName="root2" presStyleCnt="0"/>
      <dgm:spPr/>
    </dgm:pt>
    <dgm:pt modelId="{3B2C640E-9FEC-485E-A8E9-06D0AB974201}" type="pres">
      <dgm:prSet presAssocID="{0A3CF1BC-9D45-4269-AAF6-CFA632D5977B}" presName="LevelTwoTextNode" presStyleLbl="node3" presStyleIdx="2" presStyleCnt="6" custScaleX="91750" custScaleY="58370">
        <dgm:presLayoutVars>
          <dgm:chPref val="3"/>
        </dgm:presLayoutVars>
      </dgm:prSet>
      <dgm:spPr/>
    </dgm:pt>
    <dgm:pt modelId="{6F37E5F7-64BF-40EE-A2CD-9D72131966CA}" type="pres">
      <dgm:prSet presAssocID="{0A3CF1BC-9D45-4269-AAF6-CFA632D5977B}" presName="level3hierChild" presStyleCnt="0"/>
      <dgm:spPr/>
    </dgm:pt>
    <dgm:pt modelId="{807A6B97-8B57-4A18-BFCA-D5ACF14937F8}" type="pres">
      <dgm:prSet presAssocID="{26175B26-E7D9-49A0-8177-D091C8239CB6}" presName="conn2-1" presStyleLbl="parChTrans1D4" presStyleIdx="2" presStyleCnt="5"/>
      <dgm:spPr/>
    </dgm:pt>
    <dgm:pt modelId="{CBCA2342-487E-4E1E-BEFE-D3E28CC6FF30}" type="pres">
      <dgm:prSet presAssocID="{26175B26-E7D9-49A0-8177-D091C8239CB6}" presName="connTx" presStyleLbl="parChTrans1D4" presStyleIdx="2" presStyleCnt="5"/>
      <dgm:spPr/>
    </dgm:pt>
    <dgm:pt modelId="{AD391EE2-E7F0-4E52-86C3-00EC5C331ECA}" type="pres">
      <dgm:prSet presAssocID="{6DFF47B0-50C5-4072-9E01-C0BF3490AD59}" presName="root2" presStyleCnt="0"/>
      <dgm:spPr/>
    </dgm:pt>
    <dgm:pt modelId="{1CE4CD47-C87F-4D67-BB25-89450674E9D8}" type="pres">
      <dgm:prSet presAssocID="{6DFF47B0-50C5-4072-9E01-C0BF3490AD59}" presName="LevelTwoTextNode" presStyleLbl="node4" presStyleIdx="2" presStyleCnt="5" custScaleX="174787" custScaleY="58370">
        <dgm:presLayoutVars>
          <dgm:chPref val="3"/>
        </dgm:presLayoutVars>
      </dgm:prSet>
      <dgm:spPr/>
    </dgm:pt>
    <dgm:pt modelId="{F30D9C1B-CCE0-486C-9E44-F5DB68E4E206}" type="pres">
      <dgm:prSet presAssocID="{6DFF47B0-50C5-4072-9E01-C0BF3490AD59}" presName="level3hierChild" presStyleCnt="0"/>
      <dgm:spPr/>
    </dgm:pt>
    <dgm:pt modelId="{7227F3A4-1964-4E97-B07A-089FE62F460E}" type="pres">
      <dgm:prSet presAssocID="{65F5529C-5A41-4D6C-9AEA-D4D537F30475}" presName="conn2-1" presStyleLbl="parChTrans1D2" presStyleIdx="1" presStyleCnt="3"/>
      <dgm:spPr/>
    </dgm:pt>
    <dgm:pt modelId="{5E6052A9-2F3E-4D67-B04E-CB54D38512E0}" type="pres">
      <dgm:prSet presAssocID="{65F5529C-5A41-4D6C-9AEA-D4D537F30475}" presName="connTx" presStyleLbl="parChTrans1D2" presStyleIdx="1" presStyleCnt="3"/>
      <dgm:spPr/>
    </dgm:pt>
    <dgm:pt modelId="{C041E91B-FE4C-4F87-8A00-14072AFE809F}" type="pres">
      <dgm:prSet presAssocID="{5E1C72B0-837E-4537-807B-D9ED6C06A866}" presName="root2" presStyleCnt="0"/>
      <dgm:spPr/>
    </dgm:pt>
    <dgm:pt modelId="{B5EFE0EA-D504-4BA0-9DCF-40F059C769AA}" type="pres">
      <dgm:prSet presAssocID="{5E1C72B0-837E-4537-807B-D9ED6C06A866}" presName="LevelTwoTextNode" presStyleLbl="node2" presStyleIdx="1" presStyleCnt="3">
        <dgm:presLayoutVars>
          <dgm:chPref val="3"/>
        </dgm:presLayoutVars>
      </dgm:prSet>
      <dgm:spPr/>
    </dgm:pt>
    <dgm:pt modelId="{F5AB1AA1-3A2D-4F46-BC7B-45AB05EBDC1E}" type="pres">
      <dgm:prSet presAssocID="{5E1C72B0-837E-4537-807B-D9ED6C06A866}" presName="level3hierChild" presStyleCnt="0"/>
      <dgm:spPr/>
    </dgm:pt>
    <dgm:pt modelId="{01342B1D-010C-44F2-9465-CB7ACD2A8544}" type="pres">
      <dgm:prSet presAssocID="{A9809D98-17DC-4DBA-82D9-4D2B51277775}" presName="conn2-1" presStyleLbl="parChTrans1D3" presStyleIdx="3" presStyleCnt="6"/>
      <dgm:spPr/>
    </dgm:pt>
    <dgm:pt modelId="{FD09AB7D-3CCE-45FD-A7E2-F7DF24DB9A78}" type="pres">
      <dgm:prSet presAssocID="{A9809D98-17DC-4DBA-82D9-4D2B51277775}" presName="connTx" presStyleLbl="parChTrans1D3" presStyleIdx="3" presStyleCnt="6"/>
      <dgm:spPr/>
    </dgm:pt>
    <dgm:pt modelId="{AF9D8514-A7F8-4D4B-9B12-6EE0974F1D25}" type="pres">
      <dgm:prSet presAssocID="{191045E8-D245-421F-81A1-96D5D9D00546}" presName="root2" presStyleCnt="0"/>
      <dgm:spPr/>
    </dgm:pt>
    <dgm:pt modelId="{2C15CE2D-B5DA-4721-AA82-C3D46D3C5B45}" type="pres">
      <dgm:prSet presAssocID="{191045E8-D245-421F-81A1-96D5D9D00546}" presName="LevelTwoTextNode" presStyleLbl="node3" presStyleIdx="3" presStyleCnt="6" custScaleX="55883">
        <dgm:presLayoutVars>
          <dgm:chPref val="3"/>
        </dgm:presLayoutVars>
      </dgm:prSet>
      <dgm:spPr/>
    </dgm:pt>
    <dgm:pt modelId="{834000B5-0CB8-433F-A9D8-3E666ADD435C}" type="pres">
      <dgm:prSet presAssocID="{191045E8-D245-421F-81A1-96D5D9D00546}" presName="level3hierChild" presStyleCnt="0"/>
      <dgm:spPr/>
    </dgm:pt>
    <dgm:pt modelId="{2D7A16DA-F37C-431A-9222-9047FC444766}" type="pres">
      <dgm:prSet presAssocID="{65E4F1F9-8F85-4430-A359-A511EC8E5C17}" presName="conn2-1" presStyleLbl="parChTrans1D4" presStyleIdx="3" presStyleCnt="5"/>
      <dgm:spPr/>
    </dgm:pt>
    <dgm:pt modelId="{12FA3584-ED42-47E6-96FF-34AD520835C7}" type="pres">
      <dgm:prSet presAssocID="{65E4F1F9-8F85-4430-A359-A511EC8E5C17}" presName="connTx" presStyleLbl="parChTrans1D4" presStyleIdx="3" presStyleCnt="5"/>
      <dgm:spPr/>
    </dgm:pt>
    <dgm:pt modelId="{B9D4DAD6-548D-46DA-8020-B64D401AD5F0}" type="pres">
      <dgm:prSet presAssocID="{26129F1D-4AE5-45B4-9525-F403A4C2AA3C}" presName="root2" presStyleCnt="0"/>
      <dgm:spPr/>
    </dgm:pt>
    <dgm:pt modelId="{2A7BCCF0-D00C-4897-B28B-1DA33553C94C}" type="pres">
      <dgm:prSet presAssocID="{26129F1D-4AE5-45B4-9525-F403A4C2AA3C}" presName="LevelTwoTextNode" presStyleLbl="node4" presStyleIdx="3" presStyleCnt="5" custScaleX="139702">
        <dgm:presLayoutVars>
          <dgm:chPref val="3"/>
        </dgm:presLayoutVars>
      </dgm:prSet>
      <dgm:spPr/>
    </dgm:pt>
    <dgm:pt modelId="{A49B6821-2184-4427-A6B3-FD2A5708A8A9}" type="pres">
      <dgm:prSet presAssocID="{26129F1D-4AE5-45B4-9525-F403A4C2AA3C}" presName="level3hierChild" presStyleCnt="0"/>
      <dgm:spPr/>
    </dgm:pt>
    <dgm:pt modelId="{404BC4CD-2409-4565-B59B-28C6A1F9BFD4}" type="pres">
      <dgm:prSet presAssocID="{8EDCF527-3DB4-4C2F-B0DB-7D102C205154}" presName="conn2-1" presStyleLbl="parChTrans1D3" presStyleIdx="4" presStyleCnt="6"/>
      <dgm:spPr/>
    </dgm:pt>
    <dgm:pt modelId="{1DDB1E9B-7908-4D9A-AA41-5AA430A43DBA}" type="pres">
      <dgm:prSet presAssocID="{8EDCF527-3DB4-4C2F-B0DB-7D102C205154}" presName="connTx" presStyleLbl="parChTrans1D3" presStyleIdx="4" presStyleCnt="6"/>
      <dgm:spPr/>
    </dgm:pt>
    <dgm:pt modelId="{A86A0D31-EFF1-402F-8987-5BD65D01D1FC}" type="pres">
      <dgm:prSet presAssocID="{512E0880-BA65-47CD-9C48-FE0DB843F799}" presName="root2" presStyleCnt="0"/>
      <dgm:spPr/>
    </dgm:pt>
    <dgm:pt modelId="{1E8B55E9-EF71-4545-976F-4AC38755E93C}" type="pres">
      <dgm:prSet presAssocID="{512E0880-BA65-47CD-9C48-FE0DB843F799}" presName="LevelTwoTextNode" presStyleLbl="node3" presStyleIdx="4" presStyleCnt="6" custScaleX="55883">
        <dgm:presLayoutVars>
          <dgm:chPref val="3"/>
        </dgm:presLayoutVars>
      </dgm:prSet>
      <dgm:spPr/>
    </dgm:pt>
    <dgm:pt modelId="{D60CFA57-D552-4A9B-BDEC-FFF36249AD8B}" type="pres">
      <dgm:prSet presAssocID="{512E0880-BA65-47CD-9C48-FE0DB843F799}" presName="level3hierChild" presStyleCnt="0"/>
      <dgm:spPr/>
    </dgm:pt>
    <dgm:pt modelId="{D5295B74-D54F-4B69-BE36-467A3DD01310}" type="pres">
      <dgm:prSet presAssocID="{7854C21B-27B3-401B-BDD8-4E5B9BCC1BD9}" presName="conn2-1" presStyleLbl="parChTrans1D4" presStyleIdx="4" presStyleCnt="5"/>
      <dgm:spPr/>
    </dgm:pt>
    <dgm:pt modelId="{D902C14D-FD9D-4E9F-8D99-0C85DA14C2EA}" type="pres">
      <dgm:prSet presAssocID="{7854C21B-27B3-401B-BDD8-4E5B9BCC1BD9}" presName="connTx" presStyleLbl="parChTrans1D4" presStyleIdx="4" presStyleCnt="5"/>
      <dgm:spPr/>
    </dgm:pt>
    <dgm:pt modelId="{EB210165-E06A-4614-BEF7-A7C3E84C9A52}" type="pres">
      <dgm:prSet presAssocID="{63C9CFB6-F6F8-455D-A42B-802F6CFBA3BD}" presName="root2" presStyleCnt="0"/>
      <dgm:spPr/>
    </dgm:pt>
    <dgm:pt modelId="{0DFDD7C3-935B-46C0-A28C-00AE9589FD7A}" type="pres">
      <dgm:prSet presAssocID="{63C9CFB6-F6F8-455D-A42B-802F6CFBA3BD}" presName="LevelTwoTextNode" presStyleLbl="node4" presStyleIdx="4" presStyleCnt="5" custScaleX="139702">
        <dgm:presLayoutVars>
          <dgm:chPref val="3"/>
        </dgm:presLayoutVars>
      </dgm:prSet>
      <dgm:spPr/>
    </dgm:pt>
    <dgm:pt modelId="{66D819A8-AE7D-4EB9-B4DD-336D0959A43D}" type="pres">
      <dgm:prSet presAssocID="{63C9CFB6-F6F8-455D-A42B-802F6CFBA3BD}" presName="level3hierChild" presStyleCnt="0"/>
      <dgm:spPr/>
    </dgm:pt>
    <dgm:pt modelId="{C75605A8-EF79-43AE-9B86-41C90DE99648}" type="pres">
      <dgm:prSet presAssocID="{03AC0F5E-88EC-4470-8E85-874DF1D022A1}" presName="conn2-1" presStyleLbl="parChTrans1D2" presStyleIdx="2" presStyleCnt="3"/>
      <dgm:spPr/>
    </dgm:pt>
    <dgm:pt modelId="{CE02975B-2193-4B94-949A-FC0C61676E1D}" type="pres">
      <dgm:prSet presAssocID="{03AC0F5E-88EC-4470-8E85-874DF1D022A1}" presName="connTx" presStyleLbl="parChTrans1D2" presStyleIdx="2" presStyleCnt="3"/>
      <dgm:spPr/>
    </dgm:pt>
    <dgm:pt modelId="{2E456458-81FB-4BC7-8579-CF42859BB725}" type="pres">
      <dgm:prSet presAssocID="{23B0BD3C-6165-4FF5-8C77-84C606518A6B}" presName="root2" presStyleCnt="0"/>
      <dgm:spPr/>
    </dgm:pt>
    <dgm:pt modelId="{70BABD7D-D3AF-43EE-8420-7F99599D15F4}" type="pres">
      <dgm:prSet presAssocID="{23B0BD3C-6165-4FF5-8C77-84C606518A6B}" presName="LevelTwoTextNode" presStyleLbl="node2" presStyleIdx="2" presStyleCnt="3">
        <dgm:presLayoutVars>
          <dgm:chPref val="3"/>
        </dgm:presLayoutVars>
      </dgm:prSet>
      <dgm:spPr/>
    </dgm:pt>
    <dgm:pt modelId="{0303FB43-C7E3-49FB-BD94-8DA91318794C}" type="pres">
      <dgm:prSet presAssocID="{23B0BD3C-6165-4FF5-8C77-84C606518A6B}" presName="level3hierChild" presStyleCnt="0"/>
      <dgm:spPr/>
    </dgm:pt>
    <dgm:pt modelId="{E3E395C3-7750-48E0-B6BB-D59788C31B3A}" type="pres">
      <dgm:prSet presAssocID="{83E577F3-6386-4401-9DD2-5DE61B19EB2D}" presName="conn2-1" presStyleLbl="parChTrans1D3" presStyleIdx="5" presStyleCnt="6"/>
      <dgm:spPr/>
    </dgm:pt>
    <dgm:pt modelId="{F4D10DFF-1390-46CB-B72F-712B0AB0FB80}" type="pres">
      <dgm:prSet presAssocID="{83E577F3-6386-4401-9DD2-5DE61B19EB2D}" presName="connTx" presStyleLbl="parChTrans1D3" presStyleIdx="5" presStyleCnt="6"/>
      <dgm:spPr/>
    </dgm:pt>
    <dgm:pt modelId="{BA4C44D5-7720-408B-B9F8-8E43C91AFF34}" type="pres">
      <dgm:prSet presAssocID="{3C12B5E3-4087-47B2-A4EA-50B00A581E45}" presName="root2" presStyleCnt="0"/>
      <dgm:spPr/>
    </dgm:pt>
    <dgm:pt modelId="{7AB07ACB-58DD-4490-941C-6B4A11765735}" type="pres">
      <dgm:prSet presAssocID="{3C12B5E3-4087-47B2-A4EA-50B00A581E45}" presName="LevelTwoTextNode" presStyleLbl="node3" presStyleIdx="5" presStyleCnt="6" custScaleX="136765">
        <dgm:presLayoutVars>
          <dgm:chPref val="3"/>
        </dgm:presLayoutVars>
      </dgm:prSet>
      <dgm:spPr/>
    </dgm:pt>
    <dgm:pt modelId="{89BB78D5-E65F-45EB-A425-8E855E219416}" type="pres">
      <dgm:prSet presAssocID="{3C12B5E3-4087-47B2-A4EA-50B00A581E45}" presName="level3hierChild" presStyleCnt="0"/>
      <dgm:spPr/>
    </dgm:pt>
  </dgm:ptLst>
  <dgm:cxnLst>
    <dgm:cxn modelId="{94F3B4A3-A971-4161-96CE-6A4FEAF2CB6F}" type="presOf" srcId="{83E577F3-6386-4401-9DD2-5DE61B19EB2D}" destId="{F4D10DFF-1390-46CB-B72F-712B0AB0FB80}" srcOrd="1" destOrd="0" presId="urn:microsoft.com/office/officeart/2005/8/layout/hierarchy2"/>
    <dgm:cxn modelId="{55F93E59-794A-45FE-AB45-D4C4C96A54BF}" srcId="{C2642A25-C3EB-4FB1-9804-7BE10E7ECB3A}" destId="{733AFD96-B2A4-4534-BF25-2B8D2F2F9220}" srcOrd="0" destOrd="0" parTransId="{20C4FEEC-A352-4308-B748-165A6EEB20FC}" sibTransId="{940FAE5A-3F0C-409A-B046-CD5E735CE9C4}"/>
    <dgm:cxn modelId="{268732E5-4F62-4A0B-B0FD-AB8A9AC94936}" type="presOf" srcId="{ABBC5C56-6E83-4C64-A7CB-7F963C83B426}" destId="{5D8BA93F-144E-415A-BC8C-184D3FAFE4BE}" srcOrd="0" destOrd="0" presId="urn:microsoft.com/office/officeart/2005/8/layout/hierarchy2"/>
    <dgm:cxn modelId="{B4B10E97-E357-4DA2-9546-8F587E9DB5C9}" srcId="{489D32CD-FB17-4691-AC7B-1C98BD1A742B}" destId="{0A3CF1BC-9D45-4269-AAF6-CFA632D5977B}" srcOrd="2" destOrd="0" parTransId="{ABBC5C56-6E83-4C64-A7CB-7F963C83B426}" sibTransId="{956FF7B8-3D45-481E-B8FB-86299A9C3364}"/>
    <dgm:cxn modelId="{6AB159A9-D75E-4061-9A2B-3F8EA8BA106E}" type="presOf" srcId="{26129F1D-4AE5-45B4-9525-F403A4C2AA3C}" destId="{2A7BCCF0-D00C-4897-B28B-1DA33553C94C}" srcOrd="0" destOrd="0" presId="urn:microsoft.com/office/officeart/2005/8/layout/hierarchy2"/>
    <dgm:cxn modelId="{9EAC0352-D139-436E-85CA-773109D2E045}" srcId="{3771ACF9-CBAD-45A8-B399-EA52AE5FE33B}" destId="{620E2484-B1C8-4D90-A7DA-C1C019C22EB2}" srcOrd="0" destOrd="0" parTransId="{D6A4A88A-4071-48AA-8C60-66A0A8670870}" sibTransId="{9506D8E0-3AE3-48CA-B419-83EDA809954C}"/>
    <dgm:cxn modelId="{9B8ED121-FFF8-4DFE-80C8-A211B9829201}" type="presOf" srcId="{0A3CF1BC-9D45-4269-AAF6-CFA632D5977B}" destId="{3B2C640E-9FEC-485E-A8E9-06D0AB974201}" srcOrd="0" destOrd="0" presId="urn:microsoft.com/office/officeart/2005/8/layout/hierarchy2"/>
    <dgm:cxn modelId="{492EE285-F521-41E5-9568-52E4C23105C4}" srcId="{5E1C72B0-837E-4537-807B-D9ED6C06A866}" destId="{191045E8-D245-421F-81A1-96D5D9D00546}" srcOrd="0" destOrd="0" parTransId="{A9809D98-17DC-4DBA-82D9-4D2B51277775}" sibTransId="{4388ADDD-5987-42DA-90EE-05EA7BF413ED}"/>
    <dgm:cxn modelId="{E6DC5F21-09CB-470F-8684-35F6BFC13FB1}" type="presOf" srcId="{ABBC5C56-6E83-4C64-A7CB-7F963C83B426}" destId="{B3534666-DFE1-47AE-8D10-006B52ACE5A2}" srcOrd="1" destOrd="0" presId="urn:microsoft.com/office/officeart/2005/8/layout/hierarchy2"/>
    <dgm:cxn modelId="{F1BD8269-B2C8-45A8-937C-49642D90155A}" type="presOf" srcId="{61F79B70-B2E0-4310-85C6-55012F137827}" destId="{CF9300D2-8650-47A8-AEDC-E006C86680EA}" srcOrd="0" destOrd="0" presId="urn:microsoft.com/office/officeart/2005/8/layout/hierarchy2"/>
    <dgm:cxn modelId="{F9AB4CE0-CA67-4EC3-8140-291067A20A61}" type="presOf" srcId="{A9809D98-17DC-4DBA-82D9-4D2B51277775}" destId="{01342B1D-010C-44F2-9465-CB7ACD2A8544}" srcOrd="0" destOrd="0" presId="urn:microsoft.com/office/officeart/2005/8/layout/hierarchy2"/>
    <dgm:cxn modelId="{26436548-AFE7-420F-905A-AA7259B6EE01}" srcId="{512E0880-BA65-47CD-9C48-FE0DB843F799}" destId="{63C9CFB6-F6F8-455D-A42B-802F6CFBA3BD}" srcOrd="0" destOrd="0" parTransId="{7854C21B-27B3-401B-BDD8-4E5B9BCC1BD9}" sibTransId="{FD1F539A-DBBD-4FC8-ACD3-D5CDE027A193}"/>
    <dgm:cxn modelId="{1F46B100-0F51-4E96-A045-EF9E95745088}" type="presOf" srcId="{6DFF47B0-50C5-4072-9E01-C0BF3490AD59}" destId="{1CE4CD47-C87F-4D67-BB25-89450674E9D8}" srcOrd="0" destOrd="0" presId="urn:microsoft.com/office/officeart/2005/8/layout/hierarchy2"/>
    <dgm:cxn modelId="{C77F40BF-8118-485D-8D5B-881E6C4C5991}" type="presOf" srcId="{65E4F1F9-8F85-4430-A359-A511EC8E5C17}" destId="{12FA3584-ED42-47E6-96FF-34AD520835C7}" srcOrd="1" destOrd="0" presId="urn:microsoft.com/office/officeart/2005/8/layout/hierarchy2"/>
    <dgm:cxn modelId="{0DC654ED-1189-4B00-9557-A6CB3471A924}" type="presOf" srcId="{03AC0F5E-88EC-4470-8E85-874DF1D022A1}" destId="{C75605A8-EF79-43AE-9B86-41C90DE99648}" srcOrd="0" destOrd="0" presId="urn:microsoft.com/office/officeart/2005/8/layout/hierarchy2"/>
    <dgm:cxn modelId="{5734FF62-CF33-4BD0-8A8B-538E7881C3EA}" type="presOf" srcId="{56D81773-3916-4B2E-BEA9-1C8BF54246E6}" destId="{AF8A3764-34BA-4B98-A995-6E655D0AA784}" srcOrd="1" destOrd="0" presId="urn:microsoft.com/office/officeart/2005/8/layout/hierarchy2"/>
    <dgm:cxn modelId="{9971B004-3F6D-4439-82AF-11F441C255B8}" srcId="{0B9E12EE-B037-4582-A176-BB021D2A203C}" destId="{89CF1D92-11DC-4577-A374-8B5720CC7606}" srcOrd="0" destOrd="0" parTransId="{61F79B70-B2E0-4310-85C6-55012F137827}" sibTransId="{CB952AE8-E322-4E05-B6B2-4A8154298BB0}"/>
    <dgm:cxn modelId="{53A3DCD1-69BD-4C9D-A5EB-4EC640D86A20}" srcId="{489D32CD-FB17-4691-AC7B-1C98BD1A742B}" destId="{C2642A25-C3EB-4FB1-9804-7BE10E7ECB3A}" srcOrd="1" destOrd="0" parTransId="{4CB7F448-78EB-4BA5-AAC7-1291D591E1BE}" sibTransId="{B4D981BC-2CB4-4912-A672-6652A91E8901}"/>
    <dgm:cxn modelId="{B6767C4B-DBB8-4CD9-A976-5633A7C2D816}" type="presOf" srcId="{8EDCF527-3DB4-4C2F-B0DB-7D102C205154}" destId="{404BC4CD-2409-4565-B59B-28C6A1F9BFD4}" srcOrd="0" destOrd="0" presId="urn:microsoft.com/office/officeart/2005/8/layout/hierarchy2"/>
    <dgm:cxn modelId="{7D9ED858-CAC9-4FDC-821A-9CE260B388A5}" type="presOf" srcId="{7854C21B-27B3-401B-BDD8-4E5B9BCC1BD9}" destId="{D902C14D-FD9D-4E9F-8D99-0C85DA14C2EA}" srcOrd="1" destOrd="0" presId="urn:microsoft.com/office/officeart/2005/8/layout/hierarchy2"/>
    <dgm:cxn modelId="{859690DB-EC7F-4937-86C4-51259068D890}" type="presOf" srcId="{9E4B7ED3-7A44-4DBB-BDC6-C87CF335599D}" destId="{05B616B3-B141-43F9-A533-1FFB2C501EAB}" srcOrd="0" destOrd="0" presId="urn:microsoft.com/office/officeart/2005/8/layout/hierarchy2"/>
    <dgm:cxn modelId="{FC733E52-DE6C-4D1E-AA7C-4E8059436FF8}" type="presOf" srcId="{89CF1D92-11DC-4577-A374-8B5720CC7606}" destId="{28E53988-3B28-4823-9BE0-1A6063464028}" srcOrd="0" destOrd="0" presId="urn:microsoft.com/office/officeart/2005/8/layout/hierarchy2"/>
    <dgm:cxn modelId="{51B5B26D-6EB9-426C-BCE3-343C9D75415C}" srcId="{489D32CD-FB17-4691-AC7B-1C98BD1A742B}" destId="{0B9E12EE-B037-4582-A176-BB021D2A203C}" srcOrd="0" destOrd="0" parTransId="{56D81773-3916-4B2E-BEA9-1C8BF54246E6}" sibTransId="{DE06B34E-E330-43D9-8EE6-11BB6BC66FEA}"/>
    <dgm:cxn modelId="{8334C53A-E34D-4E63-B711-0DC156873A62}" type="presOf" srcId="{733AFD96-B2A4-4534-BF25-2B8D2F2F9220}" destId="{7A404ADA-6E2F-4313-B106-6D60E138CCB3}" srcOrd="0" destOrd="0" presId="urn:microsoft.com/office/officeart/2005/8/layout/hierarchy2"/>
    <dgm:cxn modelId="{AB948BA4-C58E-4BB9-B405-C8B799412276}" type="presOf" srcId="{26175B26-E7D9-49A0-8177-D091C8239CB6}" destId="{CBCA2342-487E-4E1E-BEFE-D3E28CC6FF30}" srcOrd="1" destOrd="0" presId="urn:microsoft.com/office/officeart/2005/8/layout/hierarchy2"/>
    <dgm:cxn modelId="{1FDE521F-FF7C-425C-BBDB-2C121F7A6C34}" type="presOf" srcId="{8EDCF527-3DB4-4C2F-B0DB-7D102C205154}" destId="{1DDB1E9B-7908-4D9A-AA41-5AA430A43DBA}" srcOrd="1" destOrd="0" presId="urn:microsoft.com/office/officeart/2005/8/layout/hierarchy2"/>
    <dgm:cxn modelId="{3B170B94-3193-49FD-A51D-8667036F4EE8}" type="presOf" srcId="{20C4FEEC-A352-4308-B748-165A6EEB20FC}" destId="{2CE3C2F9-7182-4B2D-BD1C-FE1A62C8EB90}" srcOrd="1" destOrd="0" presId="urn:microsoft.com/office/officeart/2005/8/layout/hierarchy2"/>
    <dgm:cxn modelId="{7B99E5B4-2238-4C26-9E06-CB7E75683F5D}" type="presOf" srcId="{26175B26-E7D9-49A0-8177-D091C8239CB6}" destId="{807A6B97-8B57-4A18-BFCA-D5ACF14937F8}" srcOrd="0" destOrd="0" presId="urn:microsoft.com/office/officeart/2005/8/layout/hierarchy2"/>
    <dgm:cxn modelId="{06248F3F-072A-4DE8-83FF-351943613B8C}" type="presOf" srcId="{620E2484-B1C8-4D90-A7DA-C1C019C22EB2}" destId="{87E55179-6F90-42C5-81A9-474D2D4EB2D8}" srcOrd="0" destOrd="0" presId="urn:microsoft.com/office/officeart/2005/8/layout/hierarchy2"/>
    <dgm:cxn modelId="{0C267E7B-2B28-404B-8307-E91DB2B0750A}" srcId="{620E2484-B1C8-4D90-A7DA-C1C019C22EB2}" destId="{5E1C72B0-837E-4537-807B-D9ED6C06A866}" srcOrd="1" destOrd="0" parTransId="{65F5529C-5A41-4D6C-9AEA-D4D537F30475}" sibTransId="{25E03074-3C1A-4881-8568-45ADCADCB0A1}"/>
    <dgm:cxn modelId="{AB0C8770-ADCC-41AD-BCD6-CD0AADB50808}" type="presOf" srcId="{63C9CFB6-F6F8-455D-A42B-802F6CFBA3BD}" destId="{0DFDD7C3-935B-46C0-A28C-00AE9589FD7A}" srcOrd="0" destOrd="0" presId="urn:microsoft.com/office/officeart/2005/8/layout/hierarchy2"/>
    <dgm:cxn modelId="{782E3C24-94C1-4A24-954E-50059B55F5BE}" srcId="{5E1C72B0-837E-4537-807B-D9ED6C06A866}" destId="{512E0880-BA65-47CD-9C48-FE0DB843F799}" srcOrd="1" destOrd="0" parTransId="{8EDCF527-3DB4-4C2F-B0DB-7D102C205154}" sibTransId="{D01E738C-6257-4D38-966B-9D3BD77CDF93}"/>
    <dgm:cxn modelId="{7E11E5F6-68BE-4B2E-A87D-BB81587B601E}" srcId="{620E2484-B1C8-4D90-A7DA-C1C019C22EB2}" destId="{23B0BD3C-6165-4FF5-8C77-84C606518A6B}" srcOrd="2" destOrd="0" parTransId="{03AC0F5E-88EC-4470-8E85-874DF1D022A1}" sibTransId="{C0AD84B0-0002-4AE4-A933-AF797C63A395}"/>
    <dgm:cxn modelId="{FEA4264F-F531-4813-8F5B-C15D875DCCB2}" type="presOf" srcId="{512E0880-BA65-47CD-9C48-FE0DB843F799}" destId="{1E8B55E9-EF71-4545-976F-4AC38755E93C}" srcOrd="0" destOrd="0" presId="urn:microsoft.com/office/officeart/2005/8/layout/hierarchy2"/>
    <dgm:cxn modelId="{BB8B38E8-3E40-4FA1-926B-F3B8F07A12BB}" type="presOf" srcId="{C2642A25-C3EB-4FB1-9804-7BE10E7ECB3A}" destId="{D1548E57-EB09-4129-A612-C9F9255DF819}" srcOrd="0" destOrd="0" presId="urn:microsoft.com/office/officeart/2005/8/layout/hierarchy2"/>
    <dgm:cxn modelId="{6E0E638D-ABED-4761-961E-C749A3731696}" srcId="{620E2484-B1C8-4D90-A7DA-C1C019C22EB2}" destId="{489D32CD-FB17-4691-AC7B-1C98BD1A742B}" srcOrd="0" destOrd="0" parTransId="{9E4B7ED3-7A44-4DBB-BDC6-C87CF335599D}" sibTransId="{65BBE1D0-11CD-484F-A9E7-17E14BC3E740}"/>
    <dgm:cxn modelId="{70D0EFD9-61F7-4C6E-9D35-8A221E232A79}" type="presOf" srcId="{03AC0F5E-88EC-4470-8E85-874DF1D022A1}" destId="{CE02975B-2193-4B94-949A-FC0C61676E1D}" srcOrd="1" destOrd="0" presId="urn:microsoft.com/office/officeart/2005/8/layout/hierarchy2"/>
    <dgm:cxn modelId="{84976D70-2D27-46E3-BF68-7F87727439D7}" type="presOf" srcId="{65E4F1F9-8F85-4430-A359-A511EC8E5C17}" destId="{2D7A16DA-F37C-431A-9222-9047FC444766}" srcOrd="0" destOrd="0" presId="urn:microsoft.com/office/officeart/2005/8/layout/hierarchy2"/>
    <dgm:cxn modelId="{224C2E7C-C947-4B77-AA05-B93237D0115C}" srcId="{23B0BD3C-6165-4FF5-8C77-84C606518A6B}" destId="{3C12B5E3-4087-47B2-A4EA-50B00A581E45}" srcOrd="0" destOrd="0" parTransId="{83E577F3-6386-4401-9DD2-5DE61B19EB2D}" sibTransId="{683A22F3-92CD-467E-A437-7EAE9E911CAC}"/>
    <dgm:cxn modelId="{EC1CE747-E5C4-415F-9235-1156A27B9CEB}" type="presOf" srcId="{23B0BD3C-6165-4FF5-8C77-84C606518A6B}" destId="{70BABD7D-D3AF-43EE-8420-7F99599D15F4}" srcOrd="0" destOrd="0" presId="urn:microsoft.com/office/officeart/2005/8/layout/hierarchy2"/>
    <dgm:cxn modelId="{8ACED171-C045-4DAA-ADE6-C37D3A72611F}" srcId="{0A3CF1BC-9D45-4269-AAF6-CFA632D5977B}" destId="{6DFF47B0-50C5-4072-9E01-C0BF3490AD59}" srcOrd="0" destOrd="0" parTransId="{26175B26-E7D9-49A0-8177-D091C8239CB6}" sibTransId="{C446D237-762D-410E-84C2-F2D521005A44}"/>
    <dgm:cxn modelId="{36FB8F9D-AB7B-411D-AF1B-326FCA82A11A}" type="presOf" srcId="{0B9E12EE-B037-4582-A176-BB021D2A203C}" destId="{3B8EE805-0691-40A0-95BE-D54B9C54C2C4}" srcOrd="0" destOrd="0" presId="urn:microsoft.com/office/officeart/2005/8/layout/hierarchy2"/>
    <dgm:cxn modelId="{FEECE241-C308-4F26-97D9-DF9E865A39C4}" type="presOf" srcId="{191045E8-D245-421F-81A1-96D5D9D00546}" destId="{2C15CE2D-B5DA-4721-AA82-C3D46D3C5B45}" srcOrd="0" destOrd="0" presId="urn:microsoft.com/office/officeart/2005/8/layout/hierarchy2"/>
    <dgm:cxn modelId="{45733D0A-FA82-4374-8793-34CE103FCE33}" type="presOf" srcId="{56D81773-3916-4B2E-BEA9-1C8BF54246E6}" destId="{2DD2AAC0-D31E-4477-9638-E1C0F11CF25F}" srcOrd="0" destOrd="0" presId="urn:microsoft.com/office/officeart/2005/8/layout/hierarchy2"/>
    <dgm:cxn modelId="{ABDED973-94B0-4C4C-980A-940044A9619F}" type="presOf" srcId="{7854C21B-27B3-401B-BDD8-4E5B9BCC1BD9}" destId="{D5295B74-D54F-4B69-BE36-467A3DD01310}" srcOrd="0" destOrd="0" presId="urn:microsoft.com/office/officeart/2005/8/layout/hierarchy2"/>
    <dgm:cxn modelId="{4B8D211E-609E-49C8-A7DD-327714A50A6D}" type="presOf" srcId="{4CB7F448-78EB-4BA5-AAC7-1291D591E1BE}" destId="{5562FB0C-66F3-405C-9F9C-E936EF48BA34}" srcOrd="1" destOrd="0" presId="urn:microsoft.com/office/officeart/2005/8/layout/hierarchy2"/>
    <dgm:cxn modelId="{89379713-3749-4FF6-9C2B-9A40C4DE1BFB}" type="presOf" srcId="{3771ACF9-CBAD-45A8-B399-EA52AE5FE33B}" destId="{E833EA19-BD13-4145-A543-F5479B33E5E1}" srcOrd="0" destOrd="0" presId="urn:microsoft.com/office/officeart/2005/8/layout/hierarchy2"/>
    <dgm:cxn modelId="{9DDC2875-6935-4273-BEE3-3B174990981B}" type="presOf" srcId="{5E1C72B0-837E-4537-807B-D9ED6C06A866}" destId="{B5EFE0EA-D504-4BA0-9DCF-40F059C769AA}" srcOrd="0" destOrd="0" presId="urn:microsoft.com/office/officeart/2005/8/layout/hierarchy2"/>
    <dgm:cxn modelId="{F9DF7956-84D4-484C-8B9C-C6BF22C21476}" type="presOf" srcId="{9E4B7ED3-7A44-4DBB-BDC6-C87CF335599D}" destId="{C4D2224F-376E-489E-83B6-E1B506E3C77A}" srcOrd="1" destOrd="0" presId="urn:microsoft.com/office/officeart/2005/8/layout/hierarchy2"/>
    <dgm:cxn modelId="{082943B2-70ED-409B-BA40-9C309305B7FC}" type="presOf" srcId="{489D32CD-FB17-4691-AC7B-1C98BD1A742B}" destId="{F5C8FBF9-A772-45D8-A3E2-19B25CBD45D2}" srcOrd="0" destOrd="0" presId="urn:microsoft.com/office/officeart/2005/8/layout/hierarchy2"/>
    <dgm:cxn modelId="{EF72D72F-2CF5-4369-9F32-AE1BC5B62C5B}" type="presOf" srcId="{65F5529C-5A41-4D6C-9AEA-D4D537F30475}" destId="{5E6052A9-2F3E-4D67-B04E-CB54D38512E0}" srcOrd="1" destOrd="0" presId="urn:microsoft.com/office/officeart/2005/8/layout/hierarchy2"/>
    <dgm:cxn modelId="{1074ECFF-F0A6-458F-9A6D-A43F7C7973C6}" type="presOf" srcId="{61F79B70-B2E0-4310-85C6-55012F137827}" destId="{D61D5206-96F0-4C92-97B1-E2AC79926C79}" srcOrd="1" destOrd="0" presId="urn:microsoft.com/office/officeart/2005/8/layout/hierarchy2"/>
    <dgm:cxn modelId="{1B1702B3-7DA6-4E72-980F-E872870374AA}" type="presOf" srcId="{A9809D98-17DC-4DBA-82D9-4D2B51277775}" destId="{FD09AB7D-3CCE-45FD-A7E2-F7DF24DB9A78}" srcOrd="1" destOrd="0" presId="urn:microsoft.com/office/officeart/2005/8/layout/hierarchy2"/>
    <dgm:cxn modelId="{392C8EE6-CFA6-46D4-ADB8-CE511F9027E6}" srcId="{191045E8-D245-421F-81A1-96D5D9D00546}" destId="{26129F1D-4AE5-45B4-9525-F403A4C2AA3C}" srcOrd="0" destOrd="0" parTransId="{65E4F1F9-8F85-4430-A359-A511EC8E5C17}" sibTransId="{5CEF1038-17AB-47B0-BBCF-6A63728B104E}"/>
    <dgm:cxn modelId="{EBB23E53-CA41-4250-BB82-5C55980BBF34}" type="presOf" srcId="{20C4FEEC-A352-4308-B748-165A6EEB20FC}" destId="{1C28F247-C1D2-429D-8D37-5B665C199AAB}" srcOrd="0" destOrd="0" presId="urn:microsoft.com/office/officeart/2005/8/layout/hierarchy2"/>
    <dgm:cxn modelId="{E534B615-84E4-4F01-AB3F-7318F42C6061}" type="presOf" srcId="{4CB7F448-78EB-4BA5-AAC7-1291D591E1BE}" destId="{197BB9E6-BFF8-4BD6-AB6A-972405322470}" srcOrd="0" destOrd="0" presId="urn:microsoft.com/office/officeart/2005/8/layout/hierarchy2"/>
    <dgm:cxn modelId="{71CA529C-E010-4C34-8FED-EE7306DE67E9}" type="presOf" srcId="{3C12B5E3-4087-47B2-A4EA-50B00A581E45}" destId="{7AB07ACB-58DD-4490-941C-6B4A11765735}" srcOrd="0" destOrd="0" presId="urn:microsoft.com/office/officeart/2005/8/layout/hierarchy2"/>
    <dgm:cxn modelId="{697987B2-871D-499D-AE78-066DA28C2382}" type="presOf" srcId="{65F5529C-5A41-4D6C-9AEA-D4D537F30475}" destId="{7227F3A4-1964-4E97-B07A-089FE62F460E}" srcOrd="0" destOrd="0" presId="urn:microsoft.com/office/officeart/2005/8/layout/hierarchy2"/>
    <dgm:cxn modelId="{6A1CE7A3-2822-44E1-819E-52ECD2B0A9BC}" type="presOf" srcId="{83E577F3-6386-4401-9DD2-5DE61B19EB2D}" destId="{E3E395C3-7750-48E0-B6BB-D59788C31B3A}" srcOrd="0" destOrd="0" presId="urn:microsoft.com/office/officeart/2005/8/layout/hierarchy2"/>
    <dgm:cxn modelId="{09AC1BC8-CA6F-4853-A836-97BE99AA15B8}" type="presParOf" srcId="{E833EA19-BD13-4145-A543-F5479B33E5E1}" destId="{24EAA328-76CE-45A4-8394-4456592A3910}" srcOrd="0" destOrd="0" presId="urn:microsoft.com/office/officeart/2005/8/layout/hierarchy2"/>
    <dgm:cxn modelId="{18E84E3E-0501-40BC-A8D0-14D03BE4805E}" type="presParOf" srcId="{24EAA328-76CE-45A4-8394-4456592A3910}" destId="{87E55179-6F90-42C5-81A9-474D2D4EB2D8}" srcOrd="0" destOrd="0" presId="urn:microsoft.com/office/officeart/2005/8/layout/hierarchy2"/>
    <dgm:cxn modelId="{46C6224B-1D79-4D94-A89D-DE047497456D}" type="presParOf" srcId="{24EAA328-76CE-45A4-8394-4456592A3910}" destId="{B926E9A0-50F6-4629-8230-D4C577925AFF}" srcOrd="1" destOrd="0" presId="urn:microsoft.com/office/officeart/2005/8/layout/hierarchy2"/>
    <dgm:cxn modelId="{3F2C4957-D706-4FF6-8A72-66F9D3F85CFF}" type="presParOf" srcId="{B926E9A0-50F6-4629-8230-D4C577925AFF}" destId="{05B616B3-B141-43F9-A533-1FFB2C501EAB}" srcOrd="0" destOrd="0" presId="urn:microsoft.com/office/officeart/2005/8/layout/hierarchy2"/>
    <dgm:cxn modelId="{EDBBEC71-F654-4116-8780-0D2DC7E51E67}" type="presParOf" srcId="{05B616B3-B141-43F9-A533-1FFB2C501EAB}" destId="{C4D2224F-376E-489E-83B6-E1B506E3C77A}" srcOrd="0" destOrd="0" presId="urn:microsoft.com/office/officeart/2005/8/layout/hierarchy2"/>
    <dgm:cxn modelId="{65E02456-16F1-46E8-8451-3E7F68F4B4C4}" type="presParOf" srcId="{B926E9A0-50F6-4629-8230-D4C577925AFF}" destId="{318E14EC-7B5C-4437-94C8-50B0C60D1D8D}" srcOrd="1" destOrd="0" presId="urn:microsoft.com/office/officeart/2005/8/layout/hierarchy2"/>
    <dgm:cxn modelId="{67F3B260-F3D6-40AF-A72B-2E3E9FC24B33}" type="presParOf" srcId="{318E14EC-7B5C-4437-94C8-50B0C60D1D8D}" destId="{F5C8FBF9-A772-45D8-A3E2-19B25CBD45D2}" srcOrd="0" destOrd="0" presId="urn:microsoft.com/office/officeart/2005/8/layout/hierarchy2"/>
    <dgm:cxn modelId="{0A1DA6D5-1172-4590-B7A0-87671F325C54}" type="presParOf" srcId="{318E14EC-7B5C-4437-94C8-50B0C60D1D8D}" destId="{2FB6F60E-992B-4F1A-8F7B-33A489B2382C}" srcOrd="1" destOrd="0" presId="urn:microsoft.com/office/officeart/2005/8/layout/hierarchy2"/>
    <dgm:cxn modelId="{E7DE4A3D-9924-4844-B4CD-0643507C65B2}" type="presParOf" srcId="{2FB6F60E-992B-4F1A-8F7B-33A489B2382C}" destId="{2DD2AAC0-D31E-4477-9638-E1C0F11CF25F}" srcOrd="0" destOrd="0" presId="urn:microsoft.com/office/officeart/2005/8/layout/hierarchy2"/>
    <dgm:cxn modelId="{0429FBA6-05BA-4994-A73B-514CC1F3A6CA}" type="presParOf" srcId="{2DD2AAC0-D31E-4477-9638-E1C0F11CF25F}" destId="{AF8A3764-34BA-4B98-A995-6E655D0AA784}" srcOrd="0" destOrd="0" presId="urn:microsoft.com/office/officeart/2005/8/layout/hierarchy2"/>
    <dgm:cxn modelId="{FD419454-C829-4A80-B865-AF6FA0AAD5B4}" type="presParOf" srcId="{2FB6F60E-992B-4F1A-8F7B-33A489B2382C}" destId="{9DEFE30B-1F33-40CE-98A0-806225C83D76}" srcOrd="1" destOrd="0" presId="urn:microsoft.com/office/officeart/2005/8/layout/hierarchy2"/>
    <dgm:cxn modelId="{EF73F700-ED12-4A52-A97A-E8AF850C4097}" type="presParOf" srcId="{9DEFE30B-1F33-40CE-98A0-806225C83D76}" destId="{3B8EE805-0691-40A0-95BE-D54B9C54C2C4}" srcOrd="0" destOrd="0" presId="urn:microsoft.com/office/officeart/2005/8/layout/hierarchy2"/>
    <dgm:cxn modelId="{6A30DB9A-2070-4407-B8A8-1D27C5F7E631}" type="presParOf" srcId="{9DEFE30B-1F33-40CE-98A0-806225C83D76}" destId="{8DFBD62A-75A4-46B7-B40C-65C2A286F30F}" srcOrd="1" destOrd="0" presId="urn:microsoft.com/office/officeart/2005/8/layout/hierarchy2"/>
    <dgm:cxn modelId="{D74A940D-9FE5-43F5-93ED-D2A9B9F099D1}" type="presParOf" srcId="{8DFBD62A-75A4-46B7-B40C-65C2A286F30F}" destId="{CF9300D2-8650-47A8-AEDC-E006C86680EA}" srcOrd="0" destOrd="0" presId="urn:microsoft.com/office/officeart/2005/8/layout/hierarchy2"/>
    <dgm:cxn modelId="{30BF4132-CE09-47C2-9B13-363B319A80D5}" type="presParOf" srcId="{CF9300D2-8650-47A8-AEDC-E006C86680EA}" destId="{D61D5206-96F0-4C92-97B1-E2AC79926C79}" srcOrd="0" destOrd="0" presId="urn:microsoft.com/office/officeart/2005/8/layout/hierarchy2"/>
    <dgm:cxn modelId="{967D1DF4-6C6E-404E-8A7C-1F00BEBCB151}" type="presParOf" srcId="{8DFBD62A-75A4-46B7-B40C-65C2A286F30F}" destId="{4F3A04ED-8CA9-49AB-BA57-8C0D4B3CFE9D}" srcOrd="1" destOrd="0" presId="urn:microsoft.com/office/officeart/2005/8/layout/hierarchy2"/>
    <dgm:cxn modelId="{6C31F196-18C6-4192-BF5F-112EF1D77BB4}" type="presParOf" srcId="{4F3A04ED-8CA9-49AB-BA57-8C0D4B3CFE9D}" destId="{28E53988-3B28-4823-9BE0-1A6063464028}" srcOrd="0" destOrd="0" presId="urn:microsoft.com/office/officeart/2005/8/layout/hierarchy2"/>
    <dgm:cxn modelId="{1F21D53E-E82E-45EE-805B-FA1D7C215A22}" type="presParOf" srcId="{4F3A04ED-8CA9-49AB-BA57-8C0D4B3CFE9D}" destId="{CC7CAFEA-20B9-4392-9182-CCB94A2C8FAA}" srcOrd="1" destOrd="0" presId="urn:microsoft.com/office/officeart/2005/8/layout/hierarchy2"/>
    <dgm:cxn modelId="{06C997BF-ED90-4F33-8706-BD8347C23C02}" type="presParOf" srcId="{2FB6F60E-992B-4F1A-8F7B-33A489B2382C}" destId="{197BB9E6-BFF8-4BD6-AB6A-972405322470}" srcOrd="2" destOrd="0" presId="urn:microsoft.com/office/officeart/2005/8/layout/hierarchy2"/>
    <dgm:cxn modelId="{EBAA8CA2-AFE7-4402-84DA-D5804B0B2549}" type="presParOf" srcId="{197BB9E6-BFF8-4BD6-AB6A-972405322470}" destId="{5562FB0C-66F3-405C-9F9C-E936EF48BA34}" srcOrd="0" destOrd="0" presId="urn:microsoft.com/office/officeart/2005/8/layout/hierarchy2"/>
    <dgm:cxn modelId="{717DB28E-B812-443B-A6F4-2603AF55B25D}" type="presParOf" srcId="{2FB6F60E-992B-4F1A-8F7B-33A489B2382C}" destId="{84BBE9FC-FFAA-4EA5-8192-9759938DC0D4}" srcOrd="3" destOrd="0" presId="urn:microsoft.com/office/officeart/2005/8/layout/hierarchy2"/>
    <dgm:cxn modelId="{F8412FB2-4602-4E6E-BA6D-0C6E070F0ED6}" type="presParOf" srcId="{84BBE9FC-FFAA-4EA5-8192-9759938DC0D4}" destId="{D1548E57-EB09-4129-A612-C9F9255DF819}" srcOrd="0" destOrd="0" presId="urn:microsoft.com/office/officeart/2005/8/layout/hierarchy2"/>
    <dgm:cxn modelId="{5D009B02-E515-4C23-B50C-A827E3A4280B}" type="presParOf" srcId="{84BBE9FC-FFAA-4EA5-8192-9759938DC0D4}" destId="{766637C1-7577-4630-A6FD-5EC119D8F2D8}" srcOrd="1" destOrd="0" presId="urn:microsoft.com/office/officeart/2005/8/layout/hierarchy2"/>
    <dgm:cxn modelId="{A929FF5A-5815-4D9F-96D3-44351C992A42}" type="presParOf" srcId="{766637C1-7577-4630-A6FD-5EC119D8F2D8}" destId="{1C28F247-C1D2-429D-8D37-5B665C199AAB}" srcOrd="0" destOrd="0" presId="urn:microsoft.com/office/officeart/2005/8/layout/hierarchy2"/>
    <dgm:cxn modelId="{8A5D4B16-7F48-4F4A-9191-4D8D96E4FBA5}" type="presParOf" srcId="{1C28F247-C1D2-429D-8D37-5B665C199AAB}" destId="{2CE3C2F9-7182-4B2D-BD1C-FE1A62C8EB90}" srcOrd="0" destOrd="0" presId="urn:microsoft.com/office/officeart/2005/8/layout/hierarchy2"/>
    <dgm:cxn modelId="{733BBB45-EBD0-4FF4-B5E0-61FC2A9DAAE0}" type="presParOf" srcId="{766637C1-7577-4630-A6FD-5EC119D8F2D8}" destId="{774D352D-4B35-481C-8221-A6F257F96B5E}" srcOrd="1" destOrd="0" presId="urn:microsoft.com/office/officeart/2005/8/layout/hierarchy2"/>
    <dgm:cxn modelId="{E814080C-BBF6-4B67-8907-A6E867D7ED57}" type="presParOf" srcId="{774D352D-4B35-481C-8221-A6F257F96B5E}" destId="{7A404ADA-6E2F-4313-B106-6D60E138CCB3}" srcOrd="0" destOrd="0" presId="urn:microsoft.com/office/officeart/2005/8/layout/hierarchy2"/>
    <dgm:cxn modelId="{0D4A0E0B-C4BD-47D4-9508-8829583F5D58}" type="presParOf" srcId="{774D352D-4B35-481C-8221-A6F257F96B5E}" destId="{14B46C4B-524A-4309-B80C-F2A97DF37B2E}" srcOrd="1" destOrd="0" presId="urn:microsoft.com/office/officeart/2005/8/layout/hierarchy2"/>
    <dgm:cxn modelId="{259C3378-A9F7-4682-BACD-7C8A8470763B}" type="presParOf" srcId="{2FB6F60E-992B-4F1A-8F7B-33A489B2382C}" destId="{5D8BA93F-144E-415A-BC8C-184D3FAFE4BE}" srcOrd="4" destOrd="0" presId="urn:microsoft.com/office/officeart/2005/8/layout/hierarchy2"/>
    <dgm:cxn modelId="{8011D890-A26C-41DB-A120-F8D07A4D0A44}" type="presParOf" srcId="{5D8BA93F-144E-415A-BC8C-184D3FAFE4BE}" destId="{B3534666-DFE1-47AE-8D10-006B52ACE5A2}" srcOrd="0" destOrd="0" presId="urn:microsoft.com/office/officeart/2005/8/layout/hierarchy2"/>
    <dgm:cxn modelId="{77DEE5C4-527E-450A-A12C-20B7E018235E}" type="presParOf" srcId="{2FB6F60E-992B-4F1A-8F7B-33A489B2382C}" destId="{218779E0-0E94-4217-A7E1-7ABE45D1799A}" srcOrd="5" destOrd="0" presId="urn:microsoft.com/office/officeart/2005/8/layout/hierarchy2"/>
    <dgm:cxn modelId="{DA0D0438-221A-4636-A6CF-72257B8477DA}" type="presParOf" srcId="{218779E0-0E94-4217-A7E1-7ABE45D1799A}" destId="{3B2C640E-9FEC-485E-A8E9-06D0AB974201}" srcOrd="0" destOrd="0" presId="urn:microsoft.com/office/officeart/2005/8/layout/hierarchy2"/>
    <dgm:cxn modelId="{E48283D2-74F4-456F-97CE-AF7BBAABC8F7}" type="presParOf" srcId="{218779E0-0E94-4217-A7E1-7ABE45D1799A}" destId="{6F37E5F7-64BF-40EE-A2CD-9D72131966CA}" srcOrd="1" destOrd="0" presId="urn:microsoft.com/office/officeart/2005/8/layout/hierarchy2"/>
    <dgm:cxn modelId="{D1DC90F6-735C-4F55-906C-BAE2060C5C30}" type="presParOf" srcId="{6F37E5F7-64BF-40EE-A2CD-9D72131966CA}" destId="{807A6B97-8B57-4A18-BFCA-D5ACF14937F8}" srcOrd="0" destOrd="0" presId="urn:microsoft.com/office/officeart/2005/8/layout/hierarchy2"/>
    <dgm:cxn modelId="{F1E83F48-D0BC-4507-A350-C2819B2E1425}" type="presParOf" srcId="{807A6B97-8B57-4A18-BFCA-D5ACF14937F8}" destId="{CBCA2342-487E-4E1E-BEFE-D3E28CC6FF30}" srcOrd="0" destOrd="0" presId="urn:microsoft.com/office/officeart/2005/8/layout/hierarchy2"/>
    <dgm:cxn modelId="{5AC4F8B1-5F78-4AC2-BCBE-18869B09E73C}" type="presParOf" srcId="{6F37E5F7-64BF-40EE-A2CD-9D72131966CA}" destId="{AD391EE2-E7F0-4E52-86C3-00EC5C331ECA}" srcOrd="1" destOrd="0" presId="urn:microsoft.com/office/officeart/2005/8/layout/hierarchy2"/>
    <dgm:cxn modelId="{CFD636A8-0CFE-4FC0-8B14-280D667F51C8}" type="presParOf" srcId="{AD391EE2-E7F0-4E52-86C3-00EC5C331ECA}" destId="{1CE4CD47-C87F-4D67-BB25-89450674E9D8}" srcOrd="0" destOrd="0" presId="urn:microsoft.com/office/officeart/2005/8/layout/hierarchy2"/>
    <dgm:cxn modelId="{F93274FB-F42C-48E8-B878-59A04DA8585A}" type="presParOf" srcId="{AD391EE2-E7F0-4E52-86C3-00EC5C331ECA}" destId="{F30D9C1B-CCE0-486C-9E44-F5DB68E4E206}" srcOrd="1" destOrd="0" presId="urn:microsoft.com/office/officeart/2005/8/layout/hierarchy2"/>
    <dgm:cxn modelId="{F05C6891-C18D-46F7-BED2-9152BC4793E1}" type="presParOf" srcId="{B926E9A0-50F6-4629-8230-D4C577925AFF}" destId="{7227F3A4-1964-4E97-B07A-089FE62F460E}" srcOrd="2" destOrd="0" presId="urn:microsoft.com/office/officeart/2005/8/layout/hierarchy2"/>
    <dgm:cxn modelId="{87DACC0D-0903-444F-BC9D-E7F90756CBCA}" type="presParOf" srcId="{7227F3A4-1964-4E97-B07A-089FE62F460E}" destId="{5E6052A9-2F3E-4D67-B04E-CB54D38512E0}" srcOrd="0" destOrd="0" presId="urn:microsoft.com/office/officeart/2005/8/layout/hierarchy2"/>
    <dgm:cxn modelId="{CF315362-6C3D-46A3-87D0-11DA58608211}" type="presParOf" srcId="{B926E9A0-50F6-4629-8230-D4C577925AFF}" destId="{C041E91B-FE4C-4F87-8A00-14072AFE809F}" srcOrd="3" destOrd="0" presId="urn:microsoft.com/office/officeart/2005/8/layout/hierarchy2"/>
    <dgm:cxn modelId="{340065EA-8789-461E-BBD7-081AAC3F9BEB}" type="presParOf" srcId="{C041E91B-FE4C-4F87-8A00-14072AFE809F}" destId="{B5EFE0EA-D504-4BA0-9DCF-40F059C769AA}" srcOrd="0" destOrd="0" presId="urn:microsoft.com/office/officeart/2005/8/layout/hierarchy2"/>
    <dgm:cxn modelId="{6781ECBA-57B9-4B6B-8600-E4352141F10F}" type="presParOf" srcId="{C041E91B-FE4C-4F87-8A00-14072AFE809F}" destId="{F5AB1AA1-3A2D-4F46-BC7B-45AB05EBDC1E}" srcOrd="1" destOrd="0" presId="urn:microsoft.com/office/officeart/2005/8/layout/hierarchy2"/>
    <dgm:cxn modelId="{2ED71CE0-0E81-45F8-8565-305B08D8B64A}" type="presParOf" srcId="{F5AB1AA1-3A2D-4F46-BC7B-45AB05EBDC1E}" destId="{01342B1D-010C-44F2-9465-CB7ACD2A8544}" srcOrd="0" destOrd="0" presId="urn:microsoft.com/office/officeart/2005/8/layout/hierarchy2"/>
    <dgm:cxn modelId="{166127A0-CA95-448E-9FBB-1EA447BC9BFD}" type="presParOf" srcId="{01342B1D-010C-44F2-9465-CB7ACD2A8544}" destId="{FD09AB7D-3CCE-45FD-A7E2-F7DF24DB9A78}" srcOrd="0" destOrd="0" presId="urn:microsoft.com/office/officeart/2005/8/layout/hierarchy2"/>
    <dgm:cxn modelId="{0345F2A6-93F8-4B36-ACC8-87EFA737B582}" type="presParOf" srcId="{F5AB1AA1-3A2D-4F46-BC7B-45AB05EBDC1E}" destId="{AF9D8514-A7F8-4D4B-9B12-6EE0974F1D25}" srcOrd="1" destOrd="0" presId="urn:microsoft.com/office/officeart/2005/8/layout/hierarchy2"/>
    <dgm:cxn modelId="{460A4A9B-5AF8-4B5E-A773-E9970D94653D}" type="presParOf" srcId="{AF9D8514-A7F8-4D4B-9B12-6EE0974F1D25}" destId="{2C15CE2D-B5DA-4721-AA82-C3D46D3C5B45}" srcOrd="0" destOrd="0" presId="urn:microsoft.com/office/officeart/2005/8/layout/hierarchy2"/>
    <dgm:cxn modelId="{0F52F3B9-C19C-4D16-A596-086B66DD6F55}" type="presParOf" srcId="{AF9D8514-A7F8-4D4B-9B12-6EE0974F1D25}" destId="{834000B5-0CB8-433F-A9D8-3E666ADD435C}" srcOrd="1" destOrd="0" presId="urn:microsoft.com/office/officeart/2005/8/layout/hierarchy2"/>
    <dgm:cxn modelId="{6D116F9F-3100-4856-9399-63820BB3A0A9}" type="presParOf" srcId="{834000B5-0CB8-433F-A9D8-3E666ADD435C}" destId="{2D7A16DA-F37C-431A-9222-9047FC444766}" srcOrd="0" destOrd="0" presId="urn:microsoft.com/office/officeart/2005/8/layout/hierarchy2"/>
    <dgm:cxn modelId="{A1BB9E4D-7149-45EB-A93B-7143F0DB1528}" type="presParOf" srcId="{2D7A16DA-F37C-431A-9222-9047FC444766}" destId="{12FA3584-ED42-47E6-96FF-34AD520835C7}" srcOrd="0" destOrd="0" presId="urn:microsoft.com/office/officeart/2005/8/layout/hierarchy2"/>
    <dgm:cxn modelId="{72AC50E6-3CBB-4D11-B19D-E9DB09E7F306}" type="presParOf" srcId="{834000B5-0CB8-433F-A9D8-3E666ADD435C}" destId="{B9D4DAD6-548D-46DA-8020-B64D401AD5F0}" srcOrd="1" destOrd="0" presId="urn:microsoft.com/office/officeart/2005/8/layout/hierarchy2"/>
    <dgm:cxn modelId="{C407805A-6BC2-46BE-AEF7-9F98F6047902}" type="presParOf" srcId="{B9D4DAD6-548D-46DA-8020-B64D401AD5F0}" destId="{2A7BCCF0-D00C-4897-B28B-1DA33553C94C}" srcOrd="0" destOrd="0" presId="urn:microsoft.com/office/officeart/2005/8/layout/hierarchy2"/>
    <dgm:cxn modelId="{12783BDF-4C8E-446A-999A-F3F779E2C60B}" type="presParOf" srcId="{B9D4DAD6-548D-46DA-8020-B64D401AD5F0}" destId="{A49B6821-2184-4427-A6B3-FD2A5708A8A9}" srcOrd="1" destOrd="0" presId="urn:microsoft.com/office/officeart/2005/8/layout/hierarchy2"/>
    <dgm:cxn modelId="{C3F42B58-4A29-41BF-8602-B3460D53FA57}" type="presParOf" srcId="{F5AB1AA1-3A2D-4F46-BC7B-45AB05EBDC1E}" destId="{404BC4CD-2409-4565-B59B-28C6A1F9BFD4}" srcOrd="2" destOrd="0" presId="urn:microsoft.com/office/officeart/2005/8/layout/hierarchy2"/>
    <dgm:cxn modelId="{7C766645-9358-4180-AD11-8043EC43B5D2}" type="presParOf" srcId="{404BC4CD-2409-4565-B59B-28C6A1F9BFD4}" destId="{1DDB1E9B-7908-4D9A-AA41-5AA430A43DBA}" srcOrd="0" destOrd="0" presId="urn:microsoft.com/office/officeart/2005/8/layout/hierarchy2"/>
    <dgm:cxn modelId="{94401985-1EBB-4D57-9B60-678C776C8316}" type="presParOf" srcId="{F5AB1AA1-3A2D-4F46-BC7B-45AB05EBDC1E}" destId="{A86A0D31-EFF1-402F-8987-5BD65D01D1FC}" srcOrd="3" destOrd="0" presId="urn:microsoft.com/office/officeart/2005/8/layout/hierarchy2"/>
    <dgm:cxn modelId="{1D2C0611-3DCD-42A0-9BC6-0B0AFFE229AA}" type="presParOf" srcId="{A86A0D31-EFF1-402F-8987-5BD65D01D1FC}" destId="{1E8B55E9-EF71-4545-976F-4AC38755E93C}" srcOrd="0" destOrd="0" presId="urn:microsoft.com/office/officeart/2005/8/layout/hierarchy2"/>
    <dgm:cxn modelId="{22C64805-9EC2-46E1-9635-89CAF08E6A69}" type="presParOf" srcId="{A86A0D31-EFF1-402F-8987-5BD65D01D1FC}" destId="{D60CFA57-D552-4A9B-BDEC-FFF36249AD8B}" srcOrd="1" destOrd="0" presId="urn:microsoft.com/office/officeart/2005/8/layout/hierarchy2"/>
    <dgm:cxn modelId="{5C7A60A0-EDF9-43EA-8F5D-DF97ECB24733}" type="presParOf" srcId="{D60CFA57-D552-4A9B-BDEC-FFF36249AD8B}" destId="{D5295B74-D54F-4B69-BE36-467A3DD01310}" srcOrd="0" destOrd="0" presId="urn:microsoft.com/office/officeart/2005/8/layout/hierarchy2"/>
    <dgm:cxn modelId="{E80D58C2-2F98-41BD-B8D1-AFB293DAFDB9}" type="presParOf" srcId="{D5295B74-D54F-4B69-BE36-467A3DD01310}" destId="{D902C14D-FD9D-4E9F-8D99-0C85DA14C2EA}" srcOrd="0" destOrd="0" presId="urn:microsoft.com/office/officeart/2005/8/layout/hierarchy2"/>
    <dgm:cxn modelId="{43D5A686-0D4A-4B36-B3EF-27A99076E74A}" type="presParOf" srcId="{D60CFA57-D552-4A9B-BDEC-FFF36249AD8B}" destId="{EB210165-E06A-4614-BEF7-A7C3E84C9A52}" srcOrd="1" destOrd="0" presId="urn:microsoft.com/office/officeart/2005/8/layout/hierarchy2"/>
    <dgm:cxn modelId="{C0E28E7D-1D1E-4962-B7E7-280304627A17}" type="presParOf" srcId="{EB210165-E06A-4614-BEF7-A7C3E84C9A52}" destId="{0DFDD7C3-935B-46C0-A28C-00AE9589FD7A}" srcOrd="0" destOrd="0" presId="urn:microsoft.com/office/officeart/2005/8/layout/hierarchy2"/>
    <dgm:cxn modelId="{30601876-3A67-4D0F-85CA-63D059B0A91E}" type="presParOf" srcId="{EB210165-E06A-4614-BEF7-A7C3E84C9A52}" destId="{66D819A8-AE7D-4EB9-B4DD-336D0959A43D}" srcOrd="1" destOrd="0" presId="urn:microsoft.com/office/officeart/2005/8/layout/hierarchy2"/>
    <dgm:cxn modelId="{4794E5A0-C99A-4F91-AADA-42A747041B07}" type="presParOf" srcId="{B926E9A0-50F6-4629-8230-D4C577925AFF}" destId="{C75605A8-EF79-43AE-9B86-41C90DE99648}" srcOrd="4" destOrd="0" presId="urn:microsoft.com/office/officeart/2005/8/layout/hierarchy2"/>
    <dgm:cxn modelId="{6189ABB3-E33F-4508-AE7B-AFB443506207}" type="presParOf" srcId="{C75605A8-EF79-43AE-9B86-41C90DE99648}" destId="{CE02975B-2193-4B94-949A-FC0C61676E1D}" srcOrd="0" destOrd="0" presId="urn:microsoft.com/office/officeart/2005/8/layout/hierarchy2"/>
    <dgm:cxn modelId="{BEFDA7CD-B238-4013-904C-3A255A54EE47}" type="presParOf" srcId="{B926E9A0-50F6-4629-8230-D4C577925AFF}" destId="{2E456458-81FB-4BC7-8579-CF42859BB725}" srcOrd="5" destOrd="0" presId="urn:microsoft.com/office/officeart/2005/8/layout/hierarchy2"/>
    <dgm:cxn modelId="{1D7C57C1-0FF2-4D50-A9A9-BCC82C2023FC}" type="presParOf" srcId="{2E456458-81FB-4BC7-8579-CF42859BB725}" destId="{70BABD7D-D3AF-43EE-8420-7F99599D15F4}" srcOrd="0" destOrd="0" presId="urn:microsoft.com/office/officeart/2005/8/layout/hierarchy2"/>
    <dgm:cxn modelId="{35F64153-E488-405B-BBC3-666D4061DC12}" type="presParOf" srcId="{2E456458-81FB-4BC7-8579-CF42859BB725}" destId="{0303FB43-C7E3-49FB-BD94-8DA91318794C}" srcOrd="1" destOrd="0" presId="urn:microsoft.com/office/officeart/2005/8/layout/hierarchy2"/>
    <dgm:cxn modelId="{6695DC18-1CF3-4D61-978F-ED5C499FEB69}" type="presParOf" srcId="{0303FB43-C7E3-49FB-BD94-8DA91318794C}" destId="{E3E395C3-7750-48E0-B6BB-D59788C31B3A}" srcOrd="0" destOrd="0" presId="urn:microsoft.com/office/officeart/2005/8/layout/hierarchy2"/>
    <dgm:cxn modelId="{5B8C2A2F-F7F6-49CE-81B1-A1BB1B850E37}" type="presParOf" srcId="{E3E395C3-7750-48E0-B6BB-D59788C31B3A}" destId="{F4D10DFF-1390-46CB-B72F-712B0AB0FB80}" srcOrd="0" destOrd="0" presId="urn:microsoft.com/office/officeart/2005/8/layout/hierarchy2"/>
    <dgm:cxn modelId="{E4DEAA82-C7DE-41BE-8617-D1836EA5FB63}" type="presParOf" srcId="{0303FB43-C7E3-49FB-BD94-8DA91318794C}" destId="{BA4C44D5-7720-408B-B9F8-8E43C91AFF34}" srcOrd="1" destOrd="0" presId="urn:microsoft.com/office/officeart/2005/8/layout/hierarchy2"/>
    <dgm:cxn modelId="{71D46F97-7750-4F27-A60C-C63FEDEC1E85}" type="presParOf" srcId="{BA4C44D5-7720-408B-B9F8-8E43C91AFF34}" destId="{7AB07ACB-58DD-4490-941C-6B4A11765735}" srcOrd="0" destOrd="0" presId="urn:microsoft.com/office/officeart/2005/8/layout/hierarchy2"/>
    <dgm:cxn modelId="{0A229536-0346-495D-9B06-6DA4DD382E8B}" type="presParOf" srcId="{BA4C44D5-7720-408B-B9F8-8E43C91AFF34}" destId="{89BB78D5-E65F-45EB-A425-8E855E219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795A3A-3D3A-48CD-B429-E99E2FBA9B95}" type="doc">
      <dgm:prSet loTypeId="urn:microsoft.com/office/officeart/2005/8/layout/hierarchy2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912ECE1E-D823-4FA5-AA70-30924C6B747A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چند نکته</a:t>
          </a:r>
          <a:endParaRPr lang="fa-IR" sz="1600" dirty="0">
            <a:cs typeface="B Koodak" pitchFamily="2" charset="-78"/>
          </a:endParaRPr>
        </a:p>
      </dgm:t>
    </dgm:pt>
    <dgm:pt modelId="{9730B643-91DB-46B0-BD02-56C33FE8CBFF}" type="parTrans" cxnId="{3CE89EFC-1EF3-477F-A8B2-D5B0E11CE5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C8A1B6-15BC-4ABA-9D88-B5696B259045}" type="sibTrans" cxnId="{3CE89EFC-1EF3-477F-A8B2-D5B0E11CE51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32DA50-4451-4266-B6D7-25129E43C06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جهانی بودن اسلام از ضروریات این دین است </a:t>
          </a:r>
          <a:endParaRPr lang="fa-IR" sz="1600" dirty="0">
            <a:cs typeface="B Koodak" pitchFamily="2" charset="-78"/>
          </a:endParaRPr>
        </a:p>
      </dgm:t>
    </dgm:pt>
    <dgm:pt modelId="{852CF97F-A5D8-41C4-B59C-8C529E4FE790}" type="parTrans" cxnId="{00D942E6-1658-49FC-9A8D-4827EE078B0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FFDBC7-C0CB-4725-9703-EC218ACCE42E}" type="sibTrans" cxnId="{00D942E6-1658-49FC-9A8D-4827EE078B0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FCC570-97DE-483C-B8E3-9D54244C4EF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حتی برای مخالفین ...</a:t>
          </a:r>
          <a:endParaRPr lang="fa-IR" sz="1600" dirty="0">
            <a:cs typeface="B Koodak" pitchFamily="2" charset="-78"/>
          </a:endParaRPr>
        </a:p>
      </dgm:t>
    </dgm:pt>
    <dgm:pt modelId="{737167BD-E471-4A8C-BF01-20AF877C0514}" type="parTrans" cxnId="{1B97CEF6-C699-47A8-B9CC-B5557EF1CD2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D3B47A-DB5F-4D7F-B8BA-3E706B6F8E22}" type="sibTrans" cxnId="{1B97CEF6-C699-47A8-B9CC-B5557EF1CD2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33E0A00-B9A1-4F03-8E34-9DC63D0D040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شاهد تاریخی بر این مساله</a:t>
          </a:r>
          <a:endParaRPr lang="fa-IR" sz="1600" dirty="0">
            <a:cs typeface="B Koodak" pitchFamily="2" charset="-78"/>
          </a:endParaRPr>
        </a:p>
      </dgm:t>
    </dgm:pt>
    <dgm:pt modelId="{64FB5AE8-48F6-4A6A-8E4B-BFCE4E58CCE4}" type="parTrans" cxnId="{52E11F3C-19C6-4214-855D-BCD216D7878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C62276-84B1-4A61-8B81-685B84374C21}" type="sibTrans" cxnId="{52E11F3C-19C6-4214-855D-BCD216D7878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6E3B29-0678-4EC1-A3F2-C8F35C8AAC3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دعوت عمومی پیامبر اسلام از سران کشورها و پادشاهان و ... </a:t>
          </a:r>
          <a:endParaRPr lang="fa-IR" sz="1600" dirty="0">
            <a:cs typeface="B Koodak" pitchFamily="2" charset="-78"/>
          </a:endParaRPr>
        </a:p>
      </dgm:t>
    </dgm:pt>
    <dgm:pt modelId="{A75838BB-4793-404E-A42F-399464DAE643}" type="parTrans" cxnId="{47B5B2F9-0067-4EB0-BD98-06154748317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8519C5C-A92E-4CED-9F90-6B720BB878FF}" type="sibTrans" cxnId="{47B5B2F9-0067-4EB0-BD98-06154748317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C9BC219-932B-4E84-9329-EAC95E150AB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تا عذری برای عدم پذیرش                این آیین باقی نماند</a:t>
          </a:r>
          <a:endParaRPr lang="fa-IR" sz="1600" dirty="0">
            <a:cs typeface="B Koodak" pitchFamily="2" charset="-78"/>
          </a:endParaRPr>
        </a:p>
      </dgm:t>
    </dgm:pt>
    <dgm:pt modelId="{3AF88636-214A-4F76-9A27-25597EA26614}" type="parTrans" cxnId="{12B77C55-813E-4D60-89AD-8AFA7E2795A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035984-C626-483E-8575-11FE4036633E}" type="sibTrans" cxnId="{12B77C55-813E-4D60-89AD-8AFA7E2795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B68D8B-777E-48AE-8E61-EC9CC8349F5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نمی توان بین حقانیت اسلام و عمل بر طبق شریعت آن ایجاد تفکیک نمود</a:t>
          </a:r>
          <a:endParaRPr lang="fa-IR" sz="1600" dirty="0">
            <a:cs typeface="B Koodak" pitchFamily="2" charset="-78"/>
          </a:endParaRPr>
        </a:p>
      </dgm:t>
    </dgm:pt>
    <dgm:pt modelId="{E6BF6E37-058C-41C4-9809-2FBDA0A9599B}" type="parTrans" cxnId="{D1448576-F98C-40E8-829C-0A1FD5FF793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415F099-39EE-4F36-AE1B-4AC8A57F74DE}" type="sibTrans" cxnId="{D1448576-F98C-40E8-829C-0A1FD5FF793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07FBC43-90C5-4173-8555-E287D617451E}" type="pres">
      <dgm:prSet presAssocID="{71795A3A-3D3A-48CD-B429-E99E2FBA9B9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6680D78-DFC7-4E3E-ADD4-BC6F84C1EE86}" type="pres">
      <dgm:prSet presAssocID="{912ECE1E-D823-4FA5-AA70-30924C6B747A}" presName="root1" presStyleCnt="0"/>
      <dgm:spPr/>
    </dgm:pt>
    <dgm:pt modelId="{CB74D22C-0AB3-4B38-86A8-75ABAEE2F891}" type="pres">
      <dgm:prSet presAssocID="{912ECE1E-D823-4FA5-AA70-30924C6B747A}" presName="LevelOneTextNode" presStyleLbl="node0" presStyleIdx="0" presStyleCnt="1" custScaleX="32406" custScaleY="75974">
        <dgm:presLayoutVars>
          <dgm:chPref val="3"/>
        </dgm:presLayoutVars>
      </dgm:prSet>
      <dgm:spPr/>
    </dgm:pt>
    <dgm:pt modelId="{B7060201-C767-4A42-B1E4-DE5104D96D74}" type="pres">
      <dgm:prSet presAssocID="{912ECE1E-D823-4FA5-AA70-30924C6B747A}" presName="level2hierChild" presStyleCnt="0"/>
      <dgm:spPr/>
    </dgm:pt>
    <dgm:pt modelId="{D74B485E-0C3C-4B4A-AD47-767BC37600B0}" type="pres">
      <dgm:prSet presAssocID="{852CF97F-A5D8-41C4-B59C-8C529E4FE790}" presName="conn2-1" presStyleLbl="parChTrans1D2" presStyleIdx="0" presStyleCnt="3"/>
      <dgm:spPr/>
    </dgm:pt>
    <dgm:pt modelId="{946E51F4-D6A0-4D01-8374-A23249BBB613}" type="pres">
      <dgm:prSet presAssocID="{852CF97F-A5D8-41C4-B59C-8C529E4FE790}" presName="connTx" presStyleLbl="parChTrans1D2" presStyleIdx="0" presStyleCnt="3"/>
      <dgm:spPr/>
    </dgm:pt>
    <dgm:pt modelId="{4975829A-76FE-411E-9284-AC1FCF709D8D}" type="pres">
      <dgm:prSet presAssocID="{F932DA50-4451-4266-B6D7-25129E43C065}" presName="root2" presStyleCnt="0"/>
      <dgm:spPr/>
    </dgm:pt>
    <dgm:pt modelId="{41CA12E0-1DDA-4277-BABB-5682953483BA}" type="pres">
      <dgm:prSet presAssocID="{F932DA50-4451-4266-B6D7-25129E43C065}" presName="LevelTwoTextNode" presStyleLbl="node2" presStyleIdx="0" presStyleCnt="3" custScaleY="73962">
        <dgm:presLayoutVars>
          <dgm:chPref val="3"/>
        </dgm:presLayoutVars>
      </dgm:prSet>
      <dgm:spPr/>
    </dgm:pt>
    <dgm:pt modelId="{80454BA3-68D6-4199-B36D-33F7A46C5D66}" type="pres">
      <dgm:prSet presAssocID="{F932DA50-4451-4266-B6D7-25129E43C065}" presName="level3hierChild" presStyleCnt="0"/>
      <dgm:spPr/>
    </dgm:pt>
    <dgm:pt modelId="{5207BAC9-CDC3-4561-8D08-317ED12FB6EC}" type="pres">
      <dgm:prSet presAssocID="{737167BD-E471-4A8C-BF01-20AF877C0514}" presName="conn2-1" presStyleLbl="parChTrans1D3" presStyleIdx="0" presStyleCnt="2"/>
      <dgm:spPr/>
    </dgm:pt>
    <dgm:pt modelId="{A37B41C4-F39A-4163-9E23-967E07120883}" type="pres">
      <dgm:prSet presAssocID="{737167BD-E471-4A8C-BF01-20AF877C0514}" presName="connTx" presStyleLbl="parChTrans1D3" presStyleIdx="0" presStyleCnt="2"/>
      <dgm:spPr/>
    </dgm:pt>
    <dgm:pt modelId="{ECA137C2-31C5-4EB7-BFA4-17C19B6F4439}" type="pres">
      <dgm:prSet presAssocID="{0EFCC570-97DE-483C-B8E3-9D54244C4EFC}" presName="root2" presStyleCnt="0"/>
      <dgm:spPr/>
    </dgm:pt>
    <dgm:pt modelId="{2214A498-2D53-42FE-8A8B-2A8ACD850E7D}" type="pres">
      <dgm:prSet presAssocID="{0EFCC570-97DE-483C-B8E3-9D54244C4EFC}" presName="LevelTwoTextNode" presStyleLbl="node3" presStyleIdx="0" presStyleCnt="2" custScaleY="73962">
        <dgm:presLayoutVars>
          <dgm:chPref val="3"/>
        </dgm:presLayoutVars>
      </dgm:prSet>
      <dgm:spPr/>
    </dgm:pt>
    <dgm:pt modelId="{A36A0EA4-E784-4835-85C4-C88E4BED916C}" type="pres">
      <dgm:prSet presAssocID="{0EFCC570-97DE-483C-B8E3-9D54244C4EFC}" presName="level3hierChild" presStyleCnt="0"/>
      <dgm:spPr/>
    </dgm:pt>
    <dgm:pt modelId="{B3CE343F-EB38-4971-BBBB-4EF36E87AA90}" type="pres">
      <dgm:prSet presAssocID="{64FB5AE8-48F6-4A6A-8E4B-BFCE4E58CCE4}" presName="conn2-1" presStyleLbl="parChTrans1D2" presStyleIdx="1" presStyleCnt="3"/>
      <dgm:spPr/>
    </dgm:pt>
    <dgm:pt modelId="{95B6441B-E5CD-4405-9B54-09D6C1DB55EE}" type="pres">
      <dgm:prSet presAssocID="{64FB5AE8-48F6-4A6A-8E4B-BFCE4E58CCE4}" presName="connTx" presStyleLbl="parChTrans1D2" presStyleIdx="1" presStyleCnt="3"/>
      <dgm:spPr/>
    </dgm:pt>
    <dgm:pt modelId="{E75354A2-1550-4B3B-8183-381272AAB104}" type="pres">
      <dgm:prSet presAssocID="{933E0A00-B9A1-4F03-8E34-9DC63D0D040C}" presName="root2" presStyleCnt="0"/>
      <dgm:spPr/>
    </dgm:pt>
    <dgm:pt modelId="{58CDB542-04E2-4C19-846C-B53ABB2123C9}" type="pres">
      <dgm:prSet presAssocID="{933E0A00-B9A1-4F03-8E34-9DC63D0D040C}" presName="LevelTwoTextNode" presStyleLbl="node2" presStyleIdx="1" presStyleCnt="3" custScaleX="52624" custScaleY="73962">
        <dgm:presLayoutVars>
          <dgm:chPref val="3"/>
        </dgm:presLayoutVars>
      </dgm:prSet>
      <dgm:spPr/>
    </dgm:pt>
    <dgm:pt modelId="{16623CB6-E4A5-4301-8103-090242970B9A}" type="pres">
      <dgm:prSet presAssocID="{933E0A00-B9A1-4F03-8E34-9DC63D0D040C}" presName="level3hierChild" presStyleCnt="0"/>
      <dgm:spPr/>
    </dgm:pt>
    <dgm:pt modelId="{C396558D-8BA4-4830-8846-E43E3C5FB346}" type="pres">
      <dgm:prSet presAssocID="{A75838BB-4793-404E-A42F-399464DAE643}" presName="conn2-1" presStyleLbl="parChTrans1D3" presStyleIdx="1" presStyleCnt="2"/>
      <dgm:spPr/>
    </dgm:pt>
    <dgm:pt modelId="{652C541D-1ACC-4F0E-B3DF-3C33797B4C60}" type="pres">
      <dgm:prSet presAssocID="{A75838BB-4793-404E-A42F-399464DAE643}" presName="connTx" presStyleLbl="parChTrans1D3" presStyleIdx="1" presStyleCnt="2"/>
      <dgm:spPr/>
    </dgm:pt>
    <dgm:pt modelId="{61DC1E7D-BE7E-41C4-A268-EBB7FA8A5459}" type="pres">
      <dgm:prSet presAssocID="{956E3B29-0678-4EC1-A3F2-C8F35C8AAC38}" presName="root2" presStyleCnt="0"/>
      <dgm:spPr/>
    </dgm:pt>
    <dgm:pt modelId="{1E0C0103-9E3C-4F4B-B3F8-2BABA1F81C4F}" type="pres">
      <dgm:prSet presAssocID="{956E3B29-0678-4EC1-A3F2-C8F35C8AAC38}" presName="LevelTwoTextNode" presStyleLbl="node3" presStyleIdx="1" presStyleCnt="2" custScaleY="73962">
        <dgm:presLayoutVars>
          <dgm:chPref val="3"/>
        </dgm:presLayoutVars>
      </dgm:prSet>
      <dgm:spPr/>
    </dgm:pt>
    <dgm:pt modelId="{16C2303B-0D68-4AD3-A8D7-FCA0A7BE767B}" type="pres">
      <dgm:prSet presAssocID="{956E3B29-0678-4EC1-A3F2-C8F35C8AAC38}" presName="level3hierChild" presStyleCnt="0"/>
      <dgm:spPr/>
    </dgm:pt>
    <dgm:pt modelId="{68365804-E0C8-4932-8B85-8380C26D5E61}" type="pres">
      <dgm:prSet presAssocID="{3AF88636-214A-4F76-9A27-25597EA26614}" presName="conn2-1" presStyleLbl="parChTrans1D4" presStyleIdx="0" presStyleCnt="1"/>
      <dgm:spPr/>
    </dgm:pt>
    <dgm:pt modelId="{F222D5A7-648D-477B-B0CA-C3361C8DFEFE}" type="pres">
      <dgm:prSet presAssocID="{3AF88636-214A-4F76-9A27-25597EA26614}" presName="connTx" presStyleLbl="parChTrans1D4" presStyleIdx="0" presStyleCnt="1"/>
      <dgm:spPr/>
    </dgm:pt>
    <dgm:pt modelId="{1FC60452-A50B-491A-B44A-D8D37EE1ED91}" type="pres">
      <dgm:prSet presAssocID="{2C9BC219-932B-4E84-9329-EAC95E150AB8}" presName="root2" presStyleCnt="0"/>
      <dgm:spPr/>
    </dgm:pt>
    <dgm:pt modelId="{A8C57C89-E5CB-46AE-9C7D-92B88892DFAB}" type="pres">
      <dgm:prSet presAssocID="{2C9BC219-932B-4E84-9329-EAC95E150AB8}" presName="LevelTwoTextNode" presStyleLbl="node4" presStyleIdx="0" presStyleCnt="1" custScaleY="73962">
        <dgm:presLayoutVars>
          <dgm:chPref val="3"/>
        </dgm:presLayoutVars>
      </dgm:prSet>
      <dgm:spPr/>
    </dgm:pt>
    <dgm:pt modelId="{E6C8AD72-AA1A-460F-BB6A-3A1711889166}" type="pres">
      <dgm:prSet presAssocID="{2C9BC219-932B-4E84-9329-EAC95E150AB8}" presName="level3hierChild" presStyleCnt="0"/>
      <dgm:spPr/>
    </dgm:pt>
    <dgm:pt modelId="{976EF24D-A008-4021-9231-5540884A904E}" type="pres">
      <dgm:prSet presAssocID="{E6BF6E37-058C-41C4-9809-2FBDA0A9599B}" presName="conn2-1" presStyleLbl="parChTrans1D2" presStyleIdx="2" presStyleCnt="3"/>
      <dgm:spPr/>
    </dgm:pt>
    <dgm:pt modelId="{EE7BEE6D-2134-4E29-8417-A525AA646FEA}" type="pres">
      <dgm:prSet presAssocID="{E6BF6E37-058C-41C4-9809-2FBDA0A9599B}" presName="connTx" presStyleLbl="parChTrans1D2" presStyleIdx="2" presStyleCnt="3"/>
      <dgm:spPr/>
    </dgm:pt>
    <dgm:pt modelId="{0E7C3563-98B9-45F4-ACDB-1BEB6EC471E7}" type="pres">
      <dgm:prSet presAssocID="{BAB68D8B-777E-48AE-8E61-EC9CC8349F5D}" presName="root2" presStyleCnt="0"/>
      <dgm:spPr/>
    </dgm:pt>
    <dgm:pt modelId="{8F03A024-57B8-42A8-BC8A-A614F5F0D86A}" type="pres">
      <dgm:prSet presAssocID="{BAB68D8B-777E-48AE-8E61-EC9CC8349F5D}" presName="LevelTwoTextNode" presStyleLbl="node2" presStyleIdx="2" presStyleCnt="3" custScaleX="305383" custScaleY="73962">
        <dgm:presLayoutVars>
          <dgm:chPref val="3"/>
        </dgm:presLayoutVars>
      </dgm:prSet>
      <dgm:spPr/>
    </dgm:pt>
    <dgm:pt modelId="{E2235AC0-0754-49C1-B11A-20AAFFF14FBD}" type="pres">
      <dgm:prSet presAssocID="{BAB68D8B-777E-48AE-8E61-EC9CC8349F5D}" presName="level3hierChild" presStyleCnt="0"/>
      <dgm:spPr/>
    </dgm:pt>
  </dgm:ptLst>
  <dgm:cxnLst>
    <dgm:cxn modelId="{00D942E6-1658-49FC-9A8D-4827EE078B00}" srcId="{912ECE1E-D823-4FA5-AA70-30924C6B747A}" destId="{F932DA50-4451-4266-B6D7-25129E43C065}" srcOrd="0" destOrd="0" parTransId="{852CF97F-A5D8-41C4-B59C-8C529E4FE790}" sibTransId="{BAFFDBC7-C0CB-4725-9703-EC218ACCE42E}"/>
    <dgm:cxn modelId="{A91C8300-C4B9-48DC-AF14-3BDC94BA6F2E}" type="presOf" srcId="{2C9BC219-932B-4E84-9329-EAC95E150AB8}" destId="{A8C57C89-E5CB-46AE-9C7D-92B88892DFAB}" srcOrd="0" destOrd="0" presId="urn:microsoft.com/office/officeart/2005/8/layout/hierarchy2"/>
    <dgm:cxn modelId="{F87BAF94-6A05-4D00-B85B-93388284F84E}" type="presOf" srcId="{64FB5AE8-48F6-4A6A-8E4B-BFCE4E58CCE4}" destId="{B3CE343F-EB38-4971-BBBB-4EF36E87AA90}" srcOrd="0" destOrd="0" presId="urn:microsoft.com/office/officeart/2005/8/layout/hierarchy2"/>
    <dgm:cxn modelId="{5C03CBB7-AD52-4777-9C2F-F3B727811DAA}" type="presOf" srcId="{956E3B29-0678-4EC1-A3F2-C8F35C8AAC38}" destId="{1E0C0103-9E3C-4F4B-B3F8-2BABA1F81C4F}" srcOrd="0" destOrd="0" presId="urn:microsoft.com/office/officeart/2005/8/layout/hierarchy2"/>
    <dgm:cxn modelId="{52E11F3C-19C6-4214-855D-BCD216D7878B}" srcId="{912ECE1E-D823-4FA5-AA70-30924C6B747A}" destId="{933E0A00-B9A1-4F03-8E34-9DC63D0D040C}" srcOrd="1" destOrd="0" parTransId="{64FB5AE8-48F6-4A6A-8E4B-BFCE4E58CCE4}" sibTransId="{95C62276-84B1-4A61-8B81-685B84374C21}"/>
    <dgm:cxn modelId="{75BF7DEB-8483-460E-9BBB-A93622D390AC}" type="presOf" srcId="{E6BF6E37-058C-41C4-9809-2FBDA0A9599B}" destId="{EE7BEE6D-2134-4E29-8417-A525AA646FEA}" srcOrd="1" destOrd="0" presId="urn:microsoft.com/office/officeart/2005/8/layout/hierarchy2"/>
    <dgm:cxn modelId="{12B77C55-813E-4D60-89AD-8AFA7E2795A6}" srcId="{956E3B29-0678-4EC1-A3F2-C8F35C8AAC38}" destId="{2C9BC219-932B-4E84-9329-EAC95E150AB8}" srcOrd="0" destOrd="0" parTransId="{3AF88636-214A-4F76-9A27-25597EA26614}" sibTransId="{12035984-C626-483E-8575-11FE4036633E}"/>
    <dgm:cxn modelId="{9F2A38BA-131A-4383-A9E0-DA26A7B690C0}" type="presOf" srcId="{912ECE1E-D823-4FA5-AA70-30924C6B747A}" destId="{CB74D22C-0AB3-4B38-86A8-75ABAEE2F891}" srcOrd="0" destOrd="0" presId="urn:microsoft.com/office/officeart/2005/8/layout/hierarchy2"/>
    <dgm:cxn modelId="{F9E3E948-3424-466C-8AFF-65A6419D89E9}" type="presOf" srcId="{0EFCC570-97DE-483C-B8E3-9D54244C4EFC}" destId="{2214A498-2D53-42FE-8A8B-2A8ACD850E7D}" srcOrd="0" destOrd="0" presId="urn:microsoft.com/office/officeart/2005/8/layout/hierarchy2"/>
    <dgm:cxn modelId="{50127432-FE85-41FA-A8A4-52EB24374E5C}" type="presOf" srcId="{933E0A00-B9A1-4F03-8E34-9DC63D0D040C}" destId="{58CDB542-04E2-4C19-846C-B53ABB2123C9}" srcOrd="0" destOrd="0" presId="urn:microsoft.com/office/officeart/2005/8/layout/hierarchy2"/>
    <dgm:cxn modelId="{CDDB3A54-EB5A-40FF-A910-30E66B56B3DA}" type="presOf" srcId="{3AF88636-214A-4F76-9A27-25597EA26614}" destId="{F222D5A7-648D-477B-B0CA-C3361C8DFEFE}" srcOrd="1" destOrd="0" presId="urn:microsoft.com/office/officeart/2005/8/layout/hierarchy2"/>
    <dgm:cxn modelId="{417AFBF0-0656-4E4E-9794-C769CBC04A8E}" type="presOf" srcId="{E6BF6E37-058C-41C4-9809-2FBDA0A9599B}" destId="{976EF24D-A008-4021-9231-5540884A904E}" srcOrd="0" destOrd="0" presId="urn:microsoft.com/office/officeart/2005/8/layout/hierarchy2"/>
    <dgm:cxn modelId="{7146DBB3-6475-4AFC-AC2C-5B98915B5E53}" type="presOf" srcId="{71795A3A-3D3A-48CD-B429-E99E2FBA9B95}" destId="{707FBC43-90C5-4173-8555-E287D617451E}" srcOrd="0" destOrd="0" presId="urn:microsoft.com/office/officeart/2005/8/layout/hierarchy2"/>
    <dgm:cxn modelId="{3EB1086E-453E-4816-8A4F-AABBF3898114}" type="presOf" srcId="{852CF97F-A5D8-41C4-B59C-8C529E4FE790}" destId="{D74B485E-0C3C-4B4A-AD47-767BC37600B0}" srcOrd="0" destOrd="0" presId="urn:microsoft.com/office/officeart/2005/8/layout/hierarchy2"/>
    <dgm:cxn modelId="{11B41B86-2729-4378-8478-1DAD6FDA632A}" type="presOf" srcId="{3AF88636-214A-4F76-9A27-25597EA26614}" destId="{68365804-E0C8-4932-8B85-8380C26D5E61}" srcOrd="0" destOrd="0" presId="urn:microsoft.com/office/officeart/2005/8/layout/hierarchy2"/>
    <dgm:cxn modelId="{ACCA9C20-B176-473B-9C13-5A950EFB9696}" type="presOf" srcId="{F932DA50-4451-4266-B6D7-25129E43C065}" destId="{41CA12E0-1DDA-4277-BABB-5682953483BA}" srcOrd="0" destOrd="0" presId="urn:microsoft.com/office/officeart/2005/8/layout/hierarchy2"/>
    <dgm:cxn modelId="{5529CA3E-51F0-433D-8939-4D7EFE8149CF}" type="presOf" srcId="{737167BD-E471-4A8C-BF01-20AF877C0514}" destId="{A37B41C4-F39A-4163-9E23-967E07120883}" srcOrd="1" destOrd="0" presId="urn:microsoft.com/office/officeart/2005/8/layout/hierarchy2"/>
    <dgm:cxn modelId="{3CE89EFC-1EF3-477F-A8B2-D5B0E11CE51F}" srcId="{71795A3A-3D3A-48CD-B429-E99E2FBA9B95}" destId="{912ECE1E-D823-4FA5-AA70-30924C6B747A}" srcOrd="0" destOrd="0" parTransId="{9730B643-91DB-46B0-BD02-56C33FE8CBFF}" sibTransId="{8AC8A1B6-15BC-4ABA-9D88-B5696B259045}"/>
    <dgm:cxn modelId="{1C73838E-EEBA-4512-85BB-69D475C87BCE}" type="presOf" srcId="{A75838BB-4793-404E-A42F-399464DAE643}" destId="{C396558D-8BA4-4830-8846-E43E3C5FB346}" srcOrd="0" destOrd="0" presId="urn:microsoft.com/office/officeart/2005/8/layout/hierarchy2"/>
    <dgm:cxn modelId="{47B5B2F9-0067-4EB0-BD98-061547483174}" srcId="{933E0A00-B9A1-4F03-8E34-9DC63D0D040C}" destId="{956E3B29-0678-4EC1-A3F2-C8F35C8AAC38}" srcOrd="0" destOrd="0" parTransId="{A75838BB-4793-404E-A42F-399464DAE643}" sibTransId="{78519C5C-A92E-4CED-9F90-6B720BB878FF}"/>
    <dgm:cxn modelId="{BC5E43A0-EC4C-4BCD-942F-4C7309FD1A32}" type="presOf" srcId="{852CF97F-A5D8-41C4-B59C-8C529E4FE790}" destId="{946E51F4-D6A0-4D01-8374-A23249BBB613}" srcOrd="1" destOrd="0" presId="urn:microsoft.com/office/officeart/2005/8/layout/hierarchy2"/>
    <dgm:cxn modelId="{2755BCAA-AAE0-4608-917F-B61BF7BD6C4D}" type="presOf" srcId="{737167BD-E471-4A8C-BF01-20AF877C0514}" destId="{5207BAC9-CDC3-4561-8D08-317ED12FB6EC}" srcOrd="0" destOrd="0" presId="urn:microsoft.com/office/officeart/2005/8/layout/hierarchy2"/>
    <dgm:cxn modelId="{D1448576-F98C-40E8-829C-0A1FD5FF793B}" srcId="{912ECE1E-D823-4FA5-AA70-30924C6B747A}" destId="{BAB68D8B-777E-48AE-8E61-EC9CC8349F5D}" srcOrd="2" destOrd="0" parTransId="{E6BF6E37-058C-41C4-9809-2FBDA0A9599B}" sibTransId="{8415F099-39EE-4F36-AE1B-4AC8A57F74DE}"/>
    <dgm:cxn modelId="{59F54760-F713-4726-8292-29DF06EF2AA7}" type="presOf" srcId="{A75838BB-4793-404E-A42F-399464DAE643}" destId="{652C541D-1ACC-4F0E-B3DF-3C33797B4C60}" srcOrd="1" destOrd="0" presId="urn:microsoft.com/office/officeart/2005/8/layout/hierarchy2"/>
    <dgm:cxn modelId="{EEF04102-68CF-4E49-8164-91454D9FE857}" type="presOf" srcId="{BAB68D8B-777E-48AE-8E61-EC9CC8349F5D}" destId="{8F03A024-57B8-42A8-BC8A-A614F5F0D86A}" srcOrd="0" destOrd="0" presId="urn:microsoft.com/office/officeart/2005/8/layout/hierarchy2"/>
    <dgm:cxn modelId="{C842CD87-332A-4174-9194-5EAD939E7000}" type="presOf" srcId="{64FB5AE8-48F6-4A6A-8E4B-BFCE4E58CCE4}" destId="{95B6441B-E5CD-4405-9B54-09D6C1DB55EE}" srcOrd="1" destOrd="0" presId="urn:microsoft.com/office/officeart/2005/8/layout/hierarchy2"/>
    <dgm:cxn modelId="{1B97CEF6-C699-47A8-B9CC-B5557EF1CD20}" srcId="{F932DA50-4451-4266-B6D7-25129E43C065}" destId="{0EFCC570-97DE-483C-B8E3-9D54244C4EFC}" srcOrd="0" destOrd="0" parTransId="{737167BD-E471-4A8C-BF01-20AF877C0514}" sibTransId="{D0D3B47A-DB5F-4D7F-B8BA-3E706B6F8E22}"/>
    <dgm:cxn modelId="{98EC661F-CDF8-4BBD-9F9E-C32C4A66FCD8}" type="presParOf" srcId="{707FBC43-90C5-4173-8555-E287D617451E}" destId="{86680D78-DFC7-4E3E-ADD4-BC6F84C1EE86}" srcOrd="0" destOrd="0" presId="urn:microsoft.com/office/officeart/2005/8/layout/hierarchy2"/>
    <dgm:cxn modelId="{F960E025-2A27-4F44-82E4-32E4E329007B}" type="presParOf" srcId="{86680D78-DFC7-4E3E-ADD4-BC6F84C1EE86}" destId="{CB74D22C-0AB3-4B38-86A8-75ABAEE2F891}" srcOrd="0" destOrd="0" presId="urn:microsoft.com/office/officeart/2005/8/layout/hierarchy2"/>
    <dgm:cxn modelId="{09FC66C4-53F4-4CD3-9FB8-1D25823D875F}" type="presParOf" srcId="{86680D78-DFC7-4E3E-ADD4-BC6F84C1EE86}" destId="{B7060201-C767-4A42-B1E4-DE5104D96D74}" srcOrd="1" destOrd="0" presId="urn:microsoft.com/office/officeart/2005/8/layout/hierarchy2"/>
    <dgm:cxn modelId="{F6076A2A-F24A-4E80-9A8D-B73E22561C66}" type="presParOf" srcId="{B7060201-C767-4A42-B1E4-DE5104D96D74}" destId="{D74B485E-0C3C-4B4A-AD47-767BC37600B0}" srcOrd="0" destOrd="0" presId="urn:microsoft.com/office/officeart/2005/8/layout/hierarchy2"/>
    <dgm:cxn modelId="{4FC3772B-FB1C-4F3E-B5DF-AF935704A01A}" type="presParOf" srcId="{D74B485E-0C3C-4B4A-AD47-767BC37600B0}" destId="{946E51F4-D6A0-4D01-8374-A23249BBB613}" srcOrd="0" destOrd="0" presId="urn:microsoft.com/office/officeart/2005/8/layout/hierarchy2"/>
    <dgm:cxn modelId="{1B251E72-27C9-4D8C-8F7D-B4E65C600ACF}" type="presParOf" srcId="{B7060201-C767-4A42-B1E4-DE5104D96D74}" destId="{4975829A-76FE-411E-9284-AC1FCF709D8D}" srcOrd="1" destOrd="0" presId="urn:microsoft.com/office/officeart/2005/8/layout/hierarchy2"/>
    <dgm:cxn modelId="{9C8F460C-C8AC-487D-89B9-0308A70D6404}" type="presParOf" srcId="{4975829A-76FE-411E-9284-AC1FCF709D8D}" destId="{41CA12E0-1DDA-4277-BABB-5682953483BA}" srcOrd="0" destOrd="0" presId="urn:microsoft.com/office/officeart/2005/8/layout/hierarchy2"/>
    <dgm:cxn modelId="{EE1E4ACD-7538-4413-87CD-467FCC19E645}" type="presParOf" srcId="{4975829A-76FE-411E-9284-AC1FCF709D8D}" destId="{80454BA3-68D6-4199-B36D-33F7A46C5D66}" srcOrd="1" destOrd="0" presId="urn:microsoft.com/office/officeart/2005/8/layout/hierarchy2"/>
    <dgm:cxn modelId="{56717427-821B-43FE-80E9-5F79BF3CC545}" type="presParOf" srcId="{80454BA3-68D6-4199-B36D-33F7A46C5D66}" destId="{5207BAC9-CDC3-4561-8D08-317ED12FB6EC}" srcOrd="0" destOrd="0" presId="urn:microsoft.com/office/officeart/2005/8/layout/hierarchy2"/>
    <dgm:cxn modelId="{757D5306-95B9-4D23-BA98-EC568A95A114}" type="presParOf" srcId="{5207BAC9-CDC3-4561-8D08-317ED12FB6EC}" destId="{A37B41C4-F39A-4163-9E23-967E07120883}" srcOrd="0" destOrd="0" presId="urn:microsoft.com/office/officeart/2005/8/layout/hierarchy2"/>
    <dgm:cxn modelId="{412F2279-52B4-4C42-B381-4B6601011793}" type="presParOf" srcId="{80454BA3-68D6-4199-B36D-33F7A46C5D66}" destId="{ECA137C2-31C5-4EB7-BFA4-17C19B6F4439}" srcOrd="1" destOrd="0" presId="urn:microsoft.com/office/officeart/2005/8/layout/hierarchy2"/>
    <dgm:cxn modelId="{FBEBAB79-46A2-463A-9321-1B3708682D82}" type="presParOf" srcId="{ECA137C2-31C5-4EB7-BFA4-17C19B6F4439}" destId="{2214A498-2D53-42FE-8A8B-2A8ACD850E7D}" srcOrd="0" destOrd="0" presId="urn:microsoft.com/office/officeart/2005/8/layout/hierarchy2"/>
    <dgm:cxn modelId="{B35AFEA9-9338-427A-A455-7E9976A9C0C8}" type="presParOf" srcId="{ECA137C2-31C5-4EB7-BFA4-17C19B6F4439}" destId="{A36A0EA4-E784-4835-85C4-C88E4BED916C}" srcOrd="1" destOrd="0" presId="urn:microsoft.com/office/officeart/2005/8/layout/hierarchy2"/>
    <dgm:cxn modelId="{594F413A-8027-426C-A289-2F3EE29BE556}" type="presParOf" srcId="{B7060201-C767-4A42-B1E4-DE5104D96D74}" destId="{B3CE343F-EB38-4971-BBBB-4EF36E87AA90}" srcOrd="2" destOrd="0" presId="urn:microsoft.com/office/officeart/2005/8/layout/hierarchy2"/>
    <dgm:cxn modelId="{9C42FA56-978D-422B-ADC8-853378D690D8}" type="presParOf" srcId="{B3CE343F-EB38-4971-BBBB-4EF36E87AA90}" destId="{95B6441B-E5CD-4405-9B54-09D6C1DB55EE}" srcOrd="0" destOrd="0" presId="urn:microsoft.com/office/officeart/2005/8/layout/hierarchy2"/>
    <dgm:cxn modelId="{51ED4130-B6ED-4E21-B33E-FC566C89CC81}" type="presParOf" srcId="{B7060201-C767-4A42-B1E4-DE5104D96D74}" destId="{E75354A2-1550-4B3B-8183-381272AAB104}" srcOrd="3" destOrd="0" presId="urn:microsoft.com/office/officeart/2005/8/layout/hierarchy2"/>
    <dgm:cxn modelId="{9533D054-7774-4C20-A4D7-B13649101A62}" type="presParOf" srcId="{E75354A2-1550-4B3B-8183-381272AAB104}" destId="{58CDB542-04E2-4C19-846C-B53ABB2123C9}" srcOrd="0" destOrd="0" presId="urn:microsoft.com/office/officeart/2005/8/layout/hierarchy2"/>
    <dgm:cxn modelId="{CD334F83-F422-465B-9205-F8FE2FA44C29}" type="presParOf" srcId="{E75354A2-1550-4B3B-8183-381272AAB104}" destId="{16623CB6-E4A5-4301-8103-090242970B9A}" srcOrd="1" destOrd="0" presId="urn:microsoft.com/office/officeart/2005/8/layout/hierarchy2"/>
    <dgm:cxn modelId="{EB0B1EF2-081C-477C-9BA8-E2CF1C8DC09F}" type="presParOf" srcId="{16623CB6-E4A5-4301-8103-090242970B9A}" destId="{C396558D-8BA4-4830-8846-E43E3C5FB346}" srcOrd="0" destOrd="0" presId="urn:microsoft.com/office/officeart/2005/8/layout/hierarchy2"/>
    <dgm:cxn modelId="{0054FDA1-DF73-4D3C-9D27-C0092CC370F4}" type="presParOf" srcId="{C396558D-8BA4-4830-8846-E43E3C5FB346}" destId="{652C541D-1ACC-4F0E-B3DF-3C33797B4C60}" srcOrd="0" destOrd="0" presId="urn:microsoft.com/office/officeart/2005/8/layout/hierarchy2"/>
    <dgm:cxn modelId="{6D7C1F43-5B78-4927-A5B9-23471B7B6670}" type="presParOf" srcId="{16623CB6-E4A5-4301-8103-090242970B9A}" destId="{61DC1E7D-BE7E-41C4-A268-EBB7FA8A5459}" srcOrd="1" destOrd="0" presId="urn:microsoft.com/office/officeart/2005/8/layout/hierarchy2"/>
    <dgm:cxn modelId="{CE5869F5-25D9-400F-A433-60F1258D4610}" type="presParOf" srcId="{61DC1E7D-BE7E-41C4-A268-EBB7FA8A5459}" destId="{1E0C0103-9E3C-4F4B-B3F8-2BABA1F81C4F}" srcOrd="0" destOrd="0" presId="urn:microsoft.com/office/officeart/2005/8/layout/hierarchy2"/>
    <dgm:cxn modelId="{31CC1F51-CEF0-4B21-8835-2D531BB99C69}" type="presParOf" srcId="{61DC1E7D-BE7E-41C4-A268-EBB7FA8A5459}" destId="{16C2303B-0D68-4AD3-A8D7-FCA0A7BE767B}" srcOrd="1" destOrd="0" presId="urn:microsoft.com/office/officeart/2005/8/layout/hierarchy2"/>
    <dgm:cxn modelId="{48F018F3-3BF9-4EBC-9E3E-CB9B0CA86F8D}" type="presParOf" srcId="{16C2303B-0D68-4AD3-A8D7-FCA0A7BE767B}" destId="{68365804-E0C8-4932-8B85-8380C26D5E61}" srcOrd="0" destOrd="0" presId="urn:microsoft.com/office/officeart/2005/8/layout/hierarchy2"/>
    <dgm:cxn modelId="{1D2E9722-DC5F-4720-AF1F-C65EB55482A5}" type="presParOf" srcId="{68365804-E0C8-4932-8B85-8380C26D5E61}" destId="{F222D5A7-648D-477B-B0CA-C3361C8DFEFE}" srcOrd="0" destOrd="0" presId="urn:microsoft.com/office/officeart/2005/8/layout/hierarchy2"/>
    <dgm:cxn modelId="{BC82B149-5E65-4DFF-AD83-46B6E2D1145E}" type="presParOf" srcId="{16C2303B-0D68-4AD3-A8D7-FCA0A7BE767B}" destId="{1FC60452-A50B-491A-B44A-D8D37EE1ED91}" srcOrd="1" destOrd="0" presId="urn:microsoft.com/office/officeart/2005/8/layout/hierarchy2"/>
    <dgm:cxn modelId="{945F2764-B525-431E-B704-A82F54C60CD5}" type="presParOf" srcId="{1FC60452-A50B-491A-B44A-D8D37EE1ED91}" destId="{A8C57C89-E5CB-46AE-9C7D-92B88892DFAB}" srcOrd="0" destOrd="0" presId="urn:microsoft.com/office/officeart/2005/8/layout/hierarchy2"/>
    <dgm:cxn modelId="{273C775A-0CE9-4C3A-9B18-D416E4FB74AA}" type="presParOf" srcId="{1FC60452-A50B-491A-B44A-D8D37EE1ED91}" destId="{E6C8AD72-AA1A-460F-BB6A-3A1711889166}" srcOrd="1" destOrd="0" presId="urn:microsoft.com/office/officeart/2005/8/layout/hierarchy2"/>
    <dgm:cxn modelId="{9680B76C-37B5-4522-810B-26C46CBE64DE}" type="presParOf" srcId="{B7060201-C767-4A42-B1E4-DE5104D96D74}" destId="{976EF24D-A008-4021-9231-5540884A904E}" srcOrd="4" destOrd="0" presId="urn:microsoft.com/office/officeart/2005/8/layout/hierarchy2"/>
    <dgm:cxn modelId="{17A0B525-FA45-4F71-9A46-0684B5F2B3F0}" type="presParOf" srcId="{976EF24D-A008-4021-9231-5540884A904E}" destId="{EE7BEE6D-2134-4E29-8417-A525AA646FEA}" srcOrd="0" destOrd="0" presId="urn:microsoft.com/office/officeart/2005/8/layout/hierarchy2"/>
    <dgm:cxn modelId="{DAA8197E-BCAF-4BFF-A23C-C806BEE66C46}" type="presParOf" srcId="{B7060201-C767-4A42-B1E4-DE5104D96D74}" destId="{0E7C3563-98B9-45F4-ACDB-1BEB6EC471E7}" srcOrd="5" destOrd="0" presId="urn:microsoft.com/office/officeart/2005/8/layout/hierarchy2"/>
    <dgm:cxn modelId="{CDBCB04A-4DF6-47F2-8074-9526AD4267A4}" type="presParOf" srcId="{0E7C3563-98B9-45F4-ACDB-1BEB6EC471E7}" destId="{8F03A024-57B8-42A8-BC8A-A614F5F0D86A}" srcOrd="0" destOrd="0" presId="urn:microsoft.com/office/officeart/2005/8/layout/hierarchy2"/>
    <dgm:cxn modelId="{13A57CA9-C916-48A8-94FA-225DECBCE770}" type="presParOf" srcId="{0E7C3563-98B9-45F4-ACDB-1BEB6EC471E7}" destId="{E2235AC0-0754-49C1-B11A-20AAFFF14FB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E528E0-4A21-4A3D-AFE5-2F1145C3A20A}" type="doc">
      <dgm:prSet loTypeId="urn:microsoft.com/office/officeart/2005/8/layout/hierarchy2" loCatId="hierarchy" qsTypeId="urn:microsoft.com/office/officeart/2005/8/quickstyle/simple3" qsCatId="simple" csTypeId="urn:microsoft.com/office/officeart/2005/8/colors/accent6_5" csCatId="accent6" phldr="1"/>
      <dgm:spPr/>
      <dgm:t>
        <a:bodyPr/>
        <a:lstStyle/>
        <a:p>
          <a:pPr rtl="1"/>
          <a:endParaRPr lang="fa-IR"/>
        </a:p>
      </dgm:t>
    </dgm:pt>
    <dgm:pt modelId="{0B97B8A7-FE48-44CA-9FBE-AF58CF1B235D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برخی از آنها عبارتند از </a:t>
          </a:r>
          <a:endParaRPr lang="fa-IR" sz="1600" dirty="0">
            <a:cs typeface="B Koodak" pitchFamily="2" charset="-78"/>
          </a:endParaRPr>
        </a:p>
      </dgm:t>
    </dgm:pt>
    <dgm:pt modelId="{4022372A-6726-4AC3-ACEC-396C3EADEC43}" type="parTrans" cxnId="{660BACD6-CD0E-45C6-89B2-837FD3BBE9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1229374-9AAF-4382-A042-D1CC86D6685D}" type="sibTrans" cxnId="{660BACD6-CD0E-45C6-89B2-837FD3BBE9B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AA8892-8DA7-4A48-B2F1-C70E09B526A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خطاب های یا ایها الناس                             و یا بنی آدم</a:t>
          </a:r>
          <a:endParaRPr lang="fa-IR" sz="1600" dirty="0">
            <a:cs typeface="B Koodak" pitchFamily="2" charset="-78"/>
          </a:endParaRPr>
        </a:p>
      </dgm:t>
    </dgm:pt>
    <dgm:pt modelId="{CE1D8D01-A710-486C-8FF7-9529783B8E73}" type="parTrans" cxnId="{3C9A8463-B368-4B65-BCE2-6F36C6222F1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105CEA8-1B4A-4FDB-AB14-2CB779DEA124}" type="sibTrans" cxnId="{3C9A8463-B368-4B65-BCE2-6F36C6222F1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4BACFF2-550B-40AF-A2DB-6E63DDFB89AF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شمول هدایت برای                            الناس و العالمین</a:t>
          </a:r>
          <a:endParaRPr lang="fa-IR" sz="1600" dirty="0">
            <a:cs typeface="B Koodak" pitchFamily="2" charset="-78"/>
          </a:endParaRPr>
        </a:p>
      </dgm:t>
    </dgm:pt>
    <dgm:pt modelId="{EEADBB78-26F4-4E55-B3BC-AB232158F535}" type="parTrans" cxnId="{B4351A2B-F415-4669-A964-A1169684187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A03DBDD-0F7C-47F3-B2B5-7CFC86E62BD0}" type="sibTrans" cxnId="{B4351A2B-F415-4669-A964-A1169684187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E04E13A-0C7E-4721-841B-8E6ECE5826A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الر  كِتَابٌ أَنزَلْنَهُ إِلَيْكَ لِتُخْرِجَ النَّاسَ مِنَ الظُّلُمَاتِ إِلىَ النُّورِ بِإِذْنِ رَبِّهِمْ إِلىَ‏ صِرَاطِ الْعَزِيزِ الحَْمِيدِ (ابراهیم / 1)</a:t>
          </a:r>
          <a:endParaRPr lang="fa-IR" sz="1600" dirty="0">
            <a:cs typeface="B Koodak" pitchFamily="2" charset="-78"/>
          </a:endParaRPr>
        </a:p>
      </dgm:t>
    </dgm:pt>
    <dgm:pt modelId="{2C022C69-FF38-4EF0-83F2-FEEF9ED46472}" type="parTrans" cxnId="{BDDFBE4F-1E1A-4425-8382-A112E514B31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934BFBE-FAB1-471D-9B21-4A25AA7C2F3F}" type="sibTrans" cxnId="{BDDFBE4F-1E1A-4425-8382-A112E514B31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E534E76-4532-4219-AF04-93B650AD12E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مَا تَسَْلُهُمْ عَلَيْهِ مِنْ أَجْرٍ  إِنْ هُوَ                                                            إِلَّا ذِكْرٌ لِّلْعَالَمِينَ (یوسف / 104)</a:t>
          </a:r>
          <a:endParaRPr lang="fa-IR" sz="1600" dirty="0">
            <a:cs typeface="B Koodak" pitchFamily="2" charset="-78"/>
          </a:endParaRPr>
        </a:p>
      </dgm:t>
    </dgm:pt>
    <dgm:pt modelId="{01AE6A8B-DB1C-4211-A576-D75A6261DCBE}" type="parTrans" cxnId="{5CE6D20F-6DA9-4266-A806-CE1BDB5BAA7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E4529D-E1E4-48AE-84E7-A81BB876D08E}" type="sibTrans" cxnId="{5CE6D20F-6DA9-4266-A806-CE1BDB5BAA7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B1FE4E7-6B17-4C33-A35A-C08E755C3F1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رسالت پیامبر اکرم برای                         الناس و العالمین</a:t>
          </a:r>
          <a:endParaRPr lang="fa-IR" sz="1600" dirty="0">
            <a:cs typeface="B Koodak" pitchFamily="2" charset="-78"/>
          </a:endParaRPr>
        </a:p>
      </dgm:t>
    </dgm:pt>
    <dgm:pt modelId="{6D937360-3F38-486D-8FD4-3E9178C51F8E}" type="parTrans" cxnId="{857EF05D-7F00-43EB-B588-B5C338637A5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226DEF-C318-40B1-9485-443A12B782C0}" type="sibTrans" cxnId="{857EF05D-7F00-43EB-B588-B5C338637A5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E686520-CD7A-4F2A-A2F6-BAAFEFF5334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أَرْسَلْنَاكَ لِلنَّاسِ رَسُولًا  وَ كَفَى‏ بِاللَّهِ شهَِيدًا (نساء / 79)</a:t>
          </a:r>
          <a:endParaRPr lang="fa-IR" sz="1600" dirty="0">
            <a:cs typeface="B Koodak" pitchFamily="2" charset="-78"/>
          </a:endParaRPr>
        </a:p>
      </dgm:t>
    </dgm:pt>
    <dgm:pt modelId="{2BA2AE56-E6B4-4B2D-BAFB-BE0A386FBC74}" type="parTrans" cxnId="{1CF94103-366F-4C1C-A4B6-3DDEC570F80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9A36906-E3D5-4303-B4EB-EC93457E3DF5}" type="sibTrans" cxnId="{1CF94103-366F-4C1C-A4B6-3DDEC570F8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913A2A-F4B0-421E-85CC-05B3F9B9C6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تَبَارَكَ الَّذِى نَزَّلَ الْفُرْقَانَ عَلىَ‏ عَبْدِهِ                                                       لِيَكُونَ لِلْعَلَمِينَ نَذِيرًا (فرقان / 1)</a:t>
          </a:r>
          <a:endParaRPr lang="fa-IR" sz="1600" dirty="0">
            <a:cs typeface="B Koodak" pitchFamily="2" charset="-78"/>
          </a:endParaRPr>
        </a:p>
      </dgm:t>
    </dgm:pt>
    <dgm:pt modelId="{04F92873-3E80-42C3-93B9-9E1034CCE5A2}" type="parTrans" cxnId="{65BA791F-0A27-4523-A82B-6781039508F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A02834-463D-4691-81BB-F3AE27F4D78C}" type="sibTrans" cxnId="{65BA791F-0A27-4523-A82B-6781039508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CEF8D6-6C84-49BB-87AE-F55B1190255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شمول دعوت حضرت نسبت به هرکسی که از آن مطلع شود</a:t>
          </a:r>
          <a:endParaRPr lang="fa-IR" sz="1600" dirty="0">
            <a:cs typeface="B Koodak" pitchFamily="2" charset="-78"/>
          </a:endParaRPr>
        </a:p>
      </dgm:t>
    </dgm:pt>
    <dgm:pt modelId="{2A701032-C9FE-44DF-996E-6B3D04FD8D6A}" type="parTrans" cxnId="{E2374012-23D6-4A89-B132-E88E1DEA212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E828C38-20D8-438F-BB2F-27BCBF6C58AA}" type="sibTrans" cxnId="{E2374012-23D6-4A89-B132-E88E1DEA212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D957EA-A363-4BE1-89ED-D55E35E11E6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قُلْ أَىُّ شىَ‏ْءٍ أَكْبرَُ شهََادَةً  قُلِ اللَّهُ  شهَِيدُ  بَيْنىِ وَ بَيْنَكُمْ  وَ أُوحِىَ إِلىَ‏َّ هَذَا الْقُرْءَانُ لِأُنذِرَكُم بِهِ وَ مَن بَلَغَ (انعام / 19)</a:t>
          </a:r>
          <a:endParaRPr lang="fa-IR" sz="1600" dirty="0">
            <a:cs typeface="B Koodak" pitchFamily="2" charset="-78"/>
          </a:endParaRPr>
        </a:p>
      </dgm:t>
    </dgm:pt>
    <dgm:pt modelId="{6453F3EC-50C7-4985-A424-395042C5D66C}" type="parTrans" cxnId="{6CF4C3DF-7BAB-4667-A391-5A58AC5D526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68C411B-A4FB-444C-AED2-B510D89FC420}" type="sibTrans" cxnId="{6CF4C3DF-7BAB-4667-A391-5A58AC5D526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25CCF0-001A-42A8-973B-C37B7D30657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عتاب اهل کتاب</a:t>
          </a:r>
          <a:endParaRPr lang="fa-IR" sz="1600" dirty="0">
            <a:cs typeface="B Koodak" pitchFamily="2" charset="-78"/>
          </a:endParaRPr>
        </a:p>
      </dgm:t>
    </dgm:pt>
    <dgm:pt modelId="{857D86FC-7228-4BAA-8A07-9A226794F1AD}" type="parTrans" cxnId="{AFF8AE81-71FE-4938-A7E0-777569E7246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5D59B04-57BB-495E-8032-F37AE559F21A}" type="sibTrans" cxnId="{AFF8AE81-71FE-4938-A7E0-777569E7246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D300ACC-FFF5-4011-BEAC-DA0EB0BD306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يَأَهْلَ الْكِتَابِ لِمَ تَلْبِسُونَ الْحَقَّ بِالْبَاطِلِ وَ                                         تَكْتُمُونَ الْحَقَّ وَ أَنتُمْ تَعْلَمُونَ (آل عمران / 71)</a:t>
          </a:r>
          <a:endParaRPr lang="fa-IR" sz="1600" dirty="0">
            <a:cs typeface="B Koodak" pitchFamily="2" charset="-78"/>
          </a:endParaRPr>
        </a:p>
      </dgm:t>
    </dgm:pt>
    <dgm:pt modelId="{D9BFEBCC-046D-4675-8F1F-0332374F2A1D}" type="parTrans" cxnId="{E262D6C7-5FEA-439A-A605-08B9A08DCC8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F1BF8A-5101-45E3-B40E-264B5152E250}" type="sibTrans" cxnId="{E262D6C7-5FEA-439A-A605-08B9A08DCC8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A8C32CA-7FF4-4CBC-AD05-DC64F750913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هدف از نزول قرآن پیروزی اسلام بر سایر ادیان است </a:t>
          </a:r>
          <a:endParaRPr lang="fa-IR" sz="1600" dirty="0">
            <a:cs typeface="B Koodak" pitchFamily="2" charset="-78"/>
          </a:endParaRPr>
        </a:p>
      </dgm:t>
    </dgm:pt>
    <dgm:pt modelId="{88FB1DD1-B115-4A4E-A89C-34337E4473C6}" type="parTrans" cxnId="{DC870260-9E52-4D62-98A5-2F63BCBB93B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58FBA8-174D-4441-8752-DF8A14B00E78}" type="sibTrans" cxnId="{DC870260-9E52-4D62-98A5-2F63BCBB93B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F4D182F-2C72-46C5-9FD7-408272976FC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هُوَ الَّذِى أَرْسَلَ رَسُولَهُ بِالْهُدَى‏ وَ دِينِ الْحَقّ‏ِ لِيُظْهِرَهُ                                   عَلىَ الدِّينِ كلُِّهِ  وَ كَفَى‏ بِاللَّهِ شَهِيدًا (فتح / 28)</a:t>
          </a:r>
          <a:endParaRPr lang="fa-IR" sz="1600" dirty="0">
            <a:cs typeface="B Koodak" pitchFamily="2" charset="-78"/>
          </a:endParaRPr>
        </a:p>
      </dgm:t>
    </dgm:pt>
    <dgm:pt modelId="{CE0F259E-D746-4F79-B1BC-566A4E585860}" type="parTrans" cxnId="{8B8E2C94-F218-49A8-9A1F-CEEB8AD3C9D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64B523-0731-41EE-8C0E-5318FD53080A}" type="sibTrans" cxnId="{8B8E2C94-F218-49A8-9A1F-CEEB8AD3C9D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E5DEA5-1751-420E-9C92-E014B798CFCF}" type="pres">
      <dgm:prSet presAssocID="{2CE528E0-4A21-4A3D-AFE5-2F1145C3A20A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62C12C46-CD5D-49A2-86BE-4F9DFC77D03B}" type="pres">
      <dgm:prSet presAssocID="{0B97B8A7-FE48-44CA-9FBE-AF58CF1B235D}" presName="root1" presStyleCnt="0"/>
      <dgm:spPr/>
    </dgm:pt>
    <dgm:pt modelId="{B5D361F5-05CA-47F2-9ECE-AF76067DB77F}" type="pres">
      <dgm:prSet presAssocID="{0B97B8A7-FE48-44CA-9FBE-AF58CF1B235D}" presName="LevelOneTextNode" presStyleLbl="node0" presStyleIdx="0" presStyleCnt="1" custLinFactNeighborY="-30097">
        <dgm:presLayoutVars>
          <dgm:chPref val="3"/>
        </dgm:presLayoutVars>
      </dgm:prSet>
      <dgm:spPr/>
    </dgm:pt>
    <dgm:pt modelId="{1350191D-A403-4132-BC1E-888179E6CFBE}" type="pres">
      <dgm:prSet presAssocID="{0B97B8A7-FE48-44CA-9FBE-AF58CF1B235D}" presName="level2hierChild" presStyleCnt="0"/>
      <dgm:spPr/>
    </dgm:pt>
    <dgm:pt modelId="{21323256-8EED-49A8-80AF-094BABB1CF47}" type="pres">
      <dgm:prSet presAssocID="{CE1D8D01-A710-486C-8FF7-9529783B8E73}" presName="conn2-1" presStyleLbl="parChTrans1D2" presStyleIdx="0" presStyleCnt="6"/>
      <dgm:spPr/>
    </dgm:pt>
    <dgm:pt modelId="{92E22ABC-2DA3-4A81-A8F3-7D5F2F4A781C}" type="pres">
      <dgm:prSet presAssocID="{CE1D8D01-A710-486C-8FF7-9529783B8E73}" presName="connTx" presStyleLbl="parChTrans1D2" presStyleIdx="0" presStyleCnt="6"/>
      <dgm:spPr/>
    </dgm:pt>
    <dgm:pt modelId="{2E1A1765-5D74-4CD1-B0EA-B35FF77C0FB7}" type="pres">
      <dgm:prSet presAssocID="{39AA8892-8DA7-4A48-B2F1-C70E09B526A7}" presName="root2" presStyleCnt="0"/>
      <dgm:spPr/>
    </dgm:pt>
    <dgm:pt modelId="{A4E4C04D-831D-413C-8FCC-F81237552CEC}" type="pres">
      <dgm:prSet presAssocID="{39AA8892-8DA7-4A48-B2F1-C70E09B526A7}" presName="LevelTwoTextNode" presStyleLbl="node2" presStyleIdx="0" presStyleCnt="6" custScaleX="175383">
        <dgm:presLayoutVars>
          <dgm:chPref val="3"/>
        </dgm:presLayoutVars>
      </dgm:prSet>
      <dgm:spPr/>
    </dgm:pt>
    <dgm:pt modelId="{A7DF0675-A5F0-4B21-8B5E-08588B9A8261}" type="pres">
      <dgm:prSet presAssocID="{39AA8892-8DA7-4A48-B2F1-C70E09B526A7}" presName="level3hierChild" presStyleCnt="0"/>
      <dgm:spPr/>
    </dgm:pt>
    <dgm:pt modelId="{353E274E-EAB8-4B54-A23D-DF6C53EFB90B}" type="pres">
      <dgm:prSet presAssocID="{EEADBB78-26F4-4E55-B3BC-AB232158F535}" presName="conn2-1" presStyleLbl="parChTrans1D2" presStyleIdx="1" presStyleCnt="6"/>
      <dgm:spPr/>
    </dgm:pt>
    <dgm:pt modelId="{88144589-2A29-430B-A4C6-71542ADFFD59}" type="pres">
      <dgm:prSet presAssocID="{EEADBB78-26F4-4E55-B3BC-AB232158F535}" presName="connTx" presStyleLbl="parChTrans1D2" presStyleIdx="1" presStyleCnt="6"/>
      <dgm:spPr/>
    </dgm:pt>
    <dgm:pt modelId="{E56181D6-9F2C-4D7C-BC81-E0D8F90F4767}" type="pres">
      <dgm:prSet presAssocID="{B4BACFF2-550B-40AF-A2DB-6E63DDFB89AF}" presName="root2" presStyleCnt="0"/>
      <dgm:spPr/>
    </dgm:pt>
    <dgm:pt modelId="{0CC9237C-E113-4BD7-B3F2-E992C5069195}" type="pres">
      <dgm:prSet presAssocID="{B4BACFF2-550B-40AF-A2DB-6E63DDFB89AF}" presName="LevelTwoTextNode" presStyleLbl="node2" presStyleIdx="1" presStyleCnt="6" custScaleX="175383">
        <dgm:presLayoutVars>
          <dgm:chPref val="3"/>
        </dgm:presLayoutVars>
      </dgm:prSet>
      <dgm:spPr/>
    </dgm:pt>
    <dgm:pt modelId="{7FB7971D-0E8D-4D5F-AD02-ED0205F3D324}" type="pres">
      <dgm:prSet presAssocID="{B4BACFF2-550B-40AF-A2DB-6E63DDFB89AF}" presName="level3hierChild" presStyleCnt="0"/>
      <dgm:spPr/>
    </dgm:pt>
    <dgm:pt modelId="{E9FB3891-7DD5-46D5-9F38-A1BFB195AC86}" type="pres">
      <dgm:prSet presAssocID="{2C022C69-FF38-4EF0-83F2-FEEF9ED46472}" presName="conn2-1" presStyleLbl="parChTrans1D3" presStyleIdx="0" presStyleCnt="7"/>
      <dgm:spPr/>
    </dgm:pt>
    <dgm:pt modelId="{3E8DEA48-B48D-46DD-A775-F2F8330A7152}" type="pres">
      <dgm:prSet presAssocID="{2C022C69-FF38-4EF0-83F2-FEEF9ED46472}" presName="connTx" presStyleLbl="parChTrans1D3" presStyleIdx="0" presStyleCnt="7"/>
      <dgm:spPr/>
    </dgm:pt>
    <dgm:pt modelId="{891C5B31-1FBE-4D13-A963-AF0C64FE5362}" type="pres">
      <dgm:prSet presAssocID="{7E04E13A-0C7E-4721-841B-8E6ECE5826A1}" presName="root2" presStyleCnt="0"/>
      <dgm:spPr/>
    </dgm:pt>
    <dgm:pt modelId="{F325CD16-3594-4913-AF43-4D47B0170FEF}" type="pres">
      <dgm:prSet presAssocID="{7E04E13A-0C7E-4721-841B-8E6ECE5826A1}" presName="LevelTwoTextNode" presStyleLbl="node3" presStyleIdx="0" presStyleCnt="7" custScaleX="318754">
        <dgm:presLayoutVars>
          <dgm:chPref val="3"/>
        </dgm:presLayoutVars>
      </dgm:prSet>
      <dgm:spPr/>
    </dgm:pt>
    <dgm:pt modelId="{7F7FA7FF-1051-46CC-9E4E-C30C9F871D32}" type="pres">
      <dgm:prSet presAssocID="{7E04E13A-0C7E-4721-841B-8E6ECE5826A1}" presName="level3hierChild" presStyleCnt="0"/>
      <dgm:spPr/>
    </dgm:pt>
    <dgm:pt modelId="{0305CAD7-FE41-497C-8618-3C88FF1A28B4}" type="pres">
      <dgm:prSet presAssocID="{01AE6A8B-DB1C-4211-A576-D75A6261DCBE}" presName="conn2-1" presStyleLbl="parChTrans1D3" presStyleIdx="1" presStyleCnt="7"/>
      <dgm:spPr/>
    </dgm:pt>
    <dgm:pt modelId="{35EB3E1D-E02B-44FA-8149-EFFC870B8A3F}" type="pres">
      <dgm:prSet presAssocID="{01AE6A8B-DB1C-4211-A576-D75A6261DCBE}" presName="connTx" presStyleLbl="parChTrans1D3" presStyleIdx="1" presStyleCnt="7"/>
      <dgm:spPr/>
    </dgm:pt>
    <dgm:pt modelId="{8E5E0F56-5CFA-423A-87F5-AD3CB7A60EBC}" type="pres">
      <dgm:prSet presAssocID="{DE534E76-4532-4219-AF04-93B650AD12E1}" presName="root2" presStyleCnt="0"/>
      <dgm:spPr/>
    </dgm:pt>
    <dgm:pt modelId="{61CFB319-BD35-4935-8F25-B1D290E085FC}" type="pres">
      <dgm:prSet presAssocID="{DE534E76-4532-4219-AF04-93B650AD12E1}" presName="LevelTwoTextNode" presStyleLbl="node3" presStyleIdx="1" presStyleCnt="7" custScaleX="318754">
        <dgm:presLayoutVars>
          <dgm:chPref val="3"/>
        </dgm:presLayoutVars>
      </dgm:prSet>
      <dgm:spPr/>
    </dgm:pt>
    <dgm:pt modelId="{8D36D1E1-94FB-436F-861A-3A71DCE12770}" type="pres">
      <dgm:prSet presAssocID="{DE534E76-4532-4219-AF04-93B650AD12E1}" presName="level3hierChild" presStyleCnt="0"/>
      <dgm:spPr/>
    </dgm:pt>
    <dgm:pt modelId="{8E58FA39-F601-4DCA-9474-A78DEA2B5972}" type="pres">
      <dgm:prSet presAssocID="{6D937360-3F38-486D-8FD4-3E9178C51F8E}" presName="conn2-1" presStyleLbl="parChTrans1D2" presStyleIdx="2" presStyleCnt="6"/>
      <dgm:spPr/>
    </dgm:pt>
    <dgm:pt modelId="{DF2D8E12-6847-4291-ACF8-A27034BD944E}" type="pres">
      <dgm:prSet presAssocID="{6D937360-3F38-486D-8FD4-3E9178C51F8E}" presName="connTx" presStyleLbl="parChTrans1D2" presStyleIdx="2" presStyleCnt="6"/>
      <dgm:spPr/>
    </dgm:pt>
    <dgm:pt modelId="{7E9A0BE0-1CF5-4915-A276-44DFE13C7D8D}" type="pres">
      <dgm:prSet presAssocID="{1B1FE4E7-6B17-4C33-A35A-C08E755C3F17}" presName="root2" presStyleCnt="0"/>
      <dgm:spPr/>
    </dgm:pt>
    <dgm:pt modelId="{395C838D-1B52-48D6-929A-FF26C569D388}" type="pres">
      <dgm:prSet presAssocID="{1B1FE4E7-6B17-4C33-A35A-C08E755C3F17}" presName="LevelTwoTextNode" presStyleLbl="node2" presStyleIdx="2" presStyleCnt="6" custScaleX="175383">
        <dgm:presLayoutVars>
          <dgm:chPref val="3"/>
        </dgm:presLayoutVars>
      </dgm:prSet>
      <dgm:spPr/>
    </dgm:pt>
    <dgm:pt modelId="{D70A17A3-93D7-4C2D-8E1B-1C5F3683F5F3}" type="pres">
      <dgm:prSet presAssocID="{1B1FE4E7-6B17-4C33-A35A-C08E755C3F17}" presName="level3hierChild" presStyleCnt="0"/>
      <dgm:spPr/>
    </dgm:pt>
    <dgm:pt modelId="{850FB3E2-03CD-4EF3-A4B7-BCEBDA8C23B8}" type="pres">
      <dgm:prSet presAssocID="{2BA2AE56-E6B4-4B2D-BAFB-BE0A386FBC74}" presName="conn2-1" presStyleLbl="parChTrans1D3" presStyleIdx="2" presStyleCnt="7"/>
      <dgm:spPr/>
    </dgm:pt>
    <dgm:pt modelId="{2C5185F5-ACB2-4250-8102-414A1E8ABF8B}" type="pres">
      <dgm:prSet presAssocID="{2BA2AE56-E6B4-4B2D-BAFB-BE0A386FBC74}" presName="connTx" presStyleLbl="parChTrans1D3" presStyleIdx="2" presStyleCnt="7"/>
      <dgm:spPr/>
    </dgm:pt>
    <dgm:pt modelId="{0489B554-2C83-47DA-B7DA-930292C3E10F}" type="pres">
      <dgm:prSet presAssocID="{3E686520-CD7A-4F2A-A2F6-BAAFEFF53349}" presName="root2" presStyleCnt="0"/>
      <dgm:spPr/>
    </dgm:pt>
    <dgm:pt modelId="{1C68A527-262B-49E3-9D93-5BDE2B1BA9CD}" type="pres">
      <dgm:prSet presAssocID="{3E686520-CD7A-4F2A-A2F6-BAAFEFF53349}" presName="LevelTwoTextNode" presStyleLbl="node3" presStyleIdx="2" presStyleCnt="7" custScaleX="318754">
        <dgm:presLayoutVars>
          <dgm:chPref val="3"/>
        </dgm:presLayoutVars>
      </dgm:prSet>
      <dgm:spPr/>
    </dgm:pt>
    <dgm:pt modelId="{D76D6D89-5F7A-4FF3-93E7-6DDDC2B5E290}" type="pres">
      <dgm:prSet presAssocID="{3E686520-CD7A-4F2A-A2F6-BAAFEFF53349}" presName="level3hierChild" presStyleCnt="0"/>
      <dgm:spPr/>
    </dgm:pt>
    <dgm:pt modelId="{20E91CBD-20D7-4582-BE86-5A1B5AD31EC6}" type="pres">
      <dgm:prSet presAssocID="{04F92873-3E80-42C3-93B9-9E1034CCE5A2}" presName="conn2-1" presStyleLbl="parChTrans1D3" presStyleIdx="3" presStyleCnt="7"/>
      <dgm:spPr/>
    </dgm:pt>
    <dgm:pt modelId="{79CF761C-869F-4B77-8C26-B45CED171277}" type="pres">
      <dgm:prSet presAssocID="{04F92873-3E80-42C3-93B9-9E1034CCE5A2}" presName="connTx" presStyleLbl="parChTrans1D3" presStyleIdx="3" presStyleCnt="7"/>
      <dgm:spPr/>
    </dgm:pt>
    <dgm:pt modelId="{933F0A75-6BC3-43A4-86B0-3FF1B47BADF7}" type="pres">
      <dgm:prSet presAssocID="{AB913A2A-F4B0-421E-85CC-05B3F9B9C63B}" presName="root2" presStyleCnt="0"/>
      <dgm:spPr/>
    </dgm:pt>
    <dgm:pt modelId="{27CABC05-5D81-4BAB-8305-459DF5E183FA}" type="pres">
      <dgm:prSet presAssocID="{AB913A2A-F4B0-421E-85CC-05B3F9B9C63B}" presName="LevelTwoTextNode" presStyleLbl="node3" presStyleIdx="3" presStyleCnt="7" custScaleX="318754">
        <dgm:presLayoutVars>
          <dgm:chPref val="3"/>
        </dgm:presLayoutVars>
      </dgm:prSet>
      <dgm:spPr/>
    </dgm:pt>
    <dgm:pt modelId="{AE40DEFE-CE72-45EA-86F1-6D85254C1FC3}" type="pres">
      <dgm:prSet presAssocID="{AB913A2A-F4B0-421E-85CC-05B3F9B9C63B}" presName="level3hierChild" presStyleCnt="0"/>
      <dgm:spPr/>
    </dgm:pt>
    <dgm:pt modelId="{5060EFE6-D178-4F56-8581-9BE764A46319}" type="pres">
      <dgm:prSet presAssocID="{2A701032-C9FE-44DF-996E-6B3D04FD8D6A}" presName="conn2-1" presStyleLbl="parChTrans1D2" presStyleIdx="3" presStyleCnt="6"/>
      <dgm:spPr/>
    </dgm:pt>
    <dgm:pt modelId="{1807C83D-E869-4B03-85A6-1E5FCA4BD2C9}" type="pres">
      <dgm:prSet presAssocID="{2A701032-C9FE-44DF-996E-6B3D04FD8D6A}" presName="connTx" presStyleLbl="parChTrans1D2" presStyleIdx="3" presStyleCnt="6"/>
      <dgm:spPr/>
    </dgm:pt>
    <dgm:pt modelId="{C9E3EC79-BE5D-4458-9146-41E84C5F237B}" type="pres">
      <dgm:prSet presAssocID="{E5CEF8D6-6C84-49BB-87AE-F55B1190255E}" presName="root2" presStyleCnt="0"/>
      <dgm:spPr/>
    </dgm:pt>
    <dgm:pt modelId="{8B170A9A-19F5-4F5D-87B7-9B4E3AB65C65}" type="pres">
      <dgm:prSet presAssocID="{E5CEF8D6-6C84-49BB-87AE-F55B1190255E}" presName="LevelTwoTextNode" presStyleLbl="node2" presStyleIdx="3" presStyleCnt="6" custScaleX="175383">
        <dgm:presLayoutVars>
          <dgm:chPref val="3"/>
        </dgm:presLayoutVars>
      </dgm:prSet>
      <dgm:spPr/>
    </dgm:pt>
    <dgm:pt modelId="{1E9B3B21-17EF-4E0A-866D-A1B9320956A4}" type="pres">
      <dgm:prSet presAssocID="{E5CEF8D6-6C84-49BB-87AE-F55B1190255E}" presName="level3hierChild" presStyleCnt="0"/>
      <dgm:spPr/>
    </dgm:pt>
    <dgm:pt modelId="{35804147-BADD-45CB-B79D-146C18BDFACF}" type="pres">
      <dgm:prSet presAssocID="{6453F3EC-50C7-4985-A424-395042C5D66C}" presName="conn2-1" presStyleLbl="parChTrans1D3" presStyleIdx="4" presStyleCnt="7"/>
      <dgm:spPr/>
    </dgm:pt>
    <dgm:pt modelId="{45D2F290-2D1C-4500-A67A-ADCA82F7E2DC}" type="pres">
      <dgm:prSet presAssocID="{6453F3EC-50C7-4985-A424-395042C5D66C}" presName="connTx" presStyleLbl="parChTrans1D3" presStyleIdx="4" presStyleCnt="7"/>
      <dgm:spPr/>
    </dgm:pt>
    <dgm:pt modelId="{48A3B7CD-DC08-490C-ACCC-BBA96A203E68}" type="pres">
      <dgm:prSet presAssocID="{D0D957EA-A363-4BE1-89ED-D55E35E11E64}" presName="root2" presStyleCnt="0"/>
      <dgm:spPr/>
    </dgm:pt>
    <dgm:pt modelId="{EEF62023-106E-434A-8BB5-F90BF220789A}" type="pres">
      <dgm:prSet presAssocID="{D0D957EA-A363-4BE1-89ED-D55E35E11E64}" presName="LevelTwoTextNode" presStyleLbl="node3" presStyleIdx="4" presStyleCnt="7" custScaleX="318754">
        <dgm:presLayoutVars>
          <dgm:chPref val="3"/>
        </dgm:presLayoutVars>
      </dgm:prSet>
      <dgm:spPr/>
    </dgm:pt>
    <dgm:pt modelId="{C3763AB9-E8A8-4B5F-954B-CE54A0FA8D00}" type="pres">
      <dgm:prSet presAssocID="{D0D957EA-A363-4BE1-89ED-D55E35E11E64}" presName="level3hierChild" presStyleCnt="0"/>
      <dgm:spPr/>
    </dgm:pt>
    <dgm:pt modelId="{1242A857-5961-4FB8-8637-10E08302DFDF}" type="pres">
      <dgm:prSet presAssocID="{857D86FC-7228-4BAA-8A07-9A226794F1AD}" presName="conn2-1" presStyleLbl="parChTrans1D2" presStyleIdx="4" presStyleCnt="6"/>
      <dgm:spPr/>
    </dgm:pt>
    <dgm:pt modelId="{13AA6CD7-DFDC-4C67-96F2-9CC5DA60BE50}" type="pres">
      <dgm:prSet presAssocID="{857D86FC-7228-4BAA-8A07-9A226794F1AD}" presName="connTx" presStyleLbl="parChTrans1D2" presStyleIdx="4" presStyleCnt="6"/>
      <dgm:spPr/>
    </dgm:pt>
    <dgm:pt modelId="{945109DE-0525-4796-B937-3151F3CDC3D3}" type="pres">
      <dgm:prSet presAssocID="{8C25CCF0-001A-42A8-973B-C37B7D306579}" presName="root2" presStyleCnt="0"/>
      <dgm:spPr/>
    </dgm:pt>
    <dgm:pt modelId="{C153D81A-E94C-43DB-B795-8EB2E1E48465}" type="pres">
      <dgm:prSet presAssocID="{8C25CCF0-001A-42A8-973B-C37B7D306579}" presName="LevelTwoTextNode" presStyleLbl="node2" presStyleIdx="4" presStyleCnt="6" custScaleX="175383">
        <dgm:presLayoutVars>
          <dgm:chPref val="3"/>
        </dgm:presLayoutVars>
      </dgm:prSet>
      <dgm:spPr/>
    </dgm:pt>
    <dgm:pt modelId="{0956D0BB-9E46-4154-81A6-892A9F52963C}" type="pres">
      <dgm:prSet presAssocID="{8C25CCF0-001A-42A8-973B-C37B7D306579}" presName="level3hierChild" presStyleCnt="0"/>
      <dgm:spPr/>
    </dgm:pt>
    <dgm:pt modelId="{825CBE5E-5F41-475A-99B1-7C9C4BF4E0D9}" type="pres">
      <dgm:prSet presAssocID="{D9BFEBCC-046D-4675-8F1F-0332374F2A1D}" presName="conn2-1" presStyleLbl="parChTrans1D3" presStyleIdx="5" presStyleCnt="7"/>
      <dgm:spPr/>
    </dgm:pt>
    <dgm:pt modelId="{EE052D53-4D62-4033-9CE7-7185C347247F}" type="pres">
      <dgm:prSet presAssocID="{D9BFEBCC-046D-4675-8F1F-0332374F2A1D}" presName="connTx" presStyleLbl="parChTrans1D3" presStyleIdx="5" presStyleCnt="7"/>
      <dgm:spPr/>
    </dgm:pt>
    <dgm:pt modelId="{369D7010-A6C7-4771-8B6D-C1906AD37053}" type="pres">
      <dgm:prSet presAssocID="{ED300ACC-FFF5-4011-BEAC-DA0EB0BD306B}" presName="root2" presStyleCnt="0"/>
      <dgm:spPr/>
    </dgm:pt>
    <dgm:pt modelId="{CB61BB08-515C-428B-94C3-1DA86BAD0E51}" type="pres">
      <dgm:prSet presAssocID="{ED300ACC-FFF5-4011-BEAC-DA0EB0BD306B}" presName="LevelTwoTextNode" presStyleLbl="node3" presStyleIdx="5" presStyleCnt="7" custScaleX="318754">
        <dgm:presLayoutVars>
          <dgm:chPref val="3"/>
        </dgm:presLayoutVars>
      </dgm:prSet>
      <dgm:spPr/>
    </dgm:pt>
    <dgm:pt modelId="{574C5D87-A945-4960-BC5A-04F1800B3782}" type="pres">
      <dgm:prSet presAssocID="{ED300ACC-FFF5-4011-BEAC-DA0EB0BD306B}" presName="level3hierChild" presStyleCnt="0"/>
      <dgm:spPr/>
    </dgm:pt>
    <dgm:pt modelId="{671C4D1C-E72D-41C5-BB72-4456C2F3F3EA}" type="pres">
      <dgm:prSet presAssocID="{88FB1DD1-B115-4A4E-A89C-34337E4473C6}" presName="conn2-1" presStyleLbl="parChTrans1D2" presStyleIdx="5" presStyleCnt="6"/>
      <dgm:spPr/>
    </dgm:pt>
    <dgm:pt modelId="{D75C1F3F-9322-49FE-B44C-71C38C651D68}" type="pres">
      <dgm:prSet presAssocID="{88FB1DD1-B115-4A4E-A89C-34337E4473C6}" presName="connTx" presStyleLbl="parChTrans1D2" presStyleIdx="5" presStyleCnt="6"/>
      <dgm:spPr/>
    </dgm:pt>
    <dgm:pt modelId="{8A1D36B7-42AA-418E-962E-0E95418FF76A}" type="pres">
      <dgm:prSet presAssocID="{EA8C32CA-7FF4-4CBC-AD05-DC64F7509136}" presName="root2" presStyleCnt="0"/>
      <dgm:spPr/>
    </dgm:pt>
    <dgm:pt modelId="{257DDE10-31D7-47AE-827A-D3C2904E82DF}" type="pres">
      <dgm:prSet presAssocID="{EA8C32CA-7FF4-4CBC-AD05-DC64F7509136}" presName="LevelTwoTextNode" presStyleLbl="node2" presStyleIdx="5" presStyleCnt="6" custScaleX="175383">
        <dgm:presLayoutVars>
          <dgm:chPref val="3"/>
        </dgm:presLayoutVars>
      </dgm:prSet>
      <dgm:spPr/>
    </dgm:pt>
    <dgm:pt modelId="{B56DB950-4320-430C-AA25-E51B8841FF7A}" type="pres">
      <dgm:prSet presAssocID="{EA8C32CA-7FF4-4CBC-AD05-DC64F7509136}" presName="level3hierChild" presStyleCnt="0"/>
      <dgm:spPr/>
    </dgm:pt>
    <dgm:pt modelId="{26851E2C-7768-4916-ACF7-D6F9BEC45CE4}" type="pres">
      <dgm:prSet presAssocID="{CE0F259E-D746-4F79-B1BC-566A4E585860}" presName="conn2-1" presStyleLbl="parChTrans1D3" presStyleIdx="6" presStyleCnt="7"/>
      <dgm:spPr/>
    </dgm:pt>
    <dgm:pt modelId="{C8AF0B42-E061-49F8-8A25-64B92A600A79}" type="pres">
      <dgm:prSet presAssocID="{CE0F259E-D746-4F79-B1BC-566A4E585860}" presName="connTx" presStyleLbl="parChTrans1D3" presStyleIdx="6" presStyleCnt="7"/>
      <dgm:spPr/>
    </dgm:pt>
    <dgm:pt modelId="{359C09E1-B03C-47F0-B57A-37E5D6249008}" type="pres">
      <dgm:prSet presAssocID="{FF4D182F-2C72-46C5-9FD7-408272976FC5}" presName="root2" presStyleCnt="0"/>
      <dgm:spPr/>
    </dgm:pt>
    <dgm:pt modelId="{A5FBE46A-3454-42FF-B02C-9985259155A5}" type="pres">
      <dgm:prSet presAssocID="{FF4D182F-2C72-46C5-9FD7-408272976FC5}" presName="LevelTwoTextNode" presStyleLbl="node3" presStyleIdx="6" presStyleCnt="7" custScaleX="318754">
        <dgm:presLayoutVars>
          <dgm:chPref val="3"/>
        </dgm:presLayoutVars>
      </dgm:prSet>
      <dgm:spPr/>
    </dgm:pt>
    <dgm:pt modelId="{19055026-5105-4F9D-89D9-E843943F4CC7}" type="pres">
      <dgm:prSet presAssocID="{FF4D182F-2C72-46C5-9FD7-408272976FC5}" presName="level3hierChild" presStyleCnt="0"/>
      <dgm:spPr/>
    </dgm:pt>
  </dgm:ptLst>
  <dgm:cxnLst>
    <dgm:cxn modelId="{D49EEEE0-F5B0-480B-AADD-49427A655995}" type="presOf" srcId="{2BA2AE56-E6B4-4B2D-BAFB-BE0A386FBC74}" destId="{2C5185F5-ACB2-4250-8102-414A1E8ABF8B}" srcOrd="1" destOrd="0" presId="urn:microsoft.com/office/officeart/2005/8/layout/hierarchy2"/>
    <dgm:cxn modelId="{29334076-B6BA-4FF6-8139-10237D28F437}" type="presOf" srcId="{6453F3EC-50C7-4985-A424-395042C5D66C}" destId="{45D2F290-2D1C-4500-A67A-ADCA82F7E2DC}" srcOrd="1" destOrd="0" presId="urn:microsoft.com/office/officeart/2005/8/layout/hierarchy2"/>
    <dgm:cxn modelId="{348BE6CB-917E-44D6-ACBE-2ED9936AA979}" type="presOf" srcId="{CE1D8D01-A710-486C-8FF7-9529783B8E73}" destId="{92E22ABC-2DA3-4A81-A8F3-7D5F2F4A781C}" srcOrd="1" destOrd="0" presId="urn:microsoft.com/office/officeart/2005/8/layout/hierarchy2"/>
    <dgm:cxn modelId="{0EA7589B-3CE6-47E9-8D41-2706A3CA85D8}" type="presOf" srcId="{8C25CCF0-001A-42A8-973B-C37B7D306579}" destId="{C153D81A-E94C-43DB-B795-8EB2E1E48465}" srcOrd="0" destOrd="0" presId="urn:microsoft.com/office/officeart/2005/8/layout/hierarchy2"/>
    <dgm:cxn modelId="{36681066-DD87-434C-A9B4-959567ABB186}" type="presOf" srcId="{2A701032-C9FE-44DF-996E-6B3D04FD8D6A}" destId="{5060EFE6-D178-4F56-8581-9BE764A46319}" srcOrd="0" destOrd="0" presId="urn:microsoft.com/office/officeart/2005/8/layout/hierarchy2"/>
    <dgm:cxn modelId="{BDDFBE4F-1E1A-4425-8382-A112E514B318}" srcId="{B4BACFF2-550B-40AF-A2DB-6E63DDFB89AF}" destId="{7E04E13A-0C7E-4721-841B-8E6ECE5826A1}" srcOrd="0" destOrd="0" parTransId="{2C022C69-FF38-4EF0-83F2-FEEF9ED46472}" sibTransId="{7934BFBE-FAB1-471D-9B21-4A25AA7C2F3F}"/>
    <dgm:cxn modelId="{914A6E76-2A09-490A-A024-9F3AE0563F69}" type="presOf" srcId="{88FB1DD1-B115-4A4E-A89C-34337E4473C6}" destId="{D75C1F3F-9322-49FE-B44C-71C38C651D68}" srcOrd="1" destOrd="0" presId="urn:microsoft.com/office/officeart/2005/8/layout/hierarchy2"/>
    <dgm:cxn modelId="{783DEEED-8327-4F18-8A0D-A4D1C642DF8B}" type="presOf" srcId="{88FB1DD1-B115-4A4E-A89C-34337E4473C6}" destId="{671C4D1C-E72D-41C5-BB72-4456C2F3F3EA}" srcOrd="0" destOrd="0" presId="urn:microsoft.com/office/officeart/2005/8/layout/hierarchy2"/>
    <dgm:cxn modelId="{81568EF5-58D1-4AF0-B76C-C8E49E6EAB5A}" type="presOf" srcId="{D9BFEBCC-046D-4675-8F1F-0332374F2A1D}" destId="{EE052D53-4D62-4033-9CE7-7185C347247F}" srcOrd="1" destOrd="0" presId="urn:microsoft.com/office/officeart/2005/8/layout/hierarchy2"/>
    <dgm:cxn modelId="{D0033926-B535-45B6-A850-54BA7DF1E672}" type="presOf" srcId="{7E04E13A-0C7E-4721-841B-8E6ECE5826A1}" destId="{F325CD16-3594-4913-AF43-4D47B0170FEF}" srcOrd="0" destOrd="0" presId="urn:microsoft.com/office/officeart/2005/8/layout/hierarchy2"/>
    <dgm:cxn modelId="{EC7AD2A5-0D08-40F4-916C-2272AEDDE8BD}" type="presOf" srcId="{04F92873-3E80-42C3-93B9-9E1034CCE5A2}" destId="{20E91CBD-20D7-4582-BE86-5A1B5AD31EC6}" srcOrd="0" destOrd="0" presId="urn:microsoft.com/office/officeart/2005/8/layout/hierarchy2"/>
    <dgm:cxn modelId="{2890AF9D-2FBB-4E2A-BD82-5E5693593E15}" type="presOf" srcId="{B4BACFF2-550B-40AF-A2DB-6E63DDFB89AF}" destId="{0CC9237C-E113-4BD7-B3F2-E992C5069195}" srcOrd="0" destOrd="0" presId="urn:microsoft.com/office/officeart/2005/8/layout/hierarchy2"/>
    <dgm:cxn modelId="{84BD1742-D7E0-4A9C-86BD-34B264042F9D}" type="presOf" srcId="{EA8C32CA-7FF4-4CBC-AD05-DC64F7509136}" destId="{257DDE10-31D7-47AE-827A-D3C2904E82DF}" srcOrd="0" destOrd="0" presId="urn:microsoft.com/office/officeart/2005/8/layout/hierarchy2"/>
    <dgm:cxn modelId="{B0213921-4982-4441-AF02-EE7525FCDDFE}" type="presOf" srcId="{CE0F259E-D746-4F79-B1BC-566A4E585860}" destId="{C8AF0B42-E061-49F8-8A25-64B92A600A79}" srcOrd="1" destOrd="0" presId="urn:microsoft.com/office/officeart/2005/8/layout/hierarchy2"/>
    <dgm:cxn modelId="{8B8E2C94-F218-49A8-9A1F-CEEB8AD3C9DE}" srcId="{EA8C32CA-7FF4-4CBC-AD05-DC64F7509136}" destId="{FF4D182F-2C72-46C5-9FD7-408272976FC5}" srcOrd="0" destOrd="0" parTransId="{CE0F259E-D746-4F79-B1BC-566A4E585860}" sibTransId="{0264B523-0731-41EE-8C0E-5318FD53080A}"/>
    <dgm:cxn modelId="{857EF05D-7F00-43EB-B588-B5C338637A55}" srcId="{0B97B8A7-FE48-44CA-9FBE-AF58CF1B235D}" destId="{1B1FE4E7-6B17-4C33-A35A-C08E755C3F17}" srcOrd="2" destOrd="0" parTransId="{6D937360-3F38-486D-8FD4-3E9178C51F8E}" sibTransId="{22226DEF-C318-40B1-9485-443A12B782C0}"/>
    <dgm:cxn modelId="{64534746-AA56-4088-B4C6-83AEBB2C3425}" type="presOf" srcId="{01AE6A8B-DB1C-4211-A576-D75A6261DCBE}" destId="{0305CAD7-FE41-497C-8618-3C88FF1A28B4}" srcOrd="0" destOrd="0" presId="urn:microsoft.com/office/officeart/2005/8/layout/hierarchy2"/>
    <dgm:cxn modelId="{2B39ACA3-4252-4D1B-A0A3-E1E4FDC69194}" type="presOf" srcId="{3E686520-CD7A-4F2A-A2F6-BAAFEFF53349}" destId="{1C68A527-262B-49E3-9D93-5BDE2B1BA9CD}" srcOrd="0" destOrd="0" presId="urn:microsoft.com/office/officeart/2005/8/layout/hierarchy2"/>
    <dgm:cxn modelId="{2828178D-A6D1-4308-B803-9E089EE33DB4}" type="presOf" srcId="{1B1FE4E7-6B17-4C33-A35A-C08E755C3F17}" destId="{395C838D-1B52-48D6-929A-FF26C569D388}" srcOrd="0" destOrd="0" presId="urn:microsoft.com/office/officeart/2005/8/layout/hierarchy2"/>
    <dgm:cxn modelId="{54109AB0-E25A-4F82-9B19-526908648D4B}" type="presOf" srcId="{AB913A2A-F4B0-421E-85CC-05B3F9B9C63B}" destId="{27CABC05-5D81-4BAB-8305-459DF5E183FA}" srcOrd="0" destOrd="0" presId="urn:microsoft.com/office/officeart/2005/8/layout/hierarchy2"/>
    <dgm:cxn modelId="{AD006EE5-F1B7-40BC-9368-19499A7DD173}" type="presOf" srcId="{D9BFEBCC-046D-4675-8F1F-0332374F2A1D}" destId="{825CBE5E-5F41-475A-99B1-7C9C4BF4E0D9}" srcOrd="0" destOrd="0" presId="urn:microsoft.com/office/officeart/2005/8/layout/hierarchy2"/>
    <dgm:cxn modelId="{34FA4B1B-EB5E-4964-9CD4-F6D76A5C032F}" type="presOf" srcId="{2BA2AE56-E6B4-4B2D-BAFB-BE0A386FBC74}" destId="{850FB3E2-03CD-4EF3-A4B7-BCEBDA8C23B8}" srcOrd="0" destOrd="0" presId="urn:microsoft.com/office/officeart/2005/8/layout/hierarchy2"/>
    <dgm:cxn modelId="{77DCF03C-3676-4D6C-80FC-B0211FD3186A}" type="presOf" srcId="{0B97B8A7-FE48-44CA-9FBE-AF58CF1B235D}" destId="{B5D361F5-05CA-47F2-9ECE-AF76067DB77F}" srcOrd="0" destOrd="0" presId="urn:microsoft.com/office/officeart/2005/8/layout/hierarchy2"/>
    <dgm:cxn modelId="{5CE6D20F-6DA9-4266-A806-CE1BDB5BAA7A}" srcId="{B4BACFF2-550B-40AF-A2DB-6E63DDFB89AF}" destId="{DE534E76-4532-4219-AF04-93B650AD12E1}" srcOrd="1" destOrd="0" parTransId="{01AE6A8B-DB1C-4211-A576-D75A6261DCBE}" sibTransId="{DFE4529D-E1E4-48AE-84E7-A81BB876D08E}"/>
    <dgm:cxn modelId="{15CA062A-73D5-417F-B1CE-37B0F3A48BF9}" type="presOf" srcId="{EEADBB78-26F4-4E55-B3BC-AB232158F535}" destId="{353E274E-EAB8-4B54-A23D-DF6C53EFB90B}" srcOrd="0" destOrd="0" presId="urn:microsoft.com/office/officeart/2005/8/layout/hierarchy2"/>
    <dgm:cxn modelId="{8441D4DE-9B1D-4133-A2CD-9BE96E40BE6F}" type="presOf" srcId="{04F92873-3E80-42C3-93B9-9E1034CCE5A2}" destId="{79CF761C-869F-4B77-8C26-B45CED171277}" srcOrd="1" destOrd="0" presId="urn:microsoft.com/office/officeart/2005/8/layout/hierarchy2"/>
    <dgm:cxn modelId="{65BA791F-0A27-4523-A82B-6781039508F6}" srcId="{1B1FE4E7-6B17-4C33-A35A-C08E755C3F17}" destId="{AB913A2A-F4B0-421E-85CC-05B3F9B9C63B}" srcOrd="1" destOrd="0" parTransId="{04F92873-3E80-42C3-93B9-9E1034CCE5A2}" sibTransId="{2EA02834-463D-4691-81BB-F3AE27F4D78C}"/>
    <dgm:cxn modelId="{E262D6C7-5FEA-439A-A605-08B9A08DCC87}" srcId="{8C25CCF0-001A-42A8-973B-C37B7D306579}" destId="{ED300ACC-FFF5-4011-BEAC-DA0EB0BD306B}" srcOrd="0" destOrd="0" parTransId="{D9BFEBCC-046D-4675-8F1F-0332374F2A1D}" sibTransId="{14F1BF8A-5101-45E3-B40E-264B5152E250}"/>
    <dgm:cxn modelId="{AFF8AE81-71FE-4938-A7E0-777569E7246D}" srcId="{0B97B8A7-FE48-44CA-9FBE-AF58CF1B235D}" destId="{8C25CCF0-001A-42A8-973B-C37B7D306579}" srcOrd="4" destOrd="0" parTransId="{857D86FC-7228-4BAA-8A07-9A226794F1AD}" sibTransId="{35D59B04-57BB-495E-8032-F37AE559F21A}"/>
    <dgm:cxn modelId="{1CF94103-366F-4C1C-A4B6-3DDEC570F803}" srcId="{1B1FE4E7-6B17-4C33-A35A-C08E755C3F17}" destId="{3E686520-CD7A-4F2A-A2F6-BAAFEFF53349}" srcOrd="0" destOrd="0" parTransId="{2BA2AE56-E6B4-4B2D-BAFB-BE0A386FBC74}" sibTransId="{39A36906-E3D5-4303-B4EB-EC93457E3DF5}"/>
    <dgm:cxn modelId="{A77307BC-28BC-4613-AF9E-E3F6E51D38FA}" type="presOf" srcId="{EEADBB78-26F4-4E55-B3BC-AB232158F535}" destId="{88144589-2A29-430B-A4C6-71542ADFFD59}" srcOrd="1" destOrd="0" presId="urn:microsoft.com/office/officeart/2005/8/layout/hierarchy2"/>
    <dgm:cxn modelId="{999CC0B5-E10C-4B17-A7E8-0A3E08B54B21}" type="presOf" srcId="{857D86FC-7228-4BAA-8A07-9A226794F1AD}" destId="{1242A857-5961-4FB8-8637-10E08302DFDF}" srcOrd="0" destOrd="0" presId="urn:microsoft.com/office/officeart/2005/8/layout/hierarchy2"/>
    <dgm:cxn modelId="{75748902-D5C4-4B93-9D61-F6CFF5BE5738}" type="presOf" srcId="{6D937360-3F38-486D-8FD4-3E9178C51F8E}" destId="{DF2D8E12-6847-4291-ACF8-A27034BD944E}" srcOrd="1" destOrd="0" presId="urn:microsoft.com/office/officeart/2005/8/layout/hierarchy2"/>
    <dgm:cxn modelId="{F9C04BD6-8C8D-42E2-81BC-A4CBEF52304E}" type="presOf" srcId="{DE534E76-4532-4219-AF04-93B650AD12E1}" destId="{61CFB319-BD35-4935-8F25-B1D290E085FC}" srcOrd="0" destOrd="0" presId="urn:microsoft.com/office/officeart/2005/8/layout/hierarchy2"/>
    <dgm:cxn modelId="{052D9E0A-51DE-4484-8D38-B2C65335B986}" type="presOf" srcId="{E5CEF8D6-6C84-49BB-87AE-F55B1190255E}" destId="{8B170A9A-19F5-4F5D-87B7-9B4E3AB65C65}" srcOrd="0" destOrd="0" presId="urn:microsoft.com/office/officeart/2005/8/layout/hierarchy2"/>
    <dgm:cxn modelId="{DC870260-9E52-4D62-98A5-2F63BCBB93BE}" srcId="{0B97B8A7-FE48-44CA-9FBE-AF58CF1B235D}" destId="{EA8C32CA-7FF4-4CBC-AD05-DC64F7509136}" srcOrd="5" destOrd="0" parTransId="{88FB1DD1-B115-4A4E-A89C-34337E4473C6}" sibTransId="{3D58FBA8-174D-4441-8752-DF8A14B00E78}"/>
    <dgm:cxn modelId="{6CF4C3DF-7BAB-4667-A391-5A58AC5D5269}" srcId="{E5CEF8D6-6C84-49BB-87AE-F55B1190255E}" destId="{D0D957EA-A363-4BE1-89ED-D55E35E11E64}" srcOrd="0" destOrd="0" parTransId="{6453F3EC-50C7-4985-A424-395042C5D66C}" sibTransId="{E68C411B-A4FB-444C-AED2-B510D89FC420}"/>
    <dgm:cxn modelId="{08B836F7-9BFE-43DE-92B1-91AB2ECE589A}" type="presOf" srcId="{01AE6A8B-DB1C-4211-A576-D75A6261DCBE}" destId="{35EB3E1D-E02B-44FA-8149-EFFC870B8A3F}" srcOrd="1" destOrd="0" presId="urn:microsoft.com/office/officeart/2005/8/layout/hierarchy2"/>
    <dgm:cxn modelId="{660BACD6-CD0E-45C6-89B2-837FD3BBE9BF}" srcId="{2CE528E0-4A21-4A3D-AFE5-2F1145C3A20A}" destId="{0B97B8A7-FE48-44CA-9FBE-AF58CF1B235D}" srcOrd="0" destOrd="0" parTransId="{4022372A-6726-4AC3-ACEC-396C3EADEC43}" sibTransId="{11229374-9AAF-4382-A042-D1CC86D6685D}"/>
    <dgm:cxn modelId="{13A88E4B-6C89-47A9-ABC2-88C71AA5D214}" type="presOf" srcId="{6D937360-3F38-486D-8FD4-3E9178C51F8E}" destId="{8E58FA39-F601-4DCA-9474-A78DEA2B5972}" srcOrd="0" destOrd="0" presId="urn:microsoft.com/office/officeart/2005/8/layout/hierarchy2"/>
    <dgm:cxn modelId="{3C9A8463-B368-4B65-BCE2-6F36C6222F1C}" srcId="{0B97B8A7-FE48-44CA-9FBE-AF58CF1B235D}" destId="{39AA8892-8DA7-4A48-B2F1-C70E09B526A7}" srcOrd="0" destOrd="0" parTransId="{CE1D8D01-A710-486C-8FF7-9529783B8E73}" sibTransId="{B105CEA8-1B4A-4FDB-AB14-2CB779DEA124}"/>
    <dgm:cxn modelId="{DD2C28D7-004E-4DC6-9E45-95221AE591F9}" type="presOf" srcId="{857D86FC-7228-4BAA-8A07-9A226794F1AD}" destId="{13AA6CD7-DFDC-4C67-96F2-9CC5DA60BE50}" srcOrd="1" destOrd="0" presId="urn:microsoft.com/office/officeart/2005/8/layout/hierarchy2"/>
    <dgm:cxn modelId="{BEC3F208-2022-482C-BF39-22F9834FE487}" type="presOf" srcId="{2CE528E0-4A21-4A3D-AFE5-2F1145C3A20A}" destId="{D4E5DEA5-1751-420E-9C92-E014B798CFCF}" srcOrd="0" destOrd="0" presId="urn:microsoft.com/office/officeart/2005/8/layout/hierarchy2"/>
    <dgm:cxn modelId="{DAE9E9B5-6C03-41DA-BA01-553C2800D500}" type="presOf" srcId="{FF4D182F-2C72-46C5-9FD7-408272976FC5}" destId="{A5FBE46A-3454-42FF-B02C-9985259155A5}" srcOrd="0" destOrd="0" presId="urn:microsoft.com/office/officeart/2005/8/layout/hierarchy2"/>
    <dgm:cxn modelId="{91074C32-EE87-40BB-86FE-5BA36FD6DD33}" type="presOf" srcId="{2C022C69-FF38-4EF0-83F2-FEEF9ED46472}" destId="{E9FB3891-7DD5-46D5-9F38-A1BFB195AC86}" srcOrd="0" destOrd="0" presId="urn:microsoft.com/office/officeart/2005/8/layout/hierarchy2"/>
    <dgm:cxn modelId="{0C825979-9E8D-4C68-AD45-DDC3B42E571F}" type="presOf" srcId="{2C022C69-FF38-4EF0-83F2-FEEF9ED46472}" destId="{3E8DEA48-B48D-46DD-A775-F2F8330A7152}" srcOrd="1" destOrd="0" presId="urn:microsoft.com/office/officeart/2005/8/layout/hierarchy2"/>
    <dgm:cxn modelId="{43FAD5FB-DB67-43CA-8D7C-63143FA3D786}" type="presOf" srcId="{D0D957EA-A363-4BE1-89ED-D55E35E11E64}" destId="{EEF62023-106E-434A-8BB5-F90BF220789A}" srcOrd="0" destOrd="0" presId="urn:microsoft.com/office/officeart/2005/8/layout/hierarchy2"/>
    <dgm:cxn modelId="{4D8D7454-4B2F-41AE-A1EE-9345C322547A}" type="presOf" srcId="{2A701032-C9FE-44DF-996E-6B3D04FD8D6A}" destId="{1807C83D-E869-4B03-85A6-1E5FCA4BD2C9}" srcOrd="1" destOrd="0" presId="urn:microsoft.com/office/officeart/2005/8/layout/hierarchy2"/>
    <dgm:cxn modelId="{B4351A2B-F415-4669-A964-A1169684187B}" srcId="{0B97B8A7-FE48-44CA-9FBE-AF58CF1B235D}" destId="{B4BACFF2-550B-40AF-A2DB-6E63DDFB89AF}" srcOrd="1" destOrd="0" parTransId="{EEADBB78-26F4-4E55-B3BC-AB232158F535}" sibTransId="{BA03DBDD-0F7C-47F3-B2B5-7CFC86E62BD0}"/>
    <dgm:cxn modelId="{63CC1ACD-212C-4621-A05B-B3ABA7702952}" type="presOf" srcId="{6453F3EC-50C7-4985-A424-395042C5D66C}" destId="{35804147-BADD-45CB-B79D-146C18BDFACF}" srcOrd="0" destOrd="0" presId="urn:microsoft.com/office/officeart/2005/8/layout/hierarchy2"/>
    <dgm:cxn modelId="{2739FE41-F688-4E76-8166-A92D425BCD50}" type="presOf" srcId="{CE1D8D01-A710-486C-8FF7-9529783B8E73}" destId="{21323256-8EED-49A8-80AF-094BABB1CF47}" srcOrd="0" destOrd="0" presId="urn:microsoft.com/office/officeart/2005/8/layout/hierarchy2"/>
    <dgm:cxn modelId="{4DFFC682-F718-4A3C-AB5A-224EE78CFF9E}" type="presOf" srcId="{ED300ACC-FFF5-4011-BEAC-DA0EB0BD306B}" destId="{CB61BB08-515C-428B-94C3-1DA86BAD0E51}" srcOrd="0" destOrd="0" presId="urn:microsoft.com/office/officeart/2005/8/layout/hierarchy2"/>
    <dgm:cxn modelId="{E2374012-23D6-4A89-B132-E88E1DEA212A}" srcId="{0B97B8A7-FE48-44CA-9FBE-AF58CF1B235D}" destId="{E5CEF8D6-6C84-49BB-87AE-F55B1190255E}" srcOrd="3" destOrd="0" parTransId="{2A701032-C9FE-44DF-996E-6B3D04FD8D6A}" sibTransId="{2E828C38-20D8-438F-BB2F-27BCBF6C58AA}"/>
    <dgm:cxn modelId="{9560E324-2BE1-4B37-A23F-39B20E149CE4}" type="presOf" srcId="{39AA8892-8DA7-4A48-B2F1-C70E09B526A7}" destId="{A4E4C04D-831D-413C-8FCC-F81237552CEC}" srcOrd="0" destOrd="0" presId="urn:microsoft.com/office/officeart/2005/8/layout/hierarchy2"/>
    <dgm:cxn modelId="{4BCA89AA-0FEB-4569-B1EB-6558AD98743E}" type="presOf" srcId="{CE0F259E-D746-4F79-B1BC-566A4E585860}" destId="{26851E2C-7768-4916-ACF7-D6F9BEC45CE4}" srcOrd="0" destOrd="0" presId="urn:microsoft.com/office/officeart/2005/8/layout/hierarchy2"/>
    <dgm:cxn modelId="{38A5117C-5EF5-4191-BF13-81D33DD277D9}" type="presParOf" srcId="{D4E5DEA5-1751-420E-9C92-E014B798CFCF}" destId="{62C12C46-CD5D-49A2-86BE-4F9DFC77D03B}" srcOrd="0" destOrd="0" presId="urn:microsoft.com/office/officeart/2005/8/layout/hierarchy2"/>
    <dgm:cxn modelId="{4BC3EC4D-CD35-4342-B7FD-80FF54F097D7}" type="presParOf" srcId="{62C12C46-CD5D-49A2-86BE-4F9DFC77D03B}" destId="{B5D361F5-05CA-47F2-9ECE-AF76067DB77F}" srcOrd="0" destOrd="0" presId="urn:microsoft.com/office/officeart/2005/8/layout/hierarchy2"/>
    <dgm:cxn modelId="{F53D30F0-D402-499C-8351-91CADB45371A}" type="presParOf" srcId="{62C12C46-CD5D-49A2-86BE-4F9DFC77D03B}" destId="{1350191D-A403-4132-BC1E-888179E6CFBE}" srcOrd="1" destOrd="0" presId="urn:microsoft.com/office/officeart/2005/8/layout/hierarchy2"/>
    <dgm:cxn modelId="{7B567D52-333D-43D2-BE77-7E2A1F3C5C65}" type="presParOf" srcId="{1350191D-A403-4132-BC1E-888179E6CFBE}" destId="{21323256-8EED-49A8-80AF-094BABB1CF47}" srcOrd="0" destOrd="0" presId="urn:microsoft.com/office/officeart/2005/8/layout/hierarchy2"/>
    <dgm:cxn modelId="{AE9BD5C5-7718-48C6-B935-2E8083034647}" type="presParOf" srcId="{21323256-8EED-49A8-80AF-094BABB1CF47}" destId="{92E22ABC-2DA3-4A81-A8F3-7D5F2F4A781C}" srcOrd="0" destOrd="0" presId="urn:microsoft.com/office/officeart/2005/8/layout/hierarchy2"/>
    <dgm:cxn modelId="{46ADF5A8-5DA4-45CC-AF0F-6BFB10F8C8C7}" type="presParOf" srcId="{1350191D-A403-4132-BC1E-888179E6CFBE}" destId="{2E1A1765-5D74-4CD1-B0EA-B35FF77C0FB7}" srcOrd="1" destOrd="0" presId="urn:microsoft.com/office/officeart/2005/8/layout/hierarchy2"/>
    <dgm:cxn modelId="{791424EE-D21A-42E8-81BE-83050AB0A503}" type="presParOf" srcId="{2E1A1765-5D74-4CD1-B0EA-B35FF77C0FB7}" destId="{A4E4C04D-831D-413C-8FCC-F81237552CEC}" srcOrd="0" destOrd="0" presId="urn:microsoft.com/office/officeart/2005/8/layout/hierarchy2"/>
    <dgm:cxn modelId="{C328FDD5-AA68-4A07-A168-E6DF7FCC1FED}" type="presParOf" srcId="{2E1A1765-5D74-4CD1-B0EA-B35FF77C0FB7}" destId="{A7DF0675-A5F0-4B21-8B5E-08588B9A8261}" srcOrd="1" destOrd="0" presId="urn:microsoft.com/office/officeart/2005/8/layout/hierarchy2"/>
    <dgm:cxn modelId="{043B84D4-61B9-4D6E-BA6E-9A7F39541598}" type="presParOf" srcId="{1350191D-A403-4132-BC1E-888179E6CFBE}" destId="{353E274E-EAB8-4B54-A23D-DF6C53EFB90B}" srcOrd="2" destOrd="0" presId="urn:microsoft.com/office/officeart/2005/8/layout/hierarchy2"/>
    <dgm:cxn modelId="{650E9E36-1F00-48D6-B6D9-524670CEA172}" type="presParOf" srcId="{353E274E-EAB8-4B54-A23D-DF6C53EFB90B}" destId="{88144589-2A29-430B-A4C6-71542ADFFD59}" srcOrd="0" destOrd="0" presId="urn:microsoft.com/office/officeart/2005/8/layout/hierarchy2"/>
    <dgm:cxn modelId="{E4F35487-EC86-4954-A085-CE143D776AF1}" type="presParOf" srcId="{1350191D-A403-4132-BC1E-888179E6CFBE}" destId="{E56181D6-9F2C-4D7C-BC81-E0D8F90F4767}" srcOrd="3" destOrd="0" presId="urn:microsoft.com/office/officeart/2005/8/layout/hierarchy2"/>
    <dgm:cxn modelId="{23285727-F26E-4CA7-AE49-E33FEDC707D8}" type="presParOf" srcId="{E56181D6-9F2C-4D7C-BC81-E0D8F90F4767}" destId="{0CC9237C-E113-4BD7-B3F2-E992C5069195}" srcOrd="0" destOrd="0" presId="urn:microsoft.com/office/officeart/2005/8/layout/hierarchy2"/>
    <dgm:cxn modelId="{36126D4F-2681-4834-9583-1D1F90E9AAB4}" type="presParOf" srcId="{E56181D6-9F2C-4D7C-BC81-E0D8F90F4767}" destId="{7FB7971D-0E8D-4D5F-AD02-ED0205F3D324}" srcOrd="1" destOrd="0" presId="urn:microsoft.com/office/officeart/2005/8/layout/hierarchy2"/>
    <dgm:cxn modelId="{8A056E82-A248-42DC-B555-868E12C08977}" type="presParOf" srcId="{7FB7971D-0E8D-4D5F-AD02-ED0205F3D324}" destId="{E9FB3891-7DD5-46D5-9F38-A1BFB195AC86}" srcOrd="0" destOrd="0" presId="urn:microsoft.com/office/officeart/2005/8/layout/hierarchy2"/>
    <dgm:cxn modelId="{E6AEC72D-C7C7-4000-B67A-EBA7336FDAFB}" type="presParOf" srcId="{E9FB3891-7DD5-46D5-9F38-A1BFB195AC86}" destId="{3E8DEA48-B48D-46DD-A775-F2F8330A7152}" srcOrd="0" destOrd="0" presId="urn:microsoft.com/office/officeart/2005/8/layout/hierarchy2"/>
    <dgm:cxn modelId="{FE035D9F-1A3F-40FB-A92D-2700E8F86D16}" type="presParOf" srcId="{7FB7971D-0E8D-4D5F-AD02-ED0205F3D324}" destId="{891C5B31-1FBE-4D13-A963-AF0C64FE5362}" srcOrd="1" destOrd="0" presId="urn:microsoft.com/office/officeart/2005/8/layout/hierarchy2"/>
    <dgm:cxn modelId="{BB3EBE13-9E3F-48D6-A8EF-0ECE782C8A44}" type="presParOf" srcId="{891C5B31-1FBE-4D13-A963-AF0C64FE5362}" destId="{F325CD16-3594-4913-AF43-4D47B0170FEF}" srcOrd="0" destOrd="0" presId="urn:microsoft.com/office/officeart/2005/8/layout/hierarchy2"/>
    <dgm:cxn modelId="{AA152542-2337-459F-809B-04583E22B71B}" type="presParOf" srcId="{891C5B31-1FBE-4D13-A963-AF0C64FE5362}" destId="{7F7FA7FF-1051-46CC-9E4E-C30C9F871D32}" srcOrd="1" destOrd="0" presId="urn:microsoft.com/office/officeart/2005/8/layout/hierarchy2"/>
    <dgm:cxn modelId="{F6F7B4A0-6FA0-4D02-910E-A192EAAA510D}" type="presParOf" srcId="{7FB7971D-0E8D-4D5F-AD02-ED0205F3D324}" destId="{0305CAD7-FE41-497C-8618-3C88FF1A28B4}" srcOrd="2" destOrd="0" presId="urn:microsoft.com/office/officeart/2005/8/layout/hierarchy2"/>
    <dgm:cxn modelId="{CCEF81C2-6BD5-4D35-A107-640DFFE85612}" type="presParOf" srcId="{0305CAD7-FE41-497C-8618-3C88FF1A28B4}" destId="{35EB3E1D-E02B-44FA-8149-EFFC870B8A3F}" srcOrd="0" destOrd="0" presId="urn:microsoft.com/office/officeart/2005/8/layout/hierarchy2"/>
    <dgm:cxn modelId="{51EFC858-ED48-4DD1-889E-06A1CA4AF276}" type="presParOf" srcId="{7FB7971D-0E8D-4D5F-AD02-ED0205F3D324}" destId="{8E5E0F56-5CFA-423A-87F5-AD3CB7A60EBC}" srcOrd="3" destOrd="0" presId="urn:microsoft.com/office/officeart/2005/8/layout/hierarchy2"/>
    <dgm:cxn modelId="{4C1B0BA8-9F8D-4ECA-97B7-CC60A1F37358}" type="presParOf" srcId="{8E5E0F56-5CFA-423A-87F5-AD3CB7A60EBC}" destId="{61CFB319-BD35-4935-8F25-B1D290E085FC}" srcOrd="0" destOrd="0" presId="urn:microsoft.com/office/officeart/2005/8/layout/hierarchy2"/>
    <dgm:cxn modelId="{DE70597D-15F4-4202-9DAB-B2EE734808BA}" type="presParOf" srcId="{8E5E0F56-5CFA-423A-87F5-AD3CB7A60EBC}" destId="{8D36D1E1-94FB-436F-861A-3A71DCE12770}" srcOrd="1" destOrd="0" presId="urn:microsoft.com/office/officeart/2005/8/layout/hierarchy2"/>
    <dgm:cxn modelId="{69EBF50A-432A-4BA9-B176-BFA6132A7A41}" type="presParOf" srcId="{1350191D-A403-4132-BC1E-888179E6CFBE}" destId="{8E58FA39-F601-4DCA-9474-A78DEA2B5972}" srcOrd="4" destOrd="0" presId="urn:microsoft.com/office/officeart/2005/8/layout/hierarchy2"/>
    <dgm:cxn modelId="{9932A7EE-FE2E-49B2-930D-14510AEF7200}" type="presParOf" srcId="{8E58FA39-F601-4DCA-9474-A78DEA2B5972}" destId="{DF2D8E12-6847-4291-ACF8-A27034BD944E}" srcOrd="0" destOrd="0" presId="urn:microsoft.com/office/officeart/2005/8/layout/hierarchy2"/>
    <dgm:cxn modelId="{8FE1ABD7-AAB0-490C-A665-5268F5CD31DE}" type="presParOf" srcId="{1350191D-A403-4132-BC1E-888179E6CFBE}" destId="{7E9A0BE0-1CF5-4915-A276-44DFE13C7D8D}" srcOrd="5" destOrd="0" presId="urn:microsoft.com/office/officeart/2005/8/layout/hierarchy2"/>
    <dgm:cxn modelId="{1F34ABCE-47A7-40C2-8A6F-CDF519C4FAE9}" type="presParOf" srcId="{7E9A0BE0-1CF5-4915-A276-44DFE13C7D8D}" destId="{395C838D-1B52-48D6-929A-FF26C569D388}" srcOrd="0" destOrd="0" presId="urn:microsoft.com/office/officeart/2005/8/layout/hierarchy2"/>
    <dgm:cxn modelId="{FB4F55FF-C957-42DB-A6A2-753184E66C8E}" type="presParOf" srcId="{7E9A0BE0-1CF5-4915-A276-44DFE13C7D8D}" destId="{D70A17A3-93D7-4C2D-8E1B-1C5F3683F5F3}" srcOrd="1" destOrd="0" presId="urn:microsoft.com/office/officeart/2005/8/layout/hierarchy2"/>
    <dgm:cxn modelId="{2517BB7F-D40D-4925-89AC-2C1BB2B9BDC7}" type="presParOf" srcId="{D70A17A3-93D7-4C2D-8E1B-1C5F3683F5F3}" destId="{850FB3E2-03CD-4EF3-A4B7-BCEBDA8C23B8}" srcOrd="0" destOrd="0" presId="urn:microsoft.com/office/officeart/2005/8/layout/hierarchy2"/>
    <dgm:cxn modelId="{03BF88D4-E4AB-4C34-A9A2-FD99EB8A6BEB}" type="presParOf" srcId="{850FB3E2-03CD-4EF3-A4B7-BCEBDA8C23B8}" destId="{2C5185F5-ACB2-4250-8102-414A1E8ABF8B}" srcOrd="0" destOrd="0" presId="urn:microsoft.com/office/officeart/2005/8/layout/hierarchy2"/>
    <dgm:cxn modelId="{B0BE10A6-B163-4180-894E-98896CE2F4C0}" type="presParOf" srcId="{D70A17A3-93D7-4C2D-8E1B-1C5F3683F5F3}" destId="{0489B554-2C83-47DA-B7DA-930292C3E10F}" srcOrd="1" destOrd="0" presId="urn:microsoft.com/office/officeart/2005/8/layout/hierarchy2"/>
    <dgm:cxn modelId="{4F295361-49B2-4BED-A9F3-C1FA902E97F0}" type="presParOf" srcId="{0489B554-2C83-47DA-B7DA-930292C3E10F}" destId="{1C68A527-262B-49E3-9D93-5BDE2B1BA9CD}" srcOrd="0" destOrd="0" presId="urn:microsoft.com/office/officeart/2005/8/layout/hierarchy2"/>
    <dgm:cxn modelId="{BC78033E-23A7-43B2-B991-7099CC1B18A7}" type="presParOf" srcId="{0489B554-2C83-47DA-B7DA-930292C3E10F}" destId="{D76D6D89-5F7A-4FF3-93E7-6DDDC2B5E290}" srcOrd="1" destOrd="0" presId="urn:microsoft.com/office/officeart/2005/8/layout/hierarchy2"/>
    <dgm:cxn modelId="{1AB8999A-640A-4583-B4E6-72D3DA001431}" type="presParOf" srcId="{D70A17A3-93D7-4C2D-8E1B-1C5F3683F5F3}" destId="{20E91CBD-20D7-4582-BE86-5A1B5AD31EC6}" srcOrd="2" destOrd="0" presId="urn:microsoft.com/office/officeart/2005/8/layout/hierarchy2"/>
    <dgm:cxn modelId="{96F747D4-5558-4E98-9F0B-D3E66C16F8DC}" type="presParOf" srcId="{20E91CBD-20D7-4582-BE86-5A1B5AD31EC6}" destId="{79CF761C-869F-4B77-8C26-B45CED171277}" srcOrd="0" destOrd="0" presId="urn:microsoft.com/office/officeart/2005/8/layout/hierarchy2"/>
    <dgm:cxn modelId="{5AA3F8DF-717E-44D7-A242-754C0DADD1AA}" type="presParOf" srcId="{D70A17A3-93D7-4C2D-8E1B-1C5F3683F5F3}" destId="{933F0A75-6BC3-43A4-86B0-3FF1B47BADF7}" srcOrd="3" destOrd="0" presId="urn:microsoft.com/office/officeart/2005/8/layout/hierarchy2"/>
    <dgm:cxn modelId="{39B2A400-889E-4768-86F1-4D2A870D5A99}" type="presParOf" srcId="{933F0A75-6BC3-43A4-86B0-3FF1B47BADF7}" destId="{27CABC05-5D81-4BAB-8305-459DF5E183FA}" srcOrd="0" destOrd="0" presId="urn:microsoft.com/office/officeart/2005/8/layout/hierarchy2"/>
    <dgm:cxn modelId="{E11753F0-048B-4813-9C54-552854D19DF4}" type="presParOf" srcId="{933F0A75-6BC3-43A4-86B0-3FF1B47BADF7}" destId="{AE40DEFE-CE72-45EA-86F1-6D85254C1FC3}" srcOrd="1" destOrd="0" presId="urn:microsoft.com/office/officeart/2005/8/layout/hierarchy2"/>
    <dgm:cxn modelId="{6E7CB51D-01C4-45AB-9D85-561B93E709C0}" type="presParOf" srcId="{1350191D-A403-4132-BC1E-888179E6CFBE}" destId="{5060EFE6-D178-4F56-8581-9BE764A46319}" srcOrd="6" destOrd="0" presId="urn:microsoft.com/office/officeart/2005/8/layout/hierarchy2"/>
    <dgm:cxn modelId="{089A066A-3655-4FCB-AF63-8F2661C616BE}" type="presParOf" srcId="{5060EFE6-D178-4F56-8581-9BE764A46319}" destId="{1807C83D-E869-4B03-85A6-1E5FCA4BD2C9}" srcOrd="0" destOrd="0" presId="urn:microsoft.com/office/officeart/2005/8/layout/hierarchy2"/>
    <dgm:cxn modelId="{334C52CE-F38A-45FC-A22A-C78A449A30FF}" type="presParOf" srcId="{1350191D-A403-4132-BC1E-888179E6CFBE}" destId="{C9E3EC79-BE5D-4458-9146-41E84C5F237B}" srcOrd="7" destOrd="0" presId="urn:microsoft.com/office/officeart/2005/8/layout/hierarchy2"/>
    <dgm:cxn modelId="{41FD2227-12F2-4D07-89A7-2891740A9529}" type="presParOf" srcId="{C9E3EC79-BE5D-4458-9146-41E84C5F237B}" destId="{8B170A9A-19F5-4F5D-87B7-9B4E3AB65C65}" srcOrd="0" destOrd="0" presId="urn:microsoft.com/office/officeart/2005/8/layout/hierarchy2"/>
    <dgm:cxn modelId="{C7A057FD-E975-4B46-8FF2-7EC31C40498E}" type="presParOf" srcId="{C9E3EC79-BE5D-4458-9146-41E84C5F237B}" destId="{1E9B3B21-17EF-4E0A-866D-A1B9320956A4}" srcOrd="1" destOrd="0" presId="urn:microsoft.com/office/officeart/2005/8/layout/hierarchy2"/>
    <dgm:cxn modelId="{CDCFF29C-198E-4073-A082-E01B9118A154}" type="presParOf" srcId="{1E9B3B21-17EF-4E0A-866D-A1B9320956A4}" destId="{35804147-BADD-45CB-B79D-146C18BDFACF}" srcOrd="0" destOrd="0" presId="urn:microsoft.com/office/officeart/2005/8/layout/hierarchy2"/>
    <dgm:cxn modelId="{C204D9F8-8FD1-411F-ADD0-FBBD97BAB0DB}" type="presParOf" srcId="{35804147-BADD-45CB-B79D-146C18BDFACF}" destId="{45D2F290-2D1C-4500-A67A-ADCA82F7E2DC}" srcOrd="0" destOrd="0" presId="urn:microsoft.com/office/officeart/2005/8/layout/hierarchy2"/>
    <dgm:cxn modelId="{F9961A49-2C23-4A1B-8052-D37D54C886D7}" type="presParOf" srcId="{1E9B3B21-17EF-4E0A-866D-A1B9320956A4}" destId="{48A3B7CD-DC08-490C-ACCC-BBA96A203E68}" srcOrd="1" destOrd="0" presId="urn:microsoft.com/office/officeart/2005/8/layout/hierarchy2"/>
    <dgm:cxn modelId="{9184A70B-C05F-46BD-9749-D66F96AC3A5C}" type="presParOf" srcId="{48A3B7CD-DC08-490C-ACCC-BBA96A203E68}" destId="{EEF62023-106E-434A-8BB5-F90BF220789A}" srcOrd="0" destOrd="0" presId="urn:microsoft.com/office/officeart/2005/8/layout/hierarchy2"/>
    <dgm:cxn modelId="{54CD3220-738C-4FC4-A444-121781EDC2BE}" type="presParOf" srcId="{48A3B7CD-DC08-490C-ACCC-BBA96A203E68}" destId="{C3763AB9-E8A8-4B5F-954B-CE54A0FA8D00}" srcOrd="1" destOrd="0" presId="urn:microsoft.com/office/officeart/2005/8/layout/hierarchy2"/>
    <dgm:cxn modelId="{737AF279-14FB-4376-A177-16C96165E855}" type="presParOf" srcId="{1350191D-A403-4132-BC1E-888179E6CFBE}" destId="{1242A857-5961-4FB8-8637-10E08302DFDF}" srcOrd="8" destOrd="0" presId="urn:microsoft.com/office/officeart/2005/8/layout/hierarchy2"/>
    <dgm:cxn modelId="{5983115A-2B7B-4018-8076-F42D34F70D7F}" type="presParOf" srcId="{1242A857-5961-4FB8-8637-10E08302DFDF}" destId="{13AA6CD7-DFDC-4C67-96F2-9CC5DA60BE50}" srcOrd="0" destOrd="0" presId="urn:microsoft.com/office/officeart/2005/8/layout/hierarchy2"/>
    <dgm:cxn modelId="{68D6A38C-C235-4098-BC4F-BCCC70E5389B}" type="presParOf" srcId="{1350191D-A403-4132-BC1E-888179E6CFBE}" destId="{945109DE-0525-4796-B937-3151F3CDC3D3}" srcOrd="9" destOrd="0" presId="urn:microsoft.com/office/officeart/2005/8/layout/hierarchy2"/>
    <dgm:cxn modelId="{A882A1FA-CA72-44B1-B6AE-345A23D30A73}" type="presParOf" srcId="{945109DE-0525-4796-B937-3151F3CDC3D3}" destId="{C153D81A-E94C-43DB-B795-8EB2E1E48465}" srcOrd="0" destOrd="0" presId="urn:microsoft.com/office/officeart/2005/8/layout/hierarchy2"/>
    <dgm:cxn modelId="{FFB855D1-32CD-4077-8BF5-702745ED953B}" type="presParOf" srcId="{945109DE-0525-4796-B937-3151F3CDC3D3}" destId="{0956D0BB-9E46-4154-81A6-892A9F52963C}" srcOrd="1" destOrd="0" presId="urn:microsoft.com/office/officeart/2005/8/layout/hierarchy2"/>
    <dgm:cxn modelId="{AC60B3D0-2DF6-408C-9744-F347D363B7E0}" type="presParOf" srcId="{0956D0BB-9E46-4154-81A6-892A9F52963C}" destId="{825CBE5E-5F41-475A-99B1-7C9C4BF4E0D9}" srcOrd="0" destOrd="0" presId="urn:microsoft.com/office/officeart/2005/8/layout/hierarchy2"/>
    <dgm:cxn modelId="{6C9E36B9-EB2D-4D65-B551-94CDF7E52E6E}" type="presParOf" srcId="{825CBE5E-5F41-475A-99B1-7C9C4BF4E0D9}" destId="{EE052D53-4D62-4033-9CE7-7185C347247F}" srcOrd="0" destOrd="0" presId="urn:microsoft.com/office/officeart/2005/8/layout/hierarchy2"/>
    <dgm:cxn modelId="{C505DA26-BCAD-4641-B701-A487E33AB4D3}" type="presParOf" srcId="{0956D0BB-9E46-4154-81A6-892A9F52963C}" destId="{369D7010-A6C7-4771-8B6D-C1906AD37053}" srcOrd="1" destOrd="0" presId="urn:microsoft.com/office/officeart/2005/8/layout/hierarchy2"/>
    <dgm:cxn modelId="{FCB53001-D667-45F3-BD39-48E9CBE3E903}" type="presParOf" srcId="{369D7010-A6C7-4771-8B6D-C1906AD37053}" destId="{CB61BB08-515C-428B-94C3-1DA86BAD0E51}" srcOrd="0" destOrd="0" presId="urn:microsoft.com/office/officeart/2005/8/layout/hierarchy2"/>
    <dgm:cxn modelId="{21220BDD-B42D-4B31-A246-D93F089834E7}" type="presParOf" srcId="{369D7010-A6C7-4771-8B6D-C1906AD37053}" destId="{574C5D87-A945-4960-BC5A-04F1800B3782}" srcOrd="1" destOrd="0" presId="urn:microsoft.com/office/officeart/2005/8/layout/hierarchy2"/>
    <dgm:cxn modelId="{58F188CF-1689-4ECF-A432-60EDD43539D4}" type="presParOf" srcId="{1350191D-A403-4132-BC1E-888179E6CFBE}" destId="{671C4D1C-E72D-41C5-BB72-4456C2F3F3EA}" srcOrd="10" destOrd="0" presId="urn:microsoft.com/office/officeart/2005/8/layout/hierarchy2"/>
    <dgm:cxn modelId="{7E4A0FF0-F4C0-4FCF-9460-548C1D60870C}" type="presParOf" srcId="{671C4D1C-E72D-41C5-BB72-4456C2F3F3EA}" destId="{D75C1F3F-9322-49FE-B44C-71C38C651D68}" srcOrd="0" destOrd="0" presId="urn:microsoft.com/office/officeart/2005/8/layout/hierarchy2"/>
    <dgm:cxn modelId="{893AD950-CBDB-489C-AEA8-180350471544}" type="presParOf" srcId="{1350191D-A403-4132-BC1E-888179E6CFBE}" destId="{8A1D36B7-42AA-418E-962E-0E95418FF76A}" srcOrd="11" destOrd="0" presId="urn:microsoft.com/office/officeart/2005/8/layout/hierarchy2"/>
    <dgm:cxn modelId="{C293EC1B-1BDC-464B-9CE7-65B4D0D90BF4}" type="presParOf" srcId="{8A1D36B7-42AA-418E-962E-0E95418FF76A}" destId="{257DDE10-31D7-47AE-827A-D3C2904E82DF}" srcOrd="0" destOrd="0" presId="urn:microsoft.com/office/officeart/2005/8/layout/hierarchy2"/>
    <dgm:cxn modelId="{18D24C28-8DB6-49B8-A099-F769B3484DDB}" type="presParOf" srcId="{8A1D36B7-42AA-418E-962E-0E95418FF76A}" destId="{B56DB950-4320-430C-AA25-E51B8841FF7A}" srcOrd="1" destOrd="0" presId="urn:microsoft.com/office/officeart/2005/8/layout/hierarchy2"/>
    <dgm:cxn modelId="{AAD1633D-8256-4554-86D5-E966E8E30E7A}" type="presParOf" srcId="{B56DB950-4320-430C-AA25-E51B8841FF7A}" destId="{26851E2C-7768-4916-ACF7-D6F9BEC45CE4}" srcOrd="0" destOrd="0" presId="urn:microsoft.com/office/officeart/2005/8/layout/hierarchy2"/>
    <dgm:cxn modelId="{BD74396B-530F-4222-BAE2-1248183B597D}" type="presParOf" srcId="{26851E2C-7768-4916-ACF7-D6F9BEC45CE4}" destId="{C8AF0B42-E061-49F8-8A25-64B92A600A79}" srcOrd="0" destOrd="0" presId="urn:microsoft.com/office/officeart/2005/8/layout/hierarchy2"/>
    <dgm:cxn modelId="{852F54F4-A891-41E6-8C46-D936BD1E5866}" type="presParOf" srcId="{B56DB950-4320-430C-AA25-E51B8841FF7A}" destId="{359C09E1-B03C-47F0-B57A-37E5D6249008}" srcOrd="1" destOrd="0" presId="urn:microsoft.com/office/officeart/2005/8/layout/hierarchy2"/>
    <dgm:cxn modelId="{C333AD7F-7379-4E88-B9EB-6A6248E97722}" type="presParOf" srcId="{359C09E1-B03C-47F0-B57A-37E5D6249008}" destId="{A5FBE46A-3454-42FF-B02C-9985259155A5}" srcOrd="0" destOrd="0" presId="urn:microsoft.com/office/officeart/2005/8/layout/hierarchy2"/>
    <dgm:cxn modelId="{B380CF77-AD44-4FEC-AFF7-1A05649B552E}" type="presParOf" srcId="{359C09E1-B03C-47F0-B57A-37E5D6249008}" destId="{19055026-5105-4F9D-89D9-E843943F4CC7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F3B0ED-BE11-4288-9B75-A04A3D5CF575}" type="doc">
      <dgm:prSet loTypeId="urn:microsoft.com/office/officeart/2005/8/layout/hierarchy2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fa-IR"/>
        </a:p>
      </dgm:t>
    </dgm:pt>
    <dgm:pt modelId="{964B0D21-89DE-490D-96E4-39AC01CB21B7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ادله جاودانی بودن اسلام </a:t>
          </a:r>
          <a:endParaRPr lang="fa-IR" sz="1600" dirty="0">
            <a:cs typeface="B Koodak" pitchFamily="2" charset="-78"/>
          </a:endParaRPr>
        </a:p>
      </dgm:t>
    </dgm:pt>
    <dgm:pt modelId="{3B9FB99B-999A-4C64-80DB-801425E8EEAC}" type="parTrans" cxnId="{008988B4-F8B4-4A69-87EE-514510BBC2E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CE6388E-F005-43E3-9C71-BE9521CFD3EC}" type="sibTrans" cxnId="{008988B4-F8B4-4A69-87EE-514510BBC2E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CFD7B05-DA7F-40A9-AADA-695E8A37203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ادله قرآنی </a:t>
          </a:r>
          <a:endParaRPr lang="fa-IR" sz="1600" dirty="0">
            <a:cs typeface="B Koodak" pitchFamily="2" charset="-78"/>
          </a:endParaRPr>
        </a:p>
      </dgm:t>
    </dgm:pt>
    <dgm:pt modelId="{7EB79C5B-F0C5-430E-9513-43FC5B06F977}" type="parTrans" cxnId="{2DE51DEE-1C69-41AC-9EB6-B29BF8DD2003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73CDDB-89F3-46E9-B441-0F787723B364}" type="sibTrans" cxnId="{2DE51DEE-1C69-41AC-9EB6-B29BF8DD2003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55F990-F929-423E-AFC3-C03F36F91FF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اطلاق آیات جهانی بودن </a:t>
          </a:r>
          <a:endParaRPr lang="fa-IR" sz="1600" dirty="0">
            <a:cs typeface="B Koodak" pitchFamily="2" charset="-78"/>
          </a:endParaRPr>
        </a:p>
      </dgm:t>
    </dgm:pt>
    <dgm:pt modelId="{9BBC3DA2-22C3-4759-83BC-7562D21B8CBB}" type="parTrans" cxnId="{0D76BD6A-84B8-4258-AB05-1DBF8E91E89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BDC29CF-E13F-41E9-A3F4-42CF50035AC9}" type="sibTrans" cxnId="{0D76BD6A-84B8-4258-AB05-1DBF8E91E89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B5707E-AAAD-4170-8C94-7143C51D4F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تمام آیاتی که در خصوص جهانی بودن ذکر گردید مطلق هستند و مقید به هیچ قید زمانی نمی باشند</a:t>
          </a:r>
          <a:endParaRPr lang="fa-IR" sz="1600" dirty="0">
            <a:cs typeface="B Koodak" pitchFamily="2" charset="-78"/>
          </a:endParaRPr>
        </a:p>
      </dgm:t>
    </dgm:pt>
    <dgm:pt modelId="{FD128AD3-7FE7-4CD8-8982-DB17E03C4ACC}" type="parTrans" cxnId="{8989CE76-F58E-43FE-8055-971A309BAEA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127125-0DD9-44FA-A25B-EC77010793B1}" type="sibTrans" cxnId="{8989CE76-F58E-43FE-8055-971A309BAEA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5A4BF2-0225-4991-932E-1E2DE7B7059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بنابراین به دلالت التزامی جاودانی بودن نیز از همه آنها فهم می شود</a:t>
          </a:r>
          <a:endParaRPr lang="fa-IR" sz="1600" dirty="0">
            <a:cs typeface="B Koodak" pitchFamily="2" charset="-78"/>
          </a:endParaRPr>
        </a:p>
      </dgm:t>
    </dgm:pt>
    <dgm:pt modelId="{253AA3B4-929A-4F28-ADEC-75C3FEA4774C}" type="parTrans" cxnId="{444659DF-2058-4DF4-A10B-DC1C33FFEE3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5A9B299-E139-4DE9-9D23-2D10C6F1A88C}" type="sibTrans" cxnId="{444659DF-2058-4DF4-A10B-DC1C33FFEE3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8E5E5D-D2E9-4A55-994B-2E6BF9DEC48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پیروزی اسلام بر سایر ادیان </a:t>
          </a:r>
          <a:endParaRPr lang="fa-IR" sz="1600" dirty="0">
            <a:cs typeface="B Koodak" pitchFamily="2" charset="-78"/>
          </a:endParaRPr>
        </a:p>
      </dgm:t>
    </dgm:pt>
    <dgm:pt modelId="{4D43451E-A1D9-4D50-9763-1BD87D776D01}" type="parTrans" cxnId="{3637F5F5-FC15-4D2D-849B-EE0AAD407F9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14EB62-5E38-4039-BFB9-53E3DEDA41D1}" type="sibTrans" cxnId="{3637F5F5-FC15-4D2D-849B-EE0AAD407F9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44D3D04-CB6B-4BCB-8FBE-F0B7A0A1563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آیه شریفه لیظهره علی الدین کله جای                    هیچ شکی در این مساله نمی گذارد</a:t>
          </a:r>
          <a:endParaRPr lang="fa-IR" sz="1600" dirty="0">
            <a:cs typeface="B Koodak" pitchFamily="2" charset="-78"/>
          </a:endParaRPr>
        </a:p>
      </dgm:t>
    </dgm:pt>
    <dgm:pt modelId="{32691C1B-727C-42E7-83C0-9689C6065751}" type="parTrans" cxnId="{B6C18DD2-3401-455E-BBA6-628D1E444A6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4942417-72B3-4B66-A674-4E355840857C}" type="sibTrans" cxnId="{B6C18DD2-3401-455E-BBA6-628D1E444A6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90CB0FB-C262-4690-9BA9-96EB04D6C60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صفت عزیز بودن قرآن کریم</a:t>
          </a:r>
          <a:endParaRPr lang="fa-IR" sz="1600" dirty="0">
            <a:cs typeface="B Koodak" pitchFamily="2" charset="-78"/>
          </a:endParaRPr>
        </a:p>
      </dgm:t>
    </dgm:pt>
    <dgm:pt modelId="{6A927850-AF25-4476-928C-7489A36A843D}" type="parTrans" cxnId="{241BB12A-9F0F-4595-A9C4-D12414EB6B8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DA90AE0-8D17-4BCF-99EF-D70845AB369A}" type="sibTrans" cxnId="{241BB12A-9F0F-4595-A9C4-D12414EB6B8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4D3FEF-4419-4047-8A1B-C92D1928392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إِنَّهُ لَكِتَابٌ عَزِيزٌ / لَّا يَأْتِيهِ الْبَاطِلُ مِن بَينْ‏ِ يَدَيْهِ وَ لَا مِنْ خَلْفِهِ  تَنزِيلٌ مِّنْ حَكِيمٍ حَمِيدٍ (فصلت / 42)</a:t>
          </a:r>
          <a:endParaRPr lang="fa-IR" sz="1600" dirty="0">
            <a:cs typeface="B Koodak" pitchFamily="2" charset="-78"/>
          </a:endParaRPr>
        </a:p>
      </dgm:t>
    </dgm:pt>
    <dgm:pt modelId="{B98356EB-3584-4194-A7D1-EBB1BA780C7E}" type="parTrans" cxnId="{A92CFE70-C563-4FF8-A76D-142DE7C9CF0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E4EB6A6-1054-4188-9104-DBDBB4931AEC}" type="sibTrans" cxnId="{A92CFE70-C563-4FF8-A76D-142DE7C9CF0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EAE3D9-A43F-458A-8E72-6AE73ACD556C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عبارت علامه</a:t>
          </a:r>
          <a:endParaRPr lang="fa-IR" sz="1600" dirty="0">
            <a:cs typeface="B Koodak" pitchFamily="2" charset="-78"/>
          </a:endParaRPr>
        </a:p>
      </dgm:t>
    </dgm:pt>
    <dgm:pt modelId="{436F389D-5EA3-4F58-9AFD-3953290C8AAC}" type="parTrans" cxnId="{A659984B-A3C2-4589-A83B-854E0154F19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90F6F8D-2E1B-4690-B566-983CDB333A26}" type="sibTrans" cxnId="{A659984B-A3C2-4589-A83B-854E0154F19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130F07-54D9-4C60-91A9-2D3D132012A3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 قوله: «وَ إِنَّهُ لَكِتابٌ عَزِيزٌ» الضمير للذكر و هو القرآن، و العزيز عديم النظير أو المنيع الممتنع من أن يغلب، و المعنى الثاني أنسب لما يتعقبه من قوله: «لا يَأْتِيهِ الْباطِلُ مِنْ بَيْنِ يَدَيْهِ وَ لا مِنْ خَلْفِهِ».</a:t>
          </a:r>
          <a:endParaRPr lang="fa-IR" sz="1600" dirty="0">
            <a:cs typeface="B Koodak" pitchFamily="2" charset="-78"/>
          </a:endParaRPr>
        </a:p>
      </dgm:t>
    </dgm:pt>
    <dgm:pt modelId="{A3075055-3105-40F3-AAC0-4CC0E333BF8B}" type="parTrans" cxnId="{FA5F52AE-89B3-4B4D-B553-E0C1B89BAB7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7F473D1-11A1-4B53-8621-8CCB33161CD6}" type="sibTrans" cxnId="{FA5F52AE-89B3-4B4D-B553-E0C1B89BAB7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4770B4-5F36-4D2E-BD8F-7273A47570E5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ادله خاتمیت</a:t>
          </a:r>
          <a:endParaRPr lang="fa-IR" sz="1600" dirty="0">
            <a:cs typeface="B Koodak" pitchFamily="2" charset="-78"/>
          </a:endParaRPr>
        </a:p>
      </dgm:t>
    </dgm:pt>
    <dgm:pt modelId="{506ECCF8-269F-442B-8E37-CF066BFFE1F0}" type="parTrans" cxnId="{218AAE6D-0807-43F1-BCE6-5FE0510B55C4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9549569-63BC-4592-8606-6DF36480C604}" type="sibTrans" cxnId="{218AAE6D-0807-43F1-BCE6-5FE0510B55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0A8EF01-5F84-4F18-B23B-04B19A0E406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درس آینده مستقلا بحث می شود</a:t>
          </a:r>
          <a:endParaRPr lang="fa-IR" sz="1600" dirty="0">
            <a:cs typeface="B Koodak" pitchFamily="2" charset="-78"/>
          </a:endParaRPr>
        </a:p>
      </dgm:t>
    </dgm:pt>
    <dgm:pt modelId="{822558E3-7991-41F1-A48C-729E703F518B}" type="parTrans" cxnId="{1899FC41-DA53-4403-A6FE-E4538C94F07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38784D7-4254-4160-992D-C2F96B01B42A}" type="sibTrans" cxnId="{1899FC41-DA53-4403-A6FE-E4538C94F0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2967879-0F19-40AA-B3D2-0F5885B8933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ادله روایی</a:t>
          </a:r>
          <a:endParaRPr lang="fa-IR" sz="1600" dirty="0">
            <a:cs typeface="B Koodak" pitchFamily="2" charset="-78"/>
          </a:endParaRPr>
        </a:p>
      </dgm:t>
    </dgm:pt>
    <dgm:pt modelId="{467E9EAF-D087-40A2-9BEA-CAAE6F5E2625}" type="parTrans" cxnId="{3FE1B4BB-E013-417A-992D-CF9A8AC32C3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D155D08-85EF-4A58-A7D4-2203727BB237}" type="sibTrans" cxnId="{3FE1B4BB-E013-417A-992D-CF9A8AC32C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4AEC737-5DAE-428F-8221-28CBA2DE7C57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مانند</a:t>
          </a:r>
          <a:endParaRPr lang="fa-IR" sz="1600" dirty="0">
            <a:cs typeface="B Koodak" pitchFamily="2" charset="-78"/>
          </a:endParaRPr>
        </a:p>
      </dgm:t>
    </dgm:pt>
    <dgm:pt modelId="{AE58ED9E-43D8-43FD-8072-CCA26BEAEB77}" type="parTrans" cxnId="{A8604E05-F2CD-4E6C-A2D6-E82769A2A57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70DED6-66AA-453E-A6CA-299B416ADBB9}" type="sibTrans" cxnId="{A8604E05-F2CD-4E6C-A2D6-E82769A2A57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62CF0D8-2AE6-4DC1-A68C-ECB1BF68279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حلال محمد حلال الی یوم القیامه و حرامه حرام الی یوم القیامه</a:t>
          </a:r>
          <a:endParaRPr lang="fa-IR" sz="1600" dirty="0">
            <a:cs typeface="B Koodak" pitchFamily="2" charset="-78"/>
          </a:endParaRPr>
        </a:p>
      </dgm:t>
    </dgm:pt>
    <dgm:pt modelId="{144ABE2B-E334-4727-9ED9-E9CE31CCD8D0}" type="parTrans" cxnId="{FF441329-DDED-4D66-850A-A3A409567BB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975E6B-3668-419C-A792-D97E41E27379}" type="sibTrans" cxnId="{FF441329-DDED-4D66-850A-A3A409567BB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BAF1FA-B1FD-453E-9F7F-FE73E254AF86}" type="pres">
      <dgm:prSet presAssocID="{75F3B0ED-BE11-4288-9B75-A04A3D5CF575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777B3689-4519-44A2-9D61-2FC8E948EB50}" type="pres">
      <dgm:prSet presAssocID="{964B0D21-89DE-490D-96E4-39AC01CB21B7}" presName="root1" presStyleCnt="0"/>
      <dgm:spPr/>
    </dgm:pt>
    <dgm:pt modelId="{38E8F62E-FDB0-43DB-B4B8-648CABC20989}" type="pres">
      <dgm:prSet presAssocID="{964B0D21-89DE-490D-96E4-39AC01CB21B7}" presName="LevelOneTextNode" presStyleLbl="node0" presStyleIdx="0" presStyleCnt="1">
        <dgm:presLayoutVars>
          <dgm:chPref val="3"/>
        </dgm:presLayoutVars>
      </dgm:prSet>
      <dgm:spPr/>
    </dgm:pt>
    <dgm:pt modelId="{3724799A-AD4B-4BCA-8DBA-B25C27B1DA90}" type="pres">
      <dgm:prSet presAssocID="{964B0D21-89DE-490D-96E4-39AC01CB21B7}" presName="level2hierChild" presStyleCnt="0"/>
      <dgm:spPr/>
    </dgm:pt>
    <dgm:pt modelId="{370BF599-AAE9-4BEA-8EE4-799A1D7BEF21}" type="pres">
      <dgm:prSet presAssocID="{7EB79C5B-F0C5-430E-9513-43FC5B06F977}" presName="conn2-1" presStyleLbl="parChTrans1D2" presStyleIdx="0" presStyleCnt="3"/>
      <dgm:spPr/>
    </dgm:pt>
    <dgm:pt modelId="{E5710C5B-DEF1-4FDF-916D-F71D12074769}" type="pres">
      <dgm:prSet presAssocID="{7EB79C5B-F0C5-430E-9513-43FC5B06F977}" presName="connTx" presStyleLbl="parChTrans1D2" presStyleIdx="0" presStyleCnt="3"/>
      <dgm:spPr/>
    </dgm:pt>
    <dgm:pt modelId="{594B2115-4F8F-4D5F-9D9E-B5336BA49AA7}" type="pres">
      <dgm:prSet presAssocID="{3CFD7B05-DA7F-40A9-AADA-695E8A372036}" presName="root2" presStyleCnt="0"/>
      <dgm:spPr/>
    </dgm:pt>
    <dgm:pt modelId="{71F68077-17C3-4871-A4E8-9FEC3F34CB45}" type="pres">
      <dgm:prSet presAssocID="{3CFD7B05-DA7F-40A9-AADA-695E8A372036}" presName="LevelTwoTextNode" presStyleLbl="node2" presStyleIdx="0" presStyleCnt="3">
        <dgm:presLayoutVars>
          <dgm:chPref val="3"/>
        </dgm:presLayoutVars>
      </dgm:prSet>
      <dgm:spPr/>
    </dgm:pt>
    <dgm:pt modelId="{B1CE7F6E-5C92-4C54-AEB2-E93153AE65ED}" type="pres">
      <dgm:prSet presAssocID="{3CFD7B05-DA7F-40A9-AADA-695E8A372036}" presName="level3hierChild" presStyleCnt="0"/>
      <dgm:spPr/>
    </dgm:pt>
    <dgm:pt modelId="{8B321466-F381-4A5C-B97D-7109E071906C}" type="pres">
      <dgm:prSet presAssocID="{9BBC3DA2-22C3-4759-83BC-7562D21B8CBB}" presName="conn2-1" presStyleLbl="parChTrans1D3" presStyleIdx="0" presStyleCnt="5"/>
      <dgm:spPr/>
    </dgm:pt>
    <dgm:pt modelId="{6255E551-6248-4495-8CE1-601C8B4BA7A4}" type="pres">
      <dgm:prSet presAssocID="{9BBC3DA2-22C3-4759-83BC-7562D21B8CBB}" presName="connTx" presStyleLbl="parChTrans1D3" presStyleIdx="0" presStyleCnt="5"/>
      <dgm:spPr/>
    </dgm:pt>
    <dgm:pt modelId="{2E2BF89A-CF0E-4765-84FB-533E8A0CF75F}" type="pres">
      <dgm:prSet presAssocID="{4955F990-F929-423E-AFC3-C03F36F91FF3}" presName="root2" presStyleCnt="0"/>
      <dgm:spPr/>
    </dgm:pt>
    <dgm:pt modelId="{5C9920D7-1A90-4FEA-98B1-2AEEFB471997}" type="pres">
      <dgm:prSet presAssocID="{4955F990-F929-423E-AFC3-C03F36F91FF3}" presName="LevelTwoTextNode" presStyleLbl="node3" presStyleIdx="0" presStyleCnt="5">
        <dgm:presLayoutVars>
          <dgm:chPref val="3"/>
        </dgm:presLayoutVars>
      </dgm:prSet>
      <dgm:spPr/>
    </dgm:pt>
    <dgm:pt modelId="{32B99996-844C-47B5-B9C0-99DA057F339A}" type="pres">
      <dgm:prSet presAssocID="{4955F990-F929-423E-AFC3-C03F36F91FF3}" presName="level3hierChild" presStyleCnt="0"/>
      <dgm:spPr/>
    </dgm:pt>
    <dgm:pt modelId="{E00EEBA1-02AD-402B-8ACF-2CAD64E03B34}" type="pres">
      <dgm:prSet presAssocID="{FD128AD3-7FE7-4CD8-8982-DB17E03C4ACC}" presName="conn2-1" presStyleLbl="parChTrans1D4" presStyleIdx="0" presStyleCnt="7"/>
      <dgm:spPr/>
    </dgm:pt>
    <dgm:pt modelId="{73DA323F-097E-4AD8-999F-B1B1ED27E149}" type="pres">
      <dgm:prSet presAssocID="{FD128AD3-7FE7-4CD8-8982-DB17E03C4ACC}" presName="connTx" presStyleLbl="parChTrans1D4" presStyleIdx="0" presStyleCnt="7"/>
      <dgm:spPr/>
    </dgm:pt>
    <dgm:pt modelId="{2AE5F926-D9CC-43A4-9D53-65F8FE1C63E2}" type="pres">
      <dgm:prSet presAssocID="{E9B5707E-AAAD-4170-8C94-7143C51D4FD4}" presName="root2" presStyleCnt="0"/>
      <dgm:spPr/>
    </dgm:pt>
    <dgm:pt modelId="{8D21AC36-2015-4803-B62F-FBE8AF285E98}" type="pres">
      <dgm:prSet presAssocID="{E9B5707E-AAAD-4170-8C94-7143C51D4FD4}" presName="LevelTwoTextNode" presStyleLbl="node4" presStyleIdx="0" presStyleCnt="7" custScaleX="225153" custScaleY="178986">
        <dgm:presLayoutVars>
          <dgm:chPref val="3"/>
        </dgm:presLayoutVars>
      </dgm:prSet>
      <dgm:spPr/>
    </dgm:pt>
    <dgm:pt modelId="{CA5A8AF9-8818-45C5-A066-CD6C624EB79D}" type="pres">
      <dgm:prSet presAssocID="{E9B5707E-AAAD-4170-8C94-7143C51D4FD4}" presName="level3hierChild" presStyleCnt="0"/>
      <dgm:spPr/>
    </dgm:pt>
    <dgm:pt modelId="{08A150F8-8097-49AB-B03E-1F37E8BBD72E}" type="pres">
      <dgm:prSet presAssocID="{253AA3B4-929A-4F28-ADEC-75C3FEA4774C}" presName="conn2-1" presStyleLbl="parChTrans1D4" presStyleIdx="1" presStyleCnt="7"/>
      <dgm:spPr/>
    </dgm:pt>
    <dgm:pt modelId="{C9E9BCF9-A38C-4B89-A4B7-1A37227FF93B}" type="pres">
      <dgm:prSet presAssocID="{253AA3B4-929A-4F28-ADEC-75C3FEA4774C}" presName="connTx" presStyleLbl="parChTrans1D4" presStyleIdx="1" presStyleCnt="7"/>
      <dgm:spPr/>
    </dgm:pt>
    <dgm:pt modelId="{307579AD-94BF-4F3B-9FF1-289AF2B47125}" type="pres">
      <dgm:prSet presAssocID="{695A4BF2-0225-4991-932E-1E2DE7B70597}" presName="root2" presStyleCnt="0"/>
      <dgm:spPr/>
    </dgm:pt>
    <dgm:pt modelId="{3C9573AD-3C60-4139-AC06-3F30162C738D}" type="pres">
      <dgm:prSet presAssocID="{695A4BF2-0225-4991-932E-1E2DE7B70597}" presName="LevelTwoTextNode" presStyleLbl="node4" presStyleIdx="1" presStyleCnt="7" custScaleX="120559" custScaleY="255550">
        <dgm:presLayoutVars>
          <dgm:chPref val="3"/>
        </dgm:presLayoutVars>
      </dgm:prSet>
      <dgm:spPr/>
    </dgm:pt>
    <dgm:pt modelId="{2506B9A7-F792-465F-A317-8E29CBF6DC07}" type="pres">
      <dgm:prSet presAssocID="{695A4BF2-0225-4991-932E-1E2DE7B70597}" presName="level3hierChild" presStyleCnt="0"/>
      <dgm:spPr/>
    </dgm:pt>
    <dgm:pt modelId="{78C71DD8-F221-4A5F-BB38-0766284E440E}" type="pres">
      <dgm:prSet presAssocID="{4D43451E-A1D9-4D50-9763-1BD87D776D01}" presName="conn2-1" presStyleLbl="parChTrans1D3" presStyleIdx="1" presStyleCnt="5"/>
      <dgm:spPr/>
    </dgm:pt>
    <dgm:pt modelId="{C14BA53D-C82C-4EC1-9D6E-6E92F9750E78}" type="pres">
      <dgm:prSet presAssocID="{4D43451E-A1D9-4D50-9763-1BD87D776D01}" presName="connTx" presStyleLbl="parChTrans1D3" presStyleIdx="1" presStyleCnt="5"/>
      <dgm:spPr/>
    </dgm:pt>
    <dgm:pt modelId="{33771123-62A6-4E9B-9E1A-96CC171D6E34}" type="pres">
      <dgm:prSet presAssocID="{BE8E5E5D-D2E9-4A55-994B-2E6BF9DEC48B}" presName="root2" presStyleCnt="0"/>
      <dgm:spPr/>
    </dgm:pt>
    <dgm:pt modelId="{B6865B01-B434-40E3-8C31-3E10AE5D8C89}" type="pres">
      <dgm:prSet presAssocID="{BE8E5E5D-D2E9-4A55-994B-2E6BF9DEC48B}" presName="LevelTwoTextNode" presStyleLbl="node3" presStyleIdx="1" presStyleCnt="5">
        <dgm:presLayoutVars>
          <dgm:chPref val="3"/>
        </dgm:presLayoutVars>
      </dgm:prSet>
      <dgm:spPr/>
    </dgm:pt>
    <dgm:pt modelId="{9AADA9E0-E2D7-403F-801D-3AEEBD4E21E4}" type="pres">
      <dgm:prSet presAssocID="{BE8E5E5D-D2E9-4A55-994B-2E6BF9DEC48B}" presName="level3hierChild" presStyleCnt="0"/>
      <dgm:spPr/>
    </dgm:pt>
    <dgm:pt modelId="{88114BEF-5EC9-4CB2-898E-796F7A215731}" type="pres">
      <dgm:prSet presAssocID="{32691C1B-727C-42E7-83C0-9689C6065751}" presName="conn2-1" presStyleLbl="parChTrans1D4" presStyleIdx="2" presStyleCnt="7"/>
      <dgm:spPr/>
    </dgm:pt>
    <dgm:pt modelId="{3D67D75B-FBC6-440C-A9E0-4953CDD9AF7F}" type="pres">
      <dgm:prSet presAssocID="{32691C1B-727C-42E7-83C0-9689C6065751}" presName="connTx" presStyleLbl="parChTrans1D4" presStyleIdx="2" presStyleCnt="7"/>
      <dgm:spPr/>
    </dgm:pt>
    <dgm:pt modelId="{760B38BD-C390-4FDA-A13B-24B145C74379}" type="pres">
      <dgm:prSet presAssocID="{144D3D04-CB6B-4BCB-8FBE-F0B7A0A1563B}" presName="root2" presStyleCnt="0"/>
      <dgm:spPr/>
    </dgm:pt>
    <dgm:pt modelId="{81382911-950A-419F-8A56-423B4EFFB47B}" type="pres">
      <dgm:prSet presAssocID="{144D3D04-CB6B-4BCB-8FBE-F0B7A0A1563B}" presName="LevelTwoTextNode" presStyleLbl="node4" presStyleIdx="2" presStyleCnt="7" custScaleX="276572">
        <dgm:presLayoutVars>
          <dgm:chPref val="3"/>
        </dgm:presLayoutVars>
      </dgm:prSet>
      <dgm:spPr/>
    </dgm:pt>
    <dgm:pt modelId="{90D34D08-B55E-4A68-8688-B5CCF8BEEE5C}" type="pres">
      <dgm:prSet presAssocID="{144D3D04-CB6B-4BCB-8FBE-F0B7A0A1563B}" presName="level3hierChild" presStyleCnt="0"/>
      <dgm:spPr/>
    </dgm:pt>
    <dgm:pt modelId="{61AE80A4-9B93-4B22-9E8D-AE8EDCFAADDE}" type="pres">
      <dgm:prSet presAssocID="{6A927850-AF25-4476-928C-7489A36A843D}" presName="conn2-1" presStyleLbl="parChTrans1D3" presStyleIdx="2" presStyleCnt="5"/>
      <dgm:spPr/>
    </dgm:pt>
    <dgm:pt modelId="{645D7C18-4353-4440-BBED-42F3ADAD615F}" type="pres">
      <dgm:prSet presAssocID="{6A927850-AF25-4476-928C-7489A36A843D}" presName="connTx" presStyleLbl="parChTrans1D3" presStyleIdx="2" presStyleCnt="5"/>
      <dgm:spPr/>
    </dgm:pt>
    <dgm:pt modelId="{95A5BF58-864C-41C4-BAA0-C76EA81D5F7C}" type="pres">
      <dgm:prSet presAssocID="{690CB0FB-C262-4690-9BA9-96EB04D6C608}" presName="root2" presStyleCnt="0"/>
      <dgm:spPr/>
    </dgm:pt>
    <dgm:pt modelId="{627A1067-68EE-4460-BC00-87EBF06C7C8A}" type="pres">
      <dgm:prSet presAssocID="{690CB0FB-C262-4690-9BA9-96EB04D6C608}" presName="LevelTwoTextNode" presStyleLbl="node3" presStyleIdx="2" presStyleCnt="5" custScaleX="74775" custScaleY="201802">
        <dgm:presLayoutVars>
          <dgm:chPref val="3"/>
        </dgm:presLayoutVars>
      </dgm:prSet>
      <dgm:spPr/>
    </dgm:pt>
    <dgm:pt modelId="{623B33CB-71B1-4120-8F02-BCE2A97110A1}" type="pres">
      <dgm:prSet presAssocID="{690CB0FB-C262-4690-9BA9-96EB04D6C608}" presName="level3hierChild" presStyleCnt="0"/>
      <dgm:spPr/>
    </dgm:pt>
    <dgm:pt modelId="{7F52BB80-2287-448A-98EC-C0D467F1BFD1}" type="pres">
      <dgm:prSet presAssocID="{B98356EB-3584-4194-A7D1-EBB1BA780C7E}" presName="conn2-1" presStyleLbl="parChTrans1D4" presStyleIdx="3" presStyleCnt="7"/>
      <dgm:spPr/>
    </dgm:pt>
    <dgm:pt modelId="{CE05C1D3-FADF-404F-A89E-0BF925CC9B18}" type="pres">
      <dgm:prSet presAssocID="{B98356EB-3584-4194-A7D1-EBB1BA780C7E}" presName="connTx" presStyleLbl="parChTrans1D4" presStyleIdx="3" presStyleCnt="7"/>
      <dgm:spPr/>
    </dgm:pt>
    <dgm:pt modelId="{9BD92D43-52B4-436E-A20D-D2958344B5F1}" type="pres">
      <dgm:prSet presAssocID="{174D3FEF-4419-4047-8A1B-C92D1928392A}" presName="root2" presStyleCnt="0"/>
      <dgm:spPr/>
    </dgm:pt>
    <dgm:pt modelId="{EB422C18-A2F5-41C2-9BD4-6B820BCD7CBA}" type="pres">
      <dgm:prSet presAssocID="{174D3FEF-4419-4047-8A1B-C92D1928392A}" presName="LevelTwoTextNode" presStyleLbl="node4" presStyleIdx="3" presStyleCnt="7" custScaleY="403600">
        <dgm:presLayoutVars>
          <dgm:chPref val="3"/>
        </dgm:presLayoutVars>
      </dgm:prSet>
      <dgm:spPr/>
    </dgm:pt>
    <dgm:pt modelId="{CC9E6018-6B80-4C76-A393-92D5DBCC5C5C}" type="pres">
      <dgm:prSet presAssocID="{174D3FEF-4419-4047-8A1B-C92D1928392A}" presName="level3hierChild" presStyleCnt="0"/>
      <dgm:spPr/>
    </dgm:pt>
    <dgm:pt modelId="{BAE777A7-B146-4C03-B879-78B1CF689C72}" type="pres">
      <dgm:prSet presAssocID="{436F389D-5EA3-4F58-9AFD-3953290C8AAC}" presName="conn2-1" presStyleLbl="parChTrans1D4" presStyleIdx="4" presStyleCnt="7"/>
      <dgm:spPr/>
    </dgm:pt>
    <dgm:pt modelId="{3937CE0C-994F-40AE-9001-F8D41A74BB38}" type="pres">
      <dgm:prSet presAssocID="{436F389D-5EA3-4F58-9AFD-3953290C8AAC}" presName="connTx" presStyleLbl="parChTrans1D4" presStyleIdx="4" presStyleCnt="7"/>
      <dgm:spPr/>
    </dgm:pt>
    <dgm:pt modelId="{97AD8AC7-01DD-4BF4-A3AF-A320878EED35}" type="pres">
      <dgm:prSet presAssocID="{CFEAE3D9-A43F-458A-8E72-6AE73ACD556C}" presName="root2" presStyleCnt="0"/>
      <dgm:spPr/>
    </dgm:pt>
    <dgm:pt modelId="{8F4E8A1A-463A-4E7B-8D0C-C8B7A79A16EE}" type="pres">
      <dgm:prSet presAssocID="{CFEAE3D9-A43F-458A-8E72-6AE73ACD556C}" presName="LevelTwoTextNode" presStyleLbl="node4" presStyleIdx="4" presStyleCnt="7" custScaleX="49550">
        <dgm:presLayoutVars>
          <dgm:chPref val="3"/>
        </dgm:presLayoutVars>
      </dgm:prSet>
      <dgm:spPr/>
    </dgm:pt>
    <dgm:pt modelId="{5FA8EBA0-EEEB-450C-A80E-31D8CD245BAA}" type="pres">
      <dgm:prSet presAssocID="{CFEAE3D9-A43F-458A-8E72-6AE73ACD556C}" presName="level3hierChild" presStyleCnt="0"/>
      <dgm:spPr/>
    </dgm:pt>
    <dgm:pt modelId="{57049B67-6060-436E-A607-98B79C11A280}" type="pres">
      <dgm:prSet presAssocID="{A3075055-3105-40F3-AAC0-4CC0E333BF8B}" presName="conn2-1" presStyleLbl="parChTrans1D4" presStyleIdx="5" presStyleCnt="7"/>
      <dgm:spPr/>
    </dgm:pt>
    <dgm:pt modelId="{F4A7D9CF-1886-4339-BC67-9C0D3653F0B3}" type="pres">
      <dgm:prSet presAssocID="{A3075055-3105-40F3-AAC0-4CC0E333BF8B}" presName="connTx" presStyleLbl="parChTrans1D4" presStyleIdx="5" presStyleCnt="7"/>
      <dgm:spPr/>
    </dgm:pt>
    <dgm:pt modelId="{4163B5F5-5FD8-450D-83B4-1241FCD82CA5}" type="pres">
      <dgm:prSet presAssocID="{B6130F07-54D9-4C60-91A9-2D3D132012A3}" presName="root2" presStyleCnt="0"/>
      <dgm:spPr/>
    </dgm:pt>
    <dgm:pt modelId="{6EECF60D-98DB-4FB6-A8DF-A0814ABB97EA}" type="pres">
      <dgm:prSet presAssocID="{B6130F07-54D9-4C60-91A9-2D3D132012A3}" presName="LevelTwoTextNode" presStyleLbl="node4" presStyleIdx="5" presStyleCnt="7" custScaleX="190547" custScaleY="408348">
        <dgm:presLayoutVars>
          <dgm:chPref val="3"/>
        </dgm:presLayoutVars>
      </dgm:prSet>
      <dgm:spPr/>
    </dgm:pt>
    <dgm:pt modelId="{22672C4C-DF7D-4C33-A352-C5621608A322}" type="pres">
      <dgm:prSet presAssocID="{B6130F07-54D9-4C60-91A9-2D3D132012A3}" presName="level3hierChild" presStyleCnt="0"/>
      <dgm:spPr/>
    </dgm:pt>
    <dgm:pt modelId="{6B355EE2-1FFB-4F81-9F39-302F3E45E3E1}" type="pres">
      <dgm:prSet presAssocID="{506ECCF8-269F-442B-8E37-CF066BFFE1F0}" presName="conn2-1" presStyleLbl="parChTrans1D2" presStyleIdx="1" presStyleCnt="3"/>
      <dgm:spPr/>
    </dgm:pt>
    <dgm:pt modelId="{99424816-CF29-4837-8C61-188D3BA1CC42}" type="pres">
      <dgm:prSet presAssocID="{506ECCF8-269F-442B-8E37-CF066BFFE1F0}" presName="connTx" presStyleLbl="parChTrans1D2" presStyleIdx="1" presStyleCnt="3"/>
      <dgm:spPr/>
    </dgm:pt>
    <dgm:pt modelId="{BFA94AC6-CC7F-4167-9529-7EC8BC9B0EE8}" type="pres">
      <dgm:prSet presAssocID="{D64770B4-5F36-4D2E-BD8F-7273A47570E5}" presName="root2" presStyleCnt="0"/>
      <dgm:spPr/>
    </dgm:pt>
    <dgm:pt modelId="{418223DC-A6CE-4E64-A368-C1B517840A1D}" type="pres">
      <dgm:prSet presAssocID="{D64770B4-5F36-4D2E-BD8F-7273A47570E5}" presName="LevelTwoTextNode" presStyleLbl="node2" presStyleIdx="1" presStyleCnt="3">
        <dgm:presLayoutVars>
          <dgm:chPref val="3"/>
        </dgm:presLayoutVars>
      </dgm:prSet>
      <dgm:spPr/>
    </dgm:pt>
    <dgm:pt modelId="{8D2BD3A6-FA72-40B8-A29E-6E3BE79221CD}" type="pres">
      <dgm:prSet presAssocID="{D64770B4-5F36-4D2E-BD8F-7273A47570E5}" presName="level3hierChild" presStyleCnt="0"/>
      <dgm:spPr/>
    </dgm:pt>
    <dgm:pt modelId="{404965A0-122F-42E2-BC0F-47E6ADF3D421}" type="pres">
      <dgm:prSet presAssocID="{822558E3-7991-41F1-A48C-729E703F518B}" presName="conn2-1" presStyleLbl="parChTrans1D3" presStyleIdx="3" presStyleCnt="5"/>
      <dgm:spPr/>
    </dgm:pt>
    <dgm:pt modelId="{F4199154-CB04-468A-8E77-4D5890557468}" type="pres">
      <dgm:prSet presAssocID="{822558E3-7991-41F1-A48C-729E703F518B}" presName="connTx" presStyleLbl="parChTrans1D3" presStyleIdx="3" presStyleCnt="5"/>
      <dgm:spPr/>
    </dgm:pt>
    <dgm:pt modelId="{DFC3AAC7-124B-426C-AA9A-AFD1577ED8F6}" type="pres">
      <dgm:prSet presAssocID="{20A8EF01-5F84-4F18-B23B-04B19A0E4067}" presName="root2" presStyleCnt="0"/>
      <dgm:spPr/>
    </dgm:pt>
    <dgm:pt modelId="{E7D62D93-C1A0-4407-954B-F12F69155103}" type="pres">
      <dgm:prSet presAssocID="{20A8EF01-5F84-4F18-B23B-04B19A0E4067}" presName="LevelTwoTextNode" presStyleLbl="node3" presStyleIdx="3" presStyleCnt="5" custScaleX="240123">
        <dgm:presLayoutVars>
          <dgm:chPref val="3"/>
        </dgm:presLayoutVars>
      </dgm:prSet>
      <dgm:spPr/>
    </dgm:pt>
    <dgm:pt modelId="{F8CDEA56-E9DD-4250-B52D-1CB0E3BC97B7}" type="pres">
      <dgm:prSet presAssocID="{20A8EF01-5F84-4F18-B23B-04B19A0E4067}" presName="level3hierChild" presStyleCnt="0"/>
      <dgm:spPr/>
    </dgm:pt>
    <dgm:pt modelId="{2A5517FE-B1CF-4525-88AA-13E5B56EBE48}" type="pres">
      <dgm:prSet presAssocID="{467E9EAF-D087-40A2-9BEA-CAAE6F5E2625}" presName="conn2-1" presStyleLbl="parChTrans1D2" presStyleIdx="2" presStyleCnt="3"/>
      <dgm:spPr/>
    </dgm:pt>
    <dgm:pt modelId="{CEFC612F-BF8B-4498-9754-31BE67BD90D4}" type="pres">
      <dgm:prSet presAssocID="{467E9EAF-D087-40A2-9BEA-CAAE6F5E2625}" presName="connTx" presStyleLbl="parChTrans1D2" presStyleIdx="2" presStyleCnt="3"/>
      <dgm:spPr/>
    </dgm:pt>
    <dgm:pt modelId="{CB1FD934-BC8D-463A-B291-3836B2D6FA79}" type="pres">
      <dgm:prSet presAssocID="{02967879-0F19-40AA-B3D2-0F5885B89336}" presName="root2" presStyleCnt="0"/>
      <dgm:spPr/>
    </dgm:pt>
    <dgm:pt modelId="{6A7A1544-C923-430A-93E6-5CAF6EF73C9A}" type="pres">
      <dgm:prSet presAssocID="{02967879-0F19-40AA-B3D2-0F5885B89336}" presName="LevelTwoTextNode" presStyleLbl="node2" presStyleIdx="2" presStyleCnt="3">
        <dgm:presLayoutVars>
          <dgm:chPref val="3"/>
        </dgm:presLayoutVars>
      </dgm:prSet>
      <dgm:spPr/>
    </dgm:pt>
    <dgm:pt modelId="{4D4660C5-260C-437A-8784-03D3C6ED606C}" type="pres">
      <dgm:prSet presAssocID="{02967879-0F19-40AA-B3D2-0F5885B89336}" presName="level3hierChild" presStyleCnt="0"/>
      <dgm:spPr/>
    </dgm:pt>
    <dgm:pt modelId="{801868A0-0E7C-4524-A2B7-BCBCDD09C161}" type="pres">
      <dgm:prSet presAssocID="{AE58ED9E-43D8-43FD-8072-CCA26BEAEB77}" presName="conn2-1" presStyleLbl="parChTrans1D3" presStyleIdx="4" presStyleCnt="5"/>
      <dgm:spPr/>
    </dgm:pt>
    <dgm:pt modelId="{7F4C866E-8AAC-4A02-8071-7BA87F7766D5}" type="pres">
      <dgm:prSet presAssocID="{AE58ED9E-43D8-43FD-8072-CCA26BEAEB77}" presName="connTx" presStyleLbl="parChTrans1D3" presStyleIdx="4" presStyleCnt="5"/>
      <dgm:spPr/>
    </dgm:pt>
    <dgm:pt modelId="{99D77DC4-BD7D-45EC-A2BB-3E31CFEA4577}" type="pres">
      <dgm:prSet presAssocID="{54AEC737-5DAE-428F-8221-28CBA2DE7C57}" presName="root2" presStyleCnt="0"/>
      <dgm:spPr/>
    </dgm:pt>
    <dgm:pt modelId="{A39AFD02-9FAD-44D4-8A3F-3A80C4090CDA}" type="pres">
      <dgm:prSet presAssocID="{54AEC737-5DAE-428F-8221-28CBA2DE7C57}" presName="LevelTwoTextNode" presStyleLbl="node3" presStyleIdx="4" presStyleCnt="5">
        <dgm:presLayoutVars>
          <dgm:chPref val="3"/>
        </dgm:presLayoutVars>
      </dgm:prSet>
      <dgm:spPr/>
    </dgm:pt>
    <dgm:pt modelId="{017E3DC9-2C88-416B-9F7B-8711E024DADF}" type="pres">
      <dgm:prSet presAssocID="{54AEC737-5DAE-428F-8221-28CBA2DE7C57}" presName="level3hierChild" presStyleCnt="0"/>
      <dgm:spPr/>
    </dgm:pt>
    <dgm:pt modelId="{939C8F62-F410-472B-B32C-26DE4A56FD7C}" type="pres">
      <dgm:prSet presAssocID="{144ABE2B-E334-4727-9ED9-E9CE31CCD8D0}" presName="conn2-1" presStyleLbl="parChTrans1D4" presStyleIdx="6" presStyleCnt="7"/>
      <dgm:spPr/>
    </dgm:pt>
    <dgm:pt modelId="{4C00F9F8-A0CC-448B-836E-281B41C8C9CA}" type="pres">
      <dgm:prSet presAssocID="{144ABE2B-E334-4727-9ED9-E9CE31CCD8D0}" presName="connTx" presStyleLbl="parChTrans1D4" presStyleIdx="6" presStyleCnt="7"/>
      <dgm:spPr/>
    </dgm:pt>
    <dgm:pt modelId="{EDCBD9AA-58A2-4A6D-B390-99B305B40156}" type="pres">
      <dgm:prSet presAssocID="{162CF0D8-2AE6-4DC1-A68C-ECB1BF68279B}" presName="root2" presStyleCnt="0"/>
      <dgm:spPr/>
    </dgm:pt>
    <dgm:pt modelId="{4E5B79D9-48AD-4243-B3A8-FB222E02851E}" type="pres">
      <dgm:prSet presAssocID="{162CF0D8-2AE6-4DC1-A68C-ECB1BF68279B}" presName="LevelTwoTextNode" presStyleLbl="node4" presStyleIdx="6" presStyleCnt="7" custScaleX="235460">
        <dgm:presLayoutVars>
          <dgm:chPref val="3"/>
        </dgm:presLayoutVars>
      </dgm:prSet>
      <dgm:spPr/>
    </dgm:pt>
    <dgm:pt modelId="{BDEB298C-5318-4CA3-90D2-8B72EFDCE41F}" type="pres">
      <dgm:prSet presAssocID="{162CF0D8-2AE6-4DC1-A68C-ECB1BF68279B}" presName="level3hierChild" presStyleCnt="0"/>
      <dgm:spPr/>
    </dgm:pt>
  </dgm:ptLst>
  <dgm:cxnLst>
    <dgm:cxn modelId="{216CDDD5-7255-49EB-BF87-4167A422C8DE}" type="presOf" srcId="{A3075055-3105-40F3-AAC0-4CC0E333BF8B}" destId="{57049B67-6060-436E-A607-98B79C11A280}" srcOrd="0" destOrd="0" presId="urn:microsoft.com/office/officeart/2005/8/layout/hierarchy2"/>
    <dgm:cxn modelId="{F8A110FD-DEEE-46BE-B2ED-66666F7C15C0}" type="presOf" srcId="{02967879-0F19-40AA-B3D2-0F5885B89336}" destId="{6A7A1544-C923-430A-93E6-5CAF6EF73C9A}" srcOrd="0" destOrd="0" presId="urn:microsoft.com/office/officeart/2005/8/layout/hierarchy2"/>
    <dgm:cxn modelId="{6CF8065A-83DA-4153-9155-4DFBAD178A93}" type="presOf" srcId="{AE58ED9E-43D8-43FD-8072-CCA26BEAEB77}" destId="{801868A0-0E7C-4524-A2B7-BCBCDD09C161}" srcOrd="0" destOrd="0" presId="urn:microsoft.com/office/officeart/2005/8/layout/hierarchy2"/>
    <dgm:cxn modelId="{49E88020-1C74-4763-A5CB-E9F9222EC4BF}" type="presOf" srcId="{436F389D-5EA3-4F58-9AFD-3953290C8AAC}" destId="{3937CE0C-994F-40AE-9001-F8D41A74BB38}" srcOrd="1" destOrd="0" presId="urn:microsoft.com/office/officeart/2005/8/layout/hierarchy2"/>
    <dgm:cxn modelId="{4335D865-66CA-4EB7-8C70-D3BC39B9CAFE}" type="presOf" srcId="{822558E3-7991-41F1-A48C-729E703F518B}" destId="{404965A0-122F-42E2-BC0F-47E6ADF3D421}" srcOrd="0" destOrd="0" presId="urn:microsoft.com/office/officeart/2005/8/layout/hierarchy2"/>
    <dgm:cxn modelId="{CDAD8103-9411-44E5-99D3-BBED7FB66B26}" type="presOf" srcId="{506ECCF8-269F-442B-8E37-CF066BFFE1F0}" destId="{99424816-CF29-4837-8C61-188D3BA1CC42}" srcOrd="1" destOrd="0" presId="urn:microsoft.com/office/officeart/2005/8/layout/hierarchy2"/>
    <dgm:cxn modelId="{DCB925BD-BB68-4EFB-8B2E-7E25C5465BCE}" type="presOf" srcId="{FD128AD3-7FE7-4CD8-8982-DB17E03C4ACC}" destId="{E00EEBA1-02AD-402B-8ACF-2CAD64E03B34}" srcOrd="0" destOrd="0" presId="urn:microsoft.com/office/officeart/2005/8/layout/hierarchy2"/>
    <dgm:cxn modelId="{8989CE76-F58E-43FE-8055-971A309BAEA4}" srcId="{4955F990-F929-423E-AFC3-C03F36F91FF3}" destId="{E9B5707E-AAAD-4170-8C94-7143C51D4FD4}" srcOrd="0" destOrd="0" parTransId="{FD128AD3-7FE7-4CD8-8982-DB17E03C4ACC}" sibTransId="{1A127125-0DD9-44FA-A25B-EC77010793B1}"/>
    <dgm:cxn modelId="{72ECB8AB-4E83-455F-8125-6D9DD979EF83}" type="presOf" srcId="{9BBC3DA2-22C3-4759-83BC-7562D21B8CBB}" destId="{8B321466-F381-4A5C-B97D-7109E071906C}" srcOrd="0" destOrd="0" presId="urn:microsoft.com/office/officeart/2005/8/layout/hierarchy2"/>
    <dgm:cxn modelId="{162F27A3-34CF-4CF9-98D3-71C8B79A7A33}" type="presOf" srcId="{695A4BF2-0225-4991-932E-1E2DE7B70597}" destId="{3C9573AD-3C60-4139-AC06-3F30162C738D}" srcOrd="0" destOrd="0" presId="urn:microsoft.com/office/officeart/2005/8/layout/hierarchy2"/>
    <dgm:cxn modelId="{F93784FC-B8C7-472F-9EE3-16DCFF62EFE2}" type="presOf" srcId="{144ABE2B-E334-4727-9ED9-E9CE31CCD8D0}" destId="{939C8F62-F410-472B-B32C-26DE4A56FD7C}" srcOrd="0" destOrd="0" presId="urn:microsoft.com/office/officeart/2005/8/layout/hierarchy2"/>
    <dgm:cxn modelId="{A5B9FB97-249E-4F36-94C9-3C249C1903EF}" type="presOf" srcId="{253AA3B4-929A-4F28-ADEC-75C3FEA4774C}" destId="{C9E9BCF9-A38C-4B89-A4B7-1A37227FF93B}" srcOrd="1" destOrd="0" presId="urn:microsoft.com/office/officeart/2005/8/layout/hierarchy2"/>
    <dgm:cxn modelId="{59A514A3-2E0D-427C-BAB5-839BE50A26FA}" type="presOf" srcId="{7EB79C5B-F0C5-430E-9513-43FC5B06F977}" destId="{370BF599-AAE9-4BEA-8EE4-799A1D7BEF21}" srcOrd="0" destOrd="0" presId="urn:microsoft.com/office/officeart/2005/8/layout/hierarchy2"/>
    <dgm:cxn modelId="{429B4DB4-0A8B-4FBD-9260-055059AEEF85}" type="presOf" srcId="{162CF0D8-2AE6-4DC1-A68C-ECB1BF68279B}" destId="{4E5B79D9-48AD-4243-B3A8-FB222E02851E}" srcOrd="0" destOrd="0" presId="urn:microsoft.com/office/officeart/2005/8/layout/hierarchy2"/>
    <dgm:cxn modelId="{0FC27B1D-FFEB-4E18-B35B-34EA8514C207}" type="presOf" srcId="{4D43451E-A1D9-4D50-9763-1BD87D776D01}" destId="{78C71DD8-F221-4A5F-BB38-0766284E440E}" srcOrd="0" destOrd="0" presId="urn:microsoft.com/office/officeart/2005/8/layout/hierarchy2"/>
    <dgm:cxn modelId="{9A2C9E61-9B7E-4D92-943D-1577C07AB169}" type="presOf" srcId="{20A8EF01-5F84-4F18-B23B-04B19A0E4067}" destId="{E7D62D93-C1A0-4407-954B-F12F69155103}" srcOrd="0" destOrd="0" presId="urn:microsoft.com/office/officeart/2005/8/layout/hierarchy2"/>
    <dgm:cxn modelId="{99A0EA48-8060-4305-AE5F-D7A8D5DCB1AE}" type="presOf" srcId="{144ABE2B-E334-4727-9ED9-E9CE31CCD8D0}" destId="{4C00F9F8-A0CC-448B-836E-281B41C8C9CA}" srcOrd="1" destOrd="0" presId="urn:microsoft.com/office/officeart/2005/8/layout/hierarchy2"/>
    <dgm:cxn modelId="{444659DF-2058-4DF4-A10B-DC1C33FFEE39}" srcId="{E9B5707E-AAAD-4170-8C94-7143C51D4FD4}" destId="{695A4BF2-0225-4991-932E-1E2DE7B70597}" srcOrd="0" destOrd="0" parTransId="{253AA3B4-929A-4F28-ADEC-75C3FEA4774C}" sibTransId="{D5A9B299-E139-4DE9-9D23-2D10C6F1A88C}"/>
    <dgm:cxn modelId="{241BB12A-9F0F-4595-A9C4-D12414EB6B82}" srcId="{3CFD7B05-DA7F-40A9-AADA-695E8A372036}" destId="{690CB0FB-C262-4690-9BA9-96EB04D6C608}" srcOrd="2" destOrd="0" parTransId="{6A927850-AF25-4476-928C-7489A36A843D}" sibTransId="{3DA90AE0-8D17-4BCF-99EF-D70845AB369A}"/>
    <dgm:cxn modelId="{14BC094A-582F-4354-AD84-E05E91EAD028}" type="presOf" srcId="{B98356EB-3584-4194-A7D1-EBB1BA780C7E}" destId="{7F52BB80-2287-448A-98EC-C0D467F1BFD1}" srcOrd="0" destOrd="0" presId="urn:microsoft.com/office/officeart/2005/8/layout/hierarchy2"/>
    <dgm:cxn modelId="{B5D9F2BA-218D-49E2-B271-91548F72406F}" type="presOf" srcId="{4955F990-F929-423E-AFC3-C03F36F91FF3}" destId="{5C9920D7-1A90-4FEA-98B1-2AEEFB471997}" srcOrd="0" destOrd="0" presId="urn:microsoft.com/office/officeart/2005/8/layout/hierarchy2"/>
    <dgm:cxn modelId="{3FE1B4BB-E013-417A-992D-CF9A8AC32C35}" srcId="{964B0D21-89DE-490D-96E4-39AC01CB21B7}" destId="{02967879-0F19-40AA-B3D2-0F5885B89336}" srcOrd="2" destOrd="0" parTransId="{467E9EAF-D087-40A2-9BEA-CAAE6F5E2625}" sibTransId="{9D155D08-85EF-4A58-A7D4-2203727BB237}"/>
    <dgm:cxn modelId="{DF315060-58D3-4C61-8279-6771A4610E93}" type="presOf" srcId="{506ECCF8-269F-442B-8E37-CF066BFFE1F0}" destId="{6B355EE2-1FFB-4F81-9F39-302F3E45E3E1}" srcOrd="0" destOrd="0" presId="urn:microsoft.com/office/officeart/2005/8/layout/hierarchy2"/>
    <dgm:cxn modelId="{008988B4-F8B4-4A69-87EE-514510BBC2E4}" srcId="{75F3B0ED-BE11-4288-9B75-A04A3D5CF575}" destId="{964B0D21-89DE-490D-96E4-39AC01CB21B7}" srcOrd="0" destOrd="0" parTransId="{3B9FB99B-999A-4C64-80DB-801425E8EEAC}" sibTransId="{7CE6388E-F005-43E3-9C71-BE9521CFD3EC}"/>
    <dgm:cxn modelId="{03DE0128-7E0C-4D5D-A426-198D288B8CCD}" type="presOf" srcId="{964B0D21-89DE-490D-96E4-39AC01CB21B7}" destId="{38E8F62E-FDB0-43DB-B4B8-648CABC20989}" srcOrd="0" destOrd="0" presId="urn:microsoft.com/office/officeart/2005/8/layout/hierarchy2"/>
    <dgm:cxn modelId="{9D4E4FCC-649A-408E-A9D2-456961BE6BD8}" type="presOf" srcId="{467E9EAF-D087-40A2-9BEA-CAAE6F5E2625}" destId="{2A5517FE-B1CF-4525-88AA-13E5B56EBE48}" srcOrd="0" destOrd="0" presId="urn:microsoft.com/office/officeart/2005/8/layout/hierarchy2"/>
    <dgm:cxn modelId="{CDE07164-610A-465D-8E30-96A6CD52FAC8}" type="presOf" srcId="{4D43451E-A1D9-4D50-9763-1BD87D776D01}" destId="{C14BA53D-C82C-4EC1-9D6E-6E92F9750E78}" srcOrd="1" destOrd="0" presId="urn:microsoft.com/office/officeart/2005/8/layout/hierarchy2"/>
    <dgm:cxn modelId="{A4F1D68F-E4EF-4255-8106-363757339DD1}" type="presOf" srcId="{144D3D04-CB6B-4BCB-8FBE-F0B7A0A1563B}" destId="{81382911-950A-419F-8A56-423B4EFFB47B}" srcOrd="0" destOrd="0" presId="urn:microsoft.com/office/officeart/2005/8/layout/hierarchy2"/>
    <dgm:cxn modelId="{0D76BD6A-84B8-4258-AB05-1DBF8E91E89B}" srcId="{3CFD7B05-DA7F-40A9-AADA-695E8A372036}" destId="{4955F990-F929-423E-AFC3-C03F36F91FF3}" srcOrd="0" destOrd="0" parTransId="{9BBC3DA2-22C3-4759-83BC-7562D21B8CBB}" sibTransId="{4BDC29CF-E13F-41E9-A3F4-42CF50035AC9}"/>
    <dgm:cxn modelId="{FA5F52AE-89B3-4B4D-B553-E0C1B89BAB7E}" srcId="{CFEAE3D9-A43F-458A-8E72-6AE73ACD556C}" destId="{B6130F07-54D9-4C60-91A9-2D3D132012A3}" srcOrd="0" destOrd="0" parTransId="{A3075055-3105-40F3-AAC0-4CC0E333BF8B}" sibTransId="{47F473D1-11A1-4B53-8621-8CCB33161CD6}"/>
    <dgm:cxn modelId="{8C18EBC5-B126-482E-9C63-E14F7FF79906}" type="presOf" srcId="{D64770B4-5F36-4D2E-BD8F-7273A47570E5}" destId="{418223DC-A6CE-4E64-A368-C1B517840A1D}" srcOrd="0" destOrd="0" presId="urn:microsoft.com/office/officeart/2005/8/layout/hierarchy2"/>
    <dgm:cxn modelId="{218AAE6D-0807-43F1-BCE6-5FE0510B55C4}" srcId="{964B0D21-89DE-490D-96E4-39AC01CB21B7}" destId="{D64770B4-5F36-4D2E-BD8F-7273A47570E5}" srcOrd="1" destOrd="0" parTransId="{506ECCF8-269F-442B-8E37-CF066BFFE1F0}" sibTransId="{89549569-63BC-4592-8606-6DF36480C604}"/>
    <dgm:cxn modelId="{D33A23C7-3DBC-49EF-AA03-DB5284538875}" type="presOf" srcId="{75F3B0ED-BE11-4288-9B75-A04A3D5CF575}" destId="{22BAF1FA-B1FD-453E-9F7F-FE73E254AF86}" srcOrd="0" destOrd="0" presId="urn:microsoft.com/office/officeart/2005/8/layout/hierarchy2"/>
    <dgm:cxn modelId="{12687315-D429-4D91-8FDA-4C0D2A0426F4}" type="presOf" srcId="{32691C1B-727C-42E7-83C0-9689C6065751}" destId="{3D67D75B-FBC6-440C-A9E0-4953CDD9AF7F}" srcOrd="1" destOrd="0" presId="urn:microsoft.com/office/officeart/2005/8/layout/hierarchy2"/>
    <dgm:cxn modelId="{41A275E5-D9B4-49E2-BD57-DD0A50132CB3}" type="presOf" srcId="{9BBC3DA2-22C3-4759-83BC-7562D21B8CBB}" destId="{6255E551-6248-4495-8CE1-601C8B4BA7A4}" srcOrd="1" destOrd="0" presId="urn:microsoft.com/office/officeart/2005/8/layout/hierarchy2"/>
    <dgm:cxn modelId="{74B49632-CD59-49B9-93BA-28B629A74586}" type="presOf" srcId="{6A927850-AF25-4476-928C-7489A36A843D}" destId="{645D7C18-4353-4440-BBED-42F3ADAD615F}" srcOrd="1" destOrd="0" presId="urn:microsoft.com/office/officeart/2005/8/layout/hierarchy2"/>
    <dgm:cxn modelId="{A659984B-A3C2-4589-A83B-854E0154F197}" srcId="{174D3FEF-4419-4047-8A1B-C92D1928392A}" destId="{CFEAE3D9-A43F-458A-8E72-6AE73ACD556C}" srcOrd="0" destOrd="0" parTransId="{436F389D-5EA3-4F58-9AFD-3953290C8AAC}" sibTransId="{E90F6F8D-2E1B-4690-B566-983CDB333A26}"/>
    <dgm:cxn modelId="{021DA7DA-E758-4254-BFDC-33CAD5283B8F}" type="presOf" srcId="{CFEAE3D9-A43F-458A-8E72-6AE73ACD556C}" destId="{8F4E8A1A-463A-4E7B-8D0C-C8B7A79A16EE}" srcOrd="0" destOrd="0" presId="urn:microsoft.com/office/officeart/2005/8/layout/hierarchy2"/>
    <dgm:cxn modelId="{5CC3DB40-9DF5-47C3-ACBC-C61155E6F4DB}" type="presOf" srcId="{690CB0FB-C262-4690-9BA9-96EB04D6C608}" destId="{627A1067-68EE-4460-BC00-87EBF06C7C8A}" srcOrd="0" destOrd="0" presId="urn:microsoft.com/office/officeart/2005/8/layout/hierarchy2"/>
    <dgm:cxn modelId="{1899FC41-DA53-4403-A6FE-E4538C94F070}" srcId="{D64770B4-5F36-4D2E-BD8F-7273A47570E5}" destId="{20A8EF01-5F84-4F18-B23B-04B19A0E4067}" srcOrd="0" destOrd="0" parTransId="{822558E3-7991-41F1-A48C-729E703F518B}" sibTransId="{B38784D7-4254-4160-992D-C2F96B01B42A}"/>
    <dgm:cxn modelId="{FF441329-DDED-4D66-850A-A3A409567BB8}" srcId="{54AEC737-5DAE-428F-8221-28CBA2DE7C57}" destId="{162CF0D8-2AE6-4DC1-A68C-ECB1BF68279B}" srcOrd="0" destOrd="0" parTransId="{144ABE2B-E334-4727-9ED9-E9CE31CCD8D0}" sibTransId="{F3975E6B-3668-419C-A792-D97E41E27379}"/>
    <dgm:cxn modelId="{AA918875-DC66-4A18-BB2A-9CA16F6A9E67}" type="presOf" srcId="{7EB79C5B-F0C5-430E-9513-43FC5B06F977}" destId="{E5710C5B-DEF1-4FDF-916D-F71D12074769}" srcOrd="1" destOrd="0" presId="urn:microsoft.com/office/officeart/2005/8/layout/hierarchy2"/>
    <dgm:cxn modelId="{A92CFE70-C563-4FF8-A76D-142DE7C9CF01}" srcId="{690CB0FB-C262-4690-9BA9-96EB04D6C608}" destId="{174D3FEF-4419-4047-8A1B-C92D1928392A}" srcOrd="0" destOrd="0" parTransId="{B98356EB-3584-4194-A7D1-EBB1BA780C7E}" sibTransId="{5E4EB6A6-1054-4188-9104-DBDBB4931AEC}"/>
    <dgm:cxn modelId="{4F5E7DA9-CB1C-4876-BB12-B9FDFDBAD7F9}" type="presOf" srcId="{3CFD7B05-DA7F-40A9-AADA-695E8A372036}" destId="{71F68077-17C3-4871-A4E8-9FEC3F34CB45}" srcOrd="0" destOrd="0" presId="urn:microsoft.com/office/officeart/2005/8/layout/hierarchy2"/>
    <dgm:cxn modelId="{7323C1E8-3A43-4BBF-AC68-8F662C9AC3FD}" type="presOf" srcId="{6A927850-AF25-4476-928C-7489A36A843D}" destId="{61AE80A4-9B93-4B22-9E8D-AE8EDCFAADDE}" srcOrd="0" destOrd="0" presId="urn:microsoft.com/office/officeart/2005/8/layout/hierarchy2"/>
    <dgm:cxn modelId="{9E64D994-FADD-44D6-B143-BA2F713BEBA1}" type="presOf" srcId="{32691C1B-727C-42E7-83C0-9689C6065751}" destId="{88114BEF-5EC9-4CB2-898E-796F7A215731}" srcOrd="0" destOrd="0" presId="urn:microsoft.com/office/officeart/2005/8/layout/hierarchy2"/>
    <dgm:cxn modelId="{2DE51DEE-1C69-41AC-9EB6-B29BF8DD2003}" srcId="{964B0D21-89DE-490D-96E4-39AC01CB21B7}" destId="{3CFD7B05-DA7F-40A9-AADA-695E8A372036}" srcOrd="0" destOrd="0" parTransId="{7EB79C5B-F0C5-430E-9513-43FC5B06F977}" sibTransId="{DB73CDDB-89F3-46E9-B441-0F787723B364}"/>
    <dgm:cxn modelId="{8CAD6AC6-C44F-4681-8551-FF1A715040D1}" type="presOf" srcId="{253AA3B4-929A-4F28-ADEC-75C3FEA4774C}" destId="{08A150F8-8097-49AB-B03E-1F37E8BBD72E}" srcOrd="0" destOrd="0" presId="urn:microsoft.com/office/officeart/2005/8/layout/hierarchy2"/>
    <dgm:cxn modelId="{B5EB2650-A8B2-467E-8744-D213ADB4862E}" type="presOf" srcId="{467E9EAF-D087-40A2-9BEA-CAAE6F5E2625}" destId="{CEFC612F-BF8B-4498-9754-31BE67BD90D4}" srcOrd="1" destOrd="0" presId="urn:microsoft.com/office/officeart/2005/8/layout/hierarchy2"/>
    <dgm:cxn modelId="{6DE07C88-013C-4B63-A8A0-7DD2DE3B6A07}" type="presOf" srcId="{822558E3-7991-41F1-A48C-729E703F518B}" destId="{F4199154-CB04-468A-8E77-4D5890557468}" srcOrd="1" destOrd="0" presId="urn:microsoft.com/office/officeart/2005/8/layout/hierarchy2"/>
    <dgm:cxn modelId="{7ED79093-6E28-4001-A63E-C8402C3977E1}" type="presOf" srcId="{174D3FEF-4419-4047-8A1B-C92D1928392A}" destId="{EB422C18-A2F5-41C2-9BD4-6B820BCD7CBA}" srcOrd="0" destOrd="0" presId="urn:microsoft.com/office/officeart/2005/8/layout/hierarchy2"/>
    <dgm:cxn modelId="{F506DE3C-CEF2-4613-B553-F1A7DE4D1BAA}" type="presOf" srcId="{B6130F07-54D9-4C60-91A9-2D3D132012A3}" destId="{6EECF60D-98DB-4FB6-A8DF-A0814ABB97EA}" srcOrd="0" destOrd="0" presId="urn:microsoft.com/office/officeart/2005/8/layout/hierarchy2"/>
    <dgm:cxn modelId="{B6C18DD2-3401-455E-BBA6-628D1E444A6D}" srcId="{BE8E5E5D-D2E9-4A55-994B-2E6BF9DEC48B}" destId="{144D3D04-CB6B-4BCB-8FBE-F0B7A0A1563B}" srcOrd="0" destOrd="0" parTransId="{32691C1B-727C-42E7-83C0-9689C6065751}" sibTransId="{64942417-72B3-4B66-A674-4E355840857C}"/>
    <dgm:cxn modelId="{9BCFD2FE-DA35-4ADB-BFD1-2EC9F6FB4EA2}" type="presOf" srcId="{FD128AD3-7FE7-4CD8-8982-DB17E03C4ACC}" destId="{73DA323F-097E-4AD8-999F-B1B1ED27E149}" srcOrd="1" destOrd="0" presId="urn:microsoft.com/office/officeart/2005/8/layout/hierarchy2"/>
    <dgm:cxn modelId="{08904630-B1F5-4E08-9E8D-D76B84FAD35D}" type="presOf" srcId="{A3075055-3105-40F3-AAC0-4CC0E333BF8B}" destId="{F4A7D9CF-1886-4339-BC67-9C0D3653F0B3}" srcOrd="1" destOrd="0" presId="urn:microsoft.com/office/officeart/2005/8/layout/hierarchy2"/>
    <dgm:cxn modelId="{052F5639-9F21-49B9-811A-5A639D2990CA}" type="presOf" srcId="{AE58ED9E-43D8-43FD-8072-CCA26BEAEB77}" destId="{7F4C866E-8AAC-4A02-8071-7BA87F7766D5}" srcOrd="1" destOrd="0" presId="urn:microsoft.com/office/officeart/2005/8/layout/hierarchy2"/>
    <dgm:cxn modelId="{8E968303-F5C5-4D42-A8AE-1DDEB9389291}" type="presOf" srcId="{E9B5707E-AAAD-4170-8C94-7143C51D4FD4}" destId="{8D21AC36-2015-4803-B62F-FBE8AF285E98}" srcOrd="0" destOrd="0" presId="urn:microsoft.com/office/officeart/2005/8/layout/hierarchy2"/>
    <dgm:cxn modelId="{A8604E05-F2CD-4E6C-A2D6-E82769A2A577}" srcId="{02967879-0F19-40AA-B3D2-0F5885B89336}" destId="{54AEC737-5DAE-428F-8221-28CBA2DE7C57}" srcOrd="0" destOrd="0" parTransId="{AE58ED9E-43D8-43FD-8072-CCA26BEAEB77}" sibTransId="{F370DED6-66AA-453E-A6CA-299B416ADBB9}"/>
    <dgm:cxn modelId="{715F8FB3-9F75-491D-A305-F8559271C19A}" type="presOf" srcId="{BE8E5E5D-D2E9-4A55-994B-2E6BF9DEC48B}" destId="{B6865B01-B434-40E3-8C31-3E10AE5D8C89}" srcOrd="0" destOrd="0" presId="urn:microsoft.com/office/officeart/2005/8/layout/hierarchy2"/>
    <dgm:cxn modelId="{3637F5F5-FC15-4D2D-849B-EE0AAD407F9A}" srcId="{3CFD7B05-DA7F-40A9-AADA-695E8A372036}" destId="{BE8E5E5D-D2E9-4A55-994B-2E6BF9DEC48B}" srcOrd="1" destOrd="0" parTransId="{4D43451E-A1D9-4D50-9763-1BD87D776D01}" sibTransId="{E414EB62-5E38-4039-BFB9-53E3DEDA41D1}"/>
    <dgm:cxn modelId="{30BA51F8-BF54-4412-A324-C8986EDC12E6}" type="presOf" srcId="{436F389D-5EA3-4F58-9AFD-3953290C8AAC}" destId="{BAE777A7-B146-4C03-B879-78B1CF689C72}" srcOrd="0" destOrd="0" presId="urn:microsoft.com/office/officeart/2005/8/layout/hierarchy2"/>
    <dgm:cxn modelId="{24080548-C1A3-4099-85FC-552797F64809}" type="presOf" srcId="{54AEC737-5DAE-428F-8221-28CBA2DE7C57}" destId="{A39AFD02-9FAD-44D4-8A3F-3A80C4090CDA}" srcOrd="0" destOrd="0" presId="urn:microsoft.com/office/officeart/2005/8/layout/hierarchy2"/>
    <dgm:cxn modelId="{27ADCE5B-7ED7-46A4-B725-777A9F9FC2D6}" type="presOf" srcId="{B98356EB-3584-4194-A7D1-EBB1BA780C7E}" destId="{CE05C1D3-FADF-404F-A89E-0BF925CC9B18}" srcOrd="1" destOrd="0" presId="urn:microsoft.com/office/officeart/2005/8/layout/hierarchy2"/>
    <dgm:cxn modelId="{B00BA9FD-9FBB-4512-A387-DC6E6D58A441}" type="presParOf" srcId="{22BAF1FA-B1FD-453E-9F7F-FE73E254AF86}" destId="{777B3689-4519-44A2-9D61-2FC8E948EB50}" srcOrd="0" destOrd="0" presId="urn:microsoft.com/office/officeart/2005/8/layout/hierarchy2"/>
    <dgm:cxn modelId="{1242CF19-4DDA-469B-A8BB-872812F334CB}" type="presParOf" srcId="{777B3689-4519-44A2-9D61-2FC8E948EB50}" destId="{38E8F62E-FDB0-43DB-B4B8-648CABC20989}" srcOrd="0" destOrd="0" presId="urn:microsoft.com/office/officeart/2005/8/layout/hierarchy2"/>
    <dgm:cxn modelId="{5D86A20F-0D4A-470A-8200-53D814C7F93E}" type="presParOf" srcId="{777B3689-4519-44A2-9D61-2FC8E948EB50}" destId="{3724799A-AD4B-4BCA-8DBA-B25C27B1DA90}" srcOrd="1" destOrd="0" presId="urn:microsoft.com/office/officeart/2005/8/layout/hierarchy2"/>
    <dgm:cxn modelId="{902469E7-41DC-40D2-B37D-27CF781694BC}" type="presParOf" srcId="{3724799A-AD4B-4BCA-8DBA-B25C27B1DA90}" destId="{370BF599-AAE9-4BEA-8EE4-799A1D7BEF21}" srcOrd="0" destOrd="0" presId="urn:microsoft.com/office/officeart/2005/8/layout/hierarchy2"/>
    <dgm:cxn modelId="{2DE1C41A-8E90-478C-BF64-EBAC2EA91C49}" type="presParOf" srcId="{370BF599-AAE9-4BEA-8EE4-799A1D7BEF21}" destId="{E5710C5B-DEF1-4FDF-916D-F71D12074769}" srcOrd="0" destOrd="0" presId="urn:microsoft.com/office/officeart/2005/8/layout/hierarchy2"/>
    <dgm:cxn modelId="{6136DC3E-4D14-4EB5-B055-BF8E461177ED}" type="presParOf" srcId="{3724799A-AD4B-4BCA-8DBA-B25C27B1DA90}" destId="{594B2115-4F8F-4D5F-9D9E-B5336BA49AA7}" srcOrd="1" destOrd="0" presId="urn:microsoft.com/office/officeart/2005/8/layout/hierarchy2"/>
    <dgm:cxn modelId="{6F93A10C-5A1C-434C-AA5E-513482A0A5C5}" type="presParOf" srcId="{594B2115-4F8F-4D5F-9D9E-B5336BA49AA7}" destId="{71F68077-17C3-4871-A4E8-9FEC3F34CB45}" srcOrd="0" destOrd="0" presId="urn:microsoft.com/office/officeart/2005/8/layout/hierarchy2"/>
    <dgm:cxn modelId="{595E8184-E511-4356-A0B6-A66E703F445E}" type="presParOf" srcId="{594B2115-4F8F-4D5F-9D9E-B5336BA49AA7}" destId="{B1CE7F6E-5C92-4C54-AEB2-E93153AE65ED}" srcOrd="1" destOrd="0" presId="urn:microsoft.com/office/officeart/2005/8/layout/hierarchy2"/>
    <dgm:cxn modelId="{FAAADDB2-39B5-4099-9716-AB29A767B0AF}" type="presParOf" srcId="{B1CE7F6E-5C92-4C54-AEB2-E93153AE65ED}" destId="{8B321466-F381-4A5C-B97D-7109E071906C}" srcOrd="0" destOrd="0" presId="urn:microsoft.com/office/officeart/2005/8/layout/hierarchy2"/>
    <dgm:cxn modelId="{F60619A3-B989-4D1E-B271-05950C2839BE}" type="presParOf" srcId="{8B321466-F381-4A5C-B97D-7109E071906C}" destId="{6255E551-6248-4495-8CE1-601C8B4BA7A4}" srcOrd="0" destOrd="0" presId="urn:microsoft.com/office/officeart/2005/8/layout/hierarchy2"/>
    <dgm:cxn modelId="{7DFE85E0-1FD1-4460-9F99-72CDF6804D93}" type="presParOf" srcId="{B1CE7F6E-5C92-4C54-AEB2-E93153AE65ED}" destId="{2E2BF89A-CF0E-4765-84FB-533E8A0CF75F}" srcOrd="1" destOrd="0" presId="urn:microsoft.com/office/officeart/2005/8/layout/hierarchy2"/>
    <dgm:cxn modelId="{DBED7CB6-594E-460D-A812-43DCE199A09F}" type="presParOf" srcId="{2E2BF89A-CF0E-4765-84FB-533E8A0CF75F}" destId="{5C9920D7-1A90-4FEA-98B1-2AEEFB471997}" srcOrd="0" destOrd="0" presId="urn:microsoft.com/office/officeart/2005/8/layout/hierarchy2"/>
    <dgm:cxn modelId="{CC7B356C-1FD7-4186-A15F-A4F3A9025CDD}" type="presParOf" srcId="{2E2BF89A-CF0E-4765-84FB-533E8A0CF75F}" destId="{32B99996-844C-47B5-B9C0-99DA057F339A}" srcOrd="1" destOrd="0" presId="urn:microsoft.com/office/officeart/2005/8/layout/hierarchy2"/>
    <dgm:cxn modelId="{AEE8CCE7-6B14-4002-A2E8-E4CA832EDDD0}" type="presParOf" srcId="{32B99996-844C-47B5-B9C0-99DA057F339A}" destId="{E00EEBA1-02AD-402B-8ACF-2CAD64E03B34}" srcOrd="0" destOrd="0" presId="urn:microsoft.com/office/officeart/2005/8/layout/hierarchy2"/>
    <dgm:cxn modelId="{E4333273-FD03-430B-9B3A-60C4EF0C68BA}" type="presParOf" srcId="{E00EEBA1-02AD-402B-8ACF-2CAD64E03B34}" destId="{73DA323F-097E-4AD8-999F-B1B1ED27E149}" srcOrd="0" destOrd="0" presId="urn:microsoft.com/office/officeart/2005/8/layout/hierarchy2"/>
    <dgm:cxn modelId="{7D393AFA-3731-4FF5-89DA-29AB19B4A106}" type="presParOf" srcId="{32B99996-844C-47B5-B9C0-99DA057F339A}" destId="{2AE5F926-D9CC-43A4-9D53-65F8FE1C63E2}" srcOrd="1" destOrd="0" presId="urn:microsoft.com/office/officeart/2005/8/layout/hierarchy2"/>
    <dgm:cxn modelId="{A3DA7811-162E-4E75-A9C3-D6E4EE3634C2}" type="presParOf" srcId="{2AE5F926-D9CC-43A4-9D53-65F8FE1C63E2}" destId="{8D21AC36-2015-4803-B62F-FBE8AF285E98}" srcOrd="0" destOrd="0" presId="urn:microsoft.com/office/officeart/2005/8/layout/hierarchy2"/>
    <dgm:cxn modelId="{0DB7D27E-B5D0-4D8B-A9E5-5D3B0D12C431}" type="presParOf" srcId="{2AE5F926-D9CC-43A4-9D53-65F8FE1C63E2}" destId="{CA5A8AF9-8818-45C5-A066-CD6C624EB79D}" srcOrd="1" destOrd="0" presId="urn:microsoft.com/office/officeart/2005/8/layout/hierarchy2"/>
    <dgm:cxn modelId="{980A1775-FE0B-46D7-9142-672AE5333F6B}" type="presParOf" srcId="{CA5A8AF9-8818-45C5-A066-CD6C624EB79D}" destId="{08A150F8-8097-49AB-B03E-1F37E8BBD72E}" srcOrd="0" destOrd="0" presId="urn:microsoft.com/office/officeart/2005/8/layout/hierarchy2"/>
    <dgm:cxn modelId="{29039905-FDD4-4251-A641-A70A4A65AD5A}" type="presParOf" srcId="{08A150F8-8097-49AB-B03E-1F37E8BBD72E}" destId="{C9E9BCF9-A38C-4B89-A4B7-1A37227FF93B}" srcOrd="0" destOrd="0" presId="urn:microsoft.com/office/officeart/2005/8/layout/hierarchy2"/>
    <dgm:cxn modelId="{9D5CF555-DD52-4CB3-BD5A-6ABA18D825CD}" type="presParOf" srcId="{CA5A8AF9-8818-45C5-A066-CD6C624EB79D}" destId="{307579AD-94BF-4F3B-9FF1-289AF2B47125}" srcOrd="1" destOrd="0" presId="urn:microsoft.com/office/officeart/2005/8/layout/hierarchy2"/>
    <dgm:cxn modelId="{A5E2F33A-1415-414A-898B-2DAA042E5D81}" type="presParOf" srcId="{307579AD-94BF-4F3B-9FF1-289AF2B47125}" destId="{3C9573AD-3C60-4139-AC06-3F30162C738D}" srcOrd="0" destOrd="0" presId="urn:microsoft.com/office/officeart/2005/8/layout/hierarchy2"/>
    <dgm:cxn modelId="{1883C8EC-A6A7-4A61-8B34-B727C0DDFADC}" type="presParOf" srcId="{307579AD-94BF-4F3B-9FF1-289AF2B47125}" destId="{2506B9A7-F792-465F-A317-8E29CBF6DC07}" srcOrd="1" destOrd="0" presId="urn:microsoft.com/office/officeart/2005/8/layout/hierarchy2"/>
    <dgm:cxn modelId="{3A03282C-E6BE-4B06-AB4F-720ED7B9318F}" type="presParOf" srcId="{B1CE7F6E-5C92-4C54-AEB2-E93153AE65ED}" destId="{78C71DD8-F221-4A5F-BB38-0766284E440E}" srcOrd="2" destOrd="0" presId="urn:microsoft.com/office/officeart/2005/8/layout/hierarchy2"/>
    <dgm:cxn modelId="{4D037A30-BB38-4ADF-BF70-10AC331412CD}" type="presParOf" srcId="{78C71DD8-F221-4A5F-BB38-0766284E440E}" destId="{C14BA53D-C82C-4EC1-9D6E-6E92F9750E78}" srcOrd="0" destOrd="0" presId="urn:microsoft.com/office/officeart/2005/8/layout/hierarchy2"/>
    <dgm:cxn modelId="{BB79EA3E-6960-406C-8335-0501C1789033}" type="presParOf" srcId="{B1CE7F6E-5C92-4C54-AEB2-E93153AE65ED}" destId="{33771123-62A6-4E9B-9E1A-96CC171D6E34}" srcOrd="3" destOrd="0" presId="urn:microsoft.com/office/officeart/2005/8/layout/hierarchy2"/>
    <dgm:cxn modelId="{1771B84B-4677-449F-A23D-DBD1F3ED7DDA}" type="presParOf" srcId="{33771123-62A6-4E9B-9E1A-96CC171D6E34}" destId="{B6865B01-B434-40E3-8C31-3E10AE5D8C89}" srcOrd="0" destOrd="0" presId="urn:microsoft.com/office/officeart/2005/8/layout/hierarchy2"/>
    <dgm:cxn modelId="{BA29B041-0E63-4A13-84BC-3EF7E5D53D10}" type="presParOf" srcId="{33771123-62A6-4E9B-9E1A-96CC171D6E34}" destId="{9AADA9E0-E2D7-403F-801D-3AEEBD4E21E4}" srcOrd="1" destOrd="0" presId="urn:microsoft.com/office/officeart/2005/8/layout/hierarchy2"/>
    <dgm:cxn modelId="{5B33E52E-118D-41E6-BCF7-9AE561A374DC}" type="presParOf" srcId="{9AADA9E0-E2D7-403F-801D-3AEEBD4E21E4}" destId="{88114BEF-5EC9-4CB2-898E-796F7A215731}" srcOrd="0" destOrd="0" presId="urn:microsoft.com/office/officeart/2005/8/layout/hierarchy2"/>
    <dgm:cxn modelId="{42F88A15-6445-40B7-AF89-17F0E51832D2}" type="presParOf" srcId="{88114BEF-5EC9-4CB2-898E-796F7A215731}" destId="{3D67D75B-FBC6-440C-A9E0-4953CDD9AF7F}" srcOrd="0" destOrd="0" presId="urn:microsoft.com/office/officeart/2005/8/layout/hierarchy2"/>
    <dgm:cxn modelId="{E128748F-A479-40B0-93B4-692413C08CAA}" type="presParOf" srcId="{9AADA9E0-E2D7-403F-801D-3AEEBD4E21E4}" destId="{760B38BD-C390-4FDA-A13B-24B145C74379}" srcOrd="1" destOrd="0" presId="urn:microsoft.com/office/officeart/2005/8/layout/hierarchy2"/>
    <dgm:cxn modelId="{6AAE27CF-F31A-4A4F-AA6D-246090A421E2}" type="presParOf" srcId="{760B38BD-C390-4FDA-A13B-24B145C74379}" destId="{81382911-950A-419F-8A56-423B4EFFB47B}" srcOrd="0" destOrd="0" presId="urn:microsoft.com/office/officeart/2005/8/layout/hierarchy2"/>
    <dgm:cxn modelId="{22115DD8-15EA-4D7C-AB23-CB520FB3361B}" type="presParOf" srcId="{760B38BD-C390-4FDA-A13B-24B145C74379}" destId="{90D34D08-B55E-4A68-8688-B5CCF8BEEE5C}" srcOrd="1" destOrd="0" presId="urn:microsoft.com/office/officeart/2005/8/layout/hierarchy2"/>
    <dgm:cxn modelId="{AD3885D4-266D-4AEA-8535-6866F9908E7C}" type="presParOf" srcId="{B1CE7F6E-5C92-4C54-AEB2-E93153AE65ED}" destId="{61AE80A4-9B93-4B22-9E8D-AE8EDCFAADDE}" srcOrd="4" destOrd="0" presId="urn:microsoft.com/office/officeart/2005/8/layout/hierarchy2"/>
    <dgm:cxn modelId="{8D4A3BD6-F3BF-45AF-AE38-1C0D33EA7ED3}" type="presParOf" srcId="{61AE80A4-9B93-4B22-9E8D-AE8EDCFAADDE}" destId="{645D7C18-4353-4440-BBED-42F3ADAD615F}" srcOrd="0" destOrd="0" presId="urn:microsoft.com/office/officeart/2005/8/layout/hierarchy2"/>
    <dgm:cxn modelId="{7398767C-5415-4C2F-85E2-98F680BF8709}" type="presParOf" srcId="{B1CE7F6E-5C92-4C54-AEB2-E93153AE65ED}" destId="{95A5BF58-864C-41C4-BAA0-C76EA81D5F7C}" srcOrd="5" destOrd="0" presId="urn:microsoft.com/office/officeart/2005/8/layout/hierarchy2"/>
    <dgm:cxn modelId="{B2875B8F-6A42-429C-A0C6-0726A7F8D69F}" type="presParOf" srcId="{95A5BF58-864C-41C4-BAA0-C76EA81D5F7C}" destId="{627A1067-68EE-4460-BC00-87EBF06C7C8A}" srcOrd="0" destOrd="0" presId="urn:microsoft.com/office/officeart/2005/8/layout/hierarchy2"/>
    <dgm:cxn modelId="{417B178A-0933-425A-8D88-7D28A0A8510A}" type="presParOf" srcId="{95A5BF58-864C-41C4-BAA0-C76EA81D5F7C}" destId="{623B33CB-71B1-4120-8F02-BCE2A97110A1}" srcOrd="1" destOrd="0" presId="urn:microsoft.com/office/officeart/2005/8/layout/hierarchy2"/>
    <dgm:cxn modelId="{899E8F8A-B12D-49E8-A0A0-69FA0FF281EF}" type="presParOf" srcId="{623B33CB-71B1-4120-8F02-BCE2A97110A1}" destId="{7F52BB80-2287-448A-98EC-C0D467F1BFD1}" srcOrd="0" destOrd="0" presId="urn:microsoft.com/office/officeart/2005/8/layout/hierarchy2"/>
    <dgm:cxn modelId="{094ED4A4-8C17-44F6-B512-AB94B52EBAF4}" type="presParOf" srcId="{7F52BB80-2287-448A-98EC-C0D467F1BFD1}" destId="{CE05C1D3-FADF-404F-A89E-0BF925CC9B18}" srcOrd="0" destOrd="0" presId="urn:microsoft.com/office/officeart/2005/8/layout/hierarchy2"/>
    <dgm:cxn modelId="{35AB524C-AF27-49A2-ADF3-69CE32A459DC}" type="presParOf" srcId="{623B33CB-71B1-4120-8F02-BCE2A97110A1}" destId="{9BD92D43-52B4-436E-A20D-D2958344B5F1}" srcOrd="1" destOrd="0" presId="urn:microsoft.com/office/officeart/2005/8/layout/hierarchy2"/>
    <dgm:cxn modelId="{10DC1BAD-5132-43EA-969B-D9B9AD81C7F5}" type="presParOf" srcId="{9BD92D43-52B4-436E-A20D-D2958344B5F1}" destId="{EB422C18-A2F5-41C2-9BD4-6B820BCD7CBA}" srcOrd="0" destOrd="0" presId="urn:microsoft.com/office/officeart/2005/8/layout/hierarchy2"/>
    <dgm:cxn modelId="{06D4BB93-152B-4724-9F0A-458FC42CE3E3}" type="presParOf" srcId="{9BD92D43-52B4-436E-A20D-D2958344B5F1}" destId="{CC9E6018-6B80-4C76-A393-92D5DBCC5C5C}" srcOrd="1" destOrd="0" presId="urn:microsoft.com/office/officeart/2005/8/layout/hierarchy2"/>
    <dgm:cxn modelId="{818803F3-9F87-4871-B56E-8531F7C7F0FC}" type="presParOf" srcId="{CC9E6018-6B80-4C76-A393-92D5DBCC5C5C}" destId="{BAE777A7-B146-4C03-B879-78B1CF689C72}" srcOrd="0" destOrd="0" presId="urn:microsoft.com/office/officeart/2005/8/layout/hierarchy2"/>
    <dgm:cxn modelId="{83EA577B-AC64-46B9-98AE-347781F2F858}" type="presParOf" srcId="{BAE777A7-B146-4C03-B879-78B1CF689C72}" destId="{3937CE0C-994F-40AE-9001-F8D41A74BB38}" srcOrd="0" destOrd="0" presId="urn:microsoft.com/office/officeart/2005/8/layout/hierarchy2"/>
    <dgm:cxn modelId="{891B05A4-89A5-4096-8916-202D6F0BA55B}" type="presParOf" srcId="{CC9E6018-6B80-4C76-A393-92D5DBCC5C5C}" destId="{97AD8AC7-01DD-4BF4-A3AF-A320878EED35}" srcOrd="1" destOrd="0" presId="urn:microsoft.com/office/officeart/2005/8/layout/hierarchy2"/>
    <dgm:cxn modelId="{9D6EA0D7-5524-4BB3-ABF1-4A94C805715D}" type="presParOf" srcId="{97AD8AC7-01DD-4BF4-A3AF-A320878EED35}" destId="{8F4E8A1A-463A-4E7B-8D0C-C8B7A79A16EE}" srcOrd="0" destOrd="0" presId="urn:microsoft.com/office/officeart/2005/8/layout/hierarchy2"/>
    <dgm:cxn modelId="{0AC65E0F-BAEB-4310-89E8-0CAA0D0284FE}" type="presParOf" srcId="{97AD8AC7-01DD-4BF4-A3AF-A320878EED35}" destId="{5FA8EBA0-EEEB-450C-A80E-31D8CD245BAA}" srcOrd="1" destOrd="0" presId="urn:microsoft.com/office/officeart/2005/8/layout/hierarchy2"/>
    <dgm:cxn modelId="{D217D957-CFE7-44F8-9308-CCFB01F96337}" type="presParOf" srcId="{5FA8EBA0-EEEB-450C-A80E-31D8CD245BAA}" destId="{57049B67-6060-436E-A607-98B79C11A280}" srcOrd="0" destOrd="0" presId="urn:microsoft.com/office/officeart/2005/8/layout/hierarchy2"/>
    <dgm:cxn modelId="{A26F2BB4-9484-4851-9839-C7EF56D34CEF}" type="presParOf" srcId="{57049B67-6060-436E-A607-98B79C11A280}" destId="{F4A7D9CF-1886-4339-BC67-9C0D3653F0B3}" srcOrd="0" destOrd="0" presId="urn:microsoft.com/office/officeart/2005/8/layout/hierarchy2"/>
    <dgm:cxn modelId="{9DDD5026-028D-4D2F-941D-AE81EBB4E21A}" type="presParOf" srcId="{5FA8EBA0-EEEB-450C-A80E-31D8CD245BAA}" destId="{4163B5F5-5FD8-450D-83B4-1241FCD82CA5}" srcOrd="1" destOrd="0" presId="urn:microsoft.com/office/officeart/2005/8/layout/hierarchy2"/>
    <dgm:cxn modelId="{AA1F97AD-36ED-4294-BB46-19263D123A69}" type="presParOf" srcId="{4163B5F5-5FD8-450D-83B4-1241FCD82CA5}" destId="{6EECF60D-98DB-4FB6-A8DF-A0814ABB97EA}" srcOrd="0" destOrd="0" presId="urn:microsoft.com/office/officeart/2005/8/layout/hierarchy2"/>
    <dgm:cxn modelId="{CF74844B-4D69-4981-8903-0DBDB72CB9A4}" type="presParOf" srcId="{4163B5F5-5FD8-450D-83B4-1241FCD82CA5}" destId="{22672C4C-DF7D-4C33-A352-C5621608A322}" srcOrd="1" destOrd="0" presId="urn:microsoft.com/office/officeart/2005/8/layout/hierarchy2"/>
    <dgm:cxn modelId="{22C389E3-C4B9-41EC-AF83-9D2D5F24D978}" type="presParOf" srcId="{3724799A-AD4B-4BCA-8DBA-B25C27B1DA90}" destId="{6B355EE2-1FFB-4F81-9F39-302F3E45E3E1}" srcOrd="2" destOrd="0" presId="urn:microsoft.com/office/officeart/2005/8/layout/hierarchy2"/>
    <dgm:cxn modelId="{3E35D36F-2B4F-490C-91E5-E33216FB992D}" type="presParOf" srcId="{6B355EE2-1FFB-4F81-9F39-302F3E45E3E1}" destId="{99424816-CF29-4837-8C61-188D3BA1CC42}" srcOrd="0" destOrd="0" presId="urn:microsoft.com/office/officeart/2005/8/layout/hierarchy2"/>
    <dgm:cxn modelId="{7183CEDB-7833-41E7-A92A-256CFE5E676E}" type="presParOf" srcId="{3724799A-AD4B-4BCA-8DBA-B25C27B1DA90}" destId="{BFA94AC6-CC7F-4167-9529-7EC8BC9B0EE8}" srcOrd="3" destOrd="0" presId="urn:microsoft.com/office/officeart/2005/8/layout/hierarchy2"/>
    <dgm:cxn modelId="{B35D2E60-458D-4E4C-BD17-6F7BD8A491A2}" type="presParOf" srcId="{BFA94AC6-CC7F-4167-9529-7EC8BC9B0EE8}" destId="{418223DC-A6CE-4E64-A368-C1B517840A1D}" srcOrd="0" destOrd="0" presId="urn:microsoft.com/office/officeart/2005/8/layout/hierarchy2"/>
    <dgm:cxn modelId="{4F4CCE1B-F9DD-4CC8-B8C4-6DEB162190D3}" type="presParOf" srcId="{BFA94AC6-CC7F-4167-9529-7EC8BC9B0EE8}" destId="{8D2BD3A6-FA72-40B8-A29E-6E3BE79221CD}" srcOrd="1" destOrd="0" presId="urn:microsoft.com/office/officeart/2005/8/layout/hierarchy2"/>
    <dgm:cxn modelId="{0A6B1722-7CC4-4F7C-8DD2-BE1FA9937015}" type="presParOf" srcId="{8D2BD3A6-FA72-40B8-A29E-6E3BE79221CD}" destId="{404965A0-122F-42E2-BC0F-47E6ADF3D421}" srcOrd="0" destOrd="0" presId="urn:microsoft.com/office/officeart/2005/8/layout/hierarchy2"/>
    <dgm:cxn modelId="{07F0E47C-5D2F-49D6-A8AF-0A019FCF00D2}" type="presParOf" srcId="{404965A0-122F-42E2-BC0F-47E6ADF3D421}" destId="{F4199154-CB04-468A-8E77-4D5890557468}" srcOrd="0" destOrd="0" presId="urn:microsoft.com/office/officeart/2005/8/layout/hierarchy2"/>
    <dgm:cxn modelId="{D459CC36-487B-46BF-B7D8-F33DB6984F2C}" type="presParOf" srcId="{8D2BD3A6-FA72-40B8-A29E-6E3BE79221CD}" destId="{DFC3AAC7-124B-426C-AA9A-AFD1577ED8F6}" srcOrd="1" destOrd="0" presId="urn:microsoft.com/office/officeart/2005/8/layout/hierarchy2"/>
    <dgm:cxn modelId="{837D6034-1545-4B3E-9C34-609040ADF06A}" type="presParOf" srcId="{DFC3AAC7-124B-426C-AA9A-AFD1577ED8F6}" destId="{E7D62D93-C1A0-4407-954B-F12F69155103}" srcOrd="0" destOrd="0" presId="urn:microsoft.com/office/officeart/2005/8/layout/hierarchy2"/>
    <dgm:cxn modelId="{B30A5E1C-29BD-4624-B8BE-AFFAA2654EE3}" type="presParOf" srcId="{DFC3AAC7-124B-426C-AA9A-AFD1577ED8F6}" destId="{F8CDEA56-E9DD-4250-B52D-1CB0E3BC97B7}" srcOrd="1" destOrd="0" presId="urn:microsoft.com/office/officeart/2005/8/layout/hierarchy2"/>
    <dgm:cxn modelId="{45947EFE-67BB-4D8D-9ADE-452C84CCBCCD}" type="presParOf" srcId="{3724799A-AD4B-4BCA-8DBA-B25C27B1DA90}" destId="{2A5517FE-B1CF-4525-88AA-13E5B56EBE48}" srcOrd="4" destOrd="0" presId="urn:microsoft.com/office/officeart/2005/8/layout/hierarchy2"/>
    <dgm:cxn modelId="{9E105A26-47BF-4EF9-982A-F68756754AA4}" type="presParOf" srcId="{2A5517FE-B1CF-4525-88AA-13E5B56EBE48}" destId="{CEFC612F-BF8B-4498-9754-31BE67BD90D4}" srcOrd="0" destOrd="0" presId="urn:microsoft.com/office/officeart/2005/8/layout/hierarchy2"/>
    <dgm:cxn modelId="{E61C6EFB-FD9F-4E46-97CA-7242625922AF}" type="presParOf" srcId="{3724799A-AD4B-4BCA-8DBA-B25C27B1DA90}" destId="{CB1FD934-BC8D-463A-B291-3836B2D6FA79}" srcOrd="5" destOrd="0" presId="urn:microsoft.com/office/officeart/2005/8/layout/hierarchy2"/>
    <dgm:cxn modelId="{FD7412DE-081B-4FBA-854C-78B765549E18}" type="presParOf" srcId="{CB1FD934-BC8D-463A-B291-3836B2D6FA79}" destId="{6A7A1544-C923-430A-93E6-5CAF6EF73C9A}" srcOrd="0" destOrd="0" presId="urn:microsoft.com/office/officeart/2005/8/layout/hierarchy2"/>
    <dgm:cxn modelId="{5D32CC36-9034-4ADC-908F-41A72371B895}" type="presParOf" srcId="{CB1FD934-BC8D-463A-B291-3836B2D6FA79}" destId="{4D4660C5-260C-437A-8784-03D3C6ED606C}" srcOrd="1" destOrd="0" presId="urn:microsoft.com/office/officeart/2005/8/layout/hierarchy2"/>
    <dgm:cxn modelId="{418E337A-2A73-453E-8781-7FEFBA9ADBE2}" type="presParOf" srcId="{4D4660C5-260C-437A-8784-03D3C6ED606C}" destId="{801868A0-0E7C-4524-A2B7-BCBCDD09C161}" srcOrd="0" destOrd="0" presId="urn:microsoft.com/office/officeart/2005/8/layout/hierarchy2"/>
    <dgm:cxn modelId="{A9E32A3B-D23A-4982-9152-1468046AC4DA}" type="presParOf" srcId="{801868A0-0E7C-4524-A2B7-BCBCDD09C161}" destId="{7F4C866E-8AAC-4A02-8071-7BA87F7766D5}" srcOrd="0" destOrd="0" presId="urn:microsoft.com/office/officeart/2005/8/layout/hierarchy2"/>
    <dgm:cxn modelId="{48DF364D-44BA-4362-980D-561984025FCC}" type="presParOf" srcId="{4D4660C5-260C-437A-8784-03D3C6ED606C}" destId="{99D77DC4-BD7D-45EC-A2BB-3E31CFEA4577}" srcOrd="1" destOrd="0" presId="urn:microsoft.com/office/officeart/2005/8/layout/hierarchy2"/>
    <dgm:cxn modelId="{361469F2-ED70-4033-8CF2-64AF22BAB9A1}" type="presParOf" srcId="{99D77DC4-BD7D-45EC-A2BB-3E31CFEA4577}" destId="{A39AFD02-9FAD-44D4-8A3F-3A80C4090CDA}" srcOrd="0" destOrd="0" presId="urn:microsoft.com/office/officeart/2005/8/layout/hierarchy2"/>
    <dgm:cxn modelId="{C36BE718-A027-4386-B980-66556A98F185}" type="presParOf" srcId="{99D77DC4-BD7D-45EC-A2BB-3E31CFEA4577}" destId="{017E3DC9-2C88-416B-9F7B-8711E024DADF}" srcOrd="1" destOrd="0" presId="urn:microsoft.com/office/officeart/2005/8/layout/hierarchy2"/>
    <dgm:cxn modelId="{3F63AC2C-6913-4766-90B6-4E21B10B6CE8}" type="presParOf" srcId="{017E3DC9-2C88-416B-9F7B-8711E024DADF}" destId="{939C8F62-F410-472B-B32C-26DE4A56FD7C}" srcOrd="0" destOrd="0" presId="urn:microsoft.com/office/officeart/2005/8/layout/hierarchy2"/>
    <dgm:cxn modelId="{2CC617E7-5CBB-4FEA-8742-B8C4A00C16B0}" type="presParOf" srcId="{939C8F62-F410-472B-B32C-26DE4A56FD7C}" destId="{4C00F9F8-A0CC-448B-836E-281B41C8C9CA}" srcOrd="0" destOrd="0" presId="urn:microsoft.com/office/officeart/2005/8/layout/hierarchy2"/>
    <dgm:cxn modelId="{5DE544C4-7597-484D-9CA8-F128B9042DA2}" type="presParOf" srcId="{017E3DC9-2C88-416B-9F7B-8711E024DADF}" destId="{EDCBD9AA-58A2-4A6D-B390-99B305B40156}" srcOrd="1" destOrd="0" presId="urn:microsoft.com/office/officeart/2005/8/layout/hierarchy2"/>
    <dgm:cxn modelId="{DADB67B5-6A5C-4208-8BE9-4AB9BC61A2D5}" type="presParOf" srcId="{EDCBD9AA-58A2-4A6D-B390-99B305B40156}" destId="{4E5B79D9-48AD-4243-B3A8-FB222E02851E}" srcOrd="0" destOrd="0" presId="urn:microsoft.com/office/officeart/2005/8/layout/hierarchy2"/>
    <dgm:cxn modelId="{BDEFD267-186B-4D66-BA8E-27A740B2F1C2}" type="presParOf" srcId="{EDCBD9AA-58A2-4A6D-B390-99B305B40156}" destId="{BDEB298C-5318-4CA3-90D2-8B72EFDCE41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DB1BF9-AC05-4973-9870-DE32C2949253}" type="doc">
      <dgm:prSet loTypeId="urn:microsoft.com/office/officeart/2005/8/layout/hierarchy2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pPr rtl="1"/>
          <a:endParaRPr lang="fa-IR"/>
        </a:p>
      </dgm:t>
    </dgm:pt>
    <dgm:pt modelId="{9EFD9261-F386-4C4C-B29C-F064BD304A89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aseline="0" dirty="0" smtClean="0">
              <a:solidFill>
                <a:schemeClr val="tx1"/>
              </a:solidFill>
              <a:cs typeface="B Koodak" pitchFamily="2" charset="-78"/>
            </a:rPr>
            <a:t>اشکال اول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9B41F3A-E42D-41BD-8854-E0E0D77B6307}" type="parTrans" cxnId="{34C3EBD8-B927-4EC7-99B7-766DF99B9899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58B145E5-BA28-48BF-9799-8BC375386752}" type="sibTrans" cxnId="{34C3EBD8-B927-4EC7-99B7-766DF99B9899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8035F64-53DB-45D8-B80F-44D9AFDBFC9F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اگر اسلام جهانی است پس به چه دلیل برخی آیات رسول اکرم را صرفا مامور به هدایت خویشاوندان نموده است؟ آیا این آیات مخصص عمومات جهانی بودن اسلام نیست؟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589F97E8-C5C3-408C-B510-C704E5BCBCBA}" type="parTrans" cxnId="{51763117-691C-4F5B-BC20-7D17E92DBA8D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A00131D-F076-43EF-B826-524F704CFCA8}" type="sibTrans" cxnId="{51763117-691C-4F5B-BC20-7D17E92DBA8D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60DDB6D8-BFAE-4295-92E4-2171E1CB1E7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وَ هَذَا كِتَابٌ أَنزَلْنَاهُ مُبَارَكٌ مُّصَدِّقُ الَّذِى بَينْ‏َ يَدَيْهِ وَ لِتُنذِرَ أُمَّ الْقُرَى‏ وَ مَنْ حَوْلهََا (انعام / 92)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94B61E4-50AD-4928-B55E-D47886AC9EA6}" type="parTrans" cxnId="{B597B737-44E8-421D-95C1-10A64FADD92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32E35BC2-A6A7-43E4-9ED9-E79F969D6BC5}" type="sibTrans" cxnId="{B597B737-44E8-421D-95C1-10A64FADD92B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360C0B7C-BC38-4D16-951C-D7DFF29FF9CE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وَ أَنذِرْ عَشِيرَتَكَ الْأَقْرَبِينَ                     (شعرا / 214)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4FDA47B7-4D11-4671-A017-5FD414D96423}" type="parTrans" cxnId="{EF1CFE9B-F72D-4880-9F6A-49B649964A8A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373D736-3F5A-4D31-AA1A-C0C1123016D0}" type="sibTrans" cxnId="{EF1CFE9B-F72D-4880-9F6A-49B649964A8A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2F5F337D-6C8D-4C48-BA69-FBE2CDA1F385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baseline="0" dirty="0" smtClean="0">
              <a:solidFill>
                <a:schemeClr val="tx1"/>
              </a:solidFill>
              <a:cs typeface="B Koodak" pitchFamily="2" charset="-78"/>
            </a:rPr>
            <a:t>پاسخ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38420656-4F47-4512-8505-DA6FACD2B14A}" type="parTrans" cxnId="{3A4F4C6A-25C2-48D4-B57D-27914C48FF14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DBC79132-AF2E-43A0-B041-CD2F326B2D93}" type="sibTrans" cxnId="{3A4F4C6A-25C2-48D4-B57D-27914C48FF14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F89E5454-1B76-4E06-874E-F7686D8B1E44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اولا آیات مذکور اشاره به مراحل تدریجی دعوت حضرت دارند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0A644BFE-A48A-41AE-9C0E-CAAD8A28532C}" type="parTrans" cxnId="{C6CB11C5-68FF-4EB2-8BC2-8AD211C518D5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2FBA9A1-4B3F-484E-BC46-A67A8C0C9B0E}" type="sibTrans" cxnId="{C6CB11C5-68FF-4EB2-8BC2-8AD211C518D5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5E403930-8F07-4FC0-9920-CAFB13FBE883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ثانیا لحن آیات جهانی بودن                                       ابای از تخصیص دارند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AE3ECDDA-3FC8-4A59-A1D4-99D9801EC9C9}" type="parTrans" cxnId="{943C75B0-843D-4B92-ACDF-6DBBC0A4A791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B6618A4-B6C8-489C-BE51-19E88E2720A9}" type="sibTrans" cxnId="{943C75B0-843D-4B92-ACDF-6DBBC0A4A791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CEEDA6AA-4232-48AB-AFDF-E2DB4E458EC8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ثالثا چنین تخصیصی، تخصیص                                    اکثر و قبیح است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FCCB699D-F23E-45C3-9A92-BB912FC7EAB7}" type="parTrans" cxnId="{62DBA4A8-A7D9-4E35-8A90-3F1F427DA369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21107F97-5E8F-4F84-BB99-2A29F60DCE74}" type="sibTrans" cxnId="{62DBA4A8-A7D9-4E35-8A90-3F1F427DA369}">
      <dgm:prSet/>
      <dgm:spPr/>
      <dgm:t>
        <a:bodyPr/>
        <a:lstStyle/>
        <a:p>
          <a:pPr rtl="1"/>
          <a:endParaRPr lang="fa-IR">
            <a:solidFill>
              <a:schemeClr val="tx1"/>
            </a:solidFill>
            <a:cs typeface="B Koodak" pitchFamily="2" charset="-78"/>
          </a:endParaRPr>
        </a:p>
      </dgm:t>
    </dgm:pt>
    <dgm:pt modelId="{141AF812-1043-4F1B-9344-B926353A6CDA}" type="pres">
      <dgm:prSet presAssocID="{F6DB1BF9-AC05-4973-9870-DE32C2949253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EE96FD2-5E5E-4F1A-AF55-A44D4DD11852}" type="pres">
      <dgm:prSet presAssocID="{9EFD9261-F386-4C4C-B29C-F064BD304A89}" presName="root1" presStyleCnt="0"/>
      <dgm:spPr/>
    </dgm:pt>
    <dgm:pt modelId="{53E844B1-C562-4AC1-BC59-0E2801347F50}" type="pres">
      <dgm:prSet presAssocID="{9EFD9261-F386-4C4C-B29C-F064BD304A89}" presName="LevelOneTextNode" presStyleLbl="node0" presStyleIdx="0" presStyleCnt="2" custScaleX="60125" custScaleY="76741">
        <dgm:presLayoutVars>
          <dgm:chPref val="3"/>
        </dgm:presLayoutVars>
      </dgm:prSet>
      <dgm:spPr/>
    </dgm:pt>
    <dgm:pt modelId="{7F9DFDAC-747B-4850-8477-A689EA826987}" type="pres">
      <dgm:prSet presAssocID="{9EFD9261-F386-4C4C-B29C-F064BD304A89}" presName="level2hierChild" presStyleCnt="0"/>
      <dgm:spPr/>
    </dgm:pt>
    <dgm:pt modelId="{CF97BCBD-772B-44F6-8361-447916DCD3DC}" type="pres">
      <dgm:prSet presAssocID="{589F97E8-C5C3-408C-B510-C704E5BCBCBA}" presName="conn2-1" presStyleLbl="parChTrans1D2" presStyleIdx="0" presStyleCnt="4"/>
      <dgm:spPr/>
    </dgm:pt>
    <dgm:pt modelId="{7855250E-1728-4F83-B6B4-B8D56B193683}" type="pres">
      <dgm:prSet presAssocID="{589F97E8-C5C3-408C-B510-C704E5BCBCBA}" presName="connTx" presStyleLbl="parChTrans1D2" presStyleIdx="0" presStyleCnt="4"/>
      <dgm:spPr/>
    </dgm:pt>
    <dgm:pt modelId="{07EDB738-53C7-45AD-B291-4170506428CF}" type="pres">
      <dgm:prSet presAssocID="{28035F64-53DB-45D8-B80F-44D9AFDBFC9F}" presName="root2" presStyleCnt="0"/>
      <dgm:spPr/>
    </dgm:pt>
    <dgm:pt modelId="{61564C0C-8B0B-444D-B1EC-3CD89198281B}" type="pres">
      <dgm:prSet presAssocID="{28035F64-53DB-45D8-B80F-44D9AFDBFC9F}" presName="LevelTwoTextNode" presStyleLbl="node2" presStyleIdx="0" presStyleCnt="4" custScaleX="171272" custScaleY="120169">
        <dgm:presLayoutVars>
          <dgm:chPref val="3"/>
        </dgm:presLayoutVars>
      </dgm:prSet>
      <dgm:spPr/>
    </dgm:pt>
    <dgm:pt modelId="{11699030-E965-435C-B611-07F65D7B0D0B}" type="pres">
      <dgm:prSet presAssocID="{28035F64-53DB-45D8-B80F-44D9AFDBFC9F}" presName="level3hierChild" presStyleCnt="0"/>
      <dgm:spPr/>
    </dgm:pt>
    <dgm:pt modelId="{0427560B-C3FF-4E81-ADB5-49F51E56E341}" type="pres">
      <dgm:prSet presAssocID="{894B61E4-50AD-4928-B55E-D47886AC9EA6}" presName="conn2-1" presStyleLbl="parChTrans1D3" presStyleIdx="0" presStyleCnt="2"/>
      <dgm:spPr/>
    </dgm:pt>
    <dgm:pt modelId="{57BF1301-C827-48DB-B0D5-64B110985AFB}" type="pres">
      <dgm:prSet presAssocID="{894B61E4-50AD-4928-B55E-D47886AC9EA6}" presName="connTx" presStyleLbl="parChTrans1D3" presStyleIdx="0" presStyleCnt="2"/>
      <dgm:spPr/>
    </dgm:pt>
    <dgm:pt modelId="{9B5629C1-C3BD-4F69-AEDD-CA1C146AAE7B}" type="pres">
      <dgm:prSet presAssocID="{60DDB6D8-BFAE-4295-92E4-2171E1CB1E76}" presName="root2" presStyleCnt="0"/>
      <dgm:spPr/>
    </dgm:pt>
    <dgm:pt modelId="{8C7F7F1F-AF2D-4AA1-92FD-5796C2E2A8C8}" type="pres">
      <dgm:prSet presAssocID="{60DDB6D8-BFAE-4295-92E4-2171E1CB1E76}" presName="LevelTwoTextNode" presStyleLbl="node3" presStyleIdx="0" presStyleCnt="2" custScaleX="111471">
        <dgm:presLayoutVars>
          <dgm:chPref val="3"/>
        </dgm:presLayoutVars>
      </dgm:prSet>
      <dgm:spPr/>
    </dgm:pt>
    <dgm:pt modelId="{3EC01B33-74B7-4912-BA97-C66A916B5832}" type="pres">
      <dgm:prSet presAssocID="{60DDB6D8-BFAE-4295-92E4-2171E1CB1E76}" presName="level3hierChild" presStyleCnt="0"/>
      <dgm:spPr/>
    </dgm:pt>
    <dgm:pt modelId="{2B41B04D-6993-45B3-942C-349E1F8DE373}" type="pres">
      <dgm:prSet presAssocID="{4FDA47B7-4D11-4671-A017-5FD414D96423}" presName="conn2-1" presStyleLbl="parChTrans1D3" presStyleIdx="1" presStyleCnt="2"/>
      <dgm:spPr/>
    </dgm:pt>
    <dgm:pt modelId="{AB11F078-6128-43C3-8900-B6970D88576F}" type="pres">
      <dgm:prSet presAssocID="{4FDA47B7-4D11-4671-A017-5FD414D96423}" presName="connTx" presStyleLbl="parChTrans1D3" presStyleIdx="1" presStyleCnt="2"/>
      <dgm:spPr/>
    </dgm:pt>
    <dgm:pt modelId="{C627339E-3CB1-45CD-B619-434B5C64AE7E}" type="pres">
      <dgm:prSet presAssocID="{360C0B7C-BC38-4D16-951C-D7DFF29FF9CE}" presName="root2" presStyleCnt="0"/>
      <dgm:spPr/>
    </dgm:pt>
    <dgm:pt modelId="{9C1CE0A0-F982-4E07-82BB-A44A9CA44267}" type="pres">
      <dgm:prSet presAssocID="{360C0B7C-BC38-4D16-951C-D7DFF29FF9CE}" presName="LevelTwoTextNode" presStyleLbl="node3" presStyleIdx="1" presStyleCnt="2" custScaleX="111471">
        <dgm:presLayoutVars>
          <dgm:chPref val="3"/>
        </dgm:presLayoutVars>
      </dgm:prSet>
      <dgm:spPr/>
    </dgm:pt>
    <dgm:pt modelId="{0AAD828F-4B13-4059-B666-511FBD0C0E33}" type="pres">
      <dgm:prSet presAssocID="{360C0B7C-BC38-4D16-951C-D7DFF29FF9CE}" presName="level3hierChild" presStyleCnt="0"/>
      <dgm:spPr/>
    </dgm:pt>
    <dgm:pt modelId="{0386EFD9-63C0-49AA-A501-F49B5F034383}" type="pres">
      <dgm:prSet presAssocID="{2F5F337D-6C8D-4C48-BA69-FBE2CDA1F385}" presName="root1" presStyleCnt="0"/>
      <dgm:spPr/>
    </dgm:pt>
    <dgm:pt modelId="{33F0D595-8915-4880-A2D7-42DD4CCB0806}" type="pres">
      <dgm:prSet presAssocID="{2F5F337D-6C8D-4C48-BA69-FBE2CDA1F385}" presName="LevelOneTextNode" presStyleLbl="node0" presStyleIdx="1" presStyleCnt="2" custScaleX="56300" custScaleY="63994">
        <dgm:presLayoutVars>
          <dgm:chPref val="3"/>
        </dgm:presLayoutVars>
      </dgm:prSet>
      <dgm:spPr/>
    </dgm:pt>
    <dgm:pt modelId="{03D7389E-7BCD-4DCC-9BD0-3D07CF5D402A}" type="pres">
      <dgm:prSet presAssocID="{2F5F337D-6C8D-4C48-BA69-FBE2CDA1F385}" presName="level2hierChild" presStyleCnt="0"/>
      <dgm:spPr/>
    </dgm:pt>
    <dgm:pt modelId="{CEB7F447-FFCF-4476-98B0-359C76FF3FB8}" type="pres">
      <dgm:prSet presAssocID="{0A644BFE-A48A-41AE-9C0E-CAAD8A28532C}" presName="conn2-1" presStyleLbl="parChTrans1D2" presStyleIdx="1" presStyleCnt="4"/>
      <dgm:spPr/>
    </dgm:pt>
    <dgm:pt modelId="{B149A6C8-DC3E-476E-BD47-342A66B44C4C}" type="pres">
      <dgm:prSet presAssocID="{0A644BFE-A48A-41AE-9C0E-CAAD8A28532C}" presName="connTx" presStyleLbl="parChTrans1D2" presStyleIdx="1" presStyleCnt="4"/>
      <dgm:spPr/>
    </dgm:pt>
    <dgm:pt modelId="{48B72EB0-8878-47DA-B9C1-498BCB107FF8}" type="pres">
      <dgm:prSet presAssocID="{F89E5454-1B76-4E06-874E-F7686D8B1E44}" presName="root2" presStyleCnt="0"/>
      <dgm:spPr/>
    </dgm:pt>
    <dgm:pt modelId="{E114A590-1A23-4141-8BF9-9C1F36C7D513}" type="pres">
      <dgm:prSet presAssocID="{F89E5454-1B76-4E06-874E-F7686D8B1E44}" presName="LevelTwoTextNode" presStyleLbl="node2" presStyleIdx="1" presStyleCnt="4" custScaleX="14359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77C2CAB-8B20-43B6-B1A3-370E2FFCE119}" type="pres">
      <dgm:prSet presAssocID="{F89E5454-1B76-4E06-874E-F7686D8B1E44}" presName="level3hierChild" presStyleCnt="0"/>
      <dgm:spPr/>
    </dgm:pt>
    <dgm:pt modelId="{3946E67B-25DF-4E56-A683-1BD9D1BC3FE0}" type="pres">
      <dgm:prSet presAssocID="{AE3ECDDA-3FC8-4A59-A1D4-99D9801EC9C9}" presName="conn2-1" presStyleLbl="parChTrans1D2" presStyleIdx="2" presStyleCnt="4"/>
      <dgm:spPr/>
    </dgm:pt>
    <dgm:pt modelId="{BD1EEC44-EB33-49AA-A2EC-80560B75773B}" type="pres">
      <dgm:prSet presAssocID="{AE3ECDDA-3FC8-4A59-A1D4-99D9801EC9C9}" presName="connTx" presStyleLbl="parChTrans1D2" presStyleIdx="2" presStyleCnt="4"/>
      <dgm:spPr/>
    </dgm:pt>
    <dgm:pt modelId="{08676EE2-B03F-41C8-A79D-835732DF77A7}" type="pres">
      <dgm:prSet presAssocID="{5E403930-8F07-4FC0-9920-CAFB13FBE883}" presName="root2" presStyleCnt="0"/>
      <dgm:spPr/>
    </dgm:pt>
    <dgm:pt modelId="{6AD5CDB0-0144-4F31-ABCA-EC4AB2D68762}" type="pres">
      <dgm:prSet presAssocID="{5E403930-8F07-4FC0-9920-CAFB13FBE883}" presName="LevelTwoTextNode" presStyleLbl="node2" presStyleIdx="2" presStyleCnt="4" custScaleX="143596">
        <dgm:presLayoutVars>
          <dgm:chPref val="3"/>
        </dgm:presLayoutVars>
      </dgm:prSet>
      <dgm:spPr/>
    </dgm:pt>
    <dgm:pt modelId="{905A201E-1958-4127-8020-884EBE3E9B4F}" type="pres">
      <dgm:prSet presAssocID="{5E403930-8F07-4FC0-9920-CAFB13FBE883}" presName="level3hierChild" presStyleCnt="0"/>
      <dgm:spPr/>
    </dgm:pt>
    <dgm:pt modelId="{FA6167D8-5025-4440-B915-2464F422B9AC}" type="pres">
      <dgm:prSet presAssocID="{FCCB699D-F23E-45C3-9A92-BB912FC7EAB7}" presName="conn2-1" presStyleLbl="parChTrans1D2" presStyleIdx="3" presStyleCnt="4"/>
      <dgm:spPr/>
    </dgm:pt>
    <dgm:pt modelId="{81DB330E-8CE1-483B-BE5F-DA0414CC678F}" type="pres">
      <dgm:prSet presAssocID="{FCCB699D-F23E-45C3-9A92-BB912FC7EAB7}" presName="connTx" presStyleLbl="parChTrans1D2" presStyleIdx="3" presStyleCnt="4"/>
      <dgm:spPr/>
    </dgm:pt>
    <dgm:pt modelId="{055BD4CF-79B0-4C15-ABFD-10C271CC8E55}" type="pres">
      <dgm:prSet presAssocID="{CEEDA6AA-4232-48AB-AFDF-E2DB4E458EC8}" presName="root2" presStyleCnt="0"/>
      <dgm:spPr/>
    </dgm:pt>
    <dgm:pt modelId="{FB074A27-5EFD-4AB8-B4B1-39053CE64AB7}" type="pres">
      <dgm:prSet presAssocID="{CEEDA6AA-4232-48AB-AFDF-E2DB4E458EC8}" presName="LevelTwoTextNode" presStyleLbl="node2" presStyleIdx="3" presStyleCnt="4" custScaleX="143596">
        <dgm:presLayoutVars>
          <dgm:chPref val="3"/>
        </dgm:presLayoutVars>
      </dgm:prSet>
      <dgm:spPr/>
    </dgm:pt>
    <dgm:pt modelId="{211451AD-F6C0-43A3-806E-E7F902B736FF}" type="pres">
      <dgm:prSet presAssocID="{CEEDA6AA-4232-48AB-AFDF-E2DB4E458EC8}" presName="level3hierChild" presStyleCnt="0"/>
      <dgm:spPr/>
    </dgm:pt>
  </dgm:ptLst>
  <dgm:cxnLst>
    <dgm:cxn modelId="{3A4F4C6A-25C2-48D4-B57D-27914C48FF14}" srcId="{F6DB1BF9-AC05-4973-9870-DE32C2949253}" destId="{2F5F337D-6C8D-4C48-BA69-FBE2CDA1F385}" srcOrd="1" destOrd="0" parTransId="{38420656-4F47-4512-8505-DA6FACD2B14A}" sibTransId="{DBC79132-AF2E-43A0-B041-CD2F326B2D93}"/>
    <dgm:cxn modelId="{943C75B0-843D-4B92-ACDF-6DBBC0A4A791}" srcId="{2F5F337D-6C8D-4C48-BA69-FBE2CDA1F385}" destId="{5E403930-8F07-4FC0-9920-CAFB13FBE883}" srcOrd="1" destOrd="0" parTransId="{AE3ECDDA-3FC8-4A59-A1D4-99D9801EC9C9}" sibTransId="{9B6618A4-B6C8-489C-BE51-19E88E2720A9}"/>
    <dgm:cxn modelId="{62DBA4A8-A7D9-4E35-8A90-3F1F427DA369}" srcId="{2F5F337D-6C8D-4C48-BA69-FBE2CDA1F385}" destId="{CEEDA6AA-4232-48AB-AFDF-E2DB4E458EC8}" srcOrd="2" destOrd="0" parTransId="{FCCB699D-F23E-45C3-9A92-BB912FC7EAB7}" sibTransId="{21107F97-5E8F-4F84-BB99-2A29F60DCE74}"/>
    <dgm:cxn modelId="{2A45CA48-CFC7-45CE-A31D-5E2B727460D3}" type="presOf" srcId="{F89E5454-1B76-4E06-874E-F7686D8B1E44}" destId="{E114A590-1A23-4141-8BF9-9C1F36C7D513}" srcOrd="0" destOrd="0" presId="urn:microsoft.com/office/officeart/2005/8/layout/hierarchy2"/>
    <dgm:cxn modelId="{B597B737-44E8-421D-95C1-10A64FADD92B}" srcId="{28035F64-53DB-45D8-B80F-44D9AFDBFC9F}" destId="{60DDB6D8-BFAE-4295-92E4-2171E1CB1E76}" srcOrd="0" destOrd="0" parTransId="{894B61E4-50AD-4928-B55E-D47886AC9EA6}" sibTransId="{32E35BC2-A6A7-43E4-9ED9-E79F969D6BC5}"/>
    <dgm:cxn modelId="{133660E7-4E1A-44B2-AB7C-E7038BF60DCA}" type="presOf" srcId="{4FDA47B7-4D11-4671-A017-5FD414D96423}" destId="{2B41B04D-6993-45B3-942C-349E1F8DE373}" srcOrd="0" destOrd="0" presId="urn:microsoft.com/office/officeart/2005/8/layout/hierarchy2"/>
    <dgm:cxn modelId="{5BDDBD49-34A4-4241-A2C7-8E261264F36D}" type="presOf" srcId="{2F5F337D-6C8D-4C48-BA69-FBE2CDA1F385}" destId="{33F0D595-8915-4880-A2D7-42DD4CCB0806}" srcOrd="0" destOrd="0" presId="urn:microsoft.com/office/officeart/2005/8/layout/hierarchy2"/>
    <dgm:cxn modelId="{9F64CCFD-136A-44B9-8B91-B0FA26973A58}" type="presOf" srcId="{360C0B7C-BC38-4D16-951C-D7DFF29FF9CE}" destId="{9C1CE0A0-F982-4E07-82BB-A44A9CA44267}" srcOrd="0" destOrd="0" presId="urn:microsoft.com/office/officeart/2005/8/layout/hierarchy2"/>
    <dgm:cxn modelId="{D9088FEB-106E-4F71-B1E3-8D0F1F13FB97}" type="presOf" srcId="{894B61E4-50AD-4928-B55E-D47886AC9EA6}" destId="{0427560B-C3FF-4E81-ADB5-49F51E56E341}" srcOrd="0" destOrd="0" presId="urn:microsoft.com/office/officeart/2005/8/layout/hierarchy2"/>
    <dgm:cxn modelId="{981642E1-FAF4-4A8C-AFA4-9092AFA8859E}" type="presOf" srcId="{589F97E8-C5C3-408C-B510-C704E5BCBCBA}" destId="{7855250E-1728-4F83-B6B4-B8D56B193683}" srcOrd="1" destOrd="0" presId="urn:microsoft.com/office/officeart/2005/8/layout/hierarchy2"/>
    <dgm:cxn modelId="{34C3EBD8-B927-4EC7-99B7-766DF99B9899}" srcId="{F6DB1BF9-AC05-4973-9870-DE32C2949253}" destId="{9EFD9261-F386-4C4C-B29C-F064BD304A89}" srcOrd="0" destOrd="0" parTransId="{59B41F3A-E42D-41BD-8854-E0E0D77B6307}" sibTransId="{58B145E5-BA28-48BF-9799-8BC375386752}"/>
    <dgm:cxn modelId="{FB91D058-4BA3-446D-B885-032D9E3AAF63}" type="presOf" srcId="{589F97E8-C5C3-408C-B510-C704E5BCBCBA}" destId="{CF97BCBD-772B-44F6-8361-447916DCD3DC}" srcOrd="0" destOrd="0" presId="urn:microsoft.com/office/officeart/2005/8/layout/hierarchy2"/>
    <dgm:cxn modelId="{7662E539-18FE-48C9-B773-31E2831B226A}" type="presOf" srcId="{60DDB6D8-BFAE-4295-92E4-2171E1CB1E76}" destId="{8C7F7F1F-AF2D-4AA1-92FD-5796C2E2A8C8}" srcOrd="0" destOrd="0" presId="urn:microsoft.com/office/officeart/2005/8/layout/hierarchy2"/>
    <dgm:cxn modelId="{EF1CFE9B-F72D-4880-9F6A-49B649964A8A}" srcId="{28035F64-53DB-45D8-B80F-44D9AFDBFC9F}" destId="{360C0B7C-BC38-4D16-951C-D7DFF29FF9CE}" srcOrd="1" destOrd="0" parTransId="{4FDA47B7-4D11-4671-A017-5FD414D96423}" sibTransId="{5373D736-3F5A-4D31-AA1A-C0C1123016D0}"/>
    <dgm:cxn modelId="{9DDC277F-DBAB-41ED-8158-8CF36900B28E}" type="presOf" srcId="{5E403930-8F07-4FC0-9920-CAFB13FBE883}" destId="{6AD5CDB0-0144-4F31-ABCA-EC4AB2D68762}" srcOrd="0" destOrd="0" presId="urn:microsoft.com/office/officeart/2005/8/layout/hierarchy2"/>
    <dgm:cxn modelId="{A8B6085E-6EAE-488C-A737-A9D4300ACEE0}" type="presOf" srcId="{0A644BFE-A48A-41AE-9C0E-CAAD8A28532C}" destId="{B149A6C8-DC3E-476E-BD47-342A66B44C4C}" srcOrd="1" destOrd="0" presId="urn:microsoft.com/office/officeart/2005/8/layout/hierarchy2"/>
    <dgm:cxn modelId="{659D280B-4020-4E46-B58F-86DDC470D5B7}" type="presOf" srcId="{FCCB699D-F23E-45C3-9A92-BB912FC7EAB7}" destId="{81DB330E-8CE1-483B-BE5F-DA0414CC678F}" srcOrd="1" destOrd="0" presId="urn:microsoft.com/office/officeart/2005/8/layout/hierarchy2"/>
    <dgm:cxn modelId="{46A678B9-0251-4B42-B9BC-9143F9B8DAC1}" type="presOf" srcId="{AE3ECDDA-3FC8-4A59-A1D4-99D9801EC9C9}" destId="{BD1EEC44-EB33-49AA-A2EC-80560B75773B}" srcOrd="1" destOrd="0" presId="urn:microsoft.com/office/officeart/2005/8/layout/hierarchy2"/>
    <dgm:cxn modelId="{C398E3FB-EAE0-4D56-AE15-1BB7305BB886}" type="presOf" srcId="{9EFD9261-F386-4C4C-B29C-F064BD304A89}" destId="{53E844B1-C562-4AC1-BC59-0E2801347F50}" srcOrd="0" destOrd="0" presId="urn:microsoft.com/office/officeart/2005/8/layout/hierarchy2"/>
    <dgm:cxn modelId="{E43CCBA8-E717-4093-AF43-55A520D4F7BD}" type="presOf" srcId="{4FDA47B7-4D11-4671-A017-5FD414D96423}" destId="{AB11F078-6128-43C3-8900-B6970D88576F}" srcOrd="1" destOrd="0" presId="urn:microsoft.com/office/officeart/2005/8/layout/hierarchy2"/>
    <dgm:cxn modelId="{51763117-691C-4F5B-BC20-7D17E92DBA8D}" srcId="{9EFD9261-F386-4C4C-B29C-F064BD304A89}" destId="{28035F64-53DB-45D8-B80F-44D9AFDBFC9F}" srcOrd="0" destOrd="0" parTransId="{589F97E8-C5C3-408C-B510-C704E5BCBCBA}" sibTransId="{7A00131D-F076-43EF-B826-524F704CFCA8}"/>
    <dgm:cxn modelId="{E89C4DD1-3E34-423F-8E8A-6063BE6F8A9A}" type="presOf" srcId="{AE3ECDDA-3FC8-4A59-A1D4-99D9801EC9C9}" destId="{3946E67B-25DF-4E56-A683-1BD9D1BC3FE0}" srcOrd="0" destOrd="0" presId="urn:microsoft.com/office/officeart/2005/8/layout/hierarchy2"/>
    <dgm:cxn modelId="{75ECF572-0920-46F7-A38B-641C440ECD86}" type="presOf" srcId="{CEEDA6AA-4232-48AB-AFDF-E2DB4E458EC8}" destId="{FB074A27-5EFD-4AB8-B4B1-39053CE64AB7}" srcOrd="0" destOrd="0" presId="urn:microsoft.com/office/officeart/2005/8/layout/hierarchy2"/>
    <dgm:cxn modelId="{77465AB5-AFD9-4EC6-8394-9E1DE6E68BCB}" type="presOf" srcId="{0A644BFE-A48A-41AE-9C0E-CAAD8A28532C}" destId="{CEB7F447-FFCF-4476-98B0-359C76FF3FB8}" srcOrd="0" destOrd="0" presId="urn:microsoft.com/office/officeart/2005/8/layout/hierarchy2"/>
    <dgm:cxn modelId="{A0887432-3F3B-4187-903D-846B72BDB66E}" type="presOf" srcId="{FCCB699D-F23E-45C3-9A92-BB912FC7EAB7}" destId="{FA6167D8-5025-4440-B915-2464F422B9AC}" srcOrd="0" destOrd="0" presId="urn:microsoft.com/office/officeart/2005/8/layout/hierarchy2"/>
    <dgm:cxn modelId="{C6CB11C5-68FF-4EB2-8BC2-8AD211C518D5}" srcId="{2F5F337D-6C8D-4C48-BA69-FBE2CDA1F385}" destId="{F89E5454-1B76-4E06-874E-F7686D8B1E44}" srcOrd="0" destOrd="0" parTransId="{0A644BFE-A48A-41AE-9C0E-CAAD8A28532C}" sibTransId="{F2FBA9A1-4B3F-484E-BC46-A67A8C0C9B0E}"/>
    <dgm:cxn modelId="{F7E87BEA-FF8E-4F76-BA76-172CD19D4665}" type="presOf" srcId="{894B61E4-50AD-4928-B55E-D47886AC9EA6}" destId="{57BF1301-C827-48DB-B0D5-64B110985AFB}" srcOrd="1" destOrd="0" presId="urn:microsoft.com/office/officeart/2005/8/layout/hierarchy2"/>
    <dgm:cxn modelId="{94961DC2-42B0-4A5B-BD87-D5AC31604187}" type="presOf" srcId="{28035F64-53DB-45D8-B80F-44D9AFDBFC9F}" destId="{61564C0C-8B0B-444D-B1EC-3CD89198281B}" srcOrd="0" destOrd="0" presId="urn:microsoft.com/office/officeart/2005/8/layout/hierarchy2"/>
    <dgm:cxn modelId="{2B85D733-25C3-4160-9A9C-848B0B003961}" type="presOf" srcId="{F6DB1BF9-AC05-4973-9870-DE32C2949253}" destId="{141AF812-1043-4F1B-9344-B926353A6CDA}" srcOrd="0" destOrd="0" presId="urn:microsoft.com/office/officeart/2005/8/layout/hierarchy2"/>
    <dgm:cxn modelId="{5EE93896-E3B8-441C-97CF-8B9B0BE90442}" type="presParOf" srcId="{141AF812-1043-4F1B-9344-B926353A6CDA}" destId="{BEE96FD2-5E5E-4F1A-AF55-A44D4DD11852}" srcOrd="0" destOrd="0" presId="urn:microsoft.com/office/officeart/2005/8/layout/hierarchy2"/>
    <dgm:cxn modelId="{9C84EF9E-E44F-4888-A15B-53F0F54ECBA4}" type="presParOf" srcId="{BEE96FD2-5E5E-4F1A-AF55-A44D4DD11852}" destId="{53E844B1-C562-4AC1-BC59-0E2801347F50}" srcOrd="0" destOrd="0" presId="urn:microsoft.com/office/officeart/2005/8/layout/hierarchy2"/>
    <dgm:cxn modelId="{A4171496-7DBE-4F4C-80A7-6D32C5C0867E}" type="presParOf" srcId="{BEE96FD2-5E5E-4F1A-AF55-A44D4DD11852}" destId="{7F9DFDAC-747B-4850-8477-A689EA826987}" srcOrd="1" destOrd="0" presId="urn:microsoft.com/office/officeart/2005/8/layout/hierarchy2"/>
    <dgm:cxn modelId="{F235FA79-5D78-48BB-860A-2E3BCE383782}" type="presParOf" srcId="{7F9DFDAC-747B-4850-8477-A689EA826987}" destId="{CF97BCBD-772B-44F6-8361-447916DCD3DC}" srcOrd="0" destOrd="0" presId="urn:microsoft.com/office/officeart/2005/8/layout/hierarchy2"/>
    <dgm:cxn modelId="{99F0DCF8-1B7C-46B5-8124-41EA6D23727E}" type="presParOf" srcId="{CF97BCBD-772B-44F6-8361-447916DCD3DC}" destId="{7855250E-1728-4F83-B6B4-B8D56B193683}" srcOrd="0" destOrd="0" presId="urn:microsoft.com/office/officeart/2005/8/layout/hierarchy2"/>
    <dgm:cxn modelId="{FE8E2B9D-63B6-4B92-B3CC-68E35C13D692}" type="presParOf" srcId="{7F9DFDAC-747B-4850-8477-A689EA826987}" destId="{07EDB738-53C7-45AD-B291-4170506428CF}" srcOrd="1" destOrd="0" presId="urn:microsoft.com/office/officeart/2005/8/layout/hierarchy2"/>
    <dgm:cxn modelId="{802FE618-9C23-4909-820E-2FD4F19C0BE8}" type="presParOf" srcId="{07EDB738-53C7-45AD-B291-4170506428CF}" destId="{61564C0C-8B0B-444D-B1EC-3CD89198281B}" srcOrd="0" destOrd="0" presId="urn:microsoft.com/office/officeart/2005/8/layout/hierarchy2"/>
    <dgm:cxn modelId="{01FCEA61-A3C4-4682-8E8F-A36B31641D67}" type="presParOf" srcId="{07EDB738-53C7-45AD-B291-4170506428CF}" destId="{11699030-E965-435C-B611-07F65D7B0D0B}" srcOrd="1" destOrd="0" presId="urn:microsoft.com/office/officeart/2005/8/layout/hierarchy2"/>
    <dgm:cxn modelId="{27922E04-EBB2-4804-B17D-A6075D615376}" type="presParOf" srcId="{11699030-E965-435C-B611-07F65D7B0D0B}" destId="{0427560B-C3FF-4E81-ADB5-49F51E56E341}" srcOrd="0" destOrd="0" presId="urn:microsoft.com/office/officeart/2005/8/layout/hierarchy2"/>
    <dgm:cxn modelId="{272C6C2E-6B14-4EDE-A235-3FB5E0E81FDF}" type="presParOf" srcId="{0427560B-C3FF-4E81-ADB5-49F51E56E341}" destId="{57BF1301-C827-48DB-B0D5-64B110985AFB}" srcOrd="0" destOrd="0" presId="urn:microsoft.com/office/officeart/2005/8/layout/hierarchy2"/>
    <dgm:cxn modelId="{553C5F2C-3C9C-4977-929D-B5B79FB209AE}" type="presParOf" srcId="{11699030-E965-435C-B611-07F65D7B0D0B}" destId="{9B5629C1-C3BD-4F69-AEDD-CA1C146AAE7B}" srcOrd="1" destOrd="0" presId="urn:microsoft.com/office/officeart/2005/8/layout/hierarchy2"/>
    <dgm:cxn modelId="{E8FEC8CF-0A5B-4A2F-BED8-E291B1342B81}" type="presParOf" srcId="{9B5629C1-C3BD-4F69-AEDD-CA1C146AAE7B}" destId="{8C7F7F1F-AF2D-4AA1-92FD-5796C2E2A8C8}" srcOrd="0" destOrd="0" presId="urn:microsoft.com/office/officeart/2005/8/layout/hierarchy2"/>
    <dgm:cxn modelId="{B5A231BE-3B07-41E2-99CD-4F39FF3ADDCB}" type="presParOf" srcId="{9B5629C1-C3BD-4F69-AEDD-CA1C146AAE7B}" destId="{3EC01B33-74B7-4912-BA97-C66A916B5832}" srcOrd="1" destOrd="0" presId="urn:microsoft.com/office/officeart/2005/8/layout/hierarchy2"/>
    <dgm:cxn modelId="{6B3BA4AE-68C0-49FA-A635-DBB02C6BB648}" type="presParOf" srcId="{11699030-E965-435C-B611-07F65D7B0D0B}" destId="{2B41B04D-6993-45B3-942C-349E1F8DE373}" srcOrd="2" destOrd="0" presId="urn:microsoft.com/office/officeart/2005/8/layout/hierarchy2"/>
    <dgm:cxn modelId="{923CBE80-77D5-4D7F-9F14-AE1E07C33ED3}" type="presParOf" srcId="{2B41B04D-6993-45B3-942C-349E1F8DE373}" destId="{AB11F078-6128-43C3-8900-B6970D88576F}" srcOrd="0" destOrd="0" presId="urn:microsoft.com/office/officeart/2005/8/layout/hierarchy2"/>
    <dgm:cxn modelId="{212EA74A-C9D4-4D5E-A0D1-C7D1E30D82AC}" type="presParOf" srcId="{11699030-E965-435C-B611-07F65D7B0D0B}" destId="{C627339E-3CB1-45CD-B619-434B5C64AE7E}" srcOrd="3" destOrd="0" presId="urn:microsoft.com/office/officeart/2005/8/layout/hierarchy2"/>
    <dgm:cxn modelId="{B5862F7C-604F-442A-82B9-9EBF78C0B262}" type="presParOf" srcId="{C627339E-3CB1-45CD-B619-434B5C64AE7E}" destId="{9C1CE0A0-F982-4E07-82BB-A44A9CA44267}" srcOrd="0" destOrd="0" presId="urn:microsoft.com/office/officeart/2005/8/layout/hierarchy2"/>
    <dgm:cxn modelId="{8A8B32D2-94BE-4E4B-8E2D-BDD7ECB8AF3C}" type="presParOf" srcId="{C627339E-3CB1-45CD-B619-434B5C64AE7E}" destId="{0AAD828F-4B13-4059-B666-511FBD0C0E33}" srcOrd="1" destOrd="0" presId="urn:microsoft.com/office/officeart/2005/8/layout/hierarchy2"/>
    <dgm:cxn modelId="{22366E23-BA08-47C6-A2B5-452A7B48E0CB}" type="presParOf" srcId="{141AF812-1043-4F1B-9344-B926353A6CDA}" destId="{0386EFD9-63C0-49AA-A501-F49B5F034383}" srcOrd="1" destOrd="0" presId="urn:microsoft.com/office/officeart/2005/8/layout/hierarchy2"/>
    <dgm:cxn modelId="{C0576786-C39C-4DE4-A626-CA544E4E36AC}" type="presParOf" srcId="{0386EFD9-63C0-49AA-A501-F49B5F034383}" destId="{33F0D595-8915-4880-A2D7-42DD4CCB0806}" srcOrd="0" destOrd="0" presId="urn:microsoft.com/office/officeart/2005/8/layout/hierarchy2"/>
    <dgm:cxn modelId="{3558F319-86B6-4042-825D-A296DF8C14BF}" type="presParOf" srcId="{0386EFD9-63C0-49AA-A501-F49B5F034383}" destId="{03D7389E-7BCD-4DCC-9BD0-3D07CF5D402A}" srcOrd="1" destOrd="0" presId="urn:microsoft.com/office/officeart/2005/8/layout/hierarchy2"/>
    <dgm:cxn modelId="{FCC141B5-6E50-47B6-9040-49060C53A6EE}" type="presParOf" srcId="{03D7389E-7BCD-4DCC-9BD0-3D07CF5D402A}" destId="{CEB7F447-FFCF-4476-98B0-359C76FF3FB8}" srcOrd="0" destOrd="0" presId="urn:microsoft.com/office/officeart/2005/8/layout/hierarchy2"/>
    <dgm:cxn modelId="{B2719395-9D00-4560-BCBE-96303411EB25}" type="presParOf" srcId="{CEB7F447-FFCF-4476-98B0-359C76FF3FB8}" destId="{B149A6C8-DC3E-476E-BD47-342A66B44C4C}" srcOrd="0" destOrd="0" presId="urn:microsoft.com/office/officeart/2005/8/layout/hierarchy2"/>
    <dgm:cxn modelId="{004B6D0E-9550-4700-B547-122C337417BA}" type="presParOf" srcId="{03D7389E-7BCD-4DCC-9BD0-3D07CF5D402A}" destId="{48B72EB0-8878-47DA-B9C1-498BCB107FF8}" srcOrd="1" destOrd="0" presId="urn:microsoft.com/office/officeart/2005/8/layout/hierarchy2"/>
    <dgm:cxn modelId="{5B76C785-68CB-4AC5-9D50-F7D5118B46DA}" type="presParOf" srcId="{48B72EB0-8878-47DA-B9C1-498BCB107FF8}" destId="{E114A590-1A23-4141-8BF9-9C1F36C7D513}" srcOrd="0" destOrd="0" presId="urn:microsoft.com/office/officeart/2005/8/layout/hierarchy2"/>
    <dgm:cxn modelId="{397645F1-50E2-476A-8B17-AF270BBC264A}" type="presParOf" srcId="{48B72EB0-8878-47DA-B9C1-498BCB107FF8}" destId="{177C2CAB-8B20-43B6-B1A3-370E2FFCE119}" srcOrd="1" destOrd="0" presId="urn:microsoft.com/office/officeart/2005/8/layout/hierarchy2"/>
    <dgm:cxn modelId="{297BA63D-CAD8-4575-87B5-ADD0DA1A6FE5}" type="presParOf" srcId="{03D7389E-7BCD-4DCC-9BD0-3D07CF5D402A}" destId="{3946E67B-25DF-4E56-A683-1BD9D1BC3FE0}" srcOrd="2" destOrd="0" presId="urn:microsoft.com/office/officeart/2005/8/layout/hierarchy2"/>
    <dgm:cxn modelId="{4641BDBE-0C41-4328-B50A-5C955542899E}" type="presParOf" srcId="{3946E67B-25DF-4E56-A683-1BD9D1BC3FE0}" destId="{BD1EEC44-EB33-49AA-A2EC-80560B75773B}" srcOrd="0" destOrd="0" presId="urn:microsoft.com/office/officeart/2005/8/layout/hierarchy2"/>
    <dgm:cxn modelId="{D5074FCD-5F07-43B4-9FA7-3A1405FFD974}" type="presParOf" srcId="{03D7389E-7BCD-4DCC-9BD0-3D07CF5D402A}" destId="{08676EE2-B03F-41C8-A79D-835732DF77A7}" srcOrd="3" destOrd="0" presId="urn:microsoft.com/office/officeart/2005/8/layout/hierarchy2"/>
    <dgm:cxn modelId="{36655063-C836-435F-BB3D-5FB5BA3B767D}" type="presParOf" srcId="{08676EE2-B03F-41C8-A79D-835732DF77A7}" destId="{6AD5CDB0-0144-4F31-ABCA-EC4AB2D68762}" srcOrd="0" destOrd="0" presId="urn:microsoft.com/office/officeart/2005/8/layout/hierarchy2"/>
    <dgm:cxn modelId="{DB4EBF49-148C-4F2F-A5F0-4575FBA2D623}" type="presParOf" srcId="{08676EE2-B03F-41C8-A79D-835732DF77A7}" destId="{905A201E-1958-4127-8020-884EBE3E9B4F}" srcOrd="1" destOrd="0" presId="urn:microsoft.com/office/officeart/2005/8/layout/hierarchy2"/>
    <dgm:cxn modelId="{55D481BD-0E04-484F-B662-B948A898A1AE}" type="presParOf" srcId="{03D7389E-7BCD-4DCC-9BD0-3D07CF5D402A}" destId="{FA6167D8-5025-4440-B915-2464F422B9AC}" srcOrd="4" destOrd="0" presId="urn:microsoft.com/office/officeart/2005/8/layout/hierarchy2"/>
    <dgm:cxn modelId="{6C65160E-870F-4B77-ACEA-56C4BC0C529C}" type="presParOf" srcId="{FA6167D8-5025-4440-B915-2464F422B9AC}" destId="{81DB330E-8CE1-483B-BE5F-DA0414CC678F}" srcOrd="0" destOrd="0" presId="urn:microsoft.com/office/officeart/2005/8/layout/hierarchy2"/>
    <dgm:cxn modelId="{9DD6770F-3E5F-42A6-A676-08BFA3C2D440}" type="presParOf" srcId="{03D7389E-7BCD-4DCC-9BD0-3D07CF5D402A}" destId="{055BD4CF-79B0-4C15-ABFD-10C271CC8E55}" srcOrd="5" destOrd="0" presId="urn:microsoft.com/office/officeart/2005/8/layout/hierarchy2"/>
    <dgm:cxn modelId="{6DB233E0-5837-4F13-B9FA-C081ECA7E1FF}" type="presParOf" srcId="{055BD4CF-79B0-4C15-ABFD-10C271CC8E55}" destId="{FB074A27-5EFD-4AB8-B4B1-39053CE64AB7}" srcOrd="0" destOrd="0" presId="urn:microsoft.com/office/officeart/2005/8/layout/hierarchy2"/>
    <dgm:cxn modelId="{D3ADA81E-B68F-426D-B358-707BDAC43490}" type="presParOf" srcId="{055BD4CF-79B0-4C15-ABFD-10C271CC8E55}" destId="{211451AD-F6C0-43A3-806E-E7F902B736F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1E066D4-00CD-4996-ABA1-FE023628B9B0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1BB940AB-2A08-45F9-AC09-C89F9219B5A4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اشکال دوم</a:t>
          </a:r>
          <a:endParaRPr lang="fa-IR" sz="1600" dirty="0">
            <a:cs typeface="B Koodak" pitchFamily="2" charset="-78"/>
          </a:endParaRPr>
        </a:p>
      </dgm:t>
    </dgm:pt>
    <dgm:pt modelId="{4EC39D85-1C73-418E-8EA9-E01BFF2D0C00}" type="parTrans" cxnId="{EBED512D-AF48-4928-A05D-EAB29B494A8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E107312-D6C3-43E9-B1E5-B5285EC0FC20}" type="sibTrans" cxnId="{EBED512D-AF48-4928-A05D-EAB29B494A8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20CA455-49E0-48BA-AAC2-78B55C90031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دین اسلام جهانی است پس چرا در 69 مائده غیر مسلمانان اهل سعادت شمرده شده اند؟</a:t>
          </a:r>
          <a:endParaRPr lang="fa-IR" sz="1600" dirty="0">
            <a:cs typeface="B Koodak" pitchFamily="2" charset="-78"/>
          </a:endParaRPr>
        </a:p>
      </dgm:t>
    </dgm:pt>
    <dgm:pt modelId="{F476952B-4DBF-4EA7-9C08-057022B797D0}" type="parTrans" cxnId="{B975A5F3-5723-4195-9215-2132C6E2893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85FD53-8BC8-46E0-A530-AFF3AA752D50}" type="sibTrans" cxnId="{B975A5F3-5723-4195-9215-2132C6E2893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B0EC8C-43C8-42AF-A2D2-E53D2D6E63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إِنَّ الَّذِينَ ءَامَنُواْ وَ الَّذِينَ هَادُواْ وَ الصَّابُِونَ وَ النَّصَارَى‏ مَنْ ءَامَنَ بِاللَّهِ وَ الْيَوْمِ الاَْخِرِ وَ عَمِلَ صَالِحًا فَلَا خَوْفٌ عَلَيْهِمْ وَ لَا هُمْ يحَْزَنُونَ </a:t>
          </a:r>
          <a:endParaRPr lang="fa-IR" sz="1600" dirty="0">
            <a:cs typeface="B Koodak" pitchFamily="2" charset="-78"/>
          </a:endParaRPr>
        </a:p>
      </dgm:t>
    </dgm:pt>
    <dgm:pt modelId="{847F14E0-E396-4F76-BF34-598C61C3F13E}" type="parTrans" cxnId="{2F701D47-41C8-4939-8A10-EE174A16476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E96284C-FF91-4C97-AB36-6BD55F0DA57B}" type="sibTrans" cxnId="{2F701D47-41C8-4939-8A10-EE174A16476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AAED20-E5B6-467C-88A3-65964888F7F9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434E25C7-29DB-441F-8F47-EC99E0C4DBD5}" type="parTrans" cxnId="{6CC2153B-6771-41E9-A71D-16952BEF4C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1996EA-6EA7-4A53-82C3-C933B0B5E70C}" type="sibTrans" cxnId="{6CC2153B-6771-41E9-A71D-16952BEF4C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90864E8-AD06-47A3-B5E0-2DD35901C80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آیه در مقام بیان این نکته است که صرف انتساب به یک دین کفایت در هدایت نمی کند بلکه ایمان و عمل صالح نیز لازم است</a:t>
          </a:r>
          <a:endParaRPr lang="fa-IR" sz="1600" dirty="0">
            <a:cs typeface="B Koodak" pitchFamily="2" charset="-78"/>
          </a:endParaRPr>
        </a:p>
      </dgm:t>
    </dgm:pt>
    <dgm:pt modelId="{DBBA9F6C-4B45-49DC-81CF-9CD591185F48}" type="parTrans" cxnId="{53A12508-EEDA-49B2-9DDE-CFE84206E8A8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1AA08CB-DFF9-49BE-B9F1-3A896209DE8B}" type="sibTrans" cxnId="{53A12508-EEDA-49B2-9DDE-CFE84206E8A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4EBB676-890F-47FA-ABCD-88117C8F1B3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عبارت علامه</a:t>
          </a:r>
          <a:endParaRPr lang="fa-IR" sz="1600" dirty="0">
            <a:cs typeface="B Koodak" pitchFamily="2" charset="-78"/>
          </a:endParaRPr>
        </a:p>
      </dgm:t>
    </dgm:pt>
    <dgm:pt modelId="{BBD5067D-B515-4988-9BF4-319F64D8894E}" type="parTrans" cxnId="{98AFFC95-9363-4ECC-8683-642A52CFBFB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B5481FD-6C9B-4712-8D4B-B48E120D13E9}" type="sibTrans" cxnId="{98AFFC95-9363-4ECC-8683-642A52CFBFB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65ECE24-33BF-4D33-AF1C-EA48F089AC7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تكرار الإيمان ثانيا و هو الاتصاف بحقيقته كما يعطيه السياق يفيد أن المرادبالذين آمنوا في صدر الآية هم المتصفون بالإيمان ظاهرا المتسمون بهذا الاسم فيكون محصل المعنى أن الأسماء و التسمي بها مثل المؤمنين و اليهود و النصارى و الصابئين لا يوجب عند الله تعالى أجرا و لا أمنا من العذاب كقولهم: لا يدخل الجنة إلا من كان هودا أو نصارى، و إنما ملاك الأمر و سبب الكرامة و السعادة حقيقة الإيمان بالله و اليوم الآخر و العمل الصالح</a:t>
          </a:r>
          <a:endParaRPr lang="fa-IR" sz="1600" dirty="0">
            <a:cs typeface="B Koodak" pitchFamily="2" charset="-78"/>
          </a:endParaRPr>
        </a:p>
      </dgm:t>
    </dgm:pt>
    <dgm:pt modelId="{385588F1-CEE4-48FC-82DF-D3DFF116D311}" type="parTrans" cxnId="{9D6E2AF9-5AAE-4428-AE3E-CC65A9381DB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1C9D9A7-7088-4FE3-B304-480B45D65448}" type="sibTrans" cxnId="{9D6E2AF9-5AAE-4428-AE3E-CC65A9381DB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AE16E51-9B20-48DF-9C24-03DD804699E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آیات محکم و نصوص قرآن بر جهانی بودن اسلام این برداشت ناصحیح را از آیه مورد بحث نفی می کند</a:t>
          </a:r>
          <a:endParaRPr lang="fa-IR" sz="1600" dirty="0">
            <a:cs typeface="B Koodak" pitchFamily="2" charset="-78"/>
          </a:endParaRPr>
        </a:p>
      </dgm:t>
    </dgm:pt>
    <dgm:pt modelId="{5FEA5740-084A-438F-BCE9-74951CD41D38}" type="parTrans" cxnId="{54CE12A0-5C61-4611-B266-0A5961A5AC6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A6BA06-8919-4DA5-B19F-1AA67C3F1F11}" type="sibTrans" cxnId="{54CE12A0-5C61-4611-B266-0A5961A5AC6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8EAB26-0765-4BC0-9F39-66EE68B0A6DA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ثالثا مراد آیه هر یک از این ادیان در عصر خود می باشند و الا با ظهور اسلام تمامی ادیان گذشته نسخ شده اند</a:t>
          </a:r>
          <a:endParaRPr lang="fa-IR" sz="1600" dirty="0">
            <a:cs typeface="B Koodak" pitchFamily="2" charset="-78"/>
          </a:endParaRPr>
        </a:p>
      </dgm:t>
    </dgm:pt>
    <dgm:pt modelId="{F5525506-AF8B-49FD-84A8-1E2D30D6BEB9}" type="parTrans" cxnId="{9A1E9B2F-C85B-4A96-9087-E725720409B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983C166-E423-4ACA-9724-C41DF1C795B4}" type="sibTrans" cxnId="{9A1E9B2F-C85B-4A96-9087-E725720409B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FB6DED0-E1B2-4908-9EA5-27635921F356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مَنْ يَبْتَغِ غَيْرَ الْإِسْلامِ ديناً فَلَنْ يُقْبَلَ مِنْهُ وَ هُوَ فِي الْآخِرَةِ مِنَ الْخاسِرينَ (آل عمران / 85)</a:t>
          </a:r>
          <a:endParaRPr lang="fa-IR" sz="1600" dirty="0">
            <a:cs typeface="B Koodak" pitchFamily="2" charset="-78"/>
          </a:endParaRPr>
        </a:p>
      </dgm:t>
    </dgm:pt>
    <dgm:pt modelId="{EDCD2E84-9997-4EA9-9961-C81EA725C4DE}" type="parTrans" cxnId="{6E2CCAA9-3EE1-4D5A-AC26-99DEE35E30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3655A5-32D7-4EEE-B6BE-66413F606C08}" type="sibTrans" cxnId="{6E2CCAA9-3EE1-4D5A-AC26-99DEE35E30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A0FF476-E5CE-4A5E-8C4C-A9D465D716E2}" type="pres">
      <dgm:prSet presAssocID="{71E066D4-00CD-4996-ABA1-FE023628B9B0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1BA9A64-83AC-44AC-91A8-1B1231DA48B4}" type="pres">
      <dgm:prSet presAssocID="{1BB940AB-2A08-45F9-AC09-C89F9219B5A4}" presName="root1" presStyleCnt="0"/>
      <dgm:spPr/>
    </dgm:pt>
    <dgm:pt modelId="{7660CB7A-AC1D-47D4-9AC7-DDA105E5781F}" type="pres">
      <dgm:prSet presAssocID="{1BB940AB-2A08-45F9-AC09-C89F9219B5A4}" presName="LevelOneTextNode" presStyleLbl="node0" presStyleIdx="0" presStyleCnt="2" custScaleX="48442" custScaleY="65003">
        <dgm:presLayoutVars>
          <dgm:chPref val="3"/>
        </dgm:presLayoutVars>
      </dgm:prSet>
      <dgm:spPr/>
    </dgm:pt>
    <dgm:pt modelId="{78F0BD50-436F-4FD1-8E45-3476D431EBA2}" type="pres">
      <dgm:prSet presAssocID="{1BB940AB-2A08-45F9-AC09-C89F9219B5A4}" presName="level2hierChild" presStyleCnt="0"/>
      <dgm:spPr/>
    </dgm:pt>
    <dgm:pt modelId="{FFC5A1E4-BE4D-4083-902A-4970CF367BE4}" type="pres">
      <dgm:prSet presAssocID="{F476952B-4DBF-4EA7-9C08-057022B797D0}" presName="conn2-1" presStyleLbl="parChTrans1D2" presStyleIdx="0" presStyleCnt="4"/>
      <dgm:spPr/>
    </dgm:pt>
    <dgm:pt modelId="{EAFDE45C-5EB6-4FD7-B586-64A8FA6103DD}" type="pres">
      <dgm:prSet presAssocID="{F476952B-4DBF-4EA7-9C08-057022B797D0}" presName="connTx" presStyleLbl="parChTrans1D2" presStyleIdx="0" presStyleCnt="4"/>
      <dgm:spPr/>
    </dgm:pt>
    <dgm:pt modelId="{865E43B5-33CC-4378-8677-210CE82A1EE1}" type="pres">
      <dgm:prSet presAssocID="{A20CA455-49E0-48BA-AAC2-78B55C90031D}" presName="root2" presStyleCnt="0"/>
      <dgm:spPr/>
    </dgm:pt>
    <dgm:pt modelId="{5183AE0E-29C9-406B-9C25-185B28A4EE14}" type="pres">
      <dgm:prSet presAssocID="{A20CA455-49E0-48BA-AAC2-78B55C90031D}" presName="LevelTwoTextNode" presStyleLbl="node2" presStyleIdx="0" presStyleCnt="4" custScaleX="132925">
        <dgm:presLayoutVars>
          <dgm:chPref val="3"/>
        </dgm:presLayoutVars>
      </dgm:prSet>
      <dgm:spPr/>
    </dgm:pt>
    <dgm:pt modelId="{5A4389A0-4CA6-45FC-AAB0-078B9670DA89}" type="pres">
      <dgm:prSet presAssocID="{A20CA455-49E0-48BA-AAC2-78B55C90031D}" presName="level3hierChild" presStyleCnt="0"/>
      <dgm:spPr/>
    </dgm:pt>
    <dgm:pt modelId="{26CFBCA5-1415-450F-B4CC-005A72D0D4B8}" type="pres">
      <dgm:prSet presAssocID="{847F14E0-E396-4F76-BF34-598C61C3F13E}" presName="conn2-1" presStyleLbl="parChTrans1D3" presStyleIdx="0" presStyleCnt="3"/>
      <dgm:spPr/>
    </dgm:pt>
    <dgm:pt modelId="{7282F149-81EB-4BA1-ADA1-47D145EB922D}" type="pres">
      <dgm:prSet presAssocID="{847F14E0-E396-4F76-BF34-598C61C3F13E}" presName="connTx" presStyleLbl="parChTrans1D3" presStyleIdx="0" presStyleCnt="3"/>
      <dgm:spPr/>
    </dgm:pt>
    <dgm:pt modelId="{78E579FD-B72A-4954-BF8B-B50780779ED7}" type="pres">
      <dgm:prSet presAssocID="{8AB0EC8C-43C8-42AF-A2D2-E53D2D6E63D4}" presName="root2" presStyleCnt="0"/>
      <dgm:spPr/>
    </dgm:pt>
    <dgm:pt modelId="{CCCE607E-FCE8-47FE-A0E1-36BBC41A422A}" type="pres">
      <dgm:prSet presAssocID="{8AB0EC8C-43C8-42AF-A2D2-E53D2D6E63D4}" presName="LevelTwoTextNode" presStyleLbl="node3" presStyleIdx="0" presStyleCnt="3" custScaleX="188027">
        <dgm:presLayoutVars>
          <dgm:chPref val="3"/>
        </dgm:presLayoutVars>
      </dgm:prSet>
      <dgm:spPr/>
    </dgm:pt>
    <dgm:pt modelId="{68686083-99F1-4878-8F9A-670416A5DA89}" type="pres">
      <dgm:prSet presAssocID="{8AB0EC8C-43C8-42AF-A2D2-E53D2D6E63D4}" presName="level3hierChild" presStyleCnt="0"/>
      <dgm:spPr/>
    </dgm:pt>
    <dgm:pt modelId="{DE48A9F0-04F5-409A-8A80-CD54032DE657}" type="pres">
      <dgm:prSet presAssocID="{3FAAED20-E5B6-467C-88A3-65964888F7F9}" presName="root1" presStyleCnt="0"/>
      <dgm:spPr/>
    </dgm:pt>
    <dgm:pt modelId="{6AAE9280-018B-4548-863E-0A2724F342F1}" type="pres">
      <dgm:prSet presAssocID="{3FAAED20-E5B6-467C-88A3-65964888F7F9}" presName="LevelOneTextNode" presStyleLbl="node0" presStyleIdx="1" presStyleCnt="2" custScaleX="48442" custScaleY="65003" custLinFactNeighborY="39586">
        <dgm:presLayoutVars>
          <dgm:chPref val="3"/>
        </dgm:presLayoutVars>
      </dgm:prSet>
      <dgm:spPr/>
    </dgm:pt>
    <dgm:pt modelId="{4237E4FE-10BA-4A12-BBE7-7A192881EB99}" type="pres">
      <dgm:prSet presAssocID="{3FAAED20-E5B6-467C-88A3-65964888F7F9}" presName="level2hierChild" presStyleCnt="0"/>
      <dgm:spPr/>
    </dgm:pt>
    <dgm:pt modelId="{A2794ED9-9650-4402-837E-23E4DFC01DA0}" type="pres">
      <dgm:prSet presAssocID="{DBBA9F6C-4B45-49DC-81CF-9CD591185F48}" presName="conn2-1" presStyleLbl="parChTrans1D2" presStyleIdx="1" presStyleCnt="4"/>
      <dgm:spPr/>
    </dgm:pt>
    <dgm:pt modelId="{288FDDCA-E40D-4A39-BFF7-98FB711625D0}" type="pres">
      <dgm:prSet presAssocID="{DBBA9F6C-4B45-49DC-81CF-9CD591185F48}" presName="connTx" presStyleLbl="parChTrans1D2" presStyleIdx="1" presStyleCnt="4"/>
      <dgm:spPr/>
    </dgm:pt>
    <dgm:pt modelId="{6B54C3B1-EA9F-462A-A6E6-A2D62B074DAD}" type="pres">
      <dgm:prSet presAssocID="{F90864E8-AD06-47A3-B5E0-2DD35901C80B}" presName="root2" presStyleCnt="0"/>
      <dgm:spPr/>
    </dgm:pt>
    <dgm:pt modelId="{5D92BF6A-6C01-4214-98C3-6C04F172BFBB}" type="pres">
      <dgm:prSet presAssocID="{F90864E8-AD06-47A3-B5E0-2DD35901C80B}" presName="LevelTwoTextNode" presStyleLbl="node2" presStyleIdx="1" presStyleCnt="4" custScaleX="118955" custScaleY="179571">
        <dgm:presLayoutVars>
          <dgm:chPref val="3"/>
        </dgm:presLayoutVars>
      </dgm:prSet>
      <dgm:spPr/>
    </dgm:pt>
    <dgm:pt modelId="{B7251C74-7DC2-4CB6-A91E-6AE3E59EC839}" type="pres">
      <dgm:prSet presAssocID="{F90864E8-AD06-47A3-B5E0-2DD35901C80B}" presName="level3hierChild" presStyleCnt="0"/>
      <dgm:spPr/>
    </dgm:pt>
    <dgm:pt modelId="{A34E3E42-6CE8-4A51-8CA5-AC4B5D4A9EE3}" type="pres">
      <dgm:prSet presAssocID="{BBD5067D-B515-4988-9BF4-319F64D8894E}" presName="conn2-1" presStyleLbl="parChTrans1D3" presStyleIdx="1" presStyleCnt="3"/>
      <dgm:spPr/>
    </dgm:pt>
    <dgm:pt modelId="{EFE84286-1F56-4970-BB37-69C2B5979F09}" type="pres">
      <dgm:prSet presAssocID="{BBD5067D-B515-4988-9BF4-319F64D8894E}" presName="connTx" presStyleLbl="parChTrans1D3" presStyleIdx="1" presStyleCnt="3"/>
      <dgm:spPr/>
    </dgm:pt>
    <dgm:pt modelId="{29EE1924-2008-4E0D-9A8A-96B43A9FDD5B}" type="pres">
      <dgm:prSet presAssocID="{C4EBB676-890F-47FA-ABCD-88117C8F1B3D}" presName="root2" presStyleCnt="0"/>
      <dgm:spPr/>
    </dgm:pt>
    <dgm:pt modelId="{3F93C038-3E2B-4DF1-91C2-7CA2B7F6FDA8}" type="pres">
      <dgm:prSet presAssocID="{C4EBB676-890F-47FA-ABCD-88117C8F1B3D}" presName="LevelTwoTextNode" presStyleLbl="node3" presStyleIdx="1" presStyleCnt="3" custScaleX="31393">
        <dgm:presLayoutVars>
          <dgm:chPref val="3"/>
        </dgm:presLayoutVars>
      </dgm:prSet>
      <dgm:spPr/>
    </dgm:pt>
    <dgm:pt modelId="{5C074145-E6AB-4AAE-B1DE-6F96A254F112}" type="pres">
      <dgm:prSet presAssocID="{C4EBB676-890F-47FA-ABCD-88117C8F1B3D}" presName="level3hierChild" presStyleCnt="0"/>
      <dgm:spPr/>
    </dgm:pt>
    <dgm:pt modelId="{AC52350E-9CE8-4E7A-88E3-8DC708A39D47}" type="pres">
      <dgm:prSet presAssocID="{385588F1-CEE4-48FC-82DF-D3DFF116D311}" presName="conn2-1" presStyleLbl="parChTrans1D4" presStyleIdx="0" presStyleCnt="1"/>
      <dgm:spPr/>
    </dgm:pt>
    <dgm:pt modelId="{07AF0E68-5526-4E6E-9381-E0F4CB9F642B}" type="pres">
      <dgm:prSet presAssocID="{385588F1-CEE4-48FC-82DF-D3DFF116D311}" presName="connTx" presStyleLbl="parChTrans1D4" presStyleIdx="0" presStyleCnt="1"/>
      <dgm:spPr/>
    </dgm:pt>
    <dgm:pt modelId="{0F9575D2-2B54-4104-B085-F19B6D61756A}" type="pres">
      <dgm:prSet presAssocID="{D65ECE24-33BF-4D33-AF1C-EA48F089AC74}" presName="root2" presStyleCnt="0"/>
      <dgm:spPr/>
    </dgm:pt>
    <dgm:pt modelId="{9B6078DA-0143-4446-A259-D42ADE10C4A0}" type="pres">
      <dgm:prSet presAssocID="{D65ECE24-33BF-4D33-AF1C-EA48F089AC74}" presName="LevelTwoTextNode" presStyleLbl="node4" presStyleIdx="0" presStyleCnt="1" custScaleX="195261" custScaleY="309475">
        <dgm:presLayoutVars>
          <dgm:chPref val="3"/>
        </dgm:presLayoutVars>
      </dgm:prSet>
      <dgm:spPr/>
    </dgm:pt>
    <dgm:pt modelId="{0C83AC2D-22B6-444C-B72B-FCBB08F06E72}" type="pres">
      <dgm:prSet presAssocID="{D65ECE24-33BF-4D33-AF1C-EA48F089AC74}" presName="level3hierChild" presStyleCnt="0"/>
      <dgm:spPr/>
    </dgm:pt>
    <dgm:pt modelId="{396583C4-33A3-4FB1-90BC-F204C0F0A3E4}" type="pres">
      <dgm:prSet presAssocID="{5FEA5740-084A-438F-BCE9-74951CD41D38}" presName="conn2-1" presStyleLbl="parChTrans1D2" presStyleIdx="2" presStyleCnt="4"/>
      <dgm:spPr/>
    </dgm:pt>
    <dgm:pt modelId="{59DBA430-6DA8-4616-96E6-A93628405614}" type="pres">
      <dgm:prSet presAssocID="{5FEA5740-084A-438F-BCE9-74951CD41D38}" presName="connTx" presStyleLbl="parChTrans1D2" presStyleIdx="2" presStyleCnt="4"/>
      <dgm:spPr/>
    </dgm:pt>
    <dgm:pt modelId="{20FC9698-3802-423D-A6F0-546BF37BF205}" type="pres">
      <dgm:prSet presAssocID="{1AE16E51-9B20-48DF-9C24-03DD804699E2}" presName="root2" presStyleCnt="0"/>
      <dgm:spPr/>
    </dgm:pt>
    <dgm:pt modelId="{0B074E17-C7B5-45F7-8B48-98C62CF78955}" type="pres">
      <dgm:prSet presAssocID="{1AE16E51-9B20-48DF-9C24-03DD804699E2}" presName="LevelTwoTextNode" presStyleLbl="node2" presStyleIdx="2" presStyleCnt="4" custScaleX="169206">
        <dgm:presLayoutVars>
          <dgm:chPref val="3"/>
        </dgm:presLayoutVars>
      </dgm:prSet>
      <dgm:spPr/>
    </dgm:pt>
    <dgm:pt modelId="{19CA0974-3D13-46EC-A44D-3EE520BA07CB}" type="pres">
      <dgm:prSet presAssocID="{1AE16E51-9B20-48DF-9C24-03DD804699E2}" presName="level3hierChild" presStyleCnt="0"/>
      <dgm:spPr/>
    </dgm:pt>
    <dgm:pt modelId="{A93CC521-8815-43FD-84B6-2351933CC736}" type="pres">
      <dgm:prSet presAssocID="{F5525506-AF8B-49FD-84A8-1E2D30D6BEB9}" presName="conn2-1" presStyleLbl="parChTrans1D2" presStyleIdx="3" presStyleCnt="4"/>
      <dgm:spPr/>
    </dgm:pt>
    <dgm:pt modelId="{E7EE2946-E577-4DA6-8124-B3A2D449B14C}" type="pres">
      <dgm:prSet presAssocID="{F5525506-AF8B-49FD-84A8-1E2D30D6BEB9}" presName="connTx" presStyleLbl="parChTrans1D2" presStyleIdx="3" presStyleCnt="4"/>
      <dgm:spPr/>
    </dgm:pt>
    <dgm:pt modelId="{C69841E1-332D-4BE6-BAD2-46960AA20D7F}" type="pres">
      <dgm:prSet presAssocID="{748EAB26-0765-4BC0-9F39-66EE68B0A6DA}" presName="root2" presStyleCnt="0"/>
      <dgm:spPr/>
    </dgm:pt>
    <dgm:pt modelId="{E929A78C-2C26-4336-BBCB-3BEBE2EAE67F}" type="pres">
      <dgm:prSet presAssocID="{748EAB26-0765-4BC0-9F39-66EE68B0A6DA}" presName="LevelTwoTextNode" presStyleLbl="node2" presStyleIdx="3" presStyleCnt="4" custScaleX="161011">
        <dgm:presLayoutVars>
          <dgm:chPref val="3"/>
        </dgm:presLayoutVars>
      </dgm:prSet>
      <dgm:spPr/>
    </dgm:pt>
    <dgm:pt modelId="{50718439-ADCF-4B12-932E-6502E3EC3002}" type="pres">
      <dgm:prSet presAssocID="{748EAB26-0765-4BC0-9F39-66EE68B0A6DA}" presName="level3hierChild" presStyleCnt="0"/>
      <dgm:spPr/>
    </dgm:pt>
    <dgm:pt modelId="{2DA31A54-4917-44F9-A73E-BBBB41CBB515}" type="pres">
      <dgm:prSet presAssocID="{EDCD2E84-9997-4EA9-9961-C81EA725C4DE}" presName="conn2-1" presStyleLbl="parChTrans1D3" presStyleIdx="2" presStyleCnt="3"/>
      <dgm:spPr/>
    </dgm:pt>
    <dgm:pt modelId="{8564A997-46B9-421E-872C-EB7F4BD43FFE}" type="pres">
      <dgm:prSet presAssocID="{EDCD2E84-9997-4EA9-9961-C81EA725C4DE}" presName="connTx" presStyleLbl="parChTrans1D3" presStyleIdx="2" presStyleCnt="3"/>
      <dgm:spPr/>
    </dgm:pt>
    <dgm:pt modelId="{052EA097-F333-46FC-A66D-1998084C2A49}" type="pres">
      <dgm:prSet presAssocID="{0FB6DED0-E1B2-4908-9EA5-27635921F356}" presName="root2" presStyleCnt="0"/>
      <dgm:spPr/>
    </dgm:pt>
    <dgm:pt modelId="{AF43397F-79CC-4E42-89F0-98B30D491983}" type="pres">
      <dgm:prSet presAssocID="{0FB6DED0-E1B2-4908-9EA5-27635921F356}" presName="LevelTwoTextNode" presStyleLbl="node3" presStyleIdx="2" presStyleCnt="3" custScaleX="125089">
        <dgm:presLayoutVars>
          <dgm:chPref val="3"/>
        </dgm:presLayoutVars>
      </dgm:prSet>
      <dgm:spPr/>
    </dgm:pt>
    <dgm:pt modelId="{AB8D7BC7-3303-4678-A54A-15092CA2D101}" type="pres">
      <dgm:prSet presAssocID="{0FB6DED0-E1B2-4908-9EA5-27635921F356}" presName="level3hierChild" presStyleCnt="0"/>
      <dgm:spPr/>
    </dgm:pt>
  </dgm:ptLst>
  <dgm:cxnLst>
    <dgm:cxn modelId="{38169C7A-0AF5-4693-8FD9-E8773ACE3912}" type="presOf" srcId="{5FEA5740-084A-438F-BCE9-74951CD41D38}" destId="{396583C4-33A3-4FB1-90BC-F204C0F0A3E4}" srcOrd="0" destOrd="0" presId="urn:microsoft.com/office/officeart/2005/8/layout/hierarchy2"/>
    <dgm:cxn modelId="{81296513-F723-4A98-8AFD-C5C9D9A2623C}" type="presOf" srcId="{71E066D4-00CD-4996-ABA1-FE023628B9B0}" destId="{FA0FF476-E5CE-4A5E-8C4C-A9D465D716E2}" srcOrd="0" destOrd="0" presId="urn:microsoft.com/office/officeart/2005/8/layout/hierarchy2"/>
    <dgm:cxn modelId="{945EC574-EA14-41E4-B3E5-4D6F91F75B46}" type="presOf" srcId="{DBBA9F6C-4B45-49DC-81CF-9CD591185F48}" destId="{A2794ED9-9650-4402-837E-23E4DFC01DA0}" srcOrd="0" destOrd="0" presId="urn:microsoft.com/office/officeart/2005/8/layout/hierarchy2"/>
    <dgm:cxn modelId="{383BCA9A-6324-4D84-B76C-471D9C384BB6}" type="presOf" srcId="{385588F1-CEE4-48FC-82DF-D3DFF116D311}" destId="{AC52350E-9CE8-4E7A-88E3-8DC708A39D47}" srcOrd="0" destOrd="0" presId="urn:microsoft.com/office/officeart/2005/8/layout/hierarchy2"/>
    <dgm:cxn modelId="{3B4633E1-E75D-4FBA-8E1D-CF77795E505F}" type="presOf" srcId="{BBD5067D-B515-4988-9BF4-319F64D8894E}" destId="{EFE84286-1F56-4970-BB37-69C2B5979F09}" srcOrd="1" destOrd="0" presId="urn:microsoft.com/office/officeart/2005/8/layout/hierarchy2"/>
    <dgm:cxn modelId="{D4EBBD21-14FB-4D2B-9CF2-1DE11D789B67}" type="presOf" srcId="{1BB940AB-2A08-45F9-AC09-C89F9219B5A4}" destId="{7660CB7A-AC1D-47D4-9AC7-DDA105E5781F}" srcOrd="0" destOrd="0" presId="urn:microsoft.com/office/officeart/2005/8/layout/hierarchy2"/>
    <dgm:cxn modelId="{FA5D4805-1157-4630-89F0-6D8532775551}" type="presOf" srcId="{1AE16E51-9B20-48DF-9C24-03DD804699E2}" destId="{0B074E17-C7B5-45F7-8B48-98C62CF78955}" srcOrd="0" destOrd="0" presId="urn:microsoft.com/office/officeart/2005/8/layout/hierarchy2"/>
    <dgm:cxn modelId="{3A026350-DFD9-4904-8DA3-E8486450464B}" type="presOf" srcId="{8AB0EC8C-43C8-42AF-A2D2-E53D2D6E63D4}" destId="{CCCE607E-FCE8-47FE-A0E1-36BBC41A422A}" srcOrd="0" destOrd="0" presId="urn:microsoft.com/office/officeart/2005/8/layout/hierarchy2"/>
    <dgm:cxn modelId="{54CE12A0-5C61-4611-B266-0A5961A5AC61}" srcId="{3FAAED20-E5B6-467C-88A3-65964888F7F9}" destId="{1AE16E51-9B20-48DF-9C24-03DD804699E2}" srcOrd="1" destOrd="0" parTransId="{5FEA5740-084A-438F-BCE9-74951CD41D38}" sibTransId="{77A6BA06-8919-4DA5-B19F-1AA67C3F1F11}"/>
    <dgm:cxn modelId="{120A0FDC-9C06-4E14-AA48-4615FAA73B27}" type="presOf" srcId="{748EAB26-0765-4BC0-9F39-66EE68B0A6DA}" destId="{E929A78C-2C26-4336-BBCB-3BEBE2EAE67F}" srcOrd="0" destOrd="0" presId="urn:microsoft.com/office/officeart/2005/8/layout/hierarchy2"/>
    <dgm:cxn modelId="{60BB3A11-4668-4C98-9950-55CA5C384441}" type="presOf" srcId="{F476952B-4DBF-4EA7-9C08-057022B797D0}" destId="{FFC5A1E4-BE4D-4083-902A-4970CF367BE4}" srcOrd="0" destOrd="0" presId="urn:microsoft.com/office/officeart/2005/8/layout/hierarchy2"/>
    <dgm:cxn modelId="{DFEFD8C6-37A3-4078-A9E1-778C0EBF6F06}" type="presOf" srcId="{EDCD2E84-9997-4EA9-9961-C81EA725C4DE}" destId="{2DA31A54-4917-44F9-A73E-BBBB41CBB515}" srcOrd="0" destOrd="0" presId="urn:microsoft.com/office/officeart/2005/8/layout/hierarchy2"/>
    <dgm:cxn modelId="{E4BBAEF7-AF7F-4212-A794-FA32A077BDF1}" type="presOf" srcId="{847F14E0-E396-4F76-BF34-598C61C3F13E}" destId="{7282F149-81EB-4BA1-ADA1-47D145EB922D}" srcOrd="1" destOrd="0" presId="urn:microsoft.com/office/officeart/2005/8/layout/hierarchy2"/>
    <dgm:cxn modelId="{53A12508-EEDA-49B2-9DDE-CFE84206E8A8}" srcId="{3FAAED20-E5B6-467C-88A3-65964888F7F9}" destId="{F90864E8-AD06-47A3-B5E0-2DD35901C80B}" srcOrd="0" destOrd="0" parTransId="{DBBA9F6C-4B45-49DC-81CF-9CD591185F48}" sibTransId="{E1AA08CB-DFF9-49BE-B9F1-3A896209DE8B}"/>
    <dgm:cxn modelId="{9D6E2AF9-5AAE-4428-AE3E-CC65A9381DBA}" srcId="{C4EBB676-890F-47FA-ABCD-88117C8F1B3D}" destId="{D65ECE24-33BF-4D33-AF1C-EA48F089AC74}" srcOrd="0" destOrd="0" parTransId="{385588F1-CEE4-48FC-82DF-D3DFF116D311}" sibTransId="{61C9D9A7-7088-4FE3-B304-480B45D65448}"/>
    <dgm:cxn modelId="{6CC2153B-6771-41E9-A71D-16952BEF4C7C}" srcId="{71E066D4-00CD-4996-ABA1-FE023628B9B0}" destId="{3FAAED20-E5B6-467C-88A3-65964888F7F9}" srcOrd="1" destOrd="0" parTransId="{434E25C7-29DB-441F-8F47-EC99E0C4DBD5}" sibTransId="{7F1996EA-6EA7-4A53-82C3-C933B0B5E70C}"/>
    <dgm:cxn modelId="{8A3C10BD-BEEC-41E9-9865-1E9936CB4A16}" type="presOf" srcId="{C4EBB676-890F-47FA-ABCD-88117C8F1B3D}" destId="{3F93C038-3E2B-4DF1-91C2-7CA2B7F6FDA8}" srcOrd="0" destOrd="0" presId="urn:microsoft.com/office/officeart/2005/8/layout/hierarchy2"/>
    <dgm:cxn modelId="{F064E2CB-AB7C-4773-AB66-BA6205828EF5}" type="presOf" srcId="{385588F1-CEE4-48FC-82DF-D3DFF116D311}" destId="{07AF0E68-5526-4E6E-9381-E0F4CB9F642B}" srcOrd="1" destOrd="0" presId="urn:microsoft.com/office/officeart/2005/8/layout/hierarchy2"/>
    <dgm:cxn modelId="{8399B192-8102-41F7-AEE9-04B1EB0A71CF}" type="presOf" srcId="{DBBA9F6C-4B45-49DC-81CF-9CD591185F48}" destId="{288FDDCA-E40D-4A39-BFF7-98FB711625D0}" srcOrd="1" destOrd="0" presId="urn:microsoft.com/office/officeart/2005/8/layout/hierarchy2"/>
    <dgm:cxn modelId="{C7CDF9A8-DD2D-46D7-90F5-6CFE72ED5595}" type="presOf" srcId="{D65ECE24-33BF-4D33-AF1C-EA48F089AC74}" destId="{9B6078DA-0143-4446-A259-D42ADE10C4A0}" srcOrd="0" destOrd="0" presId="urn:microsoft.com/office/officeart/2005/8/layout/hierarchy2"/>
    <dgm:cxn modelId="{B975A5F3-5723-4195-9215-2132C6E28939}" srcId="{1BB940AB-2A08-45F9-AC09-C89F9219B5A4}" destId="{A20CA455-49E0-48BA-AAC2-78B55C90031D}" srcOrd="0" destOrd="0" parTransId="{F476952B-4DBF-4EA7-9C08-057022B797D0}" sibTransId="{5185FD53-8BC8-46E0-A530-AFF3AA752D50}"/>
    <dgm:cxn modelId="{50E85103-E35D-4285-A9D1-56B0A26AFAE6}" type="presOf" srcId="{F5525506-AF8B-49FD-84A8-1E2D30D6BEB9}" destId="{A93CC521-8815-43FD-84B6-2351933CC736}" srcOrd="0" destOrd="0" presId="urn:microsoft.com/office/officeart/2005/8/layout/hierarchy2"/>
    <dgm:cxn modelId="{EBED512D-AF48-4928-A05D-EAB29B494A8B}" srcId="{71E066D4-00CD-4996-ABA1-FE023628B9B0}" destId="{1BB940AB-2A08-45F9-AC09-C89F9219B5A4}" srcOrd="0" destOrd="0" parTransId="{4EC39D85-1C73-418E-8EA9-E01BFF2D0C00}" sibTransId="{0E107312-D6C3-43E9-B1E5-B5285EC0FC20}"/>
    <dgm:cxn modelId="{98AFFC95-9363-4ECC-8683-642A52CFBFBB}" srcId="{F90864E8-AD06-47A3-B5E0-2DD35901C80B}" destId="{C4EBB676-890F-47FA-ABCD-88117C8F1B3D}" srcOrd="0" destOrd="0" parTransId="{BBD5067D-B515-4988-9BF4-319F64D8894E}" sibTransId="{CB5481FD-6C9B-4712-8D4B-B48E120D13E9}"/>
    <dgm:cxn modelId="{F62B837E-DF01-4661-A22E-CF6915C72C20}" type="presOf" srcId="{847F14E0-E396-4F76-BF34-598C61C3F13E}" destId="{26CFBCA5-1415-450F-B4CC-005A72D0D4B8}" srcOrd="0" destOrd="0" presId="urn:microsoft.com/office/officeart/2005/8/layout/hierarchy2"/>
    <dgm:cxn modelId="{CF9E3C44-75A9-4E0C-9EDC-9A9015CC9E43}" type="presOf" srcId="{5FEA5740-084A-438F-BCE9-74951CD41D38}" destId="{59DBA430-6DA8-4616-96E6-A93628405614}" srcOrd="1" destOrd="0" presId="urn:microsoft.com/office/officeart/2005/8/layout/hierarchy2"/>
    <dgm:cxn modelId="{451C9901-11D1-4F48-B6F6-4AD1B36664F2}" type="presOf" srcId="{F90864E8-AD06-47A3-B5E0-2DD35901C80B}" destId="{5D92BF6A-6C01-4214-98C3-6C04F172BFBB}" srcOrd="0" destOrd="0" presId="urn:microsoft.com/office/officeart/2005/8/layout/hierarchy2"/>
    <dgm:cxn modelId="{6E2CCAA9-3EE1-4D5A-AC26-99DEE35E3090}" srcId="{748EAB26-0765-4BC0-9F39-66EE68B0A6DA}" destId="{0FB6DED0-E1B2-4908-9EA5-27635921F356}" srcOrd="0" destOrd="0" parTransId="{EDCD2E84-9997-4EA9-9961-C81EA725C4DE}" sibTransId="{AB3655A5-32D7-4EEE-B6BE-66413F606C08}"/>
    <dgm:cxn modelId="{2F701D47-41C8-4939-8A10-EE174A16476B}" srcId="{A20CA455-49E0-48BA-AAC2-78B55C90031D}" destId="{8AB0EC8C-43C8-42AF-A2D2-E53D2D6E63D4}" srcOrd="0" destOrd="0" parTransId="{847F14E0-E396-4F76-BF34-598C61C3F13E}" sibTransId="{6E96284C-FF91-4C97-AB36-6BD55F0DA57B}"/>
    <dgm:cxn modelId="{9E7D3048-6D1F-4566-91DD-0648D0C69E17}" type="presOf" srcId="{BBD5067D-B515-4988-9BF4-319F64D8894E}" destId="{A34E3E42-6CE8-4A51-8CA5-AC4B5D4A9EE3}" srcOrd="0" destOrd="0" presId="urn:microsoft.com/office/officeart/2005/8/layout/hierarchy2"/>
    <dgm:cxn modelId="{52665DE6-31E9-4D86-B29C-6E1F5C4ACFC9}" type="presOf" srcId="{F476952B-4DBF-4EA7-9C08-057022B797D0}" destId="{EAFDE45C-5EB6-4FD7-B586-64A8FA6103DD}" srcOrd="1" destOrd="0" presId="urn:microsoft.com/office/officeart/2005/8/layout/hierarchy2"/>
    <dgm:cxn modelId="{46FCBA00-5168-4406-ABEC-D50BA7E54A2E}" type="presOf" srcId="{F5525506-AF8B-49FD-84A8-1E2D30D6BEB9}" destId="{E7EE2946-E577-4DA6-8124-B3A2D449B14C}" srcOrd="1" destOrd="0" presId="urn:microsoft.com/office/officeart/2005/8/layout/hierarchy2"/>
    <dgm:cxn modelId="{9A1E9B2F-C85B-4A96-9087-E725720409BD}" srcId="{3FAAED20-E5B6-467C-88A3-65964888F7F9}" destId="{748EAB26-0765-4BC0-9F39-66EE68B0A6DA}" srcOrd="2" destOrd="0" parTransId="{F5525506-AF8B-49FD-84A8-1E2D30D6BEB9}" sibTransId="{2983C166-E423-4ACA-9724-C41DF1C795B4}"/>
    <dgm:cxn modelId="{573F7E77-C2B0-49ED-8DBB-A590ED73152A}" type="presOf" srcId="{EDCD2E84-9997-4EA9-9961-C81EA725C4DE}" destId="{8564A997-46B9-421E-872C-EB7F4BD43FFE}" srcOrd="1" destOrd="0" presId="urn:microsoft.com/office/officeart/2005/8/layout/hierarchy2"/>
    <dgm:cxn modelId="{4AA91B59-49FD-4F41-869F-0F7198E9036D}" type="presOf" srcId="{0FB6DED0-E1B2-4908-9EA5-27635921F356}" destId="{AF43397F-79CC-4E42-89F0-98B30D491983}" srcOrd="0" destOrd="0" presId="urn:microsoft.com/office/officeart/2005/8/layout/hierarchy2"/>
    <dgm:cxn modelId="{D07D71AB-80A0-43EF-B127-EE4EADDE96F4}" type="presOf" srcId="{3FAAED20-E5B6-467C-88A3-65964888F7F9}" destId="{6AAE9280-018B-4548-863E-0A2724F342F1}" srcOrd="0" destOrd="0" presId="urn:microsoft.com/office/officeart/2005/8/layout/hierarchy2"/>
    <dgm:cxn modelId="{2F6DCBBD-2E57-4ABB-B381-A2D48B39E20C}" type="presOf" srcId="{A20CA455-49E0-48BA-AAC2-78B55C90031D}" destId="{5183AE0E-29C9-406B-9C25-185B28A4EE14}" srcOrd="0" destOrd="0" presId="urn:microsoft.com/office/officeart/2005/8/layout/hierarchy2"/>
    <dgm:cxn modelId="{19EF889F-16C3-4BF5-8308-AC2163C4237A}" type="presParOf" srcId="{FA0FF476-E5CE-4A5E-8C4C-A9D465D716E2}" destId="{B1BA9A64-83AC-44AC-91A8-1B1231DA48B4}" srcOrd="0" destOrd="0" presId="urn:microsoft.com/office/officeart/2005/8/layout/hierarchy2"/>
    <dgm:cxn modelId="{6E112F19-D654-40E3-A106-54AB4B3D1FE2}" type="presParOf" srcId="{B1BA9A64-83AC-44AC-91A8-1B1231DA48B4}" destId="{7660CB7A-AC1D-47D4-9AC7-DDA105E5781F}" srcOrd="0" destOrd="0" presId="urn:microsoft.com/office/officeart/2005/8/layout/hierarchy2"/>
    <dgm:cxn modelId="{FE893548-9894-448C-B8A8-051AA2CFA2BE}" type="presParOf" srcId="{B1BA9A64-83AC-44AC-91A8-1B1231DA48B4}" destId="{78F0BD50-436F-4FD1-8E45-3476D431EBA2}" srcOrd="1" destOrd="0" presId="urn:microsoft.com/office/officeart/2005/8/layout/hierarchy2"/>
    <dgm:cxn modelId="{840DFED7-EBA7-42A0-AB24-EE90D3AD4936}" type="presParOf" srcId="{78F0BD50-436F-4FD1-8E45-3476D431EBA2}" destId="{FFC5A1E4-BE4D-4083-902A-4970CF367BE4}" srcOrd="0" destOrd="0" presId="urn:microsoft.com/office/officeart/2005/8/layout/hierarchy2"/>
    <dgm:cxn modelId="{315A83BE-631E-4952-AE5A-45A465F09693}" type="presParOf" srcId="{FFC5A1E4-BE4D-4083-902A-4970CF367BE4}" destId="{EAFDE45C-5EB6-4FD7-B586-64A8FA6103DD}" srcOrd="0" destOrd="0" presId="urn:microsoft.com/office/officeart/2005/8/layout/hierarchy2"/>
    <dgm:cxn modelId="{826567ED-239A-4A1E-928D-73D9A4551305}" type="presParOf" srcId="{78F0BD50-436F-4FD1-8E45-3476D431EBA2}" destId="{865E43B5-33CC-4378-8677-210CE82A1EE1}" srcOrd="1" destOrd="0" presId="urn:microsoft.com/office/officeart/2005/8/layout/hierarchy2"/>
    <dgm:cxn modelId="{4CA8C624-393B-4A24-AE94-283DBC959B68}" type="presParOf" srcId="{865E43B5-33CC-4378-8677-210CE82A1EE1}" destId="{5183AE0E-29C9-406B-9C25-185B28A4EE14}" srcOrd="0" destOrd="0" presId="urn:microsoft.com/office/officeart/2005/8/layout/hierarchy2"/>
    <dgm:cxn modelId="{50F8E003-9818-47DC-B787-B7C6C70EB053}" type="presParOf" srcId="{865E43B5-33CC-4378-8677-210CE82A1EE1}" destId="{5A4389A0-4CA6-45FC-AAB0-078B9670DA89}" srcOrd="1" destOrd="0" presId="urn:microsoft.com/office/officeart/2005/8/layout/hierarchy2"/>
    <dgm:cxn modelId="{7F562904-305F-48C5-A7A9-C5D42657CD17}" type="presParOf" srcId="{5A4389A0-4CA6-45FC-AAB0-078B9670DA89}" destId="{26CFBCA5-1415-450F-B4CC-005A72D0D4B8}" srcOrd="0" destOrd="0" presId="urn:microsoft.com/office/officeart/2005/8/layout/hierarchy2"/>
    <dgm:cxn modelId="{9B2A6717-323E-477D-B1D2-F2BD5BD83130}" type="presParOf" srcId="{26CFBCA5-1415-450F-B4CC-005A72D0D4B8}" destId="{7282F149-81EB-4BA1-ADA1-47D145EB922D}" srcOrd="0" destOrd="0" presId="urn:microsoft.com/office/officeart/2005/8/layout/hierarchy2"/>
    <dgm:cxn modelId="{0D06B11B-E612-4FFC-BF0F-C9C1F01C328C}" type="presParOf" srcId="{5A4389A0-4CA6-45FC-AAB0-078B9670DA89}" destId="{78E579FD-B72A-4954-BF8B-B50780779ED7}" srcOrd="1" destOrd="0" presId="urn:microsoft.com/office/officeart/2005/8/layout/hierarchy2"/>
    <dgm:cxn modelId="{9D65ECB4-703D-434B-8546-C0021153CB9D}" type="presParOf" srcId="{78E579FD-B72A-4954-BF8B-B50780779ED7}" destId="{CCCE607E-FCE8-47FE-A0E1-36BBC41A422A}" srcOrd="0" destOrd="0" presId="urn:microsoft.com/office/officeart/2005/8/layout/hierarchy2"/>
    <dgm:cxn modelId="{6C7F8295-7281-48EE-8325-094E989FD627}" type="presParOf" srcId="{78E579FD-B72A-4954-BF8B-B50780779ED7}" destId="{68686083-99F1-4878-8F9A-670416A5DA89}" srcOrd="1" destOrd="0" presId="urn:microsoft.com/office/officeart/2005/8/layout/hierarchy2"/>
    <dgm:cxn modelId="{F932D301-2783-40FF-9C15-F6E5A1A0F996}" type="presParOf" srcId="{FA0FF476-E5CE-4A5E-8C4C-A9D465D716E2}" destId="{DE48A9F0-04F5-409A-8A80-CD54032DE657}" srcOrd="1" destOrd="0" presId="urn:microsoft.com/office/officeart/2005/8/layout/hierarchy2"/>
    <dgm:cxn modelId="{10BB434C-6374-49E7-93BF-CF64B4206453}" type="presParOf" srcId="{DE48A9F0-04F5-409A-8A80-CD54032DE657}" destId="{6AAE9280-018B-4548-863E-0A2724F342F1}" srcOrd="0" destOrd="0" presId="urn:microsoft.com/office/officeart/2005/8/layout/hierarchy2"/>
    <dgm:cxn modelId="{BAA616B1-2210-457A-8773-455A41CAC563}" type="presParOf" srcId="{DE48A9F0-04F5-409A-8A80-CD54032DE657}" destId="{4237E4FE-10BA-4A12-BBE7-7A192881EB99}" srcOrd="1" destOrd="0" presId="urn:microsoft.com/office/officeart/2005/8/layout/hierarchy2"/>
    <dgm:cxn modelId="{F53B53C3-AA6E-4E80-AA8B-5B0EC82A8667}" type="presParOf" srcId="{4237E4FE-10BA-4A12-BBE7-7A192881EB99}" destId="{A2794ED9-9650-4402-837E-23E4DFC01DA0}" srcOrd="0" destOrd="0" presId="urn:microsoft.com/office/officeart/2005/8/layout/hierarchy2"/>
    <dgm:cxn modelId="{12B6DF56-10E9-47E4-8DE7-D70EBEAFE42F}" type="presParOf" srcId="{A2794ED9-9650-4402-837E-23E4DFC01DA0}" destId="{288FDDCA-E40D-4A39-BFF7-98FB711625D0}" srcOrd="0" destOrd="0" presId="urn:microsoft.com/office/officeart/2005/8/layout/hierarchy2"/>
    <dgm:cxn modelId="{AD705240-0053-45CD-8B17-E65D1A4CADD5}" type="presParOf" srcId="{4237E4FE-10BA-4A12-BBE7-7A192881EB99}" destId="{6B54C3B1-EA9F-462A-A6E6-A2D62B074DAD}" srcOrd="1" destOrd="0" presId="urn:microsoft.com/office/officeart/2005/8/layout/hierarchy2"/>
    <dgm:cxn modelId="{8D9C127E-F175-4348-B09C-FBDAD67DC356}" type="presParOf" srcId="{6B54C3B1-EA9F-462A-A6E6-A2D62B074DAD}" destId="{5D92BF6A-6C01-4214-98C3-6C04F172BFBB}" srcOrd="0" destOrd="0" presId="urn:microsoft.com/office/officeart/2005/8/layout/hierarchy2"/>
    <dgm:cxn modelId="{E284DD4E-99A5-475B-9E6F-777CF1ABFA4F}" type="presParOf" srcId="{6B54C3B1-EA9F-462A-A6E6-A2D62B074DAD}" destId="{B7251C74-7DC2-4CB6-A91E-6AE3E59EC839}" srcOrd="1" destOrd="0" presId="urn:microsoft.com/office/officeart/2005/8/layout/hierarchy2"/>
    <dgm:cxn modelId="{DDCB57F5-9182-41AC-A238-9C42ECE25D99}" type="presParOf" srcId="{B7251C74-7DC2-4CB6-A91E-6AE3E59EC839}" destId="{A34E3E42-6CE8-4A51-8CA5-AC4B5D4A9EE3}" srcOrd="0" destOrd="0" presId="urn:microsoft.com/office/officeart/2005/8/layout/hierarchy2"/>
    <dgm:cxn modelId="{064A9425-F1CD-4915-840B-A84B2CD25E41}" type="presParOf" srcId="{A34E3E42-6CE8-4A51-8CA5-AC4B5D4A9EE3}" destId="{EFE84286-1F56-4970-BB37-69C2B5979F09}" srcOrd="0" destOrd="0" presId="urn:microsoft.com/office/officeart/2005/8/layout/hierarchy2"/>
    <dgm:cxn modelId="{4CF83F99-2BFA-4890-9A83-1118F398A284}" type="presParOf" srcId="{B7251C74-7DC2-4CB6-A91E-6AE3E59EC839}" destId="{29EE1924-2008-4E0D-9A8A-96B43A9FDD5B}" srcOrd="1" destOrd="0" presId="urn:microsoft.com/office/officeart/2005/8/layout/hierarchy2"/>
    <dgm:cxn modelId="{C798F642-74C2-491C-BD98-613CA914D466}" type="presParOf" srcId="{29EE1924-2008-4E0D-9A8A-96B43A9FDD5B}" destId="{3F93C038-3E2B-4DF1-91C2-7CA2B7F6FDA8}" srcOrd="0" destOrd="0" presId="urn:microsoft.com/office/officeart/2005/8/layout/hierarchy2"/>
    <dgm:cxn modelId="{661D0F72-948B-48CC-B7A2-BE16A8D275BD}" type="presParOf" srcId="{29EE1924-2008-4E0D-9A8A-96B43A9FDD5B}" destId="{5C074145-E6AB-4AAE-B1DE-6F96A254F112}" srcOrd="1" destOrd="0" presId="urn:microsoft.com/office/officeart/2005/8/layout/hierarchy2"/>
    <dgm:cxn modelId="{C57C66FC-6EF3-41FE-8EC2-E0CB784C896F}" type="presParOf" srcId="{5C074145-E6AB-4AAE-B1DE-6F96A254F112}" destId="{AC52350E-9CE8-4E7A-88E3-8DC708A39D47}" srcOrd="0" destOrd="0" presId="urn:microsoft.com/office/officeart/2005/8/layout/hierarchy2"/>
    <dgm:cxn modelId="{72341345-F6CE-44C7-A1DF-3957F74CD8B2}" type="presParOf" srcId="{AC52350E-9CE8-4E7A-88E3-8DC708A39D47}" destId="{07AF0E68-5526-4E6E-9381-E0F4CB9F642B}" srcOrd="0" destOrd="0" presId="urn:microsoft.com/office/officeart/2005/8/layout/hierarchy2"/>
    <dgm:cxn modelId="{6FA90FA1-8DAA-4965-8C45-698920D4DB67}" type="presParOf" srcId="{5C074145-E6AB-4AAE-B1DE-6F96A254F112}" destId="{0F9575D2-2B54-4104-B085-F19B6D61756A}" srcOrd="1" destOrd="0" presId="urn:microsoft.com/office/officeart/2005/8/layout/hierarchy2"/>
    <dgm:cxn modelId="{AEC84F48-28BE-4231-AD9F-ED59A4C83C61}" type="presParOf" srcId="{0F9575D2-2B54-4104-B085-F19B6D61756A}" destId="{9B6078DA-0143-4446-A259-D42ADE10C4A0}" srcOrd="0" destOrd="0" presId="urn:microsoft.com/office/officeart/2005/8/layout/hierarchy2"/>
    <dgm:cxn modelId="{A239B1FB-F361-48DA-83B1-B1A2A321CA29}" type="presParOf" srcId="{0F9575D2-2B54-4104-B085-F19B6D61756A}" destId="{0C83AC2D-22B6-444C-B72B-FCBB08F06E72}" srcOrd="1" destOrd="0" presId="urn:microsoft.com/office/officeart/2005/8/layout/hierarchy2"/>
    <dgm:cxn modelId="{D96EFB87-0CAE-4E73-A3DB-2D8996A95DC5}" type="presParOf" srcId="{4237E4FE-10BA-4A12-BBE7-7A192881EB99}" destId="{396583C4-33A3-4FB1-90BC-F204C0F0A3E4}" srcOrd="2" destOrd="0" presId="urn:microsoft.com/office/officeart/2005/8/layout/hierarchy2"/>
    <dgm:cxn modelId="{BEB5EF54-7ABD-4A10-8F08-5AC1DB9C299F}" type="presParOf" srcId="{396583C4-33A3-4FB1-90BC-F204C0F0A3E4}" destId="{59DBA430-6DA8-4616-96E6-A93628405614}" srcOrd="0" destOrd="0" presId="urn:microsoft.com/office/officeart/2005/8/layout/hierarchy2"/>
    <dgm:cxn modelId="{CF81E5CA-02C5-4A02-AA53-261976ECE752}" type="presParOf" srcId="{4237E4FE-10BA-4A12-BBE7-7A192881EB99}" destId="{20FC9698-3802-423D-A6F0-546BF37BF205}" srcOrd="3" destOrd="0" presId="urn:microsoft.com/office/officeart/2005/8/layout/hierarchy2"/>
    <dgm:cxn modelId="{D5392293-BB97-4E8E-9C54-C1DB678BB57C}" type="presParOf" srcId="{20FC9698-3802-423D-A6F0-546BF37BF205}" destId="{0B074E17-C7B5-45F7-8B48-98C62CF78955}" srcOrd="0" destOrd="0" presId="urn:microsoft.com/office/officeart/2005/8/layout/hierarchy2"/>
    <dgm:cxn modelId="{367E3EBF-D15E-4093-B5B0-32F390C80084}" type="presParOf" srcId="{20FC9698-3802-423D-A6F0-546BF37BF205}" destId="{19CA0974-3D13-46EC-A44D-3EE520BA07CB}" srcOrd="1" destOrd="0" presId="urn:microsoft.com/office/officeart/2005/8/layout/hierarchy2"/>
    <dgm:cxn modelId="{9042E463-FF15-41BC-9A9F-4E97E7621A78}" type="presParOf" srcId="{4237E4FE-10BA-4A12-BBE7-7A192881EB99}" destId="{A93CC521-8815-43FD-84B6-2351933CC736}" srcOrd="4" destOrd="0" presId="urn:microsoft.com/office/officeart/2005/8/layout/hierarchy2"/>
    <dgm:cxn modelId="{56AD72A2-841B-4F18-BEB0-69D15C34D478}" type="presParOf" srcId="{A93CC521-8815-43FD-84B6-2351933CC736}" destId="{E7EE2946-E577-4DA6-8124-B3A2D449B14C}" srcOrd="0" destOrd="0" presId="urn:microsoft.com/office/officeart/2005/8/layout/hierarchy2"/>
    <dgm:cxn modelId="{C0198B63-751B-415E-8B76-6396B0F01FA4}" type="presParOf" srcId="{4237E4FE-10BA-4A12-BBE7-7A192881EB99}" destId="{C69841E1-332D-4BE6-BAD2-46960AA20D7F}" srcOrd="5" destOrd="0" presId="urn:microsoft.com/office/officeart/2005/8/layout/hierarchy2"/>
    <dgm:cxn modelId="{972491F3-D9CB-4A70-85EB-73EC42ED5DE8}" type="presParOf" srcId="{C69841E1-332D-4BE6-BAD2-46960AA20D7F}" destId="{E929A78C-2C26-4336-BBCB-3BEBE2EAE67F}" srcOrd="0" destOrd="0" presId="urn:microsoft.com/office/officeart/2005/8/layout/hierarchy2"/>
    <dgm:cxn modelId="{AFBAA21A-BC89-4162-9431-A47EF4ABCEDF}" type="presParOf" srcId="{C69841E1-332D-4BE6-BAD2-46960AA20D7F}" destId="{50718439-ADCF-4B12-932E-6502E3EC3002}" srcOrd="1" destOrd="0" presId="urn:microsoft.com/office/officeart/2005/8/layout/hierarchy2"/>
    <dgm:cxn modelId="{4DD702ED-C4DD-499C-9894-6859239BEB87}" type="presParOf" srcId="{50718439-ADCF-4B12-932E-6502E3EC3002}" destId="{2DA31A54-4917-44F9-A73E-BBBB41CBB515}" srcOrd="0" destOrd="0" presId="urn:microsoft.com/office/officeart/2005/8/layout/hierarchy2"/>
    <dgm:cxn modelId="{C35EC786-0274-47E5-97AF-D481FFE057CE}" type="presParOf" srcId="{2DA31A54-4917-44F9-A73E-BBBB41CBB515}" destId="{8564A997-46B9-421E-872C-EB7F4BD43FFE}" srcOrd="0" destOrd="0" presId="urn:microsoft.com/office/officeart/2005/8/layout/hierarchy2"/>
    <dgm:cxn modelId="{42E0B823-19F9-41A8-AF8E-462B7D9114E4}" type="presParOf" srcId="{50718439-ADCF-4B12-932E-6502E3EC3002}" destId="{052EA097-F333-46FC-A66D-1998084C2A49}" srcOrd="1" destOrd="0" presId="urn:microsoft.com/office/officeart/2005/8/layout/hierarchy2"/>
    <dgm:cxn modelId="{69443958-800F-403E-B0CC-37A9871A64A4}" type="presParOf" srcId="{052EA097-F333-46FC-A66D-1998084C2A49}" destId="{AF43397F-79CC-4E42-89F0-98B30D491983}" srcOrd="0" destOrd="0" presId="urn:microsoft.com/office/officeart/2005/8/layout/hierarchy2"/>
    <dgm:cxn modelId="{DED8789D-6E4B-4753-A4FD-683DA4B8D356}" type="presParOf" srcId="{052EA097-F333-46FC-A66D-1998084C2A49}" destId="{AB8D7BC7-3303-4678-A54A-15092CA2D10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FC8FDAB-A9D1-4B55-AE93-F66BC03EBFCD}" type="doc">
      <dgm:prSet loTypeId="urn:microsoft.com/office/officeart/2005/8/layout/hierarchy2" loCatId="hierarchy" qsTypeId="urn:microsoft.com/office/officeart/2005/8/quickstyle/simple3" qsCatId="simple" csTypeId="urn:microsoft.com/office/officeart/2005/8/colors/accent4_4" csCatId="accent4" phldr="1"/>
      <dgm:spPr/>
      <dgm:t>
        <a:bodyPr/>
        <a:lstStyle/>
        <a:p>
          <a:pPr rtl="1"/>
          <a:endParaRPr lang="fa-IR"/>
        </a:p>
      </dgm:t>
    </dgm:pt>
    <dgm:pt modelId="{B7F00CE6-3995-44D4-83D2-3B8B15640924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اشکال سوم</a:t>
          </a:r>
          <a:endParaRPr lang="fa-IR" sz="1600" dirty="0">
            <a:cs typeface="B Koodak" pitchFamily="2" charset="-78"/>
          </a:endParaRPr>
        </a:p>
      </dgm:t>
    </dgm:pt>
    <dgm:pt modelId="{2D25EF97-3B62-435A-AD78-39F23806DC77}" type="parTrans" cxnId="{C0B035C8-1DA8-463C-A454-2785AED05B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6255EC14-D582-4EF4-9D42-6FA3FD504835}" type="sibTrans" cxnId="{C0B035C8-1DA8-463C-A454-2785AED05B8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13AADD4-2C56-4A8B-8F24-383BF830F24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دین اسلام جهانی است پس به چه جهت در فقه اسلامی دین اهل کتاب به رسمیت شناخته شده و ایشان با پرداخت جزیه می توانند آزادانه در جوامع اسلامی زندگی نمایند؟</a:t>
          </a:r>
          <a:endParaRPr lang="fa-IR" sz="1600" dirty="0">
            <a:cs typeface="B Koodak" pitchFamily="2" charset="-78"/>
          </a:endParaRPr>
        </a:p>
      </dgm:t>
    </dgm:pt>
    <dgm:pt modelId="{732B7933-DD23-4BFA-8795-77707883F251}" type="parTrans" cxnId="{D8758F96-0381-4A53-A7BF-FCDFF353ABD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3F3F0FC-DD3F-4412-8DEA-AD4BD3D626FD}" type="sibTrans" cxnId="{D8758F96-0381-4A53-A7BF-FCDFF353ABD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4BE8FD6-27EB-4BBC-8895-1A34BA084337}">
      <dgm:prSet custT="1"/>
      <dgm:spPr/>
      <dgm:t>
        <a:bodyPr/>
        <a:lstStyle/>
        <a:p>
          <a:pPr rtl="1"/>
          <a:r>
            <a:rPr lang="fa-IR" sz="1600" baseline="0" dirty="0" smtClean="0">
              <a:cs typeface="B Koodak" pitchFamily="2" charset="-78"/>
            </a:rPr>
            <a:t>پاسخ</a:t>
          </a:r>
          <a:endParaRPr lang="fa-IR" sz="1600" dirty="0">
            <a:cs typeface="B Koodak" pitchFamily="2" charset="-78"/>
          </a:endParaRPr>
        </a:p>
      </dgm:t>
    </dgm:pt>
    <dgm:pt modelId="{598DEC5E-4459-4F12-9620-339CC8DAEB4B}" type="parTrans" cxnId="{D1C6FE95-AA23-496F-BD47-A717FCB009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057DE61-614F-487F-A988-78019926EA8A}" type="sibTrans" cxnId="{D1C6FE95-AA23-496F-BD47-A717FCB00978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37FDA0-C5CC-439E-8EF5-1F8BFAA5709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اولا ملازمه ای بین پرداخت جزیه و ... و رسمیت داشتن دین ایشان وجود ندارد </a:t>
          </a:r>
          <a:endParaRPr lang="fa-IR" sz="1600" dirty="0">
            <a:cs typeface="B Koodak" pitchFamily="2" charset="-78"/>
          </a:endParaRPr>
        </a:p>
      </dgm:t>
    </dgm:pt>
    <dgm:pt modelId="{4C57D0AB-2D4E-4994-8656-F512D475E57E}" type="parTrans" cxnId="{A6709363-B4A4-43BB-8646-C191FBED0F6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08EDE2-61D0-484F-8DA1-858A94A96AC0}" type="sibTrans" cxnId="{A6709363-B4A4-43BB-8646-C191FBED0F6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47A6019-A267-4FA9-950D-69E6E5F3429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بلکه این ارفاقی دنیوی به                               جهت حفظ مصالح است</a:t>
          </a:r>
          <a:endParaRPr lang="fa-IR" sz="1600" dirty="0">
            <a:cs typeface="B Koodak" pitchFamily="2" charset="-78"/>
          </a:endParaRPr>
        </a:p>
      </dgm:t>
    </dgm:pt>
    <dgm:pt modelId="{46F134CD-E60B-48DF-90B8-9FB868D45BF6}" type="parTrans" cxnId="{8FAEBD41-EA2E-49CC-AAA6-6F551961EA2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816643-74E6-40E3-9CCF-6FA9DA5765B4}" type="sibTrans" cxnId="{8FAEBD41-EA2E-49CC-AAA6-6F551961EA2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7A04223-7771-4BCC-8596-23204C0ABA73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ثانیا در نگاه شیعه در عصر ظهور این ارفاق دنیوی به پایان رسیده و با آنان مانند دیگر کافران رفتار می شود </a:t>
          </a:r>
          <a:endParaRPr lang="fa-IR" sz="1600" dirty="0">
            <a:cs typeface="B Koodak" pitchFamily="2" charset="-78"/>
          </a:endParaRPr>
        </a:p>
      </dgm:t>
    </dgm:pt>
    <dgm:pt modelId="{0EBDB184-1311-4150-B28D-5C599D23C406}" type="parTrans" cxnId="{7E453579-604E-45BF-87FE-B614CE17C17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39D447D-9356-47F4-A336-24E29AA89A21}" type="sibTrans" cxnId="{7E453579-604E-45BF-87FE-B614CE17C1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310A75-5916-48CE-9152-7A6044DEAED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آیه لیظهره علی الدین کله                                  نیز موید همین معناست</a:t>
          </a:r>
          <a:endParaRPr lang="fa-IR" sz="1600" dirty="0">
            <a:cs typeface="B Koodak" pitchFamily="2" charset="-78"/>
          </a:endParaRPr>
        </a:p>
      </dgm:t>
    </dgm:pt>
    <dgm:pt modelId="{2383EA07-7397-4604-A3EB-56886A419E78}" type="parTrans" cxnId="{538904E6-6548-465A-A2BF-5E83D437A475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FE4C5E-4798-495B-8DB9-5A8B04AF27D4}" type="sibTrans" cxnId="{538904E6-6548-465A-A2BF-5E83D437A47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B19FE63-F0CA-44C8-8A71-B5E9F19DF318}" type="pres">
      <dgm:prSet presAssocID="{9FC8FDAB-A9D1-4B55-AE93-F66BC03EBFCD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AD8376FB-4F47-4652-AA40-A0041D9F24E1}" type="pres">
      <dgm:prSet presAssocID="{B7F00CE6-3995-44D4-83D2-3B8B15640924}" presName="root1" presStyleCnt="0"/>
      <dgm:spPr/>
    </dgm:pt>
    <dgm:pt modelId="{FF4C9731-AC7C-478D-B5E4-B64CFD57F53C}" type="pres">
      <dgm:prSet presAssocID="{B7F00CE6-3995-44D4-83D2-3B8B15640924}" presName="LevelOneTextNode" presStyleLbl="node0" presStyleIdx="0" presStyleCnt="2" custScaleX="35949" custScaleY="53066">
        <dgm:presLayoutVars>
          <dgm:chPref val="3"/>
        </dgm:presLayoutVars>
      </dgm:prSet>
      <dgm:spPr/>
    </dgm:pt>
    <dgm:pt modelId="{77433C43-94ED-40BC-9E78-FA062B3E237F}" type="pres">
      <dgm:prSet presAssocID="{B7F00CE6-3995-44D4-83D2-3B8B15640924}" presName="level2hierChild" presStyleCnt="0"/>
      <dgm:spPr/>
    </dgm:pt>
    <dgm:pt modelId="{C1ACE8A2-A14E-4B29-8414-C2E2D5137F7D}" type="pres">
      <dgm:prSet presAssocID="{732B7933-DD23-4BFA-8795-77707883F251}" presName="conn2-1" presStyleLbl="parChTrans1D2" presStyleIdx="0" presStyleCnt="3"/>
      <dgm:spPr/>
    </dgm:pt>
    <dgm:pt modelId="{0F12B4B5-0382-4CDA-BB08-450AB3CA0287}" type="pres">
      <dgm:prSet presAssocID="{732B7933-DD23-4BFA-8795-77707883F251}" presName="connTx" presStyleLbl="parChTrans1D2" presStyleIdx="0" presStyleCnt="3"/>
      <dgm:spPr/>
    </dgm:pt>
    <dgm:pt modelId="{7AE69F9C-7450-4B08-988B-DB1273F0208F}" type="pres">
      <dgm:prSet presAssocID="{213AADD4-2C56-4A8B-8F24-383BF830F24E}" presName="root2" presStyleCnt="0"/>
      <dgm:spPr/>
    </dgm:pt>
    <dgm:pt modelId="{AAB4784E-44A5-4029-8E5A-FEB29B6450C6}" type="pres">
      <dgm:prSet presAssocID="{213AADD4-2C56-4A8B-8F24-383BF830F24E}" presName="LevelTwoTextNode" presStyleLbl="node2" presStyleIdx="0" presStyleCnt="3" custScaleX="230142" custScaleY="71077">
        <dgm:presLayoutVars>
          <dgm:chPref val="3"/>
        </dgm:presLayoutVars>
      </dgm:prSet>
      <dgm:spPr/>
    </dgm:pt>
    <dgm:pt modelId="{F666D367-2350-438A-A48F-9A14B1833195}" type="pres">
      <dgm:prSet presAssocID="{213AADD4-2C56-4A8B-8F24-383BF830F24E}" presName="level3hierChild" presStyleCnt="0"/>
      <dgm:spPr/>
    </dgm:pt>
    <dgm:pt modelId="{5B30C5A5-FD23-432B-91C1-57EB4F7F39CA}" type="pres">
      <dgm:prSet presAssocID="{74BE8FD6-27EB-4BBC-8895-1A34BA084337}" presName="root1" presStyleCnt="0"/>
      <dgm:spPr/>
    </dgm:pt>
    <dgm:pt modelId="{B5C4E5EA-9AEE-42DB-9579-E991FAAF3D18}" type="pres">
      <dgm:prSet presAssocID="{74BE8FD6-27EB-4BBC-8895-1A34BA084337}" presName="LevelOneTextNode" presStyleLbl="node0" presStyleIdx="1" presStyleCnt="2" custScaleX="35949" custScaleY="53066">
        <dgm:presLayoutVars>
          <dgm:chPref val="3"/>
        </dgm:presLayoutVars>
      </dgm:prSet>
      <dgm:spPr/>
    </dgm:pt>
    <dgm:pt modelId="{3AA93C2E-45A6-4CB7-AC6F-3A4253F7A1B2}" type="pres">
      <dgm:prSet presAssocID="{74BE8FD6-27EB-4BBC-8895-1A34BA084337}" presName="level2hierChild" presStyleCnt="0"/>
      <dgm:spPr/>
    </dgm:pt>
    <dgm:pt modelId="{EDED5F77-AEF2-4707-8D2B-C6599C605B00}" type="pres">
      <dgm:prSet presAssocID="{4C57D0AB-2D4E-4994-8656-F512D475E57E}" presName="conn2-1" presStyleLbl="parChTrans1D2" presStyleIdx="1" presStyleCnt="3"/>
      <dgm:spPr/>
    </dgm:pt>
    <dgm:pt modelId="{F534A205-A2AD-4189-9CDE-36EE5C902E14}" type="pres">
      <dgm:prSet presAssocID="{4C57D0AB-2D4E-4994-8656-F512D475E57E}" presName="connTx" presStyleLbl="parChTrans1D2" presStyleIdx="1" presStyleCnt="3"/>
      <dgm:spPr/>
    </dgm:pt>
    <dgm:pt modelId="{1D297D7C-2880-42D5-B8F4-2CBCE4A4BBCA}" type="pres">
      <dgm:prSet presAssocID="{EC37FDA0-C5CC-439E-8EF5-1F8BFAA57094}" presName="root2" presStyleCnt="0"/>
      <dgm:spPr/>
    </dgm:pt>
    <dgm:pt modelId="{B01B4361-AE50-43D7-9B82-A1699C8DCE6A}" type="pres">
      <dgm:prSet presAssocID="{EC37FDA0-C5CC-439E-8EF5-1F8BFAA57094}" presName="LevelTwoTextNode" presStyleLbl="node2" presStyleIdx="1" presStyleCnt="3" custScaleY="7889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8A51D9A-5536-4A74-BAA0-84FDD341902F}" type="pres">
      <dgm:prSet presAssocID="{EC37FDA0-C5CC-439E-8EF5-1F8BFAA57094}" presName="level3hierChild" presStyleCnt="0"/>
      <dgm:spPr/>
    </dgm:pt>
    <dgm:pt modelId="{4EF7730E-E5E4-4735-941F-4E8B405A2A6F}" type="pres">
      <dgm:prSet presAssocID="{46F134CD-E60B-48DF-90B8-9FB868D45BF6}" presName="conn2-1" presStyleLbl="parChTrans1D3" presStyleIdx="0" presStyleCnt="2"/>
      <dgm:spPr/>
    </dgm:pt>
    <dgm:pt modelId="{AFCDB95B-B27F-4113-AB61-05A167D12089}" type="pres">
      <dgm:prSet presAssocID="{46F134CD-E60B-48DF-90B8-9FB868D45BF6}" presName="connTx" presStyleLbl="parChTrans1D3" presStyleIdx="0" presStyleCnt="2"/>
      <dgm:spPr/>
    </dgm:pt>
    <dgm:pt modelId="{C0209FC0-515D-4466-8919-61CFD1810D26}" type="pres">
      <dgm:prSet presAssocID="{247A6019-A267-4FA9-950D-69E6E5F34294}" presName="root2" presStyleCnt="0"/>
      <dgm:spPr/>
    </dgm:pt>
    <dgm:pt modelId="{5ACEB8A0-CE69-4FE8-9A35-BA918598078E}" type="pres">
      <dgm:prSet presAssocID="{247A6019-A267-4FA9-950D-69E6E5F34294}" presName="LevelTwoTextNode" presStyleLbl="node3" presStyleIdx="0" presStyleCnt="2" custScaleY="56454">
        <dgm:presLayoutVars>
          <dgm:chPref val="3"/>
        </dgm:presLayoutVars>
      </dgm:prSet>
      <dgm:spPr/>
    </dgm:pt>
    <dgm:pt modelId="{0FAE08F3-BD84-4878-AFAB-2B166706D616}" type="pres">
      <dgm:prSet presAssocID="{247A6019-A267-4FA9-950D-69E6E5F34294}" presName="level3hierChild" presStyleCnt="0"/>
      <dgm:spPr/>
    </dgm:pt>
    <dgm:pt modelId="{D5E9F673-A283-474C-BD6E-8C041F0C03AD}" type="pres">
      <dgm:prSet presAssocID="{0EBDB184-1311-4150-B28D-5C599D23C406}" presName="conn2-1" presStyleLbl="parChTrans1D2" presStyleIdx="2" presStyleCnt="3"/>
      <dgm:spPr/>
    </dgm:pt>
    <dgm:pt modelId="{F28809E5-8381-4028-8AF5-7B951EBED88D}" type="pres">
      <dgm:prSet presAssocID="{0EBDB184-1311-4150-B28D-5C599D23C406}" presName="connTx" presStyleLbl="parChTrans1D2" presStyleIdx="2" presStyleCnt="3"/>
      <dgm:spPr/>
    </dgm:pt>
    <dgm:pt modelId="{EE48E76F-719E-4E4B-B983-3AF4FF9ECDBC}" type="pres">
      <dgm:prSet presAssocID="{C7A04223-7771-4BCC-8596-23204C0ABA73}" presName="root2" presStyleCnt="0"/>
      <dgm:spPr/>
    </dgm:pt>
    <dgm:pt modelId="{928CB056-993D-45CF-80AB-EC6E725D2C55}" type="pres">
      <dgm:prSet presAssocID="{C7A04223-7771-4BCC-8596-23204C0ABA73}" presName="LevelTwoTextNode" presStyleLbl="node2" presStyleIdx="2" presStyleCnt="3" custScaleY="78894">
        <dgm:presLayoutVars>
          <dgm:chPref val="3"/>
        </dgm:presLayoutVars>
      </dgm:prSet>
      <dgm:spPr/>
    </dgm:pt>
    <dgm:pt modelId="{5169823D-2663-4155-BC85-5192411E50EF}" type="pres">
      <dgm:prSet presAssocID="{C7A04223-7771-4BCC-8596-23204C0ABA73}" presName="level3hierChild" presStyleCnt="0"/>
      <dgm:spPr/>
    </dgm:pt>
    <dgm:pt modelId="{B622706D-0889-4B96-AD5B-3EE269DDDA49}" type="pres">
      <dgm:prSet presAssocID="{2383EA07-7397-4604-A3EB-56886A419E78}" presName="conn2-1" presStyleLbl="parChTrans1D3" presStyleIdx="1" presStyleCnt="2"/>
      <dgm:spPr/>
    </dgm:pt>
    <dgm:pt modelId="{2D1C86D6-F38C-4F34-95CA-95A54552E80D}" type="pres">
      <dgm:prSet presAssocID="{2383EA07-7397-4604-A3EB-56886A419E78}" presName="connTx" presStyleLbl="parChTrans1D3" presStyleIdx="1" presStyleCnt="2"/>
      <dgm:spPr/>
    </dgm:pt>
    <dgm:pt modelId="{DB52C5F5-D9B3-4A9E-8BA7-C2EB71CB4883}" type="pres">
      <dgm:prSet presAssocID="{D9310A75-5916-48CE-9152-7A6044DEAED4}" presName="root2" presStyleCnt="0"/>
      <dgm:spPr/>
    </dgm:pt>
    <dgm:pt modelId="{F4C36876-E65E-4998-85CE-F2602C452730}" type="pres">
      <dgm:prSet presAssocID="{D9310A75-5916-48CE-9152-7A6044DEAED4}" presName="LevelTwoTextNode" presStyleLbl="node3" presStyleIdx="1" presStyleCnt="2" custScaleY="56454">
        <dgm:presLayoutVars>
          <dgm:chPref val="3"/>
        </dgm:presLayoutVars>
      </dgm:prSet>
      <dgm:spPr/>
    </dgm:pt>
    <dgm:pt modelId="{26E267C3-9956-419E-B7F4-EBAABA5CDD08}" type="pres">
      <dgm:prSet presAssocID="{D9310A75-5916-48CE-9152-7A6044DEAED4}" presName="level3hierChild" presStyleCnt="0"/>
      <dgm:spPr/>
    </dgm:pt>
  </dgm:ptLst>
  <dgm:cxnLst>
    <dgm:cxn modelId="{A0A9BD51-4615-4C9C-A8CD-1045707F3724}" type="presOf" srcId="{9FC8FDAB-A9D1-4B55-AE93-F66BC03EBFCD}" destId="{2B19FE63-F0CA-44C8-8A71-B5E9F19DF318}" srcOrd="0" destOrd="0" presId="urn:microsoft.com/office/officeart/2005/8/layout/hierarchy2"/>
    <dgm:cxn modelId="{698F1390-4B20-4190-95BE-4E41A9E86CF4}" type="presOf" srcId="{213AADD4-2C56-4A8B-8F24-383BF830F24E}" destId="{AAB4784E-44A5-4029-8E5A-FEB29B6450C6}" srcOrd="0" destOrd="0" presId="urn:microsoft.com/office/officeart/2005/8/layout/hierarchy2"/>
    <dgm:cxn modelId="{4B95E012-F26F-40AE-9779-C9E8205548EC}" type="presOf" srcId="{74BE8FD6-27EB-4BBC-8895-1A34BA084337}" destId="{B5C4E5EA-9AEE-42DB-9579-E991FAAF3D18}" srcOrd="0" destOrd="0" presId="urn:microsoft.com/office/officeart/2005/8/layout/hierarchy2"/>
    <dgm:cxn modelId="{0F0D8602-90E3-4DCE-ABD7-B715E72250B6}" type="presOf" srcId="{4C57D0AB-2D4E-4994-8656-F512D475E57E}" destId="{F534A205-A2AD-4189-9CDE-36EE5C902E14}" srcOrd="1" destOrd="0" presId="urn:microsoft.com/office/officeart/2005/8/layout/hierarchy2"/>
    <dgm:cxn modelId="{E06BE87F-E098-453E-AD84-DC0F76CA457A}" type="presOf" srcId="{2383EA07-7397-4604-A3EB-56886A419E78}" destId="{B622706D-0889-4B96-AD5B-3EE269DDDA49}" srcOrd="0" destOrd="0" presId="urn:microsoft.com/office/officeart/2005/8/layout/hierarchy2"/>
    <dgm:cxn modelId="{948948F8-E81A-4EC4-B568-CB203A4BAA3F}" type="presOf" srcId="{D9310A75-5916-48CE-9152-7A6044DEAED4}" destId="{F4C36876-E65E-4998-85CE-F2602C452730}" srcOrd="0" destOrd="0" presId="urn:microsoft.com/office/officeart/2005/8/layout/hierarchy2"/>
    <dgm:cxn modelId="{D8758F96-0381-4A53-A7BF-FCDFF353ABD7}" srcId="{B7F00CE6-3995-44D4-83D2-3B8B15640924}" destId="{213AADD4-2C56-4A8B-8F24-383BF830F24E}" srcOrd="0" destOrd="0" parTransId="{732B7933-DD23-4BFA-8795-77707883F251}" sibTransId="{73F3F0FC-DD3F-4412-8DEA-AD4BD3D626FD}"/>
    <dgm:cxn modelId="{652A6111-56FE-4616-B57D-4AA435537AC0}" type="presOf" srcId="{46F134CD-E60B-48DF-90B8-9FB868D45BF6}" destId="{AFCDB95B-B27F-4113-AB61-05A167D12089}" srcOrd="1" destOrd="0" presId="urn:microsoft.com/office/officeart/2005/8/layout/hierarchy2"/>
    <dgm:cxn modelId="{5F52F4C0-0D82-4496-8DF3-3E7886AAC0B9}" type="presOf" srcId="{4C57D0AB-2D4E-4994-8656-F512D475E57E}" destId="{EDED5F77-AEF2-4707-8D2B-C6599C605B00}" srcOrd="0" destOrd="0" presId="urn:microsoft.com/office/officeart/2005/8/layout/hierarchy2"/>
    <dgm:cxn modelId="{090E5C76-5FD7-4C49-91E0-245DFF286FDF}" type="presOf" srcId="{46F134CD-E60B-48DF-90B8-9FB868D45BF6}" destId="{4EF7730E-E5E4-4735-941F-4E8B405A2A6F}" srcOrd="0" destOrd="0" presId="urn:microsoft.com/office/officeart/2005/8/layout/hierarchy2"/>
    <dgm:cxn modelId="{62FB5D85-566D-4B66-B3D5-57815CCE1617}" type="presOf" srcId="{EC37FDA0-C5CC-439E-8EF5-1F8BFAA57094}" destId="{B01B4361-AE50-43D7-9B82-A1699C8DCE6A}" srcOrd="0" destOrd="0" presId="urn:microsoft.com/office/officeart/2005/8/layout/hierarchy2"/>
    <dgm:cxn modelId="{116DA507-AC14-485E-B9CF-CC5CD697964E}" type="presOf" srcId="{0EBDB184-1311-4150-B28D-5C599D23C406}" destId="{F28809E5-8381-4028-8AF5-7B951EBED88D}" srcOrd="1" destOrd="0" presId="urn:microsoft.com/office/officeart/2005/8/layout/hierarchy2"/>
    <dgm:cxn modelId="{81AE3B01-8834-49C1-89D4-8014D208517E}" type="presOf" srcId="{2383EA07-7397-4604-A3EB-56886A419E78}" destId="{2D1C86D6-F38C-4F34-95CA-95A54552E80D}" srcOrd="1" destOrd="0" presId="urn:microsoft.com/office/officeart/2005/8/layout/hierarchy2"/>
    <dgm:cxn modelId="{9F3C1B03-30BA-474C-8CE3-37CFBDB4186F}" type="presOf" srcId="{B7F00CE6-3995-44D4-83D2-3B8B15640924}" destId="{FF4C9731-AC7C-478D-B5E4-B64CFD57F53C}" srcOrd="0" destOrd="0" presId="urn:microsoft.com/office/officeart/2005/8/layout/hierarchy2"/>
    <dgm:cxn modelId="{7E52BDB8-9FE2-4D94-B4EA-0B9AD279AD5C}" type="presOf" srcId="{732B7933-DD23-4BFA-8795-77707883F251}" destId="{0F12B4B5-0382-4CDA-BB08-450AB3CA0287}" srcOrd="1" destOrd="0" presId="urn:microsoft.com/office/officeart/2005/8/layout/hierarchy2"/>
    <dgm:cxn modelId="{538904E6-6548-465A-A2BF-5E83D437A475}" srcId="{C7A04223-7771-4BCC-8596-23204C0ABA73}" destId="{D9310A75-5916-48CE-9152-7A6044DEAED4}" srcOrd="0" destOrd="0" parTransId="{2383EA07-7397-4604-A3EB-56886A419E78}" sibTransId="{F0FE4C5E-4798-495B-8DB9-5A8B04AF27D4}"/>
    <dgm:cxn modelId="{7956247B-C953-4019-B117-075F40672929}" type="presOf" srcId="{0EBDB184-1311-4150-B28D-5C599D23C406}" destId="{D5E9F673-A283-474C-BD6E-8C041F0C03AD}" srcOrd="0" destOrd="0" presId="urn:microsoft.com/office/officeart/2005/8/layout/hierarchy2"/>
    <dgm:cxn modelId="{A6709363-B4A4-43BB-8646-C191FBED0F6C}" srcId="{74BE8FD6-27EB-4BBC-8895-1A34BA084337}" destId="{EC37FDA0-C5CC-439E-8EF5-1F8BFAA57094}" srcOrd="0" destOrd="0" parTransId="{4C57D0AB-2D4E-4994-8656-F512D475E57E}" sibTransId="{0B08EDE2-61D0-484F-8DA1-858A94A96AC0}"/>
    <dgm:cxn modelId="{538637D5-A256-449B-8538-2596EF9FC98A}" type="presOf" srcId="{247A6019-A267-4FA9-950D-69E6E5F34294}" destId="{5ACEB8A0-CE69-4FE8-9A35-BA918598078E}" srcOrd="0" destOrd="0" presId="urn:microsoft.com/office/officeart/2005/8/layout/hierarchy2"/>
    <dgm:cxn modelId="{27C1FBFD-81C2-4343-A17F-DD56144525CE}" type="presOf" srcId="{732B7933-DD23-4BFA-8795-77707883F251}" destId="{C1ACE8A2-A14E-4B29-8414-C2E2D5137F7D}" srcOrd="0" destOrd="0" presId="urn:microsoft.com/office/officeart/2005/8/layout/hierarchy2"/>
    <dgm:cxn modelId="{18675D0A-9128-4216-8F06-258F7517461C}" type="presOf" srcId="{C7A04223-7771-4BCC-8596-23204C0ABA73}" destId="{928CB056-993D-45CF-80AB-EC6E725D2C55}" srcOrd="0" destOrd="0" presId="urn:microsoft.com/office/officeart/2005/8/layout/hierarchy2"/>
    <dgm:cxn modelId="{C0B035C8-1DA8-463C-A454-2785AED05B84}" srcId="{9FC8FDAB-A9D1-4B55-AE93-F66BC03EBFCD}" destId="{B7F00CE6-3995-44D4-83D2-3B8B15640924}" srcOrd="0" destOrd="0" parTransId="{2D25EF97-3B62-435A-AD78-39F23806DC77}" sibTransId="{6255EC14-D582-4EF4-9D42-6FA3FD504835}"/>
    <dgm:cxn modelId="{7E453579-604E-45BF-87FE-B614CE17C175}" srcId="{74BE8FD6-27EB-4BBC-8895-1A34BA084337}" destId="{C7A04223-7771-4BCC-8596-23204C0ABA73}" srcOrd="1" destOrd="0" parTransId="{0EBDB184-1311-4150-B28D-5C599D23C406}" sibTransId="{A39D447D-9356-47F4-A336-24E29AA89A21}"/>
    <dgm:cxn modelId="{D1C6FE95-AA23-496F-BD47-A717FCB00978}" srcId="{9FC8FDAB-A9D1-4B55-AE93-F66BC03EBFCD}" destId="{74BE8FD6-27EB-4BBC-8895-1A34BA084337}" srcOrd="1" destOrd="0" parTransId="{598DEC5E-4459-4F12-9620-339CC8DAEB4B}" sibTransId="{B057DE61-614F-487F-A988-78019926EA8A}"/>
    <dgm:cxn modelId="{8FAEBD41-EA2E-49CC-AAA6-6F551961EA27}" srcId="{EC37FDA0-C5CC-439E-8EF5-1F8BFAA57094}" destId="{247A6019-A267-4FA9-950D-69E6E5F34294}" srcOrd="0" destOrd="0" parTransId="{46F134CD-E60B-48DF-90B8-9FB868D45BF6}" sibTransId="{B7816643-74E6-40E3-9CCF-6FA9DA5765B4}"/>
    <dgm:cxn modelId="{ACD0B84A-FFBA-4AFE-BC66-696E9499A2A7}" type="presParOf" srcId="{2B19FE63-F0CA-44C8-8A71-B5E9F19DF318}" destId="{AD8376FB-4F47-4652-AA40-A0041D9F24E1}" srcOrd="0" destOrd="0" presId="urn:microsoft.com/office/officeart/2005/8/layout/hierarchy2"/>
    <dgm:cxn modelId="{0B68FB6F-B108-4898-9AC5-3086BA1C74DA}" type="presParOf" srcId="{AD8376FB-4F47-4652-AA40-A0041D9F24E1}" destId="{FF4C9731-AC7C-478D-B5E4-B64CFD57F53C}" srcOrd="0" destOrd="0" presId="urn:microsoft.com/office/officeart/2005/8/layout/hierarchy2"/>
    <dgm:cxn modelId="{D1F74769-3A90-4D56-A014-9D3BD562CC75}" type="presParOf" srcId="{AD8376FB-4F47-4652-AA40-A0041D9F24E1}" destId="{77433C43-94ED-40BC-9E78-FA062B3E237F}" srcOrd="1" destOrd="0" presId="urn:microsoft.com/office/officeart/2005/8/layout/hierarchy2"/>
    <dgm:cxn modelId="{CF79BB48-936F-4897-8385-BE1E40091AEA}" type="presParOf" srcId="{77433C43-94ED-40BC-9E78-FA062B3E237F}" destId="{C1ACE8A2-A14E-4B29-8414-C2E2D5137F7D}" srcOrd="0" destOrd="0" presId="urn:microsoft.com/office/officeart/2005/8/layout/hierarchy2"/>
    <dgm:cxn modelId="{1EC4BFB9-16AF-4C73-86CB-A39FE7D3EB21}" type="presParOf" srcId="{C1ACE8A2-A14E-4B29-8414-C2E2D5137F7D}" destId="{0F12B4B5-0382-4CDA-BB08-450AB3CA0287}" srcOrd="0" destOrd="0" presId="urn:microsoft.com/office/officeart/2005/8/layout/hierarchy2"/>
    <dgm:cxn modelId="{8C4FA307-AD71-48B0-945D-43EE4B3A1331}" type="presParOf" srcId="{77433C43-94ED-40BC-9E78-FA062B3E237F}" destId="{7AE69F9C-7450-4B08-988B-DB1273F0208F}" srcOrd="1" destOrd="0" presId="urn:microsoft.com/office/officeart/2005/8/layout/hierarchy2"/>
    <dgm:cxn modelId="{435DFE79-00C1-427C-BE74-3B4EC60E6C16}" type="presParOf" srcId="{7AE69F9C-7450-4B08-988B-DB1273F0208F}" destId="{AAB4784E-44A5-4029-8E5A-FEB29B6450C6}" srcOrd="0" destOrd="0" presId="urn:microsoft.com/office/officeart/2005/8/layout/hierarchy2"/>
    <dgm:cxn modelId="{A1241DF2-B3CE-414E-8414-32191A462DED}" type="presParOf" srcId="{7AE69F9C-7450-4B08-988B-DB1273F0208F}" destId="{F666D367-2350-438A-A48F-9A14B1833195}" srcOrd="1" destOrd="0" presId="urn:microsoft.com/office/officeart/2005/8/layout/hierarchy2"/>
    <dgm:cxn modelId="{4C58F956-8267-4275-A029-8477F171BA8B}" type="presParOf" srcId="{2B19FE63-F0CA-44C8-8A71-B5E9F19DF318}" destId="{5B30C5A5-FD23-432B-91C1-57EB4F7F39CA}" srcOrd="1" destOrd="0" presId="urn:microsoft.com/office/officeart/2005/8/layout/hierarchy2"/>
    <dgm:cxn modelId="{C62B6178-1611-4F14-8AFD-62C7E9B6D9C8}" type="presParOf" srcId="{5B30C5A5-FD23-432B-91C1-57EB4F7F39CA}" destId="{B5C4E5EA-9AEE-42DB-9579-E991FAAF3D18}" srcOrd="0" destOrd="0" presId="urn:microsoft.com/office/officeart/2005/8/layout/hierarchy2"/>
    <dgm:cxn modelId="{ABCC9287-7228-4B07-B845-839FC9FE6C29}" type="presParOf" srcId="{5B30C5A5-FD23-432B-91C1-57EB4F7F39CA}" destId="{3AA93C2E-45A6-4CB7-AC6F-3A4253F7A1B2}" srcOrd="1" destOrd="0" presId="urn:microsoft.com/office/officeart/2005/8/layout/hierarchy2"/>
    <dgm:cxn modelId="{0C2E1646-10ED-4956-8E8D-2D868B6AB9C2}" type="presParOf" srcId="{3AA93C2E-45A6-4CB7-AC6F-3A4253F7A1B2}" destId="{EDED5F77-AEF2-4707-8D2B-C6599C605B00}" srcOrd="0" destOrd="0" presId="urn:microsoft.com/office/officeart/2005/8/layout/hierarchy2"/>
    <dgm:cxn modelId="{32D4997D-152B-4D09-8060-C3419535DC7F}" type="presParOf" srcId="{EDED5F77-AEF2-4707-8D2B-C6599C605B00}" destId="{F534A205-A2AD-4189-9CDE-36EE5C902E14}" srcOrd="0" destOrd="0" presId="urn:microsoft.com/office/officeart/2005/8/layout/hierarchy2"/>
    <dgm:cxn modelId="{34D62B0B-EFE1-4CC5-B27C-BE784499D6EC}" type="presParOf" srcId="{3AA93C2E-45A6-4CB7-AC6F-3A4253F7A1B2}" destId="{1D297D7C-2880-42D5-B8F4-2CBCE4A4BBCA}" srcOrd="1" destOrd="0" presId="urn:microsoft.com/office/officeart/2005/8/layout/hierarchy2"/>
    <dgm:cxn modelId="{EA3F4A5E-D66B-4F15-AE10-6CB2FA31FF81}" type="presParOf" srcId="{1D297D7C-2880-42D5-B8F4-2CBCE4A4BBCA}" destId="{B01B4361-AE50-43D7-9B82-A1699C8DCE6A}" srcOrd="0" destOrd="0" presId="urn:microsoft.com/office/officeart/2005/8/layout/hierarchy2"/>
    <dgm:cxn modelId="{56C90D52-B714-4D38-BF93-C706C0B9321D}" type="presParOf" srcId="{1D297D7C-2880-42D5-B8F4-2CBCE4A4BBCA}" destId="{38A51D9A-5536-4A74-BAA0-84FDD341902F}" srcOrd="1" destOrd="0" presId="urn:microsoft.com/office/officeart/2005/8/layout/hierarchy2"/>
    <dgm:cxn modelId="{D6D68634-34B8-4A85-A626-F633BE77CA8F}" type="presParOf" srcId="{38A51D9A-5536-4A74-BAA0-84FDD341902F}" destId="{4EF7730E-E5E4-4735-941F-4E8B405A2A6F}" srcOrd="0" destOrd="0" presId="urn:microsoft.com/office/officeart/2005/8/layout/hierarchy2"/>
    <dgm:cxn modelId="{DD14D6D8-4720-45A6-B70A-952AFDCF4B62}" type="presParOf" srcId="{4EF7730E-E5E4-4735-941F-4E8B405A2A6F}" destId="{AFCDB95B-B27F-4113-AB61-05A167D12089}" srcOrd="0" destOrd="0" presId="urn:microsoft.com/office/officeart/2005/8/layout/hierarchy2"/>
    <dgm:cxn modelId="{DF9870FC-23F0-4F00-8BA1-2336F2AD5F0F}" type="presParOf" srcId="{38A51D9A-5536-4A74-BAA0-84FDD341902F}" destId="{C0209FC0-515D-4466-8919-61CFD1810D26}" srcOrd="1" destOrd="0" presId="urn:microsoft.com/office/officeart/2005/8/layout/hierarchy2"/>
    <dgm:cxn modelId="{66F445F7-BC4A-4996-92D5-C9EFA7FF46E8}" type="presParOf" srcId="{C0209FC0-515D-4466-8919-61CFD1810D26}" destId="{5ACEB8A0-CE69-4FE8-9A35-BA918598078E}" srcOrd="0" destOrd="0" presId="urn:microsoft.com/office/officeart/2005/8/layout/hierarchy2"/>
    <dgm:cxn modelId="{84020139-B043-4CDE-A9F0-ED3205929330}" type="presParOf" srcId="{C0209FC0-515D-4466-8919-61CFD1810D26}" destId="{0FAE08F3-BD84-4878-AFAB-2B166706D616}" srcOrd="1" destOrd="0" presId="urn:microsoft.com/office/officeart/2005/8/layout/hierarchy2"/>
    <dgm:cxn modelId="{2840F92D-E92F-40E2-B016-D9F0678D2E19}" type="presParOf" srcId="{3AA93C2E-45A6-4CB7-AC6F-3A4253F7A1B2}" destId="{D5E9F673-A283-474C-BD6E-8C041F0C03AD}" srcOrd="2" destOrd="0" presId="urn:microsoft.com/office/officeart/2005/8/layout/hierarchy2"/>
    <dgm:cxn modelId="{48BABEEB-A0ED-48E3-AB52-306E3369EE17}" type="presParOf" srcId="{D5E9F673-A283-474C-BD6E-8C041F0C03AD}" destId="{F28809E5-8381-4028-8AF5-7B951EBED88D}" srcOrd="0" destOrd="0" presId="urn:microsoft.com/office/officeart/2005/8/layout/hierarchy2"/>
    <dgm:cxn modelId="{D2B27E98-CCC5-4E3D-93C1-1B90F20D85CF}" type="presParOf" srcId="{3AA93C2E-45A6-4CB7-AC6F-3A4253F7A1B2}" destId="{EE48E76F-719E-4E4B-B983-3AF4FF9ECDBC}" srcOrd="3" destOrd="0" presId="urn:microsoft.com/office/officeart/2005/8/layout/hierarchy2"/>
    <dgm:cxn modelId="{82C2A2FB-0A76-4F5B-95CB-0252ED66B5AA}" type="presParOf" srcId="{EE48E76F-719E-4E4B-B983-3AF4FF9ECDBC}" destId="{928CB056-993D-45CF-80AB-EC6E725D2C55}" srcOrd="0" destOrd="0" presId="urn:microsoft.com/office/officeart/2005/8/layout/hierarchy2"/>
    <dgm:cxn modelId="{4EB39EDC-FD97-45CF-A740-2E1732125285}" type="presParOf" srcId="{EE48E76F-719E-4E4B-B983-3AF4FF9ECDBC}" destId="{5169823D-2663-4155-BC85-5192411E50EF}" srcOrd="1" destOrd="0" presId="urn:microsoft.com/office/officeart/2005/8/layout/hierarchy2"/>
    <dgm:cxn modelId="{79B9B498-6F46-4FE2-95D5-CDAC948F8B38}" type="presParOf" srcId="{5169823D-2663-4155-BC85-5192411E50EF}" destId="{B622706D-0889-4B96-AD5B-3EE269DDDA49}" srcOrd="0" destOrd="0" presId="urn:microsoft.com/office/officeart/2005/8/layout/hierarchy2"/>
    <dgm:cxn modelId="{ABE58C66-40BF-4FD7-8BC2-BE37087A860E}" type="presParOf" srcId="{B622706D-0889-4B96-AD5B-3EE269DDDA49}" destId="{2D1C86D6-F38C-4F34-95CA-95A54552E80D}" srcOrd="0" destOrd="0" presId="urn:microsoft.com/office/officeart/2005/8/layout/hierarchy2"/>
    <dgm:cxn modelId="{FDDB164A-8E9A-470B-B4FB-83A53FAD4E8C}" type="presParOf" srcId="{5169823D-2663-4155-BC85-5192411E50EF}" destId="{DB52C5F5-D9B3-4A9E-8BA7-C2EB71CB4883}" srcOrd="1" destOrd="0" presId="urn:microsoft.com/office/officeart/2005/8/layout/hierarchy2"/>
    <dgm:cxn modelId="{CFEFF487-F771-4B7E-B508-791DE33290E1}" type="presParOf" srcId="{DB52C5F5-D9B3-4A9E-8BA7-C2EB71CB4883}" destId="{F4C36876-E65E-4998-85CE-F2602C452730}" srcOrd="0" destOrd="0" presId="urn:microsoft.com/office/officeart/2005/8/layout/hierarchy2"/>
    <dgm:cxn modelId="{08847B1C-FE91-47E8-8445-BBEFA7AEDAEE}" type="presParOf" srcId="{DB52C5F5-D9B3-4A9E-8BA7-C2EB71CB4883}" destId="{26E267C3-9956-419E-B7F4-EBAABA5CDD0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E55179-6F90-42C5-81A9-474D2D4EB2D8}">
      <dsp:nvSpPr>
        <dsp:cNvPr id="0" name=""/>
        <dsp:cNvSpPr/>
      </dsp:nvSpPr>
      <dsp:spPr>
        <a:xfrm>
          <a:off x="8189554" y="2861097"/>
          <a:ext cx="946505" cy="6462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8189554" y="2861097"/>
        <a:ext cx="946505" cy="646295"/>
      </dsp:txXfrm>
    </dsp:sp>
    <dsp:sp modelId="{05B616B3-B141-43F9-A533-1FFB2C501EAB}">
      <dsp:nvSpPr>
        <dsp:cNvPr id="0" name=""/>
        <dsp:cNvSpPr/>
      </dsp:nvSpPr>
      <dsp:spPr>
        <a:xfrm rot="14884631">
          <a:off x="6760051" y="2203705"/>
          <a:ext cx="2081763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2081763" y="1492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884631">
        <a:off x="7748889" y="2166588"/>
        <a:ext cx="104088" cy="104088"/>
      </dsp:txXfrm>
    </dsp:sp>
    <dsp:sp modelId="{F5C8FBF9-A772-45D8-A3E2-19B25CBD45D2}">
      <dsp:nvSpPr>
        <dsp:cNvPr id="0" name=""/>
        <dsp:cNvSpPr/>
      </dsp:nvSpPr>
      <dsp:spPr>
        <a:xfrm>
          <a:off x="6741514" y="767243"/>
          <a:ext cx="670798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نسبت به انبیا</a:t>
          </a:r>
          <a:endParaRPr lang="fa-IR" sz="1600" kern="1200" dirty="0">
            <a:cs typeface="B Koodak" pitchFamily="2" charset="-78"/>
          </a:endParaRPr>
        </a:p>
      </dsp:txBody>
      <dsp:txXfrm>
        <a:off x="6741514" y="767243"/>
        <a:ext cx="670798" cy="971551"/>
      </dsp:txXfrm>
    </dsp:sp>
    <dsp:sp modelId="{2DD2AAC0-D31E-4477-9638-E1C0F11CF25F}">
      <dsp:nvSpPr>
        <dsp:cNvPr id="0" name=""/>
        <dsp:cNvSpPr/>
      </dsp:nvSpPr>
      <dsp:spPr>
        <a:xfrm rot="13351483">
          <a:off x="5825582" y="881678"/>
          <a:ext cx="1054622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1054622" y="14926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351483">
        <a:off x="6326527" y="870239"/>
        <a:ext cx="52731" cy="52731"/>
      </dsp:txXfrm>
    </dsp:sp>
    <dsp:sp modelId="{3B8EE805-0691-40A0-95BE-D54B9C54C2C4}">
      <dsp:nvSpPr>
        <dsp:cNvPr id="0" name=""/>
        <dsp:cNvSpPr/>
      </dsp:nvSpPr>
      <dsp:spPr>
        <a:xfrm>
          <a:off x="4181475" y="256643"/>
          <a:ext cx="1782797" cy="56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ایمان به آنها</a:t>
          </a:r>
          <a:endParaRPr lang="fa-IR" sz="1600" kern="1200" dirty="0">
            <a:cs typeface="B Koodak" pitchFamily="2" charset="-78"/>
          </a:endParaRPr>
        </a:p>
      </dsp:txBody>
      <dsp:txXfrm>
        <a:off x="4181475" y="256643"/>
        <a:ext cx="1782797" cy="567094"/>
      </dsp:txXfrm>
    </dsp:sp>
    <dsp:sp modelId="{CF9300D2-8650-47A8-AEDC-E006C86680EA}">
      <dsp:nvSpPr>
        <dsp:cNvPr id="0" name=""/>
        <dsp:cNvSpPr/>
      </dsp:nvSpPr>
      <dsp:spPr>
        <a:xfrm rot="10800000">
          <a:off x="3404233" y="525264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73423" y="520760"/>
        <a:ext cx="38862" cy="38862"/>
      </dsp:txXfrm>
    </dsp:sp>
    <dsp:sp modelId="{28E53988-3B28-4823-9BE0-1A6063464028}">
      <dsp:nvSpPr>
        <dsp:cNvPr id="0" name=""/>
        <dsp:cNvSpPr/>
      </dsp:nvSpPr>
      <dsp:spPr>
        <a:xfrm>
          <a:off x="7940" y="256643"/>
          <a:ext cx="3396292" cy="56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به تمامی آنها ضرورت دارد</a:t>
          </a:r>
          <a:endParaRPr lang="fa-IR" sz="1600" kern="1200" dirty="0">
            <a:cs typeface="B Koodak" pitchFamily="2" charset="-78"/>
          </a:endParaRPr>
        </a:p>
      </dsp:txBody>
      <dsp:txXfrm>
        <a:off x="7940" y="256643"/>
        <a:ext cx="3396292" cy="567094"/>
      </dsp:txXfrm>
    </dsp:sp>
    <dsp:sp modelId="{197BB9E6-BFF8-4BD6-AB6A-972405322470}">
      <dsp:nvSpPr>
        <dsp:cNvPr id="0" name=""/>
        <dsp:cNvSpPr/>
      </dsp:nvSpPr>
      <dsp:spPr>
        <a:xfrm rot="10800000">
          <a:off x="5964272" y="1238092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333462" y="1233587"/>
        <a:ext cx="38862" cy="38862"/>
      </dsp:txXfrm>
    </dsp:sp>
    <dsp:sp modelId="{D1548E57-EB09-4129-A612-C9F9255DF819}">
      <dsp:nvSpPr>
        <dsp:cNvPr id="0" name=""/>
        <dsp:cNvSpPr/>
      </dsp:nvSpPr>
      <dsp:spPr>
        <a:xfrm>
          <a:off x="4181475" y="969471"/>
          <a:ext cx="1782797" cy="56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انکار دستورات آنها</a:t>
          </a:r>
          <a:endParaRPr lang="fa-IR" sz="1600" kern="1200" dirty="0">
            <a:cs typeface="B Koodak" pitchFamily="2" charset="-78"/>
          </a:endParaRPr>
        </a:p>
      </dsp:txBody>
      <dsp:txXfrm>
        <a:off x="4181475" y="969471"/>
        <a:ext cx="1782797" cy="567094"/>
      </dsp:txXfrm>
    </dsp:sp>
    <dsp:sp modelId="{1C28F247-C1D2-429D-8D37-5B665C199AAB}">
      <dsp:nvSpPr>
        <dsp:cNvPr id="0" name=""/>
        <dsp:cNvSpPr/>
      </dsp:nvSpPr>
      <dsp:spPr>
        <a:xfrm rot="10800000">
          <a:off x="3404233" y="1238092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73423" y="1233587"/>
        <a:ext cx="38862" cy="38862"/>
      </dsp:txXfrm>
    </dsp:sp>
    <dsp:sp modelId="{7A404ADA-6E2F-4313-B106-6D60E138CCB3}">
      <dsp:nvSpPr>
        <dsp:cNvPr id="0" name=""/>
        <dsp:cNvSpPr/>
      </dsp:nvSpPr>
      <dsp:spPr>
        <a:xfrm>
          <a:off x="7940" y="969471"/>
          <a:ext cx="3396292" cy="56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انکار هر یک مستلزم شرک در ربوبیت                       تشریعی است </a:t>
          </a:r>
          <a:endParaRPr lang="fa-IR" sz="1600" kern="1200" dirty="0">
            <a:cs typeface="B Koodak" pitchFamily="2" charset="-78"/>
          </a:endParaRPr>
        </a:p>
      </dsp:txBody>
      <dsp:txXfrm>
        <a:off x="7940" y="969471"/>
        <a:ext cx="3396292" cy="567094"/>
      </dsp:txXfrm>
    </dsp:sp>
    <dsp:sp modelId="{5D8BA93F-144E-415A-BC8C-184D3FAFE4BE}">
      <dsp:nvSpPr>
        <dsp:cNvPr id="0" name=""/>
        <dsp:cNvSpPr/>
      </dsp:nvSpPr>
      <dsp:spPr>
        <a:xfrm rot="8248517">
          <a:off x="5825582" y="1594505"/>
          <a:ext cx="1054622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1054622" y="14926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248517">
        <a:off x="6326527" y="1583067"/>
        <a:ext cx="52731" cy="52731"/>
      </dsp:txXfrm>
    </dsp:sp>
    <dsp:sp modelId="{3B2C640E-9FEC-485E-A8E9-06D0AB974201}">
      <dsp:nvSpPr>
        <dsp:cNvPr id="0" name=""/>
        <dsp:cNvSpPr/>
      </dsp:nvSpPr>
      <dsp:spPr>
        <a:xfrm>
          <a:off x="4181475" y="1682299"/>
          <a:ext cx="1782797" cy="56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عمل به شریعت آنها</a:t>
          </a:r>
          <a:endParaRPr lang="fa-IR" sz="1600" kern="1200" dirty="0">
            <a:cs typeface="B Koodak" pitchFamily="2" charset="-78"/>
          </a:endParaRPr>
        </a:p>
      </dsp:txBody>
      <dsp:txXfrm>
        <a:off x="4181475" y="1682299"/>
        <a:ext cx="1782797" cy="567094"/>
      </dsp:txXfrm>
    </dsp:sp>
    <dsp:sp modelId="{807A6B97-8B57-4A18-BFCA-D5ACF14937F8}">
      <dsp:nvSpPr>
        <dsp:cNvPr id="0" name=""/>
        <dsp:cNvSpPr/>
      </dsp:nvSpPr>
      <dsp:spPr>
        <a:xfrm rot="10800000">
          <a:off x="3404233" y="1950919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773423" y="1946415"/>
        <a:ext cx="38862" cy="38862"/>
      </dsp:txXfrm>
    </dsp:sp>
    <dsp:sp modelId="{1CE4CD47-C87F-4D67-BB25-89450674E9D8}">
      <dsp:nvSpPr>
        <dsp:cNvPr id="0" name=""/>
        <dsp:cNvSpPr/>
      </dsp:nvSpPr>
      <dsp:spPr>
        <a:xfrm>
          <a:off x="7940" y="1682299"/>
          <a:ext cx="3396292" cy="5670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هر امتی تنها موظف است به شریعت                              پیامبر خودش عمل نماید</a:t>
          </a:r>
          <a:endParaRPr lang="fa-IR" sz="1600" kern="1200" dirty="0">
            <a:cs typeface="B Koodak" pitchFamily="2" charset="-78"/>
          </a:endParaRPr>
        </a:p>
      </dsp:txBody>
      <dsp:txXfrm>
        <a:off x="7940" y="1682299"/>
        <a:ext cx="3396292" cy="567094"/>
      </dsp:txXfrm>
    </dsp:sp>
    <dsp:sp modelId="{7227F3A4-1964-4E97-B07A-089FE62F460E}">
      <dsp:nvSpPr>
        <dsp:cNvPr id="0" name=""/>
        <dsp:cNvSpPr/>
      </dsp:nvSpPr>
      <dsp:spPr>
        <a:xfrm rot="9708976">
          <a:off x="7391884" y="3296968"/>
          <a:ext cx="818096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818096" y="1492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9708976">
        <a:off x="7780480" y="3291442"/>
        <a:ext cx="40904" cy="40904"/>
      </dsp:txXfrm>
    </dsp:sp>
    <dsp:sp modelId="{B5EFE0EA-D504-4BA0-9DCF-40F059C769AA}">
      <dsp:nvSpPr>
        <dsp:cNvPr id="0" name=""/>
        <dsp:cNvSpPr/>
      </dsp:nvSpPr>
      <dsp:spPr>
        <a:xfrm>
          <a:off x="5469208" y="2953769"/>
          <a:ext cx="1943103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ضرورت عمل کردن همه مردم به اسلام در صورتی ثابت می شود که</a:t>
          </a:r>
          <a:endParaRPr lang="fa-IR" sz="1600" kern="1200" dirty="0">
            <a:cs typeface="B Koodak" pitchFamily="2" charset="-78"/>
          </a:endParaRPr>
        </a:p>
      </dsp:txBody>
      <dsp:txXfrm>
        <a:off x="5469208" y="2953769"/>
        <a:ext cx="1943103" cy="971551"/>
      </dsp:txXfrm>
    </dsp:sp>
    <dsp:sp modelId="{01342B1D-010C-44F2-9465-CB7ACD2A8544}">
      <dsp:nvSpPr>
        <dsp:cNvPr id="0" name=""/>
        <dsp:cNvSpPr/>
      </dsp:nvSpPr>
      <dsp:spPr>
        <a:xfrm rot="12942401">
          <a:off x="4602000" y="3145297"/>
          <a:ext cx="957175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957175" y="14926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5056658" y="3136294"/>
        <a:ext cx="47858" cy="47858"/>
      </dsp:txXfrm>
    </dsp:sp>
    <dsp:sp modelId="{2C15CE2D-B5DA-4721-AA82-C3D46D3C5B45}">
      <dsp:nvSpPr>
        <dsp:cNvPr id="0" name=""/>
        <dsp:cNvSpPr/>
      </dsp:nvSpPr>
      <dsp:spPr>
        <a:xfrm>
          <a:off x="3606102" y="2395126"/>
          <a:ext cx="1085864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 اسلام جهانی باشد</a:t>
          </a:r>
          <a:endParaRPr lang="fa-IR" sz="1600" kern="1200" dirty="0">
            <a:cs typeface="B Koodak" pitchFamily="2" charset="-78"/>
          </a:endParaRPr>
        </a:p>
      </dsp:txBody>
      <dsp:txXfrm>
        <a:off x="3606102" y="2395126"/>
        <a:ext cx="1085864" cy="971551"/>
      </dsp:txXfrm>
    </dsp:sp>
    <dsp:sp modelId="{2D7A16DA-F37C-431A-9222-9047FC444766}">
      <dsp:nvSpPr>
        <dsp:cNvPr id="0" name=""/>
        <dsp:cNvSpPr/>
      </dsp:nvSpPr>
      <dsp:spPr>
        <a:xfrm rot="10800000">
          <a:off x="2828861" y="2865975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198050" y="2861471"/>
        <a:ext cx="38862" cy="38862"/>
      </dsp:txXfrm>
    </dsp:sp>
    <dsp:sp modelId="{2A7BCCF0-D00C-4897-B28B-1DA33553C94C}">
      <dsp:nvSpPr>
        <dsp:cNvPr id="0" name=""/>
        <dsp:cNvSpPr/>
      </dsp:nvSpPr>
      <dsp:spPr>
        <a:xfrm>
          <a:off x="114306" y="2395126"/>
          <a:ext cx="2714554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یعنی مختص به امت خاصی                               مثلا عرب نباشد</a:t>
          </a:r>
          <a:endParaRPr lang="fa-IR" sz="1600" kern="1200" dirty="0">
            <a:cs typeface="B Koodak" pitchFamily="2" charset="-78"/>
          </a:endParaRPr>
        </a:p>
      </dsp:txBody>
      <dsp:txXfrm>
        <a:off x="114306" y="2395126"/>
        <a:ext cx="2714554" cy="971551"/>
      </dsp:txXfrm>
    </dsp:sp>
    <dsp:sp modelId="{404BC4CD-2409-4565-B59B-28C6A1F9BFD4}">
      <dsp:nvSpPr>
        <dsp:cNvPr id="0" name=""/>
        <dsp:cNvSpPr/>
      </dsp:nvSpPr>
      <dsp:spPr>
        <a:xfrm rot="8657599">
          <a:off x="4602000" y="3703939"/>
          <a:ext cx="957175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957175" y="14926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5056658" y="3694936"/>
        <a:ext cx="47858" cy="47858"/>
      </dsp:txXfrm>
    </dsp:sp>
    <dsp:sp modelId="{1E8B55E9-EF71-4545-976F-4AC38755E93C}">
      <dsp:nvSpPr>
        <dsp:cNvPr id="0" name=""/>
        <dsp:cNvSpPr/>
      </dsp:nvSpPr>
      <dsp:spPr>
        <a:xfrm>
          <a:off x="3606102" y="3512411"/>
          <a:ext cx="1085864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 اسلام جاودانی باشد</a:t>
          </a:r>
          <a:endParaRPr lang="fa-IR" sz="1600" kern="1200" dirty="0">
            <a:cs typeface="B Koodak" pitchFamily="2" charset="-78"/>
          </a:endParaRPr>
        </a:p>
      </dsp:txBody>
      <dsp:txXfrm>
        <a:off x="3606102" y="3512411"/>
        <a:ext cx="1085864" cy="971551"/>
      </dsp:txXfrm>
    </dsp:sp>
    <dsp:sp modelId="{D5295B74-D54F-4B69-BE36-467A3DD01310}">
      <dsp:nvSpPr>
        <dsp:cNvPr id="0" name=""/>
        <dsp:cNvSpPr/>
      </dsp:nvSpPr>
      <dsp:spPr>
        <a:xfrm rot="10800000">
          <a:off x="2828861" y="3983260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198050" y="3978756"/>
        <a:ext cx="38862" cy="38862"/>
      </dsp:txXfrm>
    </dsp:sp>
    <dsp:sp modelId="{0DFDD7C3-935B-46C0-A28C-00AE9589FD7A}">
      <dsp:nvSpPr>
        <dsp:cNvPr id="0" name=""/>
        <dsp:cNvSpPr/>
      </dsp:nvSpPr>
      <dsp:spPr>
        <a:xfrm>
          <a:off x="114306" y="3512411"/>
          <a:ext cx="2714554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یعنی پس از پیامبر اسلام کسی مبعوث نشود تا شریعت ایشان را نسخ نماید</a:t>
          </a:r>
          <a:endParaRPr lang="fa-IR" sz="1600" kern="1200" dirty="0">
            <a:cs typeface="B Koodak" pitchFamily="2" charset="-78"/>
          </a:endParaRPr>
        </a:p>
      </dsp:txBody>
      <dsp:txXfrm>
        <a:off x="114306" y="3512411"/>
        <a:ext cx="2714554" cy="971551"/>
      </dsp:txXfrm>
    </dsp:sp>
    <dsp:sp modelId="{C75605A8-EF79-43AE-9B86-41C90DE99648}">
      <dsp:nvSpPr>
        <dsp:cNvPr id="0" name=""/>
        <dsp:cNvSpPr/>
      </dsp:nvSpPr>
      <dsp:spPr>
        <a:xfrm rot="6715369">
          <a:off x="6760051" y="4134932"/>
          <a:ext cx="2081763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2081763" y="1492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715369">
        <a:off x="7748889" y="4097814"/>
        <a:ext cx="104088" cy="104088"/>
      </dsp:txXfrm>
    </dsp:sp>
    <dsp:sp modelId="{70BABD7D-D3AF-43EE-8420-7F99599D15F4}">
      <dsp:nvSpPr>
        <dsp:cNvPr id="0" name=""/>
        <dsp:cNvSpPr/>
      </dsp:nvSpPr>
      <dsp:spPr>
        <a:xfrm>
          <a:off x="5469208" y="4629696"/>
          <a:ext cx="1943103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اثبات این مساله با براهین عقلی مستقل ممکن نیست </a:t>
          </a:r>
          <a:endParaRPr lang="fa-IR" sz="1600" kern="1200" dirty="0">
            <a:cs typeface="B Koodak" pitchFamily="2" charset="-78"/>
          </a:endParaRPr>
        </a:p>
      </dsp:txBody>
      <dsp:txXfrm>
        <a:off x="5469208" y="4629696"/>
        <a:ext cx="1943103" cy="971551"/>
      </dsp:txXfrm>
    </dsp:sp>
    <dsp:sp modelId="{E3E395C3-7750-48E0-B6BB-D59788C31B3A}">
      <dsp:nvSpPr>
        <dsp:cNvPr id="0" name=""/>
        <dsp:cNvSpPr/>
      </dsp:nvSpPr>
      <dsp:spPr>
        <a:xfrm rot="10800000">
          <a:off x="4691967" y="5100545"/>
          <a:ext cx="777241" cy="29853"/>
        </a:xfrm>
        <a:custGeom>
          <a:avLst/>
          <a:gdLst/>
          <a:ahLst/>
          <a:cxnLst/>
          <a:rect l="0" t="0" r="0" b="0"/>
          <a:pathLst>
            <a:path>
              <a:moveTo>
                <a:pt x="0" y="14926"/>
              </a:moveTo>
              <a:lnTo>
                <a:pt x="777241" y="14926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61156" y="5096041"/>
        <a:ext cx="38862" cy="38862"/>
      </dsp:txXfrm>
    </dsp:sp>
    <dsp:sp modelId="{7AB07ACB-58DD-4490-941C-6B4A11765735}">
      <dsp:nvSpPr>
        <dsp:cNvPr id="0" name=""/>
        <dsp:cNvSpPr/>
      </dsp:nvSpPr>
      <dsp:spPr>
        <a:xfrm>
          <a:off x="2034481" y="4629696"/>
          <a:ext cx="2657485" cy="9715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بلکه لازم است در خصوص آن به منابع قطعی درون دینی رجوع نمائیم</a:t>
          </a:r>
          <a:endParaRPr lang="fa-IR" sz="1600" kern="1200" dirty="0">
            <a:cs typeface="B Koodak" pitchFamily="2" charset="-78"/>
          </a:endParaRPr>
        </a:p>
      </dsp:txBody>
      <dsp:txXfrm>
        <a:off x="2034481" y="4629696"/>
        <a:ext cx="2657485" cy="9715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74D22C-0AB3-4B38-86A8-75ABAEE2F891}">
      <dsp:nvSpPr>
        <dsp:cNvPr id="0" name=""/>
        <dsp:cNvSpPr/>
      </dsp:nvSpPr>
      <dsp:spPr>
        <a:xfrm>
          <a:off x="8410978" y="2500305"/>
          <a:ext cx="731330" cy="85728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چند نکته</a:t>
          </a:r>
          <a:endParaRPr lang="fa-IR" sz="1600" kern="1200" dirty="0">
            <a:cs typeface="B Koodak" pitchFamily="2" charset="-78"/>
          </a:endParaRPr>
        </a:p>
      </dsp:txBody>
      <dsp:txXfrm>
        <a:off x="8410978" y="2500305"/>
        <a:ext cx="731330" cy="857281"/>
      </dsp:txXfrm>
    </dsp:sp>
    <dsp:sp modelId="{D74B485E-0C3C-4B4A-AD47-767BC37600B0}">
      <dsp:nvSpPr>
        <dsp:cNvPr id="0" name=""/>
        <dsp:cNvSpPr/>
      </dsp:nvSpPr>
      <dsp:spPr>
        <a:xfrm rot="13682173">
          <a:off x="7284609" y="2409691"/>
          <a:ext cx="1350027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1350027" y="17336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682173">
        <a:off x="7925872" y="2393277"/>
        <a:ext cx="67501" cy="67501"/>
      </dsp:txXfrm>
    </dsp:sp>
    <dsp:sp modelId="{41CA12E0-1DDA-4277-BABB-5682953483BA}">
      <dsp:nvSpPr>
        <dsp:cNvPr id="0" name=""/>
        <dsp:cNvSpPr/>
      </dsp:nvSpPr>
      <dsp:spPr>
        <a:xfrm>
          <a:off x="5251492" y="1507820"/>
          <a:ext cx="2256775" cy="83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جهانی بودن اسلام از ضروریات این دین است </a:t>
          </a:r>
          <a:endParaRPr lang="fa-IR" sz="1600" kern="1200" dirty="0">
            <a:cs typeface="B Koodak" pitchFamily="2" charset="-78"/>
          </a:endParaRPr>
        </a:p>
      </dsp:txBody>
      <dsp:txXfrm>
        <a:off x="5251492" y="1507820"/>
        <a:ext cx="2256775" cy="834578"/>
      </dsp:txXfrm>
    </dsp:sp>
    <dsp:sp modelId="{5207BAC9-CDC3-4561-8D08-317ED12FB6EC}">
      <dsp:nvSpPr>
        <dsp:cNvPr id="0" name=""/>
        <dsp:cNvSpPr/>
      </dsp:nvSpPr>
      <dsp:spPr>
        <a:xfrm rot="10800000">
          <a:off x="4348782" y="1907773"/>
          <a:ext cx="902710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902710" y="17336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777569" y="1902541"/>
        <a:ext cx="45135" cy="45135"/>
      </dsp:txXfrm>
    </dsp:sp>
    <dsp:sp modelId="{2214A498-2D53-42FE-8A8B-2A8ACD850E7D}">
      <dsp:nvSpPr>
        <dsp:cNvPr id="0" name=""/>
        <dsp:cNvSpPr/>
      </dsp:nvSpPr>
      <dsp:spPr>
        <a:xfrm>
          <a:off x="2092006" y="1507820"/>
          <a:ext cx="2256775" cy="83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حتی برای مخالفین ...</a:t>
          </a:r>
          <a:endParaRPr lang="fa-IR" sz="1600" kern="1200" dirty="0">
            <a:cs typeface="B Koodak" pitchFamily="2" charset="-78"/>
          </a:endParaRPr>
        </a:p>
      </dsp:txBody>
      <dsp:txXfrm>
        <a:off x="2092006" y="1507820"/>
        <a:ext cx="2256775" cy="834578"/>
      </dsp:txXfrm>
    </dsp:sp>
    <dsp:sp modelId="{B3CE343F-EB38-4971-BBBB-4EF36E87AA90}">
      <dsp:nvSpPr>
        <dsp:cNvPr id="0" name=""/>
        <dsp:cNvSpPr/>
      </dsp:nvSpPr>
      <dsp:spPr>
        <a:xfrm rot="10800000">
          <a:off x="7508268" y="2911609"/>
          <a:ext cx="902710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902710" y="17336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37055" y="2906378"/>
        <a:ext cx="45135" cy="45135"/>
      </dsp:txXfrm>
    </dsp:sp>
    <dsp:sp modelId="{58CDB542-04E2-4C19-846C-B53ABB2123C9}">
      <dsp:nvSpPr>
        <dsp:cNvPr id="0" name=""/>
        <dsp:cNvSpPr/>
      </dsp:nvSpPr>
      <dsp:spPr>
        <a:xfrm>
          <a:off x="6320662" y="2511656"/>
          <a:ext cx="1187605" cy="83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شاهد تاریخی بر این مساله</a:t>
          </a:r>
          <a:endParaRPr lang="fa-IR" sz="1600" kern="1200" dirty="0">
            <a:cs typeface="B Koodak" pitchFamily="2" charset="-78"/>
          </a:endParaRPr>
        </a:p>
      </dsp:txBody>
      <dsp:txXfrm>
        <a:off x="6320662" y="2511656"/>
        <a:ext cx="1187605" cy="834578"/>
      </dsp:txXfrm>
    </dsp:sp>
    <dsp:sp modelId="{C396558D-8BA4-4830-8846-E43E3C5FB346}">
      <dsp:nvSpPr>
        <dsp:cNvPr id="0" name=""/>
        <dsp:cNvSpPr/>
      </dsp:nvSpPr>
      <dsp:spPr>
        <a:xfrm rot="10800000">
          <a:off x="5417952" y="2911609"/>
          <a:ext cx="902710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902710" y="17336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846739" y="2906378"/>
        <a:ext cx="45135" cy="45135"/>
      </dsp:txXfrm>
    </dsp:sp>
    <dsp:sp modelId="{1E0C0103-9E3C-4F4B-B3F8-2BABA1F81C4F}">
      <dsp:nvSpPr>
        <dsp:cNvPr id="0" name=""/>
        <dsp:cNvSpPr/>
      </dsp:nvSpPr>
      <dsp:spPr>
        <a:xfrm>
          <a:off x="3161176" y="2511656"/>
          <a:ext cx="2256775" cy="83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دعوت عمومی پیامبر اسلام از سران کشورها و پادشاهان و ... </a:t>
          </a:r>
          <a:endParaRPr lang="fa-IR" sz="1600" kern="1200" dirty="0">
            <a:cs typeface="B Koodak" pitchFamily="2" charset="-78"/>
          </a:endParaRPr>
        </a:p>
      </dsp:txBody>
      <dsp:txXfrm>
        <a:off x="3161176" y="2511656"/>
        <a:ext cx="2256775" cy="834578"/>
      </dsp:txXfrm>
    </dsp:sp>
    <dsp:sp modelId="{68365804-E0C8-4932-8B85-8380C26D5E61}">
      <dsp:nvSpPr>
        <dsp:cNvPr id="0" name=""/>
        <dsp:cNvSpPr/>
      </dsp:nvSpPr>
      <dsp:spPr>
        <a:xfrm rot="10800000">
          <a:off x="2258466" y="2911609"/>
          <a:ext cx="902710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902710" y="17336"/>
              </a:lnTo>
            </a:path>
          </a:pathLst>
        </a:custGeom>
        <a:noFill/>
        <a:ln w="4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687253" y="2906378"/>
        <a:ext cx="45135" cy="45135"/>
      </dsp:txXfrm>
    </dsp:sp>
    <dsp:sp modelId="{A8C57C89-E5CB-46AE-9C7D-92B88892DFAB}">
      <dsp:nvSpPr>
        <dsp:cNvPr id="0" name=""/>
        <dsp:cNvSpPr/>
      </dsp:nvSpPr>
      <dsp:spPr>
        <a:xfrm>
          <a:off x="1690" y="2511656"/>
          <a:ext cx="2256775" cy="83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تا عذری برای عدم پذیرش                این آیین باقی نماند</a:t>
          </a:r>
          <a:endParaRPr lang="fa-IR" sz="1600" kern="1200" dirty="0">
            <a:cs typeface="B Koodak" pitchFamily="2" charset="-78"/>
          </a:endParaRPr>
        </a:p>
      </dsp:txBody>
      <dsp:txXfrm>
        <a:off x="1690" y="2511656"/>
        <a:ext cx="2256775" cy="834578"/>
      </dsp:txXfrm>
    </dsp:sp>
    <dsp:sp modelId="{976EF24D-A008-4021-9231-5540884A904E}">
      <dsp:nvSpPr>
        <dsp:cNvPr id="0" name=""/>
        <dsp:cNvSpPr/>
      </dsp:nvSpPr>
      <dsp:spPr>
        <a:xfrm rot="7917827">
          <a:off x="7284609" y="3413527"/>
          <a:ext cx="1350027" cy="34672"/>
        </a:xfrm>
        <a:custGeom>
          <a:avLst/>
          <a:gdLst/>
          <a:ahLst/>
          <a:cxnLst/>
          <a:rect l="0" t="0" r="0" b="0"/>
          <a:pathLst>
            <a:path>
              <a:moveTo>
                <a:pt x="0" y="17336"/>
              </a:moveTo>
              <a:lnTo>
                <a:pt x="1350027" y="17336"/>
              </a:lnTo>
            </a:path>
          </a:pathLst>
        </a:custGeom>
        <a:noFill/>
        <a:ln w="400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917827">
        <a:off x="7925872" y="3397113"/>
        <a:ext cx="67501" cy="67501"/>
      </dsp:txXfrm>
    </dsp:sp>
    <dsp:sp modelId="{8F03A024-57B8-42A8-BC8A-A614F5F0D86A}">
      <dsp:nvSpPr>
        <dsp:cNvPr id="0" name=""/>
        <dsp:cNvSpPr/>
      </dsp:nvSpPr>
      <dsp:spPr>
        <a:xfrm>
          <a:off x="616458" y="3515493"/>
          <a:ext cx="6891809" cy="83457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نمی توان بین حقانیت اسلام و عمل بر طبق شریعت آن ایجاد تفکیک نمود</a:t>
          </a:r>
          <a:endParaRPr lang="fa-IR" sz="1600" kern="1200" dirty="0">
            <a:cs typeface="B Koodak" pitchFamily="2" charset="-78"/>
          </a:endParaRPr>
        </a:p>
      </dsp:txBody>
      <dsp:txXfrm>
        <a:off x="616458" y="3515493"/>
        <a:ext cx="6891809" cy="8345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5D361F5-05CA-47F2-9ECE-AF76067DB77F}">
      <dsp:nvSpPr>
        <dsp:cNvPr id="0" name=""/>
        <dsp:cNvSpPr/>
      </dsp:nvSpPr>
      <dsp:spPr>
        <a:xfrm>
          <a:off x="7501888" y="2215990"/>
          <a:ext cx="1287116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8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برخی از آنها عبارتند از </a:t>
          </a:r>
          <a:endParaRPr lang="fa-IR" sz="1600" kern="1200" dirty="0">
            <a:cs typeface="B Koodak" pitchFamily="2" charset="-78"/>
          </a:endParaRPr>
        </a:p>
      </dsp:txBody>
      <dsp:txXfrm>
        <a:off x="7501888" y="2215990"/>
        <a:ext cx="1287116" cy="643558"/>
      </dsp:txXfrm>
    </dsp:sp>
    <dsp:sp modelId="{21323256-8EED-49A8-80AF-094BABB1CF47}">
      <dsp:nvSpPr>
        <dsp:cNvPr id="0" name=""/>
        <dsp:cNvSpPr/>
      </dsp:nvSpPr>
      <dsp:spPr>
        <a:xfrm rot="15413721">
          <a:off x="6109093" y="1421363"/>
          <a:ext cx="227074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2270742" y="10602"/>
              </a:lnTo>
            </a:path>
          </a:pathLst>
        </a:custGeom>
        <a:noFill/>
        <a:ln w="400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413721">
        <a:off x="7187696" y="1375197"/>
        <a:ext cx="113537" cy="113537"/>
      </dsp:txXfrm>
    </dsp:sp>
    <dsp:sp modelId="{A4E4C04D-831D-413C-8FCC-F81237552CEC}">
      <dsp:nvSpPr>
        <dsp:cNvPr id="0" name=""/>
        <dsp:cNvSpPr/>
      </dsp:nvSpPr>
      <dsp:spPr>
        <a:xfrm>
          <a:off x="4729658" y="4382"/>
          <a:ext cx="2257383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7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خطاب های یا ایها الناس                             و یا بنی آدم</a:t>
          </a:r>
          <a:endParaRPr lang="fa-IR" sz="1600" kern="1200" dirty="0">
            <a:cs typeface="B Koodak" pitchFamily="2" charset="-78"/>
          </a:endParaRPr>
        </a:p>
      </dsp:txBody>
      <dsp:txXfrm>
        <a:off x="4729658" y="4382"/>
        <a:ext cx="2257383" cy="643558"/>
      </dsp:txXfrm>
    </dsp:sp>
    <dsp:sp modelId="{353E274E-EAB8-4B54-A23D-DF6C53EFB90B}">
      <dsp:nvSpPr>
        <dsp:cNvPr id="0" name=""/>
        <dsp:cNvSpPr/>
      </dsp:nvSpPr>
      <dsp:spPr>
        <a:xfrm rot="15042980">
          <a:off x="6464974" y="1791409"/>
          <a:ext cx="1558981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558981" y="10602"/>
              </a:lnTo>
            </a:path>
          </a:pathLst>
        </a:custGeom>
        <a:noFill/>
        <a:ln w="400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042980">
        <a:off x="7205490" y="1763037"/>
        <a:ext cx="77949" cy="77949"/>
      </dsp:txXfrm>
    </dsp:sp>
    <dsp:sp modelId="{0CC9237C-E113-4BD7-B3F2-E992C5069195}">
      <dsp:nvSpPr>
        <dsp:cNvPr id="0" name=""/>
        <dsp:cNvSpPr/>
      </dsp:nvSpPr>
      <dsp:spPr>
        <a:xfrm>
          <a:off x="4729658" y="744474"/>
          <a:ext cx="2257383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7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شمول هدایت برای                            الناس و العالمین</a:t>
          </a:r>
          <a:endParaRPr lang="fa-IR" sz="1600" kern="1200" dirty="0">
            <a:cs typeface="B Koodak" pitchFamily="2" charset="-78"/>
          </a:endParaRPr>
        </a:p>
      </dsp:txBody>
      <dsp:txXfrm>
        <a:off x="4729658" y="744474"/>
        <a:ext cx="2257383" cy="643558"/>
      </dsp:txXfrm>
    </dsp:sp>
    <dsp:sp modelId="{E9FB3891-7DD5-46D5-9F38-A1BFB195AC86}">
      <dsp:nvSpPr>
        <dsp:cNvPr id="0" name=""/>
        <dsp:cNvSpPr/>
      </dsp:nvSpPr>
      <dsp:spPr>
        <a:xfrm rot="12942401">
          <a:off x="4155217" y="870628"/>
          <a:ext cx="634035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634035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4456384" y="865380"/>
        <a:ext cx="31701" cy="31701"/>
      </dsp:txXfrm>
    </dsp:sp>
    <dsp:sp modelId="{F325CD16-3594-4913-AF43-4D47B0170FEF}">
      <dsp:nvSpPr>
        <dsp:cNvPr id="0" name=""/>
        <dsp:cNvSpPr/>
      </dsp:nvSpPr>
      <dsp:spPr>
        <a:xfrm>
          <a:off x="112076" y="374428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الر  كِتَابٌ أَنزَلْنَهُ إِلَيْكَ لِتُخْرِجَ النَّاسَ مِنَ الظُّلُمَاتِ إِلىَ النُّورِ بِإِذْنِ رَبِّهِمْ إِلىَ‏ صِرَاطِ الْعَزِيزِ الحَْمِيدِ (ابراهیم / 1)</a:t>
          </a:r>
          <a:endParaRPr lang="fa-IR" sz="1600" kern="1200" dirty="0">
            <a:cs typeface="B Koodak" pitchFamily="2" charset="-78"/>
          </a:endParaRPr>
        </a:p>
      </dsp:txBody>
      <dsp:txXfrm>
        <a:off x="112076" y="374428"/>
        <a:ext cx="4102735" cy="643558"/>
      </dsp:txXfrm>
    </dsp:sp>
    <dsp:sp modelId="{0305CAD7-FE41-497C-8618-3C88FF1A28B4}">
      <dsp:nvSpPr>
        <dsp:cNvPr id="0" name=""/>
        <dsp:cNvSpPr/>
      </dsp:nvSpPr>
      <dsp:spPr>
        <a:xfrm rot="8657599">
          <a:off x="4155217" y="1240674"/>
          <a:ext cx="634035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634035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4456384" y="1235426"/>
        <a:ext cx="31701" cy="31701"/>
      </dsp:txXfrm>
    </dsp:sp>
    <dsp:sp modelId="{61CFB319-BD35-4935-8F25-B1D290E085FC}">
      <dsp:nvSpPr>
        <dsp:cNvPr id="0" name=""/>
        <dsp:cNvSpPr/>
      </dsp:nvSpPr>
      <dsp:spPr>
        <a:xfrm>
          <a:off x="112076" y="1114520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مَا تَسَْلُهُمْ عَلَيْهِ مِنْ أَجْرٍ  إِنْ هُوَ                                                            إِلَّا ذِكْرٌ لِّلْعَالَمِينَ (یوسف / 104)</a:t>
          </a:r>
          <a:endParaRPr lang="fa-IR" sz="1600" kern="1200" dirty="0">
            <a:cs typeface="B Koodak" pitchFamily="2" charset="-78"/>
          </a:endParaRPr>
        </a:p>
      </dsp:txBody>
      <dsp:txXfrm>
        <a:off x="112076" y="1114520"/>
        <a:ext cx="4102735" cy="643558"/>
      </dsp:txXfrm>
    </dsp:sp>
    <dsp:sp modelId="{8E58FA39-F601-4DCA-9474-A78DEA2B5972}">
      <dsp:nvSpPr>
        <dsp:cNvPr id="0" name=""/>
        <dsp:cNvSpPr/>
      </dsp:nvSpPr>
      <dsp:spPr>
        <a:xfrm rot="10742122">
          <a:off x="6987005" y="2531501"/>
          <a:ext cx="514919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14919" y="10602"/>
              </a:lnTo>
            </a:path>
          </a:pathLst>
        </a:custGeom>
        <a:noFill/>
        <a:ln w="400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742122">
        <a:off x="7231592" y="2529230"/>
        <a:ext cx="25745" cy="25745"/>
      </dsp:txXfrm>
    </dsp:sp>
    <dsp:sp modelId="{395C838D-1B52-48D6-929A-FF26C569D388}">
      <dsp:nvSpPr>
        <dsp:cNvPr id="0" name=""/>
        <dsp:cNvSpPr/>
      </dsp:nvSpPr>
      <dsp:spPr>
        <a:xfrm>
          <a:off x="4729658" y="2224658"/>
          <a:ext cx="2257383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7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رسالت پیامبر اکرم برای                         الناس و العالمین</a:t>
          </a:r>
          <a:endParaRPr lang="fa-IR" sz="1600" kern="1200" dirty="0">
            <a:cs typeface="B Koodak" pitchFamily="2" charset="-78"/>
          </a:endParaRPr>
        </a:p>
      </dsp:txBody>
      <dsp:txXfrm>
        <a:off x="4729658" y="2224658"/>
        <a:ext cx="2257383" cy="643558"/>
      </dsp:txXfrm>
    </dsp:sp>
    <dsp:sp modelId="{850FB3E2-03CD-4EF3-A4B7-BCEBDA8C23B8}">
      <dsp:nvSpPr>
        <dsp:cNvPr id="0" name=""/>
        <dsp:cNvSpPr/>
      </dsp:nvSpPr>
      <dsp:spPr>
        <a:xfrm rot="12942401">
          <a:off x="4155217" y="2350812"/>
          <a:ext cx="634035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634035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942401">
        <a:off x="4456384" y="2345564"/>
        <a:ext cx="31701" cy="31701"/>
      </dsp:txXfrm>
    </dsp:sp>
    <dsp:sp modelId="{1C68A527-262B-49E3-9D93-5BDE2B1BA9CD}">
      <dsp:nvSpPr>
        <dsp:cNvPr id="0" name=""/>
        <dsp:cNvSpPr/>
      </dsp:nvSpPr>
      <dsp:spPr>
        <a:xfrm>
          <a:off x="112076" y="1854612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أَرْسَلْنَاكَ لِلنَّاسِ رَسُولًا  وَ كَفَى‏ بِاللَّهِ شهَِيدًا (نساء / 79)</a:t>
          </a:r>
          <a:endParaRPr lang="fa-IR" sz="1600" kern="1200" dirty="0">
            <a:cs typeface="B Koodak" pitchFamily="2" charset="-78"/>
          </a:endParaRPr>
        </a:p>
      </dsp:txBody>
      <dsp:txXfrm>
        <a:off x="112076" y="1854612"/>
        <a:ext cx="4102735" cy="643558"/>
      </dsp:txXfrm>
    </dsp:sp>
    <dsp:sp modelId="{20E91CBD-20D7-4582-BE86-5A1B5AD31EC6}">
      <dsp:nvSpPr>
        <dsp:cNvPr id="0" name=""/>
        <dsp:cNvSpPr/>
      </dsp:nvSpPr>
      <dsp:spPr>
        <a:xfrm rot="8657599">
          <a:off x="4155217" y="2720858"/>
          <a:ext cx="634035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634035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657599">
        <a:off x="4456384" y="2715610"/>
        <a:ext cx="31701" cy="31701"/>
      </dsp:txXfrm>
    </dsp:sp>
    <dsp:sp modelId="{27CABC05-5D81-4BAB-8305-459DF5E183FA}">
      <dsp:nvSpPr>
        <dsp:cNvPr id="0" name=""/>
        <dsp:cNvSpPr/>
      </dsp:nvSpPr>
      <dsp:spPr>
        <a:xfrm>
          <a:off x="112076" y="2594704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تَبَارَكَ الَّذِى نَزَّلَ الْفُرْقَانَ عَلىَ‏ عَبْدِهِ                                                       لِيَكُونَ لِلْعَلَمِينَ نَذِيرًا (فرقان / 1)</a:t>
          </a:r>
          <a:endParaRPr lang="fa-IR" sz="1600" kern="1200" dirty="0">
            <a:cs typeface="B Koodak" pitchFamily="2" charset="-78"/>
          </a:endParaRPr>
        </a:p>
      </dsp:txBody>
      <dsp:txXfrm>
        <a:off x="112076" y="2594704"/>
        <a:ext cx="4102735" cy="643558"/>
      </dsp:txXfrm>
    </dsp:sp>
    <dsp:sp modelId="{5060EFE6-D178-4F56-8581-9BE764A46319}">
      <dsp:nvSpPr>
        <dsp:cNvPr id="0" name=""/>
        <dsp:cNvSpPr/>
      </dsp:nvSpPr>
      <dsp:spPr>
        <a:xfrm rot="6882642">
          <a:off x="6628674" y="3086570"/>
          <a:ext cx="1231582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231582" y="10602"/>
              </a:lnTo>
            </a:path>
          </a:pathLst>
        </a:custGeom>
        <a:noFill/>
        <a:ln w="400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82642">
        <a:off x="7213675" y="3066383"/>
        <a:ext cx="61579" cy="61579"/>
      </dsp:txXfrm>
    </dsp:sp>
    <dsp:sp modelId="{8B170A9A-19F5-4F5D-87B7-9B4E3AB65C65}">
      <dsp:nvSpPr>
        <dsp:cNvPr id="0" name=""/>
        <dsp:cNvSpPr/>
      </dsp:nvSpPr>
      <dsp:spPr>
        <a:xfrm>
          <a:off x="4729658" y="3334796"/>
          <a:ext cx="2257383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7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شمول دعوت حضرت نسبت به هرکسی که از آن مطلع شود</a:t>
          </a:r>
          <a:endParaRPr lang="fa-IR" sz="1600" kern="1200" dirty="0">
            <a:cs typeface="B Koodak" pitchFamily="2" charset="-78"/>
          </a:endParaRPr>
        </a:p>
      </dsp:txBody>
      <dsp:txXfrm>
        <a:off x="4729658" y="3334796"/>
        <a:ext cx="2257383" cy="643558"/>
      </dsp:txXfrm>
    </dsp:sp>
    <dsp:sp modelId="{35804147-BADD-45CB-B79D-146C18BDFACF}">
      <dsp:nvSpPr>
        <dsp:cNvPr id="0" name=""/>
        <dsp:cNvSpPr/>
      </dsp:nvSpPr>
      <dsp:spPr>
        <a:xfrm rot="10800000">
          <a:off x="4214812" y="3645973"/>
          <a:ext cx="51484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14846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59364" y="3643704"/>
        <a:ext cx="25742" cy="25742"/>
      </dsp:txXfrm>
    </dsp:sp>
    <dsp:sp modelId="{EEF62023-106E-434A-8BB5-F90BF220789A}">
      <dsp:nvSpPr>
        <dsp:cNvPr id="0" name=""/>
        <dsp:cNvSpPr/>
      </dsp:nvSpPr>
      <dsp:spPr>
        <a:xfrm>
          <a:off x="112076" y="3334796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قُلْ أَىُّ شىَ‏ْءٍ أَكْبرَُ شهََادَةً  قُلِ اللَّهُ  شهَِيدُ  بَيْنىِ وَ بَيْنَكُمْ  وَ أُوحِىَ إِلىَ‏َّ هَذَا الْقُرْءَانُ لِأُنذِرَكُم بِهِ وَ مَن بَلَغَ (انعام / 19)</a:t>
          </a:r>
          <a:endParaRPr lang="fa-IR" sz="1600" kern="1200" dirty="0">
            <a:cs typeface="B Koodak" pitchFamily="2" charset="-78"/>
          </a:endParaRPr>
        </a:p>
      </dsp:txBody>
      <dsp:txXfrm>
        <a:off x="112076" y="3334796"/>
        <a:ext cx="4102735" cy="643558"/>
      </dsp:txXfrm>
    </dsp:sp>
    <dsp:sp modelId="{1242A857-5961-4FB8-8637-10E08302DFDF}">
      <dsp:nvSpPr>
        <dsp:cNvPr id="0" name=""/>
        <dsp:cNvSpPr/>
      </dsp:nvSpPr>
      <dsp:spPr>
        <a:xfrm rot="6328847">
          <a:off x="6280026" y="3456616"/>
          <a:ext cx="1928878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1928878" y="10602"/>
              </a:lnTo>
            </a:path>
          </a:pathLst>
        </a:custGeom>
        <a:noFill/>
        <a:ln w="400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328847">
        <a:off x="7196243" y="3418996"/>
        <a:ext cx="96443" cy="96443"/>
      </dsp:txXfrm>
    </dsp:sp>
    <dsp:sp modelId="{C153D81A-E94C-43DB-B795-8EB2E1E48465}">
      <dsp:nvSpPr>
        <dsp:cNvPr id="0" name=""/>
        <dsp:cNvSpPr/>
      </dsp:nvSpPr>
      <dsp:spPr>
        <a:xfrm>
          <a:off x="4729658" y="4074888"/>
          <a:ext cx="2257383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7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عتاب اهل کتاب</a:t>
          </a:r>
          <a:endParaRPr lang="fa-IR" sz="1600" kern="1200" dirty="0">
            <a:cs typeface="B Koodak" pitchFamily="2" charset="-78"/>
          </a:endParaRPr>
        </a:p>
      </dsp:txBody>
      <dsp:txXfrm>
        <a:off x="4729658" y="4074888"/>
        <a:ext cx="2257383" cy="643558"/>
      </dsp:txXfrm>
    </dsp:sp>
    <dsp:sp modelId="{825CBE5E-5F41-475A-99B1-7C9C4BF4E0D9}">
      <dsp:nvSpPr>
        <dsp:cNvPr id="0" name=""/>
        <dsp:cNvSpPr/>
      </dsp:nvSpPr>
      <dsp:spPr>
        <a:xfrm rot="10800000">
          <a:off x="4214812" y="4386065"/>
          <a:ext cx="51484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14846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59364" y="4383796"/>
        <a:ext cx="25742" cy="25742"/>
      </dsp:txXfrm>
    </dsp:sp>
    <dsp:sp modelId="{CB61BB08-515C-428B-94C3-1DA86BAD0E51}">
      <dsp:nvSpPr>
        <dsp:cNvPr id="0" name=""/>
        <dsp:cNvSpPr/>
      </dsp:nvSpPr>
      <dsp:spPr>
        <a:xfrm>
          <a:off x="112076" y="4074888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يَأَهْلَ الْكِتَابِ لِمَ تَلْبِسُونَ الْحَقَّ بِالْبَاطِلِ وَ                                         تَكْتُمُونَ الْحَقَّ وَ أَنتُمْ تَعْلَمُونَ (آل عمران / 71)</a:t>
          </a:r>
          <a:endParaRPr lang="fa-IR" sz="1600" kern="1200" dirty="0">
            <a:cs typeface="B Koodak" pitchFamily="2" charset="-78"/>
          </a:endParaRPr>
        </a:p>
      </dsp:txBody>
      <dsp:txXfrm>
        <a:off x="112076" y="4074888"/>
        <a:ext cx="4102735" cy="643558"/>
      </dsp:txXfrm>
    </dsp:sp>
    <dsp:sp modelId="{671C4D1C-E72D-41C5-BB72-4456C2F3F3EA}">
      <dsp:nvSpPr>
        <dsp:cNvPr id="0" name=""/>
        <dsp:cNvSpPr/>
      </dsp:nvSpPr>
      <dsp:spPr>
        <a:xfrm rot="6072296">
          <a:off x="5919718" y="3826662"/>
          <a:ext cx="2649494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2649494" y="10602"/>
              </a:lnTo>
            </a:path>
          </a:pathLst>
        </a:custGeom>
        <a:noFill/>
        <a:ln w="40000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072296">
        <a:off x="7178228" y="3771027"/>
        <a:ext cx="132474" cy="132474"/>
      </dsp:txXfrm>
    </dsp:sp>
    <dsp:sp modelId="{257DDE10-31D7-47AE-827A-D3C2904E82DF}">
      <dsp:nvSpPr>
        <dsp:cNvPr id="0" name=""/>
        <dsp:cNvSpPr/>
      </dsp:nvSpPr>
      <dsp:spPr>
        <a:xfrm>
          <a:off x="4729658" y="4814980"/>
          <a:ext cx="2257383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7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7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7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هدف از نزول قرآن پیروزی اسلام بر سایر ادیان است </a:t>
          </a:r>
          <a:endParaRPr lang="fa-IR" sz="1600" kern="1200" dirty="0">
            <a:cs typeface="B Koodak" pitchFamily="2" charset="-78"/>
          </a:endParaRPr>
        </a:p>
      </dsp:txBody>
      <dsp:txXfrm>
        <a:off x="4729658" y="4814980"/>
        <a:ext cx="2257383" cy="643558"/>
      </dsp:txXfrm>
    </dsp:sp>
    <dsp:sp modelId="{26851E2C-7768-4916-ACF7-D6F9BEC45CE4}">
      <dsp:nvSpPr>
        <dsp:cNvPr id="0" name=""/>
        <dsp:cNvSpPr/>
      </dsp:nvSpPr>
      <dsp:spPr>
        <a:xfrm rot="10800000">
          <a:off x="4214812" y="5126157"/>
          <a:ext cx="514846" cy="21204"/>
        </a:xfrm>
        <a:custGeom>
          <a:avLst/>
          <a:gdLst/>
          <a:ahLst/>
          <a:cxnLst/>
          <a:rect l="0" t="0" r="0" b="0"/>
          <a:pathLst>
            <a:path>
              <a:moveTo>
                <a:pt x="0" y="10602"/>
              </a:moveTo>
              <a:lnTo>
                <a:pt x="514846" y="10602"/>
              </a:lnTo>
            </a:path>
          </a:pathLst>
        </a:custGeom>
        <a:noFill/>
        <a:ln w="40000" cap="flat" cmpd="sng" algn="ctr">
          <a:solidFill>
            <a:schemeClr val="accent6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59364" y="5123888"/>
        <a:ext cx="25742" cy="25742"/>
      </dsp:txXfrm>
    </dsp:sp>
    <dsp:sp modelId="{A5FBE46A-3454-42FF-B02C-9985259155A5}">
      <dsp:nvSpPr>
        <dsp:cNvPr id="0" name=""/>
        <dsp:cNvSpPr/>
      </dsp:nvSpPr>
      <dsp:spPr>
        <a:xfrm>
          <a:off x="112076" y="4814980"/>
          <a:ext cx="4102735" cy="6435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alpha val="5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alpha val="5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alpha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هُوَ الَّذِى أَرْسَلَ رَسُولَهُ بِالْهُدَى‏ وَ دِينِ الْحَقّ‏ِ لِيُظْهِرَهُ                                   عَلىَ الدِّينِ كلُِّهِ  وَ كَفَى‏ بِاللَّهِ شَهِيدًا (فتح / 28)</a:t>
          </a:r>
          <a:endParaRPr lang="fa-IR" sz="1600" kern="1200" dirty="0">
            <a:cs typeface="B Koodak" pitchFamily="2" charset="-78"/>
          </a:endParaRPr>
        </a:p>
      </dsp:txBody>
      <dsp:txXfrm>
        <a:off x="112076" y="4814980"/>
        <a:ext cx="4102735" cy="64355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E8F62E-FDB0-43DB-B4B8-648CABC20989}">
      <dsp:nvSpPr>
        <dsp:cNvPr id="0" name=""/>
        <dsp:cNvSpPr/>
      </dsp:nvSpPr>
      <dsp:spPr>
        <a:xfrm>
          <a:off x="8014220" y="3655941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ادله جاودانی بودن اسلام </a:t>
          </a:r>
          <a:endParaRPr lang="fa-IR" sz="1600" kern="1200" dirty="0">
            <a:cs typeface="B Koodak" pitchFamily="2" charset="-78"/>
          </a:endParaRPr>
        </a:p>
      </dsp:txBody>
      <dsp:txXfrm>
        <a:off x="8014220" y="3655941"/>
        <a:ext cx="1119654" cy="559827"/>
      </dsp:txXfrm>
    </dsp:sp>
    <dsp:sp modelId="{370BF599-AAE9-4BEA-8EE4-799A1D7BEF21}">
      <dsp:nvSpPr>
        <dsp:cNvPr id="0" name=""/>
        <dsp:cNvSpPr/>
      </dsp:nvSpPr>
      <dsp:spPr>
        <a:xfrm rot="15285670">
          <a:off x="6938333" y="3105459"/>
          <a:ext cx="170391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1703911" y="8396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285670">
        <a:off x="7747692" y="3071257"/>
        <a:ext cx="85195" cy="85195"/>
      </dsp:txXfrm>
    </dsp:sp>
    <dsp:sp modelId="{71F68077-17C3-4871-A4E8-9FEC3F34CB45}">
      <dsp:nvSpPr>
        <dsp:cNvPr id="0" name=""/>
        <dsp:cNvSpPr/>
      </dsp:nvSpPr>
      <dsp:spPr>
        <a:xfrm>
          <a:off x="6446704" y="2011941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ادله قرآنی </a:t>
          </a:r>
          <a:endParaRPr lang="fa-IR" sz="1600" kern="1200" dirty="0">
            <a:cs typeface="B Koodak" pitchFamily="2" charset="-78"/>
          </a:endParaRPr>
        </a:p>
      </dsp:txBody>
      <dsp:txXfrm>
        <a:off x="6446704" y="2011941"/>
        <a:ext cx="1119654" cy="559827"/>
      </dsp:txXfrm>
    </dsp:sp>
    <dsp:sp modelId="{8B321466-F381-4A5C-B97D-7109E071906C}">
      <dsp:nvSpPr>
        <dsp:cNvPr id="0" name=""/>
        <dsp:cNvSpPr/>
      </dsp:nvSpPr>
      <dsp:spPr>
        <a:xfrm rot="15160381">
          <a:off x="5470885" y="1565690"/>
          <a:ext cx="1503777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1503777" y="8396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5160381">
        <a:off x="6185179" y="1536492"/>
        <a:ext cx="75188" cy="75188"/>
      </dsp:txXfrm>
    </dsp:sp>
    <dsp:sp modelId="{5C9920D7-1A90-4FEA-98B1-2AEEFB471997}">
      <dsp:nvSpPr>
        <dsp:cNvPr id="0" name=""/>
        <dsp:cNvSpPr/>
      </dsp:nvSpPr>
      <dsp:spPr>
        <a:xfrm>
          <a:off x="4879188" y="576404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اطلاق آیات جهانی بودن </a:t>
          </a:r>
          <a:endParaRPr lang="fa-IR" sz="1600" kern="1200" dirty="0">
            <a:cs typeface="B Koodak" pitchFamily="2" charset="-78"/>
          </a:endParaRPr>
        </a:p>
      </dsp:txBody>
      <dsp:txXfrm>
        <a:off x="4879188" y="576404"/>
        <a:ext cx="1119654" cy="559827"/>
      </dsp:txXfrm>
    </dsp:sp>
    <dsp:sp modelId="{E00EEBA1-02AD-402B-8ACF-2CAD64E03B34}">
      <dsp:nvSpPr>
        <dsp:cNvPr id="0" name=""/>
        <dsp:cNvSpPr/>
      </dsp:nvSpPr>
      <dsp:spPr>
        <a:xfrm rot="10800000">
          <a:off x="4431326" y="847922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44060" y="845122"/>
        <a:ext cx="22393" cy="22393"/>
      </dsp:txXfrm>
    </dsp:sp>
    <dsp:sp modelId="{8D21AC36-2015-4803-B62F-FBE8AF285E98}">
      <dsp:nvSpPr>
        <dsp:cNvPr id="0" name=""/>
        <dsp:cNvSpPr/>
      </dsp:nvSpPr>
      <dsp:spPr>
        <a:xfrm>
          <a:off x="1910391" y="355312"/>
          <a:ext cx="2520935" cy="10020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تمام آیاتی که در خصوص جهانی بودن ذکر گردید مطلق هستند و مقید به هیچ قید زمانی نمی باشند</a:t>
          </a:r>
          <a:endParaRPr lang="fa-IR" sz="1600" kern="1200" dirty="0">
            <a:cs typeface="B Koodak" pitchFamily="2" charset="-78"/>
          </a:endParaRPr>
        </a:p>
      </dsp:txBody>
      <dsp:txXfrm>
        <a:off x="1910391" y="355312"/>
        <a:ext cx="2520935" cy="1002012"/>
      </dsp:txXfrm>
    </dsp:sp>
    <dsp:sp modelId="{08A150F8-8097-49AB-B03E-1F37E8BBD72E}">
      <dsp:nvSpPr>
        <dsp:cNvPr id="0" name=""/>
        <dsp:cNvSpPr/>
      </dsp:nvSpPr>
      <dsp:spPr>
        <a:xfrm rot="10800000">
          <a:off x="1462529" y="847922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675263" y="845122"/>
        <a:ext cx="22393" cy="22393"/>
      </dsp:txXfrm>
    </dsp:sp>
    <dsp:sp modelId="{3C9573AD-3C60-4139-AC06-3F30162C738D}">
      <dsp:nvSpPr>
        <dsp:cNvPr id="0" name=""/>
        <dsp:cNvSpPr/>
      </dsp:nvSpPr>
      <dsp:spPr>
        <a:xfrm>
          <a:off x="112685" y="140999"/>
          <a:ext cx="1349844" cy="14306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بنابراین به دلالت التزامی جاودانی بودن نیز از همه آنها فهم می شود</a:t>
          </a:r>
          <a:endParaRPr lang="fa-IR" sz="1600" kern="1200" dirty="0">
            <a:cs typeface="B Koodak" pitchFamily="2" charset="-78"/>
          </a:endParaRPr>
        </a:p>
      </dsp:txBody>
      <dsp:txXfrm>
        <a:off x="112685" y="140999"/>
        <a:ext cx="1349844" cy="1430638"/>
      </dsp:txXfrm>
    </dsp:sp>
    <dsp:sp modelId="{78C71DD8-F221-4A5F-BB38-0766284E440E}">
      <dsp:nvSpPr>
        <dsp:cNvPr id="0" name=""/>
        <dsp:cNvSpPr/>
      </dsp:nvSpPr>
      <dsp:spPr>
        <a:xfrm rot="13110398">
          <a:off x="5936613" y="2105294"/>
          <a:ext cx="572320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572320" y="8396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3110398">
        <a:off x="6208465" y="2099382"/>
        <a:ext cx="28616" cy="28616"/>
      </dsp:txXfrm>
    </dsp:sp>
    <dsp:sp modelId="{B6865B01-B434-40E3-8C31-3E10AE5D8C89}">
      <dsp:nvSpPr>
        <dsp:cNvPr id="0" name=""/>
        <dsp:cNvSpPr/>
      </dsp:nvSpPr>
      <dsp:spPr>
        <a:xfrm>
          <a:off x="4879188" y="1655611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پیروزی اسلام بر سایر ادیان </a:t>
          </a:r>
          <a:endParaRPr lang="fa-IR" sz="1600" kern="1200" dirty="0">
            <a:cs typeface="B Koodak" pitchFamily="2" charset="-78"/>
          </a:endParaRPr>
        </a:p>
      </dsp:txBody>
      <dsp:txXfrm>
        <a:off x="4879188" y="1655611"/>
        <a:ext cx="1119654" cy="559827"/>
      </dsp:txXfrm>
    </dsp:sp>
    <dsp:sp modelId="{88114BEF-5EC9-4CB2-898E-796F7A215731}">
      <dsp:nvSpPr>
        <dsp:cNvPr id="0" name=""/>
        <dsp:cNvSpPr/>
      </dsp:nvSpPr>
      <dsp:spPr>
        <a:xfrm rot="10800000">
          <a:off x="4431326" y="1927129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44060" y="1924328"/>
        <a:ext cx="22393" cy="22393"/>
      </dsp:txXfrm>
    </dsp:sp>
    <dsp:sp modelId="{81382911-950A-419F-8A56-423B4EFFB47B}">
      <dsp:nvSpPr>
        <dsp:cNvPr id="0" name=""/>
        <dsp:cNvSpPr/>
      </dsp:nvSpPr>
      <dsp:spPr>
        <a:xfrm>
          <a:off x="1334675" y="1655611"/>
          <a:ext cx="3096650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آیه شریفه لیظهره علی الدین کله جای                    هیچ شکی در این مساله نمی گذارد</a:t>
          </a:r>
          <a:endParaRPr lang="fa-IR" sz="1600" kern="1200" dirty="0">
            <a:cs typeface="B Koodak" pitchFamily="2" charset="-78"/>
          </a:endParaRPr>
        </a:p>
      </dsp:txBody>
      <dsp:txXfrm>
        <a:off x="1334675" y="1655611"/>
        <a:ext cx="3096650" cy="559827"/>
      </dsp:txXfrm>
    </dsp:sp>
    <dsp:sp modelId="{61AE80A4-9B93-4B22-9E8D-AE8EDCFAADDE}">
      <dsp:nvSpPr>
        <dsp:cNvPr id="0" name=""/>
        <dsp:cNvSpPr/>
      </dsp:nvSpPr>
      <dsp:spPr>
        <a:xfrm rot="6676105">
          <a:off x="5605438" y="2858748"/>
          <a:ext cx="123467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1234671" y="8396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676105">
        <a:off x="6191906" y="2836278"/>
        <a:ext cx="61733" cy="61733"/>
      </dsp:txXfrm>
    </dsp:sp>
    <dsp:sp modelId="{627A1067-68EE-4460-BC00-87EBF06C7C8A}">
      <dsp:nvSpPr>
        <dsp:cNvPr id="0" name=""/>
        <dsp:cNvSpPr/>
      </dsp:nvSpPr>
      <dsp:spPr>
        <a:xfrm>
          <a:off x="5161621" y="2877563"/>
          <a:ext cx="837221" cy="11297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صفت عزیز بودن قرآن کریم</a:t>
          </a:r>
          <a:endParaRPr lang="fa-IR" sz="1600" kern="1200" dirty="0">
            <a:cs typeface="B Koodak" pitchFamily="2" charset="-78"/>
          </a:endParaRPr>
        </a:p>
      </dsp:txBody>
      <dsp:txXfrm>
        <a:off x="5161621" y="2877563"/>
        <a:ext cx="837221" cy="1129742"/>
      </dsp:txXfrm>
    </dsp:sp>
    <dsp:sp modelId="{7F52BB80-2287-448A-98EC-C0D467F1BFD1}">
      <dsp:nvSpPr>
        <dsp:cNvPr id="0" name=""/>
        <dsp:cNvSpPr/>
      </dsp:nvSpPr>
      <dsp:spPr>
        <a:xfrm rot="10800000">
          <a:off x="4713759" y="3434038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26493" y="3431238"/>
        <a:ext cx="22393" cy="22393"/>
      </dsp:txXfrm>
    </dsp:sp>
    <dsp:sp modelId="{EB422C18-A2F5-41C2-9BD4-6B820BCD7CBA}">
      <dsp:nvSpPr>
        <dsp:cNvPr id="0" name=""/>
        <dsp:cNvSpPr/>
      </dsp:nvSpPr>
      <dsp:spPr>
        <a:xfrm>
          <a:off x="3594105" y="2312703"/>
          <a:ext cx="1119654" cy="22594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إِنَّهُ لَكِتَابٌ عَزِيزٌ / لَّا يَأْتِيهِ الْبَاطِلُ مِن بَينْ‏ِ يَدَيْهِ وَ لَا مِنْ خَلْفِهِ  تَنزِيلٌ مِّنْ حَكِيمٍ حَمِيدٍ (فصلت / 42)</a:t>
          </a:r>
          <a:endParaRPr lang="fa-IR" sz="1600" kern="1200" dirty="0">
            <a:cs typeface="B Koodak" pitchFamily="2" charset="-78"/>
          </a:endParaRPr>
        </a:p>
      </dsp:txBody>
      <dsp:txXfrm>
        <a:off x="3594105" y="2312703"/>
        <a:ext cx="1119654" cy="2259462"/>
      </dsp:txXfrm>
    </dsp:sp>
    <dsp:sp modelId="{BAE777A7-B146-4C03-B879-78B1CF689C72}">
      <dsp:nvSpPr>
        <dsp:cNvPr id="0" name=""/>
        <dsp:cNvSpPr/>
      </dsp:nvSpPr>
      <dsp:spPr>
        <a:xfrm rot="10800000">
          <a:off x="3146243" y="3434038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358977" y="3431238"/>
        <a:ext cx="22393" cy="22393"/>
      </dsp:txXfrm>
    </dsp:sp>
    <dsp:sp modelId="{8F4E8A1A-463A-4E7B-8D0C-C8B7A79A16EE}">
      <dsp:nvSpPr>
        <dsp:cNvPr id="0" name=""/>
        <dsp:cNvSpPr/>
      </dsp:nvSpPr>
      <dsp:spPr>
        <a:xfrm>
          <a:off x="2591454" y="3162521"/>
          <a:ext cx="554788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عبارت علامه</a:t>
          </a:r>
          <a:endParaRPr lang="fa-IR" sz="1600" kern="1200" dirty="0">
            <a:cs typeface="B Koodak" pitchFamily="2" charset="-78"/>
          </a:endParaRPr>
        </a:p>
      </dsp:txBody>
      <dsp:txXfrm>
        <a:off x="2591454" y="3162521"/>
        <a:ext cx="554788" cy="559827"/>
      </dsp:txXfrm>
    </dsp:sp>
    <dsp:sp modelId="{57049B67-6060-436E-A607-98B79C11A280}">
      <dsp:nvSpPr>
        <dsp:cNvPr id="0" name=""/>
        <dsp:cNvSpPr/>
      </dsp:nvSpPr>
      <dsp:spPr>
        <a:xfrm rot="10800000">
          <a:off x="2143592" y="3434038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356327" y="3431238"/>
        <a:ext cx="22393" cy="22393"/>
      </dsp:txXfrm>
    </dsp:sp>
    <dsp:sp modelId="{6EECF60D-98DB-4FB6-A8DF-A0814ABB97EA}">
      <dsp:nvSpPr>
        <dsp:cNvPr id="0" name=""/>
        <dsp:cNvSpPr/>
      </dsp:nvSpPr>
      <dsp:spPr>
        <a:xfrm>
          <a:off x="10124" y="2299413"/>
          <a:ext cx="2133467" cy="2286043"/>
        </a:xfrm>
        <a:prstGeom prst="roundRect">
          <a:avLst>
            <a:gd name="adj" fmla="val 10000"/>
          </a:avLst>
        </a:prstGeom>
        <a:solidFill>
          <a:schemeClr val="accent6"/>
        </a:solidFill>
        <a:ln w="400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 قوله: «وَ إِنَّهُ لَكِتابٌ عَزِيزٌ» الضمير للذكر و هو القرآن، و العزيز عديم النظير أو المنيع الممتنع من أن يغلب، و المعنى الثاني أنسب لما يتعقبه من قوله: «لا يَأْتِيهِ الْباطِلُ مِنْ بَيْنِ يَدَيْهِ وَ لا مِنْ خَلْفِهِ».</a:t>
          </a:r>
          <a:endParaRPr lang="fa-IR" sz="1600" kern="1200" dirty="0">
            <a:cs typeface="B Koodak" pitchFamily="2" charset="-78"/>
          </a:endParaRPr>
        </a:p>
      </dsp:txBody>
      <dsp:txXfrm>
        <a:off x="10124" y="2299413"/>
        <a:ext cx="2133467" cy="2286043"/>
      </dsp:txXfrm>
    </dsp:sp>
    <dsp:sp modelId="{6B355EE2-1FFB-4F81-9F39-302F3E45E3E1}">
      <dsp:nvSpPr>
        <dsp:cNvPr id="0" name=""/>
        <dsp:cNvSpPr/>
      </dsp:nvSpPr>
      <dsp:spPr>
        <a:xfrm rot="6847292">
          <a:off x="7242344" y="4427558"/>
          <a:ext cx="109589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1095891" y="8396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847292">
        <a:off x="7762892" y="4408557"/>
        <a:ext cx="54794" cy="54794"/>
      </dsp:txXfrm>
    </dsp:sp>
    <dsp:sp modelId="{418223DC-A6CE-4E64-A368-C1B517840A1D}">
      <dsp:nvSpPr>
        <dsp:cNvPr id="0" name=""/>
        <dsp:cNvSpPr/>
      </dsp:nvSpPr>
      <dsp:spPr>
        <a:xfrm>
          <a:off x="6446704" y="4656140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ادله خاتمیت</a:t>
          </a:r>
          <a:endParaRPr lang="fa-IR" sz="1600" kern="1200" dirty="0">
            <a:cs typeface="B Koodak" pitchFamily="2" charset="-78"/>
          </a:endParaRPr>
        </a:p>
      </dsp:txBody>
      <dsp:txXfrm>
        <a:off x="6446704" y="4656140"/>
        <a:ext cx="1119654" cy="559827"/>
      </dsp:txXfrm>
    </dsp:sp>
    <dsp:sp modelId="{404965A0-122F-42E2-BC0F-47E6ADF3D421}">
      <dsp:nvSpPr>
        <dsp:cNvPr id="0" name=""/>
        <dsp:cNvSpPr/>
      </dsp:nvSpPr>
      <dsp:spPr>
        <a:xfrm rot="10800000">
          <a:off x="5998842" y="4927657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11577" y="4924857"/>
        <a:ext cx="22393" cy="22393"/>
      </dsp:txXfrm>
    </dsp:sp>
    <dsp:sp modelId="{E7D62D93-C1A0-4407-954B-F12F69155103}">
      <dsp:nvSpPr>
        <dsp:cNvPr id="0" name=""/>
        <dsp:cNvSpPr/>
      </dsp:nvSpPr>
      <dsp:spPr>
        <a:xfrm>
          <a:off x="3310295" y="4656140"/>
          <a:ext cx="2688547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درس آینده مستقلا بحث می شود</a:t>
          </a:r>
          <a:endParaRPr lang="fa-IR" sz="1600" kern="1200" dirty="0">
            <a:cs typeface="B Koodak" pitchFamily="2" charset="-78"/>
          </a:endParaRPr>
        </a:p>
      </dsp:txBody>
      <dsp:txXfrm>
        <a:off x="3310295" y="4656140"/>
        <a:ext cx="2688547" cy="559827"/>
      </dsp:txXfrm>
    </dsp:sp>
    <dsp:sp modelId="{2A5517FE-B1CF-4525-88AA-13E5B56EBE48}">
      <dsp:nvSpPr>
        <dsp:cNvPr id="0" name=""/>
        <dsp:cNvSpPr/>
      </dsp:nvSpPr>
      <dsp:spPr>
        <a:xfrm rot="6314330">
          <a:off x="6938333" y="4749458"/>
          <a:ext cx="170391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1703911" y="8396"/>
              </a:lnTo>
            </a:path>
          </a:pathLst>
        </a:custGeom>
        <a:noFill/>
        <a:ln w="4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6314330">
        <a:off x="7747692" y="4715257"/>
        <a:ext cx="85195" cy="85195"/>
      </dsp:txXfrm>
    </dsp:sp>
    <dsp:sp modelId="{6A7A1544-C923-430A-93E6-5CAF6EF73C9A}">
      <dsp:nvSpPr>
        <dsp:cNvPr id="0" name=""/>
        <dsp:cNvSpPr/>
      </dsp:nvSpPr>
      <dsp:spPr>
        <a:xfrm>
          <a:off x="6446704" y="5299941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ادله روایی</a:t>
          </a:r>
          <a:endParaRPr lang="fa-IR" sz="1600" kern="1200" dirty="0">
            <a:cs typeface="B Koodak" pitchFamily="2" charset="-78"/>
          </a:endParaRPr>
        </a:p>
      </dsp:txBody>
      <dsp:txXfrm>
        <a:off x="6446704" y="5299941"/>
        <a:ext cx="1119654" cy="559827"/>
      </dsp:txXfrm>
    </dsp:sp>
    <dsp:sp modelId="{801868A0-0E7C-4524-A2B7-BCBCDD09C161}">
      <dsp:nvSpPr>
        <dsp:cNvPr id="0" name=""/>
        <dsp:cNvSpPr/>
      </dsp:nvSpPr>
      <dsp:spPr>
        <a:xfrm rot="10800000">
          <a:off x="5998842" y="5571458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211577" y="5568658"/>
        <a:ext cx="22393" cy="22393"/>
      </dsp:txXfrm>
    </dsp:sp>
    <dsp:sp modelId="{A39AFD02-9FAD-44D4-8A3F-3A80C4090CDA}">
      <dsp:nvSpPr>
        <dsp:cNvPr id="0" name=""/>
        <dsp:cNvSpPr/>
      </dsp:nvSpPr>
      <dsp:spPr>
        <a:xfrm>
          <a:off x="4879188" y="5299941"/>
          <a:ext cx="1119654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مانند</a:t>
          </a:r>
          <a:endParaRPr lang="fa-IR" sz="1600" kern="1200" dirty="0">
            <a:cs typeface="B Koodak" pitchFamily="2" charset="-78"/>
          </a:endParaRPr>
        </a:p>
      </dsp:txBody>
      <dsp:txXfrm>
        <a:off x="4879188" y="5299941"/>
        <a:ext cx="1119654" cy="559827"/>
      </dsp:txXfrm>
    </dsp:sp>
    <dsp:sp modelId="{939C8F62-F410-472B-B32C-26DE4A56FD7C}">
      <dsp:nvSpPr>
        <dsp:cNvPr id="0" name=""/>
        <dsp:cNvSpPr/>
      </dsp:nvSpPr>
      <dsp:spPr>
        <a:xfrm rot="10800000">
          <a:off x="4431326" y="5571458"/>
          <a:ext cx="447861" cy="16792"/>
        </a:xfrm>
        <a:custGeom>
          <a:avLst/>
          <a:gdLst/>
          <a:ahLst/>
          <a:cxnLst/>
          <a:rect l="0" t="0" r="0" b="0"/>
          <a:pathLst>
            <a:path>
              <a:moveTo>
                <a:pt x="0" y="8396"/>
              </a:moveTo>
              <a:lnTo>
                <a:pt x="447861" y="8396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644060" y="5568658"/>
        <a:ext cx="22393" cy="22393"/>
      </dsp:txXfrm>
    </dsp:sp>
    <dsp:sp modelId="{4E5B79D9-48AD-4243-B3A8-FB222E02851E}">
      <dsp:nvSpPr>
        <dsp:cNvPr id="0" name=""/>
        <dsp:cNvSpPr/>
      </dsp:nvSpPr>
      <dsp:spPr>
        <a:xfrm>
          <a:off x="1794988" y="5299941"/>
          <a:ext cx="2636338" cy="5598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حلال محمد حلال الی یوم القیامه و حرامه حرام الی یوم القیامه</a:t>
          </a:r>
          <a:endParaRPr lang="fa-IR" sz="1600" kern="1200" dirty="0">
            <a:cs typeface="B Koodak" pitchFamily="2" charset="-78"/>
          </a:endParaRPr>
        </a:p>
      </dsp:txBody>
      <dsp:txXfrm>
        <a:off x="1794988" y="5299941"/>
        <a:ext cx="2636338" cy="55982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3E844B1-C562-4AC1-BC59-0E2801347F50}">
      <dsp:nvSpPr>
        <dsp:cNvPr id="0" name=""/>
        <dsp:cNvSpPr/>
      </dsp:nvSpPr>
      <dsp:spPr>
        <a:xfrm>
          <a:off x="7815959" y="744031"/>
          <a:ext cx="1289037" cy="822636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solidFill>
                <a:schemeClr val="tx1"/>
              </a:solidFill>
              <a:cs typeface="B Koodak" pitchFamily="2" charset="-78"/>
            </a:rPr>
            <a:t>اشکال اول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815959" y="744031"/>
        <a:ext cx="1289037" cy="822636"/>
      </dsp:txXfrm>
    </dsp:sp>
    <dsp:sp modelId="{CF97BCBD-772B-44F6-8361-447916DCD3DC}">
      <dsp:nvSpPr>
        <dsp:cNvPr id="0" name=""/>
        <dsp:cNvSpPr/>
      </dsp:nvSpPr>
      <dsp:spPr>
        <a:xfrm rot="10800000">
          <a:off x="6958387" y="1137811"/>
          <a:ext cx="857572" cy="35078"/>
        </a:xfrm>
        <a:custGeom>
          <a:avLst/>
          <a:gdLst/>
          <a:ahLst/>
          <a:cxnLst/>
          <a:rect l="0" t="0" r="0" b="0"/>
          <a:pathLst>
            <a:path>
              <a:moveTo>
                <a:pt x="0" y="17539"/>
              </a:moveTo>
              <a:lnTo>
                <a:pt x="857572" y="17539"/>
              </a:lnTo>
            </a:path>
          </a:pathLst>
        </a:custGeom>
        <a:noFill/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365733" y="1133910"/>
        <a:ext cx="42878" cy="42878"/>
      </dsp:txXfrm>
    </dsp:sp>
    <dsp:sp modelId="{61564C0C-8B0B-444D-B1EC-3CD89198281B}">
      <dsp:nvSpPr>
        <dsp:cNvPr id="0" name=""/>
        <dsp:cNvSpPr/>
      </dsp:nvSpPr>
      <dsp:spPr>
        <a:xfrm>
          <a:off x="3286435" y="511265"/>
          <a:ext cx="3671951" cy="1288169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اگر اسلام جهانی است پس به چه دلیل برخی آیات رسول اکرم را صرفا مامور به هدایت خویشاوندان نموده است؟ آیا این آیات مخصص عمومات جهانی بودن اسلام نیست؟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286435" y="511265"/>
        <a:ext cx="3671951" cy="1288169"/>
      </dsp:txXfrm>
    </dsp:sp>
    <dsp:sp modelId="{0427560B-C3FF-4E81-ADB5-49F51E56E341}">
      <dsp:nvSpPr>
        <dsp:cNvPr id="0" name=""/>
        <dsp:cNvSpPr/>
      </dsp:nvSpPr>
      <dsp:spPr>
        <a:xfrm rot="12942401">
          <a:off x="2329597" y="829621"/>
          <a:ext cx="1056103" cy="35078"/>
        </a:xfrm>
        <a:custGeom>
          <a:avLst/>
          <a:gdLst/>
          <a:ahLst/>
          <a:cxnLst/>
          <a:rect l="0" t="0" r="0" b="0"/>
          <a:pathLst>
            <a:path>
              <a:moveTo>
                <a:pt x="0" y="17539"/>
              </a:moveTo>
              <a:lnTo>
                <a:pt x="1056103" y="17539"/>
              </a:lnTo>
            </a:path>
          </a:pathLst>
        </a:custGeom>
        <a:noFill/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2942401">
        <a:off x="2831246" y="820757"/>
        <a:ext cx="52805" cy="52805"/>
      </dsp:txXfrm>
    </dsp:sp>
    <dsp:sp modelId="{8C7F7F1F-AF2D-4AA1-92FD-5796C2E2A8C8}">
      <dsp:nvSpPr>
        <dsp:cNvPr id="0" name=""/>
        <dsp:cNvSpPr/>
      </dsp:nvSpPr>
      <dsp:spPr>
        <a:xfrm>
          <a:off x="39002" y="2987"/>
          <a:ext cx="2389860" cy="1071965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وَ هَذَا كِتَابٌ أَنزَلْنَاهُ مُبَارَكٌ مُّصَدِّقُ الَّذِى بَينْ‏َ يَدَيْهِ وَ لِتُنذِرَ أُمَّ الْقُرَى‏ وَ مَنْ حَوْلهََا (انعام / 92)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002" y="2987"/>
        <a:ext cx="2389860" cy="1071965"/>
      </dsp:txXfrm>
    </dsp:sp>
    <dsp:sp modelId="{2B41B04D-6993-45B3-942C-349E1F8DE373}">
      <dsp:nvSpPr>
        <dsp:cNvPr id="0" name=""/>
        <dsp:cNvSpPr/>
      </dsp:nvSpPr>
      <dsp:spPr>
        <a:xfrm rot="8657599">
          <a:off x="2329597" y="1446001"/>
          <a:ext cx="1056103" cy="35078"/>
        </a:xfrm>
        <a:custGeom>
          <a:avLst/>
          <a:gdLst/>
          <a:ahLst/>
          <a:cxnLst/>
          <a:rect l="0" t="0" r="0" b="0"/>
          <a:pathLst>
            <a:path>
              <a:moveTo>
                <a:pt x="0" y="17539"/>
              </a:moveTo>
              <a:lnTo>
                <a:pt x="1056103" y="17539"/>
              </a:lnTo>
            </a:path>
          </a:pathLst>
        </a:custGeom>
        <a:noFill/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8657599">
        <a:off x="2831246" y="1437137"/>
        <a:ext cx="52805" cy="52805"/>
      </dsp:txXfrm>
    </dsp:sp>
    <dsp:sp modelId="{9C1CE0A0-F982-4E07-82BB-A44A9CA44267}">
      <dsp:nvSpPr>
        <dsp:cNvPr id="0" name=""/>
        <dsp:cNvSpPr/>
      </dsp:nvSpPr>
      <dsp:spPr>
        <a:xfrm>
          <a:off x="39002" y="1235747"/>
          <a:ext cx="2389860" cy="1071965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وَ أَنذِرْ عَشِيرَتَكَ الْأَقْرَبِينَ                     (شعرا / 214)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002" y="1235747"/>
        <a:ext cx="2389860" cy="1071965"/>
      </dsp:txXfrm>
    </dsp:sp>
    <dsp:sp modelId="{33F0D595-8915-4880-A2D7-42DD4CCB0806}">
      <dsp:nvSpPr>
        <dsp:cNvPr id="0" name=""/>
        <dsp:cNvSpPr/>
      </dsp:nvSpPr>
      <dsp:spPr>
        <a:xfrm>
          <a:off x="7897964" y="3385975"/>
          <a:ext cx="1207032" cy="685993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solidFill>
                <a:schemeClr val="tx1"/>
              </a:solidFill>
              <a:cs typeface="B Koodak" pitchFamily="2" charset="-78"/>
            </a:rPr>
            <a:t>پاسخ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897964" y="3385975"/>
        <a:ext cx="1207032" cy="685993"/>
      </dsp:txXfrm>
    </dsp:sp>
    <dsp:sp modelId="{CEB7F447-FFCF-4476-98B0-359C76FF3FB8}">
      <dsp:nvSpPr>
        <dsp:cNvPr id="0" name=""/>
        <dsp:cNvSpPr/>
      </dsp:nvSpPr>
      <dsp:spPr>
        <a:xfrm rot="14110531">
          <a:off x="6718324" y="3095053"/>
          <a:ext cx="1501707" cy="35078"/>
        </a:xfrm>
        <a:custGeom>
          <a:avLst/>
          <a:gdLst/>
          <a:ahLst/>
          <a:cxnLst/>
          <a:rect l="0" t="0" r="0" b="0"/>
          <a:pathLst>
            <a:path>
              <a:moveTo>
                <a:pt x="0" y="17539"/>
              </a:moveTo>
              <a:lnTo>
                <a:pt x="1501707" y="17539"/>
              </a:lnTo>
            </a:path>
          </a:pathLst>
        </a:custGeom>
        <a:noFill/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4110531">
        <a:off x="7431635" y="3075049"/>
        <a:ext cx="75085" cy="75085"/>
      </dsp:txXfrm>
    </dsp:sp>
    <dsp:sp modelId="{E114A590-1A23-4141-8BF9-9C1F36C7D513}">
      <dsp:nvSpPr>
        <dsp:cNvPr id="0" name=""/>
        <dsp:cNvSpPr/>
      </dsp:nvSpPr>
      <dsp:spPr>
        <a:xfrm>
          <a:off x="3961794" y="1960229"/>
          <a:ext cx="3078597" cy="1071965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اولا آیات مذکور اشاره به مراحل تدریجی دعوت حضرت دارند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61794" y="1960229"/>
        <a:ext cx="3078597" cy="1071965"/>
      </dsp:txXfrm>
    </dsp:sp>
    <dsp:sp modelId="{3946E67B-25DF-4E56-A683-1BD9D1BC3FE0}">
      <dsp:nvSpPr>
        <dsp:cNvPr id="0" name=""/>
        <dsp:cNvSpPr/>
      </dsp:nvSpPr>
      <dsp:spPr>
        <a:xfrm rot="10800000">
          <a:off x="7040392" y="3711433"/>
          <a:ext cx="857572" cy="35078"/>
        </a:xfrm>
        <a:custGeom>
          <a:avLst/>
          <a:gdLst/>
          <a:ahLst/>
          <a:cxnLst/>
          <a:rect l="0" t="0" r="0" b="0"/>
          <a:pathLst>
            <a:path>
              <a:moveTo>
                <a:pt x="0" y="17539"/>
              </a:moveTo>
              <a:lnTo>
                <a:pt x="857572" y="17539"/>
              </a:lnTo>
            </a:path>
          </a:pathLst>
        </a:custGeom>
        <a:noFill/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447739" y="3707532"/>
        <a:ext cx="42878" cy="42878"/>
      </dsp:txXfrm>
    </dsp:sp>
    <dsp:sp modelId="{6AD5CDB0-0144-4F31-ABCA-EC4AB2D68762}">
      <dsp:nvSpPr>
        <dsp:cNvPr id="0" name=""/>
        <dsp:cNvSpPr/>
      </dsp:nvSpPr>
      <dsp:spPr>
        <a:xfrm>
          <a:off x="3961794" y="3192989"/>
          <a:ext cx="3078597" cy="1071965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ثانیا لحن آیات جهانی بودن                                       ابای از تخصیص دارند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61794" y="3192989"/>
        <a:ext cx="3078597" cy="1071965"/>
      </dsp:txXfrm>
    </dsp:sp>
    <dsp:sp modelId="{FA6167D8-5025-4440-B915-2464F422B9AC}">
      <dsp:nvSpPr>
        <dsp:cNvPr id="0" name=""/>
        <dsp:cNvSpPr/>
      </dsp:nvSpPr>
      <dsp:spPr>
        <a:xfrm rot="7489469">
          <a:off x="6718324" y="4327812"/>
          <a:ext cx="1501707" cy="35078"/>
        </a:xfrm>
        <a:custGeom>
          <a:avLst/>
          <a:gdLst/>
          <a:ahLst/>
          <a:cxnLst/>
          <a:rect l="0" t="0" r="0" b="0"/>
          <a:pathLst>
            <a:path>
              <a:moveTo>
                <a:pt x="0" y="17539"/>
              </a:moveTo>
              <a:lnTo>
                <a:pt x="1501707" y="17539"/>
              </a:lnTo>
            </a:path>
          </a:pathLst>
        </a:custGeom>
        <a:noFill/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7489469">
        <a:off x="7431635" y="4307809"/>
        <a:ext cx="75085" cy="75085"/>
      </dsp:txXfrm>
    </dsp:sp>
    <dsp:sp modelId="{FB074A27-5EFD-4AB8-B4B1-39053CE64AB7}">
      <dsp:nvSpPr>
        <dsp:cNvPr id="0" name=""/>
        <dsp:cNvSpPr/>
      </dsp:nvSpPr>
      <dsp:spPr>
        <a:xfrm>
          <a:off x="3961794" y="4425749"/>
          <a:ext cx="3078597" cy="1071965"/>
        </a:xfrm>
        <a:prstGeom prst="roundRect">
          <a:avLst>
            <a:gd name="adj" fmla="val 10000"/>
          </a:avLst>
        </a:prstGeom>
        <a:solidFill>
          <a:schemeClr val="lt1"/>
        </a:solidFill>
        <a:ln w="40000" cap="flat" cmpd="sng" algn="ctr">
          <a:solidFill>
            <a:schemeClr val="accent5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ثالثا چنین تخصیصی، تخصیص                                    اکثر و قبیح است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3961794" y="4425749"/>
        <a:ext cx="3078597" cy="1071965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60CB7A-AC1D-47D4-9AC7-DDA105E5781F}">
      <dsp:nvSpPr>
        <dsp:cNvPr id="0" name=""/>
        <dsp:cNvSpPr/>
      </dsp:nvSpPr>
      <dsp:spPr>
        <a:xfrm>
          <a:off x="8276244" y="502701"/>
          <a:ext cx="860283" cy="577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3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اشکال دوم</a:t>
          </a:r>
          <a:endParaRPr lang="fa-IR" sz="1600" kern="1200" dirty="0">
            <a:cs typeface="B Koodak" pitchFamily="2" charset="-78"/>
          </a:endParaRPr>
        </a:p>
      </dsp:txBody>
      <dsp:txXfrm>
        <a:off x="8276244" y="502701"/>
        <a:ext cx="860283" cy="577195"/>
      </dsp:txXfrm>
    </dsp:sp>
    <dsp:sp modelId="{FFC5A1E4-BE4D-4083-902A-4970CF367BE4}">
      <dsp:nvSpPr>
        <dsp:cNvPr id="0" name=""/>
        <dsp:cNvSpPr/>
      </dsp:nvSpPr>
      <dsp:spPr>
        <a:xfrm rot="10800000">
          <a:off x="7565882" y="777821"/>
          <a:ext cx="710361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710361" y="1347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903304" y="773540"/>
        <a:ext cx="35518" cy="35518"/>
      </dsp:txXfrm>
    </dsp:sp>
    <dsp:sp modelId="{5183AE0E-29C9-406B-9C25-185B28A4EE14}">
      <dsp:nvSpPr>
        <dsp:cNvPr id="0" name=""/>
        <dsp:cNvSpPr/>
      </dsp:nvSpPr>
      <dsp:spPr>
        <a:xfrm>
          <a:off x="5205261" y="347322"/>
          <a:ext cx="2360621" cy="8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دین اسلام جهانی است پس چرا در 69 مائده غیر مسلمانان اهل سعادت شمرده شده اند؟</a:t>
          </a:r>
          <a:endParaRPr lang="fa-IR" sz="1600" kern="1200" dirty="0">
            <a:cs typeface="B Koodak" pitchFamily="2" charset="-78"/>
          </a:endParaRPr>
        </a:p>
      </dsp:txBody>
      <dsp:txXfrm>
        <a:off x="5205261" y="347322"/>
        <a:ext cx="2360621" cy="887952"/>
      </dsp:txXfrm>
    </dsp:sp>
    <dsp:sp modelId="{26CFBCA5-1415-450F-B4CC-005A72D0D4B8}">
      <dsp:nvSpPr>
        <dsp:cNvPr id="0" name=""/>
        <dsp:cNvSpPr/>
      </dsp:nvSpPr>
      <dsp:spPr>
        <a:xfrm rot="10800000">
          <a:off x="4494899" y="777821"/>
          <a:ext cx="710361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710361" y="13478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832321" y="773540"/>
        <a:ext cx="35518" cy="35518"/>
      </dsp:txXfrm>
    </dsp:sp>
    <dsp:sp modelId="{CCCE607E-FCE8-47FE-A0E1-36BBC41A422A}">
      <dsp:nvSpPr>
        <dsp:cNvPr id="0" name=""/>
        <dsp:cNvSpPr/>
      </dsp:nvSpPr>
      <dsp:spPr>
        <a:xfrm>
          <a:off x="1155718" y="347322"/>
          <a:ext cx="3339180" cy="8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إِنَّ الَّذِينَ ءَامَنُواْ وَ الَّذِينَ هَادُواْ وَ الصَّابُِونَ وَ النَّصَارَى‏ مَنْ ءَامَنَ بِاللَّهِ وَ الْيَوْمِ الاَْخِرِ وَ عَمِلَ صَالِحًا فَلَا خَوْفٌ عَلَيْهِمْ وَ لَا هُمْ يحَْزَنُونَ </a:t>
          </a:r>
          <a:endParaRPr lang="fa-IR" sz="1600" kern="1200" dirty="0">
            <a:cs typeface="B Koodak" pitchFamily="2" charset="-78"/>
          </a:endParaRPr>
        </a:p>
      </dsp:txBody>
      <dsp:txXfrm>
        <a:off x="1155718" y="347322"/>
        <a:ext cx="3339180" cy="887952"/>
      </dsp:txXfrm>
    </dsp:sp>
    <dsp:sp modelId="{6AAE9280-018B-4548-863E-0A2724F342F1}">
      <dsp:nvSpPr>
        <dsp:cNvPr id="0" name=""/>
        <dsp:cNvSpPr/>
      </dsp:nvSpPr>
      <dsp:spPr>
        <a:xfrm>
          <a:off x="8276244" y="3826516"/>
          <a:ext cx="860283" cy="5771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3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3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3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3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8276244" y="3826516"/>
        <a:ext cx="860283" cy="577195"/>
      </dsp:txXfrm>
    </dsp:sp>
    <dsp:sp modelId="{A2794ED9-9650-4402-837E-23E4DFC01DA0}">
      <dsp:nvSpPr>
        <dsp:cNvPr id="0" name=""/>
        <dsp:cNvSpPr/>
      </dsp:nvSpPr>
      <dsp:spPr>
        <a:xfrm rot="14558276">
          <a:off x="7148279" y="3415310"/>
          <a:ext cx="1545568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1545568" y="1347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4558276">
        <a:off x="7882424" y="3390149"/>
        <a:ext cx="77278" cy="77278"/>
      </dsp:txXfrm>
    </dsp:sp>
    <dsp:sp modelId="{5D92BF6A-6C01-4214-98C3-6C04F172BFBB}">
      <dsp:nvSpPr>
        <dsp:cNvPr id="0" name=""/>
        <dsp:cNvSpPr/>
      </dsp:nvSpPr>
      <dsp:spPr>
        <a:xfrm>
          <a:off x="5453354" y="1945211"/>
          <a:ext cx="2112527" cy="15945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 آیه در مقام بیان این نکته است که صرف انتساب به یک دین کفایت در هدایت نمی کند بلکه ایمان و عمل صالح نیز لازم است</a:t>
          </a:r>
          <a:endParaRPr lang="fa-IR" sz="1600" kern="1200" dirty="0">
            <a:cs typeface="B Koodak" pitchFamily="2" charset="-78"/>
          </a:endParaRPr>
        </a:p>
      </dsp:txBody>
      <dsp:txXfrm>
        <a:off x="5453354" y="1945211"/>
        <a:ext cx="2112527" cy="1594505"/>
      </dsp:txXfrm>
    </dsp:sp>
    <dsp:sp modelId="{A34E3E42-6CE8-4A51-8CA5-AC4B5D4A9EE3}">
      <dsp:nvSpPr>
        <dsp:cNvPr id="0" name=""/>
        <dsp:cNvSpPr/>
      </dsp:nvSpPr>
      <dsp:spPr>
        <a:xfrm rot="10800000">
          <a:off x="4742993" y="2728985"/>
          <a:ext cx="710361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710361" y="13478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5080414" y="2724704"/>
        <a:ext cx="35518" cy="35518"/>
      </dsp:txXfrm>
    </dsp:sp>
    <dsp:sp modelId="{3F93C038-3E2B-4DF1-91C2-7CA2B7F6FDA8}">
      <dsp:nvSpPr>
        <dsp:cNvPr id="0" name=""/>
        <dsp:cNvSpPr/>
      </dsp:nvSpPr>
      <dsp:spPr>
        <a:xfrm>
          <a:off x="4185483" y="2298487"/>
          <a:ext cx="557509" cy="8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عبارت علامه</a:t>
          </a:r>
          <a:endParaRPr lang="fa-IR" sz="1600" kern="1200" dirty="0">
            <a:cs typeface="B Koodak" pitchFamily="2" charset="-78"/>
          </a:endParaRPr>
        </a:p>
      </dsp:txBody>
      <dsp:txXfrm>
        <a:off x="4185483" y="2298487"/>
        <a:ext cx="557509" cy="887952"/>
      </dsp:txXfrm>
    </dsp:sp>
    <dsp:sp modelId="{AC52350E-9CE8-4E7A-88E3-8DC708A39D47}">
      <dsp:nvSpPr>
        <dsp:cNvPr id="0" name=""/>
        <dsp:cNvSpPr/>
      </dsp:nvSpPr>
      <dsp:spPr>
        <a:xfrm rot="10800000">
          <a:off x="3475121" y="2728985"/>
          <a:ext cx="710361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710361" y="13478"/>
              </a:lnTo>
            </a:path>
          </a:pathLst>
        </a:custGeom>
        <a:noFill/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812543" y="2724704"/>
        <a:ext cx="35518" cy="35518"/>
      </dsp:txXfrm>
    </dsp:sp>
    <dsp:sp modelId="{9B6078DA-0143-4446-A259-D42ADE10C4A0}">
      <dsp:nvSpPr>
        <dsp:cNvPr id="0" name=""/>
        <dsp:cNvSpPr/>
      </dsp:nvSpPr>
      <dsp:spPr>
        <a:xfrm>
          <a:off x="7471" y="1368468"/>
          <a:ext cx="3467649" cy="2747990"/>
        </a:xfrm>
        <a:prstGeom prst="roundRect">
          <a:avLst>
            <a:gd name="adj" fmla="val 10000"/>
          </a:avLst>
        </a:prstGeom>
        <a:solidFill>
          <a:schemeClr val="accent6"/>
        </a:solidFill>
        <a:ln w="40000" cap="flat" cmpd="sng" algn="ctr">
          <a:solidFill>
            <a:schemeClr val="accent6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تكرار الإيمان ثانيا و هو الاتصاف بحقيقته كما يعطيه السياق يفيد أن المرادبالذين آمنوا في صدر الآية هم المتصفون بالإيمان ظاهرا المتسمون بهذا الاسم فيكون محصل المعنى أن الأسماء و التسمي بها مثل المؤمنين و اليهود و النصارى و الصابئين لا يوجب عند الله تعالى أجرا و لا أمنا من العذاب كقولهم: لا يدخل الجنة إلا من كان هودا أو نصارى، و إنما ملاك الأمر و سبب الكرامة و السعادة حقيقة الإيمان بالله و اليوم الآخر و العمل الصالح</a:t>
          </a:r>
          <a:endParaRPr lang="fa-IR" sz="1600" kern="1200" dirty="0">
            <a:cs typeface="B Koodak" pitchFamily="2" charset="-78"/>
          </a:endParaRPr>
        </a:p>
      </dsp:txBody>
      <dsp:txXfrm>
        <a:off x="7471" y="1368468"/>
        <a:ext cx="3467649" cy="2747990"/>
      </dsp:txXfrm>
    </dsp:sp>
    <dsp:sp modelId="{396583C4-33A3-4FB1-90BC-F204C0F0A3E4}">
      <dsp:nvSpPr>
        <dsp:cNvPr id="0" name=""/>
        <dsp:cNvSpPr/>
      </dsp:nvSpPr>
      <dsp:spPr>
        <a:xfrm rot="10791427">
          <a:off x="7565881" y="4102521"/>
          <a:ext cx="710364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710364" y="1347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791427">
        <a:off x="7903304" y="4098240"/>
        <a:ext cx="35518" cy="35518"/>
      </dsp:txXfrm>
    </dsp:sp>
    <dsp:sp modelId="{0B074E17-C7B5-45F7-8B48-98C62CF78955}">
      <dsp:nvSpPr>
        <dsp:cNvPr id="0" name=""/>
        <dsp:cNvSpPr/>
      </dsp:nvSpPr>
      <dsp:spPr>
        <a:xfrm>
          <a:off x="4560944" y="3672909"/>
          <a:ext cx="3004937" cy="8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 آیات محکم و نصوص قرآن بر جهانی بودن اسلام این برداشت ناصحیح را از آیه مورد بحث نفی می کند</a:t>
          </a:r>
          <a:endParaRPr lang="fa-IR" sz="1600" kern="1200" dirty="0">
            <a:cs typeface="B Koodak" pitchFamily="2" charset="-78"/>
          </a:endParaRPr>
        </a:p>
      </dsp:txBody>
      <dsp:txXfrm>
        <a:off x="4560944" y="3672909"/>
        <a:ext cx="3004937" cy="887952"/>
      </dsp:txXfrm>
    </dsp:sp>
    <dsp:sp modelId="{A93CC521-8815-43FD-84B6-2351933CC736}">
      <dsp:nvSpPr>
        <dsp:cNvPr id="0" name=""/>
        <dsp:cNvSpPr/>
      </dsp:nvSpPr>
      <dsp:spPr>
        <a:xfrm rot="7486677">
          <a:off x="7298373" y="4613094"/>
          <a:ext cx="1245380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1245380" y="13478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7486677">
        <a:off x="7889929" y="4595437"/>
        <a:ext cx="62269" cy="62269"/>
      </dsp:txXfrm>
    </dsp:sp>
    <dsp:sp modelId="{E929A78C-2C26-4336-BBCB-3BEBE2EAE67F}">
      <dsp:nvSpPr>
        <dsp:cNvPr id="0" name=""/>
        <dsp:cNvSpPr/>
      </dsp:nvSpPr>
      <dsp:spPr>
        <a:xfrm>
          <a:off x="4706480" y="4694054"/>
          <a:ext cx="2859402" cy="8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ثالثا مراد آیه هر یک از این ادیان در عصر خود می باشند و الا با ظهور اسلام تمامی ادیان گذشته نسخ شده اند</a:t>
          </a:r>
          <a:endParaRPr lang="fa-IR" sz="1600" kern="1200" dirty="0">
            <a:cs typeface="B Koodak" pitchFamily="2" charset="-78"/>
          </a:endParaRPr>
        </a:p>
      </dsp:txBody>
      <dsp:txXfrm>
        <a:off x="4706480" y="4694054"/>
        <a:ext cx="2859402" cy="887952"/>
      </dsp:txXfrm>
    </dsp:sp>
    <dsp:sp modelId="{2DA31A54-4917-44F9-A73E-BBBB41CBB515}">
      <dsp:nvSpPr>
        <dsp:cNvPr id="0" name=""/>
        <dsp:cNvSpPr/>
      </dsp:nvSpPr>
      <dsp:spPr>
        <a:xfrm rot="10800000">
          <a:off x="3996118" y="5124552"/>
          <a:ext cx="710361" cy="26956"/>
        </a:xfrm>
        <a:custGeom>
          <a:avLst/>
          <a:gdLst/>
          <a:ahLst/>
          <a:cxnLst/>
          <a:rect l="0" t="0" r="0" b="0"/>
          <a:pathLst>
            <a:path>
              <a:moveTo>
                <a:pt x="0" y="13478"/>
              </a:moveTo>
              <a:lnTo>
                <a:pt x="710361" y="13478"/>
              </a:lnTo>
            </a:path>
          </a:pathLst>
        </a:custGeom>
        <a:noFill/>
        <a:ln w="4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333540" y="5120271"/>
        <a:ext cx="35518" cy="35518"/>
      </dsp:txXfrm>
    </dsp:sp>
    <dsp:sp modelId="{AF43397F-79CC-4E42-89F0-98B30D491983}">
      <dsp:nvSpPr>
        <dsp:cNvPr id="0" name=""/>
        <dsp:cNvSpPr/>
      </dsp:nvSpPr>
      <dsp:spPr>
        <a:xfrm>
          <a:off x="1774656" y="4694054"/>
          <a:ext cx="2221461" cy="8879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6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6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6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مَنْ يَبْتَغِ غَيْرَ الْإِسْلامِ ديناً فَلَنْ يُقْبَلَ مِنْهُ وَ هُوَ فِي الْآخِرَةِ مِنَ الْخاسِرينَ (آل عمران / 85)</a:t>
          </a:r>
          <a:endParaRPr lang="fa-IR" sz="1600" kern="1200" dirty="0">
            <a:cs typeface="B Koodak" pitchFamily="2" charset="-78"/>
          </a:endParaRPr>
        </a:p>
      </dsp:txBody>
      <dsp:txXfrm>
        <a:off x="1774656" y="4694054"/>
        <a:ext cx="2221461" cy="88795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4C9731-AC7C-478D-B5E4-B64CFD57F53C}">
      <dsp:nvSpPr>
        <dsp:cNvPr id="0" name=""/>
        <dsp:cNvSpPr/>
      </dsp:nvSpPr>
      <dsp:spPr>
        <a:xfrm>
          <a:off x="7692539" y="971658"/>
          <a:ext cx="986664" cy="7282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shade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shade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shade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shade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اشکال سوم</a:t>
          </a:r>
          <a:endParaRPr lang="fa-IR" sz="1600" kern="1200" dirty="0">
            <a:cs typeface="B Koodak" pitchFamily="2" charset="-78"/>
          </a:endParaRPr>
        </a:p>
      </dsp:txBody>
      <dsp:txXfrm>
        <a:off x="7692539" y="971658"/>
        <a:ext cx="986664" cy="728230"/>
      </dsp:txXfrm>
    </dsp:sp>
    <dsp:sp modelId="{C1ACE8A2-A14E-4B29-8414-C2E2D5137F7D}">
      <dsp:nvSpPr>
        <dsp:cNvPr id="0" name=""/>
        <dsp:cNvSpPr/>
      </dsp:nvSpPr>
      <dsp:spPr>
        <a:xfrm rot="10800000">
          <a:off x="6594690" y="1312242"/>
          <a:ext cx="1097849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097849" y="23531"/>
              </a:lnTo>
            </a:path>
          </a:pathLst>
        </a:custGeom>
        <a:noFill/>
        <a:ln w="400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116168" y="1308327"/>
        <a:ext cx="54892" cy="54892"/>
      </dsp:txXfrm>
    </dsp:sp>
    <dsp:sp modelId="{AAB4784E-44A5-4029-8E5A-FEB29B6450C6}">
      <dsp:nvSpPr>
        <dsp:cNvPr id="0" name=""/>
        <dsp:cNvSpPr/>
      </dsp:nvSpPr>
      <dsp:spPr>
        <a:xfrm>
          <a:off x="278160" y="848075"/>
          <a:ext cx="6316529" cy="9753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shade val="8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shade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دین اسلام جهانی است پس به چه جهت در فقه اسلامی دین اهل کتاب به رسمیت شناخته شده و ایشان با پرداخت جزیه می توانند آزادانه در جوامع اسلامی زندگی نمایند؟</a:t>
          </a:r>
          <a:endParaRPr lang="fa-IR" sz="1600" kern="1200" dirty="0">
            <a:cs typeface="B Koodak" pitchFamily="2" charset="-78"/>
          </a:endParaRPr>
        </a:p>
      </dsp:txBody>
      <dsp:txXfrm>
        <a:off x="278160" y="848075"/>
        <a:ext cx="6316529" cy="975397"/>
      </dsp:txXfrm>
    </dsp:sp>
    <dsp:sp modelId="{B5C4E5EA-9AEE-42DB-9579-E991FAAF3D18}">
      <dsp:nvSpPr>
        <dsp:cNvPr id="0" name=""/>
        <dsp:cNvSpPr/>
      </dsp:nvSpPr>
      <dsp:spPr>
        <a:xfrm>
          <a:off x="7692539" y="2850798"/>
          <a:ext cx="986664" cy="7282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6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shade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shade val="6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shade val="6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shade val="6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shade val="6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baseline="0" dirty="0" smtClean="0">
              <a:cs typeface="B Koodak" pitchFamily="2" charset="-78"/>
            </a:rPr>
            <a:t>پاسخ</a:t>
          </a:r>
          <a:endParaRPr lang="fa-IR" sz="1600" kern="1200" dirty="0">
            <a:cs typeface="B Koodak" pitchFamily="2" charset="-78"/>
          </a:endParaRPr>
        </a:p>
      </dsp:txBody>
      <dsp:txXfrm>
        <a:off x="7692539" y="2850798"/>
        <a:ext cx="986664" cy="728230"/>
      </dsp:txXfrm>
    </dsp:sp>
    <dsp:sp modelId="{EDED5F77-AEF2-4707-8D2B-C6599C605B00}">
      <dsp:nvSpPr>
        <dsp:cNvPr id="0" name=""/>
        <dsp:cNvSpPr/>
      </dsp:nvSpPr>
      <dsp:spPr>
        <a:xfrm rot="12624361">
          <a:off x="6507151" y="2869253"/>
          <a:ext cx="127292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272926" y="23531"/>
              </a:lnTo>
            </a:path>
          </a:pathLst>
        </a:custGeom>
        <a:noFill/>
        <a:ln w="400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2624361">
        <a:off x="7111791" y="2860961"/>
        <a:ext cx="63646" cy="63646"/>
      </dsp:txXfrm>
    </dsp:sp>
    <dsp:sp modelId="{B01B4361-AE50-43D7-9B82-A1699C8DCE6A}">
      <dsp:nvSpPr>
        <dsp:cNvPr id="0" name=""/>
        <dsp:cNvSpPr/>
      </dsp:nvSpPr>
      <dsp:spPr>
        <a:xfrm>
          <a:off x="3850067" y="2029319"/>
          <a:ext cx="2744622" cy="1082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shade val="8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shade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اولا ملازمه ای بین پرداخت جزیه و ... و رسمیت داشتن دین ایشان وجود ندارد </a:t>
          </a:r>
          <a:endParaRPr lang="fa-IR" sz="1600" kern="1200" dirty="0">
            <a:cs typeface="B Koodak" pitchFamily="2" charset="-78"/>
          </a:endParaRPr>
        </a:p>
      </dsp:txBody>
      <dsp:txXfrm>
        <a:off x="3850067" y="2029319"/>
        <a:ext cx="2744622" cy="1082671"/>
      </dsp:txXfrm>
    </dsp:sp>
    <dsp:sp modelId="{4EF7730E-E5E4-4735-941F-4E8B405A2A6F}">
      <dsp:nvSpPr>
        <dsp:cNvPr id="0" name=""/>
        <dsp:cNvSpPr/>
      </dsp:nvSpPr>
      <dsp:spPr>
        <a:xfrm rot="10800000">
          <a:off x="2752218" y="2547123"/>
          <a:ext cx="1097849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097849" y="23531"/>
              </a:lnTo>
            </a:path>
          </a:pathLst>
        </a:custGeom>
        <a:noFill/>
        <a:ln w="400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73696" y="2543208"/>
        <a:ext cx="54892" cy="54892"/>
      </dsp:txXfrm>
    </dsp:sp>
    <dsp:sp modelId="{5ACEB8A0-CE69-4FE8-9A35-BA918598078E}">
      <dsp:nvSpPr>
        <dsp:cNvPr id="0" name=""/>
        <dsp:cNvSpPr/>
      </dsp:nvSpPr>
      <dsp:spPr>
        <a:xfrm>
          <a:off x="7595" y="2183292"/>
          <a:ext cx="2744622" cy="774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tint val="99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tint val="99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بلکه این ارفاقی دنیوی به                               جهت حفظ مصالح است</a:t>
          </a:r>
          <a:endParaRPr lang="fa-IR" sz="1600" kern="1200" dirty="0">
            <a:cs typeface="B Koodak" pitchFamily="2" charset="-78"/>
          </a:endParaRPr>
        </a:p>
      </dsp:txBody>
      <dsp:txXfrm>
        <a:off x="7595" y="2183292"/>
        <a:ext cx="2744622" cy="774724"/>
      </dsp:txXfrm>
    </dsp:sp>
    <dsp:sp modelId="{D5E9F673-A283-474C-BD6E-8C041F0C03AD}">
      <dsp:nvSpPr>
        <dsp:cNvPr id="0" name=""/>
        <dsp:cNvSpPr/>
      </dsp:nvSpPr>
      <dsp:spPr>
        <a:xfrm rot="8975639">
          <a:off x="6507151" y="3513512"/>
          <a:ext cx="1272926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272926" y="23531"/>
              </a:lnTo>
            </a:path>
          </a:pathLst>
        </a:custGeom>
        <a:noFill/>
        <a:ln w="400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8975639">
        <a:off x="7111791" y="3505220"/>
        <a:ext cx="63646" cy="63646"/>
      </dsp:txXfrm>
    </dsp:sp>
    <dsp:sp modelId="{928CB056-993D-45CF-80AB-EC6E725D2C55}">
      <dsp:nvSpPr>
        <dsp:cNvPr id="0" name=""/>
        <dsp:cNvSpPr/>
      </dsp:nvSpPr>
      <dsp:spPr>
        <a:xfrm>
          <a:off x="3850067" y="3317837"/>
          <a:ext cx="2744622" cy="10826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shade val="8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shade val="8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shade val="8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ثانیا در نگاه شیعه در عصر ظهور این ارفاق دنیوی به پایان رسیده و با آنان مانند دیگر کافران رفتار می شود </a:t>
          </a:r>
          <a:endParaRPr lang="fa-IR" sz="1600" kern="1200" dirty="0">
            <a:cs typeface="B Koodak" pitchFamily="2" charset="-78"/>
          </a:endParaRPr>
        </a:p>
      </dsp:txBody>
      <dsp:txXfrm>
        <a:off x="3850067" y="3317837"/>
        <a:ext cx="2744622" cy="1082671"/>
      </dsp:txXfrm>
    </dsp:sp>
    <dsp:sp modelId="{B622706D-0889-4B96-AD5B-3EE269DDDA49}">
      <dsp:nvSpPr>
        <dsp:cNvPr id="0" name=""/>
        <dsp:cNvSpPr/>
      </dsp:nvSpPr>
      <dsp:spPr>
        <a:xfrm rot="10800000">
          <a:off x="2752218" y="3835641"/>
          <a:ext cx="1097849" cy="47063"/>
        </a:xfrm>
        <a:custGeom>
          <a:avLst/>
          <a:gdLst/>
          <a:ahLst/>
          <a:cxnLst/>
          <a:rect l="0" t="0" r="0" b="0"/>
          <a:pathLst>
            <a:path>
              <a:moveTo>
                <a:pt x="0" y="23531"/>
              </a:moveTo>
              <a:lnTo>
                <a:pt x="1097849" y="23531"/>
              </a:lnTo>
            </a:path>
          </a:pathLst>
        </a:custGeom>
        <a:noFill/>
        <a:ln w="40000" cap="flat" cmpd="sng" algn="ctr">
          <a:solidFill>
            <a:schemeClr val="accent4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273696" y="3831727"/>
        <a:ext cx="54892" cy="54892"/>
      </dsp:txXfrm>
    </dsp:sp>
    <dsp:sp modelId="{F4C36876-E65E-4998-85CE-F2602C452730}">
      <dsp:nvSpPr>
        <dsp:cNvPr id="0" name=""/>
        <dsp:cNvSpPr/>
      </dsp:nvSpPr>
      <dsp:spPr>
        <a:xfrm>
          <a:off x="7595" y="3471810"/>
          <a:ext cx="2744622" cy="7747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tint val="99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4">
                <a:tint val="99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4">
                <a:tint val="99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4">
                <a:tint val="99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4">
              <a:tint val="99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آیه لیظهره علی الدین کله                                  نیز موید همین معناست</a:t>
          </a:r>
          <a:endParaRPr lang="fa-IR" sz="1600" kern="1200" dirty="0">
            <a:cs typeface="B Koodak" pitchFamily="2" charset="-78"/>
          </a:endParaRPr>
        </a:p>
      </dsp:txBody>
      <dsp:txXfrm>
        <a:off x="7595" y="3471810"/>
        <a:ext cx="2744622" cy="774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44A5177-9018-4CA4-8BF0-0632696F5E12}" type="datetimeFigureOut">
              <a:rPr lang="fa-IR" smtClean="0"/>
              <a:t>1433/04/10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E1D6AB5-A46E-4796-876A-12CC9C90FBF7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1442" y="500042"/>
            <a:ext cx="5105400" cy="2868168"/>
          </a:xfrm>
        </p:spPr>
        <p:txBody>
          <a:bodyPr/>
          <a:lstStyle/>
          <a:p>
            <a:r>
              <a:rPr lang="fa-IR" sz="4800" dirty="0" smtClean="0">
                <a:cs typeface="B Titr" pitchFamily="2" charset="-78"/>
              </a:rPr>
              <a:t>درس سی و چهارم</a:t>
            </a:r>
            <a:endParaRPr lang="fa-IR" sz="4800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434" y="4113702"/>
            <a:ext cx="6040360" cy="110124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a-IR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B Titr" pitchFamily="2" charset="-78"/>
              </a:rPr>
              <a:t>جهانی و جاودانی بودن اسلام</a:t>
            </a:r>
            <a:endParaRPr lang="fa-IR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B Titr" pitchFamily="2" charset="-78"/>
            </a:endParaRP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مقدمه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7E55179-6F90-42C5-81A9-474D2D4EB2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87E55179-6F90-42C5-81A9-474D2D4EB2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5B616B3-B141-43F9-A533-1FFB2C501E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05B616B3-B141-43F9-A533-1FFB2C501E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C8FBF9-A772-45D8-A3E2-19B25CBD45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F5C8FBF9-A772-45D8-A3E2-19B25CBD45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D2AAC0-D31E-4477-9638-E1C0F11CF2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2DD2AAC0-D31E-4477-9638-E1C0F11CF2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8EE805-0691-40A0-95BE-D54B9C54C2C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3B8EE805-0691-40A0-95BE-D54B9C54C2C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9300D2-8650-47A8-AEDC-E006C8668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CF9300D2-8650-47A8-AEDC-E006C86680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8E53988-3B28-4823-9BE0-1A60634640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28E53988-3B28-4823-9BE0-1A60634640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97BB9E6-BFF8-4BD6-AB6A-9724053224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197BB9E6-BFF8-4BD6-AB6A-9724053224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1548E57-EB09-4129-A612-C9F9255DF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D1548E57-EB09-4129-A612-C9F9255DF8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28F247-C1D2-429D-8D37-5B665C199A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1C28F247-C1D2-429D-8D37-5B665C199A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404ADA-6E2F-4313-B106-6D60E138C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7A404ADA-6E2F-4313-B106-6D60E138C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8BA93F-144E-415A-BC8C-184D3FAFE4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5D8BA93F-144E-415A-BC8C-184D3FAFE4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B2C640E-9FEC-485E-A8E9-06D0AB9742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3B2C640E-9FEC-485E-A8E9-06D0AB9742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7A6B97-8B57-4A18-BFCA-D5ACF14937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807A6B97-8B57-4A18-BFCA-D5ACF14937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E4CD47-C87F-4D67-BB25-89450674E9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1CE4CD47-C87F-4D67-BB25-89450674E9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27F3A4-1964-4E97-B07A-089FE62F46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7227F3A4-1964-4E97-B07A-089FE62F46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EFE0EA-D504-4BA0-9DCF-40F059C769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B5EFE0EA-D504-4BA0-9DCF-40F059C769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1342B1D-010C-44F2-9465-CB7ACD2A85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01342B1D-010C-44F2-9465-CB7ACD2A85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C15CE2D-B5DA-4721-AA82-C3D46D3C5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2C15CE2D-B5DA-4721-AA82-C3D46D3C5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7A16DA-F37C-431A-9222-9047FC4447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2D7A16DA-F37C-431A-9222-9047FC4447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7BCCF0-D00C-4897-B28B-1DA33553C9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2A7BCCF0-D00C-4897-B28B-1DA33553C9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4BC4CD-2409-4565-B59B-28C6A1F9B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404BC4CD-2409-4565-B59B-28C6A1F9B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8B55E9-EF71-4545-976F-4AC38755E9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graphicEl>
                                              <a:dgm id="{1E8B55E9-EF71-4545-976F-4AC38755E9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295B74-D54F-4B69-BE36-467A3DD013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D5295B74-D54F-4B69-BE36-467A3DD013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DFDD7C3-935B-46C0-A28C-00AE9589FD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>
                                            <p:graphicEl>
                                              <a:dgm id="{0DFDD7C3-935B-46C0-A28C-00AE9589FD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5605A8-EF79-43AE-9B86-41C90DE996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C75605A8-EF79-43AE-9B86-41C90DE996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0BABD7D-D3AF-43EE-8420-7F99599D1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">
                                            <p:graphicEl>
                                              <a:dgm id="{70BABD7D-D3AF-43EE-8420-7F99599D1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E395C3-7750-48E0-B6BB-D59788C31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E3E395C3-7750-48E0-B6BB-D59788C31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AB07ACB-58DD-4490-941C-6B4A1176573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">
                                            <p:graphicEl>
                                              <a:dgm id="{7AB07ACB-58DD-4490-941C-6B4A1176573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جهانی بودن اسلام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144000" cy="5857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74D22C-0AB3-4B38-86A8-75ABAEE2F8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CB74D22C-0AB3-4B38-86A8-75ABAEE2F8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4B485E-0C3C-4B4A-AD47-767BC37600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D74B485E-0C3C-4B4A-AD47-767BC37600B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CA12E0-1DDA-4277-BABB-5682953483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41CA12E0-1DDA-4277-BABB-5682953483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207BAC9-CDC3-4561-8D08-317ED12FB6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5207BAC9-CDC3-4561-8D08-317ED12FB6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14A498-2D53-42FE-8A8B-2A8ACD850E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2214A498-2D53-42FE-8A8B-2A8ACD850E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3CE343F-EB38-4971-BBBB-4EF36E87AA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B3CE343F-EB38-4971-BBBB-4EF36E87AA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8CDB542-04E2-4C19-846C-B53ABB2123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58CDB542-04E2-4C19-846C-B53ABB2123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96558D-8BA4-4830-8846-E43E3C5FB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C396558D-8BA4-4830-8846-E43E3C5FB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0C0103-9E3C-4F4B-B3F8-2BABA1F81C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1E0C0103-9E3C-4F4B-B3F8-2BABA1F81C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8365804-E0C8-4932-8B85-8380C26D5E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68365804-E0C8-4932-8B85-8380C26D5E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8C57C89-E5CB-46AE-9C7D-92B88892DF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A8C57C89-E5CB-46AE-9C7D-92B88892DF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6EF24D-A008-4021-9231-5540884A90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976EF24D-A008-4021-9231-5540884A90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03A024-57B8-42A8-BC8A-A614F5F0D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dgm id="{8F03A024-57B8-42A8-BC8A-A614F5F0D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ادله قرآنی بر جهانی بودن اسلام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395078"/>
          <a:ext cx="8901082" cy="54629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D361F5-05CA-47F2-9ECE-AF76067DB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B5D361F5-05CA-47F2-9ECE-AF76067DB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B5D361F5-05CA-47F2-9ECE-AF76067DB7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323256-8EED-49A8-80AF-094BABB1C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21323256-8EED-49A8-80AF-094BABB1C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21323256-8EED-49A8-80AF-094BABB1CF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4E4C04D-831D-413C-8FCC-F81237552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A4E4C04D-831D-413C-8FCC-F81237552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A4E4C04D-831D-413C-8FCC-F81237552C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3E274E-EAB8-4B54-A23D-DF6C53EFB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353E274E-EAB8-4B54-A23D-DF6C53EFB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353E274E-EAB8-4B54-A23D-DF6C53EFB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C9237C-E113-4BD7-B3F2-E992C5069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0CC9237C-E113-4BD7-B3F2-E992C5069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0CC9237C-E113-4BD7-B3F2-E992C50691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FB3891-7DD5-46D5-9F38-A1BFB195A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E9FB3891-7DD5-46D5-9F38-A1BFB195A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E9FB3891-7DD5-46D5-9F38-A1BFB195AC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25CD16-3594-4913-AF43-4D47B0170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graphicEl>
                                              <a:dgm id="{F325CD16-3594-4913-AF43-4D47B0170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graphicEl>
                                              <a:dgm id="{F325CD16-3594-4913-AF43-4D47B0170F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05CAD7-FE41-497C-8618-3C88FF1A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0305CAD7-FE41-497C-8618-3C88FF1A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0305CAD7-FE41-497C-8618-3C88FF1A28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CFB319-BD35-4935-8F25-B1D290E08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graphicEl>
                                              <a:dgm id="{61CFB319-BD35-4935-8F25-B1D290E08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graphicEl>
                                              <a:dgm id="{61CFB319-BD35-4935-8F25-B1D290E08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E58FA39-F601-4DCA-9474-A78DEA2B5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8E58FA39-F601-4DCA-9474-A78DEA2B5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8E58FA39-F601-4DCA-9474-A78DEA2B59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5C838D-1B52-48D6-929A-FF26C569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graphicEl>
                                              <a:dgm id="{395C838D-1B52-48D6-929A-FF26C569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graphicEl>
                                              <a:dgm id="{395C838D-1B52-48D6-929A-FF26C569D3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0FB3E2-03CD-4EF3-A4B7-BCEBDA8C2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850FB3E2-03CD-4EF3-A4B7-BCEBDA8C2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850FB3E2-03CD-4EF3-A4B7-BCEBDA8C23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C68A527-262B-49E3-9D93-5BDE2B1BA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graphicEl>
                                              <a:dgm id="{1C68A527-262B-49E3-9D93-5BDE2B1BA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graphicEl>
                                              <a:dgm id="{1C68A527-262B-49E3-9D93-5BDE2B1BA9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0E91CBD-20D7-4582-BE86-5A1B5AD31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graphicEl>
                                              <a:dgm id="{20E91CBD-20D7-4582-BE86-5A1B5AD31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graphicEl>
                                              <a:dgm id="{20E91CBD-20D7-4582-BE86-5A1B5AD31E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7CABC05-5D81-4BAB-8305-459DF5E1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>
                                            <p:graphicEl>
                                              <a:dgm id="{27CABC05-5D81-4BAB-8305-459DF5E1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>
                                            <p:graphicEl>
                                              <a:dgm id="{27CABC05-5D81-4BAB-8305-459DF5E1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060EFE6-D178-4F56-8581-9BE764A46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>
                                            <p:graphicEl>
                                              <a:dgm id="{5060EFE6-D178-4F56-8581-9BE764A46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>
                                            <p:graphicEl>
                                              <a:dgm id="{5060EFE6-D178-4F56-8581-9BE764A463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170A9A-19F5-4F5D-87B7-9B4E3AB65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graphicEl>
                                              <a:dgm id="{8B170A9A-19F5-4F5D-87B7-9B4E3AB65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>
                                            <p:graphicEl>
                                              <a:dgm id="{8B170A9A-19F5-4F5D-87B7-9B4E3AB65C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804147-BADD-45CB-B79D-146C18BDF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graphicEl>
                                              <a:dgm id="{35804147-BADD-45CB-B79D-146C18BDF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graphicEl>
                                              <a:dgm id="{35804147-BADD-45CB-B79D-146C18BDFA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EF62023-106E-434A-8BB5-F90BF220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graphicEl>
                                              <a:dgm id="{EEF62023-106E-434A-8BB5-F90BF220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graphicEl>
                                              <a:dgm id="{EEF62023-106E-434A-8BB5-F90BF2207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242A857-5961-4FB8-8637-10E08302D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">
                                            <p:graphicEl>
                                              <a:dgm id="{1242A857-5961-4FB8-8637-10E08302D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">
                                            <p:graphicEl>
                                              <a:dgm id="{1242A857-5961-4FB8-8637-10E08302DF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53D81A-E94C-43DB-B795-8EB2E1E48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">
                                            <p:graphicEl>
                                              <a:dgm id="{C153D81A-E94C-43DB-B795-8EB2E1E48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>
                                            <p:graphicEl>
                                              <a:dgm id="{C153D81A-E94C-43DB-B795-8EB2E1E484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5CBE5E-5F41-475A-99B1-7C9C4BF4E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graphicEl>
                                              <a:dgm id="{825CBE5E-5F41-475A-99B1-7C9C4BF4E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graphicEl>
                                              <a:dgm id="{825CBE5E-5F41-475A-99B1-7C9C4BF4E0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B61BB08-515C-428B-94C3-1DA86BAD0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">
                                            <p:graphicEl>
                                              <a:dgm id="{CB61BB08-515C-428B-94C3-1DA86BAD0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">
                                            <p:graphicEl>
                                              <a:dgm id="{CB61BB08-515C-428B-94C3-1DA86BAD0E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1C4D1C-E72D-41C5-BB72-4456C2F3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6">
                                            <p:graphicEl>
                                              <a:dgm id="{671C4D1C-E72D-41C5-BB72-4456C2F3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6">
                                            <p:graphicEl>
                                              <a:dgm id="{671C4D1C-E72D-41C5-BB72-4456C2F3F3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57DDE10-31D7-47AE-827A-D3C2904E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graphicEl>
                                              <a:dgm id="{257DDE10-31D7-47AE-827A-D3C2904E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graphicEl>
                                              <a:dgm id="{257DDE10-31D7-47AE-827A-D3C2904E82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851E2C-7768-4916-ACF7-D6F9BEC4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graphicEl>
                                              <a:dgm id="{26851E2C-7768-4916-ACF7-D6F9BEC4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graphicEl>
                                              <a:dgm id="{26851E2C-7768-4916-ACF7-D6F9BEC45C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5FBE46A-3454-42FF-B02C-998525915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6">
                                            <p:graphicEl>
                                              <a:dgm id="{A5FBE46A-3454-42FF-B02C-998525915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6">
                                            <p:graphicEl>
                                              <a:dgm id="{A5FBE46A-3454-42FF-B02C-9985259155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جاودانی بودن اسلام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9144000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E8F62E-FDB0-43DB-B4B8-648CABC209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38E8F62E-FDB0-43DB-B4B8-648CABC209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70BF599-AAE9-4BEA-8EE4-799A1D7BE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370BF599-AAE9-4BEA-8EE4-799A1D7BE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F68077-17C3-4871-A4E8-9FEC3F34C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graphicEl>
                                              <a:dgm id="{71F68077-17C3-4871-A4E8-9FEC3F34C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321466-F381-4A5C-B97D-7109E07190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graphicEl>
                                              <a:dgm id="{8B321466-F381-4A5C-B97D-7109E07190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9920D7-1A90-4FEA-98B1-2AEEFB4719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graphicEl>
                                              <a:dgm id="{5C9920D7-1A90-4FEA-98B1-2AEEFB4719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00EEBA1-02AD-402B-8ACF-2CAD64E03B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graphicEl>
                                              <a:dgm id="{E00EEBA1-02AD-402B-8ACF-2CAD64E03B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21AC36-2015-4803-B62F-FBE8AF285E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graphicEl>
                                              <a:dgm id="{8D21AC36-2015-4803-B62F-FBE8AF285E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A150F8-8097-49AB-B03E-1F37E8BBD7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graphicEl>
                                              <a:dgm id="{08A150F8-8097-49AB-B03E-1F37E8BBD7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9573AD-3C60-4139-AC06-3F30162C7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graphicEl>
                                              <a:dgm id="{3C9573AD-3C60-4139-AC06-3F30162C73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C71DD8-F221-4A5F-BB38-0766284E44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">
                                            <p:graphicEl>
                                              <a:dgm id="{78C71DD8-F221-4A5F-BB38-0766284E440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865B01-B434-40E3-8C31-3E10AE5D8C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graphicEl>
                                              <a:dgm id="{B6865B01-B434-40E3-8C31-3E10AE5D8C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8114BEF-5EC9-4CB2-898E-796F7A2157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graphicEl>
                                              <a:dgm id="{88114BEF-5EC9-4CB2-898E-796F7A2157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382911-950A-419F-8A56-423B4EFFB4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">
                                            <p:graphicEl>
                                              <a:dgm id="{81382911-950A-419F-8A56-423B4EFFB4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AE80A4-9B93-4B22-9E8D-AE8EDCFAAD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graphicEl>
                                              <a:dgm id="{61AE80A4-9B93-4B22-9E8D-AE8EDCFAAD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27A1067-68EE-4460-BC00-87EBF06C7C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>
                                            <p:graphicEl>
                                              <a:dgm id="{627A1067-68EE-4460-BC00-87EBF06C7C8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F52BB80-2287-448A-98EC-C0D467F1BF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6">
                                            <p:graphicEl>
                                              <a:dgm id="{7F52BB80-2287-448A-98EC-C0D467F1BF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B422C18-A2F5-41C2-9BD4-6B820BCD7C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">
                                            <p:graphicEl>
                                              <a:dgm id="{EB422C18-A2F5-41C2-9BD4-6B820BCD7C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E777A7-B146-4C03-B879-78B1CF689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">
                                            <p:graphicEl>
                                              <a:dgm id="{BAE777A7-B146-4C03-B879-78B1CF689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F4E8A1A-463A-4E7B-8D0C-C8B7A79A16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6">
                                            <p:graphicEl>
                                              <a:dgm id="{8F4E8A1A-463A-4E7B-8D0C-C8B7A79A16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049B67-6060-436E-A607-98B79C11A2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6">
                                            <p:graphicEl>
                                              <a:dgm id="{57049B67-6060-436E-A607-98B79C11A2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ECF60D-98DB-4FB6-A8DF-A0814ABB9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6">
                                            <p:graphicEl>
                                              <a:dgm id="{6EECF60D-98DB-4FB6-A8DF-A0814ABB9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355EE2-1FFB-4F81-9F39-302F3E45E3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6">
                                            <p:graphicEl>
                                              <a:dgm id="{6B355EE2-1FFB-4F81-9F39-302F3E45E3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8223DC-A6CE-4E64-A368-C1B517840A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6">
                                            <p:graphicEl>
                                              <a:dgm id="{418223DC-A6CE-4E64-A368-C1B517840A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4965A0-122F-42E2-BC0F-47E6ADF3D4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">
                                            <p:graphicEl>
                                              <a:dgm id="{404965A0-122F-42E2-BC0F-47E6ADF3D4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D62D93-C1A0-4407-954B-F12F691551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6">
                                            <p:graphicEl>
                                              <a:dgm id="{E7D62D93-C1A0-4407-954B-F12F691551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A5517FE-B1CF-4525-88AA-13E5B56EB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2000"/>
                                        <p:tgtEl>
                                          <p:spTgt spid="6">
                                            <p:graphicEl>
                                              <a:dgm id="{2A5517FE-B1CF-4525-88AA-13E5B56EB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7A1544-C923-430A-93E6-5CAF6EF73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6">
                                            <p:graphicEl>
                                              <a:dgm id="{6A7A1544-C923-430A-93E6-5CAF6EF73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1868A0-0E7C-4524-A2B7-BCBCDD09C1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6">
                                            <p:graphicEl>
                                              <a:dgm id="{801868A0-0E7C-4524-A2B7-BCBCDD09C1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9AFD02-9FAD-44D4-8A3F-3A80C4090C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6">
                                            <p:graphicEl>
                                              <a:dgm id="{A39AFD02-9FAD-44D4-8A3F-3A80C4090C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9C8F62-F410-472B-B32C-26DE4A56FD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">
                                            <p:graphicEl>
                                              <a:dgm id="{939C8F62-F410-472B-B32C-26DE4A56FD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5B79D9-48AD-4243-B3A8-FB222E0285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6">
                                            <p:graphicEl>
                                              <a:dgm id="{4E5B79D9-48AD-4243-B3A8-FB222E0285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حل چند شبهه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E844B1-C562-4AC1-BC59-0E2801347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53E844B1-C562-4AC1-BC59-0E2801347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97BCBD-772B-44F6-8361-447916DCD3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CF97BCBD-772B-44F6-8361-447916DCD3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1564C0C-8B0B-444D-B1EC-3CD8919828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61564C0C-8B0B-444D-B1EC-3CD8919828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27560B-C3FF-4E81-ADB5-49F51E56E3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0427560B-C3FF-4E81-ADB5-49F51E56E3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C7F7F1F-AF2D-4AA1-92FD-5796C2E2A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8C7F7F1F-AF2D-4AA1-92FD-5796C2E2A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B41B04D-6993-45B3-942C-349E1F8DE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2B41B04D-6993-45B3-942C-349E1F8DE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1CE0A0-F982-4E07-82BB-A44A9CA442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9C1CE0A0-F982-4E07-82BB-A44A9CA442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F0D595-8915-4880-A2D7-42DD4CCB08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33F0D595-8915-4880-A2D7-42DD4CCB08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EB7F447-FFCF-4476-98B0-359C76FF3F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CEB7F447-FFCF-4476-98B0-359C76FF3F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114A590-1A23-4141-8BF9-9C1F36C7D5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E114A590-1A23-4141-8BF9-9C1F36C7D5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46E67B-25DF-4E56-A683-1BD9D1BC3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3946E67B-25DF-4E56-A683-1BD9D1BC3F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D5CDB0-0144-4F31-ABCA-EC4AB2D68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6AD5CDB0-0144-4F31-ABCA-EC4AB2D68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A6167D8-5025-4440-B915-2464F422B9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FA6167D8-5025-4440-B915-2464F422B9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B074A27-5EFD-4AB8-B4B1-39053CE64A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FB074A27-5EFD-4AB8-B4B1-39053CE64A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حل چند شبهه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928670"/>
          <a:ext cx="9144000" cy="5929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660CB7A-AC1D-47D4-9AC7-DDA105E57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660CB7A-AC1D-47D4-9AC7-DDA105E57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C5A1E4-BE4D-4083-902A-4970CF367B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FFC5A1E4-BE4D-4083-902A-4970CF367B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83AE0E-29C9-406B-9C25-185B28A4EE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5183AE0E-29C9-406B-9C25-185B28A4EE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6CFBCA5-1415-450F-B4CC-005A72D0D4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graphicEl>
                                              <a:dgm id="{26CFBCA5-1415-450F-B4CC-005A72D0D4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CE607E-FCE8-47FE-A0E1-36BBC41A42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CCCE607E-FCE8-47FE-A0E1-36BBC41A42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AAE9280-018B-4548-863E-0A2724F342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graphicEl>
                                              <a:dgm id="{6AAE9280-018B-4548-863E-0A2724F342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2794ED9-9650-4402-837E-23E4DFC01D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graphicEl>
                                              <a:dgm id="{A2794ED9-9650-4402-837E-23E4DFC01D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92BF6A-6C01-4214-98C3-6C04F172B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6">
                                            <p:graphicEl>
                                              <a:dgm id="{5D92BF6A-6C01-4214-98C3-6C04F172B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4E3E42-6CE8-4A51-8CA5-AC4B5D4A9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graphicEl>
                                              <a:dgm id="{A34E3E42-6CE8-4A51-8CA5-AC4B5D4A9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93C038-3E2B-4DF1-91C2-7CA2B7F6FD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graphicEl>
                                              <a:dgm id="{3F93C038-3E2B-4DF1-91C2-7CA2B7F6FD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C52350E-9CE8-4E7A-88E3-8DC708A39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6">
                                            <p:graphicEl>
                                              <a:dgm id="{AC52350E-9CE8-4E7A-88E3-8DC708A39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6078DA-0143-4446-A259-D42ADE10C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9B6078DA-0143-4446-A259-D42ADE10C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96583C4-33A3-4FB1-90BC-F204C0F0A3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graphicEl>
                                              <a:dgm id="{396583C4-33A3-4FB1-90BC-F204C0F0A3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074E17-C7B5-45F7-8B48-98C62CF78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">
                                            <p:graphicEl>
                                              <a:dgm id="{0B074E17-C7B5-45F7-8B48-98C62CF78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3CC521-8815-43FD-84B6-2351933CC7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graphicEl>
                                              <a:dgm id="{A93CC521-8815-43FD-84B6-2351933CC7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929A78C-2C26-4336-BBCB-3BEBE2EAE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graphicEl>
                                              <a:dgm id="{E929A78C-2C26-4336-BBCB-3BEBE2EAE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DA31A54-4917-44F9-A73E-BBBB41CBB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6">
                                            <p:graphicEl>
                                              <a:dgm id="{2DA31A54-4917-44F9-A73E-BBBB41CBB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F43397F-79CC-4E42-89F0-98B30D4919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graphicEl>
                                              <a:dgm id="{AF43397F-79CC-4E42-89F0-98B30D4919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04900" y="320040"/>
            <a:ext cx="7239000" cy="1143000"/>
          </a:xfrm>
        </p:spPr>
        <p:txBody>
          <a:bodyPr>
            <a:normAutofit/>
          </a:bodyPr>
          <a:lstStyle/>
          <a:p>
            <a:pPr algn="r"/>
            <a: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درس سی و چهارم</a:t>
            </a:r>
            <a:br>
              <a:rPr lang="fa-IR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</a:br>
            <a:r>
              <a:rPr lang="fa-IR" sz="2800" cap="none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cs typeface="B Titr" pitchFamily="2" charset="-78"/>
              </a:rPr>
              <a:t>حل چند شبهه</a:t>
            </a:r>
            <a:endParaRPr lang="fa-IR" cap="none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cs typeface="B Titr" pitchFamily="2" charset="-7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416"/>
          <a:ext cx="8686800" cy="5248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F4C9731-AC7C-478D-B5E4-B64CFD57F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FF4C9731-AC7C-478D-B5E4-B64CFD57F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FF4C9731-AC7C-478D-B5E4-B64CFD57F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1ACE8A2-A14E-4B29-8414-C2E2D5137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dgm id="{C1ACE8A2-A14E-4B29-8414-C2E2D5137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dgm id="{C1ACE8A2-A14E-4B29-8414-C2E2D5137F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B4784E-44A5-4029-8E5A-FEB29B645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graphicEl>
                                              <a:dgm id="{AAB4784E-44A5-4029-8E5A-FEB29B645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graphicEl>
                                              <a:dgm id="{AAB4784E-44A5-4029-8E5A-FEB29B645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5C4E5EA-9AEE-42DB-9579-E991FAAF3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B5C4E5EA-9AEE-42DB-9579-E991FAAF3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B5C4E5EA-9AEE-42DB-9579-E991FAAF3D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DED5F77-AEF2-4707-8D2B-C6599C605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graphicEl>
                                              <a:dgm id="{EDED5F77-AEF2-4707-8D2B-C6599C605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graphicEl>
                                              <a:dgm id="{EDED5F77-AEF2-4707-8D2B-C6599C605B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1B4361-AE50-43D7-9B82-A1699C8DC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graphicEl>
                                              <a:dgm id="{B01B4361-AE50-43D7-9B82-A1699C8DC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graphicEl>
                                              <a:dgm id="{B01B4361-AE50-43D7-9B82-A1699C8DCE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EF7730E-E5E4-4735-941F-4E8B405A2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graphicEl>
                                              <a:dgm id="{4EF7730E-E5E4-4735-941F-4E8B405A2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graphicEl>
                                              <a:dgm id="{4EF7730E-E5E4-4735-941F-4E8B405A2A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ACEB8A0-CE69-4FE8-9A35-BA9185980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graphicEl>
                                              <a:dgm id="{5ACEB8A0-CE69-4FE8-9A35-BA9185980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graphicEl>
                                              <a:dgm id="{5ACEB8A0-CE69-4FE8-9A35-BA9185980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E9F673-A283-474C-BD6E-8C041F0C0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graphicEl>
                                              <a:dgm id="{D5E9F673-A283-474C-BD6E-8C041F0C0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graphicEl>
                                              <a:dgm id="{D5E9F673-A283-474C-BD6E-8C041F0C03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28CB056-993D-45CF-80AB-EC6E725D2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graphicEl>
                                              <a:dgm id="{928CB056-993D-45CF-80AB-EC6E725D2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graphicEl>
                                              <a:dgm id="{928CB056-993D-45CF-80AB-EC6E725D2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622706D-0889-4B96-AD5B-3EE269DDD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graphicEl>
                                              <a:dgm id="{B622706D-0889-4B96-AD5B-3EE269DDD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graphicEl>
                                              <a:dgm id="{B622706D-0889-4B96-AD5B-3EE269DDDA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4C36876-E65E-4998-85CE-F2602C45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graphicEl>
                                              <a:dgm id="{F4C36876-E65E-4998-85CE-F2602C45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graphicEl>
                                              <a:dgm id="{F4C36876-E65E-4998-85CE-F2602C452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282</TotalTime>
  <Words>963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درس سی و چهارم</vt:lpstr>
      <vt:lpstr>درس سی و چهارم مقدمه</vt:lpstr>
      <vt:lpstr>درس سی و چهارم جهانی بودن اسلام</vt:lpstr>
      <vt:lpstr>درس سی و چهارم ادله قرآنی بر جهانی بودن اسلام</vt:lpstr>
      <vt:lpstr>درس سی و چهارم جاودانی بودن اسلام</vt:lpstr>
      <vt:lpstr>درس سی و چهارم حل چند شبهه</vt:lpstr>
      <vt:lpstr>درس سی و چهارم حل چند شبهه</vt:lpstr>
      <vt:lpstr>درس سی و چهارم حل چند شبهه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سی و چهارم</dc:title>
  <dc:creator>mahdi</dc:creator>
  <cp:lastModifiedBy>mahdi</cp:lastModifiedBy>
  <cp:revision>12</cp:revision>
  <dcterms:created xsi:type="dcterms:W3CDTF">2012-03-03T16:49:28Z</dcterms:created>
  <dcterms:modified xsi:type="dcterms:W3CDTF">2012-03-03T21:32:16Z</dcterms:modified>
</cp:coreProperties>
</file>