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1.xml" ContentType="application/vnd.openxmlformats-officedocument.presentationml.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9" r:id="rId5"/>
    <p:sldId id="258" r:id="rId6"/>
    <p:sldId id="260" r:id="rId7"/>
    <p:sldId id="261" r:id="rId8"/>
    <p:sldId id="262"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hdi"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50" d="100"/>
          <a:sy n="50" d="100"/>
        </p:scale>
        <p:origin x="-10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4-06T10:50:12.396" idx="1">
    <p:pos x="5750" y="10"/>
    <p:text>استدلال اول صرفا در خصوص تحریف یک سوره کامل قابل قبول است زیرا تحدی به کمتر از یک سوره تعلق نگرفته است در حالی که تحریف به زیاده با یک آیه یا یک بخشی از یک آیه نیز ثابت می شود ... به بیان دیگر قرآن کریم در مفردات الفاظ معجزه نیست بلکه در مجموعه یک سوره معجزه است و این تعیین حد از استدلال تحدی فهمیده می شود
تقلید کمتر از سوره را با سایر استدلال های اثبات اعجاز (امی بودن و هماهنگی) نمی توان نفی کرد زیرا امی بودن معجزه بودن تک تک واژه ها را اثبات نمی کند بلکه محال بودن آوردن مجموعه این معارف را توسط فردی امی آن هم به استحاله عرفی و صرفا با یقین روانشناختی ثابت می نماید همچنین با هماهنگی نیز نفی نمی شود زیرا روشن است که ورود یک واژه یا بیشتر در قرآن کریم مستلزم عدم هماهنگی نیست مثل بلغ ما انزل الیک من ولایه علی بن ابی طالب ...
بنابراین از اعجاز قرآن به عدم امکان تقلید خاص (افزودن یک سوره به تمامه) می رسیم نه عدم امکان تقلید مطلق تا بتوان از آن به عدم زیاده مطلق رسید فافهم</p:text>
  </p:cm>
  <p:cm authorId="0" dt="2013-04-06T10:52:50.253" idx="2">
    <p:pos x="0" y="270"/>
    <p:text>عدم وجود سند تاریخی بر عدم تحریف اولا ادعای بی دلیل است ثانیا ما باید بر عدم تحریف دلیل آورطم و الا وجود تحریف امری طبیعی فی حد نفسه است</p:text>
  </p:cm>
  <p:cm authorId="0" dt="2013-04-08T10:19:42.424" idx="4">
    <p:pos x="5614" y="146"/>
    <p:text>محدوده نفی تقلید در هر یک از براهین اثبات اعجاز قرآن
1. برهان تحدی: صرفا تقلید یک سوره تمام را نفی می کند
2. برهان هماهنگی: صرفا تقلید یک مجموعه هماهنگ بدون رد و ابطال را در طول زمان طولانی برای تالیف نفی می کند
3. برهان امی بودن: صرفا آوردن مثل این کتاب را با این معارف گسترده توسط افراد بشر نفی می کند ...
بنابراین:
اولا استدلالهای مذکور تقلید مطلق را نفی نمی کنند تا بتوان به واسطه آنها زیاده حتی یک واژه به قرآن را نفی نمود لذا دلیل اخص از مدعا می گردد و مدعا بسیار گسترده است یعنی نفی احتمال وجود حتی یک واژه زیادی در قرآن
ثانیا استدلال عقلی مذکور مبتنی بر این سه استدلال است و خود این سه بیان کلامی و اقناعی هستند که صرفا مفید اطمینان می باشند نه مفید یقین منطقی لذا است که این استدلال عقلی از اساس ماهیت عقلی نداشته بلکه ماهیتش عقلایی است
ثالثا برای اثبات یقین فرامنطقی به عینیت واژه های قرآن با آنچه بر قلب رسول الله نازل شده باید دلیلی بسیار محکم اقامه نمود مثل اینکه یک مفسر با تلاشهای سالیانه در فهم قرآن کریم به این باور برسد ...
رابعا میتوان عدم زیاده به قرآن را با اطمینا عرفی توسط همان شواهد تاریخی خصوصا تواتر اثبات نمود و همین اطمینان علت اعدادی برای ورود به بطن قرآن و خدمت به قرآن است تا بتوان از سایه این خدمت مخلصانه به چنین باور محکمی دست یافت
خامسا با توجه به  اینکه نقل متواتر قرآن کریم بی نظیر است بهتر است در تبیین این مساله همت بیشتری مصروف گردد</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4-06T10:57:25.074" idx="3">
    <p:pos x="5750" y="10"/>
    <p:text>معجزه تنها عدم زیاده یک سوره را نفی می کند نه عدم زیاده مطلق زیرا تحدی نافی تقلی یک سوره هماهنگی نافی تقلید مجموعه قرآن و امی بودن نیز نافی تقلید مجموعه قرآن است ...</p:text>
  </p:cm>
</p:cmLst>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EE26DD-8287-4E18-AB54-4D6593D7FC49}"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BC426E20-FA69-4F9D-9EE8-3608B6A0DF93}">
      <dgm:prSet custT="1"/>
      <dgm:spPr/>
      <dgm:t>
        <a:bodyPr/>
        <a:lstStyle/>
        <a:p>
          <a:pPr rtl="1"/>
          <a:r>
            <a:rPr lang="fa-IR" sz="1600" dirty="0" smtClean="0">
              <a:cs typeface="B Koodak" pitchFamily="2" charset="-78"/>
            </a:rPr>
            <a:t>مصونیت کتب آسمانی</a:t>
          </a:r>
          <a:endParaRPr lang="fa-IR" sz="1600" dirty="0">
            <a:cs typeface="B Koodak" pitchFamily="2" charset="-78"/>
          </a:endParaRPr>
        </a:p>
      </dgm:t>
    </dgm:pt>
    <dgm:pt modelId="{422327A8-7692-4BD0-8460-341F9C56BF79}" type="parTrans" cxnId="{0C712EBC-3895-4E12-A57E-6413063C879F}">
      <dgm:prSet/>
      <dgm:spPr/>
      <dgm:t>
        <a:bodyPr/>
        <a:lstStyle/>
        <a:p>
          <a:pPr rtl="1"/>
          <a:endParaRPr lang="fa-IR" sz="1600">
            <a:cs typeface="B Koodak" pitchFamily="2" charset="-78"/>
          </a:endParaRPr>
        </a:p>
      </dgm:t>
    </dgm:pt>
    <dgm:pt modelId="{B57017D9-D4FC-4C55-B491-3DC00F8A814F}" type="sibTrans" cxnId="{0C712EBC-3895-4E12-A57E-6413063C879F}">
      <dgm:prSet/>
      <dgm:spPr/>
      <dgm:t>
        <a:bodyPr/>
        <a:lstStyle/>
        <a:p>
          <a:pPr rtl="1"/>
          <a:endParaRPr lang="fa-IR" sz="1600">
            <a:cs typeface="B Koodak" pitchFamily="2" charset="-78"/>
          </a:endParaRPr>
        </a:p>
      </dgm:t>
    </dgm:pt>
    <dgm:pt modelId="{432E5A4C-2ED6-435D-861D-3B609180A48F}">
      <dgm:prSet custT="1"/>
      <dgm:spPr/>
      <dgm:t>
        <a:bodyPr/>
        <a:lstStyle/>
        <a:p>
          <a:pPr rtl="1"/>
          <a:r>
            <a:rPr lang="fa-IR" sz="1600" dirty="0" smtClean="0">
              <a:cs typeface="B Koodak" pitchFamily="2" charset="-78"/>
            </a:rPr>
            <a:t>تا هنگام ابلاغ به مردم</a:t>
          </a:r>
          <a:endParaRPr lang="fa-IR" sz="1600" dirty="0">
            <a:cs typeface="B Koodak" pitchFamily="2" charset="-78"/>
          </a:endParaRPr>
        </a:p>
      </dgm:t>
    </dgm:pt>
    <dgm:pt modelId="{3F9B908C-50EF-480F-8B65-8F870449775D}" type="parTrans" cxnId="{F6D70077-1494-4A52-A0C7-4B0F33234E17}">
      <dgm:prSet custT="1"/>
      <dgm:spPr/>
      <dgm:t>
        <a:bodyPr/>
        <a:lstStyle/>
        <a:p>
          <a:pPr rtl="1"/>
          <a:endParaRPr lang="fa-IR" sz="1600">
            <a:cs typeface="B Koodak" pitchFamily="2" charset="-78"/>
          </a:endParaRPr>
        </a:p>
      </dgm:t>
    </dgm:pt>
    <dgm:pt modelId="{4BB4B79B-A3B7-4E5B-8619-129134A90FF2}" type="sibTrans" cxnId="{F6D70077-1494-4A52-A0C7-4B0F33234E17}">
      <dgm:prSet/>
      <dgm:spPr/>
      <dgm:t>
        <a:bodyPr/>
        <a:lstStyle/>
        <a:p>
          <a:pPr rtl="1"/>
          <a:endParaRPr lang="fa-IR" sz="1600">
            <a:cs typeface="B Koodak" pitchFamily="2" charset="-78"/>
          </a:endParaRPr>
        </a:p>
      </dgm:t>
    </dgm:pt>
    <dgm:pt modelId="{785B829A-56F9-488A-A826-3FF6D6648796}">
      <dgm:prSet custT="1"/>
      <dgm:spPr/>
      <dgm:t>
        <a:bodyPr/>
        <a:lstStyle/>
        <a:p>
          <a:pPr rtl="1"/>
          <a:r>
            <a:rPr lang="fa-IR" sz="1600" dirty="0" smtClean="0">
              <a:cs typeface="B Koodak" pitchFamily="2" charset="-78"/>
            </a:rPr>
            <a:t>عقلا لازم است</a:t>
          </a:r>
          <a:endParaRPr lang="fa-IR" sz="1600" dirty="0">
            <a:cs typeface="B Koodak" pitchFamily="2" charset="-78"/>
          </a:endParaRPr>
        </a:p>
      </dgm:t>
    </dgm:pt>
    <dgm:pt modelId="{AE9A72BC-07EC-49A6-8A3A-03CD435F0698}" type="parTrans" cxnId="{656BDD6D-2611-4211-BBD6-4974124B4F56}">
      <dgm:prSet custT="1"/>
      <dgm:spPr/>
      <dgm:t>
        <a:bodyPr/>
        <a:lstStyle/>
        <a:p>
          <a:pPr rtl="1"/>
          <a:endParaRPr lang="fa-IR" sz="1600">
            <a:cs typeface="B Koodak" pitchFamily="2" charset="-78"/>
          </a:endParaRPr>
        </a:p>
      </dgm:t>
    </dgm:pt>
    <dgm:pt modelId="{C21D5477-697B-48D2-868F-20571EB2510F}" type="sibTrans" cxnId="{656BDD6D-2611-4211-BBD6-4974124B4F56}">
      <dgm:prSet/>
      <dgm:spPr/>
      <dgm:t>
        <a:bodyPr/>
        <a:lstStyle/>
        <a:p>
          <a:pPr rtl="1"/>
          <a:endParaRPr lang="fa-IR" sz="1600">
            <a:cs typeface="B Koodak" pitchFamily="2" charset="-78"/>
          </a:endParaRPr>
        </a:p>
      </dgm:t>
    </dgm:pt>
    <dgm:pt modelId="{D53A6CE6-E623-4271-91AC-5572BA1AC85F}">
      <dgm:prSet custT="1"/>
      <dgm:spPr/>
      <dgm:t>
        <a:bodyPr/>
        <a:lstStyle/>
        <a:p>
          <a:pPr rtl="1"/>
          <a:r>
            <a:rPr lang="fa-IR" sz="1600" dirty="0" smtClean="0">
              <a:cs typeface="B Koodak" pitchFamily="2" charset="-78"/>
            </a:rPr>
            <a:t>زیرا مقتضای حکمت الهی است</a:t>
          </a:r>
          <a:endParaRPr lang="fa-IR" sz="1600" dirty="0">
            <a:cs typeface="B Koodak" pitchFamily="2" charset="-78"/>
          </a:endParaRPr>
        </a:p>
      </dgm:t>
    </dgm:pt>
    <dgm:pt modelId="{45812E90-CCAC-4A9E-BA6E-DB9A572906B4}" type="parTrans" cxnId="{CC5C8BFF-37C8-40B7-9E71-0BE46FE6A9EC}">
      <dgm:prSet custT="1"/>
      <dgm:spPr/>
      <dgm:t>
        <a:bodyPr/>
        <a:lstStyle/>
        <a:p>
          <a:pPr rtl="1"/>
          <a:endParaRPr lang="fa-IR" sz="1600">
            <a:cs typeface="B Koodak" pitchFamily="2" charset="-78"/>
          </a:endParaRPr>
        </a:p>
      </dgm:t>
    </dgm:pt>
    <dgm:pt modelId="{B0E75322-35C6-4DDE-AAD4-89A425EAAB78}" type="sibTrans" cxnId="{CC5C8BFF-37C8-40B7-9E71-0BE46FE6A9EC}">
      <dgm:prSet/>
      <dgm:spPr/>
      <dgm:t>
        <a:bodyPr/>
        <a:lstStyle/>
        <a:p>
          <a:pPr rtl="1"/>
          <a:endParaRPr lang="fa-IR" sz="1600">
            <a:cs typeface="B Koodak" pitchFamily="2" charset="-78"/>
          </a:endParaRPr>
        </a:p>
      </dgm:t>
    </dgm:pt>
    <dgm:pt modelId="{CE557BCB-FDBF-4A81-A978-8B5BBD2F4D39}">
      <dgm:prSet custT="1"/>
      <dgm:spPr/>
      <dgm:t>
        <a:bodyPr/>
        <a:lstStyle/>
        <a:p>
          <a:pPr rtl="1"/>
          <a:r>
            <a:rPr lang="fa-IR" sz="1600" dirty="0" smtClean="0">
              <a:cs typeface="B Koodak" pitchFamily="2" charset="-78"/>
            </a:rPr>
            <a:t>پس از آن وقتی در اختیار مردم                  قرار گرفت</a:t>
          </a:r>
          <a:endParaRPr lang="fa-IR" sz="1600" dirty="0">
            <a:cs typeface="B Koodak" pitchFamily="2" charset="-78"/>
          </a:endParaRPr>
        </a:p>
      </dgm:t>
    </dgm:pt>
    <dgm:pt modelId="{BC9B0CB8-08EA-432A-B3D2-5C70FC3DA025}" type="parTrans" cxnId="{DFA62146-0B79-4414-B547-AA736ABC2B05}">
      <dgm:prSet custT="1"/>
      <dgm:spPr/>
      <dgm:t>
        <a:bodyPr/>
        <a:lstStyle/>
        <a:p>
          <a:pPr rtl="1"/>
          <a:endParaRPr lang="fa-IR" sz="1600">
            <a:cs typeface="B Koodak" pitchFamily="2" charset="-78"/>
          </a:endParaRPr>
        </a:p>
      </dgm:t>
    </dgm:pt>
    <dgm:pt modelId="{6A3153EA-530D-41AC-9035-92D3444B992E}" type="sibTrans" cxnId="{DFA62146-0B79-4414-B547-AA736ABC2B05}">
      <dgm:prSet/>
      <dgm:spPr/>
      <dgm:t>
        <a:bodyPr/>
        <a:lstStyle/>
        <a:p>
          <a:pPr rtl="1"/>
          <a:endParaRPr lang="fa-IR" sz="1600">
            <a:cs typeface="B Koodak" pitchFamily="2" charset="-78"/>
          </a:endParaRPr>
        </a:p>
      </dgm:t>
    </dgm:pt>
    <dgm:pt modelId="{F39A498E-6D6D-468C-9CFA-FC0A7D2B8ADE}">
      <dgm:prSet custT="1"/>
      <dgm:spPr/>
      <dgm:t>
        <a:bodyPr/>
        <a:lstStyle/>
        <a:p>
          <a:pPr rtl="1"/>
          <a:r>
            <a:rPr lang="fa-IR" sz="1600" dirty="0" smtClean="0">
              <a:cs typeface="B Koodak" pitchFamily="2" charset="-78"/>
            </a:rPr>
            <a:t>برخی از این کتب کاملا از بین رفته اند</a:t>
          </a:r>
          <a:endParaRPr lang="fa-IR" sz="1600" dirty="0">
            <a:cs typeface="B Koodak" pitchFamily="2" charset="-78"/>
          </a:endParaRPr>
        </a:p>
      </dgm:t>
    </dgm:pt>
    <dgm:pt modelId="{2F74A692-0EDC-409D-AC47-343EBEB5E9B4}" type="parTrans" cxnId="{4F727B23-8DCB-4C79-A19E-A3CD5664E006}">
      <dgm:prSet custT="1"/>
      <dgm:spPr/>
      <dgm:t>
        <a:bodyPr/>
        <a:lstStyle/>
        <a:p>
          <a:pPr rtl="1"/>
          <a:endParaRPr lang="fa-IR" sz="1600">
            <a:cs typeface="B Koodak" pitchFamily="2" charset="-78"/>
          </a:endParaRPr>
        </a:p>
      </dgm:t>
    </dgm:pt>
    <dgm:pt modelId="{896305ED-97E0-4D87-B518-86A52EA716D8}" type="sibTrans" cxnId="{4F727B23-8DCB-4C79-A19E-A3CD5664E006}">
      <dgm:prSet/>
      <dgm:spPr/>
      <dgm:t>
        <a:bodyPr/>
        <a:lstStyle/>
        <a:p>
          <a:pPr rtl="1"/>
          <a:endParaRPr lang="fa-IR" sz="1600">
            <a:cs typeface="B Koodak" pitchFamily="2" charset="-78"/>
          </a:endParaRPr>
        </a:p>
      </dgm:t>
    </dgm:pt>
    <dgm:pt modelId="{4A94E929-008E-40C5-8EB9-16C9F4A72186}">
      <dgm:prSet custT="1"/>
      <dgm:spPr/>
      <dgm:t>
        <a:bodyPr/>
        <a:lstStyle/>
        <a:p>
          <a:pPr rtl="1"/>
          <a:r>
            <a:rPr lang="fa-IR" sz="1600" dirty="0" smtClean="0">
              <a:cs typeface="B Koodak" pitchFamily="2" charset="-78"/>
            </a:rPr>
            <a:t>مانند کتاب حضرت نوح و ابراهیم</a:t>
          </a:r>
          <a:endParaRPr lang="fa-IR" sz="1600" dirty="0">
            <a:cs typeface="B Koodak" pitchFamily="2" charset="-78"/>
          </a:endParaRPr>
        </a:p>
      </dgm:t>
    </dgm:pt>
    <dgm:pt modelId="{D33BEC3D-78F3-4963-8239-8642C5EB9E45}" type="parTrans" cxnId="{A67E5B66-002E-4F2C-8DB2-23C560F1F6B4}">
      <dgm:prSet custT="1"/>
      <dgm:spPr/>
      <dgm:t>
        <a:bodyPr/>
        <a:lstStyle/>
        <a:p>
          <a:pPr rtl="1"/>
          <a:endParaRPr lang="fa-IR" sz="1600">
            <a:cs typeface="B Koodak" pitchFamily="2" charset="-78"/>
          </a:endParaRPr>
        </a:p>
      </dgm:t>
    </dgm:pt>
    <dgm:pt modelId="{F6041DFE-F34F-4C0D-B9BA-8C242B9AB67E}" type="sibTrans" cxnId="{A67E5B66-002E-4F2C-8DB2-23C560F1F6B4}">
      <dgm:prSet/>
      <dgm:spPr/>
      <dgm:t>
        <a:bodyPr/>
        <a:lstStyle/>
        <a:p>
          <a:pPr rtl="1"/>
          <a:endParaRPr lang="fa-IR" sz="1600">
            <a:cs typeface="B Koodak" pitchFamily="2" charset="-78"/>
          </a:endParaRPr>
        </a:p>
      </dgm:t>
    </dgm:pt>
    <dgm:pt modelId="{2B5F66AD-D6B7-4A33-AE1E-808FEE73A0A2}">
      <dgm:prSet custT="1"/>
      <dgm:spPr/>
      <dgm:t>
        <a:bodyPr/>
        <a:lstStyle/>
        <a:p>
          <a:pPr rtl="1"/>
          <a:r>
            <a:rPr lang="fa-IR" sz="1600" dirty="0" smtClean="0">
              <a:cs typeface="B Koodak" pitchFamily="2" charset="-78"/>
            </a:rPr>
            <a:t>برخی دیگر مورد تحریف جدی قرار گرفتند</a:t>
          </a:r>
          <a:endParaRPr lang="fa-IR" sz="1600" dirty="0">
            <a:cs typeface="B Koodak" pitchFamily="2" charset="-78"/>
          </a:endParaRPr>
        </a:p>
      </dgm:t>
    </dgm:pt>
    <dgm:pt modelId="{C30CBC2B-FABC-445C-B7ED-32D401033AA2}" type="parTrans" cxnId="{B4550001-F58B-4989-A8DD-BBE21FEF3997}">
      <dgm:prSet custT="1"/>
      <dgm:spPr/>
      <dgm:t>
        <a:bodyPr/>
        <a:lstStyle/>
        <a:p>
          <a:pPr rtl="1"/>
          <a:endParaRPr lang="fa-IR" sz="1600">
            <a:cs typeface="B Koodak" pitchFamily="2" charset="-78"/>
          </a:endParaRPr>
        </a:p>
      </dgm:t>
    </dgm:pt>
    <dgm:pt modelId="{8E63315F-0965-4D04-8F06-F21224A83810}" type="sibTrans" cxnId="{B4550001-F58B-4989-A8DD-BBE21FEF3997}">
      <dgm:prSet/>
      <dgm:spPr/>
      <dgm:t>
        <a:bodyPr/>
        <a:lstStyle/>
        <a:p>
          <a:pPr rtl="1"/>
          <a:endParaRPr lang="fa-IR" sz="1600">
            <a:cs typeface="B Koodak" pitchFamily="2" charset="-78"/>
          </a:endParaRPr>
        </a:p>
      </dgm:t>
    </dgm:pt>
    <dgm:pt modelId="{C9DF6B99-F21E-4694-9AE7-1FF321D76E29}">
      <dgm:prSet custT="1"/>
      <dgm:spPr/>
      <dgm:t>
        <a:bodyPr/>
        <a:lstStyle/>
        <a:p>
          <a:pPr rtl="1"/>
          <a:r>
            <a:rPr lang="fa-IR" sz="1600" dirty="0" smtClean="0">
              <a:cs typeface="B Koodak" pitchFamily="2" charset="-78"/>
            </a:rPr>
            <a:t>مانند تورات و انجیل</a:t>
          </a:r>
          <a:endParaRPr lang="fa-IR" sz="1600" dirty="0">
            <a:cs typeface="B Koodak" pitchFamily="2" charset="-78"/>
          </a:endParaRPr>
        </a:p>
      </dgm:t>
    </dgm:pt>
    <dgm:pt modelId="{AE76E21C-6241-4376-93C7-B8DC7AF6561D}" type="parTrans" cxnId="{39F380DC-440C-45B1-A49F-7D165FB53C13}">
      <dgm:prSet custT="1"/>
      <dgm:spPr/>
      <dgm:t>
        <a:bodyPr/>
        <a:lstStyle/>
        <a:p>
          <a:pPr rtl="1"/>
          <a:endParaRPr lang="fa-IR" sz="1600">
            <a:cs typeface="B Koodak" pitchFamily="2" charset="-78"/>
          </a:endParaRPr>
        </a:p>
      </dgm:t>
    </dgm:pt>
    <dgm:pt modelId="{45D53815-2618-439A-8E78-E0AAD8D4BED2}" type="sibTrans" cxnId="{39F380DC-440C-45B1-A49F-7D165FB53C13}">
      <dgm:prSet/>
      <dgm:spPr/>
      <dgm:t>
        <a:bodyPr/>
        <a:lstStyle/>
        <a:p>
          <a:pPr rtl="1"/>
          <a:endParaRPr lang="fa-IR" sz="1600">
            <a:cs typeface="B Koodak" pitchFamily="2" charset="-78"/>
          </a:endParaRPr>
        </a:p>
      </dgm:t>
    </dgm:pt>
    <dgm:pt modelId="{C2C86E7D-6749-4A9F-ACE1-8BC239BA5EBC}">
      <dgm:prSet custT="1"/>
      <dgm:spPr/>
      <dgm:t>
        <a:bodyPr/>
        <a:lstStyle/>
        <a:p>
          <a:pPr rtl="1"/>
          <a:r>
            <a:rPr lang="fa-IR" sz="1600" dirty="0" smtClean="0">
              <a:cs typeface="B Koodak" pitchFamily="2" charset="-78"/>
            </a:rPr>
            <a:t>برخی از تحریف مصون مانده اند</a:t>
          </a:r>
          <a:endParaRPr lang="fa-IR" sz="1600" dirty="0">
            <a:cs typeface="B Koodak" pitchFamily="2" charset="-78"/>
          </a:endParaRPr>
        </a:p>
      </dgm:t>
    </dgm:pt>
    <dgm:pt modelId="{D3B6D986-EA59-41C2-AC5C-2DE9433A0B77}" type="parTrans" cxnId="{B919DD53-E0AE-4119-AB6F-24F2585381B9}">
      <dgm:prSet custT="1"/>
      <dgm:spPr/>
      <dgm:t>
        <a:bodyPr/>
        <a:lstStyle/>
        <a:p>
          <a:pPr rtl="1"/>
          <a:endParaRPr lang="fa-IR" sz="1600">
            <a:cs typeface="B Koodak" pitchFamily="2" charset="-78"/>
          </a:endParaRPr>
        </a:p>
      </dgm:t>
    </dgm:pt>
    <dgm:pt modelId="{9776BEC4-2B05-4A5F-BF39-AE856B0E6C7A}" type="sibTrans" cxnId="{B919DD53-E0AE-4119-AB6F-24F2585381B9}">
      <dgm:prSet/>
      <dgm:spPr/>
      <dgm:t>
        <a:bodyPr/>
        <a:lstStyle/>
        <a:p>
          <a:pPr rtl="1"/>
          <a:endParaRPr lang="fa-IR" sz="1600">
            <a:cs typeface="B Koodak" pitchFamily="2" charset="-78"/>
          </a:endParaRPr>
        </a:p>
      </dgm:t>
    </dgm:pt>
    <dgm:pt modelId="{836509C8-965C-4D28-B477-F27A25D2C7FD}">
      <dgm:prSet custT="1"/>
      <dgm:spPr/>
      <dgm:t>
        <a:bodyPr/>
        <a:lstStyle/>
        <a:p>
          <a:pPr rtl="1"/>
          <a:r>
            <a:rPr lang="fa-IR" sz="1600" dirty="0" smtClean="0">
              <a:cs typeface="B Koodak" pitchFamily="2" charset="-78"/>
            </a:rPr>
            <a:t>قرآن کریم</a:t>
          </a:r>
          <a:endParaRPr lang="fa-IR" sz="1600" dirty="0">
            <a:cs typeface="B Koodak" pitchFamily="2" charset="-78"/>
          </a:endParaRPr>
        </a:p>
      </dgm:t>
    </dgm:pt>
    <dgm:pt modelId="{345055E0-3796-4468-9E22-CEF109599331}" type="parTrans" cxnId="{3F4EAE05-BF08-4B22-B445-473F43851EBF}">
      <dgm:prSet custT="1"/>
      <dgm:spPr/>
      <dgm:t>
        <a:bodyPr/>
        <a:lstStyle/>
        <a:p>
          <a:pPr rtl="1"/>
          <a:endParaRPr lang="fa-IR" sz="1600">
            <a:cs typeface="B Koodak" pitchFamily="2" charset="-78"/>
          </a:endParaRPr>
        </a:p>
      </dgm:t>
    </dgm:pt>
    <dgm:pt modelId="{C9404229-9966-4C69-ACA5-2D405C4B9ABA}" type="sibTrans" cxnId="{3F4EAE05-BF08-4B22-B445-473F43851EBF}">
      <dgm:prSet/>
      <dgm:spPr/>
      <dgm:t>
        <a:bodyPr/>
        <a:lstStyle/>
        <a:p>
          <a:pPr rtl="1"/>
          <a:endParaRPr lang="fa-IR" sz="1600">
            <a:cs typeface="B Koodak" pitchFamily="2" charset="-78"/>
          </a:endParaRPr>
        </a:p>
      </dgm:t>
    </dgm:pt>
    <dgm:pt modelId="{2FCAC633-F8B6-45BF-914B-A9B4EBF9A424}">
      <dgm:prSet custT="1"/>
      <dgm:spPr/>
      <dgm:t>
        <a:bodyPr/>
        <a:lstStyle/>
        <a:p>
          <a:pPr rtl="1"/>
          <a:r>
            <a:rPr lang="fa-IR" sz="1600" dirty="0" smtClean="0">
              <a:cs typeface="B Koodak" pitchFamily="2" charset="-78"/>
            </a:rPr>
            <a:t>در این درس به اثبات این ادعا                  می پردازیم</a:t>
          </a:r>
          <a:endParaRPr lang="fa-IR" sz="1600" dirty="0">
            <a:cs typeface="B Koodak" pitchFamily="2" charset="-78"/>
          </a:endParaRPr>
        </a:p>
      </dgm:t>
    </dgm:pt>
    <dgm:pt modelId="{1C1B0FB4-C9E6-491A-8098-5F940F806F4B}" type="parTrans" cxnId="{F3F83A04-0270-4AC6-842E-8BF0479CB5F4}">
      <dgm:prSet custT="1"/>
      <dgm:spPr/>
      <dgm:t>
        <a:bodyPr/>
        <a:lstStyle/>
        <a:p>
          <a:pPr rtl="1"/>
          <a:endParaRPr lang="fa-IR" sz="1600">
            <a:cs typeface="B Koodak" pitchFamily="2" charset="-78"/>
          </a:endParaRPr>
        </a:p>
      </dgm:t>
    </dgm:pt>
    <dgm:pt modelId="{CDC4ECFB-7665-4770-A907-489884A1575E}" type="sibTrans" cxnId="{F3F83A04-0270-4AC6-842E-8BF0479CB5F4}">
      <dgm:prSet/>
      <dgm:spPr/>
      <dgm:t>
        <a:bodyPr/>
        <a:lstStyle/>
        <a:p>
          <a:pPr rtl="1"/>
          <a:endParaRPr lang="fa-IR" sz="1600">
            <a:cs typeface="B Koodak" pitchFamily="2" charset="-78"/>
          </a:endParaRPr>
        </a:p>
      </dgm:t>
    </dgm:pt>
    <dgm:pt modelId="{5E23F366-E4C0-45A1-9D17-803B07281364}" type="pres">
      <dgm:prSet presAssocID="{67EE26DD-8287-4E18-AB54-4D6593D7FC49}" presName="diagram" presStyleCnt="0">
        <dgm:presLayoutVars>
          <dgm:chPref val="1"/>
          <dgm:dir val="rev"/>
          <dgm:animOne val="branch"/>
          <dgm:animLvl val="lvl"/>
          <dgm:resizeHandles val="exact"/>
        </dgm:presLayoutVars>
      </dgm:prSet>
      <dgm:spPr/>
      <dgm:t>
        <a:bodyPr/>
        <a:lstStyle/>
        <a:p>
          <a:pPr rtl="1"/>
          <a:endParaRPr lang="fa-IR"/>
        </a:p>
      </dgm:t>
    </dgm:pt>
    <dgm:pt modelId="{CC0A6C3E-26C7-4309-8343-835B9407FA66}" type="pres">
      <dgm:prSet presAssocID="{BC426E20-FA69-4F9D-9EE8-3608B6A0DF93}" presName="root1" presStyleCnt="0"/>
      <dgm:spPr/>
    </dgm:pt>
    <dgm:pt modelId="{CA2B004B-3E09-49BE-A976-50025A92B96C}" type="pres">
      <dgm:prSet presAssocID="{BC426E20-FA69-4F9D-9EE8-3608B6A0DF93}" presName="LevelOneTextNode" presStyleLbl="node0" presStyleIdx="0" presStyleCnt="1" custScaleX="81519">
        <dgm:presLayoutVars>
          <dgm:chPref val="3"/>
        </dgm:presLayoutVars>
      </dgm:prSet>
      <dgm:spPr/>
      <dgm:t>
        <a:bodyPr/>
        <a:lstStyle/>
        <a:p>
          <a:pPr rtl="1"/>
          <a:endParaRPr lang="fa-IR"/>
        </a:p>
      </dgm:t>
    </dgm:pt>
    <dgm:pt modelId="{7A370E6C-5184-4D71-A59D-AEBCC7F096DD}" type="pres">
      <dgm:prSet presAssocID="{BC426E20-FA69-4F9D-9EE8-3608B6A0DF93}" presName="level2hierChild" presStyleCnt="0"/>
      <dgm:spPr/>
    </dgm:pt>
    <dgm:pt modelId="{A7447AAD-0FBB-49A5-AEAC-21A40577CF61}" type="pres">
      <dgm:prSet presAssocID="{3F9B908C-50EF-480F-8B65-8F870449775D}" presName="conn2-1" presStyleLbl="parChTrans1D2" presStyleIdx="0" presStyleCnt="2"/>
      <dgm:spPr/>
      <dgm:t>
        <a:bodyPr/>
        <a:lstStyle/>
        <a:p>
          <a:pPr rtl="1"/>
          <a:endParaRPr lang="fa-IR"/>
        </a:p>
      </dgm:t>
    </dgm:pt>
    <dgm:pt modelId="{51D74E3E-26B0-4B26-BF87-16B2610F6E59}" type="pres">
      <dgm:prSet presAssocID="{3F9B908C-50EF-480F-8B65-8F870449775D}" presName="connTx" presStyleLbl="parChTrans1D2" presStyleIdx="0" presStyleCnt="2"/>
      <dgm:spPr/>
      <dgm:t>
        <a:bodyPr/>
        <a:lstStyle/>
        <a:p>
          <a:pPr rtl="1"/>
          <a:endParaRPr lang="fa-IR"/>
        </a:p>
      </dgm:t>
    </dgm:pt>
    <dgm:pt modelId="{4CE97E48-1962-4CA6-B584-59979E5A7B56}" type="pres">
      <dgm:prSet presAssocID="{432E5A4C-2ED6-435D-861D-3B609180A48F}" presName="root2" presStyleCnt="0"/>
      <dgm:spPr/>
    </dgm:pt>
    <dgm:pt modelId="{E7AEBBE3-61F1-46C4-8903-39020DC1C7BA}" type="pres">
      <dgm:prSet presAssocID="{432E5A4C-2ED6-435D-861D-3B609180A48F}" presName="LevelTwoTextNode" presStyleLbl="node2" presStyleIdx="0" presStyleCnt="2">
        <dgm:presLayoutVars>
          <dgm:chPref val="3"/>
        </dgm:presLayoutVars>
      </dgm:prSet>
      <dgm:spPr/>
      <dgm:t>
        <a:bodyPr/>
        <a:lstStyle/>
        <a:p>
          <a:pPr rtl="1"/>
          <a:endParaRPr lang="fa-IR"/>
        </a:p>
      </dgm:t>
    </dgm:pt>
    <dgm:pt modelId="{458700A1-4F5F-44A5-811B-5F8110EB7C99}" type="pres">
      <dgm:prSet presAssocID="{432E5A4C-2ED6-435D-861D-3B609180A48F}" presName="level3hierChild" presStyleCnt="0"/>
      <dgm:spPr/>
    </dgm:pt>
    <dgm:pt modelId="{FD7E3D01-E2B9-495E-BD93-C1F737306AAA}" type="pres">
      <dgm:prSet presAssocID="{AE9A72BC-07EC-49A6-8A3A-03CD435F0698}" presName="conn2-1" presStyleLbl="parChTrans1D3" presStyleIdx="0" presStyleCnt="4"/>
      <dgm:spPr/>
      <dgm:t>
        <a:bodyPr/>
        <a:lstStyle/>
        <a:p>
          <a:pPr rtl="1"/>
          <a:endParaRPr lang="fa-IR"/>
        </a:p>
      </dgm:t>
    </dgm:pt>
    <dgm:pt modelId="{CEB07FFE-77DA-435E-8748-98918274CDD5}" type="pres">
      <dgm:prSet presAssocID="{AE9A72BC-07EC-49A6-8A3A-03CD435F0698}" presName="connTx" presStyleLbl="parChTrans1D3" presStyleIdx="0" presStyleCnt="4"/>
      <dgm:spPr/>
      <dgm:t>
        <a:bodyPr/>
        <a:lstStyle/>
        <a:p>
          <a:pPr rtl="1"/>
          <a:endParaRPr lang="fa-IR"/>
        </a:p>
      </dgm:t>
    </dgm:pt>
    <dgm:pt modelId="{E284B1BE-2218-4D5B-B50A-F29235917366}" type="pres">
      <dgm:prSet presAssocID="{785B829A-56F9-488A-A826-3FF6D6648796}" presName="root2" presStyleCnt="0"/>
      <dgm:spPr/>
    </dgm:pt>
    <dgm:pt modelId="{0930BD69-A3E9-45B2-A207-123B78356CA3}" type="pres">
      <dgm:prSet presAssocID="{785B829A-56F9-488A-A826-3FF6D6648796}" presName="LevelTwoTextNode" presStyleLbl="node3" presStyleIdx="0" presStyleCnt="4">
        <dgm:presLayoutVars>
          <dgm:chPref val="3"/>
        </dgm:presLayoutVars>
      </dgm:prSet>
      <dgm:spPr/>
      <dgm:t>
        <a:bodyPr/>
        <a:lstStyle/>
        <a:p>
          <a:pPr rtl="1"/>
          <a:endParaRPr lang="fa-IR"/>
        </a:p>
      </dgm:t>
    </dgm:pt>
    <dgm:pt modelId="{4AF2C7B6-7E8B-4109-A3A3-538C1B5B52E5}" type="pres">
      <dgm:prSet presAssocID="{785B829A-56F9-488A-A826-3FF6D6648796}" presName="level3hierChild" presStyleCnt="0"/>
      <dgm:spPr/>
    </dgm:pt>
    <dgm:pt modelId="{8B6DD1AF-CD16-407C-AD7C-894BB8C170DE}" type="pres">
      <dgm:prSet presAssocID="{45812E90-CCAC-4A9E-BA6E-DB9A572906B4}" presName="conn2-1" presStyleLbl="parChTrans1D4" presStyleIdx="0" presStyleCnt="5"/>
      <dgm:spPr/>
      <dgm:t>
        <a:bodyPr/>
        <a:lstStyle/>
        <a:p>
          <a:pPr rtl="1"/>
          <a:endParaRPr lang="fa-IR"/>
        </a:p>
      </dgm:t>
    </dgm:pt>
    <dgm:pt modelId="{D16B0F32-3A34-416A-B65E-7995D8DD97E3}" type="pres">
      <dgm:prSet presAssocID="{45812E90-CCAC-4A9E-BA6E-DB9A572906B4}" presName="connTx" presStyleLbl="parChTrans1D4" presStyleIdx="0" presStyleCnt="5"/>
      <dgm:spPr/>
      <dgm:t>
        <a:bodyPr/>
        <a:lstStyle/>
        <a:p>
          <a:pPr rtl="1"/>
          <a:endParaRPr lang="fa-IR"/>
        </a:p>
      </dgm:t>
    </dgm:pt>
    <dgm:pt modelId="{2B5E1B34-B277-4C2D-AFE4-AF371A466EC9}" type="pres">
      <dgm:prSet presAssocID="{D53A6CE6-E623-4271-91AC-5572BA1AC85F}" presName="root2" presStyleCnt="0"/>
      <dgm:spPr/>
    </dgm:pt>
    <dgm:pt modelId="{0369AC77-616B-4811-AF4C-F5A9BBB435F9}" type="pres">
      <dgm:prSet presAssocID="{D53A6CE6-E623-4271-91AC-5572BA1AC85F}" presName="LevelTwoTextNode" presStyleLbl="node4" presStyleIdx="0" presStyleCnt="5">
        <dgm:presLayoutVars>
          <dgm:chPref val="3"/>
        </dgm:presLayoutVars>
      </dgm:prSet>
      <dgm:spPr/>
      <dgm:t>
        <a:bodyPr/>
        <a:lstStyle/>
        <a:p>
          <a:pPr rtl="1"/>
          <a:endParaRPr lang="fa-IR"/>
        </a:p>
      </dgm:t>
    </dgm:pt>
    <dgm:pt modelId="{EA674394-B2AF-46D3-807B-BA472798BBF0}" type="pres">
      <dgm:prSet presAssocID="{D53A6CE6-E623-4271-91AC-5572BA1AC85F}" presName="level3hierChild" presStyleCnt="0"/>
      <dgm:spPr/>
    </dgm:pt>
    <dgm:pt modelId="{C4D1902C-3429-43B7-825F-0EA05DF884E7}" type="pres">
      <dgm:prSet presAssocID="{BC9B0CB8-08EA-432A-B3D2-5C70FC3DA025}" presName="conn2-1" presStyleLbl="parChTrans1D2" presStyleIdx="1" presStyleCnt="2"/>
      <dgm:spPr/>
      <dgm:t>
        <a:bodyPr/>
        <a:lstStyle/>
        <a:p>
          <a:pPr rtl="1"/>
          <a:endParaRPr lang="fa-IR"/>
        </a:p>
      </dgm:t>
    </dgm:pt>
    <dgm:pt modelId="{FA77D27C-6975-4CFE-ADB0-521096C6A5F3}" type="pres">
      <dgm:prSet presAssocID="{BC9B0CB8-08EA-432A-B3D2-5C70FC3DA025}" presName="connTx" presStyleLbl="parChTrans1D2" presStyleIdx="1" presStyleCnt="2"/>
      <dgm:spPr/>
      <dgm:t>
        <a:bodyPr/>
        <a:lstStyle/>
        <a:p>
          <a:pPr rtl="1"/>
          <a:endParaRPr lang="fa-IR"/>
        </a:p>
      </dgm:t>
    </dgm:pt>
    <dgm:pt modelId="{B423D4FD-B3A7-4D52-8C4A-D8594541AF51}" type="pres">
      <dgm:prSet presAssocID="{CE557BCB-FDBF-4A81-A978-8B5BBD2F4D39}" presName="root2" presStyleCnt="0"/>
      <dgm:spPr/>
    </dgm:pt>
    <dgm:pt modelId="{28188450-C97A-4998-AE6A-08587D266933}" type="pres">
      <dgm:prSet presAssocID="{CE557BCB-FDBF-4A81-A978-8B5BBD2F4D39}" presName="LevelTwoTextNode" presStyleLbl="node2" presStyleIdx="1" presStyleCnt="2" custScaleY="148626">
        <dgm:presLayoutVars>
          <dgm:chPref val="3"/>
        </dgm:presLayoutVars>
      </dgm:prSet>
      <dgm:spPr/>
      <dgm:t>
        <a:bodyPr/>
        <a:lstStyle/>
        <a:p>
          <a:pPr rtl="1"/>
          <a:endParaRPr lang="fa-IR"/>
        </a:p>
      </dgm:t>
    </dgm:pt>
    <dgm:pt modelId="{8BBCB4B5-0C64-46D0-A8CC-0885A18FB221}" type="pres">
      <dgm:prSet presAssocID="{CE557BCB-FDBF-4A81-A978-8B5BBD2F4D39}" presName="level3hierChild" presStyleCnt="0"/>
      <dgm:spPr/>
    </dgm:pt>
    <dgm:pt modelId="{B913726B-A0F5-4D8F-BC2A-7B89B48B81B8}" type="pres">
      <dgm:prSet presAssocID="{2F74A692-0EDC-409D-AC47-343EBEB5E9B4}" presName="conn2-1" presStyleLbl="parChTrans1D3" presStyleIdx="1" presStyleCnt="4"/>
      <dgm:spPr/>
      <dgm:t>
        <a:bodyPr/>
        <a:lstStyle/>
        <a:p>
          <a:pPr rtl="1"/>
          <a:endParaRPr lang="fa-IR"/>
        </a:p>
      </dgm:t>
    </dgm:pt>
    <dgm:pt modelId="{BD0C28E6-9668-4482-B66D-10D76524BB80}" type="pres">
      <dgm:prSet presAssocID="{2F74A692-0EDC-409D-AC47-343EBEB5E9B4}" presName="connTx" presStyleLbl="parChTrans1D3" presStyleIdx="1" presStyleCnt="4"/>
      <dgm:spPr/>
      <dgm:t>
        <a:bodyPr/>
        <a:lstStyle/>
        <a:p>
          <a:pPr rtl="1"/>
          <a:endParaRPr lang="fa-IR"/>
        </a:p>
      </dgm:t>
    </dgm:pt>
    <dgm:pt modelId="{72653068-BABE-45EE-B52A-394402335A6D}" type="pres">
      <dgm:prSet presAssocID="{F39A498E-6D6D-468C-9CFA-FC0A7D2B8ADE}" presName="root2" presStyleCnt="0"/>
      <dgm:spPr/>
    </dgm:pt>
    <dgm:pt modelId="{830CA234-F0F7-4602-BFD0-E0AB1A1A1A40}" type="pres">
      <dgm:prSet presAssocID="{F39A498E-6D6D-468C-9CFA-FC0A7D2B8ADE}" presName="LevelTwoTextNode" presStyleLbl="node3" presStyleIdx="1" presStyleCnt="4" custScaleX="145980" custScaleY="118580">
        <dgm:presLayoutVars>
          <dgm:chPref val="3"/>
        </dgm:presLayoutVars>
      </dgm:prSet>
      <dgm:spPr/>
      <dgm:t>
        <a:bodyPr/>
        <a:lstStyle/>
        <a:p>
          <a:pPr rtl="1"/>
          <a:endParaRPr lang="fa-IR"/>
        </a:p>
      </dgm:t>
    </dgm:pt>
    <dgm:pt modelId="{B09744ED-DF37-4531-80DA-47F50315A825}" type="pres">
      <dgm:prSet presAssocID="{F39A498E-6D6D-468C-9CFA-FC0A7D2B8ADE}" presName="level3hierChild" presStyleCnt="0"/>
      <dgm:spPr/>
    </dgm:pt>
    <dgm:pt modelId="{D4811A95-643A-4E22-B437-FDFC5DEAEBBE}" type="pres">
      <dgm:prSet presAssocID="{D33BEC3D-78F3-4963-8239-8642C5EB9E45}" presName="conn2-1" presStyleLbl="parChTrans1D4" presStyleIdx="1" presStyleCnt="5"/>
      <dgm:spPr/>
      <dgm:t>
        <a:bodyPr/>
        <a:lstStyle/>
        <a:p>
          <a:pPr rtl="1"/>
          <a:endParaRPr lang="fa-IR"/>
        </a:p>
      </dgm:t>
    </dgm:pt>
    <dgm:pt modelId="{F45B7576-3AE1-4304-AA9C-8209FCE8FDB7}" type="pres">
      <dgm:prSet presAssocID="{D33BEC3D-78F3-4963-8239-8642C5EB9E45}" presName="connTx" presStyleLbl="parChTrans1D4" presStyleIdx="1" presStyleCnt="5"/>
      <dgm:spPr/>
      <dgm:t>
        <a:bodyPr/>
        <a:lstStyle/>
        <a:p>
          <a:pPr rtl="1"/>
          <a:endParaRPr lang="fa-IR"/>
        </a:p>
      </dgm:t>
    </dgm:pt>
    <dgm:pt modelId="{ED9EECFE-44A0-43BD-ADCE-70703F19450B}" type="pres">
      <dgm:prSet presAssocID="{4A94E929-008E-40C5-8EB9-16C9F4A72186}" presName="root2" presStyleCnt="0"/>
      <dgm:spPr/>
    </dgm:pt>
    <dgm:pt modelId="{1D9E8588-2C36-42D1-872C-B3F7744C980F}" type="pres">
      <dgm:prSet presAssocID="{4A94E929-008E-40C5-8EB9-16C9F4A72186}" presName="LevelTwoTextNode" presStyleLbl="node4" presStyleIdx="1" presStyleCnt="5" custScaleX="136207">
        <dgm:presLayoutVars>
          <dgm:chPref val="3"/>
        </dgm:presLayoutVars>
      </dgm:prSet>
      <dgm:spPr/>
      <dgm:t>
        <a:bodyPr/>
        <a:lstStyle/>
        <a:p>
          <a:pPr rtl="1"/>
          <a:endParaRPr lang="fa-IR"/>
        </a:p>
      </dgm:t>
    </dgm:pt>
    <dgm:pt modelId="{F6663042-FD69-43D1-A604-BF96981DD83E}" type="pres">
      <dgm:prSet presAssocID="{4A94E929-008E-40C5-8EB9-16C9F4A72186}" presName="level3hierChild" presStyleCnt="0"/>
      <dgm:spPr/>
    </dgm:pt>
    <dgm:pt modelId="{F0C0603B-8A88-4C7E-A062-FB832B4638FD}" type="pres">
      <dgm:prSet presAssocID="{C30CBC2B-FABC-445C-B7ED-32D401033AA2}" presName="conn2-1" presStyleLbl="parChTrans1D3" presStyleIdx="2" presStyleCnt="4"/>
      <dgm:spPr/>
      <dgm:t>
        <a:bodyPr/>
        <a:lstStyle/>
        <a:p>
          <a:pPr rtl="1"/>
          <a:endParaRPr lang="fa-IR"/>
        </a:p>
      </dgm:t>
    </dgm:pt>
    <dgm:pt modelId="{EF62AC2E-3042-433D-A77D-3D46E6036293}" type="pres">
      <dgm:prSet presAssocID="{C30CBC2B-FABC-445C-B7ED-32D401033AA2}" presName="connTx" presStyleLbl="parChTrans1D3" presStyleIdx="2" presStyleCnt="4"/>
      <dgm:spPr/>
      <dgm:t>
        <a:bodyPr/>
        <a:lstStyle/>
        <a:p>
          <a:pPr rtl="1"/>
          <a:endParaRPr lang="fa-IR"/>
        </a:p>
      </dgm:t>
    </dgm:pt>
    <dgm:pt modelId="{A6C96D87-C4FD-4602-8D31-F03C8D6AA3F0}" type="pres">
      <dgm:prSet presAssocID="{2B5F66AD-D6B7-4A33-AE1E-808FEE73A0A2}" presName="root2" presStyleCnt="0"/>
      <dgm:spPr/>
    </dgm:pt>
    <dgm:pt modelId="{621F578E-06C9-4132-9E95-875ADCC3DE3D}" type="pres">
      <dgm:prSet presAssocID="{2B5F66AD-D6B7-4A33-AE1E-808FEE73A0A2}" presName="LevelTwoTextNode" presStyleLbl="node3" presStyleIdx="2" presStyleCnt="4" custScaleX="145980" custScaleY="118580">
        <dgm:presLayoutVars>
          <dgm:chPref val="3"/>
        </dgm:presLayoutVars>
      </dgm:prSet>
      <dgm:spPr/>
      <dgm:t>
        <a:bodyPr/>
        <a:lstStyle/>
        <a:p>
          <a:pPr rtl="1"/>
          <a:endParaRPr lang="fa-IR"/>
        </a:p>
      </dgm:t>
    </dgm:pt>
    <dgm:pt modelId="{187679FF-E33C-4D89-B43F-396551CEB737}" type="pres">
      <dgm:prSet presAssocID="{2B5F66AD-D6B7-4A33-AE1E-808FEE73A0A2}" presName="level3hierChild" presStyleCnt="0"/>
      <dgm:spPr/>
    </dgm:pt>
    <dgm:pt modelId="{3BA20991-8BAD-461F-BFC9-167EAEEDD88C}" type="pres">
      <dgm:prSet presAssocID="{AE76E21C-6241-4376-93C7-B8DC7AF6561D}" presName="conn2-1" presStyleLbl="parChTrans1D4" presStyleIdx="2" presStyleCnt="5"/>
      <dgm:spPr/>
      <dgm:t>
        <a:bodyPr/>
        <a:lstStyle/>
        <a:p>
          <a:pPr rtl="1"/>
          <a:endParaRPr lang="fa-IR"/>
        </a:p>
      </dgm:t>
    </dgm:pt>
    <dgm:pt modelId="{C9C7BC41-4B1B-4D66-B9E9-DA2F1EE683AF}" type="pres">
      <dgm:prSet presAssocID="{AE76E21C-6241-4376-93C7-B8DC7AF6561D}" presName="connTx" presStyleLbl="parChTrans1D4" presStyleIdx="2" presStyleCnt="5"/>
      <dgm:spPr/>
      <dgm:t>
        <a:bodyPr/>
        <a:lstStyle/>
        <a:p>
          <a:pPr rtl="1"/>
          <a:endParaRPr lang="fa-IR"/>
        </a:p>
      </dgm:t>
    </dgm:pt>
    <dgm:pt modelId="{BE85F224-5C58-4387-8D07-D6F857C0E1FC}" type="pres">
      <dgm:prSet presAssocID="{C9DF6B99-F21E-4694-9AE7-1FF321D76E29}" presName="root2" presStyleCnt="0"/>
      <dgm:spPr/>
    </dgm:pt>
    <dgm:pt modelId="{68BF443B-A1AC-4A56-9AB4-EA0428D74F0F}" type="pres">
      <dgm:prSet presAssocID="{C9DF6B99-F21E-4694-9AE7-1FF321D76E29}" presName="LevelTwoTextNode" presStyleLbl="node4" presStyleIdx="2" presStyleCnt="5" custScaleX="136207">
        <dgm:presLayoutVars>
          <dgm:chPref val="3"/>
        </dgm:presLayoutVars>
      </dgm:prSet>
      <dgm:spPr/>
      <dgm:t>
        <a:bodyPr/>
        <a:lstStyle/>
        <a:p>
          <a:pPr rtl="1"/>
          <a:endParaRPr lang="fa-IR"/>
        </a:p>
      </dgm:t>
    </dgm:pt>
    <dgm:pt modelId="{97867654-1428-4345-85D3-075CAB62DECF}" type="pres">
      <dgm:prSet presAssocID="{C9DF6B99-F21E-4694-9AE7-1FF321D76E29}" presName="level3hierChild" presStyleCnt="0"/>
      <dgm:spPr/>
    </dgm:pt>
    <dgm:pt modelId="{136F2580-A666-41C5-A826-69F8F2950089}" type="pres">
      <dgm:prSet presAssocID="{D3B6D986-EA59-41C2-AC5C-2DE9433A0B77}" presName="conn2-1" presStyleLbl="parChTrans1D3" presStyleIdx="3" presStyleCnt="4"/>
      <dgm:spPr/>
      <dgm:t>
        <a:bodyPr/>
        <a:lstStyle/>
        <a:p>
          <a:pPr rtl="1"/>
          <a:endParaRPr lang="fa-IR"/>
        </a:p>
      </dgm:t>
    </dgm:pt>
    <dgm:pt modelId="{5338A241-F726-4371-B30E-FF07CA8B6C65}" type="pres">
      <dgm:prSet presAssocID="{D3B6D986-EA59-41C2-AC5C-2DE9433A0B77}" presName="connTx" presStyleLbl="parChTrans1D3" presStyleIdx="3" presStyleCnt="4"/>
      <dgm:spPr/>
      <dgm:t>
        <a:bodyPr/>
        <a:lstStyle/>
        <a:p>
          <a:pPr rtl="1"/>
          <a:endParaRPr lang="fa-IR"/>
        </a:p>
      </dgm:t>
    </dgm:pt>
    <dgm:pt modelId="{65690937-F491-440E-BBF7-F59F15500479}" type="pres">
      <dgm:prSet presAssocID="{C2C86E7D-6749-4A9F-ACE1-8BC239BA5EBC}" presName="root2" presStyleCnt="0"/>
      <dgm:spPr/>
    </dgm:pt>
    <dgm:pt modelId="{E673E6E7-3A49-4C90-A513-4B93D9B71099}" type="pres">
      <dgm:prSet presAssocID="{C2C86E7D-6749-4A9F-ACE1-8BC239BA5EBC}" presName="LevelTwoTextNode" presStyleLbl="node3" presStyleIdx="3" presStyleCnt="4" custScaleX="145980" custScaleY="118580">
        <dgm:presLayoutVars>
          <dgm:chPref val="3"/>
        </dgm:presLayoutVars>
      </dgm:prSet>
      <dgm:spPr/>
      <dgm:t>
        <a:bodyPr/>
        <a:lstStyle/>
        <a:p>
          <a:pPr rtl="1"/>
          <a:endParaRPr lang="fa-IR"/>
        </a:p>
      </dgm:t>
    </dgm:pt>
    <dgm:pt modelId="{9B09A1EB-90A3-4C58-9BC2-5391E569A596}" type="pres">
      <dgm:prSet presAssocID="{C2C86E7D-6749-4A9F-ACE1-8BC239BA5EBC}" presName="level3hierChild" presStyleCnt="0"/>
      <dgm:spPr/>
    </dgm:pt>
    <dgm:pt modelId="{88B803F7-8C2B-48AA-BA1C-80F07B501E7C}" type="pres">
      <dgm:prSet presAssocID="{345055E0-3796-4468-9E22-CEF109599331}" presName="conn2-1" presStyleLbl="parChTrans1D4" presStyleIdx="3" presStyleCnt="5"/>
      <dgm:spPr/>
      <dgm:t>
        <a:bodyPr/>
        <a:lstStyle/>
        <a:p>
          <a:pPr rtl="1"/>
          <a:endParaRPr lang="fa-IR"/>
        </a:p>
      </dgm:t>
    </dgm:pt>
    <dgm:pt modelId="{9295B931-CFC6-446E-9989-6BB59FCF7B00}" type="pres">
      <dgm:prSet presAssocID="{345055E0-3796-4468-9E22-CEF109599331}" presName="connTx" presStyleLbl="parChTrans1D4" presStyleIdx="3" presStyleCnt="5"/>
      <dgm:spPr/>
      <dgm:t>
        <a:bodyPr/>
        <a:lstStyle/>
        <a:p>
          <a:pPr rtl="1"/>
          <a:endParaRPr lang="fa-IR"/>
        </a:p>
      </dgm:t>
    </dgm:pt>
    <dgm:pt modelId="{EE83A9C4-68F5-498E-B87A-1831F3AD3FAB}" type="pres">
      <dgm:prSet presAssocID="{836509C8-965C-4D28-B477-F27A25D2C7FD}" presName="root2" presStyleCnt="0"/>
      <dgm:spPr/>
    </dgm:pt>
    <dgm:pt modelId="{A1CFDE44-9D8C-4029-901D-1981557E43B0}" type="pres">
      <dgm:prSet presAssocID="{836509C8-965C-4D28-B477-F27A25D2C7FD}" presName="LevelTwoTextNode" presStyleLbl="node4" presStyleIdx="3" presStyleCnt="5">
        <dgm:presLayoutVars>
          <dgm:chPref val="3"/>
        </dgm:presLayoutVars>
      </dgm:prSet>
      <dgm:spPr/>
      <dgm:t>
        <a:bodyPr/>
        <a:lstStyle/>
        <a:p>
          <a:pPr rtl="1"/>
          <a:endParaRPr lang="fa-IR"/>
        </a:p>
      </dgm:t>
    </dgm:pt>
    <dgm:pt modelId="{1BAD3DCB-1D08-4812-A47F-B60F6ECA7E24}" type="pres">
      <dgm:prSet presAssocID="{836509C8-965C-4D28-B477-F27A25D2C7FD}" presName="level3hierChild" presStyleCnt="0"/>
      <dgm:spPr/>
    </dgm:pt>
    <dgm:pt modelId="{42B8465C-51F6-47FE-9083-B0E08EC0A75F}" type="pres">
      <dgm:prSet presAssocID="{1C1B0FB4-C9E6-491A-8098-5F940F806F4B}" presName="conn2-1" presStyleLbl="parChTrans1D4" presStyleIdx="4" presStyleCnt="5"/>
      <dgm:spPr/>
      <dgm:t>
        <a:bodyPr/>
        <a:lstStyle/>
        <a:p>
          <a:pPr rtl="1"/>
          <a:endParaRPr lang="fa-IR"/>
        </a:p>
      </dgm:t>
    </dgm:pt>
    <dgm:pt modelId="{D47D5906-C5B0-41CA-82D5-CF59326B4F12}" type="pres">
      <dgm:prSet presAssocID="{1C1B0FB4-C9E6-491A-8098-5F940F806F4B}" presName="connTx" presStyleLbl="parChTrans1D4" presStyleIdx="4" presStyleCnt="5"/>
      <dgm:spPr/>
      <dgm:t>
        <a:bodyPr/>
        <a:lstStyle/>
        <a:p>
          <a:pPr rtl="1"/>
          <a:endParaRPr lang="fa-IR"/>
        </a:p>
      </dgm:t>
    </dgm:pt>
    <dgm:pt modelId="{452A775B-D37F-42DD-8CF3-4288455D64EB}" type="pres">
      <dgm:prSet presAssocID="{2FCAC633-F8B6-45BF-914B-A9B4EBF9A424}" presName="root2" presStyleCnt="0"/>
      <dgm:spPr/>
    </dgm:pt>
    <dgm:pt modelId="{0EC269D6-37F5-4354-B617-9C4EDEDAF90B}" type="pres">
      <dgm:prSet presAssocID="{2FCAC633-F8B6-45BF-914B-A9B4EBF9A424}" presName="LevelTwoTextNode" presStyleLbl="node4" presStyleIdx="4" presStyleCnt="5" custScaleY="144903">
        <dgm:presLayoutVars>
          <dgm:chPref val="3"/>
        </dgm:presLayoutVars>
      </dgm:prSet>
      <dgm:spPr/>
      <dgm:t>
        <a:bodyPr/>
        <a:lstStyle/>
        <a:p>
          <a:pPr rtl="1"/>
          <a:endParaRPr lang="fa-IR"/>
        </a:p>
      </dgm:t>
    </dgm:pt>
    <dgm:pt modelId="{19C5E0D0-389A-42FF-B163-E446786E6F55}" type="pres">
      <dgm:prSet presAssocID="{2FCAC633-F8B6-45BF-914B-A9B4EBF9A424}" presName="level3hierChild" presStyleCnt="0"/>
      <dgm:spPr/>
    </dgm:pt>
  </dgm:ptLst>
  <dgm:cxnLst>
    <dgm:cxn modelId="{A8754327-F015-458C-8361-3C5F73745A52}" type="presOf" srcId="{785B829A-56F9-488A-A826-3FF6D6648796}" destId="{0930BD69-A3E9-45B2-A207-123B78356CA3}" srcOrd="0" destOrd="0" presId="urn:microsoft.com/office/officeart/2005/8/layout/hierarchy2"/>
    <dgm:cxn modelId="{4D839BDC-D934-4231-A542-8AA20BA6B253}" type="presOf" srcId="{D33BEC3D-78F3-4963-8239-8642C5EB9E45}" destId="{F45B7576-3AE1-4304-AA9C-8209FCE8FDB7}" srcOrd="1" destOrd="0" presId="urn:microsoft.com/office/officeart/2005/8/layout/hierarchy2"/>
    <dgm:cxn modelId="{6C4E3214-A29A-498D-85DD-0CB950B30F3C}" type="presOf" srcId="{D33BEC3D-78F3-4963-8239-8642C5EB9E45}" destId="{D4811A95-643A-4E22-B437-FDFC5DEAEBBE}" srcOrd="0" destOrd="0" presId="urn:microsoft.com/office/officeart/2005/8/layout/hierarchy2"/>
    <dgm:cxn modelId="{D0BD689D-340A-42B6-B99E-B46BF48BCD57}" type="presOf" srcId="{AE9A72BC-07EC-49A6-8A3A-03CD435F0698}" destId="{CEB07FFE-77DA-435E-8748-98918274CDD5}" srcOrd="1" destOrd="0" presId="urn:microsoft.com/office/officeart/2005/8/layout/hierarchy2"/>
    <dgm:cxn modelId="{4F727B23-8DCB-4C79-A19E-A3CD5664E006}" srcId="{CE557BCB-FDBF-4A81-A978-8B5BBD2F4D39}" destId="{F39A498E-6D6D-468C-9CFA-FC0A7D2B8ADE}" srcOrd="0" destOrd="0" parTransId="{2F74A692-0EDC-409D-AC47-343EBEB5E9B4}" sibTransId="{896305ED-97E0-4D87-B518-86A52EA716D8}"/>
    <dgm:cxn modelId="{005DAB9E-D640-4A50-A648-57AD599D7513}" type="presOf" srcId="{BC9B0CB8-08EA-432A-B3D2-5C70FC3DA025}" destId="{FA77D27C-6975-4CFE-ADB0-521096C6A5F3}" srcOrd="1" destOrd="0" presId="urn:microsoft.com/office/officeart/2005/8/layout/hierarchy2"/>
    <dgm:cxn modelId="{D0335F1F-615C-42A3-98A1-A78D96549E7A}" type="presOf" srcId="{F39A498E-6D6D-468C-9CFA-FC0A7D2B8ADE}" destId="{830CA234-F0F7-4602-BFD0-E0AB1A1A1A40}" srcOrd="0" destOrd="0" presId="urn:microsoft.com/office/officeart/2005/8/layout/hierarchy2"/>
    <dgm:cxn modelId="{A1346EB0-02BB-44E1-809D-19D55D6D5CB4}" type="presOf" srcId="{1C1B0FB4-C9E6-491A-8098-5F940F806F4B}" destId="{42B8465C-51F6-47FE-9083-B0E08EC0A75F}" srcOrd="0" destOrd="0" presId="urn:microsoft.com/office/officeart/2005/8/layout/hierarchy2"/>
    <dgm:cxn modelId="{CC5C8BFF-37C8-40B7-9E71-0BE46FE6A9EC}" srcId="{785B829A-56F9-488A-A826-3FF6D6648796}" destId="{D53A6CE6-E623-4271-91AC-5572BA1AC85F}" srcOrd="0" destOrd="0" parTransId="{45812E90-CCAC-4A9E-BA6E-DB9A572906B4}" sibTransId="{B0E75322-35C6-4DDE-AAD4-89A425EAAB78}"/>
    <dgm:cxn modelId="{656BDD6D-2611-4211-BBD6-4974124B4F56}" srcId="{432E5A4C-2ED6-435D-861D-3B609180A48F}" destId="{785B829A-56F9-488A-A826-3FF6D6648796}" srcOrd="0" destOrd="0" parTransId="{AE9A72BC-07EC-49A6-8A3A-03CD435F0698}" sibTransId="{C21D5477-697B-48D2-868F-20571EB2510F}"/>
    <dgm:cxn modelId="{02A25E9D-E6D3-4330-8B20-3E7D2E6E0BF2}" type="presOf" srcId="{2F74A692-0EDC-409D-AC47-343EBEB5E9B4}" destId="{BD0C28E6-9668-4482-B66D-10D76524BB80}" srcOrd="1" destOrd="0" presId="urn:microsoft.com/office/officeart/2005/8/layout/hierarchy2"/>
    <dgm:cxn modelId="{15F3D286-5586-4C4E-A446-5220CBB2AFE4}" type="presOf" srcId="{345055E0-3796-4468-9E22-CEF109599331}" destId="{88B803F7-8C2B-48AA-BA1C-80F07B501E7C}" srcOrd="0" destOrd="0" presId="urn:microsoft.com/office/officeart/2005/8/layout/hierarchy2"/>
    <dgm:cxn modelId="{3803309E-2158-4059-9902-F3AE4344C491}" type="presOf" srcId="{432E5A4C-2ED6-435D-861D-3B609180A48F}" destId="{E7AEBBE3-61F1-46C4-8903-39020DC1C7BA}" srcOrd="0" destOrd="0" presId="urn:microsoft.com/office/officeart/2005/8/layout/hierarchy2"/>
    <dgm:cxn modelId="{B9F588BD-07FC-4EE4-8D24-7CAA1E629424}" type="presOf" srcId="{D3B6D986-EA59-41C2-AC5C-2DE9433A0B77}" destId="{136F2580-A666-41C5-A826-69F8F2950089}" srcOrd="0" destOrd="0" presId="urn:microsoft.com/office/officeart/2005/8/layout/hierarchy2"/>
    <dgm:cxn modelId="{0C712EBC-3895-4E12-A57E-6413063C879F}" srcId="{67EE26DD-8287-4E18-AB54-4D6593D7FC49}" destId="{BC426E20-FA69-4F9D-9EE8-3608B6A0DF93}" srcOrd="0" destOrd="0" parTransId="{422327A8-7692-4BD0-8460-341F9C56BF79}" sibTransId="{B57017D9-D4FC-4C55-B491-3DC00F8A814F}"/>
    <dgm:cxn modelId="{FF6972AD-DF04-4EE7-B266-6C017FB7F7E1}" type="presOf" srcId="{AE9A72BC-07EC-49A6-8A3A-03CD435F0698}" destId="{FD7E3D01-E2B9-495E-BD93-C1F737306AAA}" srcOrd="0" destOrd="0" presId="urn:microsoft.com/office/officeart/2005/8/layout/hierarchy2"/>
    <dgm:cxn modelId="{B4550001-F58B-4989-A8DD-BBE21FEF3997}" srcId="{CE557BCB-FDBF-4A81-A978-8B5BBD2F4D39}" destId="{2B5F66AD-D6B7-4A33-AE1E-808FEE73A0A2}" srcOrd="1" destOrd="0" parTransId="{C30CBC2B-FABC-445C-B7ED-32D401033AA2}" sibTransId="{8E63315F-0965-4D04-8F06-F21224A83810}"/>
    <dgm:cxn modelId="{324B4592-191D-4B1B-A539-4EB8AEF30A41}" type="presOf" srcId="{345055E0-3796-4468-9E22-CEF109599331}" destId="{9295B931-CFC6-446E-9989-6BB59FCF7B00}" srcOrd="1" destOrd="0" presId="urn:microsoft.com/office/officeart/2005/8/layout/hierarchy2"/>
    <dgm:cxn modelId="{A67E5B66-002E-4F2C-8DB2-23C560F1F6B4}" srcId="{F39A498E-6D6D-468C-9CFA-FC0A7D2B8ADE}" destId="{4A94E929-008E-40C5-8EB9-16C9F4A72186}" srcOrd="0" destOrd="0" parTransId="{D33BEC3D-78F3-4963-8239-8642C5EB9E45}" sibTransId="{F6041DFE-F34F-4C0D-B9BA-8C242B9AB67E}"/>
    <dgm:cxn modelId="{1C3736C1-B76B-47E9-86A7-62E744F32529}" type="presOf" srcId="{C9DF6B99-F21E-4694-9AE7-1FF321D76E29}" destId="{68BF443B-A1AC-4A56-9AB4-EA0428D74F0F}" srcOrd="0" destOrd="0" presId="urn:microsoft.com/office/officeart/2005/8/layout/hierarchy2"/>
    <dgm:cxn modelId="{549F9A51-1608-4144-A605-3479D4668ACE}" type="presOf" srcId="{2F74A692-0EDC-409D-AC47-343EBEB5E9B4}" destId="{B913726B-A0F5-4D8F-BC2A-7B89B48B81B8}" srcOrd="0" destOrd="0" presId="urn:microsoft.com/office/officeart/2005/8/layout/hierarchy2"/>
    <dgm:cxn modelId="{6C16EEED-603E-452B-B794-3CC36122762B}" type="presOf" srcId="{45812E90-CCAC-4A9E-BA6E-DB9A572906B4}" destId="{D16B0F32-3A34-416A-B65E-7995D8DD97E3}" srcOrd="1" destOrd="0" presId="urn:microsoft.com/office/officeart/2005/8/layout/hierarchy2"/>
    <dgm:cxn modelId="{90F4591C-4D12-4273-A196-4B226D94DBD0}" type="presOf" srcId="{2B5F66AD-D6B7-4A33-AE1E-808FEE73A0A2}" destId="{621F578E-06C9-4132-9E95-875ADCC3DE3D}" srcOrd="0" destOrd="0" presId="urn:microsoft.com/office/officeart/2005/8/layout/hierarchy2"/>
    <dgm:cxn modelId="{F3F83A04-0270-4AC6-842E-8BF0479CB5F4}" srcId="{836509C8-965C-4D28-B477-F27A25D2C7FD}" destId="{2FCAC633-F8B6-45BF-914B-A9B4EBF9A424}" srcOrd="0" destOrd="0" parTransId="{1C1B0FB4-C9E6-491A-8098-5F940F806F4B}" sibTransId="{CDC4ECFB-7665-4770-A907-489884A1575E}"/>
    <dgm:cxn modelId="{979CDFDD-39F5-4019-88FE-993ECCBA5004}" type="presOf" srcId="{1C1B0FB4-C9E6-491A-8098-5F940F806F4B}" destId="{D47D5906-C5B0-41CA-82D5-CF59326B4F12}" srcOrd="1" destOrd="0" presId="urn:microsoft.com/office/officeart/2005/8/layout/hierarchy2"/>
    <dgm:cxn modelId="{C3BAFC70-C3B9-47AA-AAC3-B563DA644430}" type="presOf" srcId="{2FCAC633-F8B6-45BF-914B-A9B4EBF9A424}" destId="{0EC269D6-37F5-4354-B617-9C4EDEDAF90B}" srcOrd="0" destOrd="0" presId="urn:microsoft.com/office/officeart/2005/8/layout/hierarchy2"/>
    <dgm:cxn modelId="{198D8CFA-2AB2-4F83-A8F4-7228F5327434}" type="presOf" srcId="{D53A6CE6-E623-4271-91AC-5572BA1AC85F}" destId="{0369AC77-616B-4811-AF4C-F5A9BBB435F9}" srcOrd="0" destOrd="0" presId="urn:microsoft.com/office/officeart/2005/8/layout/hierarchy2"/>
    <dgm:cxn modelId="{C47DCCED-E4F4-45F7-9A5C-98281A47B749}" type="presOf" srcId="{BC9B0CB8-08EA-432A-B3D2-5C70FC3DA025}" destId="{C4D1902C-3429-43B7-825F-0EA05DF884E7}" srcOrd="0" destOrd="0" presId="urn:microsoft.com/office/officeart/2005/8/layout/hierarchy2"/>
    <dgm:cxn modelId="{3F4EAE05-BF08-4B22-B445-473F43851EBF}" srcId="{C2C86E7D-6749-4A9F-ACE1-8BC239BA5EBC}" destId="{836509C8-965C-4D28-B477-F27A25D2C7FD}" srcOrd="0" destOrd="0" parTransId="{345055E0-3796-4468-9E22-CEF109599331}" sibTransId="{C9404229-9966-4C69-ACA5-2D405C4B9ABA}"/>
    <dgm:cxn modelId="{E40E7C1B-7F2D-4CF9-A16D-CD9FAE7772FF}" type="presOf" srcId="{C2C86E7D-6749-4A9F-ACE1-8BC239BA5EBC}" destId="{E673E6E7-3A49-4C90-A513-4B93D9B71099}" srcOrd="0" destOrd="0" presId="urn:microsoft.com/office/officeart/2005/8/layout/hierarchy2"/>
    <dgm:cxn modelId="{61B25110-CF05-4CF3-BBBC-329507E1EE7A}" type="presOf" srcId="{AE76E21C-6241-4376-93C7-B8DC7AF6561D}" destId="{C9C7BC41-4B1B-4D66-B9E9-DA2F1EE683AF}" srcOrd="1" destOrd="0" presId="urn:microsoft.com/office/officeart/2005/8/layout/hierarchy2"/>
    <dgm:cxn modelId="{626DB930-A8A2-4171-B3BB-C6DB757AB0E1}" type="presOf" srcId="{67EE26DD-8287-4E18-AB54-4D6593D7FC49}" destId="{5E23F366-E4C0-45A1-9D17-803B07281364}" srcOrd="0" destOrd="0" presId="urn:microsoft.com/office/officeart/2005/8/layout/hierarchy2"/>
    <dgm:cxn modelId="{E4129BF5-C369-40EE-ABC5-1F65EC85CD27}" type="presOf" srcId="{45812E90-CCAC-4A9E-BA6E-DB9A572906B4}" destId="{8B6DD1AF-CD16-407C-AD7C-894BB8C170DE}" srcOrd="0" destOrd="0" presId="urn:microsoft.com/office/officeart/2005/8/layout/hierarchy2"/>
    <dgm:cxn modelId="{DFA62146-0B79-4414-B547-AA736ABC2B05}" srcId="{BC426E20-FA69-4F9D-9EE8-3608B6A0DF93}" destId="{CE557BCB-FDBF-4A81-A978-8B5BBD2F4D39}" srcOrd="1" destOrd="0" parTransId="{BC9B0CB8-08EA-432A-B3D2-5C70FC3DA025}" sibTransId="{6A3153EA-530D-41AC-9035-92D3444B992E}"/>
    <dgm:cxn modelId="{F6D70077-1494-4A52-A0C7-4B0F33234E17}" srcId="{BC426E20-FA69-4F9D-9EE8-3608B6A0DF93}" destId="{432E5A4C-2ED6-435D-861D-3B609180A48F}" srcOrd="0" destOrd="0" parTransId="{3F9B908C-50EF-480F-8B65-8F870449775D}" sibTransId="{4BB4B79B-A3B7-4E5B-8619-129134A90FF2}"/>
    <dgm:cxn modelId="{63B9946C-D7BB-4FE7-9F11-00940B280B49}" type="presOf" srcId="{C30CBC2B-FABC-445C-B7ED-32D401033AA2}" destId="{F0C0603B-8A88-4C7E-A062-FB832B4638FD}" srcOrd="0" destOrd="0" presId="urn:microsoft.com/office/officeart/2005/8/layout/hierarchy2"/>
    <dgm:cxn modelId="{C4D4F923-A493-4F09-A968-A1B645493383}" type="presOf" srcId="{D3B6D986-EA59-41C2-AC5C-2DE9433A0B77}" destId="{5338A241-F726-4371-B30E-FF07CA8B6C65}" srcOrd="1" destOrd="0" presId="urn:microsoft.com/office/officeart/2005/8/layout/hierarchy2"/>
    <dgm:cxn modelId="{D9893B16-337B-4465-AF88-17D4E4D1F528}" type="presOf" srcId="{CE557BCB-FDBF-4A81-A978-8B5BBD2F4D39}" destId="{28188450-C97A-4998-AE6A-08587D266933}" srcOrd="0" destOrd="0" presId="urn:microsoft.com/office/officeart/2005/8/layout/hierarchy2"/>
    <dgm:cxn modelId="{56962B2E-50F6-40D8-AE79-685A6193EFA3}" type="presOf" srcId="{836509C8-965C-4D28-B477-F27A25D2C7FD}" destId="{A1CFDE44-9D8C-4029-901D-1981557E43B0}" srcOrd="0" destOrd="0" presId="urn:microsoft.com/office/officeart/2005/8/layout/hierarchy2"/>
    <dgm:cxn modelId="{BB8512DC-45A7-40AF-A199-D641BD716DCB}" type="presOf" srcId="{3F9B908C-50EF-480F-8B65-8F870449775D}" destId="{A7447AAD-0FBB-49A5-AEAC-21A40577CF61}" srcOrd="0" destOrd="0" presId="urn:microsoft.com/office/officeart/2005/8/layout/hierarchy2"/>
    <dgm:cxn modelId="{85C17CA2-8664-48CB-8054-9A842CC401F7}" type="presOf" srcId="{BC426E20-FA69-4F9D-9EE8-3608B6A0DF93}" destId="{CA2B004B-3E09-49BE-A976-50025A92B96C}" srcOrd="0" destOrd="0" presId="urn:microsoft.com/office/officeart/2005/8/layout/hierarchy2"/>
    <dgm:cxn modelId="{B919DD53-E0AE-4119-AB6F-24F2585381B9}" srcId="{CE557BCB-FDBF-4A81-A978-8B5BBD2F4D39}" destId="{C2C86E7D-6749-4A9F-ACE1-8BC239BA5EBC}" srcOrd="2" destOrd="0" parTransId="{D3B6D986-EA59-41C2-AC5C-2DE9433A0B77}" sibTransId="{9776BEC4-2B05-4A5F-BF39-AE856B0E6C7A}"/>
    <dgm:cxn modelId="{645A7B0B-8331-468A-B829-60A6BFDEC0E7}" type="presOf" srcId="{4A94E929-008E-40C5-8EB9-16C9F4A72186}" destId="{1D9E8588-2C36-42D1-872C-B3F7744C980F}" srcOrd="0" destOrd="0" presId="urn:microsoft.com/office/officeart/2005/8/layout/hierarchy2"/>
    <dgm:cxn modelId="{B8B34F70-65D0-4BEA-A1A6-23AA6CD7FB70}" type="presOf" srcId="{C30CBC2B-FABC-445C-B7ED-32D401033AA2}" destId="{EF62AC2E-3042-433D-A77D-3D46E6036293}" srcOrd="1" destOrd="0" presId="urn:microsoft.com/office/officeart/2005/8/layout/hierarchy2"/>
    <dgm:cxn modelId="{39F380DC-440C-45B1-A49F-7D165FB53C13}" srcId="{2B5F66AD-D6B7-4A33-AE1E-808FEE73A0A2}" destId="{C9DF6B99-F21E-4694-9AE7-1FF321D76E29}" srcOrd="0" destOrd="0" parTransId="{AE76E21C-6241-4376-93C7-B8DC7AF6561D}" sibTransId="{45D53815-2618-439A-8E78-E0AAD8D4BED2}"/>
    <dgm:cxn modelId="{78BAE1AF-4EBE-4F6A-ABCE-2DAEF2C384E6}" type="presOf" srcId="{AE76E21C-6241-4376-93C7-B8DC7AF6561D}" destId="{3BA20991-8BAD-461F-BFC9-167EAEEDD88C}" srcOrd="0" destOrd="0" presId="urn:microsoft.com/office/officeart/2005/8/layout/hierarchy2"/>
    <dgm:cxn modelId="{0D0FF6FA-2A9C-45A4-AD76-DB5D6244D175}" type="presOf" srcId="{3F9B908C-50EF-480F-8B65-8F870449775D}" destId="{51D74E3E-26B0-4B26-BF87-16B2610F6E59}" srcOrd="1" destOrd="0" presId="urn:microsoft.com/office/officeart/2005/8/layout/hierarchy2"/>
    <dgm:cxn modelId="{546C7880-C9B3-4C8B-BE57-0E95ED364146}" type="presParOf" srcId="{5E23F366-E4C0-45A1-9D17-803B07281364}" destId="{CC0A6C3E-26C7-4309-8343-835B9407FA66}" srcOrd="0" destOrd="0" presId="urn:microsoft.com/office/officeart/2005/8/layout/hierarchy2"/>
    <dgm:cxn modelId="{EA3687AA-7A5F-4BCA-9134-C81A693ACA46}" type="presParOf" srcId="{CC0A6C3E-26C7-4309-8343-835B9407FA66}" destId="{CA2B004B-3E09-49BE-A976-50025A92B96C}" srcOrd="0" destOrd="0" presId="urn:microsoft.com/office/officeart/2005/8/layout/hierarchy2"/>
    <dgm:cxn modelId="{2808206E-E6E8-47DB-A24D-151F94B640C0}" type="presParOf" srcId="{CC0A6C3E-26C7-4309-8343-835B9407FA66}" destId="{7A370E6C-5184-4D71-A59D-AEBCC7F096DD}" srcOrd="1" destOrd="0" presId="urn:microsoft.com/office/officeart/2005/8/layout/hierarchy2"/>
    <dgm:cxn modelId="{DB511694-5B24-4747-91F5-23CA95651409}" type="presParOf" srcId="{7A370E6C-5184-4D71-A59D-AEBCC7F096DD}" destId="{A7447AAD-0FBB-49A5-AEAC-21A40577CF61}" srcOrd="0" destOrd="0" presId="urn:microsoft.com/office/officeart/2005/8/layout/hierarchy2"/>
    <dgm:cxn modelId="{1EB06E21-2606-44A7-B1CC-AEC52C741DD9}" type="presParOf" srcId="{A7447AAD-0FBB-49A5-AEAC-21A40577CF61}" destId="{51D74E3E-26B0-4B26-BF87-16B2610F6E59}" srcOrd="0" destOrd="0" presId="urn:microsoft.com/office/officeart/2005/8/layout/hierarchy2"/>
    <dgm:cxn modelId="{E32F767A-7057-40EE-BB38-1D35FB7114E8}" type="presParOf" srcId="{7A370E6C-5184-4D71-A59D-AEBCC7F096DD}" destId="{4CE97E48-1962-4CA6-B584-59979E5A7B56}" srcOrd="1" destOrd="0" presId="urn:microsoft.com/office/officeart/2005/8/layout/hierarchy2"/>
    <dgm:cxn modelId="{BE71FA12-C7A4-4661-8A36-74A49EFB6A58}" type="presParOf" srcId="{4CE97E48-1962-4CA6-B584-59979E5A7B56}" destId="{E7AEBBE3-61F1-46C4-8903-39020DC1C7BA}" srcOrd="0" destOrd="0" presId="urn:microsoft.com/office/officeart/2005/8/layout/hierarchy2"/>
    <dgm:cxn modelId="{7C712956-0E86-4E3D-8D13-2560F7DBE3A0}" type="presParOf" srcId="{4CE97E48-1962-4CA6-B584-59979E5A7B56}" destId="{458700A1-4F5F-44A5-811B-5F8110EB7C99}" srcOrd="1" destOrd="0" presId="urn:microsoft.com/office/officeart/2005/8/layout/hierarchy2"/>
    <dgm:cxn modelId="{38C588DC-D623-42BB-9B78-0616E6043ED7}" type="presParOf" srcId="{458700A1-4F5F-44A5-811B-5F8110EB7C99}" destId="{FD7E3D01-E2B9-495E-BD93-C1F737306AAA}" srcOrd="0" destOrd="0" presId="urn:microsoft.com/office/officeart/2005/8/layout/hierarchy2"/>
    <dgm:cxn modelId="{5C54DB42-3377-49AA-A5A3-0D5504368022}" type="presParOf" srcId="{FD7E3D01-E2B9-495E-BD93-C1F737306AAA}" destId="{CEB07FFE-77DA-435E-8748-98918274CDD5}" srcOrd="0" destOrd="0" presId="urn:microsoft.com/office/officeart/2005/8/layout/hierarchy2"/>
    <dgm:cxn modelId="{ACD2C09F-4165-408E-BD73-657F220A561D}" type="presParOf" srcId="{458700A1-4F5F-44A5-811B-5F8110EB7C99}" destId="{E284B1BE-2218-4D5B-B50A-F29235917366}" srcOrd="1" destOrd="0" presId="urn:microsoft.com/office/officeart/2005/8/layout/hierarchy2"/>
    <dgm:cxn modelId="{DFCA22C8-DB2C-48FF-B12C-FB78DBA5D234}" type="presParOf" srcId="{E284B1BE-2218-4D5B-B50A-F29235917366}" destId="{0930BD69-A3E9-45B2-A207-123B78356CA3}" srcOrd="0" destOrd="0" presId="urn:microsoft.com/office/officeart/2005/8/layout/hierarchy2"/>
    <dgm:cxn modelId="{7BFE7025-D38F-46B6-BE45-84993C0080E0}" type="presParOf" srcId="{E284B1BE-2218-4D5B-B50A-F29235917366}" destId="{4AF2C7B6-7E8B-4109-A3A3-538C1B5B52E5}" srcOrd="1" destOrd="0" presId="urn:microsoft.com/office/officeart/2005/8/layout/hierarchy2"/>
    <dgm:cxn modelId="{E29E191B-6379-4D19-8223-3EB5B2C400C5}" type="presParOf" srcId="{4AF2C7B6-7E8B-4109-A3A3-538C1B5B52E5}" destId="{8B6DD1AF-CD16-407C-AD7C-894BB8C170DE}" srcOrd="0" destOrd="0" presId="urn:microsoft.com/office/officeart/2005/8/layout/hierarchy2"/>
    <dgm:cxn modelId="{40F17255-CAD4-426E-BDCB-4429483642BC}" type="presParOf" srcId="{8B6DD1AF-CD16-407C-AD7C-894BB8C170DE}" destId="{D16B0F32-3A34-416A-B65E-7995D8DD97E3}" srcOrd="0" destOrd="0" presId="urn:microsoft.com/office/officeart/2005/8/layout/hierarchy2"/>
    <dgm:cxn modelId="{7C5F78C4-08AD-439E-B943-3FA9D4BC8614}" type="presParOf" srcId="{4AF2C7B6-7E8B-4109-A3A3-538C1B5B52E5}" destId="{2B5E1B34-B277-4C2D-AFE4-AF371A466EC9}" srcOrd="1" destOrd="0" presId="urn:microsoft.com/office/officeart/2005/8/layout/hierarchy2"/>
    <dgm:cxn modelId="{193C687C-66CA-483F-AAA9-4DB25C51007F}" type="presParOf" srcId="{2B5E1B34-B277-4C2D-AFE4-AF371A466EC9}" destId="{0369AC77-616B-4811-AF4C-F5A9BBB435F9}" srcOrd="0" destOrd="0" presId="urn:microsoft.com/office/officeart/2005/8/layout/hierarchy2"/>
    <dgm:cxn modelId="{30C98990-C905-43E3-B091-B384DF8A1497}" type="presParOf" srcId="{2B5E1B34-B277-4C2D-AFE4-AF371A466EC9}" destId="{EA674394-B2AF-46D3-807B-BA472798BBF0}" srcOrd="1" destOrd="0" presId="urn:microsoft.com/office/officeart/2005/8/layout/hierarchy2"/>
    <dgm:cxn modelId="{9AA5D244-BCEC-4236-B0C9-D1798F35E620}" type="presParOf" srcId="{7A370E6C-5184-4D71-A59D-AEBCC7F096DD}" destId="{C4D1902C-3429-43B7-825F-0EA05DF884E7}" srcOrd="2" destOrd="0" presId="urn:microsoft.com/office/officeart/2005/8/layout/hierarchy2"/>
    <dgm:cxn modelId="{D2872A13-E29B-4A5F-99E2-559FEB370332}" type="presParOf" srcId="{C4D1902C-3429-43B7-825F-0EA05DF884E7}" destId="{FA77D27C-6975-4CFE-ADB0-521096C6A5F3}" srcOrd="0" destOrd="0" presId="urn:microsoft.com/office/officeart/2005/8/layout/hierarchy2"/>
    <dgm:cxn modelId="{99387198-1F8B-47BA-A972-CCFAA75245D9}" type="presParOf" srcId="{7A370E6C-5184-4D71-A59D-AEBCC7F096DD}" destId="{B423D4FD-B3A7-4D52-8C4A-D8594541AF51}" srcOrd="3" destOrd="0" presId="urn:microsoft.com/office/officeart/2005/8/layout/hierarchy2"/>
    <dgm:cxn modelId="{115C410B-4936-43A4-8A0E-B0A84BFF3203}" type="presParOf" srcId="{B423D4FD-B3A7-4D52-8C4A-D8594541AF51}" destId="{28188450-C97A-4998-AE6A-08587D266933}" srcOrd="0" destOrd="0" presId="urn:microsoft.com/office/officeart/2005/8/layout/hierarchy2"/>
    <dgm:cxn modelId="{0457C065-D1E5-4A29-A520-8CDE80378D8E}" type="presParOf" srcId="{B423D4FD-B3A7-4D52-8C4A-D8594541AF51}" destId="{8BBCB4B5-0C64-46D0-A8CC-0885A18FB221}" srcOrd="1" destOrd="0" presId="urn:microsoft.com/office/officeart/2005/8/layout/hierarchy2"/>
    <dgm:cxn modelId="{7F7206BB-6CC0-4496-BCBC-15A7BE7F4F7B}" type="presParOf" srcId="{8BBCB4B5-0C64-46D0-A8CC-0885A18FB221}" destId="{B913726B-A0F5-4D8F-BC2A-7B89B48B81B8}" srcOrd="0" destOrd="0" presId="urn:microsoft.com/office/officeart/2005/8/layout/hierarchy2"/>
    <dgm:cxn modelId="{66F0F74D-9ED9-4026-8F0E-82791D873872}" type="presParOf" srcId="{B913726B-A0F5-4D8F-BC2A-7B89B48B81B8}" destId="{BD0C28E6-9668-4482-B66D-10D76524BB80}" srcOrd="0" destOrd="0" presId="urn:microsoft.com/office/officeart/2005/8/layout/hierarchy2"/>
    <dgm:cxn modelId="{7F7FE62C-5AC7-443D-8DD2-8B94D61A112C}" type="presParOf" srcId="{8BBCB4B5-0C64-46D0-A8CC-0885A18FB221}" destId="{72653068-BABE-45EE-B52A-394402335A6D}" srcOrd="1" destOrd="0" presId="urn:microsoft.com/office/officeart/2005/8/layout/hierarchy2"/>
    <dgm:cxn modelId="{607E463A-9C73-4896-A7C1-67BF69D68782}" type="presParOf" srcId="{72653068-BABE-45EE-B52A-394402335A6D}" destId="{830CA234-F0F7-4602-BFD0-E0AB1A1A1A40}" srcOrd="0" destOrd="0" presId="urn:microsoft.com/office/officeart/2005/8/layout/hierarchy2"/>
    <dgm:cxn modelId="{246F980E-D48F-491B-9E82-E26312B494EA}" type="presParOf" srcId="{72653068-BABE-45EE-B52A-394402335A6D}" destId="{B09744ED-DF37-4531-80DA-47F50315A825}" srcOrd="1" destOrd="0" presId="urn:microsoft.com/office/officeart/2005/8/layout/hierarchy2"/>
    <dgm:cxn modelId="{BF64F102-4694-4CE3-B667-80DCFE4FAE42}" type="presParOf" srcId="{B09744ED-DF37-4531-80DA-47F50315A825}" destId="{D4811A95-643A-4E22-B437-FDFC5DEAEBBE}" srcOrd="0" destOrd="0" presId="urn:microsoft.com/office/officeart/2005/8/layout/hierarchy2"/>
    <dgm:cxn modelId="{9228D881-E5FA-4A02-A1EF-B932BE0D51CA}" type="presParOf" srcId="{D4811A95-643A-4E22-B437-FDFC5DEAEBBE}" destId="{F45B7576-3AE1-4304-AA9C-8209FCE8FDB7}" srcOrd="0" destOrd="0" presId="urn:microsoft.com/office/officeart/2005/8/layout/hierarchy2"/>
    <dgm:cxn modelId="{8CD592AB-280E-41D5-901F-30BE5DB9549E}" type="presParOf" srcId="{B09744ED-DF37-4531-80DA-47F50315A825}" destId="{ED9EECFE-44A0-43BD-ADCE-70703F19450B}" srcOrd="1" destOrd="0" presId="urn:microsoft.com/office/officeart/2005/8/layout/hierarchy2"/>
    <dgm:cxn modelId="{5740A8E8-093E-413A-AE88-846A99A69F32}" type="presParOf" srcId="{ED9EECFE-44A0-43BD-ADCE-70703F19450B}" destId="{1D9E8588-2C36-42D1-872C-B3F7744C980F}" srcOrd="0" destOrd="0" presId="urn:microsoft.com/office/officeart/2005/8/layout/hierarchy2"/>
    <dgm:cxn modelId="{CBB805CC-191A-4CEF-BD1A-9A28718DB1D0}" type="presParOf" srcId="{ED9EECFE-44A0-43BD-ADCE-70703F19450B}" destId="{F6663042-FD69-43D1-A604-BF96981DD83E}" srcOrd="1" destOrd="0" presId="urn:microsoft.com/office/officeart/2005/8/layout/hierarchy2"/>
    <dgm:cxn modelId="{F2D771B7-0930-4E36-AC1B-1CCAB50E17AF}" type="presParOf" srcId="{8BBCB4B5-0C64-46D0-A8CC-0885A18FB221}" destId="{F0C0603B-8A88-4C7E-A062-FB832B4638FD}" srcOrd="2" destOrd="0" presId="urn:microsoft.com/office/officeart/2005/8/layout/hierarchy2"/>
    <dgm:cxn modelId="{C24E82EB-900E-4E5D-A03D-C845C0AC2724}" type="presParOf" srcId="{F0C0603B-8A88-4C7E-A062-FB832B4638FD}" destId="{EF62AC2E-3042-433D-A77D-3D46E6036293}" srcOrd="0" destOrd="0" presId="urn:microsoft.com/office/officeart/2005/8/layout/hierarchy2"/>
    <dgm:cxn modelId="{D626C00B-D7D2-4F71-999F-B51B901CF806}" type="presParOf" srcId="{8BBCB4B5-0C64-46D0-A8CC-0885A18FB221}" destId="{A6C96D87-C4FD-4602-8D31-F03C8D6AA3F0}" srcOrd="3" destOrd="0" presId="urn:microsoft.com/office/officeart/2005/8/layout/hierarchy2"/>
    <dgm:cxn modelId="{018B5C58-4634-44CC-AF58-C40B7961FE6D}" type="presParOf" srcId="{A6C96D87-C4FD-4602-8D31-F03C8D6AA3F0}" destId="{621F578E-06C9-4132-9E95-875ADCC3DE3D}" srcOrd="0" destOrd="0" presId="urn:microsoft.com/office/officeart/2005/8/layout/hierarchy2"/>
    <dgm:cxn modelId="{E6E03C5A-758D-4FBA-97F2-FDA351BF140E}" type="presParOf" srcId="{A6C96D87-C4FD-4602-8D31-F03C8D6AA3F0}" destId="{187679FF-E33C-4D89-B43F-396551CEB737}" srcOrd="1" destOrd="0" presId="urn:microsoft.com/office/officeart/2005/8/layout/hierarchy2"/>
    <dgm:cxn modelId="{E2C47C4D-2A5C-4960-859A-F48A900F93BE}" type="presParOf" srcId="{187679FF-E33C-4D89-B43F-396551CEB737}" destId="{3BA20991-8BAD-461F-BFC9-167EAEEDD88C}" srcOrd="0" destOrd="0" presId="urn:microsoft.com/office/officeart/2005/8/layout/hierarchy2"/>
    <dgm:cxn modelId="{8D000851-24C1-4AAE-88BA-78C4C6E7DD36}" type="presParOf" srcId="{3BA20991-8BAD-461F-BFC9-167EAEEDD88C}" destId="{C9C7BC41-4B1B-4D66-B9E9-DA2F1EE683AF}" srcOrd="0" destOrd="0" presId="urn:microsoft.com/office/officeart/2005/8/layout/hierarchy2"/>
    <dgm:cxn modelId="{539E3FEE-1607-4651-A9AB-EF49F46D9681}" type="presParOf" srcId="{187679FF-E33C-4D89-B43F-396551CEB737}" destId="{BE85F224-5C58-4387-8D07-D6F857C0E1FC}" srcOrd="1" destOrd="0" presId="urn:microsoft.com/office/officeart/2005/8/layout/hierarchy2"/>
    <dgm:cxn modelId="{039F2FBA-7A4E-4A09-96AA-15E58ACB51CA}" type="presParOf" srcId="{BE85F224-5C58-4387-8D07-D6F857C0E1FC}" destId="{68BF443B-A1AC-4A56-9AB4-EA0428D74F0F}" srcOrd="0" destOrd="0" presId="urn:microsoft.com/office/officeart/2005/8/layout/hierarchy2"/>
    <dgm:cxn modelId="{1A87800F-B0F3-40CE-896B-B96E19A328A8}" type="presParOf" srcId="{BE85F224-5C58-4387-8D07-D6F857C0E1FC}" destId="{97867654-1428-4345-85D3-075CAB62DECF}" srcOrd="1" destOrd="0" presId="urn:microsoft.com/office/officeart/2005/8/layout/hierarchy2"/>
    <dgm:cxn modelId="{2042FDD2-9191-4EE1-BA8D-B8C05DEB2A89}" type="presParOf" srcId="{8BBCB4B5-0C64-46D0-A8CC-0885A18FB221}" destId="{136F2580-A666-41C5-A826-69F8F2950089}" srcOrd="4" destOrd="0" presId="urn:microsoft.com/office/officeart/2005/8/layout/hierarchy2"/>
    <dgm:cxn modelId="{43611BBB-E394-492E-AC51-0E9351971F6E}" type="presParOf" srcId="{136F2580-A666-41C5-A826-69F8F2950089}" destId="{5338A241-F726-4371-B30E-FF07CA8B6C65}" srcOrd="0" destOrd="0" presId="urn:microsoft.com/office/officeart/2005/8/layout/hierarchy2"/>
    <dgm:cxn modelId="{36FF5264-B6F9-47E8-963D-9FA3A46BB600}" type="presParOf" srcId="{8BBCB4B5-0C64-46D0-A8CC-0885A18FB221}" destId="{65690937-F491-440E-BBF7-F59F15500479}" srcOrd="5" destOrd="0" presId="urn:microsoft.com/office/officeart/2005/8/layout/hierarchy2"/>
    <dgm:cxn modelId="{CFF29AFE-D288-42D1-8E92-F9C0E35EAF8B}" type="presParOf" srcId="{65690937-F491-440E-BBF7-F59F15500479}" destId="{E673E6E7-3A49-4C90-A513-4B93D9B71099}" srcOrd="0" destOrd="0" presId="urn:microsoft.com/office/officeart/2005/8/layout/hierarchy2"/>
    <dgm:cxn modelId="{14640C70-9CAF-4539-A0CD-995B1C63F0F9}" type="presParOf" srcId="{65690937-F491-440E-BBF7-F59F15500479}" destId="{9B09A1EB-90A3-4C58-9BC2-5391E569A596}" srcOrd="1" destOrd="0" presId="urn:microsoft.com/office/officeart/2005/8/layout/hierarchy2"/>
    <dgm:cxn modelId="{F1FE8FC3-A973-4ADE-95D5-6B80459FD6CA}" type="presParOf" srcId="{9B09A1EB-90A3-4C58-9BC2-5391E569A596}" destId="{88B803F7-8C2B-48AA-BA1C-80F07B501E7C}" srcOrd="0" destOrd="0" presId="urn:microsoft.com/office/officeart/2005/8/layout/hierarchy2"/>
    <dgm:cxn modelId="{F425E0CA-CBE1-463F-BB1E-2AEB3E5C4FBE}" type="presParOf" srcId="{88B803F7-8C2B-48AA-BA1C-80F07B501E7C}" destId="{9295B931-CFC6-446E-9989-6BB59FCF7B00}" srcOrd="0" destOrd="0" presId="urn:microsoft.com/office/officeart/2005/8/layout/hierarchy2"/>
    <dgm:cxn modelId="{FDCB36DD-B231-47E6-A7A3-DE10DF9A2D9F}" type="presParOf" srcId="{9B09A1EB-90A3-4C58-9BC2-5391E569A596}" destId="{EE83A9C4-68F5-498E-B87A-1831F3AD3FAB}" srcOrd="1" destOrd="0" presId="urn:microsoft.com/office/officeart/2005/8/layout/hierarchy2"/>
    <dgm:cxn modelId="{85784B41-4648-47F6-B4A8-F4E776651535}" type="presParOf" srcId="{EE83A9C4-68F5-498E-B87A-1831F3AD3FAB}" destId="{A1CFDE44-9D8C-4029-901D-1981557E43B0}" srcOrd="0" destOrd="0" presId="urn:microsoft.com/office/officeart/2005/8/layout/hierarchy2"/>
    <dgm:cxn modelId="{31EB70EA-1656-4A4C-9C71-77B6AA8CAD67}" type="presParOf" srcId="{EE83A9C4-68F5-498E-B87A-1831F3AD3FAB}" destId="{1BAD3DCB-1D08-4812-A47F-B60F6ECA7E24}" srcOrd="1" destOrd="0" presId="urn:microsoft.com/office/officeart/2005/8/layout/hierarchy2"/>
    <dgm:cxn modelId="{540189B8-1F8D-4E02-98AE-77D4A7CA7FDA}" type="presParOf" srcId="{1BAD3DCB-1D08-4812-A47F-B60F6ECA7E24}" destId="{42B8465C-51F6-47FE-9083-B0E08EC0A75F}" srcOrd="0" destOrd="0" presId="urn:microsoft.com/office/officeart/2005/8/layout/hierarchy2"/>
    <dgm:cxn modelId="{C18563D2-955C-49FD-AA5A-D49331392E64}" type="presParOf" srcId="{42B8465C-51F6-47FE-9083-B0E08EC0A75F}" destId="{D47D5906-C5B0-41CA-82D5-CF59326B4F12}" srcOrd="0" destOrd="0" presId="urn:microsoft.com/office/officeart/2005/8/layout/hierarchy2"/>
    <dgm:cxn modelId="{444BCE1B-A2CF-4C97-A5F4-1B97FD3FBA52}" type="presParOf" srcId="{1BAD3DCB-1D08-4812-A47F-B60F6ECA7E24}" destId="{452A775B-D37F-42DD-8CF3-4288455D64EB}" srcOrd="1" destOrd="0" presId="urn:microsoft.com/office/officeart/2005/8/layout/hierarchy2"/>
    <dgm:cxn modelId="{92C21F2B-42A4-4C81-8530-C789C5C3FB4D}" type="presParOf" srcId="{452A775B-D37F-42DD-8CF3-4288455D64EB}" destId="{0EC269D6-37F5-4354-B617-9C4EDEDAF90B}" srcOrd="0" destOrd="0" presId="urn:microsoft.com/office/officeart/2005/8/layout/hierarchy2"/>
    <dgm:cxn modelId="{9646E2BC-8F47-48EF-BFEF-88353C588E24}" type="presParOf" srcId="{452A775B-D37F-42DD-8CF3-4288455D64EB}" destId="{19C5E0D0-389A-42FF-B163-E446786E6F5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1F75E7-0DBF-4673-9FD1-7FA7A1BDA609}" type="doc">
      <dgm:prSet loTypeId="urn:microsoft.com/office/officeart/2005/8/layout/hierarchy2" loCatId="hierarchy" qsTypeId="urn:microsoft.com/office/officeart/2005/8/quickstyle/simple1" qsCatId="simple" csTypeId="urn:microsoft.com/office/officeart/2005/8/colors/accent0_3" csCatId="mainScheme" phldr="1"/>
      <dgm:spPr/>
      <dgm:t>
        <a:bodyPr/>
        <a:lstStyle/>
        <a:p>
          <a:pPr rtl="1"/>
          <a:endParaRPr lang="fa-IR"/>
        </a:p>
      </dgm:t>
    </dgm:pt>
    <dgm:pt modelId="{4407D715-A49D-4D3E-B90C-7BA555F9A89F}">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تحریف</a:t>
          </a:r>
          <a:endParaRPr lang="fa-IR" sz="1600" dirty="0">
            <a:cs typeface="B Koodak" pitchFamily="2" charset="-78"/>
          </a:endParaRPr>
        </a:p>
      </dgm:t>
    </dgm:pt>
    <dgm:pt modelId="{0FDAFD0F-FEB8-4D38-9833-35C44BE0FD65}" type="parTrans" cxnId="{BAD24824-F3E0-4FFB-98EC-AAA113F03E2F}">
      <dgm:prSet/>
      <dgm:spPr/>
      <dgm:t>
        <a:bodyPr/>
        <a:lstStyle/>
        <a:p>
          <a:pPr rtl="1"/>
          <a:endParaRPr lang="fa-IR" sz="1600">
            <a:cs typeface="B Koodak" pitchFamily="2" charset="-78"/>
          </a:endParaRPr>
        </a:p>
      </dgm:t>
    </dgm:pt>
    <dgm:pt modelId="{9A6094D7-1A71-460F-9A5B-62F57E346AD2}" type="sibTrans" cxnId="{BAD24824-F3E0-4FFB-98EC-AAA113F03E2F}">
      <dgm:prSet/>
      <dgm:spPr/>
      <dgm:t>
        <a:bodyPr/>
        <a:lstStyle/>
        <a:p>
          <a:pPr rtl="1"/>
          <a:endParaRPr lang="fa-IR" sz="1600">
            <a:cs typeface="B Koodak" pitchFamily="2" charset="-78"/>
          </a:endParaRPr>
        </a:p>
      </dgm:t>
    </dgm:pt>
    <dgm:pt modelId="{CE55D503-70A3-4B83-8F8E-F28F41CA5F60}">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در لغت</a:t>
          </a:r>
          <a:endParaRPr lang="fa-IR" sz="1600" dirty="0">
            <a:cs typeface="B Koodak" pitchFamily="2" charset="-78"/>
          </a:endParaRPr>
        </a:p>
      </dgm:t>
    </dgm:pt>
    <dgm:pt modelId="{F643955D-24B2-4BBB-9C9F-B5FEF2C6D940}" type="parTrans" cxnId="{4929B5B6-4912-421E-A0CB-82F342338F22}">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480CC101-01B4-403E-B574-D734C40A74F6}" type="sibTrans" cxnId="{4929B5B6-4912-421E-A0CB-82F342338F22}">
      <dgm:prSet/>
      <dgm:spPr/>
      <dgm:t>
        <a:bodyPr/>
        <a:lstStyle/>
        <a:p>
          <a:pPr rtl="1"/>
          <a:endParaRPr lang="fa-IR" sz="1600">
            <a:cs typeface="B Koodak" pitchFamily="2" charset="-78"/>
          </a:endParaRPr>
        </a:p>
      </dgm:t>
    </dgm:pt>
    <dgm:pt modelId="{5D015EBD-C8CE-401F-A5F5-D164EE57C121}">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مایل کردن</a:t>
          </a:r>
          <a:endParaRPr lang="fa-IR" sz="1600" dirty="0">
            <a:cs typeface="B Koodak" pitchFamily="2" charset="-78"/>
          </a:endParaRPr>
        </a:p>
      </dgm:t>
    </dgm:pt>
    <dgm:pt modelId="{24A2073D-BEE0-445A-8E3B-8DE98B77BD75}" type="parTrans" cxnId="{C6B7D3A0-2C90-4C51-A6E7-F88370FD99F3}">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8F74CBDC-694E-4B3D-9B10-219A6C7861F7}" type="sibTrans" cxnId="{C6B7D3A0-2C90-4C51-A6E7-F88370FD99F3}">
      <dgm:prSet/>
      <dgm:spPr/>
      <dgm:t>
        <a:bodyPr/>
        <a:lstStyle/>
        <a:p>
          <a:pPr rtl="1"/>
          <a:endParaRPr lang="fa-IR" sz="1600">
            <a:cs typeface="B Koodak" pitchFamily="2" charset="-78"/>
          </a:endParaRPr>
        </a:p>
      </dgm:t>
    </dgm:pt>
    <dgm:pt modelId="{5DE5AE68-0DDC-4D14-B5A8-182BD5784726}">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دگرگون کردن</a:t>
          </a:r>
          <a:endParaRPr lang="fa-IR" sz="1600" dirty="0">
            <a:cs typeface="B Koodak" pitchFamily="2" charset="-78"/>
          </a:endParaRPr>
        </a:p>
      </dgm:t>
    </dgm:pt>
    <dgm:pt modelId="{548719E3-D0DC-4A5D-85BE-AD485A5CBE81}" type="parTrans" cxnId="{FBBB9E1E-DA89-4CF9-9D9B-EB4086D096D1}">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FE1D03FA-A38F-4047-9890-E7C58D9B77C1}" type="sibTrans" cxnId="{FBBB9E1E-DA89-4CF9-9D9B-EB4086D096D1}">
      <dgm:prSet/>
      <dgm:spPr/>
      <dgm:t>
        <a:bodyPr/>
        <a:lstStyle/>
        <a:p>
          <a:pPr rtl="1"/>
          <a:endParaRPr lang="fa-IR" sz="1600">
            <a:cs typeface="B Koodak" pitchFamily="2" charset="-78"/>
          </a:endParaRPr>
        </a:p>
      </dgm:t>
    </dgm:pt>
    <dgm:pt modelId="{962B1F0A-2A55-4690-93B8-1AF18D176CD3}">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منحرف ساختن</a:t>
          </a:r>
          <a:endParaRPr lang="fa-IR" sz="1600" dirty="0">
            <a:cs typeface="B Koodak" pitchFamily="2" charset="-78"/>
          </a:endParaRPr>
        </a:p>
      </dgm:t>
    </dgm:pt>
    <dgm:pt modelId="{329BADAA-B0B8-4949-BB05-3E4EC0222A80}" type="parTrans" cxnId="{AFC795EE-A7CB-4B32-89C0-876F4B482231}">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BA4A4FF6-0222-412B-9C7A-2B2138461502}" type="sibTrans" cxnId="{AFC795EE-A7CB-4B32-89C0-876F4B482231}">
      <dgm:prSet/>
      <dgm:spPr/>
      <dgm:t>
        <a:bodyPr/>
        <a:lstStyle/>
        <a:p>
          <a:pPr rtl="1"/>
          <a:endParaRPr lang="fa-IR" sz="1600">
            <a:cs typeface="B Koodak" pitchFamily="2" charset="-78"/>
          </a:endParaRPr>
        </a:p>
      </dgm:t>
    </dgm:pt>
    <dgm:pt modelId="{CDBCC925-675B-41A3-A2EE-6D31340FCE66}">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در اصطلاح</a:t>
          </a:r>
          <a:endParaRPr lang="fa-IR" sz="1600" dirty="0">
            <a:cs typeface="B Koodak" pitchFamily="2" charset="-78"/>
          </a:endParaRPr>
        </a:p>
      </dgm:t>
    </dgm:pt>
    <dgm:pt modelId="{EFF7DC37-C589-40BE-87C8-2068D1A1D89B}" type="parTrans" cxnId="{6A8D557A-7559-4E3D-BD23-5A5FCFBFB198}">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7034BCB1-4FC7-453B-8E81-22B78731BACC}" type="sibTrans" cxnId="{6A8D557A-7559-4E3D-BD23-5A5FCFBFB198}">
      <dgm:prSet/>
      <dgm:spPr/>
      <dgm:t>
        <a:bodyPr/>
        <a:lstStyle/>
        <a:p>
          <a:pPr rtl="1"/>
          <a:endParaRPr lang="fa-IR" sz="1600">
            <a:cs typeface="B Koodak" pitchFamily="2" charset="-78"/>
          </a:endParaRPr>
        </a:p>
      </dgm:t>
    </dgm:pt>
    <dgm:pt modelId="{FA67FDE1-D4D6-404C-93CC-110AA7D0DBA2}">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تحریف سخن یعنی ایجاد کردن دگرگونی و انحراف در آن</a:t>
          </a:r>
          <a:endParaRPr lang="fa-IR" sz="1600" dirty="0">
            <a:cs typeface="B Koodak" pitchFamily="2" charset="-78"/>
          </a:endParaRPr>
        </a:p>
      </dgm:t>
    </dgm:pt>
    <dgm:pt modelId="{BCA83644-289E-4F48-B0C3-D2A9156FC43A}" type="parTrans" cxnId="{FDD24EED-D25D-4FAB-9A1A-48C0B82E42A4}">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2D453A87-49DE-4DDE-8680-871C94FE6E19}" type="sibTrans" cxnId="{FDD24EED-D25D-4FAB-9A1A-48C0B82E42A4}">
      <dgm:prSet/>
      <dgm:spPr/>
      <dgm:t>
        <a:bodyPr/>
        <a:lstStyle/>
        <a:p>
          <a:pPr rtl="1"/>
          <a:endParaRPr lang="fa-IR" sz="1600">
            <a:cs typeface="B Koodak" pitchFamily="2" charset="-78"/>
          </a:endParaRPr>
        </a:p>
      </dgm:t>
    </dgm:pt>
    <dgm:pt modelId="{242BF85F-D31C-46F2-B464-0E038110A60B}">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انواع تحریف</a:t>
          </a:r>
          <a:endParaRPr lang="fa-IR" sz="1600" dirty="0">
            <a:cs typeface="B Koodak" pitchFamily="2" charset="-78"/>
          </a:endParaRPr>
        </a:p>
      </dgm:t>
    </dgm:pt>
    <dgm:pt modelId="{047CF053-154A-4311-BEBC-8C5A7A7A47BA}" type="parTrans" cxnId="{0A85EA60-90D2-42E0-BCA1-29A93E458E46}">
      <dgm:prSet/>
      <dgm:spPr/>
      <dgm:t>
        <a:bodyPr/>
        <a:lstStyle/>
        <a:p>
          <a:pPr rtl="1"/>
          <a:endParaRPr lang="fa-IR" sz="1600">
            <a:cs typeface="B Koodak" pitchFamily="2" charset="-78"/>
          </a:endParaRPr>
        </a:p>
      </dgm:t>
    </dgm:pt>
    <dgm:pt modelId="{F99F6EA0-0CC2-4A34-A3D6-3F18D85B05BB}" type="sibTrans" cxnId="{0A85EA60-90D2-42E0-BCA1-29A93E458E46}">
      <dgm:prSet/>
      <dgm:spPr/>
      <dgm:t>
        <a:bodyPr/>
        <a:lstStyle/>
        <a:p>
          <a:pPr rtl="1"/>
          <a:endParaRPr lang="fa-IR" sz="1600">
            <a:cs typeface="B Koodak" pitchFamily="2" charset="-78"/>
          </a:endParaRPr>
        </a:p>
      </dgm:t>
    </dgm:pt>
    <dgm:pt modelId="{E860A577-F5BD-48A1-99B3-89E8BFAAA6AF}">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تحریف معنوی</a:t>
          </a:r>
          <a:endParaRPr lang="fa-IR" sz="1600" dirty="0">
            <a:cs typeface="B Koodak" pitchFamily="2" charset="-78"/>
          </a:endParaRPr>
        </a:p>
      </dgm:t>
    </dgm:pt>
    <dgm:pt modelId="{3908C2A8-E5E4-41FC-893A-4E2812F69F50}" type="parTrans" cxnId="{E319AC07-3D97-4C22-8F60-DCC393FCE5F7}">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17695E62-0059-495F-9B1D-553863B64E40}" type="sibTrans" cxnId="{E319AC07-3D97-4C22-8F60-DCC393FCE5F7}">
      <dgm:prSet/>
      <dgm:spPr/>
      <dgm:t>
        <a:bodyPr/>
        <a:lstStyle/>
        <a:p>
          <a:pPr rtl="1"/>
          <a:endParaRPr lang="fa-IR" sz="1600">
            <a:cs typeface="B Koodak" pitchFamily="2" charset="-78"/>
          </a:endParaRPr>
        </a:p>
      </dgm:t>
    </dgm:pt>
    <dgm:pt modelId="{74FFFAA9-9E78-4D30-96A8-C2CE4FC64D34}">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برداشت معنایی از کلام بر خلاف مقصود گوینده</a:t>
          </a:r>
          <a:endParaRPr lang="fa-IR" sz="1600" dirty="0">
            <a:cs typeface="B Koodak" pitchFamily="2" charset="-78"/>
          </a:endParaRPr>
        </a:p>
      </dgm:t>
    </dgm:pt>
    <dgm:pt modelId="{FD07A2BE-594A-402D-B7F4-A19AF7286CFE}" type="parTrans" cxnId="{6C34B1B5-BBF9-435D-BD45-0AE226A843E6}">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9A586B96-4535-4515-80E8-3B8A3549E5D5}" type="sibTrans" cxnId="{6C34B1B5-BBF9-435D-BD45-0AE226A843E6}">
      <dgm:prSet/>
      <dgm:spPr/>
      <dgm:t>
        <a:bodyPr/>
        <a:lstStyle/>
        <a:p>
          <a:pPr rtl="1"/>
          <a:endParaRPr lang="fa-IR" sz="1600">
            <a:cs typeface="B Koodak" pitchFamily="2" charset="-78"/>
          </a:endParaRPr>
        </a:p>
      </dgm:t>
    </dgm:pt>
    <dgm:pt modelId="{8F419A0D-10E7-4354-A605-68E302A1770B}">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در قرآن واقع شده است</a:t>
          </a:r>
          <a:endParaRPr lang="fa-IR" sz="1600" dirty="0">
            <a:cs typeface="B Koodak" pitchFamily="2" charset="-78"/>
          </a:endParaRPr>
        </a:p>
      </dgm:t>
    </dgm:pt>
    <dgm:pt modelId="{603BB613-CB49-4AF1-B227-6A95A70860B8}" type="parTrans" cxnId="{3C3B879B-A862-43D1-AE6F-9274A279681F}">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BEB2E636-0127-470C-A880-111DD396A19C}" type="sibTrans" cxnId="{3C3B879B-A862-43D1-AE6F-9274A279681F}">
      <dgm:prSet/>
      <dgm:spPr/>
      <dgm:t>
        <a:bodyPr/>
        <a:lstStyle/>
        <a:p>
          <a:pPr rtl="1"/>
          <a:endParaRPr lang="fa-IR" sz="1600">
            <a:cs typeface="B Koodak" pitchFamily="2" charset="-78"/>
          </a:endParaRPr>
        </a:p>
      </dgm:t>
    </dgm:pt>
    <dgm:pt modelId="{DA70AADF-F491-40CB-9BEF-3D67BAF4B002}">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تحریف لفظی</a:t>
          </a:r>
          <a:endParaRPr lang="fa-IR" sz="1600" dirty="0">
            <a:cs typeface="B Koodak" pitchFamily="2" charset="-78"/>
          </a:endParaRPr>
        </a:p>
      </dgm:t>
    </dgm:pt>
    <dgm:pt modelId="{B0EFD9A1-FF7F-4FFE-A644-67F23DB00E45}" type="parTrans" cxnId="{3BF0995B-13BC-46F4-BF2E-0AA226D34177}">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0C3F6EE0-9231-4645-A08F-BC434D1D1C2D}" type="sibTrans" cxnId="{3BF0995B-13BC-46F4-BF2E-0AA226D34177}">
      <dgm:prSet/>
      <dgm:spPr/>
      <dgm:t>
        <a:bodyPr/>
        <a:lstStyle/>
        <a:p>
          <a:pPr rtl="1"/>
          <a:endParaRPr lang="fa-IR" sz="1600">
            <a:cs typeface="B Koodak" pitchFamily="2" charset="-78"/>
          </a:endParaRPr>
        </a:p>
      </dgm:t>
    </dgm:pt>
    <dgm:pt modelId="{9B1C269F-ED76-462F-A3ED-E16772099274}">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به معنای عدم رعایت ترتیب نزول آیات</a:t>
          </a:r>
          <a:endParaRPr lang="fa-IR" sz="1600" dirty="0">
            <a:cs typeface="B Koodak" pitchFamily="2" charset="-78"/>
          </a:endParaRPr>
        </a:p>
      </dgm:t>
    </dgm:pt>
    <dgm:pt modelId="{EC880FB5-7D6A-464E-95BE-F67BAEA8A688}" type="parTrans" cxnId="{8462B285-5485-4853-A045-9C3403737E5D}">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CA31E13B-B5D9-4E00-A5B3-BD9C5361AF00}" type="sibTrans" cxnId="{8462B285-5485-4853-A045-9C3403737E5D}">
      <dgm:prSet/>
      <dgm:spPr/>
      <dgm:t>
        <a:bodyPr/>
        <a:lstStyle/>
        <a:p>
          <a:pPr rtl="1"/>
          <a:endParaRPr lang="fa-IR" sz="1600">
            <a:cs typeface="B Koodak" pitchFamily="2" charset="-78"/>
          </a:endParaRPr>
        </a:p>
      </dgm:t>
    </dgm:pt>
    <dgm:pt modelId="{37DA83BF-7010-486F-9BC1-1DD74CBE373D}">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در قرآن واقع شده است</a:t>
          </a:r>
          <a:endParaRPr lang="fa-IR" sz="1600" dirty="0">
            <a:cs typeface="B Koodak" pitchFamily="2" charset="-78"/>
          </a:endParaRPr>
        </a:p>
      </dgm:t>
    </dgm:pt>
    <dgm:pt modelId="{CD6CA94D-479C-47B6-A47C-9B5BF58CF5F9}" type="parTrans" cxnId="{E88FD934-1E97-41A6-B414-94849CC4B2BD}">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207A8030-407E-4234-8E82-0C74504DB686}" type="sibTrans" cxnId="{E88FD934-1E97-41A6-B414-94849CC4B2BD}">
      <dgm:prSet/>
      <dgm:spPr/>
      <dgm:t>
        <a:bodyPr/>
        <a:lstStyle/>
        <a:p>
          <a:pPr rtl="1"/>
          <a:endParaRPr lang="fa-IR" sz="1600">
            <a:cs typeface="B Koodak" pitchFamily="2" charset="-78"/>
          </a:endParaRPr>
        </a:p>
      </dgm:t>
    </dgm:pt>
    <dgm:pt modelId="{BDA6DBEB-608E-46DE-9629-C02A3EFFD79B}">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دگرگونی در الفاظ و حروف در عین بقای اصل آن</a:t>
          </a:r>
          <a:endParaRPr lang="fa-IR" sz="1600" dirty="0">
            <a:cs typeface="B Koodak" pitchFamily="2" charset="-78"/>
          </a:endParaRPr>
        </a:p>
      </dgm:t>
    </dgm:pt>
    <dgm:pt modelId="{A974F981-6508-47BF-9661-B52212481A11}" type="parTrans" cxnId="{FF15B762-E57A-4C1A-B6FD-363DE4B11A5E}">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C11414B4-6AE2-4ADE-8224-CB4BE767AA15}" type="sibTrans" cxnId="{FF15B762-E57A-4C1A-B6FD-363DE4B11A5E}">
      <dgm:prSet/>
      <dgm:spPr/>
      <dgm:t>
        <a:bodyPr/>
        <a:lstStyle/>
        <a:p>
          <a:pPr rtl="1"/>
          <a:endParaRPr lang="fa-IR" sz="1600">
            <a:cs typeface="B Koodak" pitchFamily="2" charset="-78"/>
          </a:endParaRPr>
        </a:p>
      </dgm:t>
    </dgm:pt>
    <dgm:pt modelId="{AFA002F4-72C3-4393-9BB6-7744DEE9428A}">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محل خلاف است</a:t>
          </a:r>
          <a:endParaRPr lang="fa-IR" sz="1600" dirty="0">
            <a:cs typeface="B Koodak" pitchFamily="2" charset="-78"/>
          </a:endParaRPr>
        </a:p>
      </dgm:t>
    </dgm:pt>
    <dgm:pt modelId="{33A21C92-EE8A-4443-86ED-5E453669259F}" type="parTrans" cxnId="{96ABF4EC-547F-47D5-9A63-EA7A66E1A18D}">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F8E75942-AAA3-43CD-9BA1-2DB8FCF4D9AA}" type="sibTrans" cxnId="{96ABF4EC-547F-47D5-9A63-EA7A66E1A18D}">
      <dgm:prSet/>
      <dgm:spPr/>
      <dgm:t>
        <a:bodyPr/>
        <a:lstStyle/>
        <a:p>
          <a:pPr rtl="1"/>
          <a:endParaRPr lang="fa-IR" sz="1600">
            <a:cs typeface="B Koodak" pitchFamily="2" charset="-78"/>
          </a:endParaRPr>
        </a:p>
      </dgm:t>
    </dgm:pt>
    <dgm:pt modelId="{2E427A13-9ED0-4697-B542-930CE06946D5}">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تحریف به زیاده</a:t>
          </a:r>
          <a:endParaRPr lang="fa-IR" sz="1600" dirty="0">
            <a:cs typeface="B Koodak" pitchFamily="2" charset="-78"/>
          </a:endParaRPr>
        </a:p>
      </dgm:t>
    </dgm:pt>
    <dgm:pt modelId="{A5AED915-D2D4-41DE-AB2C-CC4EC62BEBC7}" type="parTrans" cxnId="{05EB167B-51F5-41B7-A7BC-2FFE21D8C20E}">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5851CA76-2C78-4946-9252-975B71F2657B}" type="sibTrans" cxnId="{05EB167B-51F5-41B7-A7BC-2FFE21D8C20E}">
      <dgm:prSet/>
      <dgm:spPr/>
      <dgm:t>
        <a:bodyPr/>
        <a:lstStyle/>
        <a:p>
          <a:pPr rtl="1"/>
          <a:endParaRPr lang="fa-IR" sz="1600">
            <a:cs typeface="B Koodak" pitchFamily="2" charset="-78"/>
          </a:endParaRPr>
        </a:p>
      </dgm:t>
    </dgm:pt>
    <dgm:pt modelId="{6B0D705D-180C-4F3D-BF87-A86944C25148}">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اضافه کردن چیزی بر قرآن</a:t>
          </a:r>
          <a:endParaRPr lang="fa-IR" sz="1600" dirty="0">
            <a:cs typeface="B Koodak" pitchFamily="2" charset="-78"/>
          </a:endParaRPr>
        </a:p>
      </dgm:t>
    </dgm:pt>
    <dgm:pt modelId="{DA9082F4-74DD-4C66-9478-5E8FA4525B16}" type="parTrans" cxnId="{32ACA7B0-6E07-4C96-B0E7-C4DD2E63583A}">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2CC957EF-04D4-4CED-AB51-20E48010E022}" type="sibTrans" cxnId="{32ACA7B0-6E07-4C96-B0E7-C4DD2E63583A}">
      <dgm:prSet/>
      <dgm:spPr/>
      <dgm:t>
        <a:bodyPr/>
        <a:lstStyle/>
        <a:p>
          <a:pPr rtl="1"/>
          <a:endParaRPr lang="fa-IR" sz="1600">
            <a:cs typeface="B Koodak" pitchFamily="2" charset="-78"/>
          </a:endParaRPr>
        </a:p>
      </dgm:t>
    </dgm:pt>
    <dgm:pt modelId="{B1685EBA-1A68-406D-9681-250EDE2B19BE}">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قطعا واقع                    نشده است</a:t>
          </a:r>
          <a:endParaRPr lang="fa-IR" sz="1600" dirty="0">
            <a:cs typeface="B Koodak" pitchFamily="2" charset="-78"/>
          </a:endParaRPr>
        </a:p>
      </dgm:t>
    </dgm:pt>
    <dgm:pt modelId="{115E772F-F3EA-4D53-BC93-A0AC55398C9C}" type="parTrans" cxnId="{855553BE-2B0A-419F-BDF1-7BB7E6800A62}">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5308E6C4-C427-405E-8ED0-31497BFA04B1}" type="sibTrans" cxnId="{855553BE-2B0A-419F-BDF1-7BB7E6800A62}">
      <dgm:prSet/>
      <dgm:spPr/>
      <dgm:t>
        <a:bodyPr/>
        <a:lstStyle/>
        <a:p>
          <a:pPr rtl="1"/>
          <a:endParaRPr lang="fa-IR" sz="1600">
            <a:cs typeface="B Koodak" pitchFamily="2" charset="-78"/>
          </a:endParaRPr>
        </a:p>
      </dgm:t>
    </dgm:pt>
    <dgm:pt modelId="{3B7C47FF-8E91-4497-8AB4-7EDFBF22C567}">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دلیلش بیان                  می شود</a:t>
          </a:r>
          <a:endParaRPr lang="fa-IR" sz="1600" dirty="0">
            <a:cs typeface="B Koodak" pitchFamily="2" charset="-78"/>
          </a:endParaRPr>
        </a:p>
      </dgm:t>
    </dgm:pt>
    <dgm:pt modelId="{B7C6D98C-CAC6-4531-9093-843257BE83E2}" type="parTrans" cxnId="{F47E4BE0-5F01-4A7B-BBA3-F5D1B3A76311}">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2A88DEB3-640F-4796-BCD6-7F45E16749D9}" type="sibTrans" cxnId="{F47E4BE0-5F01-4A7B-BBA3-F5D1B3A76311}">
      <dgm:prSet/>
      <dgm:spPr/>
      <dgm:t>
        <a:bodyPr/>
        <a:lstStyle/>
        <a:p>
          <a:pPr rtl="1"/>
          <a:endParaRPr lang="fa-IR" sz="1600">
            <a:cs typeface="B Koodak" pitchFamily="2" charset="-78"/>
          </a:endParaRPr>
        </a:p>
      </dgm:t>
    </dgm:pt>
    <dgm:pt modelId="{783B6CED-E999-4BEA-AB71-D16B9B830003}">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تحریف به نقیصه</a:t>
          </a:r>
          <a:endParaRPr lang="fa-IR" sz="1600" dirty="0">
            <a:cs typeface="B Koodak" pitchFamily="2" charset="-78"/>
          </a:endParaRPr>
        </a:p>
      </dgm:t>
    </dgm:pt>
    <dgm:pt modelId="{85BE4AC8-94E0-42D0-BB8E-E69C2FCC4CEE}" type="parTrans" cxnId="{E26F6190-E29B-43C6-8322-E72DDBEDF7FF}">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1A4BBD7C-7049-4969-939D-F23232F48FAC}" type="sibTrans" cxnId="{E26F6190-E29B-43C6-8322-E72DDBEDF7FF}">
      <dgm:prSet/>
      <dgm:spPr/>
      <dgm:t>
        <a:bodyPr/>
        <a:lstStyle/>
        <a:p>
          <a:pPr rtl="1"/>
          <a:endParaRPr lang="fa-IR" sz="1600">
            <a:cs typeface="B Koodak" pitchFamily="2" charset="-78"/>
          </a:endParaRPr>
        </a:p>
      </dgm:t>
    </dgm:pt>
    <dgm:pt modelId="{1E0428A1-09F3-41DB-B594-6B4ED4FA602C}">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کاستن چیزی                      از قرآن</a:t>
          </a:r>
          <a:endParaRPr lang="fa-IR" sz="1600" dirty="0">
            <a:cs typeface="B Koodak" pitchFamily="2" charset="-78"/>
          </a:endParaRPr>
        </a:p>
      </dgm:t>
    </dgm:pt>
    <dgm:pt modelId="{E306690F-B79E-49F8-97CB-C1A4BFAF3626}" type="parTrans" cxnId="{99628EF8-E487-42C3-B9D7-AB61F5B4A707}">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FE6A688C-C66A-42E2-947A-826E4692B935}" type="sibTrans" cxnId="{99628EF8-E487-42C3-B9D7-AB61F5B4A707}">
      <dgm:prSet/>
      <dgm:spPr/>
      <dgm:t>
        <a:bodyPr/>
        <a:lstStyle/>
        <a:p>
          <a:pPr rtl="1"/>
          <a:endParaRPr lang="fa-IR" sz="1600">
            <a:cs typeface="B Koodak" pitchFamily="2" charset="-78"/>
          </a:endParaRPr>
        </a:p>
      </dgm:t>
    </dgm:pt>
    <dgm:pt modelId="{8E6A8C42-CB4C-46C2-B649-22D0AF760001}">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قطعا واقع                   نشده است</a:t>
          </a:r>
          <a:endParaRPr lang="fa-IR" sz="1600" dirty="0">
            <a:cs typeface="B Koodak" pitchFamily="2" charset="-78"/>
          </a:endParaRPr>
        </a:p>
      </dgm:t>
    </dgm:pt>
    <dgm:pt modelId="{B4F83220-BD30-476B-8AD8-EABDCF1EB56E}" type="parTrans" cxnId="{3110D0D5-EB44-4AB8-A60A-6F844C8BF11A}">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84571D96-23EE-44F7-A1EA-FA650F1EE966}" type="sibTrans" cxnId="{3110D0D5-EB44-4AB8-A60A-6F844C8BF11A}">
      <dgm:prSet/>
      <dgm:spPr/>
      <dgm:t>
        <a:bodyPr/>
        <a:lstStyle/>
        <a:p>
          <a:pPr rtl="1"/>
          <a:endParaRPr lang="fa-IR" sz="1600">
            <a:cs typeface="B Koodak" pitchFamily="2" charset="-78"/>
          </a:endParaRPr>
        </a:p>
      </dgm:t>
    </dgm:pt>
    <dgm:pt modelId="{DD7F1BA2-164B-4007-A960-CFB5BB625CCF}">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dirty="0" smtClean="0">
              <a:cs typeface="B Koodak" pitchFamily="2" charset="-78"/>
            </a:rPr>
            <a:t>دلیلش بیان                    می شود</a:t>
          </a:r>
          <a:endParaRPr lang="fa-IR" sz="1600" dirty="0">
            <a:cs typeface="B Koodak" pitchFamily="2" charset="-78"/>
          </a:endParaRPr>
        </a:p>
      </dgm:t>
    </dgm:pt>
    <dgm:pt modelId="{DC9A39E1-A178-4E76-87A1-10AC598CF926}" type="parTrans" cxnId="{709BB85E-2BE4-4ACF-84BF-C6D2B530E2AF}">
      <dgm:prSet custT="1">
        <dgm:style>
          <a:lnRef idx="3">
            <a:schemeClr val="lt1"/>
          </a:lnRef>
          <a:fillRef idx="1">
            <a:schemeClr val="dk1"/>
          </a:fillRef>
          <a:effectRef idx="1">
            <a:schemeClr val="dk1"/>
          </a:effectRef>
          <a:fontRef idx="minor">
            <a:schemeClr val="lt1"/>
          </a:fontRef>
        </dgm:style>
      </dgm:prSet>
      <dgm:spPr/>
      <dgm:t>
        <a:bodyPr/>
        <a:lstStyle/>
        <a:p>
          <a:pPr rtl="1"/>
          <a:endParaRPr lang="fa-IR" sz="1600">
            <a:cs typeface="B Koodak" pitchFamily="2" charset="-78"/>
          </a:endParaRPr>
        </a:p>
      </dgm:t>
    </dgm:pt>
    <dgm:pt modelId="{E27355BC-BF6F-4CD9-94E2-60DE6883EC34}" type="sibTrans" cxnId="{709BB85E-2BE4-4ACF-84BF-C6D2B530E2AF}">
      <dgm:prSet/>
      <dgm:spPr/>
      <dgm:t>
        <a:bodyPr/>
        <a:lstStyle/>
        <a:p>
          <a:pPr rtl="1"/>
          <a:endParaRPr lang="fa-IR" sz="1600">
            <a:cs typeface="B Koodak" pitchFamily="2" charset="-78"/>
          </a:endParaRPr>
        </a:p>
      </dgm:t>
    </dgm:pt>
    <dgm:pt modelId="{099C0A12-C4F9-4A15-A71D-EE90B41D0515}" type="pres">
      <dgm:prSet presAssocID="{161F75E7-0DBF-4673-9FD1-7FA7A1BDA609}" presName="diagram" presStyleCnt="0">
        <dgm:presLayoutVars>
          <dgm:chPref val="1"/>
          <dgm:dir val="rev"/>
          <dgm:animOne val="branch"/>
          <dgm:animLvl val="lvl"/>
          <dgm:resizeHandles val="exact"/>
        </dgm:presLayoutVars>
      </dgm:prSet>
      <dgm:spPr/>
      <dgm:t>
        <a:bodyPr/>
        <a:lstStyle/>
        <a:p>
          <a:pPr rtl="1"/>
          <a:endParaRPr lang="fa-IR"/>
        </a:p>
      </dgm:t>
    </dgm:pt>
    <dgm:pt modelId="{8530FA20-13C5-4D58-B3D5-877A028A614E}" type="pres">
      <dgm:prSet presAssocID="{4407D715-A49D-4D3E-B90C-7BA555F9A89F}" presName="root1" presStyleCnt="0"/>
      <dgm:spPr/>
    </dgm:pt>
    <dgm:pt modelId="{3CC9076A-D22E-44F4-A5AE-98395579CFE4}" type="pres">
      <dgm:prSet presAssocID="{4407D715-A49D-4D3E-B90C-7BA555F9A89F}" presName="LevelOneTextNode" presStyleLbl="node0" presStyleIdx="0" presStyleCnt="2">
        <dgm:presLayoutVars>
          <dgm:chPref val="3"/>
        </dgm:presLayoutVars>
      </dgm:prSet>
      <dgm:spPr/>
      <dgm:t>
        <a:bodyPr/>
        <a:lstStyle/>
        <a:p>
          <a:pPr rtl="1"/>
          <a:endParaRPr lang="fa-IR"/>
        </a:p>
      </dgm:t>
    </dgm:pt>
    <dgm:pt modelId="{5453270E-2308-429F-9C8F-591D31EF4CA3}" type="pres">
      <dgm:prSet presAssocID="{4407D715-A49D-4D3E-B90C-7BA555F9A89F}" presName="level2hierChild" presStyleCnt="0"/>
      <dgm:spPr/>
    </dgm:pt>
    <dgm:pt modelId="{2CC84942-C77A-4018-9545-AD005DF0E463}" type="pres">
      <dgm:prSet presAssocID="{F643955D-24B2-4BBB-9C9F-B5FEF2C6D940}" presName="conn2-1" presStyleLbl="parChTrans1D2" presStyleIdx="0" presStyleCnt="7"/>
      <dgm:spPr/>
      <dgm:t>
        <a:bodyPr/>
        <a:lstStyle/>
        <a:p>
          <a:pPr rtl="1"/>
          <a:endParaRPr lang="fa-IR"/>
        </a:p>
      </dgm:t>
    </dgm:pt>
    <dgm:pt modelId="{ADF77D0E-07A6-407D-AAAE-2A0565A70BEE}" type="pres">
      <dgm:prSet presAssocID="{F643955D-24B2-4BBB-9C9F-B5FEF2C6D940}" presName="connTx" presStyleLbl="parChTrans1D2" presStyleIdx="0" presStyleCnt="7"/>
      <dgm:spPr/>
      <dgm:t>
        <a:bodyPr/>
        <a:lstStyle/>
        <a:p>
          <a:pPr rtl="1"/>
          <a:endParaRPr lang="fa-IR"/>
        </a:p>
      </dgm:t>
    </dgm:pt>
    <dgm:pt modelId="{32DFA867-F8F4-484B-9788-B8BAD8B7D18B}" type="pres">
      <dgm:prSet presAssocID="{CE55D503-70A3-4B83-8F8E-F28F41CA5F60}" presName="root2" presStyleCnt="0"/>
      <dgm:spPr/>
    </dgm:pt>
    <dgm:pt modelId="{09A7544B-3571-46B8-A868-FBEFD282307E}" type="pres">
      <dgm:prSet presAssocID="{CE55D503-70A3-4B83-8F8E-F28F41CA5F60}" presName="LevelTwoTextNode" presStyleLbl="node2" presStyleIdx="0" presStyleCnt="7">
        <dgm:presLayoutVars>
          <dgm:chPref val="3"/>
        </dgm:presLayoutVars>
      </dgm:prSet>
      <dgm:spPr/>
      <dgm:t>
        <a:bodyPr/>
        <a:lstStyle/>
        <a:p>
          <a:pPr rtl="1"/>
          <a:endParaRPr lang="fa-IR"/>
        </a:p>
      </dgm:t>
    </dgm:pt>
    <dgm:pt modelId="{00A70323-14A2-4BBC-8286-94ECDBF88266}" type="pres">
      <dgm:prSet presAssocID="{CE55D503-70A3-4B83-8F8E-F28F41CA5F60}" presName="level3hierChild" presStyleCnt="0"/>
      <dgm:spPr/>
    </dgm:pt>
    <dgm:pt modelId="{F33214AD-06AF-47C7-897B-BF46A7E1CBFE}" type="pres">
      <dgm:prSet presAssocID="{24A2073D-BEE0-445A-8E3B-8DE98B77BD75}" presName="conn2-1" presStyleLbl="parChTrans1D3" presStyleIdx="0" presStyleCnt="9"/>
      <dgm:spPr/>
      <dgm:t>
        <a:bodyPr/>
        <a:lstStyle/>
        <a:p>
          <a:pPr rtl="1"/>
          <a:endParaRPr lang="fa-IR"/>
        </a:p>
      </dgm:t>
    </dgm:pt>
    <dgm:pt modelId="{6B3FA0A5-6FAD-4498-9393-754FD3C214A7}" type="pres">
      <dgm:prSet presAssocID="{24A2073D-BEE0-445A-8E3B-8DE98B77BD75}" presName="connTx" presStyleLbl="parChTrans1D3" presStyleIdx="0" presStyleCnt="9"/>
      <dgm:spPr/>
      <dgm:t>
        <a:bodyPr/>
        <a:lstStyle/>
        <a:p>
          <a:pPr rtl="1"/>
          <a:endParaRPr lang="fa-IR"/>
        </a:p>
      </dgm:t>
    </dgm:pt>
    <dgm:pt modelId="{32F9133E-ECA3-4B78-B0AB-F2C2A453A202}" type="pres">
      <dgm:prSet presAssocID="{5D015EBD-C8CE-401F-A5F5-D164EE57C121}" presName="root2" presStyleCnt="0"/>
      <dgm:spPr/>
    </dgm:pt>
    <dgm:pt modelId="{6F8B5D33-7436-483B-B6A6-468D9E4EB389}" type="pres">
      <dgm:prSet presAssocID="{5D015EBD-C8CE-401F-A5F5-D164EE57C121}" presName="LevelTwoTextNode" presStyleLbl="node3" presStyleIdx="0" presStyleCnt="9" custScaleY="62411">
        <dgm:presLayoutVars>
          <dgm:chPref val="3"/>
        </dgm:presLayoutVars>
      </dgm:prSet>
      <dgm:spPr/>
      <dgm:t>
        <a:bodyPr/>
        <a:lstStyle/>
        <a:p>
          <a:pPr rtl="1"/>
          <a:endParaRPr lang="fa-IR"/>
        </a:p>
      </dgm:t>
    </dgm:pt>
    <dgm:pt modelId="{6AB7FA04-3B7D-46BE-8AD9-522C49B401ED}" type="pres">
      <dgm:prSet presAssocID="{5D015EBD-C8CE-401F-A5F5-D164EE57C121}" presName="level3hierChild" presStyleCnt="0"/>
      <dgm:spPr/>
    </dgm:pt>
    <dgm:pt modelId="{F30814DA-D2FA-4BB7-AFA1-A9A5B8BD227E}" type="pres">
      <dgm:prSet presAssocID="{548719E3-D0DC-4A5D-85BE-AD485A5CBE81}" presName="conn2-1" presStyleLbl="parChTrans1D3" presStyleIdx="1" presStyleCnt="9"/>
      <dgm:spPr/>
      <dgm:t>
        <a:bodyPr/>
        <a:lstStyle/>
        <a:p>
          <a:pPr rtl="1"/>
          <a:endParaRPr lang="fa-IR"/>
        </a:p>
      </dgm:t>
    </dgm:pt>
    <dgm:pt modelId="{D3582A8D-7D23-415C-8C06-24283DC94C15}" type="pres">
      <dgm:prSet presAssocID="{548719E3-D0DC-4A5D-85BE-AD485A5CBE81}" presName="connTx" presStyleLbl="parChTrans1D3" presStyleIdx="1" presStyleCnt="9"/>
      <dgm:spPr/>
      <dgm:t>
        <a:bodyPr/>
        <a:lstStyle/>
        <a:p>
          <a:pPr rtl="1"/>
          <a:endParaRPr lang="fa-IR"/>
        </a:p>
      </dgm:t>
    </dgm:pt>
    <dgm:pt modelId="{3E60B3CC-05CA-4661-9FE5-D65A0417A6EE}" type="pres">
      <dgm:prSet presAssocID="{5DE5AE68-0DDC-4D14-B5A8-182BD5784726}" presName="root2" presStyleCnt="0"/>
      <dgm:spPr/>
    </dgm:pt>
    <dgm:pt modelId="{82901C63-BA02-43BA-96D2-65BF0779EDF6}" type="pres">
      <dgm:prSet presAssocID="{5DE5AE68-0DDC-4D14-B5A8-182BD5784726}" presName="LevelTwoTextNode" presStyleLbl="node3" presStyleIdx="1" presStyleCnt="9" custScaleY="62411">
        <dgm:presLayoutVars>
          <dgm:chPref val="3"/>
        </dgm:presLayoutVars>
      </dgm:prSet>
      <dgm:spPr/>
      <dgm:t>
        <a:bodyPr/>
        <a:lstStyle/>
        <a:p>
          <a:pPr rtl="1"/>
          <a:endParaRPr lang="fa-IR"/>
        </a:p>
      </dgm:t>
    </dgm:pt>
    <dgm:pt modelId="{2D41AE93-8AC8-43CB-8FAA-5BA6A5725385}" type="pres">
      <dgm:prSet presAssocID="{5DE5AE68-0DDC-4D14-B5A8-182BD5784726}" presName="level3hierChild" presStyleCnt="0"/>
      <dgm:spPr/>
    </dgm:pt>
    <dgm:pt modelId="{5663458F-07BF-4317-BEEF-CF8E4C18F717}" type="pres">
      <dgm:prSet presAssocID="{329BADAA-B0B8-4949-BB05-3E4EC0222A80}" presName="conn2-1" presStyleLbl="parChTrans1D3" presStyleIdx="2" presStyleCnt="9"/>
      <dgm:spPr/>
      <dgm:t>
        <a:bodyPr/>
        <a:lstStyle/>
        <a:p>
          <a:pPr rtl="1"/>
          <a:endParaRPr lang="fa-IR"/>
        </a:p>
      </dgm:t>
    </dgm:pt>
    <dgm:pt modelId="{4E9B8239-9717-4182-98F5-1656B206DC99}" type="pres">
      <dgm:prSet presAssocID="{329BADAA-B0B8-4949-BB05-3E4EC0222A80}" presName="connTx" presStyleLbl="parChTrans1D3" presStyleIdx="2" presStyleCnt="9"/>
      <dgm:spPr/>
      <dgm:t>
        <a:bodyPr/>
        <a:lstStyle/>
        <a:p>
          <a:pPr rtl="1"/>
          <a:endParaRPr lang="fa-IR"/>
        </a:p>
      </dgm:t>
    </dgm:pt>
    <dgm:pt modelId="{E7BB6EC4-31DA-45F5-ADAF-B5B5C1C67A27}" type="pres">
      <dgm:prSet presAssocID="{962B1F0A-2A55-4690-93B8-1AF18D176CD3}" presName="root2" presStyleCnt="0"/>
      <dgm:spPr/>
    </dgm:pt>
    <dgm:pt modelId="{E6C8789F-ED9F-4D9F-B052-018A1CF2A6A6}" type="pres">
      <dgm:prSet presAssocID="{962B1F0A-2A55-4690-93B8-1AF18D176CD3}" presName="LevelTwoTextNode" presStyleLbl="node3" presStyleIdx="2" presStyleCnt="9" custScaleY="62411">
        <dgm:presLayoutVars>
          <dgm:chPref val="3"/>
        </dgm:presLayoutVars>
      </dgm:prSet>
      <dgm:spPr/>
      <dgm:t>
        <a:bodyPr/>
        <a:lstStyle/>
        <a:p>
          <a:pPr rtl="1"/>
          <a:endParaRPr lang="fa-IR"/>
        </a:p>
      </dgm:t>
    </dgm:pt>
    <dgm:pt modelId="{125470AB-3098-4D01-A15F-370215D6900C}" type="pres">
      <dgm:prSet presAssocID="{962B1F0A-2A55-4690-93B8-1AF18D176CD3}" presName="level3hierChild" presStyleCnt="0"/>
      <dgm:spPr/>
    </dgm:pt>
    <dgm:pt modelId="{C644160B-808D-4AD1-95B4-E7BDE1935D66}" type="pres">
      <dgm:prSet presAssocID="{EFF7DC37-C589-40BE-87C8-2068D1A1D89B}" presName="conn2-1" presStyleLbl="parChTrans1D2" presStyleIdx="1" presStyleCnt="7"/>
      <dgm:spPr/>
      <dgm:t>
        <a:bodyPr/>
        <a:lstStyle/>
        <a:p>
          <a:pPr rtl="1"/>
          <a:endParaRPr lang="fa-IR"/>
        </a:p>
      </dgm:t>
    </dgm:pt>
    <dgm:pt modelId="{EE4A64BC-F14B-47FF-AAD4-3FB63671CBE4}" type="pres">
      <dgm:prSet presAssocID="{EFF7DC37-C589-40BE-87C8-2068D1A1D89B}" presName="connTx" presStyleLbl="parChTrans1D2" presStyleIdx="1" presStyleCnt="7"/>
      <dgm:spPr/>
      <dgm:t>
        <a:bodyPr/>
        <a:lstStyle/>
        <a:p>
          <a:pPr rtl="1"/>
          <a:endParaRPr lang="fa-IR"/>
        </a:p>
      </dgm:t>
    </dgm:pt>
    <dgm:pt modelId="{C0739203-3533-4544-9773-7F24CE573CD1}" type="pres">
      <dgm:prSet presAssocID="{CDBCC925-675B-41A3-A2EE-6D31340FCE66}" presName="root2" presStyleCnt="0"/>
      <dgm:spPr/>
    </dgm:pt>
    <dgm:pt modelId="{2E3A438A-B703-4CF1-B310-67AE8F0ECF67}" type="pres">
      <dgm:prSet presAssocID="{CDBCC925-675B-41A3-A2EE-6D31340FCE66}" presName="LevelTwoTextNode" presStyleLbl="node2" presStyleIdx="1" presStyleCnt="7">
        <dgm:presLayoutVars>
          <dgm:chPref val="3"/>
        </dgm:presLayoutVars>
      </dgm:prSet>
      <dgm:spPr/>
      <dgm:t>
        <a:bodyPr/>
        <a:lstStyle/>
        <a:p>
          <a:pPr rtl="1"/>
          <a:endParaRPr lang="fa-IR"/>
        </a:p>
      </dgm:t>
    </dgm:pt>
    <dgm:pt modelId="{256EB669-F87D-4C71-8A18-8FC0A6070797}" type="pres">
      <dgm:prSet presAssocID="{CDBCC925-675B-41A3-A2EE-6D31340FCE66}" presName="level3hierChild" presStyleCnt="0"/>
      <dgm:spPr/>
    </dgm:pt>
    <dgm:pt modelId="{06C846FB-E122-463F-A720-CEB5B9B4B6D8}" type="pres">
      <dgm:prSet presAssocID="{BCA83644-289E-4F48-B0C3-D2A9156FC43A}" presName="conn2-1" presStyleLbl="parChTrans1D3" presStyleIdx="3" presStyleCnt="9"/>
      <dgm:spPr/>
      <dgm:t>
        <a:bodyPr/>
        <a:lstStyle/>
        <a:p>
          <a:pPr rtl="1"/>
          <a:endParaRPr lang="fa-IR"/>
        </a:p>
      </dgm:t>
    </dgm:pt>
    <dgm:pt modelId="{99588BAA-52CC-4F06-BBC7-202D89E481E2}" type="pres">
      <dgm:prSet presAssocID="{BCA83644-289E-4F48-B0C3-D2A9156FC43A}" presName="connTx" presStyleLbl="parChTrans1D3" presStyleIdx="3" presStyleCnt="9"/>
      <dgm:spPr/>
      <dgm:t>
        <a:bodyPr/>
        <a:lstStyle/>
        <a:p>
          <a:pPr rtl="1"/>
          <a:endParaRPr lang="fa-IR"/>
        </a:p>
      </dgm:t>
    </dgm:pt>
    <dgm:pt modelId="{0D2BB6CE-6112-4594-B9B9-54F98DA56E62}" type="pres">
      <dgm:prSet presAssocID="{FA67FDE1-D4D6-404C-93CC-110AA7D0DBA2}" presName="root2" presStyleCnt="0"/>
      <dgm:spPr/>
    </dgm:pt>
    <dgm:pt modelId="{5E6B6E01-9F35-4F49-B9A8-2465D0190074}" type="pres">
      <dgm:prSet presAssocID="{FA67FDE1-D4D6-404C-93CC-110AA7D0DBA2}" presName="LevelTwoTextNode" presStyleLbl="node3" presStyleIdx="3" presStyleCnt="9" custScaleX="386427">
        <dgm:presLayoutVars>
          <dgm:chPref val="3"/>
        </dgm:presLayoutVars>
      </dgm:prSet>
      <dgm:spPr/>
      <dgm:t>
        <a:bodyPr/>
        <a:lstStyle/>
        <a:p>
          <a:pPr rtl="1"/>
          <a:endParaRPr lang="fa-IR"/>
        </a:p>
      </dgm:t>
    </dgm:pt>
    <dgm:pt modelId="{43B4FAEE-2221-42DB-BC6F-73B191D3C89E}" type="pres">
      <dgm:prSet presAssocID="{FA67FDE1-D4D6-404C-93CC-110AA7D0DBA2}" presName="level3hierChild" presStyleCnt="0"/>
      <dgm:spPr/>
    </dgm:pt>
    <dgm:pt modelId="{E877605A-80D9-4717-AAE0-58C6C5FF39FA}" type="pres">
      <dgm:prSet presAssocID="{242BF85F-D31C-46F2-B464-0E038110A60B}" presName="root1" presStyleCnt="0"/>
      <dgm:spPr/>
    </dgm:pt>
    <dgm:pt modelId="{688A1B51-A853-40BE-A6A0-5B61F0EDE16A}" type="pres">
      <dgm:prSet presAssocID="{242BF85F-D31C-46F2-B464-0E038110A60B}" presName="LevelOneTextNode" presStyleLbl="node0" presStyleIdx="1" presStyleCnt="2">
        <dgm:presLayoutVars>
          <dgm:chPref val="3"/>
        </dgm:presLayoutVars>
      </dgm:prSet>
      <dgm:spPr/>
      <dgm:t>
        <a:bodyPr/>
        <a:lstStyle/>
        <a:p>
          <a:pPr rtl="1"/>
          <a:endParaRPr lang="fa-IR"/>
        </a:p>
      </dgm:t>
    </dgm:pt>
    <dgm:pt modelId="{27B98E04-01BF-40B4-83CE-298C50B5EFFF}" type="pres">
      <dgm:prSet presAssocID="{242BF85F-D31C-46F2-B464-0E038110A60B}" presName="level2hierChild" presStyleCnt="0"/>
      <dgm:spPr/>
    </dgm:pt>
    <dgm:pt modelId="{5DD0C84C-85F8-4F45-9C42-95CD884D7931}" type="pres">
      <dgm:prSet presAssocID="{3908C2A8-E5E4-41FC-893A-4E2812F69F50}" presName="conn2-1" presStyleLbl="parChTrans1D2" presStyleIdx="2" presStyleCnt="7"/>
      <dgm:spPr/>
      <dgm:t>
        <a:bodyPr/>
        <a:lstStyle/>
        <a:p>
          <a:pPr rtl="1"/>
          <a:endParaRPr lang="fa-IR"/>
        </a:p>
      </dgm:t>
    </dgm:pt>
    <dgm:pt modelId="{926F4E0B-3749-4886-ACAF-21C93D56E8A9}" type="pres">
      <dgm:prSet presAssocID="{3908C2A8-E5E4-41FC-893A-4E2812F69F50}" presName="connTx" presStyleLbl="parChTrans1D2" presStyleIdx="2" presStyleCnt="7"/>
      <dgm:spPr/>
      <dgm:t>
        <a:bodyPr/>
        <a:lstStyle/>
        <a:p>
          <a:pPr rtl="1"/>
          <a:endParaRPr lang="fa-IR"/>
        </a:p>
      </dgm:t>
    </dgm:pt>
    <dgm:pt modelId="{669B6E74-6B17-4C71-A612-3BAC16A29B52}" type="pres">
      <dgm:prSet presAssocID="{E860A577-F5BD-48A1-99B3-89E8BFAAA6AF}" presName="root2" presStyleCnt="0"/>
      <dgm:spPr/>
    </dgm:pt>
    <dgm:pt modelId="{D067BBBE-64B2-4B09-A0FC-0D2BB95102AC}" type="pres">
      <dgm:prSet presAssocID="{E860A577-F5BD-48A1-99B3-89E8BFAAA6AF}" presName="LevelTwoTextNode" presStyleLbl="node2" presStyleIdx="2" presStyleCnt="7">
        <dgm:presLayoutVars>
          <dgm:chPref val="3"/>
        </dgm:presLayoutVars>
      </dgm:prSet>
      <dgm:spPr/>
      <dgm:t>
        <a:bodyPr/>
        <a:lstStyle/>
        <a:p>
          <a:pPr rtl="1"/>
          <a:endParaRPr lang="fa-IR"/>
        </a:p>
      </dgm:t>
    </dgm:pt>
    <dgm:pt modelId="{F4EC170E-BCA1-48E0-8C4F-C194C45FF03E}" type="pres">
      <dgm:prSet presAssocID="{E860A577-F5BD-48A1-99B3-89E8BFAAA6AF}" presName="level3hierChild" presStyleCnt="0"/>
      <dgm:spPr/>
    </dgm:pt>
    <dgm:pt modelId="{C9AA5749-4DCC-4994-A56C-F841DD768ED3}" type="pres">
      <dgm:prSet presAssocID="{FD07A2BE-594A-402D-B7F4-A19AF7286CFE}" presName="conn2-1" presStyleLbl="parChTrans1D3" presStyleIdx="4" presStyleCnt="9"/>
      <dgm:spPr/>
      <dgm:t>
        <a:bodyPr/>
        <a:lstStyle/>
        <a:p>
          <a:pPr rtl="1"/>
          <a:endParaRPr lang="fa-IR"/>
        </a:p>
      </dgm:t>
    </dgm:pt>
    <dgm:pt modelId="{A1711518-4B6A-4AB1-A858-42EEC670757B}" type="pres">
      <dgm:prSet presAssocID="{FD07A2BE-594A-402D-B7F4-A19AF7286CFE}" presName="connTx" presStyleLbl="parChTrans1D3" presStyleIdx="4" presStyleCnt="9"/>
      <dgm:spPr/>
      <dgm:t>
        <a:bodyPr/>
        <a:lstStyle/>
        <a:p>
          <a:pPr rtl="1"/>
          <a:endParaRPr lang="fa-IR"/>
        </a:p>
      </dgm:t>
    </dgm:pt>
    <dgm:pt modelId="{E3088368-5E7A-412C-AF3A-415AC238756B}" type="pres">
      <dgm:prSet presAssocID="{74FFFAA9-9E78-4D30-96A8-C2CE4FC64D34}" presName="root2" presStyleCnt="0"/>
      <dgm:spPr/>
    </dgm:pt>
    <dgm:pt modelId="{FEFF2ECC-8F75-4173-9CA5-9AF4E9081332}" type="pres">
      <dgm:prSet presAssocID="{74FFFAA9-9E78-4D30-96A8-C2CE4FC64D34}" presName="LevelTwoTextNode" presStyleLbl="node3" presStyleIdx="4" presStyleCnt="9" custScaleX="139465">
        <dgm:presLayoutVars>
          <dgm:chPref val="3"/>
        </dgm:presLayoutVars>
      </dgm:prSet>
      <dgm:spPr/>
      <dgm:t>
        <a:bodyPr/>
        <a:lstStyle/>
        <a:p>
          <a:pPr rtl="1"/>
          <a:endParaRPr lang="fa-IR"/>
        </a:p>
      </dgm:t>
    </dgm:pt>
    <dgm:pt modelId="{8227ECD4-0B16-43F4-98AD-85D6D7AD93F6}" type="pres">
      <dgm:prSet presAssocID="{74FFFAA9-9E78-4D30-96A8-C2CE4FC64D34}" presName="level3hierChild" presStyleCnt="0"/>
      <dgm:spPr/>
    </dgm:pt>
    <dgm:pt modelId="{9A09CD3E-2C19-4F7C-B65B-95B86D63A9FB}" type="pres">
      <dgm:prSet presAssocID="{603BB613-CB49-4AF1-B227-6A95A70860B8}" presName="conn2-1" presStyleLbl="parChTrans1D4" presStyleIdx="0" presStyleCnt="6"/>
      <dgm:spPr/>
      <dgm:t>
        <a:bodyPr/>
        <a:lstStyle/>
        <a:p>
          <a:pPr rtl="1"/>
          <a:endParaRPr lang="fa-IR"/>
        </a:p>
      </dgm:t>
    </dgm:pt>
    <dgm:pt modelId="{ACE6FE17-9B64-4E32-8717-1E59215BF198}" type="pres">
      <dgm:prSet presAssocID="{603BB613-CB49-4AF1-B227-6A95A70860B8}" presName="connTx" presStyleLbl="parChTrans1D4" presStyleIdx="0" presStyleCnt="6"/>
      <dgm:spPr/>
      <dgm:t>
        <a:bodyPr/>
        <a:lstStyle/>
        <a:p>
          <a:pPr rtl="1"/>
          <a:endParaRPr lang="fa-IR"/>
        </a:p>
      </dgm:t>
    </dgm:pt>
    <dgm:pt modelId="{41F343C3-EA0B-4B30-A09E-8A8543566923}" type="pres">
      <dgm:prSet presAssocID="{8F419A0D-10E7-4354-A605-68E302A1770B}" presName="root2" presStyleCnt="0"/>
      <dgm:spPr/>
    </dgm:pt>
    <dgm:pt modelId="{D59928CF-2536-4BBA-90B4-267D399F5E6A}" type="pres">
      <dgm:prSet presAssocID="{8F419A0D-10E7-4354-A605-68E302A1770B}" presName="LevelTwoTextNode" presStyleLbl="node4" presStyleIdx="0" presStyleCnt="6" custScaleX="190737">
        <dgm:presLayoutVars>
          <dgm:chPref val="3"/>
        </dgm:presLayoutVars>
      </dgm:prSet>
      <dgm:spPr/>
      <dgm:t>
        <a:bodyPr/>
        <a:lstStyle/>
        <a:p>
          <a:pPr rtl="1"/>
          <a:endParaRPr lang="fa-IR"/>
        </a:p>
      </dgm:t>
    </dgm:pt>
    <dgm:pt modelId="{658CB46C-7C10-4B46-A54B-0E961F7144CF}" type="pres">
      <dgm:prSet presAssocID="{8F419A0D-10E7-4354-A605-68E302A1770B}" presName="level3hierChild" presStyleCnt="0"/>
      <dgm:spPr/>
    </dgm:pt>
    <dgm:pt modelId="{C97133F8-A86B-435A-ABA0-A88BD3D5BBDA}" type="pres">
      <dgm:prSet presAssocID="{B0EFD9A1-FF7F-4FFE-A644-67F23DB00E45}" presName="conn2-1" presStyleLbl="parChTrans1D2" presStyleIdx="3" presStyleCnt="7"/>
      <dgm:spPr/>
      <dgm:t>
        <a:bodyPr/>
        <a:lstStyle/>
        <a:p>
          <a:pPr rtl="1"/>
          <a:endParaRPr lang="fa-IR"/>
        </a:p>
      </dgm:t>
    </dgm:pt>
    <dgm:pt modelId="{0B0C7F5D-174B-4148-A5C4-F50305E7093B}" type="pres">
      <dgm:prSet presAssocID="{B0EFD9A1-FF7F-4FFE-A644-67F23DB00E45}" presName="connTx" presStyleLbl="parChTrans1D2" presStyleIdx="3" presStyleCnt="7"/>
      <dgm:spPr/>
      <dgm:t>
        <a:bodyPr/>
        <a:lstStyle/>
        <a:p>
          <a:pPr rtl="1"/>
          <a:endParaRPr lang="fa-IR"/>
        </a:p>
      </dgm:t>
    </dgm:pt>
    <dgm:pt modelId="{5E30FC2B-351A-4EF0-9113-34AC8BE1E3AB}" type="pres">
      <dgm:prSet presAssocID="{DA70AADF-F491-40CB-9BEF-3D67BAF4B002}" presName="root2" presStyleCnt="0"/>
      <dgm:spPr/>
    </dgm:pt>
    <dgm:pt modelId="{AF790F51-5312-4855-91DE-35F479DD92EA}" type="pres">
      <dgm:prSet presAssocID="{DA70AADF-F491-40CB-9BEF-3D67BAF4B002}" presName="LevelTwoTextNode" presStyleLbl="node2" presStyleIdx="3" presStyleCnt="7">
        <dgm:presLayoutVars>
          <dgm:chPref val="3"/>
        </dgm:presLayoutVars>
      </dgm:prSet>
      <dgm:spPr/>
      <dgm:t>
        <a:bodyPr/>
        <a:lstStyle/>
        <a:p>
          <a:pPr rtl="1"/>
          <a:endParaRPr lang="fa-IR"/>
        </a:p>
      </dgm:t>
    </dgm:pt>
    <dgm:pt modelId="{89E9ABE5-FB63-4D5E-AC16-342AC54593F6}" type="pres">
      <dgm:prSet presAssocID="{DA70AADF-F491-40CB-9BEF-3D67BAF4B002}" presName="level3hierChild" presStyleCnt="0"/>
      <dgm:spPr/>
    </dgm:pt>
    <dgm:pt modelId="{621C303F-84E4-4F63-BB67-BF607E5D3A02}" type="pres">
      <dgm:prSet presAssocID="{EC880FB5-7D6A-464E-95BE-F67BAEA8A688}" presName="conn2-1" presStyleLbl="parChTrans1D3" presStyleIdx="5" presStyleCnt="9"/>
      <dgm:spPr/>
      <dgm:t>
        <a:bodyPr/>
        <a:lstStyle/>
        <a:p>
          <a:pPr rtl="1"/>
          <a:endParaRPr lang="fa-IR"/>
        </a:p>
      </dgm:t>
    </dgm:pt>
    <dgm:pt modelId="{3A5C17EA-3714-4D18-BC8D-E502C623FC33}" type="pres">
      <dgm:prSet presAssocID="{EC880FB5-7D6A-464E-95BE-F67BAEA8A688}" presName="connTx" presStyleLbl="parChTrans1D3" presStyleIdx="5" presStyleCnt="9"/>
      <dgm:spPr/>
      <dgm:t>
        <a:bodyPr/>
        <a:lstStyle/>
        <a:p>
          <a:pPr rtl="1"/>
          <a:endParaRPr lang="fa-IR"/>
        </a:p>
      </dgm:t>
    </dgm:pt>
    <dgm:pt modelId="{B62C253B-2CB2-4AA4-8073-02B279720659}" type="pres">
      <dgm:prSet presAssocID="{9B1C269F-ED76-462F-A3ED-E16772099274}" presName="root2" presStyleCnt="0"/>
      <dgm:spPr/>
    </dgm:pt>
    <dgm:pt modelId="{CC1BC378-AD52-402B-9CF8-FEC36108ACC2}" type="pres">
      <dgm:prSet presAssocID="{9B1C269F-ED76-462F-A3ED-E16772099274}" presName="LevelTwoTextNode" presStyleLbl="node3" presStyleIdx="5" presStyleCnt="9" custScaleX="139465">
        <dgm:presLayoutVars>
          <dgm:chPref val="3"/>
        </dgm:presLayoutVars>
      </dgm:prSet>
      <dgm:spPr/>
      <dgm:t>
        <a:bodyPr/>
        <a:lstStyle/>
        <a:p>
          <a:pPr rtl="1"/>
          <a:endParaRPr lang="fa-IR"/>
        </a:p>
      </dgm:t>
    </dgm:pt>
    <dgm:pt modelId="{2FEBF358-413B-43DA-85AB-F6386DFE481E}" type="pres">
      <dgm:prSet presAssocID="{9B1C269F-ED76-462F-A3ED-E16772099274}" presName="level3hierChild" presStyleCnt="0"/>
      <dgm:spPr/>
    </dgm:pt>
    <dgm:pt modelId="{2DD6DE88-29EC-40FF-AFC2-8B550A40ACE1}" type="pres">
      <dgm:prSet presAssocID="{CD6CA94D-479C-47B6-A47C-9B5BF58CF5F9}" presName="conn2-1" presStyleLbl="parChTrans1D4" presStyleIdx="1" presStyleCnt="6"/>
      <dgm:spPr/>
      <dgm:t>
        <a:bodyPr/>
        <a:lstStyle/>
        <a:p>
          <a:pPr rtl="1"/>
          <a:endParaRPr lang="fa-IR"/>
        </a:p>
      </dgm:t>
    </dgm:pt>
    <dgm:pt modelId="{3004E1FC-CB0F-48DF-AAD1-B15A3B06F958}" type="pres">
      <dgm:prSet presAssocID="{CD6CA94D-479C-47B6-A47C-9B5BF58CF5F9}" presName="connTx" presStyleLbl="parChTrans1D4" presStyleIdx="1" presStyleCnt="6"/>
      <dgm:spPr/>
      <dgm:t>
        <a:bodyPr/>
        <a:lstStyle/>
        <a:p>
          <a:pPr rtl="1"/>
          <a:endParaRPr lang="fa-IR"/>
        </a:p>
      </dgm:t>
    </dgm:pt>
    <dgm:pt modelId="{3009C5AA-A1A3-47B8-BF74-5230494C45FE}" type="pres">
      <dgm:prSet presAssocID="{37DA83BF-7010-486F-9BC1-1DD74CBE373D}" presName="root2" presStyleCnt="0"/>
      <dgm:spPr/>
    </dgm:pt>
    <dgm:pt modelId="{3DF43297-AC7E-41FD-884C-6AB97E26D3C8}" type="pres">
      <dgm:prSet presAssocID="{37DA83BF-7010-486F-9BC1-1DD74CBE373D}" presName="LevelTwoTextNode" presStyleLbl="node4" presStyleIdx="1" presStyleCnt="6" custScaleX="190737">
        <dgm:presLayoutVars>
          <dgm:chPref val="3"/>
        </dgm:presLayoutVars>
      </dgm:prSet>
      <dgm:spPr/>
      <dgm:t>
        <a:bodyPr/>
        <a:lstStyle/>
        <a:p>
          <a:pPr rtl="1"/>
          <a:endParaRPr lang="fa-IR"/>
        </a:p>
      </dgm:t>
    </dgm:pt>
    <dgm:pt modelId="{F7560087-6600-40F5-8C48-47032DBE14CA}" type="pres">
      <dgm:prSet presAssocID="{37DA83BF-7010-486F-9BC1-1DD74CBE373D}" presName="level3hierChild" presStyleCnt="0"/>
      <dgm:spPr/>
    </dgm:pt>
    <dgm:pt modelId="{F20F9C0F-A5AB-411C-A883-6660FFB31384}" type="pres">
      <dgm:prSet presAssocID="{A974F981-6508-47BF-9661-B52212481A11}" presName="conn2-1" presStyleLbl="parChTrans1D2" presStyleIdx="4" presStyleCnt="7"/>
      <dgm:spPr/>
      <dgm:t>
        <a:bodyPr/>
        <a:lstStyle/>
        <a:p>
          <a:pPr rtl="1"/>
          <a:endParaRPr lang="fa-IR"/>
        </a:p>
      </dgm:t>
    </dgm:pt>
    <dgm:pt modelId="{A0E6D9F3-A0C5-4042-94C5-0E06D4CBCF99}" type="pres">
      <dgm:prSet presAssocID="{A974F981-6508-47BF-9661-B52212481A11}" presName="connTx" presStyleLbl="parChTrans1D2" presStyleIdx="4" presStyleCnt="7"/>
      <dgm:spPr/>
      <dgm:t>
        <a:bodyPr/>
        <a:lstStyle/>
        <a:p>
          <a:pPr rtl="1"/>
          <a:endParaRPr lang="fa-IR"/>
        </a:p>
      </dgm:t>
    </dgm:pt>
    <dgm:pt modelId="{03764205-ABD2-4A03-AB9B-EC3EB323A02D}" type="pres">
      <dgm:prSet presAssocID="{BDA6DBEB-608E-46DE-9629-C02A3EFFD79B}" presName="root2" presStyleCnt="0"/>
      <dgm:spPr/>
    </dgm:pt>
    <dgm:pt modelId="{2D91885C-7F25-4FC4-A681-E1915B8495E2}" type="pres">
      <dgm:prSet presAssocID="{BDA6DBEB-608E-46DE-9629-C02A3EFFD79B}" presName="LevelTwoTextNode" presStyleLbl="node2" presStyleIdx="4" presStyleCnt="7" custScaleX="155433">
        <dgm:presLayoutVars>
          <dgm:chPref val="3"/>
        </dgm:presLayoutVars>
      </dgm:prSet>
      <dgm:spPr/>
      <dgm:t>
        <a:bodyPr/>
        <a:lstStyle/>
        <a:p>
          <a:pPr rtl="1"/>
          <a:endParaRPr lang="fa-IR"/>
        </a:p>
      </dgm:t>
    </dgm:pt>
    <dgm:pt modelId="{FA38C562-7600-452D-AF6D-ED852014ACBF}" type="pres">
      <dgm:prSet presAssocID="{BDA6DBEB-608E-46DE-9629-C02A3EFFD79B}" presName="level3hierChild" presStyleCnt="0"/>
      <dgm:spPr/>
    </dgm:pt>
    <dgm:pt modelId="{FDD9014E-B7D0-450F-BF51-150B409E058B}" type="pres">
      <dgm:prSet presAssocID="{33A21C92-EE8A-4443-86ED-5E453669259F}" presName="conn2-1" presStyleLbl="parChTrans1D3" presStyleIdx="6" presStyleCnt="9"/>
      <dgm:spPr/>
      <dgm:t>
        <a:bodyPr/>
        <a:lstStyle/>
        <a:p>
          <a:pPr rtl="1"/>
          <a:endParaRPr lang="fa-IR"/>
        </a:p>
      </dgm:t>
    </dgm:pt>
    <dgm:pt modelId="{F32EBEC6-E59A-4A1F-8E3A-B7C41C15FA73}" type="pres">
      <dgm:prSet presAssocID="{33A21C92-EE8A-4443-86ED-5E453669259F}" presName="connTx" presStyleLbl="parChTrans1D3" presStyleIdx="6" presStyleCnt="9"/>
      <dgm:spPr/>
      <dgm:t>
        <a:bodyPr/>
        <a:lstStyle/>
        <a:p>
          <a:pPr rtl="1"/>
          <a:endParaRPr lang="fa-IR"/>
        </a:p>
      </dgm:t>
    </dgm:pt>
    <dgm:pt modelId="{7DB50ED5-9C60-4947-84D1-C90FADE4F8C0}" type="pres">
      <dgm:prSet presAssocID="{AFA002F4-72C3-4393-9BB6-7744DEE9428A}" presName="root2" presStyleCnt="0"/>
      <dgm:spPr/>
    </dgm:pt>
    <dgm:pt modelId="{1840F709-7347-4743-8124-7F4CDA51DB43}" type="pres">
      <dgm:prSet presAssocID="{AFA002F4-72C3-4393-9BB6-7744DEE9428A}" presName="LevelTwoTextNode" presStyleLbl="node3" presStyleIdx="6" presStyleCnt="9">
        <dgm:presLayoutVars>
          <dgm:chPref val="3"/>
        </dgm:presLayoutVars>
      </dgm:prSet>
      <dgm:spPr/>
      <dgm:t>
        <a:bodyPr/>
        <a:lstStyle/>
        <a:p>
          <a:pPr rtl="1"/>
          <a:endParaRPr lang="fa-IR"/>
        </a:p>
      </dgm:t>
    </dgm:pt>
    <dgm:pt modelId="{6E5640B0-3B68-4C88-8BC0-CF7D652C42F7}" type="pres">
      <dgm:prSet presAssocID="{AFA002F4-72C3-4393-9BB6-7744DEE9428A}" presName="level3hierChild" presStyleCnt="0"/>
      <dgm:spPr/>
    </dgm:pt>
    <dgm:pt modelId="{CD5D931E-2011-4E21-B855-357B98E09A6F}" type="pres">
      <dgm:prSet presAssocID="{A5AED915-D2D4-41DE-AB2C-CC4EC62BEBC7}" presName="conn2-1" presStyleLbl="parChTrans1D2" presStyleIdx="5" presStyleCnt="7"/>
      <dgm:spPr/>
      <dgm:t>
        <a:bodyPr/>
        <a:lstStyle/>
        <a:p>
          <a:pPr rtl="1"/>
          <a:endParaRPr lang="fa-IR"/>
        </a:p>
      </dgm:t>
    </dgm:pt>
    <dgm:pt modelId="{8C360499-4EC8-43DD-AC05-0EDD651B459C}" type="pres">
      <dgm:prSet presAssocID="{A5AED915-D2D4-41DE-AB2C-CC4EC62BEBC7}" presName="connTx" presStyleLbl="parChTrans1D2" presStyleIdx="5" presStyleCnt="7"/>
      <dgm:spPr/>
      <dgm:t>
        <a:bodyPr/>
        <a:lstStyle/>
        <a:p>
          <a:pPr rtl="1"/>
          <a:endParaRPr lang="fa-IR"/>
        </a:p>
      </dgm:t>
    </dgm:pt>
    <dgm:pt modelId="{2FA29E50-343B-498D-B037-428A6663D2C2}" type="pres">
      <dgm:prSet presAssocID="{2E427A13-9ED0-4697-B542-930CE06946D5}" presName="root2" presStyleCnt="0"/>
      <dgm:spPr/>
    </dgm:pt>
    <dgm:pt modelId="{0099457B-4563-4EE6-A2EF-4B9C73BAED39}" type="pres">
      <dgm:prSet presAssocID="{2E427A13-9ED0-4697-B542-930CE06946D5}" presName="LevelTwoTextNode" presStyleLbl="node2" presStyleIdx="5" presStyleCnt="7">
        <dgm:presLayoutVars>
          <dgm:chPref val="3"/>
        </dgm:presLayoutVars>
      </dgm:prSet>
      <dgm:spPr/>
      <dgm:t>
        <a:bodyPr/>
        <a:lstStyle/>
        <a:p>
          <a:pPr rtl="1"/>
          <a:endParaRPr lang="fa-IR"/>
        </a:p>
      </dgm:t>
    </dgm:pt>
    <dgm:pt modelId="{718DD6DA-7C50-4BEE-89D4-81EBF68877CF}" type="pres">
      <dgm:prSet presAssocID="{2E427A13-9ED0-4697-B542-930CE06946D5}" presName="level3hierChild" presStyleCnt="0"/>
      <dgm:spPr/>
    </dgm:pt>
    <dgm:pt modelId="{B18F7CFE-EF59-474B-B186-BB8D8EEEE2DE}" type="pres">
      <dgm:prSet presAssocID="{DA9082F4-74DD-4C66-9478-5E8FA4525B16}" presName="conn2-1" presStyleLbl="parChTrans1D3" presStyleIdx="7" presStyleCnt="9"/>
      <dgm:spPr/>
      <dgm:t>
        <a:bodyPr/>
        <a:lstStyle/>
        <a:p>
          <a:pPr rtl="1"/>
          <a:endParaRPr lang="fa-IR"/>
        </a:p>
      </dgm:t>
    </dgm:pt>
    <dgm:pt modelId="{9DCC8B18-E118-4153-AF1E-659141C7AA82}" type="pres">
      <dgm:prSet presAssocID="{DA9082F4-74DD-4C66-9478-5E8FA4525B16}" presName="connTx" presStyleLbl="parChTrans1D3" presStyleIdx="7" presStyleCnt="9"/>
      <dgm:spPr/>
      <dgm:t>
        <a:bodyPr/>
        <a:lstStyle/>
        <a:p>
          <a:pPr rtl="1"/>
          <a:endParaRPr lang="fa-IR"/>
        </a:p>
      </dgm:t>
    </dgm:pt>
    <dgm:pt modelId="{CCF204F1-EBA4-4C2C-AD8F-E4BBF76EB040}" type="pres">
      <dgm:prSet presAssocID="{6B0D705D-180C-4F3D-BF87-A86944C25148}" presName="root2" presStyleCnt="0"/>
      <dgm:spPr/>
    </dgm:pt>
    <dgm:pt modelId="{670994AA-90B9-45AD-96AA-9FD80FCD1521}" type="pres">
      <dgm:prSet presAssocID="{6B0D705D-180C-4F3D-BF87-A86944C25148}" presName="LevelTwoTextNode" presStyleLbl="node3" presStyleIdx="7" presStyleCnt="9">
        <dgm:presLayoutVars>
          <dgm:chPref val="3"/>
        </dgm:presLayoutVars>
      </dgm:prSet>
      <dgm:spPr/>
      <dgm:t>
        <a:bodyPr/>
        <a:lstStyle/>
        <a:p>
          <a:pPr rtl="1"/>
          <a:endParaRPr lang="fa-IR"/>
        </a:p>
      </dgm:t>
    </dgm:pt>
    <dgm:pt modelId="{8F3C4261-9F1D-420C-B434-2E6D54DF4B96}" type="pres">
      <dgm:prSet presAssocID="{6B0D705D-180C-4F3D-BF87-A86944C25148}" presName="level3hierChild" presStyleCnt="0"/>
      <dgm:spPr/>
    </dgm:pt>
    <dgm:pt modelId="{763C62D1-581B-408C-9057-D9D2C1866BDB}" type="pres">
      <dgm:prSet presAssocID="{115E772F-F3EA-4D53-BC93-A0AC55398C9C}" presName="conn2-1" presStyleLbl="parChTrans1D4" presStyleIdx="2" presStyleCnt="6"/>
      <dgm:spPr/>
      <dgm:t>
        <a:bodyPr/>
        <a:lstStyle/>
        <a:p>
          <a:pPr rtl="1"/>
          <a:endParaRPr lang="fa-IR"/>
        </a:p>
      </dgm:t>
    </dgm:pt>
    <dgm:pt modelId="{85DE0AF8-EA3B-4420-8FAE-4D614EE18344}" type="pres">
      <dgm:prSet presAssocID="{115E772F-F3EA-4D53-BC93-A0AC55398C9C}" presName="connTx" presStyleLbl="parChTrans1D4" presStyleIdx="2" presStyleCnt="6"/>
      <dgm:spPr/>
      <dgm:t>
        <a:bodyPr/>
        <a:lstStyle/>
        <a:p>
          <a:pPr rtl="1"/>
          <a:endParaRPr lang="fa-IR"/>
        </a:p>
      </dgm:t>
    </dgm:pt>
    <dgm:pt modelId="{2C9CDE8C-E948-47B7-A3A8-879A53FD4592}" type="pres">
      <dgm:prSet presAssocID="{B1685EBA-1A68-406D-9681-250EDE2B19BE}" presName="root2" presStyleCnt="0"/>
      <dgm:spPr/>
    </dgm:pt>
    <dgm:pt modelId="{F09BCAEC-8154-4CFB-8ADC-6C3FA9CF284F}" type="pres">
      <dgm:prSet presAssocID="{B1685EBA-1A68-406D-9681-250EDE2B19BE}" presName="LevelTwoTextNode" presStyleLbl="node4" presStyleIdx="2" presStyleCnt="6">
        <dgm:presLayoutVars>
          <dgm:chPref val="3"/>
        </dgm:presLayoutVars>
      </dgm:prSet>
      <dgm:spPr/>
      <dgm:t>
        <a:bodyPr/>
        <a:lstStyle/>
        <a:p>
          <a:pPr rtl="1"/>
          <a:endParaRPr lang="fa-IR"/>
        </a:p>
      </dgm:t>
    </dgm:pt>
    <dgm:pt modelId="{5AB8EC96-1A19-4424-B09B-496D8981893A}" type="pres">
      <dgm:prSet presAssocID="{B1685EBA-1A68-406D-9681-250EDE2B19BE}" presName="level3hierChild" presStyleCnt="0"/>
      <dgm:spPr/>
    </dgm:pt>
    <dgm:pt modelId="{4A26B7D3-17AD-4FC9-B166-FC79252D4C14}" type="pres">
      <dgm:prSet presAssocID="{B7C6D98C-CAC6-4531-9093-843257BE83E2}" presName="conn2-1" presStyleLbl="parChTrans1D4" presStyleIdx="3" presStyleCnt="6"/>
      <dgm:spPr/>
      <dgm:t>
        <a:bodyPr/>
        <a:lstStyle/>
        <a:p>
          <a:pPr rtl="1"/>
          <a:endParaRPr lang="fa-IR"/>
        </a:p>
      </dgm:t>
    </dgm:pt>
    <dgm:pt modelId="{11C16D50-8DA8-4D81-AA12-D14DDCE5C910}" type="pres">
      <dgm:prSet presAssocID="{B7C6D98C-CAC6-4531-9093-843257BE83E2}" presName="connTx" presStyleLbl="parChTrans1D4" presStyleIdx="3" presStyleCnt="6"/>
      <dgm:spPr/>
      <dgm:t>
        <a:bodyPr/>
        <a:lstStyle/>
        <a:p>
          <a:pPr rtl="1"/>
          <a:endParaRPr lang="fa-IR"/>
        </a:p>
      </dgm:t>
    </dgm:pt>
    <dgm:pt modelId="{B92AD329-C934-4FAA-BCA7-B330C6FF3034}" type="pres">
      <dgm:prSet presAssocID="{3B7C47FF-8E91-4497-8AB4-7EDFBF22C567}" presName="root2" presStyleCnt="0"/>
      <dgm:spPr/>
    </dgm:pt>
    <dgm:pt modelId="{D95E53FA-029B-4C40-B7CF-6EE56ECB8A40}" type="pres">
      <dgm:prSet presAssocID="{3B7C47FF-8E91-4497-8AB4-7EDFBF22C567}" presName="LevelTwoTextNode" presStyleLbl="node4" presStyleIdx="3" presStyleCnt="6">
        <dgm:presLayoutVars>
          <dgm:chPref val="3"/>
        </dgm:presLayoutVars>
      </dgm:prSet>
      <dgm:spPr/>
      <dgm:t>
        <a:bodyPr/>
        <a:lstStyle/>
        <a:p>
          <a:pPr rtl="1"/>
          <a:endParaRPr lang="fa-IR"/>
        </a:p>
      </dgm:t>
    </dgm:pt>
    <dgm:pt modelId="{82552798-A9B4-4B65-BC97-6204800DDB40}" type="pres">
      <dgm:prSet presAssocID="{3B7C47FF-8E91-4497-8AB4-7EDFBF22C567}" presName="level3hierChild" presStyleCnt="0"/>
      <dgm:spPr/>
    </dgm:pt>
    <dgm:pt modelId="{612ECD37-D9FA-4F49-840F-FF7647F1C44E}" type="pres">
      <dgm:prSet presAssocID="{85BE4AC8-94E0-42D0-BB8E-E69C2FCC4CEE}" presName="conn2-1" presStyleLbl="parChTrans1D2" presStyleIdx="6" presStyleCnt="7"/>
      <dgm:spPr/>
      <dgm:t>
        <a:bodyPr/>
        <a:lstStyle/>
        <a:p>
          <a:pPr rtl="1"/>
          <a:endParaRPr lang="fa-IR"/>
        </a:p>
      </dgm:t>
    </dgm:pt>
    <dgm:pt modelId="{02AD1E52-427E-490E-9E9C-DB807A6BD772}" type="pres">
      <dgm:prSet presAssocID="{85BE4AC8-94E0-42D0-BB8E-E69C2FCC4CEE}" presName="connTx" presStyleLbl="parChTrans1D2" presStyleIdx="6" presStyleCnt="7"/>
      <dgm:spPr/>
      <dgm:t>
        <a:bodyPr/>
        <a:lstStyle/>
        <a:p>
          <a:pPr rtl="1"/>
          <a:endParaRPr lang="fa-IR"/>
        </a:p>
      </dgm:t>
    </dgm:pt>
    <dgm:pt modelId="{DF72F4BA-789E-40D8-BBBD-20774E3DA03F}" type="pres">
      <dgm:prSet presAssocID="{783B6CED-E999-4BEA-AB71-D16B9B830003}" presName="root2" presStyleCnt="0"/>
      <dgm:spPr/>
    </dgm:pt>
    <dgm:pt modelId="{C00B2A16-32FF-4046-8B9A-41F0A7FEC487}" type="pres">
      <dgm:prSet presAssocID="{783B6CED-E999-4BEA-AB71-D16B9B830003}" presName="LevelTwoTextNode" presStyleLbl="node2" presStyleIdx="6" presStyleCnt="7">
        <dgm:presLayoutVars>
          <dgm:chPref val="3"/>
        </dgm:presLayoutVars>
      </dgm:prSet>
      <dgm:spPr/>
      <dgm:t>
        <a:bodyPr/>
        <a:lstStyle/>
        <a:p>
          <a:pPr rtl="1"/>
          <a:endParaRPr lang="fa-IR"/>
        </a:p>
      </dgm:t>
    </dgm:pt>
    <dgm:pt modelId="{BD7059C9-5C99-441F-A4E3-E8D0D23E7471}" type="pres">
      <dgm:prSet presAssocID="{783B6CED-E999-4BEA-AB71-D16B9B830003}" presName="level3hierChild" presStyleCnt="0"/>
      <dgm:spPr/>
    </dgm:pt>
    <dgm:pt modelId="{4641E62A-FF06-4027-AAE0-EFC97120DFAC}" type="pres">
      <dgm:prSet presAssocID="{E306690F-B79E-49F8-97CB-C1A4BFAF3626}" presName="conn2-1" presStyleLbl="parChTrans1D3" presStyleIdx="8" presStyleCnt="9"/>
      <dgm:spPr/>
      <dgm:t>
        <a:bodyPr/>
        <a:lstStyle/>
        <a:p>
          <a:pPr rtl="1"/>
          <a:endParaRPr lang="fa-IR"/>
        </a:p>
      </dgm:t>
    </dgm:pt>
    <dgm:pt modelId="{CDE748F0-9F4A-4A8C-BDD9-933A64892BFA}" type="pres">
      <dgm:prSet presAssocID="{E306690F-B79E-49F8-97CB-C1A4BFAF3626}" presName="connTx" presStyleLbl="parChTrans1D3" presStyleIdx="8" presStyleCnt="9"/>
      <dgm:spPr/>
      <dgm:t>
        <a:bodyPr/>
        <a:lstStyle/>
        <a:p>
          <a:pPr rtl="1"/>
          <a:endParaRPr lang="fa-IR"/>
        </a:p>
      </dgm:t>
    </dgm:pt>
    <dgm:pt modelId="{DB8E9113-A13C-4E6D-A591-39D93ACE78A1}" type="pres">
      <dgm:prSet presAssocID="{1E0428A1-09F3-41DB-B594-6B4ED4FA602C}" presName="root2" presStyleCnt="0"/>
      <dgm:spPr/>
    </dgm:pt>
    <dgm:pt modelId="{984E9336-5684-4D71-B209-9F277864B6B2}" type="pres">
      <dgm:prSet presAssocID="{1E0428A1-09F3-41DB-B594-6B4ED4FA602C}" presName="LevelTwoTextNode" presStyleLbl="node3" presStyleIdx="8" presStyleCnt="9">
        <dgm:presLayoutVars>
          <dgm:chPref val="3"/>
        </dgm:presLayoutVars>
      </dgm:prSet>
      <dgm:spPr/>
      <dgm:t>
        <a:bodyPr/>
        <a:lstStyle/>
        <a:p>
          <a:pPr rtl="1"/>
          <a:endParaRPr lang="fa-IR"/>
        </a:p>
      </dgm:t>
    </dgm:pt>
    <dgm:pt modelId="{2033EF3B-DBE6-4676-80E9-318778C5DAE7}" type="pres">
      <dgm:prSet presAssocID="{1E0428A1-09F3-41DB-B594-6B4ED4FA602C}" presName="level3hierChild" presStyleCnt="0"/>
      <dgm:spPr/>
    </dgm:pt>
    <dgm:pt modelId="{977A187D-3931-46A4-8AEF-09CB78B22AA5}" type="pres">
      <dgm:prSet presAssocID="{B4F83220-BD30-476B-8AD8-EABDCF1EB56E}" presName="conn2-1" presStyleLbl="parChTrans1D4" presStyleIdx="4" presStyleCnt="6"/>
      <dgm:spPr/>
      <dgm:t>
        <a:bodyPr/>
        <a:lstStyle/>
        <a:p>
          <a:pPr rtl="1"/>
          <a:endParaRPr lang="fa-IR"/>
        </a:p>
      </dgm:t>
    </dgm:pt>
    <dgm:pt modelId="{E946F50A-58FD-40AE-A958-2764545B8F46}" type="pres">
      <dgm:prSet presAssocID="{B4F83220-BD30-476B-8AD8-EABDCF1EB56E}" presName="connTx" presStyleLbl="parChTrans1D4" presStyleIdx="4" presStyleCnt="6"/>
      <dgm:spPr/>
      <dgm:t>
        <a:bodyPr/>
        <a:lstStyle/>
        <a:p>
          <a:pPr rtl="1"/>
          <a:endParaRPr lang="fa-IR"/>
        </a:p>
      </dgm:t>
    </dgm:pt>
    <dgm:pt modelId="{B864AE11-4A7D-47A7-96D6-AD866AC037FC}" type="pres">
      <dgm:prSet presAssocID="{8E6A8C42-CB4C-46C2-B649-22D0AF760001}" presName="root2" presStyleCnt="0"/>
      <dgm:spPr/>
    </dgm:pt>
    <dgm:pt modelId="{BA785E70-98D6-43C4-B870-11336D913CF8}" type="pres">
      <dgm:prSet presAssocID="{8E6A8C42-CB4C-46C2-B649-22D0AF760001}" presName="LevelTwoTextNode" presStyleLbl="node4" presStyleIdx="4" presStyleCnt="6">
        <dgm:presLayoutVars>
          <dgm:chPref val="3"/>
        </dgm:presLayoutVars>
      </dgm:prSet>
      <dgm:spPr/>
      <dgm:t>
        <a:bodyPr/>
        <a:lstStyle/>
        <a:p>
          <a:pPr rtl="1"/>
          <a:endParaRPr lang="fa-IR"/>
        </a:p>
      </dgm:t>
    </dgm:pt>
    <dgm:pt modelId="{246C48BD-6855-4F4D-B82D-A209779E8E41}" type="pres">
      <dgm:prSet presAssocID="{8E6A8C42-CB4C-46C2-B649-22D0AF760001}" presName="level3hierChild" presStyleCnt="0"/>
      <dgm:spPr/>
    </dgm:pt>
    <dgm:pt modelId="{6EED4015-92CC-43BF-B377-DFA48E139D8A}" type="pres">
      <dgm:prSet presAssocID="{DC9A39E1-A178-4E76-87A1-10AC598CF926}" presName="conn2-1" presStyleLbl="parChTrans1D4" presStyleIdx="5" presStyleCnt="6"/>
      <dgm:spPr/>
      <dgm:t>
        <a:bodyPr/>
        <a:lstStyle/>
        <a:p>
          <a:pPr rtl="1"/>
          <a:endParaRPr lang="fa-IR"/>
        </a:p>
      </dgm:t>
    </dgm:pt>
    <dgm:pt modelId="{DA044D33-2CFB-48F1-A7AC-19E6D6AC3A37}" type="pres">
      <dgm:prSet presAssocID="{DC9A39E1-A178-4E76-87A1-10AC598CF926}" presName="connTx" presStyleLbl="parChTrans1D4" presStyleIdx="5" presStyleCnt="6"/>
      <dgm:spPr/>
      <dgm:t>
        <a:bodyPr/>
        <a:lstStyle/>
        <a:p>
          <a:pPr rtl="1"/>
          <a:endParaRPr lang="fa-IR"/>
        </a:p>
      </dgm:t>
    </dgm:pt>
    <dgm:pt modelId="{56F1EC1E-45C0-46FC-B7FF-F7C5A3342427}" type="pres">
      <dgm:prSet presAssocID="{DD7F1BA2-164B-4007-A960-CFB5BB625CCF}" presName="root2" presStyleCnt="0"/>
      <dgm:spPr/>
    </dgm:pt>
    <dgm:pt modelId="{DE45FDB3-4035-44CC-8ADD-31BEBB43FB42}" type="pres">
      <dgm:prSet presAssocID="{DD7F1BA2-164B-4007-A960-CFB5BB625CCF}" presName="LevelTwoTextNode" presStyleLbl="node4" presStyleIdx="5" presStyleCnt="6">
        <dgm:presLayoutVars>
          <dgm:chPref val="3"/>
        </dgm:presLayoutVars>
      </dgm:prSet>
      <dgm:spPr/>
      <dgm:t>
        <a:bodyPr/>
        <a:lstStyle/>
        <a:p>
          <a:pPr rtl="1"/>
          <a:endParaRPr lang="fa-IR"/>
        </a:p>
      </dgm:t>
    </dgm:pt>
    <dgm:pt modelId="{1E3B1BF7-665F-461D-83BD-388744D0FEA2}" type="pres">
      <dgm:prSet presAssocID="{DD7F1BA2-164B-4007-A960-CFB5BB625CCF}" presName="level3hierChild" presStyleCnt="0"/>
      <dgm:spPr/>
    </dgm:pt>
  </dgm:ptLst>
  <dgm:cxnLst>
    <dgm:cxn modelId="{F4C2DC76-BB3E-4DE7-8246-D6C1D97DFF60}" type="presOf" srcId="{DA70AADF-F491-40CB-9BEF-3D67BAF4B002}" destId="{AF790F51-5312-4855-91DE-35F479DD92EA}" srcOrd="0" destOrd="0" presId="urn:microsoft.com/office/officeart/2005/8/layout/hierarchy2"/>
    <dgm:cxn modelId="{3BF0995B-13BC-46F4-BF2E-0AA226D34177}" srcId="{242BF85F-D31C-46F2-B464-0E038110A60B}" destId="{DA70AADF-F491-40CB-9BEF-3D67BAF4B002}" srcOrd="1" destOrd="0" parTransId="{B0EFD9A1-FF7F-4FFE-A644-67F23DB00E45}" sibTransId="{0C3F6EE0-9231-4645-A08F-BC434D1D1C2D}"/>
    <dgm:cxn modelId="{99628EF8-E487-42C3-B9D7-AB61F5B4A707}" srcId="{783B6CED-E999-4BEA-AB71-D16B9B830003}" destId="{1E0428A1-09F3-41DB-B594-6B4ED4FA602C}" srcOrd="0" destOrd="0" parTransId="{E306690F-B79E-49F8-97CB-C1A4BFAF3626}" sibTransId="{FE6A688C-C66A-42E2-947A-826E4692B935}"/>
    <dgm:cxn modelId="{65618A0E-567C-4478-BF55-211132C52132}" type="presOf" srcId="{EC880FB5-7D6A-464E-95BE-F67BAEA8A688}" destId="{3A5C17EA-3714-4D18-BC8D-E502C623FC33}" srcOrd="1" destOrd="0" presId="urn:microsoft.com/office/officeart/2005/8/layout/hierarchy2"/>
    <dgm:cxn modelId="{C4A9248D-FBBD-4F01-96D2-8AD7D7DE4E3B}" type="presOf" srcId="{CE55D503-70A3-4B83-8F8E-F28F41CA5F60}" destId="{09A7544B-3571-46B8-A868-FBEFD282307E}" srcOrd="0" destOrd="0" presId="urn:microsoft.com/office/officeart/2005/8/layout/hierarchy2"/>
    <dgm:cxn modelId="{64FF7FA9-3C0E-40D2-A768-1B3840A99497}" type="presOf" srcId="{9B1C269F-ED76-462F-A3ED-E16772099274}" destId="{CC1BC378-AD52-402B-9CF8-FEC36108ACC2}" srcOrd="0" destOrd="0" presId="urn:microsoft.com/office/officeart/2005/8/layout/hierarchy2"/>
    <dgm:cxn modelId="{FBBB9E1E-DA89-4CF9-9D9B-EB4086D096D1}" srcId="{CE55D503-70A3-4B83-8F8E-F28F41CA5F60}" destId="{5DE5AE68-0DDC-4D14-B5A8-182BD5784726}" srcOrd="1" destOrd="0" parTransId="{548719E3-D0DC-4A5D-85BE-AD485A5CBE81}" sibTransId="{FE1D03FA-A38F-4047-9890-E7C58D9B77C1}"/>
    <dgm:cxn modelId="{709BB85E-2BE4-4ACF-84BF-C6D2B530E2AF}" srcId="{8E6A8C42-CB4C-46C2-B649-22D0AF760001}" destId="{DD7F1BA2-164B-4007-A960-CFB5BB625CCF}" srcOrd="0" destOrd="0" parTransId="{DC9A39E1-A178-4E76-87A1-10AC598CF926}" sibTransId="{E27355BC-BF6F-4CD9-94E2-60DE6883EC34}"/>
    <dgm:cxn modelId="{E7DA7C10-41D5-4D66-BF0C-ACD4041A18AF}" type="presOf" srcId="{DA9082F4-74DD-4C66-9478-5E8FA4525B16}" destId="{9DCC8B18-E118-4153-AF1E-659141C7AA82}" srcOrd="1" destOrd="0" presId="urn:microsoft.com/office/officeart/2005/8/layout/hierarchy2"/>
    <dgm:cxn modelId="{9CA65CDD-C379-45A2-8662-8CA93D726C83}" type="presOf" srcId="{DC9A39E1-A178-4E76-87A1-10AC598CF926}" destId="{DA044D33-2CFB-48F1-A7AC-19E6D6AC3A37}" srcOrd="1" destOrd="0" presId="urn:microsoft.com/office/officeart/2005/8/layout/hierarchy2"/>
    <dgm:cxn modelId="{DA7A5D27-9B44-41DC-A85F-EB770AEDD5F4}" type="presOf" srcId="{33A21C92-EE8A-4443-86ED-5E453669259F}" destId="{FDD9014E-B7D0-450F-BF51-150B409E058B}" srcOrd="0" destOrd="0" presId="urn:microsoft.com/office/officeart/2005/8/layout/hierarchy2"/>
    <dgm:cxn modelId="{8809F80E-9309-477E-B07D-8790D1D6F657}" type="presOf" srcId="{3B7C47FF-8E91-4497-8AB4-7EDFBF22C567}" destId="{D95E53FA-029B-4C40-B7CF-6EE56ECB8A40}" srcOrd="0" destOrd="0" presId="urn:microsoft.com/office/officeart/2005/8/layout/hierarchy2"/>
    <dgm:cxn modelId="{85915F29-8F88-4FC9-90A7-7E1BC23F1D8A}" type="presOf" srcId="{85BE4AC8-94E0-42D0-BB8E-E69C2FCC4CEE}" destId="{612ECD37-D9FA-4F49-840F-FF7647F1C44E}" srcOrd="0" destOrd="0" presId="urn:microsoft.com/office/officeart/2005/8/layout/hierarchy2"/>
    <dgm:cxn modelId="{A6E46FA1-B351-4BC4-8238-7C101DCB3099}" type="presOf" srcId="{2E427A13-9ED0-4697-B542-930CE06946D5}" destId="{0099457B-4563-4EE6-A2EF-4B9C73BAED39}" srcOrd="0" destOrd="0" presId="urn:microsoft.com/office/officeart/2005/8/layout/hierarchy2"/>
    <dgm:cxn modelId="{4B9785AD-D466-439F-89BC-D6DBBF9FBD54}" type="presOf" srcId="{A974F981-6508-47BF-9661-B52212481A11}" destId="{F20F9C0F-A5AB-411C-A883-6660FFB31384}" srcOrd="0" destOrd="0" presId="urn:microsoft.com/office/officeart/2005/8/layout/hierarchy2"/>
    <dgm:cxn modelId="{B9C9D883-0204-4933-A9D7-915D092C393A}" type="presOf" srcId="{A974F981-6508-47BF-9661-B52212481A11}" destId="{A0E6D9F3-A0C5-4042-94C5-0E06D4CBCF99}" srcOrd="1" destOrd="0" presId="urn:microsoft.com/office/officeart/2005/8/layout/hierarchy2"/>
    <dgm:cxn modelId="{FC183D37-3AB8-4272-98B7-EBF4F0225121}" type="presOf" srcId="{603BB613-CB49-4AF1-B227-6A95A70860B8}" destId="{9A09CD3E-2C19-4F7C-B65B-95B86D63A9FB}" srcOrd="0" destOrd="0" presId="urn:microsoft.com/office/officeart/2005/8/layout/hierarchy2"/>
    <dgm:cxn modelId="{78E8B8EB-A297-43F7-9C95-2B5F07C598EE}" type="presOf" srcId="{F643955D-24B2-4BBB-9C9F-B5FEF2C6D940}" destId="{2CC84942-C77A-4018-9545-AD005DF0E463}" srcOrd="0" destOrd="0" presId="urn:microsoft.com/office/officeart/2005/8/layout/hierarchy2"/>
    <dgm:cxn modelId="{2E5B3651-BE82-4245-86B2-07CFF6455B9F}" type="presOf" srcId="{24A2073D-BEE0-445A-8E3B-8DE98B77BD75}" destId="{6B3FA0A5-6FAD-4498-9393-754FD3C214A7}" srcOrd="1" destOrd="0" presId="urn:microsoft.com/office/officeart/2005/8/layout/hierarchy2"/>
    <dgm:cxn modelId="{1DB21A09-3A59-4775-8982-F1D7544CC2E8}" type="presOf" srcId="{161F75E7-0DBF-4673-9FD1-7FA7A1BDA609}" destId="{099C0A12-C4F9-4A15-A71D-EE90B41D0515}" srcOrd="0" destOrd="0" presId="urn:microsoft.com/office/officeart/2005/8/layout/hierarchy2"/>
    <dgm:cxn modelId="{DD3EBA5B-18B5-4B0D-A8AA-32F92D41CB72}" type="presOf" srcId="{329BADAA-B0B8-4949-BB05-3E4EC0222A80}" destId="{4E9B8239-9717-4182-98F5-1656B206DC99}" srcOrd="1" destOrd="0" presId="urn:microsoft.com/office/officeart/2005/8/layout/hierarchy2"/>
    <dgm:cxn modelId="{6C34B1B5-BBF9-435D-BD45-0AE226A843E6}" srcId="{E860A577-F5BD-48A1-99B3-89E8BFAAA6AF}" destId="{74FFFAA9-9E78-4D30-96A8-C2CE4FC64D34}" srcOrd="0" destOrd="0" parTransId="{FD07A2BE-594A-402D-B7F4-A19AF7286CFE}" sibTransId="{9A586B96-4535-4515-80E8-3B8A3549E5D5}"/>
    <dgm:cxn modelId="{841112FD-7B79-4657-B615-4D2B1DE4A7A6}" type="presOf" srcId="{5DE5AE68-0DDC-4D14-B5A8-182BD5784726}" destId="{82901C63-BA02-43BA-96D2-65BF0779EDF6}" srcOrd="0" destOrd="0" presId="urn:microsoft.com/office/officeart/2005/8/layout/hierarchy2"/>
    <dgm:cxn modelId="{E88FD934-1E97-41A6-B414-94849CC4B2BD}" srcId="{9B1C269F-ED76-462F-A3ED-E16772099274}" destId="{37DA83BF-7010-486F-9BC1-1DD74CBE373D}" srcOrd="0" destOrd="0" parTransId="{CD6CA94D-479C-47B6-A47C-9B5BF58CF5F9}" sibTransId="{207A8030-407E-4234-8E82-0C74504DB686}"/>
    <dgm:cxn modelId="{1CE6A0CD-831B-4664-847E-A3CB2937F42E}" type="presOf" srcId="{B0EFD9A1-FF7F-4FFE-A644-67F23DB00E45}" destId="{C97133F8-A86B-435A-ABA0-A88BD3D5BBDA}" srcOrd="0" destOrd="0" presId="urn:microsoft.com/office/officeart/2005/8/layout/hierarchy2"/>
    <dgm:cxn modelId="{A504FCE6-4495-43DC-9840-5EF9C872D67D}" type="presOf" srcId="{B7C6D98C-CAC6-4531-9093-843257BE83E2}" destId="{4A26B7D3-17AD-4FC9-B166-FC79252D4C14}" srcOrd="0" destOrd="0" presId="urn:microsoft.com/office/officeart/2005/8/layout/hierarchy2"/>
    <dgm:cxn modelId="{BC197451-3A45-4203-9617-9411031C546B}" type="presOf" srcId="{EFF7DC37-C589-40BE-87C8-2068D1A1D89B}" destId="{C644160B-808D-4AD1-95B4-E7BDE1935D66}" srcOrd="0" destOrd="0" presId="urn:microsoft.com/office/officeart/2005/8/layout/hierarchy2"/>
    <dgm:cxn modelId="{855553BE-2B0A-419F-BDF1-7BB7E6800A62}" srcId="{6B0D705D-180C-4F3D-BF87-A86944C25148}" destId="{B1685EBA-1A68-406D-9681-250EDE2B19BE}" srcOrd="0" destOrd="0" parTransId="{115E772F-F3EA-4D53-BC93-A0AC55398C9C}" sibTransId="{5308E6C4-C427-405E-8ED0-31497BFA04B1}"/>
    <dgm:cxn modelId="{E319AC07-3D97-4C22-8F60-DCC393FCE5F7}" srcId="{242BF85F-D31C-46F2-B464-0E038110A60B}" destId="{E860A577-F5BD-48A1-99B3-89E8BFAAA6AF}" srcOrd="0" destOrd="0" parTransId="{3908C2A8-E5E4-41FC-893A-4E2812F69F50}" sibTransId="{17695E62-0059-495F-9B1D-553863B64E40}"/>
    <dgm:cxn modelId="{05EB167B-51F5-41B7-A7BC-2FFE21D8C20E}" srcId="{242BF85F-D31C-46F2-B464-0E038110A60B}" destId="{2E427A13-9ED0-4697-B542-930CE06946D5}" srcOrd="3" destOrd="0" parTransId="{A5AED915-D2D4-41DE-AB2C-CC4EC62BEBC7}" sibTransId="{5851CA76-2C78-4946-9252-975B71F2657B}"/>
    <dgm:cxn modelId="{98232DBF-D5A9-48A8-9F5F-A08D8AF48427}" type="presOf" srcId="{CDBCC925-675B-41A3-A2EE-6D31340FCE66}" destId="{2E3A438A-B703-4CF1-B310-67AE8F0ECF67}" srcOrd="0" destOrd="0" presId="urn:microsoft.com/office/officeart/2005/8/layout/hierarchy2"/>
    <dgm:cxn modelId="{51A7FDB5-4D48-4726-BC25-74A0432808AB}" type="presOf" srcId="{548719E3-D0DC-4A5D-85BE-AD485A5CBE81}" destId="{D3582A8D-7D23-415C-8C06-24283DC94C15}" srcOrd="1" destOrd="0" presId="urn:microsoft.com/office/officeart/2005/8/layout/hierarchy2"/>
    <dgm:cxn modelId="{C0636078-396B-40C5-A1E4-24EA7798B990}" type="presOf" srcId="{BCA83644-289E-4F48-B0C3-D2A9156FC43A}" destId="{99588BAA-52CC-4F06-BBC7-202D89E481E2}" srcOrd="1" destOrd="0" presId="urn:microsoft.com/office/officeart/2005/8/layout/hierarchy2"/>
    <dgm:cxn modelId="{F47E4BE0-5F01-4A7B-BBA3-F5D1B3A76311}" srcId="{B1685EBA-1A68-406D-9681-250EDE2B19BE}" destId="{3B7C47FF-8E91-4497-8AB4-7EDFBF22C567}" srcOrd="0" destOrd="0" parTransId="{B7C6D98C-CAC6-4531-9093-843257BE83E2}" sibTransId="{2A88DEB3-640F-4796-BCD6-7F45E16749D9}"/>
    <dgm:cxn modelId="{D9A6C384-FDF2-4EC2-9ADC-39ACA0C61AB8}" type="presOf" srcId="{85BE4AC8-94E0-42D0-BB8E-E69C2FCC4CEE}" destId="{02AD1E52-427E-490E-9E9C-DB807A6BD772}" srcOrd="1" destOrd="0" presId="urn:microsoft.com/office/officeart/2005/8/layout/hierarchy2"/>
    <dgm:cxn modelId="{A23FC5B0-AAE9-4668-BF1D-922CA89FB7F6}" type="presOf" srcId="{B7C6D98C-CAC6-4531-9093-843257BE83E2}" destId="{11C16D50-8DA8-4D81-AA12-D14DDCE5C910}" srcOrd="1" destOrd="0" presId="urn:microsoft.com/office/officeart/2005/8/layout/hierarchy2"/>
    <dgm:cxn modelId="{0A85EA60-90D2-42E0-BCA1-29A93E458E46}" srcId="{161F75E7-0DBF-4673-9FD1-7FA7A1BDA609}" destId="{242BF85F-D31C-46F2-B464-0E038110A60B}" srcOrd="1" destOrd="0" parTransId="{047CF053-154A-4311-BEBC-8C5A7A7A47BA}" sibTransId="{F99F6EA0-0CC2-4A34-A3D6-3F18D85B05BB}"/>
    <dgm:cxn modelId="{807C28DC-560B-476A-9CD5-42489D688BDA}" type="presOf" srcId="{FD07A2BE-594A-402D-B7F4-A19AF7286CFE}" destId="{C9AA5749-4DCC-4994-A56C-F841DD768ED3}" srcOrd="0" destOrd="0" presId="urn:microsoft.com/office/officeart/2005/8/layout/hierarchy2"/>
    <dgm:cxn modelId="{3110D0D5-EB44-4AB8-A60A-6F844C8BF11A}" srcId="{1E0428A1-09F3-41DB-B594-6B4ED4FA602C}" destId="{8E6A8C42-CB4C-46C2-B649-22D0AF760001}" srcOrd="0" destOrd="0" parTransId="{B4F83220-BD30-476B-8AD8-EABDCF1EB56E}" sibTransId="{84571D96-23EE-44F7-A1EA-FA650F1EE966}"/>
    <dgm:cxn modelId="{FF15B762-E57A-4C1A-B6FD-363DE4B11A5E}" srcId="{242BF85F-D31C-46F2-B464-0E038110A60B}" destId="{BDA6DBEB-608E-46DE-9629-C02A3EFFD79B}" srcOrd="2" destOrd="0" parTransId="{A974F981-6508-47BF-9661-B52212481A11}" sibTransId="{C11414B4-6AE2-4ADE-8224-CB4BE767AA15}"/>
    <dgm:cxn modelId="{5F7A93AE-567A-46C6-B0F1-6135CF2B97D6}" type="presOf" srcId="{F643955D-24B2-4BBB-9C9F-B5FEF2C6D940}" destId="{ADF77D0E-07A6-407D-AAAE-2A0565A70BEE}" srcOrd="1" destOrd="0" presId="urn:microsoft.com/office/officeart/2005/8/layout/hierarchy2"/>
    <dgm:cxn modelId="{CA356155-C81D-49B5-A961-F3A4789E7716}" type="presOf" srcId="{E860A577-F5BD-48A1-99B3-89E8BFAAA6AF}" destId="{D067BBBE-64B2-4B09-A0FC-0D2BB95102AC}" srcOrd="0" destOrd="0" presId="urn:microsoft.com/office/officeart/2005/8/layout/hierarchy2"/>
    <dgm:cxn modelId="{45521DB5-F200-413A-974C-9E0C0092ACEE}" type="presOf" srcId="{8F419A0D-10E7-4354-A605-68E302A1770B}" destId="{D59928CF-2536-4BBA-90B4-267D399F5E6A}" srcOrd="0" destOrd="0" presId="urn:microsoft.com/office/officeart/2005/8/layout/hierarchy2"/>
    <dgm:cxn modelId="{52AA618F-D18C-4DF9-A2FC-2B62886666FD}" type="presOf" srcId="{1E0428A1-09F3-41DB-B594-6B4ED4FA602C}" destId="{984E9336-5684-4D71-B209-9F277864B6B2}" srcOrd="0" destOrd="0" presId="urn:microsoft.com/office/officeart/2005/8/layout/hierarchy2"/>
    <dgm:cxn modelId="{CA8744EB-6053-40D3-8A4A-CA710C560BC8}" type="presOf" srcId="{548719E3-D0DC-4A5D-85BE-AD485A5CBE81}" destId="{F30814DA-D2FA-4BB7-AFA1-A9A5B8BD227E}" srcOrd="0" destOrd="0" presId="urn:microsoft.com/office/officeart/2005/8/layout/hierarchy2"/>
    <dgm:cxn modelId="{4929B5B6-4912-421E-A0CB-82F342338F22}" srcId="{4407D715-A49D-4D3E-B90C-7BA555F9A89F}" destId="{CE55D503-70A3-4B83-8F8E-F28F41CA5F60}" srcOrd="0" destOrd="0" parTransId="{F643955D-24B2-4BBB-9C9F-B5FEF2C6D940}" sibTransId="{480CC101-01B4-403E-B574-D734C40A74F6}"/>
    <dgm:cxn modelId="{82574DBB-1379-4D3E-B3DE-45B0C8FC1FF3}" type="presOf" srcId="{CD6CA94D-479C-47B6-A47C-9B5BF58CF5F9}" destId="{2DD6DE88-29EC-40FF-AFC2-8B550A40ACE1}" srcOrd="0" destOrd="0" presId="urn:microsoft.com/office/officeart/2005/8/layout/hierarchy2"/>
    <dgm:cxn modelId="{C6B7D3A0-2C90-4C51-A6E7-F88370FD99F3}" srcId="{CE55D503-70A3-4B83-8F8E-F28F41CA5F60}" destId="{5D015EBD-C8CE-401F-A5F5-D164EE57C121}" srcOrd="0" destOrd="0" parTransId="{24A2073D-BEE0-445A-8E3B-8DE98B77BD75}" sibTransId="{8F74CBDC-694E-4B3D-9B10-219A6C7861F7}"/>
    <dgm:cxn modelId="{8D73B22F-DDED-4574-BAE1-EED253041C91}" type="presOf" srcId="{BCA83644-289E-4F48-B0C3-D2A9156FC43A}" destId="{06C846FB-E122-463F-A720-CEB5B9B4B6D8}" srcOrd="0" destOrd="0" presId="urn:microsoft.com/office/officeart/2005/8/layout/hierarchy2"/>
    <dgm:cxn modelId="{E8168E25-51C5-4193-AB33-F59AA8E5BFAB}" type="presOf" srcId="{783B6CED-E999-4BEA-AB71-D16B9B830003}" destId="{C00B2A16-32FF-4046-8B9A-41F0A7FEC487}" srcOrd="0" destOrd="0" presId="urn:microsoft.com/office/officeart/2005/8/layout/hierarchy2"/>
    <dgm:cxn modelId="{2563D6AE-31B4-43B8-ADC4-60AE2BE3B341}" type="presOf" srcId="{FA67FDE1-D4D6-404C-93CC-110AA7D0DBA2}" destId="{5E6B6E01-9F35-4F49-B9A8-2465D0190074}" srcOrd="0" destOrd="0" presId="urn:microsoft.com/office/officeart/2005/8/layout/hierarchy2"/>
    <dgm:cxn modelId="{8462B285-5485-4853-A045-9C3403737E5D}" srcId="{DA70AADF-F491-40CB-9BEF-3D67BAF4B002}" destId="{9B1C269F-ED76-462F-A3ED-E16772099274}" srcOrd="0" destOrd="0" parTransId="{EC880FB5-7D6A-464E-95BE-F67BAEA8A688}" sibTransId="{CA31E13B-B5D9-4E00-A5B3-BD9C5361AF00}"/>
    <dgm:cxn modelId="{6A8D557A-7559-4E3D-BD23-5A5FCFBFB198}" srcId="{4407D715-A49D-4D3E-B90C-7BA555F9A89F}" destId="{CDBCC925-675B-41A3-A2EE-6D31340FCE66}" srcOrd="1" destOrd="0" parTransId="{EFF7DC37-C589-40BE-87C8-2068D1A1D89B}" sibTransId="{7034BCB1-4FC7-453B-8E81-22B78731BACC}"/>
    <dgm:cxn modelId="{E693D982-2DE4-4F02-BDAB-477CDB54F6FC}" type="presOf" srcId="{24A2073D-BEE0-445A-8E3B-8DE98B77BD75}" destId="{F33214AD-06AF-47C7-897B-BF46A7E1CBFE}" srcOrd="0" destOrd="0" presId="urn:microsoft.com/office/officeart/2005/8/layout/hierarchy2"/>
    <dgm:cxn modelId="{D49C5106-4383-43E9-84BD-03363E6D9EEC}" type="presOf" srcId="{DA9082F4-74DD-4C66-9478-5E8FA4525B16}" destId="{B18F7CFE-EF59-474B-B186-BB8D8EEEE2DE}" srcOrd="0" destOrd="0" presId="urn:microsoft.com/office/officeart/2005/8/layout/hierarchy2"/>
    <dgm:cxn modelId="{98F53779-E15D-4C05-82CD-2A0C81ACD990}" type="presOf" srcId="{A5AED915-D2D4-41DE-AB2C-CC4EC62BEBC7}" destId="{CD5D931E-2011-4E21-B855-357B98E09A6F}" srcOrd="0" destOrd="0" presId="urn:microsoft.com/office/officeart/2005/8/layout/hierarchy2"/>
    <dgm:cxn modelId="{AE36460C-5CEC-4523-8EF8-67509AEAACD8}" type="presOf" srcId="{B0EFD9A1-FF7F-4FFE-A644-67F23DB00E45}" destId="{0B0C7F5D-174B-4148-A5C4-F50305E7093B}" srcOrd="1" destOrd="0" presId="urn:microsoft.com/office/officeart/2005/8/layout/hierarchy2"/>
    <dgm:cxn modelId="{AFC795EE-A7CB-4B32-89C0-876F4B482231}" srcId="{CE55D503-70A3-4B83-8F8E-F28F41CA5F60}" destId="{962B1F0A-2A55-4690-93B8-1AF18D176CD3}" srcOrd="2" destOrd="0" parTransId="{329BADAA-B0B8-4949-BB05-3E4EC0222A80}" sibTransId="{BA4A4FF6-0222-412B-9C7A-2B2138461502}"/>
    <dgm:cxn modelId="{D9A31DA9-EFF1-4C14-80A5-A03E5650F102}" type="presOf" srcId="{E306690F-B79E-49F8-97CB-C1A4BFAF3626}" destId="{4641E62A-FF06-4027-AAE0-EFC97120DFAC}" srcOrd="0" destOrd="0" presId="urn:microsoft.com/office/officeart/2005/8/layout/hierarchy2"/>
    <dgm:cxn modelId="{069E5F69-CF1B-439D-A423-C7C67DB54ED4}" type="presOf" srcId="{5D015EBD-C8CE-401F-A5F5-D164EE57C121}" destId="{6F8B5D33-7436-483B-B6A6-468D9E4EB389}" srcOrd="0" destOrd="0" presId="urn:microsoft.com/office/officeart/2005/8/layout/hierarchy2"/>
    <dgm:cxn modelId="{3C3B879B-A862-43D1-AE6F-9274A279681F}" srcId="{74FFFAA9-9E78-4D30-96A8-C2CE4FC64D34}" destId="{8F419A0D-10E7-4354-A605-68E302A1770B}" srcOrd="0" destOrd="0" parTransId="{603BB613-CB49-4AF1-B227-6A95A70860B8}" sibTransId="{BEB2E636-0127-470C-A880-111DD396A19C}"/>
    <dgm:cxn modelId="{32ACA7B0-6E07-4C96-B0E7-C4DD2E63583A}" srcId="{2E427A13-9ED0-4697-B542-930CE06946D5}" destId="{6B0D705D-180C-4F3D-BF87-A86944C25148}" srcOrd="0" destOrd="0" parTransId="{DA9082F4-74DD-4C66-9478-5E8FA4525B16}" sibTransId="{2CC957EF-04D4-4CED-AB51-20E48010E022}"/>
    <dgm:cxn modelId="{B2D6856D-86F3-4695-BC13-40B16773F2BB}" type="presOf" srcId="{AFA002F4-72C3-4393-9BB6-7744DEE9428A}" destId="{1840F709-7347-4743-8124-7F4CDA51DB43}" srcOrd="0" destOrd="0" presId="urn:microsoft.com/office/officeart/2005/8/layout/hierarchy2"/>
    <dgm:cxn modelId="{CD2BBF31-7639-44E5-B1A4-114A2FC67498}" type="presOf" srcId="{EFF7DC37-C589-40BE-87C8-2068D1A1D89B}" destId="{EE4A64BC-F14B-47FF-AAD4-3FB63671CBE4}" srcOrd="1" destOrd="0" presId="urn:microsoft.com/office/officeart/2005/8/layout/hierarchy2"/>
    <dgm:cxn modelId="{7B9F2819-46F0-444C-A8B8-CEC922AE87CE}" type="presOf" srcId="{115E772F-F3EA-4D53-BC93-A0AC55398C9C}" destId="{763C62D1-581B-408C-9057-D9D2C1866BDB}" srcOrd="0" destOrd="0" presId="urn:microsoft.com/office/officeart/2005/8/layout/hierarchy2"/>
    <dgm:cxn modelId="{4ADBC806-922A-4DC4-8467-1EB7CE5C3D8D}" type="presOf" srcId="{CD6CA94D-479C-47B6-A47C-9B5BF58CF5F9}" destId="{3004E1FC-CB0F-48DF-AAD1-B15A3B06F958}" srcOrd="1" destOrd="0" presId="urn:microsoft.com/office/officeart/2005/8/layout/hierarchy2"/>
    <dgm:cxn modelId="{C0B4BF67-9E62-4002-907E-6AF637B376FA}" type="presOf" srcId="{3908C2A8-E5E4-41FC-893A-4E2812F69F50}" destId="{5DD0C84C-85F8-4F45-9C42-95CD884D7931}" srcOrd="0" destOrd="0" presId="urn:microsoft.com/office/officeart/2005/8/layout/hierarchy2"/>
    <dgm:cxn modelId="{B0B8AF75-1595-4A28-AB2B-8FA874254EE3}" type="presOf" srcId="{4407D715-A49D-4D3E-B90C-7BA555F9A89F}" destId="{3CC9076A-D22E-44F4-A5AE-98395579CFE4}" srcOrd="0" destOrd="0" presId="urn:microsoft.com/office/officeart/2005/8/layout/hierarchy2"/>
    <dgm:cxn modelId="{FDD24EED-D25D-4FAB-9A1A-48C0B82E42A4}" srcId="{CDBCC925-675B-41A3-A2EE-6D31340FCE66}" destId="{FA67FDE1-D4D6-404C-93CC-110AA7D0DBA2}" srcOrd="0" destOrd="0" parTransId="{BCA83644-289E-4F48-B0C3-D2A9156FC43A}" sibTransId="{2D453A87-49DE-4DDE-8680-871C94FE6E19}"/>
    <dgm:cxn modelId="{6958BA64-2665-4358-920E-29124A19D681}" type="presOf" srcId="{BDA6DBEB-608E-46DE-9629-C02A3EFFD79B}" destId="{2D91885C-7F25-4FC4-A681-E1915B8495E2}" srcOrd="0" destOrd="0" presId="urn:microsoft.com/office/officeart/2005/8/layout/hierarchy2"/>
    <dgm:cxn modelId="{3D9790DF-57FB-4CFD-AD27-17A67C7670E8}" type="presOf" srcId="{EC880FB5-7D6A-464E-95BE-F67BAEA8A688}" destId="{621C303F-84E4-4F63-BB67-BF607E5D3A02}" srcOrd="0" destOrd="0" presId="urn:microsoft.com/office/officeart/2005/8/layout/hierarchy2"/>
    <dgm:cxn modelId="{38AC38E6-B8FA-43B9-95FA-44F9A9B3FCC7}" type="presOf" srcId="{8E6A8C42-CB4C-46C2-B649-22D0AF760001}" destId="{BA785E70-98D6-43C4-B870-11336D913CF8}" srcOrd="0" destOrd="0" presId="urn:microsoft.com/office/officeart/2005/8/layout/hierarchy2"/>
    <dgm:cxn modelId="{54660260-E804-4452-A921-E602E400F194}" type="presOf" srcId="{DD7F1BA2-164B-4007-A960-CFB5BB625CCF}" destId="{DE45FDB3-4035-44CC-8ADD-31BEBB43FB42}" srcOrd="0" destOrd="0" presId="urn:microsoft.com/office/officeart/2005/8/layout/hierarchy2"/>
    <dgm:cxn modelId="{96ABF4EC-547F-47D5-9A63-EA7A66E1A18D}" srcId="{BDA6DBEB-608E-46DE-9629-C02A3EFFD79B}" destId="{AFA002F4-72C3-4393-9BB6-7744DEE9428A}" srcOrd="0" destOrd="0" parTransId="{33A21C92-EE8A-4443-86ED-5E453669259F}" sibTransId="{F8E75942-AAA3-43CD-9BA1-2DB8FCF4D9AA}"/>
    <dgm:cxn modelId="{A40486B9-0EAC-4995-905A-A46DA2F6400D}" type="presOf" srcId="{37DA83BF-7010-486F-9BC1-1DD74CBE373D}" destId="{3DF43297-AC7E-41FD-884C-6AB97E26D3C8}" srcOrd="0" destOrd="0" presId="urn:microsoft.com/office/officeart/2005/8/layout/hierarchy2"/>
    <dgm:cxn modelId="{ECDAC0A6-EFF9-4610-B2D2-7A9DB82FE378}" type="presOf" srcId="{6B0D705D-180C-4F3D-BF87-A86944C25148}" destId="{670994AA-90B9-45AD-96AA-9FD80FCD1521}" srcOrd="0" destOrd="0" presId="urn:microsoft.com/office/officeart/2005/8/layout/hierarchy2"/>
    <dgm:cxn modelId="{4D92C7DF-8DE1-4915-A707-5666F7CD0ECB}" type="presOf" srcId="{B4F83220-BD30-476B-8AD8-EABDCF1EB56E}" destId="{E946F50A-58FD-40AE-A958-2764545B8F46}" srcOrd="1" destOrd="0" presId="urn:microsoft.com/office/officeart/2005/8/layout/hierarchy2"/>
    <dgm:cxn modelId="{CAFBAA63-49F4-4D04-A380-6FA40CC33BFE}" type="presOf" srcId="{603BB613-CB49-4AF1-B227-6A95A70860B8}" destId="{ACE6FE17-9B64-4E32-8717-1E59215BF198}" srcOrd="1" destOrd="0" presId="urn:microsoft.com/office/officeart/2005/8/layout/hierarchy2"/>
    <dgm:cxn modelId="{FFF31C38-3550-4A55-BAE4-FB260869B222}" type="presOf" srcId="{74FFFAA9-9E78-4D30-96A8-C2CE4FC64D34}" destId="{FEFF2ECC-8F75-4173-9CA5-9AF4E9081332}" srcOrd="0" destOrd="0" presId="urn:microsoft.com/office/officeart/2005/8/layout/hierarchy2"/>
    <dgm:cxn modelId="{246EAF38-A349-42B0-B4A6-3188A03CBC19}" type="presOf" srcId="{E306690F-B79E-49F8-97CB-C1A4BFAF3626}" destId="{CDE748F0-9F4A-4A8C-BDD9-933A64892BFA}" srcOrd="1" destOrd="0" presId="urn:microsoft.com/office/officeart/2005/8/layout/hierarchy2"/>
    <dgm:cxn modelId="{E26F6190-E29B-43C6-8322-E72DDBEDF7FF}" srcId="{242BF85F-D31C-46F2-B464-0E038110A60B}" destId="{783B6CED-E999-4BEA-AB71-D16B9B830003}" srcOrd="4" destOrd="0" parTransId="{85BE4AC8-94E0-42D0-BB8E-E69C2FCC4CEE}" sibTransId="{1A4BBD7C-7049-4969-939D-F23232F48FAC}"/>
    <dgm:cxn modelId="{6E7A1DEE-F8B2-48BC-88F9-B5298C91A09C}" type="presOf" srcId="{962B1F0A-2A55-4690-93B8-1AF18D176CD3}" destId="{E6C8789F-ED9F-4D9F-B052-018A1CF2A6A6}" srcOrd="0" destOrd="0" presId="urn:microsoft.com/office/officeart/2005/8/layout/hierarchy2"/>
    <dgm:cxn modelId="{11211EF7-3988-46DF-8B97-BC4E933A5475}" type="presOf" srcId="{242BF85F-D31C-46F2-B464-0E038110A60B}" destId="{688A1B51-A853-40BE-A6A0-5B61F0EDE16A}" srcOrd="0" destOrd="0" presId="urn:microsoft.com/office/officeart/2005/8/layout/hierarchy2"/>
    <dgm:cxn modelId="{C4C62ABB-754C-443B-81A6-B3329BE8524E}" type="presOf" srcId="{FD07A2BE-594A-402D-B7F4-A19AF7286CFE}" destId="{A1711518-4B6A-4AB1-A858-42EEC670757B}" srcOrd="1" destOrd="0" presId="urn:microsoft.com/office/officeart/2005/8/layout/hierarchy2"/>
    <dgm:cxn modelId="{D185A3AC-EB7A-4A58-B6C9-9A395DCA5667}" type="presOf" srcId="{A5AED915-D2D4-41DE-AB2C-CC4EC62BEBC7}" destId="{8C360499-4EC8-43DD-AC05-0EDD651B459C}" srcOrd="1" destOrd="0" presId="urn:microsoft.com/office/officeart/2005/8/layout/hierarchy2"/>
    <dgm:cxn modelId="{287AF59F-A750-4305-9F18-9D0F53AC3B84}" type="presOf" srcId="{B1685EBA-1A68-406D-9681-250EDE2B19BE}" destId="{F09BCAEC-8154-4CFB-8ADC-6C3FA9CF284F}" srcOrd="0" destOrd="0" presId="urn:microsoft.com/office/officeart/2005/8/layout/hierarchy2"/>
    <dgm:cxn modelId="{6986F5B2-4130-4C3C-817B-CB0DD6059263}" type="presOf" srcId="{B4F83220-BD30-476B-8AD8-EABDCF1EB56E}" destId="{977A187D-3931-46A4-8AEF-09CB78B22AA5}" srcOrd="0" destOrd="0" presId="urn:microsoft.com/office/officeart/2005/8/layout/hierarchy2"/>
    <dgm:cxn modelId="{2ABDD980-45E5-4AF2-8168-FD73FD825750}" type="presOf" srcId="{3908C2A8-E5E4-41FC-893A-4E2812F69F50}" destId="{926F4E0B-3749-4886-ACAF-21C93D56E8A9}" srcOrd="1" destOrd="0" presId="urn:microsoft.com/office/officeart/2005/8/layout/hierarchy2"/>
    <dgm:cxn modelId="{C03AC666-A167-431A-A789-B509083B954E}" type="presOf" srcId="{115E772F-F3EA-4D53-BC93-A0AC55398C9C}" destId="{85DE0AF8-EA3B-4420-8FAE-4D614EE18344}" srcOrd="1" destOrd="0" presId="urn:microsoft.com/office/officeart/2005/8/layout/hierarchy2"/>
    <dgm:cxn modelId="{BC1688D3-2751-4F44-9E93-68C5D67B16C2}" type="presOf" srcId="{33A21C92-EE8A-4443-86ED-5E453669259F}" destId="{F32EBEC6-E59A-4A1F-8E3A-B7C41C15FA73}" srcOrd="1" destOrd="0" presId="urn:microsoft.com/office/officeart/2005/8/layout/hierarchy2"/>
    <dgm:cxn modelId="{B3E6C393-9C7A-4381-8B20-0835E91AE2AB}" type="presOf" srcId="{DC9A39E1-A178-4E76-87A1-10AC598CF926}" destId="{6EED4015-92CC-43BF-B377-DFA48E139D8A}" srcOrd="0" destOrd="0" presId="urn:microsoft.com/office/officeart/2005/8/layout/hierarchy2"/>
    <dgm:cxn modelId="{BAD24824-F3E0-4FFB-98EC-AAA113F03E2F}" srcId="{161F75E7-0DBF-4673-9FD1-7FA7A1BDA609}" destId="{4407D715-A49D-4D3E-B90C-7BA555F9A89F}" srcOrd="0" destOrd="0" parTransId="{0FDAFD0F-FEB8-4D38-9833-35C44BE0FD65}" sibTransId="{9A6094D7-1A71-460F-9A5B-62F57E346AD2}"/>
    <dgm:cxn modelId="{100E42E6-FACA-4CEF-BA8F-7F343E010B50}" type="presOf" srcId="{329BADAA-B0B8-4949-BB05-3E4EC0222A80}" destId="{5663458F-07BF-4317-BEEF-CF8E4C18F717}" srcOrd="0" destOrd="0" presId="urn:microsoft.com/office/officeart/2005/8/layout/hierarchy2"/>
    <dgm:cxn modelId="{77B2E979-DEB1-43A1-B346-71E0E8205A34}" type="presParOf" srcId="{099C0A12-C4F9-4A15-A71D-EE90B41D0515}" destId="{8530FA20-13C5-4D58-B3D5-877A028A614E}" srcOrd="0" destOrd="0" presId="urn:microsoft.com/office/officeart/2005/8/layout/hierarchy2"/>
    <dgm:cxn modelId="{267FC090-AA33-4632-A9BE-035A65366903}" type="presParOf" srcId="{8530FA20-13C5-4D58-B3D5-877A028A614E}" destId="{3CC9076A-D22E-44F4-A5AE-98395579CFE4}" srcOrd="0" destOrd="0" presId="urn:microsoft.com/office/officeart/2005/8/layout/hierarchy2"/>
    <dgm:cxn modelId="{298EC787-48A0-4198-95DC-5DA73F023F6A}" type="presParOf" srcId="{8530FA20-13C5-4D58-B3D5-877A028A614E}" destId="{5453270E-2308-429F-9C8F-591D31EF4CA3}" srcOrd="1" destOrd="0" presId="urn:microsoft.com/office/officeart/2005/8/layout/hierarchy2"/>
    <dgm:cxn modelId="{5FF080A5-FBFA-4619-9378-566F60B030D5}" type="presParOf" srcId="{5453270E-2308-429F-9C8F-591D31EF4CA3}" destId="{2CC84942-C77A-4018-9545-AD005DF0E463}" srcOrd="0" destOrd="0" presId="urn:microsoft.com/office/officeart/2005/8/layout/hierarchy2"/>
    <dgm:cxn modelId="{B3349D56-0164-4B9F-8996-304365D5ADFC}" type="presParOf" srcId="{2CC84942-C77A-4018-9545-AD005DF0E463}" destId="{ADF77D0E-07A6-407D-AAAE-2A0565A70BEE}" srcOrd="0" destOrd="0" presId="urn:microsoft.com/office/officeart/2005/8/layout/hierarchy2"/>
    <dgm:cxn modelId="{F4A9905B-7401-4DAC-9B8B-CC8884621E7B}" type="presParOf" srcId="{5453270E-2308-429F-9C8F-591D31EF4CA3}" destId="{32DFA867-F8F4-484B-9788-B8BAD8B7D18B}" srcOrd="1" destOrd="0" presId="urn:microsoft.com/office/officeart/2005/8/layout/hierarchy2"/>
    <dgm:cxn modelId="{A4634CA5-9F3A-4A5A-8263-197C849ED430}" type="presParOf" srcId="{32DFA867-F8F4-484B-9788-B8BAD8B7D18B}" destId="{09A7544B-3571-46B8-A868-FBEFD282307E}" srcOrd="0" destOrd="0" presId="urn:microsoft.com/office/officeart/2005/8/layout/hierarchy2"/>
    <dgm:cxn modelId="{7B6E26F8-7A61-44F8-AF73-9214668932CD}" type="presParOf" srcId="{32DFA867-F8F4-484B-9788-B8BAD8B7D18B}" destId="{00A70323-14A2-4BBC-8286-94ECDBF88266}" srcOrd="1" destOrd="0" presId="urn:microsoft.com/office/officeart/2005/8/layout/hierarchy2"/>
    <dgm:cxn modelId="{B3E02BAD-3D20-470A-8123-864D9D84DF28}" type="presParOf" srcId="{00A70323-14A2-4BBC-8286-94ECDBF88266}" destId="{F33214AD-06AF-47C7-897B-BF46A7E1CBFE}" srcOrd="0" destOrd="0" presId="urn:microsoft.com/office/officeart/2005/8/layout/hierarchy2"/>
    <dgm:cxn modelId="{84B0E03A-B64E-4E0E-991B-B55ABCC32578}" type="presParOf" srcId="{F33214AD-06AF-47C7-897B-BF46A7E1CBFE}" destId="{6B3FA0A5-6FAD-4498-9393-754FD3C214A7}" srcOrd="0" destOrd="0" presId="urn:microsoft.com/office/officeart/2005/8/layout/hierarchy2"/>
    <dgm:cxn modelId="{EADE821D-40CF-4DCA-AC22-4472A44F7005}" type="presParOf" srcId="{00A70323-14A2-4BBC-8286-94ECDBF88266}" destId="{32F9133E-ECA3-4B78-B0AB-F2C2A453A202}" srcOrd="1" destOrd="0" presId="urn:microsoft.com/office/officeart/2005/8/layout/hierarchy2"/>
    <dgm:cxn modelId="{5D1036C8-D622-492A-A498-0D3467DBB101}" type="presParOf" srcId="{32F9133E-ECA3-4B78-B0AB-F2C2A453A202}" destId="{6F8B5D33-7436-483B-B6A6-468D9E4EB389}" srcOrd="0" destOrd="0" presId="urn:microsoft.com/office/officeart/2005/8/layout/hierarchy2"/>
    <dgm:cxn modelId="{DE63CDD9-D190-400F-9B85-352A9F441A96}" type="presParOf" srcId="{32F9133E-ECA3-4B78-B0AB-F2C2A453A202}" destId="{6AB7FA04-3B7D-46BE-8AD9-522C49B401ED}" srcOrd="1" destOrd="0" presId="urn:microsoft.com/office/officeart/2005/8/layout/hierarchy2"/>
    <dgm:cxn modelId="{71EC3BFB-B303-4379-ACD8-4AB3F28AD71B}" type="presParOf" srcId="{00A70323-14A2-4BBC-8286-94ECDBF88266}" destId="{F30814DA-D2FA-4BB7-AFA1-A9A5B8BD227E}" srcOrd="2" destOrd="0" presId="urn:microsoft.com/office/officeart/2005/8/layout/hierarchy2"/>
    <dgm:cxn modelId="{BAF04BF5-694A-409F-8258-FD797D13928A}" type="presParOf" srcId="{F30814DA-D2FA-4BB7-AFA1-A9A5B8BD227E}" destId="{D3582A8D-7D23-415C-8C06-24283DC94C15}" srcOrd="0" destOrd="0" presId="urn:microsoft.com/office/officeart/2005/8/layout/hierarchy2"/>
    <dgm:cxn modelId="{89E8CD08-F335-443D-8C1F-2FE14E46E0D0}" type="presParOf" srcId="{00A70323-14A2-4BBC-8286-94ECDBF88266}" destId="{3E60B3CC-05CA-4661-9FE5-D65A0417A6EE}" srcOrd="3" destOrd="0" presId="urn:microsoft.com/office/officeart/2005/8/layout/hierarchy2"/>
    <dgm:cxn modelId="{CA927A65-78DB-42DA-A547-92A0DE4AE55B}" type="presParOf" srcId="{3E60B3CC-05CA-4661-9FE5-D65A0417A6EE}" destId="{82901C63-BA02-43BA-96D2-65BF0779EDF6}" srcOrd="0" destOrd="0" presId="urn:microsoft.com/office/officeart/2005/8/layout/hierarchy2"/>
    <dgm:cxn modelId="{5FDA2163-FE46-45EB-A115-9C09A08911E9}" type="presParOf" srcId="{3E60B3CC-05CA-4661-9FE5-D65A0417A6EE}" destId="{2D41AE93-8AC8-43CB-8FAA-5BA6A5725385}" srcOrd="1" destOrd="0" presId="urn:microsoft.com/office/officeart/2005/8/layout/hierarchy2"/>
    <dgm:cxn modelId="{4112B7B1-890A-4111-949F-694B0F19A9A4}" type="presParOf" srcId="{00A70323-14A2-4BBC-8286-94ECDBF88266}" destId="{5663458F-07BF-4317-BEEF-CF8E4C18F717}" srcOrd="4" destOrd="0" presId="urn:microsoft.com/office/officeart/2005/8/layout/hierarchy2"/>
    <dgm:cxn modelId="{ED0C9A96-AB32-4E5C-808D-96878D9BD30F}" type="presParOf" srcId="{5663458F-07BF-4317-BEEF-CF8E4C18F717}" destId="{4E9B8239-9717-4182-98F5-1656B206DC99}" srcOrd="0" destOrd="0" presId="urn:microsoft.com/office/officeart/2005/8/layout/hierarchy2"/>
    <dgm:cxn modelId="{23477A5A-5FAB-41E4-B59C-CD9E737CE901}" type="presParOf" srcId="{00A70323-14A2-4BBC-8286-94ECDBF88266}" destId="{E7BB6EC4-31DA-45F5-ADAF-B5B5C1C67A27}" srcOrd="5" destOrd="0" presId="urn:microsoft.com/office/officeart/2005/8/layout/hierarchy2"/>
    <dgm:cxn modelId="{7837F163-D5E1-4A61-BBCE-853F20F90623}" type="presParOf" srcId="{E7BB6EC4-31DA-45F5-ADAF-B5B5C1C67A27}" destId="{E6C8789F-ED9F-4D9F-B052-018A1CF2A6A6}" srcOrd="0" destOrd="0" presId="urn:microsoft.com/office/officeart/2005/8/layout/hierarchy2"/>
    <dgm:cxn modelId="{7943787D-4ED4-42A1-A15B-6F3A4CF5DF13}" type="presParOf" srcId="{E7BB6EC4-31DA-45F5-ADAF-B5B5C1C67A27}" destId="{125470AB-3098-4D01-A15F-370215D6900C}" srcOrd="1" destOrd="0" presId="urn:microsoft.com/office/officeart/2005/8/layout/hierarchy2"/>
    <dgm:cxn modelId="{B89D74AE-BF74-46D9-90AB-357A61D6BBFA}" type="presParOf" srcId="{5453270E-2308-429F-9C8F-591D31EF4CA3}" destId="{C644160B-808D-4AD1-95B4-E7BDE1935D66}" srcOrd="2" destOrd="0" presId="urn:microsoft.com/office/officeart/2005/8/layout/hierarchy2"/>
    <dgm:cxn modelId="{E0DDD155-C404-4D71-B8E3-20C59928D1E2}" type="presParOf" srcId="{C644160B-808D-4AD1-95B4-E7BDE1935D66}" destId="{EE4A64BC-F14B-47FF-AAD4-3FB63671CBE4}" srcOrd="0" destOrd="0" presId="urn:microsoft.com/office/officeart/2005/8/layout/hierarchy2"/>
    <dgm:cxn modelId="{CE88897D-74DD-418F-9B98-BE4034176607}" type="presParOf" srcId="{5453270E-2308-429F-9C8F-591D31EF4CA3}" destId="{C0739203-3533-4544-9773-7F24CE573CD1}" srcOrd="3" destOrd="0" presId="urn:microsoft.com/office/officeart/2005/8/layout/hierarchy2"/>
    <dgm:cxn modelId="{4ECC4BEF-D221-42D0-B576-16CFBA1FF5BF}" type="presParOf" srcId="{C0739203-3533-4544-9773-7F24CE573CD1}" destId="{2E3A438A-B703-4CF1-B310-67AE8F0ECF67}" srcOrd="0" destOrd="0" presId="urn:microsoft.com/office/officeart/2005/8/layout/hierarchy2"/>
    <dgm:cxn modelId="{BC39262E-68AE-4CB4-8A5A-C453C6949C1E}" type="presParOf" srcId="{C0739203-3533-4544-9773-7F24CE573CD1}" destId="{256EB669-F87D-4C71-8A18-8FC0A6070797}" srcOrd="1" destOrd="0" presId="urn:microsoft.com/office/officeart/2005/8/layout/hierarchy2"/>
    <dgm:cxn modelId="{65FBC550-C3B0-48A0-ADB7-EEEA70DC9487}" type="presParOf" srcId="{256EB669-F87D-4C71-8A18-8FC0A6070797}" destId="{06C846FB-E122-463F-A720-CEB5B9B4B6D8}" srcOrd="0" destOrd="0" presId="urn:microsoft.com/office/officeart/2005/8/layout/hierarchy2"/>
    <dgm:cxn modelId="{8D37DC48-61A4-4770-ACF7-A73C91D8BEEC}" type="presParOf" srcId="{06C846FB-E122-463F-A720-CEB5B9B4B6D8}" destId="{99588BAA-52CC-4F06-BBC7-202D89E481E2}" srcOrd="0" destOrd="0" presId="urn:microsoft.com/office/officeart/2005/8/layout/hierarchy2"/>
    <dgm:cxn modelId="{6958B7B5-893A-4219-87CB-6C2854A8F6A9}" type="presParOf" srcId="{256EB669-F87D-4C71-8A18-8FC0A6070797}" destId="{0D2BB6CE-6112-4594-B9B9-54F98DA56E62}" srcOrd="1" destOrd="0" presId="urn:microsoft.com/office/officeart/2005/8/layout/hierarchy2"/>
    <dgm:cxn modelId="{8B67E3E4-4093-4DC1-8244-7BCD258E671F}" type="presParOf" srcId="{0D2BB6CE-6112-4594-B9B9-54F98DA56E62}" destId="{5E6B6E01-9F35-4F49-B9A8-2465D0190074}" srcOrd="0" destOrd="0" presId="urn:microsoft.com/office/officeart/2005/8/layout/hierarchy2"/>
    <dgm:cxn modelId="{BDB33D3F-0B12-452B-AF27-0521B872EFB4}" type="presParOf" srcId="{0D2BB6CE-6112-4594-B9B9-54F98DA56E62}" destId="{43B4FAEE-2221-42DB-BC6F-73B191D3C89E}" srcOrd="1" destOrd="0" presId="urn:microsoft.com/office/officeart/2005/8/layout/hierarchy2"/>
    <dgm:cxn modelId="{E7F8B5BF-97C7-4F9B-B00E-B642C7184733}" type="presParOf" srcId="{099C0A12-C4F9-4A15-A71D-EE90B41D0515}" destId="{E877605A-80D9-4717-AAE0-58C6C5FF39FA}" srcOrd="1" destOrd="0" presId="urn:microsoft.com/office/officeart/2005/8/layout/hierarchy2"/>
    <dgm:cxn modelId="{C31D7919-720C-46D2-B824-AB62C97E7370}" type="presParOf" srcId="{E877605A-80D9-4717-AAE0-58C6C5FF39FA}" destId="{688A1B51-A853-40BE-A6A0-5B61F0EDE16A}" srcOrd="0" destOrd="0" presId="urn:microsoft.com/office/officeart/2005/8/layout/hierarchy2"/>
    <dgm:cxn modelId="{C6A87864-47E0-4BE6-85B6-97D52583F237}" type="presParOf" srcId="{E877605A-80D9-4717-AAE0-58C6C5FF39FA}" destId="{27B98E04-01BF-40B4-83CE-298C50B5EFFF}" srcOrd="1" destOrd="0" presId="urn:microsoft.com/office/officeart/2005/8/layout/hierarchy2"/>
    <dgm:cxn modelId="{3939D067-2D3B-4D6C-9B6F-6477D20FB697}" type="presParOf" srcId="{27B98E04-01BF-40B4-83CE-298C50B5EFFF}" destId="{5DD0C84C-85F8-4F45-9C42-95CD884D7931}" srcOrd="0" destOrd="0" presId="urn:microsoft.com/office/officeart/2005/8/layout/hierarchy2"/>
    <dgm:cxn modelId="{0D4B2CBB-8943-4747-93DA-459185F129BD}" type="presParOf" srcId="{5DD0C84C-85F8-4F45-9C42-95CD884D7931}" destId="{926F4E0B-3749-4886-ACAF-21C93D56E8A9}" srcOrd="0" destOrd="0" presId="urn:microsoft.com/office/officeart/2005/8/layout/hierarchy2"/>
    <dgm:cxn modelId="{70A5FFC0-3837-4206-8B22-FD3780D8B977}" type="presParOf" srcId="{27B98E04-01BF-40B4-83CE-298C50B5EFFF}" destId="{669B6E74-6B17-4C71-A612-3BAC16A29B52}" srcOrd="1" destOrd="0" presId="urn:microsoft.com/office/officeart/2005/8/layout/hierarchy2"/>
    <dgm:cxn modelId="{F262B5F8-170C-4125-81A5-607D0B668F5F}" type="presParOf" srcId="{669B6E74-6B17-4C71-A612-3BAC16A29B52}" destId="{D067BBBE-64B2-4B09-A0FC-0D2BB95102AC}" srcOrd="0" destOrd="0" presId="urn:microsoft.com/office/officeart/2005/8/layout/hierarchy2"/>
    <dgm:cxn modelId="{CBF788FF-653D-47AF-947B-1D45699ED114}" type="presParOf" srcId="{669B6E74-6B17-4C71-A612-3BAC16A29B52}" destId="{F4EC170E-BCA1-48E0-8C4F-C194C45FF03E}" srcOrd="1" destOrd="0" presId="urn:microsoft.com/office/officeart/2005/8/layout/hierarchy2"/>
    <dgm:cxn modelId="{104B9750-C002-47A8-BA65-E82C5AE73B2F}" type="presParOf" srcId="{F4EC170E-BCA1-48E0-8C4F-C194C45FF03E}" destId="{C9AA5749-4DCC-4994-A56C-F841DD768ED3}" srcOrd="0" destOrd="0" presId="urn:microsoft.com/office/officeart/2005/8/layout/hierarchy2"/>
    <dgm:cxn modelId="{F934E6B6-FE43-46E6-BA1A-00CF7FC6464B}" type="presParOf" srcId="{C9AA5749-4DCC-4994-A56C-F841DD768ED3}" destId="{A1711518-4B6A-4AB1-A858-42EEC670757B}" srcOrd="0" destOrd="0" presId="urn:microsoft.com/office/officeart/2005/8/layout/hierarchy2"/>
    <dgm:cxn modelId="{41215175-BE25-4F2F-961D-07160D9A469F}" type="presParOf" srcId="{F4EC170E-BCA1-48E0-8C4F-C194C45FF03E}" destId="{E3088368-5E7A-412C-AF3A-415AC238756B}" srcOrd="1" destOrd="0" presId="urn:microsoft.com/office/officeart/2005/8/layout/hierarchy2"/>
    <dgm:cxn modelId="{CE820FF3-3F5B-4B18-BEE9-0CB7AFB9AD18}" type="presParOf" srcId="{E3088368-5E7A-412C-AF3A-415AC238756B}" destId="{FEFF2ECC-8F75-4173-9CA5-9AF4E9081332}" srcOrd="0" destOrd="0" presId="urn:microsoft.com/office/officeart/2005/8/layout/hierarchy2"/>
    <dgm:cxn modelId="{D1CDDAB1-83BD-47D2-9A4C-6205873B4738}" type="presParOf" srcId="{E3088368-5E7A-412C-AF3A-415AC238756B}" destId="{8227ECD4-0B16-43F4-98AD-85D6D7AD93F6}" srcOrd="1" destOrd="0" presId="urn:microsoft.com/office/officeart/2005/8/layout/hierarchy2"/>
    <dgm:cxn modelId="{0C4D2F5F-1057-496F-8BAA-B564EAD2B86F}" type="presParOf" srcId="{8227ECD4-0B16-43F4-98AD-85D6D7AD93F6}" destId="{9A09CD3E-2C19-4F7C-B65B-95B86D63A9FB}" srcOrd="0" destOrd="0" presId="urn:microsoft.com/office/officeart/2005/8/layout/hierarchy2"/>
    <dgm:cxn modelId="{286C1D23-975C-495D-BAF5-1071DA1B766A}" type="presParOf" srcId="{9A09CD3E-2C19-4F7C-B65B-95B86D63A9FB}" destId="{ACE6FE17-9B64-4E32-8717-1E59215BF198}" srcOrd="0" destOrd="0" presId="urn:microsoft.com/office/officeart/2005/8/layout/hierarchy2"/>
    <dgm:cxn modelId="{B1079AD5-6ABD-48AE-B372-D57D720724BB}" type="presParOf" srcId="{8227ECD4-0B16-43F4-98AD-85D6D7AD93F6}" destId="{41F343C3-EA0B-4B30-A09E-8A8543566923}" srcOrd="1" destOrd="0" presId="urn:microsoft.com/office/officeart/2005/8/layout/hierarchy2"/>
    <dgm:cxn modelId="{E12F0CE7-B697-4C0C-8CE3-4B31B2B2ADE8}" type="presParOf" srcId="{41F343C3-EA0B-4B30-A09E-8A8543566923}" destId="{D59928CF-2536-4BBA-90B4-267D399F5E6A}" srcOrd="0" destOrd="0" presId="urn:microsoft.com/office/officeart/2005/8/layout/hierarchy2"/>
    <dgm:cxn modelId="{F1850D21-658A-489A-80EB-B94B2FFFC356}" type="presParOf" srcId="{41F343C3-EA0B-4B30-A09E-8A8543566923}" destId="{658CB46C-7C10-4B46-A54B-0E961F7144CF}" srcOrd="1" destOrd="0" presId="urn:microsoft.com/office/officeart/2005/8/layout/hierarchy2"/>
    <dgm:cxn modelId="{BC7E9F8F-B7CB-465E-91F2-D9F9FEFCB402}" type="presParOf" srcId="{27B98E04-01BF-40B4-83CE-298C50B5EFFF}" destId="{C97133F8-A86B-435A-ABA0-A88BD3D5BBDA}" srcOrd="2" destOrd="0" presId="urn:microsoft.com/office/officeart/2005/8/layout/hierarchy2"/>
    <dgm:cxn modelId="{3C5F26B0-95DC-4708-ADB9-9E01DBA8A3A9}" type="presParOf" srcId="{C97133F8-A86B-435A-ABA0-A88BD3D5BBDA}" destId="{0B0C7F5D-174B-4148-A5C4-F50305E7093B}" srcOrd="0" destOrd="0" presId="urn:microsoft.com/office/officeart/2005/8/layout/hierarchy2"/>
    <dgm:cxn modelId="{68FEB865-08CF-482A-BD70-28B31F9A38D2}" type="presParOf" srcId="{27B98E04-01BF-40B4-83CE-298C50B5EFFF}" destId="{5E30FC2B-351A-4EF0-9113-34AC8BE1E3AB}" srcOrd="3" destOrd="0" presId="urn:microsoft.com/office/officeart/2005/8/layout/hierarchy2"/>
    <dgm:cxn modelId="{19D87CB2-3B66-4C21-8359-3BBD4931A93C}" type="presParOf" srcId="{5E30FC2B-351A-4EF0-9113-34AC8BE1E3AB}" destId="{AF790F51-5312-4855-91DE-35F479DD92EA}" srcOrd="0" destOrd="0" presId="urn:microsoft.com/office/officeart/2005/8/layout/hierarchy2"/>
    <dgm:cxn modelId="{E2CFF40E-65FE-4BC4-A26E-8BA5AB3AFE33}" type="presParOf" srcId="{5E30FC2B-351A-4EF0-9113-34AC8BE1E3AB}" destId="{89E9ABE5-FB63-4D5E-AC16-342AC54593F6}" srcOrd="1" destOrd="0" presId="urn:microsoft.com/office/officeart/2005/8/layout/hierarchy2"/>
    <dgm:cxn modelId="{31197EF6-DE38-43C3-BDB8-2F56F7FBDBBA}" type="presParOf" srcId="{89E9ABE5-FB63-4D5E-AC16-342AC54593F6}" destId="{621C303F-84E4-4F63-BB67-BF607E5D3A02}" srcOrd="0" destOrd="0" presId="urn:microsoft.com/office/officeart/2005/8/layout/hierarchy2"/>
    <dgm:cxn modelId="{23E5E24E-3E8B-4B10-8F14-42446EBD32F0}" type="presParOf" srcId="{621C303F-84E4-4F63-BB67-BF607E5D3A02}" destId="{3A5C17EA-3714-4D18-BC8D-E502C623FC33}" srcOrd="0" destOrd="0" presId="urn:microsoft.com/office/officeart/2005/8/layout/hierarchy2"/>
    <dgm:cxn modelId="{C7CBC2B7-68CB-4C24-A281-DB7863D7AB47}" type="presParOf" srcId="{89E9ABE5-FB63-4D5E-AC16-342AC54593F6}" destId="{B62C253B-2CB2-4AA4-8073-02B279720659}" srcOrd="1" destOrd="0" presId="urn:microsoft.com/office/officeart/2005/8/layout/hierarchy2"/>
    <dgm:cxn modelId="{63540D4A-B9B8-465F-8435-B76C0D99DC4F}" type="presParOf" srcId="{B62C253B-2CB2-4AA4-8073-02B279720659}" destId="{CC1BC378-AD52-402B-9CF8-FEC36108ACC2}" srcOrd="0" destOrd="0" presId="urn:microsoft.com/office/officeart/2005/8/layout/hierarchy2"/>
    <dgm:cxn modelId="{B2AE74D0-909F-4019-91FC-6E114D7A6748}" type="presParOf" srcId="{B62C253B-2CB2-4AA4-8073-02B279720659}" destId="{2FEBF358-413B-43DA-85AB-F6386DFE481E}" srcOrd="1" destOrd="0" presId="urn:microsoft.com/office/officeart/2005/8/layout/hierarchy2"/>
    <dgm:cxn modelId="{BF0CB976-C15F-4A43-A3F3-1AC767F16E32}" type="presParOf" srcId="{2FEBF358-413B-43DA-85AB-F6386DFE481E}" destId="{2DD6DE88-29EC-40FF-AFC2-8B550A40ACE1}" srcOrd="0" destOrd="0" presId="urn:microsoft.com/office/officeart/2005/8/layout/hierarchy2"/>
    <dgm:cxn modelId="{AF431C3D-F2EE-445E-9FA2-F2036AB871AC}" type="presParOf" srcId="{2DD6DE88-29EC-40FF-AFC2-8B550A40ACE1}" destId="{3004E1FC-CB0F-48DF-AAD1-B15A3B06F958}" srcOrd="0" destOrd="0" presId="urn:microsoft.com/office/officeart/2005/8/layout/hierarchy2"/>
    <dgm:cxn modelId="{F2B32BDD-9436-4E26-AB7C-3AFC92907FE3}" type="presParOf" srcId="{2FEBF358-413B-43DA-85AB-F6386DFE481E}" destId="{3009C5AA-A1A3-47B8-BF74-5230494C45FE}" srcOrd="1" destOrd="0" presId="urn:microsoft.com/office/officeart/2005/8/layout/hierarchy2"/>
    <dgm:cxn modelId="{EEB16D10-8DB0-4BA2-B0EB-7721607737FE}" type="presParOf" srcId="{3009C5AA-A1A3-47B8-BF74-5230494C45FE}" destId="{3DF43297-AC7E-41FD-884C-6AB97E26D3C8}" srcOrd="0" destOrd="0" presId="urn:microsoft.com/office/officeart/2005/8/layout/hierarchy2"/>
    <dgm:cxn modelId="{F6BA0C87-5F23-481F-8B91-982B291B1127}" type="presParOf" srcId="{3009C5AA-A1A3-47B8-BF74-5230494C45FE}" destId="{F7560087-6600-40F5-8C48-47032DBE14CA}" srcOrd="1" destOrd="0" presId="urn:microsoft.com/office/officeart/2005/8/layout/hierarchy2"/>
    <dgm:cxn modelId="{CB4D8D28-2D11-42A0-B5F4-1999E818E546}" type="presParOf" srcId="{27B98E04-01BF-40B4-83CE-298C50B5EFFF}" destId="{F20F9C0F-A5AB-411C-A883-6660FFB31384}" srcOrd="4" destOrd="0" presId="urn:microsoft.com/office/officeart/2005/8/layout/hierarchy2"/>
    <dgm:cxn modelId="{0493AF5D-E5DC-4653-9593-7CBC4F461B11}" type="presParOf" srcId="{F20F9C0F-A5AB-411C-A883-6660FFB31384}" destId="{A0E6D9F3-A0C5-4042-94C5-0E06D4CBCF99}" srcOrd="0" destOrd="0" presId="urn:microsoft.com/office/officeart/2005/8/layout/hierarchy2"/>
    <dgm:cxn modelId="{CA4F7830-4079-4160-9231-D4756E4DAA4C}" type="presParOf" srcId="{27B98E04-01BF-40B4-83CE-298C50B5EFFF}" destId="{03764205-ABD2-4A03-AB9B-EC3EB323A02D}" srcOrd="5" destOrd="0" presId="urn:microsoft.com/office/officeart/2005/8/layout/hierarchy2"/>
    <dgm:cxn modelId="{5D3FA2A2-4609-491C-B9BE-0A470E54F564}" type="presParOf" srcId="{03764205-ABD2-4A03-AB9B-EC3EB323A02D}" destId="{2D91885C-7F25-4FC4-A681-E1915B8495E2}" srcOrd="0" destOrd="0" presId="urn:microsoft.com/office/officeart/2005/8/layout/hierarchy2"/>
    <dgm:cxn modelId="{83640FC4-F1BB-4A0A-8E33-4772FB05AC5A}" type="presParOf" srcId="{03764205-ABD2-4A03-AB9B-EC3EB323A02D}" destId="{FA38C562-7600-452D-AF6D-ED852014ACBF}" srcOrd="1" destOrd="0" presId="urn:microsoft.com/office/officeart/2005/8/layout/hierarchy2"/>
    <dgm:cxn modelId="{5A4C0012-3F9B-4E1F-B69B-F53E6231DC4C}" type="presParOf" srcId="{FA38C562-7600-452D-AF6D-ED852014ACBF}" destId="{FDD9014E-B7D0-450F-BF51-150B409E058B}" srcOrd="0" destOrd="0" presId="urn:microsoft.com/office/officeart/2005/8/layout/hierarchy2"/>
    <dgm:cxn modelId="{999A1818-75AB-4A5F-9376-8275E55BC95E}" type="presParOf" srcId="{FDD9014E-B7D0-450F-BF51-150B409E058B}" destId="{F32EBEC6-E59A-4A1F-8E3A-B7C41C15FA73}" srcOrd="0" destOrd="0" presId="urn:microsoft.com/office/officeart/2005/8/layout/hierarchy2"/>
    <dgm:cxn modelId="{6BF9CBDC-4FF9-4CD5-B539-DBBADB4E2EA6}" type="presParOf" srcId="{FA38C562-7600-452D-AF6D-ED852014ACBF}" destId="{7DB50ED5-9C60-4947-84D1-C90FADE4F8C0}" srcOrd="1" destOrd="0" presId="urn:microsoft.com/office/officeart/2005/8/layout/hierarchy2"/>
    <dgm:cxn modelId="{BCBF6EC9-21AF-4BC8-8B97-5163732C5C14}" type="presParOf" srcId="{7DB50ED5-9C60-4947-84D1-C90FADE4F8C0}" destId="{1840F709-7347-4743-8124-7F4CDA51DB43}" srcOrd="0" destOrd="0" presId="urn:microsoft.com/office/officeart/2005/8/layout/hierarchy2"/>
    <dgm:cxn modelId="{FFB4FF7D-F20B-4CAE-9C2E-1FC43662582F}" type="presParOf" srcId="{7DB50ED5-9C60-4947-84D1-C90FADE4F8C0}" destId="{6E5640B0-3B68-4C88-8BC0-CF7D652C42F7}" srcOrd="1" destOrd="0" presId="urn:microsoft.com/office/officeart/2005/8/layout/hierarchy2"/>
    <dgm:cxn modelId="{4E31377F-0A7C-4758-8596-8674805FD6F7}" type="presParOf" srcId="{27B98E04-01BF-40B4-83CE-298C50B5EFFF}" destId="{CD5D931E-2011-4E21-B855-357B98E09A6F}" srcOrd="6" destOrd="0" presId="urn:microsoft.com/office/officeart/2005/8/layout/hierarchy2"/>
    <dgm:cxn modelId="{4344B7BB-C285-418E-9292-8DFF6EC20541}" type="presParOf" srcId="{CD5D931E-2011-4E21-B855-357B98E09A6F}" destId="{8C360499-4EC8-43DD-AC05-0EDD651B459C}" srcOrd="0" destOrd="0" presId="urn:microsoft.com/office/officeart/2005/8/layout/hierarchy2"/>
    <dgm:cxn modelId="{188BC63F-35AD-41F3-AD96-026E2C2AC519}" type="presParOf" srcId="{27B98E04-01BF-40B4-83CE-298C50B5EFFF}" destId="{2FA29E50-343B-498D-B037-428A6663D2C2}" srcOrd="7" destOrd="0" presId="urn:microsoft.com/office/officeart/2005/8/layout/hierarchy2"/>
    <dgm:cxn modelId="{AD950878-196C-4168-B953-392CB7000C08}" type="presParOf" srcId="{2FA29E50-343B-498D-B037-428A6663D2C2}" destId="{0099457B-4563-4EE6-A2EF-4B9C73BAED39}" srcOrd="0" destOrd="0" presId="urn:microsoft.com/office/officeart/2005/8/layout/hierarchy2"/>
    <dgm:cxn modelId="{1D219A25-809C-4A55-8E53-A5DF31D59584}" type="presParOf" srcId="{2FA29E50-343B-498D-B037-428A6663D2C2}" destId="{718DD6DA-7C50-4BEE-89D4-81EBF68877CF}" srcOrd="1" destOrd="0" presId="urn:microsoft.com/office/officeart/2005/8/layout/hierarchy2"/>
    <dgm:cxn modelId="{4ED3BAEA-C978-4CE6-902E-080EB280A773}" type="presParOf" srcId="{718DD6DA-7C50-4BEE-89D4-81EBF68877CF}" destId="{B18F7CFE-EF59-474B-B186-BB8D8EEEE2DE}" srcOrd="0" destOrd="0" presId="urn:microsoft.com/office/officeart/2005/8/layout/hierarchy2"/>
    <dgm:cxn modelId="{38CECF51-5655-4722-9ECC-684DF61D4E37}" type="presParOf" srcId="{B18F7CFE-EF59-474B-B186-BB8D8EEEE2DE}" destId="{9DCC8B18-E118-4153-AF1E-659141C7AA82}" srcOrd="0" destOrd="0" presId="urn:microsoft.com/office/officeart/2005/8/layout/hierarchy2"/>
    <dgm:cxn modelId="{5F5665CC-FB54-45A5-AFD9-1FADA0C149D7}" type="presParOf" srcId="{718DD6DA-7C50-4BEE-89D4-81EBF68877CF}" destId="{CCF204F1-EBA4-4C2C-AD8F-E4BBF76EB040}" srcOrd="1" destOrd="0" presId="urn:microsoft.com/office/officeart/2005/8/layout/hierarchy2"/>
    <dgm:cxn modelId="{A65E8D7F-DB6E-4DA8-8B04-D5CB07E2025E}" type="presParOf" srcId="{CCF204F1-EBA4-4C2C-AD8F-E4BBF76EB040}" destId="{670994AA-90B9-45AD-96AA-9FD80FCD1521}" srcOrd="0" destOrd="0" presId="urn:microsoft.com/office/officeart/2005/8/layout/hierarchy2"/>
    <dgm:cxn modelId="{6B2921AA-AC56-4E60-A0F1-3504739121FC}" type="presParOf" srcId="{CCF204F1-EBA4-4C2C-AD8F-E4BBF76EB040}" destId="{8F3C4261-9F1D-420C-B434-2E6D54DF4B96}" srcOrd="1" destOrd="0" presId="urn:microsoft.com/office/officeart/2005/8/layout/hierarchy2"/>
    <dgm:cxn modelId="{AB3DD89A-9104-481F-9A1E-39C2745C9BA5}" type="presParOf" srcId="{8F3C4261-9F1D-420C-B434-2E6D54DF4B96}" destId="{763C62D1-581B-408C-9057-D9D2C1866BDB}" srcOrd="0" destOrd="0" presId="urn:microsoft.com/office/officeart/2005/8/layout/hierarchy2"/>
    <dgm:cxn modelId="{DE6A80CB-8A5A-4891-9B37-94525C5B4790}" type="presParOf" srcId="{763C62D1-581B-408C-9057-D9D2C1866BDB}" destId="{85DE0AF8-EA3B-4420-8FAE-4D614EE18344}" srcOrd="0" destOrd="0" presId="urn:microsoft.com/office/officeart/2005/8/layout/hierarchy2"/>
    <dgm:cxn modelId="{BCCAEC89-9461-4696-B0A6-D8BDFC709167}" type="presParOf" srcId="{8F3C4261-9F1D-420C-B434-2E6D54DF4B96}" destId="{2C9CDE8C-E948-47B7-A3A8-879A53FD4592}" srcOrd="1" destOrd="0" presId="urn:microsoft.com/office/officeart/2005/8/layout/hierarchy2"/>
    <dgm:cxn modelId="{D02661F1-30C3-4533-AEA2-6F986DD87684}" type="presParOf" srcId="{2C9CDE8C-E948-47B7-A3A8-879A53FD4592}" destId="{F09BCAEC-8154-4CFB-8ADC-6C3FA9CF284F}" srcOrd="0" destOrd="0" presId="urn:microsoft.com/office/officeart/2005/8/layout/hierarchy2"/>
    <dgm:cxn modelId="{A73CA962-75F4-4C03-8F64-126CF6740F7C}" type="presParOf" srcId="{2C9CDE8C-E948-47B7-A3A8-879A53FD4592}" destId="{5AB8EC96-1A19-4424-B09B-496D8981893A}" srcOrd="1" destOrd="0" presId="urn:microsoft.com/office/officeart/2005/8/layout/hierarchy2"/>
    <dgm:cxn modelId="{5C33A238-DD1F-46CD-A5A9-B46C53E1CE2C}" type="presParOf" srcId="{5AB8EC96-1A19-4424-B09B-496D8981893A}" destId="{4A26B7D3-17AD-4FC9-B166-FC79252D4C14}" srcOrd="0" destOrd="0" presId="urn:microsoft.com/office/officeart/2005/8/layout/hierarchy2"/>
    <dgm:cxn modelId="{787D501B-F49B-4541-AC59-5407E754C573}" type="presParOf" srcId="{4A26B7D3-17AD-4FC9-B166-FC79252D4C14}" destId="{11C16D50-8DA8-4D81-AA12-D14DDCE5C910}" srcOrd="0" destOrd="0" presId="urn:microsoft.com/office/officeart/2005/8/layout/hierarchy2"/>
    <dgm:cxn modelId="{BB0C2C53-8A7C-4ACE-A90E-A61B83EBC8DE}" type="presParOf" srcId="{5AB8EC96-1A19-4424-B09B-496D8981893A}" destId="{B92AD329-C934-4FAA-BCA7-B330C6FF3034}" srcOrd="1" destOrd="0" presId="urn:microsoft.com/office/officeart/2005/8/layout/hierarchy2"/>
    <dgm:cxn modelId="{33FD5884-8427-4D48-B6C3-A56E5983C8B5}" type="presParOf" srcId="{B92AD329-C934-4FAA-BCA7-B330C6FF3034}" destId="{D95E53FA-029B-4C40-B7CF-6EE56ECB8A40}" srcOrd="0" destOrd="0" presId="urn:microsoft.com/office/officeart/2005/8/layout/hierarchy2"/>
    <dgm:cxn modelId="{30D40FF4-F661-43CE-BE0A-9B0D15546896}" type="presParOf" srcId="{B92AD329-C934-4FAA-BCA7-B330C6FF3034}" destId="{82552798-A9B4-4B65-BC97-6204800DDB40}" srcOrd="1" destOrd="0" presId="urn:microsoft.com/office/officeart/2005/8/layout/hierarchy2"/>
    <dgm:cxn modelId="{2DDE7118-F9CE-49E6-B5E0-70117B63CB88}" type="presParOf" srcId="{27B98E04-01BF-40B4-83CE-298C50B5EFFF}" destId="{612ECD37-D9FA-4F49-840F-FF7647F1C44E}" srcOrd="8" destOrd="0" presId="urn:microsoft.com/office/officeart/2005/8/layout/hierarchy2"/>
    <dgm:cxn modelId="{C09BB331-CC71-4EA3-842B-B0504C8DC1A1}" type="presParOf" srcId="{612ECD37-D9FA-4F49-840F-FF7647F1C44E}" destId="{02AD1E52-427E-490E-9E9C-DB807A6BD772}" srcOrd="0" destOrd="0" presId="urn:microsoft.com/office/officeart/2005/8/layout/hierarchy2"/>
    <dgm:cxn modelId="{B79FFC29-198E-4402-915C-615595B83398}" type="presParOf" srcId="{27B98E04-01BF-40B4-83CE-298C50B5EFFF}" destId="{DF72F4BA-789E-40D8-BBBD-20774E3DA03F}" srcOrd="9" destOrd="0" presId="urn:microsoft.com/office/officeart/2005/8/layout/hierarchy2"/>
    <dgm:cxn modelId="{61372999-A728-4B7F-A5D4-671702FDAF58}" type="presParOf" srcId="{DF72F4BA-789E-40D8-BBBD-20774E3DA03F}" destId="{C00B2A16-32FF-4046-8B9A-41F0A7FEC487}" srcOrd="0" destOrd="0" presId="urn:microsoft.com/office/officeart/2005/8/layout/hierarchy2"/>
    <dgm:cxn modelId="{751D3F5D-D797-47F6-9540-94DAEAF6E4F7}" type="presParOf" srcId="{DF72F4BA-789E-40D8-BBBD-20774E3DA03F}" destId="{BD7059C9-5C99-441F-A4E3-E8D0D23E7471}" srcOrd="1" destOrd="0" presId="urn:microsoft.com/office/officeart/2005/8/layout/hierarchy2"/>
    <dgm:cxn modelId="{CC360350-A26A-40F6-832C-3C53419C2106}" type="presParOf" srcId="{BD7059C9-5C99-441F-A4E3-E8D0D23E7471}" destId="{4641E62A-FF06-4027-AAE0-EFC97120DFAC}" srcOrd="0" destOrd="0" presId="urn:microsoft.com/office/officeart/2005/8/layout/hierarchy2"/>
    <dgm:cxn modelId="{9B65F165-4760-4E9D-90D6-A47AAD69B5F1}" type="presParOf" srcId="{4641E62A-FF06-4027-AAE0-EFC97120DFAC}" destId="{CDE748F0-9F4A-4A8C-BDD9-933A64892BFA}" srcOrd="0" destOrd="0" presId="urn:microsoft.com/office/officeart/2005/8/layout/hierarchy2"/>
    <dgm:cxn modelId="{3B817AD8-9F3C-4E6C-911D-1DA2B68FE750}" type="presParOf" srcId="{BD7059C9-5C99-441F-A4E3-E8D0D23E7471}" destId="{DB8E9113-A13C-4E6D-A591-39D93ACE78A1}" srcOrd="1" destOrd="0" presId="urn:microsoft.com/office/officeart/2005/8/layout/hierarchy2"/>
    <dgm:cxn modelId="{C79392D0-D673-4FEA-BA1E-2931504A27FA}" type="presParOf" srcId="{DB8E9113-A13C-4E6D-A591-39D93ACE78A1}" destId="{984E9336-5684-4D71-B209-9F277864B6B2}" srcOrd="0" destOrd="0" presId="urn:microsoft.com/office/officeart/2005/8/layout/hierarchy2"/>
    <dgm:cxn modelId="{EB2FE04B-F15E-4274-A9A7-7DCC587D0C2F}" type="presParOf" srcId="{DB8E9113-A13C-4E6D-A591-39D93ACE78A1}" destId="{2033EF3B-DBE6-4676-80E9-318778C5DAE7}" srcOrd="1" destOrd="0" presId="urn:microsoft.com/office/officeart/2005/8/layout/hierarchy2"/>
    <dgm:cxn modelId="{ACAC9026-1B43-47B5-8F3F-171E7F2B05E1}" type="presParOf" srcId="{2033EF3B-DBE6-4676-80E9-318778C5DAE7}" destId="{977A187D-3931-46A4-8AEF-09CB78B22AA5}" srcOrd="0" destOrd="0" presId="urn:microsoft.com/office/officeart/2005/8/layout/hierarchy2"/>
    <dgm:cxn modelId="{26C69AFD-0DF4-47CA-900F-966A1F8EA914}" type="presParOf" srcId="{977A187D-3931-46A4-8AEF-09CB78B22AA5}" destId="{E946F50A-58FD-40AE-A958-2764545B8F46}" srcOrd="0" destOrd="0" presId="urn:microsoft.com/office/officeart/2005/8/layout/hierarchy2"/>
    <dgm:cxn modelId="{00417D6E-F057-4DBC-8060-0FF0390A9D48}" type="presParOf" srcId="{2033EF3B-DBE6-4676-80E9-318778C5DAE7}" destId="{B864AE11-4A7D-47A7-96D6-AD866AC037FC}" srcOrd="1" destOrd="0" presId="urn:microsoft.com/office/officeart/2005/8/layout/hierarchy2"/>
    <dgm:cxn modelId="{0B53F806-1896-4B43-A13B-15293095ADF3}" type="presParOf" srcId="{B864AE11-4A7D-47A7-96D6-AD866AC037FC}" destId="{BA785E70-98D6-43C4-B870-11336D913CF8}" srcOrd="0" destOrd="0" presId="urn:microsoft.com/office/officeart/2005/8/layout/hierarchy2"/>
    <dgm:cxn modelId="{3149893F-EC2B-4EB9-8ED7-6FA64943FF26}" type="presParOf" srcId="{B864AE11-4A7D-47A7-96D6-AD866AC037FC}" destId="{246C48BD-6855-4F4D-B82D-A209779E8E41}" srcOrd="1" destOrd="0" presId="urn:microsoft.com/office/officeart/2005/8/layout/hierarchy2"/>
    <dgm:cxn modelId="{32E289C4-00C7-4119-BEFE-A5A47F372598}" type="presParOf" srcId="{246C48BD-6855-4F4D-B82D-A209779E8E41}" destId="{6EED4015-92CC-43BF-B377-DFA48E139D8A}" srcOrd="0" destOrd="0" presId="urn:microsoft.com/office/officeart/2005/8/layout/hierarchy2"/>
    <dgm:cxn modelId="{A20929CE-E7FC-4AD9-B0E9-EC3540808A9B}" type="presParOf" srcId="{6EED4015-92CC-43BF-B377-DFA48E139D8A}" destId="{DA044D33-2CFB-48F1-A7AC-19E6D6AC3A37}" srcOrd="0" destOrd="0" presId="urn:microsoft.com/office/officeart/2005/8/layout/hierarchy2"/>
    <dgm:cxn modelId="{C308E72A-928E-4939-BCE8-A7841EABB546}" type="presParOf" srcId="{246C48BD-6855-4F4D-B82D-A209779E8E41}" destId="{56F1EC1E-45C0-46FC-B7FF-F7C5A3342427}" srcOrd="1" destOrd="0" presId="urn:microsoft.com/office/officeart/2005/8/layout/hierarchy2"/>
    <dgm:cxn modelId="{5840DB0F-9282-40BC-8105-B1D8E986E34C}" type="presParOf" srcId="{56F1EC1E-45C0-46FC-B7FF-F7C5A3342427}" destId="{DE45FDB3-4035-44CC-8ADD-31BEBB43FB42}" srcOrd="0" destOrd="0" presId="urn:microsoft.com/office/officeart/2005/8/layout/hierarchy2"/>
    <dgm:cxn modelId="{2389820E-3D94-456B-92D9-E0F75FC1465B}" type="presParOf" srcId="{56F1EC1E-45C0-46FC-B7FF-F7C5A3342427}" destId="{1E3B1BF7-665F-461D-83BD-388744D0FEA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B5CC5E-30D8-40B8-9DE0-91BAE7C65EE3}"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93EA8054-5AE0-4281-8A60-A4B744572532}">
      <dgm:prSet custT="1"/>
      <dgm:spPr/>
      <dgm:t>
        <a:bodyPr/>
        <a:lstStyle/>
        <a:p>
          <a:pPr rtl="1"/>
          <a:r>
            <a:rPr lang="fa-IR" sz="1600" dirty="0" smtClean="0">
              <a:cs typeface="B Koodak" pitchFamily="2" charset="-78"/>
            </a:rPr>
            <a:t>شواهد تاریخی بر عدم وقوع تحریف (به دو معنای اخیر) در قرآن</a:t>
          </a:r>
          <a:endParaRPr lang="fa-IR" sz="1600" dirty="0">
            <a:cs typeface="B Koodak" pitchFamily="2" charset="-78"/>
          </a:endParaRPr>
        </a:p>
      </dgm:t>
    </dgm:pt>
    <dgm:pt modelId="{BC8FD9E8-937B-452F-9742-FEBE79302E7A}" type="parTrans" cxnId="{70C8CC47-AD52-4B0A-AFF2-7543485EF604}">
      <dgm:prSet/>
      <dgm:spPr/>
      <dgm:t>
        <a:bodyPr/>
        <a:lstStyle/>
        <a:p>
          <a:pPr rtl="1"/>
          <a:endParaRPr lang="fa-IR" sz="1600">
            <a:cs typeface="B Koodak" pitchFamily="2" charset="-78"/>
          </a:endParaRPr>
        </a:p>
      </dgm:t>
    </dgm:pt>
    <dgm:pt modelId="{9F58415D-E910-48B6-B33E-4375814048D5}" type="sibTrans" cxnId="{70C8CC47-AD52-4B0A-AFF2-7543485EF604}">
      <dgm:prSet/>
      <dgm:spPr/>
      <dgm:t>
        <a:bodyPr/>
        <a:lstStyle/>
        <a:p>
          <a:pPr rtl="1"/>
          <a:endParaRPr lang="fa-IR" sz="1600">
            <a:cs typeface="B Koodak" pitchFamily="2" charset="-78"/>
          </a:endParaRPr>
        </a:p>
      </dgm:t>
    </dgm:pt>
    <dgm:pt modelId="{8229675B-9D19-4296-A86D-66B6237E8930}">
      <dgm:prSet custT="1"/>
      <dgm:spPr/>
      <dgm:t>
        <a:bodyPr/>
        <a:lstStyle/>
        <a:p>
          <a:pPr rtl="1"/>
          <a:r>
            <a:rPr lang="fa-IR" sz="1600" dirty="0" smtClean="0">
              <a:cs typeface="B Koodak" pitchFamily="2" charset="-78"/>
            </a:rPr>
            <a:t>حافظه قوی عرب و علاقه شدش ایشان به قرآن</a:t>
          </a:r>
          <a:endParaRPr lang="fa-IR" sz="1600" dirty="0">
            <a:cs typeface="B Koodak" pitchFamily="2" charset="-78"/>
          </a:endParaRPr>
        </a:p>
      </dgm:t>
    </dgm:pt>
    <dgm:pt modelId="{52601176-A6B7-4031-8721-97F683B72FA9}" type="parTrans" cxnId="{7AAD215D-DBA2-4A3B-A819-9C5BAD218EE2}">
      <dgm:prSet custT="1"/>
      <dgm:spPr/>
      <dgm:t>
        <a:bodyPr/>
        <a:lstStyle/>
        <a:p>
          <a:pPr rtl="1"/>
          <a:endParaRPr lang="fa-IR" sz="1600">
            <a:cs typeface="B Koodak" pitchFamily="2" charset="-78"/>
          </a:endParaRPr>
        </a:p>
      </dgm:t>
    </dgm:pt>
    <dgm:pt modelId="{2A238749-7426-44E1-9562-7F985DE83B0C}" type="sibTrans" cxnId="{7AAD215D-DBA2-4A3B-A819-9C5BAD218EE2}">
      <dgm:prSet/>
      <dgm:spPr/>
      <dgm:t>
        <a:bodyPr/>
        <a:lstStyle/>
        <a:p>
          <a:pPr rtl="1"/>
          <a:endParaRPr lang="fa-IR" sz="1600">
            <a:cs typeface="B Koodak" pitchFamily="2" charset="-78"/>
          </a:endParaRPr>
        </a:p>
      </dgm:t>
    </dgm:pt>
    <dgm:pt modelId="{1FA4035D-C04F-4C70-9E49-BCA35F699E7E}">
      <dgm:prSet custT="1"/>
      <dgm:spPr/>
      <dgm:t>
        <a:bodyPr/>
        <a:lstStyle/>
        <a:p>
          <a:pPr rtl="1"/>
          <a:r>
            <a:rPr lang="fa-IR" sz="1600" dirty="0" smtClean="0">
              <a:cs typeface="B Koodak" pitchFamily="2" charset="-78"/>
            </a:rPr>
            <a:t>دستورات مکرر حضرت به تلاوت و کتابت                     و حفظ و جمع آوری قرآن</a:t>
          </a:r>
          <a:endParaRPr lang="fa-IR" sz="1600" dirty="0">
            <a:cs typeface="B Koodak" pitchFamily="2" charset="-78"/>
          </a:endParaRPr>
        </a:p>
      </dgm:t>
    </dgm:pt>
    <dgm:pt modelId="{1D36052C-2E1A-4618-B347-234D95A7C2E2}" type="parTrans" cxnId="{5A3E2C31-994A-4720-9A37-53FEC7A606D8}">
      <dgm:prSet custT="1"/>
      <dgm:spPr/>
      <dgm:t>
        <a:bodyPr/>
        <a:lstStyle/>
        <a:p>
          <a:pPr rtl="1"/>
          <a:endParaRPr lang="fa-IR" sz="1600">
            <a:cs typeface="B Koodak" pitchFamily="2" charset="-78"/>
          </a:endParaRPr>
        </a:p>
      </dgm:t>
    </dgm:pt>
    <dgm:pt modelId="{505CEEC6-C1B1-4B7D-8CA7-224D293BC4A6}" type="sibTrans" cxnId="{5A3E2C31-994A-4720-9A37-53FEC7A606D8}">
      <dgm:prSet/>
      <dgm:spPr/>
      <dgm:t>
        <a:bodyPr/>
        <a:lstStyle/>
        <a:p>
          <a:pPr rtl="1"/>
          <a:endParaRPr lang="fa-IR" sz="1600">
            <a:cs typeface="B Koodak" pitchFamily="2" charset="-78"/>
          </a:endParaRPr>
        </a:p>
      </dgm:t>
    </dgm:pt>
    <dgm:pt modelId="{32E9297D-DE5E-4023-8E1D-3617698AADC9}">
      <dgm:prSet custT="1"/>
      <dgm:spPr/>
      <dgm:t>
        <a:bodyPr/>
        <a:lstStyle/>
        <a:p>
          <a:pPr rtl="1"/>
          <a:r>
            <a:rPr lang="fa-IR" sz="1600" dirty="0" smtClean="0">
              <a:cs typeface="B Koodak" pitchFamily="2" charset="-78"/>
            </a:rPr>
            <a:t>مقدس دانستن قرآن و حساس بودن به تحریف در آن</a:t>
          </a:r>
          <a:endParaRPr lang="fa-IR" sz="1600" dirty="0">
            <a:cs typeface="B Koodak" pitchFamily="2" charset="-78"/>
          </a:endParaRPr>
        </a:p>
      </dgm:t>
    </dgm:pt>
    <dgm:pt modelId="{B60CE4C5-0AA6-43EA-96DB-63F3792A028C}" type="parTrans" cxnId="{A20206F5-ED4D-40D6-A251-C1FA54D0FFF3}">
      <dgm:prSet custT="1"/>
      <dgm:spPr/>
      <dgm:t>
        <a:bodyPr/>
        <a:lstStyle/>
        <a:p>
          <a:pPr rtl="1"/>
          <a:endParaRPr lang="fa-IR" sz="1600">
            <a:cs typeface="B Koodak" pitchFamily="2" charset="-78"/>
          </a:endParaRPr>
        </a:p>
      </dgm:t>
    </dgm:pt>
    <dgm:pt modelId="{EE15FCF3-6FDB-4BAE-8104-A1FFF4B90FA2}" type="sibTrans" cxnId="{A20206F5-ED4D-40D6-A251-C1FA54D0FFF3}">
      <dgm:prSet/>
      <dgm:spPr/>
      <dgm:t>
        <a:bodyPr/>
        <a:lstStyle/>
        <a:p>
          <a:pPr rtl="1"/>
          <a:endParaRPr lang="fa-IR" sz="1600">
            <a:cs typeface="B Koodak" pitchFamily="2" charset="-78"/>
          </a:endParaRPr>
        </a:p>
      </dgm:t>
    </dgm:pt>
    <dgm:pt modelId="{9B69379C-999F-436D-8AE7-634774C7D061}">
      <dgm:prSet custT="1"/>
      <dgm:spPr/>
      <dgm:t>
        <a:bodyPr/>
        <a:lstStyle/>
        <a:p>
          <a:pPr rtl="1"/>
          <a:r>
            <a:rPr lang="fa-IR" sz="1600" dirty="0" smtClean="0">
              <a:cs typeface="B Koodak" pitchFamily="2" charset="-78"/>
            </a:rPr>
            <a:t>نسبت ندادن تحریف به خلفا در ضمن انتقاد از آنها</a:t>
          </a:r>
          <a:endParaRPr lang="fa-IR" sz="1600" dirty="0">
            <a:cs typeface="B Koodak" pitchFamily="2" charset="-78"/>
          </a:endParaRPr>
        </a:p>
      </dgm:t>
    </dgm:pt>
    <dgm:pt modelId="{6A3EFB3A-8FD5-43AD-8199-068D2CED4FC7}" type="parTrans" cxnId="{8FCD9E69-3091-437C-874B-C5AED2E5DB2A}">
      <dgm:prSet custT="1"/>
      <dgm:spPr/>
      <dgm:t>
        <a:bodyPr/>
        <a:lstStyle/>
        <a:p>
          <a:pPr rtl="1"/>
          <a:endParaRPr lang="fa-IR" sz="1600">
            <a:cs typeface="B Koodak" pitchFamily="2" charset="-78"/>
          </a:endParaRPr>
        </a:p>
      </dgm:t>
    </dgm:pt>
    <dgm:pt modelId="{4DAFE528-2830-47FB-AC08-613F9B0802D3}" type="sibTrans" cxnId="{8FCD9E69-3091-437C-874B-C5AED2E5DB2A}">
      <dgm:prSet/>
      <dgm:spPr/>
      <dgm:t>
        <a:bodyPr/>
        <a:lstStyle/>
        <a:p>
          <a:pPr rtl="1"/>
          <a:endParaRPr lang="fa-IR" sz="1600">
            <a:cs typeface="B Koodak" pitchFamily="2" charset="-78"/>
          </a:endParaRPr>
        </a:p>
      </dgm:t>
    </dgm:pt>
    <dgm:pt modelId="{301D1FB0-5977-4D09-BDFA-9983EF92B8AC}">
      <dgm:prSet custT="1"/>
      <dgm:spPr/>
      <dgm:t>
        <a:bodyPr/>
        <a:lstStyle/>
        <a:p>
          <a:pPr rtl="1"/>
          <a:r>
            <a:rPr lang="fa-IR" sz="1600" dirty="0" smtClean="0">
              <a:cs typeface="B Koodak" pitchFamily="2" charset="-78"/>
            </a:rPr>
            <a:t>نقل متواتر قرآن به صورت بسیار گسترده</a:t>
          </a:r>
          <a:endParaRPr lang="fa-IR" sz="1600" dirty="0">
            <a:cs typeface="B Koodak" pitchFamily="2" charset="-78"/>
          </a:endParaRPr>
        </a:p>
      </dgm:t>
    </dgm:pt>
    <dgm:pt modelId="{3AA0E464-59F9-4AA3-8F46-FD8906FAB07F}" type="parTrans" cxnId="{0EBE8266-F6BE-4174-8BEC-B026A8AE3D83}">
      <dgm:prSet custT="1"/>
      <dgm:spPr/>
      <dgm:t>
        <a:bodyPr/>
        <a:lstStyle/>
        <a:p>
          <a:pPr rtl="1"/>
          <a:endParaRPr lang="fa-IR" sz="1600">
            <a:cs typeface="B Koodak" pitchFamily="2" charset="-78"/>
          </a:endParaRPr>
        </a:p>
      </dgm:t>
    </dgm:pt>
    <dgm:pt modelId="{8C6BA3A0-EF6B-4EB8-A445-8E7704D5FEC9}" type="sibTrans" cxnId="{0EBE8266-F6BE-4174-8BEC-B026A8AE3D83}">
      <dgm:prSet/>
      <dgm:spPr/>
      <dgm:t>
        <a:bodyPr/>
        <a:lstStyle/>
        <a:p>
          <a:pPr rtl="1"/>
          <a:endParaRPr lang="fa-IR" sz="1600">
            <a:cs typeface="B Koodak" pitchFamily="2" charset="-78"/>
          </a:endParaRPr>
        </a:p>
      </dgm:t>
    </dgm:pt>
    <dgm:pt modelId="{29E7CDFB-5419-456F-8C34-24BAC181E90E}">
      <dgm:prSet custT="1"/>
      <dgm:spPr/>
      <dgm:t>
        <a:bodyPr/>
        <a:lstStyle/>
        <a:p>
          <a:pPr rtl="1"/>
          <a:r>
            <a:rPr lang="fa-IR" sz="1600" dirty="0" smtClean="0">
              <a:cs typeface="B Koodak" pitchFamily="2" charset="-78"/>
            </a:rPr>
            <a:t>نکته</a:t>
          </a:r>
          <a:endParaRPr lang="fa-IR" sz="1600" dirty="0">
            <a:cs typeface="B Koodak" pitchFamily="2" charset="-78"/>
          </a:endParaRPr>
        </a:p>
      </dgm:t>
    </dgm:pt>
    <dgm:pt modelId="{5A9998D6-AB84-4149-86B8-126BCDAB89C4}" type="parTrans" cxnId="{D11A450D-83A2-4005-A001-38A86E3BBCB5}">
      <dgm:prSet/>
      <dgm:spPr/>
      <dgm:t>
        <a:bodyPr/>
        <a:lstStyle/>
        <a:p>
          <a:pPr rtl="1"/>
          <a:endParaRPr lang="fa-IR" sz="1600">
            <a:cs typeface="B Koodak" pitchFamily="2" charset="-78"/>
          </a:endParaRPr>
        </a:p>
      </dgm:t>
    </dgm:pt>
    <dgm:pt modelId="{2A0A17AE-A638-4ACB-9EFC-C5154167DE44}" type="sibTrans" cxnId="{D11A450D-83A2-4005-A001-38A86E3BBCB5}">
      <dgm:prSet/>
      <dgm:spPr/>
      <dgm:t>
        <a:bodyPr/>
        <a:lstStyle/>
        <a:p>
          <a:pPr rtl="1"/>
          <a:endParaRPr lang="fa-IR" sz="1600">
            <a:cs typeface="B Koodak" pitchFamily="2" charset="-78"/>
          </a:endParaRPr>
        </a:p>
      </dgm:t>
    </dgm:pt>
    <dgm:pt modelId="{FA12A110-3E24-4470-A4E2-6B71AC1782C4}">
      <dgm:prSet custT="1"/>
      <dgm:spPr/>
      <dgm:t>
        <a:bodyPr/>
        <a:lstStyle/>
        <a:p>
          <a:pPr rtl="1"/>
          <a:r>
            <a:rPr lang="fa-IR" sz="1600" dirty="0" smtClean="0">
              <a:cs typeface="B Koodak" pitchFamily="2" charset="-78"/>
            </a:rPr>
            <a:t>صرف نظر از این قرائن مفید یقین برای نفی تحریف به زیاده و تحریف به نقیصه بیانی مرکب از یک دلیل عقلی و یک دلیل نقلی تبیین می شود ...</a:t>
          </a:r>
          <a:endParaRPr lang="fa-IR" sz="1600" dirty="0">
            <a:cs typeface="B Koodak" pitchFamily="2" charset="-78"/>
          </a:endParaRPr>
        </a:p>
      </dgm:t>
    </dgm:pt>
    <dgm:pt modelId="{0A93E5BA-813F-47D0-A451-BE49996C44EA}" type="parTrans" cxnId="{03CFB4EF-7177-4CF8-BA13-D5A64FADD215}">
      <dgm:prSet custT="1"/>
      <dgm:spPr/>
      <dgm:t>
        <a:bodyPr/>
        <a:lstStyle/>
        <a:p>
          <a:pPr rtl="1"/>
          <a:endParaRPr lang="fa-IR" sz="1600">
            <a:cs typeface="B Koodak" pitchFamily="2" charset="-78"/>
          </a:endParaRPr>
        </a:p>
      </dgm:t>
    </dgm:pt>
    <dgm:pt modelId="{6B869DEE-47A6-47D5-AD07-D4C63C93B5E5}" type="sibTrans" cxnId="{03CFB4EF-7177-4CF8-BA13-D5A64FADD215}">
      <dgm:prSet/>
      <dgm:spPr/>
      <dgm:t>
        <a:bodyPr/>
        <a:lstStyle/>
        <a:p>
          <a:pPr rtl="1"/>
          <a:endParaRPr lang="fa-IR" sz="1600">
            <a:cs typeface="B Koodak" pitchFamily="2" charset="-78"/>
          </a:endParaRPr>
        </a:p>
      </dgm:t>
    </dgm:pt>
    <dgm:pt modelId="{99FEC0B1-1FDC-4828-BC2C-79C0F3D3D3FE}" type="pres">
      <dgm:prSet presAssocID="{86B5CC5E-30D8-40B8-9DE0-91BAE7C65EE3}" presName="diagram" presStyleCnt="0">
        <dgm:presLayoutVars>
          <dgm:chPref val="1"/>
          <dgm:dir val="rev"/>
          <dgm:animOne val="branch"/>
          <dgm:animLvl val="lvl"/>
          <dgm:resizeHandles val="exact"/>
        </dgm:presLayoutVars>
      </dgm:prSet>
      <dgm:spPr/>
      <dgm:t>
        <a:bodyPr/>
        <a:lstStyle/>
        <a:p>
          <a:pPr rtl="1"/>
          <a:endParaRPr lang="fa-IR"/>
        </a:p>
      </dgm:t>
    </dgm:pt>
    <dgm:pt modelId="{CD067306-A01F-40D7-B41C-05ED86CE3D72}" type="pres">
      <dgm:prSet presAssocID="{93EA8054-5AE0-4281-8A60-A4B744572532}" presName="root1" presStyleCnt="0"/>
      <dgm:spPr/>
    </dgm:pt>
    <dgm:pt modelId="{E5412B50-26A1-42F6-B761-060FEA819803}" type="pres">
      <dgm:prSet presAssocID="{93EA8054-5AE0-4281-8A60-A4B744572532}" presName="LevelOneTextNode" presStyleLbl="node0" presStyleIdx="0" presStyleCnt="2" custScaleX="163063">
        <dgm:presLayoutVars>
          <dgm:chPref val="3"/>
        </dgm:presLayoutVars>
      </dgm:prSet>
      <dgm:spPr/>
      <dgm:t>
        <a:bodyPr/>
        <a:lstStyle/>
        <a:p>
          <a:pPr rtl="1"/>
          <a:endParaRPr lang="fa-IR"/>
        </a:p>
      </dgm:t>
    </dgm:pt>
    <dgm:pt modelId="{1459C915-205A-4885-9AFC-1C3DCB81390C}" type="pres">
      <dgm:prSet presAssocID="{93EA8054-5AE0-4281-8A60-A4B744572532}" presName="level2hierChild" presStyleCnt="0"/>
      <dgm:spPr/>
    </dgm:pt>
    <dgm:pt modelId="{049DCE12-C8C0-4390-9AED-BABCC05933A7}" type="pres">
      <dgm:prSet presAssocID="{52601176-A6B7-4031-8721-97F683B72FA9}" presName="conn2-1" presStyleLbl="parChTrans1D2" presStyleIdx="0" presStyleCnt="6"/>
      <dgm:spPr/>
      <dgm:t>
        <a:bodyPr/>
        <a:lstStyle/>
        <a:p>
          <a:pPr rtl="1"/>
          <a:endParaRPr lang="fa-IR"/>
        </a:p>
      </dgm:t>
    </dgm:pt>
    <dgm:pt modelId="{F9446A2F-7E22-4A9F-8DF7-7BB7ACEFAFCD}" type="pres">
      <dgm:prSet presAssocID="{52601176-A6B7-4031-8721-97F683B72FA9}" presName="connTx" presStyleLbl="parChTrans1D2" presStyleIdx="0" presStyleCnt="6"/>
      <dgm:spPr/>
      <dgm:t>
        <a:bodyPr/>
        <a:lstStyle/>
        <a:p>
          <a:pPr rtl="1"/>
          <a:endParaRPr lang="fa-IR"/>
        </a:p>
      </dgm:t>
    </dgm:pt>
    <dgm:pt modelId="{EA9C5378-4F50-4D01-9BFB-A42622A4E9A1}" type="pres">
      <dgm:prSet presAssocID="{8229675B-9D19-4296-A86D-66B6237E8930}" presName="root2" presStyleCnt="0"/>
      <dgm:spPr/>
    </dgm:pt>
    <dgm:pt modelId="{1E692497-6553-4D17-9DEC-809C2A9DAA41}" type="pres">
      <dgm:prSet presAssocID="{8229675B-9D19-4296-A86D-66B6237E8930}" presName="LevelTwoTextNode" presStyleLbl="node2" presStyleIdx="0" presStyleCnt="6" custScaleX="239106">
        <dgm:presLayoutVars>
          <dgm:chPref val="3"/>
        </dgm:presLayoutVars>
      </dgm:prSet>
      <dgm:spPr/>
      <dgm:t>
        <a:bodyPr/>
        <a:lstStyle/>
        <a:p>
          <a:pPr rtl="1"/>
          <a:endParaRPr lang="fa-IR"/>
        </a:p>
      </dgm:t>
    </dgm:pt>
    <dgm:pt modelId="{30D19CA2-00B5-43EC-A8BC-45F543C6AC39}" type="pres">
      <dgm:prSet presAssocID="{8229675B-9D19-4296-A86D-66B6237E8930}" presName="level3hierChild" presStyleCnt="0"/>
      <dgm:spPr/>
    </dgm:pt>
    <dgm:pt modelId="{029178CA-67AA-4AC1-83C6-E99D0F0CE5B1}" type="pres">
      <dgm:prSet presAssocID="{1D36052C-2E1A-4618-B347-234D95A7C2E2}" presName="conn2-1" presStyleLbl="parChTrans1D2" presStyleIdx="1" presStyleCnt="6"/>
      <dgm:spPr/>
      <dgm:t>
        <a:bodyPr/>
        <a:lstStyle/>
        <a:p>
          <a:pPr rtl="1"/>
          <a:endParaRPr lang="fa-IR"/>
        </a:p>
      </dgm:t>
    </dgm:pt>
    <dgm:pt modelId="{755532C2-3460-4859-A891-5BF87870F05F}" type="pres">
      <dgm:prSet presAssocID="{1D36052C-2E1A-4618-B347-234D95A7C2E2}" presName="connTx" presStyleLbl="parChTrans1D2" presStyleIdx="1" presStyleCnt="6"/>
      <dgm:spPr/>
      <dgm:t>
        <a:bodyPr/>
        <a:lstStyle/>
        <a:p>
          <a:pPr rtl="1"/>
          <a:endParaRPr lang="fa-IR"/>
        </a:p>
      </dgm:t>
    </dgm:pt>
    <dgm:pt modelId="{ED7B77A2-B425-4EE3-9DF6-B2D528D048FE}" type="pres">
      <dgm:prSet presAssocID="{1FA4035D-C04F-4C70-9E49-BCA35F699E7E}" presName="root2" presStyleCnt="0"/>
      <dgm:spPr/>
    </dgm:pt>
    <dgm:pt modelId="{1C865EB0-6E41-49AB-AB14-04F57201D1BF}" type="pres">
      <dgm:prSet presAssocID="{1FA4035D-C04F-4C70-9E49-BCA35F699E7E}" presName="LevelTwoTextNode" presStyleLbl="node2" presStyleIdx="1" presStyleCnt="6" custScaleX="239106">
        <dgm:presLayoutVars>
          <dgm:chPref val="3"/>
        </dgm:presLayoutVars>
      </dgm:prSet>
      <dgm:spPr/>
      <dgm:t>
        <a:bodyPr/>
        <a:lstStyle/>
        <a:p>
          <a:pPr rtl="1"/>
          <a:endParaRPr lang="fa-IR"/>
        </a:p>
      </dgm:t>
    </dgm:pt>
    <dgm:pt modelId="{0AF2FFAB-850A-47EC-BEEE-1ED58FCD650F}" type="pres">
      <dgm:prSet presAssocID="{1FA4035D-C04F-4C70-9E49-BCA35F699E7E}" presName="level3hierChild" presStyleCnt="0"/>
      <dgm:spPr/>
    </dgm:pt>
    <dgm:pt modelId="{19253BA1-62D9-4DBC-ADA7-18B7EF77CC01}" type="pres">
      <dgm:prSet presAssocID="{B60CE4C5-0AA6-43EA-96DB-63F3792A028C}" presName="conn2-1" presStyleLbl="parChTrans1D2" presStyleIdx="2" presStyleCnt="6"/>
      <dgm:spPr/>
      <dgm:t>
        <a:bodyPr/>
        <a:lstStyle/>
        <a:p>
          <a:pPr rtl="1"/>
          <a:endParaRPr lang="fa-IR"/>
        </a:p>
      </dgm:t>
    </dgm:pt>
    <dgm:pt modelId="{87FA6C0E-A213-4844-8C8C-D1CDEADE1FB7}" type="pres">
      <dgm:prSet presAssocID="{B60CE4C5-0AA6-43EA-96DB-63F3792A028C}" presName="connTx" presStyleLbl="parChTrans1D2" presStyleIdx="2" presStyleCnt="6"/>
      <dgm:spPr/>
      <dgm:t>
        <a:bodyPr/>
        <a:lstStyle/>
        <a:p>
          <a:pPr rtl="1"/>
          <a:endParaRPr lang="fa-IR"/>
        </a:p>
      </dgm:t>
    </dgm:pt>
    <dgm:pt modelId="{1E4DF110-93E3-4D55-8EE4-FDF8917290FD}" type="pres">
      <dgm:prSet presAssocID="{32E9297D-DE5E-4023-8E1D-3617698AADC9}" presName="root2" presStyleCnt="0"/>
      <dgm:spPr/>
    </dgm:pt>
    <dgm:pt modelId="{E4814858-852E-484A-B518-20C0D0375828}" type="pres">
      <dgm:prSet presAssocID="{32E9297D-DE5E-4023-8E1D-3617698AADC9}" presName="LevelTwoTextNode" presStyleLbl="node2" presStyleIdx="2" presStyleCnt="6" custScaleX="239106">
        <dgm:presLayoutVars>
          <dgm:chPref val="3"/>
        </dgm:presLayoutVars>
      </dgm:prSet>
      <dgm:spPr/>
      <dgm:t>
        <a:bodyPr/>
        <a:lstStyle/>
        <a:p>
          <a:pPr rtl="1"/>
          <a:endParaRPr lang="fa-IR"/>
        </a:p>
      </dgm:t>
    </dgm:pt>
    <dgm:pt modelId="{3A0042D6-7983-4942-A30A-19921E49D5C0}" type="pres">
      <dgm:prSet presAssocID="{32E9297D-DE5E-4023-8E1D-3617698AADC9}" presName="level3hierChild" presStyleCnt="0"/>
      <dgm:spPr/>
    </dgm:pt>
    <dgm:pt modelId="{5DB524A1-8FDC-41DA-9782-5028104BAFB8}" type="pres">
      <dgm:prSet presAssocID="{6A3EFB3A-8FD5-43AD-8199-068D2CED4FC7}" presName="conn2-1" presStyleLbl="parChTrans1D2" presStyleIdx="3" presStyleCnt="6"/>
      <dgm:spPr/>
      <dgm:t>
        <a:bodyPr/>
        <a:lstStyle/>
        <a:p>
          <a:pPr rtl="1"/>
          <a:endParaRPr lang="fa-IR"/>
        </a:p>
      </dgm:t>
    </dgm:pt>
    <dgm:pt modelId="{8C65D969-ACA8-40D2-BED7-7B8F272D84F7}" type="pres">
      <dgm:prSet presAssocID="{6A3EFB3A-8FD5-43AD-8199-068D2CED4FC7}" presName="connTx" presStyleLbl="parChTrans1D2" presStyleIdx="3" presStyleCnt="6"/>
      <dgm:spPr/>
      <dgm:t>
        <a:bodyPr/>
        <a:lstStyle/>
        <a:p>
          <a:pPr rtl="1"/>
          <a:endParaRPr lang="fa-IR"/>
        </a:p>
      </dgm:t>
    </dgm:pt>
    <dgm:pt modelId="{3450BA05-7DFE-4259-AC9A-5FB18E60A4BF}" type="pres">
      <dgm:prSet presAssocID="{9B69379C-999F-436D-8AE7-634774C7D061}" presName="root2" presStyleCnt="0"/>
      <dgm:spPr/>
    </dgm:pt>
    <dgm:pt modelId="{9B8ECCB1-421F-46B4-8803-507733D1BF7D}" type="pres">
      <dgm:prSet presAssocID="{9B69379C-999F-436D-8AE7-634774C7D061}" presName="LevelTwoTextNode" presStyleLbl="node2" presStyleIdx="3" presStyleCnt="6" custScaleX="239106">
        <dgm:presLayoutVars>
          <dgm:chPref val="3"/>
        </dgm:presLayoutVars>
      </dgm:prSet>
      <dgm:spPr/>
      <dgm:t>
        <a:bodyPr/>
        <a:lstStyle/>
        <a:p>
          <a:pPr rtl="1"/>
          <a:endParaRPr lang="fa-IR"/>
        </a:p>
      </dgm:t>
    </dgm:pt>
    <dgm:pt modelId="{D9A8CD38-09F1-445B-9A3F-BF2B633C002B}" type="pres">
      <dgm:prSet presAssocID="{9B69379C-999F-436D-8AE7-634774C7D061}" presName="level3hierChild" presStyleCnt="0"/>
      <dgm:spPr/>
    </dgm:pt>
    <dgm:pt modelId="{B72EA315-5684-47DB-B6A9-C577CA68E940}" type="pres">
      <dgm:prSet presAssocID="{3AA0E464-59F9-4AA3-8F46-FD8906FAB07F}" presName="conn2-1" presStyleLbl="parChTrans1D2" presStyleIdx="4" presStyleCnt="6"/>
      <dgm:spPr/>
      <dgm:t>
        <a:bodyPr/>
        <a:lstStyle/>
        <a:p>
          <a:pPr rtl="1"/>
          <a:endParaRPr lang="fa-IR"/>
        </a:p>
      </dgm:t>
    </dgm:pt>
    <dgm:pt modelId="{5781A93C-D714-42DB-9CDC-92B35B634244}" type="pres">
      <dgm:prSet presAssocID="{3AA0E464-59F9-4AA3-8F46-FD8906FAB07F}" presName="connTx" presStyleLbl="parChTrans1D2" presStyleIdx="4" presStyleCnt="6"/>
      <dgm:spPr/>
      <dgm:t>
        <a:bodyPr/>
        <a:lstStyle/>
        <a:p>
          <a:pPr rtl="1"/>
          <a:endParaRPr lang="fa-IR"/>
        </a:p>
      </dgm:t>
    </dgm:pt>
    <dgm:pt modelId="{10668263-870D-498A-B371-6E90986A7795}" type="pres">
      <dgm:prSet presAssocID="{301D1FB0-5977-4D09-BDFA-9983EF92B8AC}" presName="root2" presStyleCnt="0"/>
      <dgm:spPr/>
    </dgm:pt>
    <dgm:pt modelId="{E1CDECFD-6703-4ACC-B8BB-E882B33E523F}" type="pres">
      <dgm:prSet presAssocID="{301D1FB0-5977-4D09-BDFA-9983EF92B8AC}" presName="LevelTwoTextNode" presStyleLbl="node2" presStyleIdx="4" presStyleCnt="6" custScaleX="239106">
        <dgm:presLayoutVars>
          <dgm:chPref val="3"/>
        </dgm:presLayoutVars>
      </dgm:prSet>
      <dgm:spPr/>
      <dgm:t>
        <a:bodyPr/>
        <a:lstStyle/>
        <a:p>
          <a:pPr rtl="1"/>
          <a:endParaRPr lang="fa-IR"/>
        </a:p>
      </dgm:t>
    </dgm:pt>
    <dgm:pt modelId="{7863BB66-2817-4918-9BC6-931809BBD5FC}" type="pres">
      <dgm:prSet presAssocID="{301D1FB0-5977-4D09-BDFA-9983EF92B8AC}" presName="level3hierChild" presStyleCnt="0"/>
      <dgm:spPr/>
    </dgm:pt>
    <dgm:pt modelId="{5A0435A1-544C-4EB4-9F73-FC98CF893893}" type="pres">
      <dgm:prSet presAssocID="{29E7CDFB-5419-456F-8C34-24BAC181E90E}" presName="root1" presStyleCnt="0"/>
      <dgm:spPr/>
    </dgm:pt>
    <dgm:pt modelId="{0AB9C96C-210A-43D3-9B7A-7582BCFB9A70}" type="pres">
      <dgm:prSet presAssocID="{29E7CDFB-5419-456F-8C34-24BAC181E90E}" presName="LevelOneTextNode" presStyleLbl="node0" presStyleIdx="1" presStyleCnt="2" custScaleX="58391" custScaleY="83900">
        <dgm:presLayoutVars>
          <dgm:chPref val="3"/>
        </dgm:presLayoutVars>
      </dgm:prSet>
      <dgm:spPr/>
      <dgm:t>
        <a:bodyPr/>
        <a:lstStyle/>
        <a:p>
          <a:pPr rtl="1"/>
          <a:endParaRPr lang="fa-IR"/>
        </a:p>
      </dgm:t>
    </dgm:pt>
    <dgm:pt modelId="{E6AAE854-A1F2-4E6D-83E0-B5C5ECED4EC9}" type="pres">
      <dgm:prSet presAssocID="{29E7CDFB-5419-456F-8C34-24BAC181E90E}" presName="level2hierChild" presStyleCnt="0"/>
      <dgm:spPr/>
    </dgm:pt>
    <dgm:pt modelId="{A40005BB-7371-4C47-B8F4-81C109F761D2}" type="pres">
      <dgm:prSet presAssocID="{0A93E5BA-813F-47D0-A451-BE49996C44EA}" presName="conn2-1" presStyleLbl="parChTrans1D2" presStyleIdx="5" presStyleCnt="6"/>
      <dgm:spPr/>
      <dgm:t>
        <a:bodyPr/>
        <a:lstStyle/>
        <a:p>
          <a:pPr rtl="1"/>
          <a:endParaRPr lang="fa-IR"/>
        </a:p>
      </dgm:t>
    </dgm:pt>
    <dgm:pt modelId="{1EB03E99-0710-4CFF-8DA8-E146E2DFD9B1}" type="pres">
      <dgm:prSet presAssocID="{0A93E5BA-813F-47D0-A451-BE49996C44EA}" presName="connTx" presStyleLbl="parChTrans1D2" presStyleIdx="5" presStyleCnt="6"/>
      <dgm:spPr/>
      <dgm:t>
        <a:bodyPr/>
        <a:lstStyle/>
        <a:p>
          <a:pPr rtl="1"/>
          <a:endParaRPr lang="fa-IR"/>
        </a:p>
      </dgm:t>
    </dgm:pt>
    <dgm:pt modelId="{0417A0D8-78C9-4769-B413-E8936E1A6DF7}" type="pres">
      <dgm:prSet presAssocID="{FA12A110-3E24-4470-A4E2-6B71AC1782C4}" presName="root2" presStyleCnt="0"/>
      <dgm:spPr/>
    </dgm:pt>
    <dgm:pt modelId="{8E6B16CF-B58B-4FF0-A8A1-116E5334D11E}" type="pres">
      <dgm:prSet presAssocID="{FA12A110-3E24-4470-A4E2-6B71AC1782C4}" presName="LevelTwoTextNode" presStyleLbl="node2" presStyleIdx="5" presStyleCnt="6" custScaleX="330057">
        <dgm:presLayoutVars>
          <dgm:chPref val="3"/>
        </dgm:presLayoutVars>
      </dgm:prSet>
      <dgm:spPr/>
      <dgm:t>
        <a:bodyPr/>
        <a:lstStyle/>
        <a:p>
          <a:pPr rtl="1"/>
          <a:endParaRPr lang="fa-IR"/>
        </a:p>
      </dgm:t>
    </dgm:pt>
    <dgm:pt modelId="{3499A841-7AF2-4A38-AC9C-89A84754527B}" type="pres">
      <dgm:prSet presAssocID="{FA12A110-3E24-4470-A4E2-6B71AC1782C4}" presName="level3hierChild" presStyleCnt="0"/>
      <dgm:spPr/>
    </dgm:pt>
  </dgm:ptLst>
  <dgm:cxnLst>
    <dgm:cxn modelId="{96F68B43-DB41-4A47-BF80-E82E8E7770F5}" type="presOf" srcId="{29E7CDFB-5419-456F-8C34-24BAC181E90E}" destId="{0AB9C96C-210A-43D3-9B7A-7582BCFB9A70}" srcOrd="0" destOrd="0" presId="urn:microsoft.com/office/officeart/2005/8/layout/hierarchy2"/>
    <dgm:cxn modelId="{7443C364-88D8-4D7A-A795-2B027FC50999}" type="presOf" srcId="{0A93E5BA-813F-47D0-A451-BE49996C44EA}" destId="{1EB03E99-0710-4CFF-8DA8-E146E2DFD9B1}" srcOrd="1" destOrd="0" presId="urn:microsoft.com/office/officeart/2005/8/layout/hierarchy2"/>
    <dgm:cxn modelId="{93F731D3-D3CD-4DCE-8508-516AA2B303D4}" type="presOf" srcId="{B60CE4C5-0AA6-43EA-96DB-63F3792A028C}" destId="{87FA6C0E-A213-4844-8C8C-D1CDEADE1FB7}" srcOrd="1" destOrd="0" presId="urn:microsoft.com/office/officeart/2005/8/layout/hierarchy2"/>
    <dgm:cxn modelId="{BF542D1A-E13C-4E27-9968-5F726A5A5CCD}" type="presOf" srcId="{6A3EFB3A-8FD5-43AD-8199-068D2CED4FC7}" destId="{5DB524A1-8FDC-41DA-9782-5028104BAFB8}" srcOrd="0" destOrd="0" presId="urn:microsoft.com/office/officeart/2005/8/layout/hierarchy2"/>
    <dgm:cxn modelId="{E7D31115-E017-4F05-BBEA-4C45AA728DE0}" type="presOf" srcId="{86B5CC5E-30D8-40B8-9DE0-91BAE7C65EE3}" destId="{99FEC0B1-1FDC-4828-BC2C-79C0F3D3D3FE}" srcOrd="0" destOrd="0" presId="urn:microsoft.com/office/officeart/2005/8/layout/hierarchy2"/>
    <dgm:cxn modelId="{CA0359E4-3755-4ACC-8FCA-A61A4D312D55}" type="presOf" srcId="{32E9297D-DE5E-4023-8E1D-3617698AADC9}" destId="{E4814858-852E-484A-B518-20C0D0375828}" srcOrd="0" destOrd="0" presId="urn:microsoft.com/office/officeart/2005/8/layout/hierarchy2"/>
    <dgm:cxn modelId="{7AAD215D-DBA2-4A3B-A819-9C5BAD218EE2}" srcId="{93EA8054-5AE0-4281-8A60-A4B744572532}" destId="{8229675B-9D19-4296-A86D-66B6237E8930}" srcOrd="0" destOrd="0" parTransId="{52601176-A6B7-4031-8721-97F683B72FA9}" sibTransId="{2A238749-7426-44E1-9562-7F985DE83B0C}"/>
    <dgm:cxn modelId="{BC64E15B-5E89-4EB9-B224-9B6A161F7833}" type="presOf" srcId="{52601176-A6B7-4031-8721-97F683B72FA9}" destId="{049DCE12-C8C0-4390-9AED-BABCC05933A7}" srcOrd="0" destOrd="0" presId="urn:microsoft.com/office/officeart/2005/8/layout/hierarchy2"/>
    <dgm:cxn modelId="{17BCB3E7-C45C-4060-B7CB-230CD8919950}" type="presOf" srcId="{93EA8054-5AE0-4281-8A60-A4B744572532}" destId="{E5412B50-26A1-42F6-B761-060FEA819803}" srcOrd="0" destOrd="0" presId="urn:microsoft.com/office/officeart/2005/8/layout/hierarchy2"/>
    <dgm:cxn modelId="{5A3E2C31-994A-4720-9A37-53FEC7A606D8}" srcId="{93EA8054-5AE0-4281-8A60-A4B744572532}" destId="{1FA4035D-C04F-4C70-9E49-BCA35F699E7E}" srcOrd="1" destOrd="0" parTransId="{1D36052C-2E1A-4618-B347-234D95A7C2E2}" sibTransId="{505CEEC6-C1B1-4B7D-8CA7-224D293BC4A6}"/>
    <dgm:cxn modelId="{6D9EF0F2-7B9E-4FD5-B583-000184378727}" type="presOf" srcId="{52601176-A6B7-4031-8721-97F683B72FA9}" destId="{F9446A2F-7E22-4A9F-8DF7-7BB7ACEFAFCD}" srcOrd="1" destOrd="0" presId="urn:microsoft.com/office/officeart/2005/8/layout/hierarchy2"/>
    <dgm:cxn modelId="{EE0CB850-C976-4182-A01F-81478C64B4D6}" type="presOf" srcId="{0A93E5BA-813F-47D0-A451-BE49996C44EA}" destId="{A40005BB-7371-4C47-B8F4-81C109F761D2}" srcOrd="0" destOrd="0" presId="urn:microsoft.com/office/officeart/2005/8/layout/hierarchy2"/>
    <dgm:cxn modelId="{70C8CC47-AD52-4B0A-AFF2-7543485EF604}" srcId="{86B5CC5E-30D8-40B8-9DE0-91BAE7C65EE3}" destId="{93EA8054-5AE0-4281-8A60-A4B744572532}" srcOrd="0" destOrd="0" parTransId="{BC8FD9E8-937B-452F-9742-FEBE79302E7A}" sibTransId="{9F58415D-E910-48B6-B33E-4375814048D5}"/>
    <dgm:cxn modelId="{E3D4198B-20DA-45CB-99B3-EF5539BB958F}" type="presOf" srcId="{3AA0E464-59F9-4AA3-8F46-FD8906FAB07F}" destId="{5781A93C-D714-42DB-9CDC-92B35B634244}" srcOrd="1" destOrd="0" presId="urn:microsoft.com/office/officeart/2005/8/layout/hierarchy2"/>
    <dgm:cxn modelId="{A20206F5-ED4D-40D6-A251-C1FA54D0FFF3}" srcId="{93EA8054-5AE0-4281-8A60-A4B744572532}" destId="{32E9297D-DE5E-4023-8E1D-3617698AADC9}" srcOrd="2" destOrd="0" parTransId="{B60CE4C5-0AA6-43EA-96DB-63F3792A028C}" sibTransId="{EE15FCF3-6FDB-4BAE-8104-A1FFF4B90FA2}"/>
    <dgm:cxn modelId="{F29B309C-E1EE-415E-BC26-E72ED7BF9C6B}" type="presOf" srcId="{FA12A110-3E24-4470-A4E2-6B71AC1782C4}" destId="{8E6B16CF-B58B-4FF0-A8A1-116E5334D11E}" srcOrd="0" destOrd="0" presId="urn:microsoft.com/office/officeart/2005/8/layout/hierarchy2"/>
    <dgm:cxn modelId="{03CFB4EF-7177-4CF8-BA13-D5A64FADD215}" srcId="{29E7CDFB-5419-456F-8C34-24BAC181E90E}" destId="{FA12A110-3E24-4470-A4E2-6B71AC1782C4}" srcOrd="0" destOrd="0" parTransId="{0A93E5BA-813F-47D0-A451-BE49996C44EA}" sibTransId="{6B869DEE-47A6-47D5-AD07-D4C63C93B5E5}"/>
    <dgm:cxn modelId="{BC9FC356-F95B-4B34-B9D1-30ABEB508930}" type="presOf" srcId="{1FA4035D-C04F-4C70-9E49-BCA35F699E7E}" destId="{1C865EB0-6E41-49AB-AB14-04F57201D1BF}" srcOrd="0" destOrd="0" presId="urn:microsoft.com/office/officeart/2005/8/layout/hierarchy2"/>
    <dgm:cxn modelId="{0EBE8266-F6BE-4174-8BEC-B026A8AE3D83}" srcId="{93EA8054-5AE0-4281-8A60-A4B744572532}" destId="{301D1FB0-5977-4D09-BDFA-9983EF92B8AC}" srcOrd="4" destOrd="0" parTransId="{3AA0E464-59F9-4AA3-8F46-FD8906FAB07F}" sibTransId="{8C6BA3A0-EF6B-4EB8-A445-8E7704D5FEC9}"/>
    <dgm:cxn modelId="{8FCD9E69-3091-437C-874B-C5AED2E5DB2A}" srcId="{93EA8054-5AE0-4281-8A60-A4B744572532}" destId="{9B69379C-999F-436D-8AE7-634774C7D061}" srcOrd="3" destOrd="0" parTransId="{6A3EFB3A-8FD5-43AD-8199-068D2CED4FC7}" sibTransId="{4DAFE528-2830-47FB-AC08-613F9B0802D3}"/>
    <dgm:cxn modelId="{8EAC1887-4C08-4AA1-952A-5E446EAC1D2A}" type="presOf" srcId="{8229675B-9D19-4296-A86D-66B6237E8930}" destId="{1E692497-6553-4D17-9DEC-809C2A9DAA41}" srcOrd="0" destOrd="0" presId="urn:microsoft.com/office/officeart/2005/8/layout/hierarchy2"/>
    <dgm:cxn modelId="{7E4A9AF0-9BA9-4E49-A70E-057D9445C26F}" type="presOf" srcId="{6A3EFB3A-8FD5-43AD-8199-068D2CED4FC7}" destId="{8C65D969-ACA8-40D2-BED7-7B8F272D84F7}" srcOrd="1" destOrd="0" presId="urn:microsoft.com/office/officeart/2005/8/layout/hierarchy2"/>
    <dgm:cxn modelId="{C3B8A5C1-0C9C-4E88-A70F-96E1D7D00E0E}" type="presOf" srcId="{B60CE4C5-0AA6-43EA-96DB-63F3792A028C}" destId="{19253BA1-62D9-4DBC-ADA7-18B7EF77CC01}" srcOrd="0" destOrd="0" presId="urn:microsoft.com/office/officeart/2005/8/layout/hierarchy2"/>
    <dgm:cxn modelId="{5274454D-EB24-4B88-8F59-8091E304000E}" type="presOf" srcId="{1D36052C-2E1A-4618-B347-234D95A7C2E2}" destId="{755532C2-3460-4859-A891-5BF87870F05F}" srcOrd="1" destOrd="0" presId="urn:microsoft.com/office/officeart/2005/8/layout/hierarchy2"/>
    <dgm:cxn modelId="{A0C6E9FE-5B6E-4685-927C-ED5202F341D8}" type="presOf" srcId="{1D36052C-2E1A-4618-B347-234D95A7C2E2}" destId="{029178CA-67AA-4AC1-83C6-E99D0F0CE5B1}" srcOrd="0" destOrd="0" presId="urn:microsoft.com/office/officeart/2005/8/layout/hierarchy2"/>
    <dgm:cxn modelId="{D11A450D-83A2-4005-A001-38A86E3BBCB5}" srcId="{86B5CC5E-30D8-40B8-9DE0-91BAE7C65EE3}" destId="{29E7CDFB-5419-456F-8C34-24BAC181E90E}" srcOrd="1" destOrd="0" parTransId="{5A9998D6-AB84-4149-86B8-126BCDAB89C4}" sibTransId="{2A0A17AE-A638-4ACB-9EFC-C5154167DE44}"/>
    <dgm:cxn modelId="{9B565AE0-7649-4196-9D27-0F381319D990}" type="presOf" srcId="{301D1FB0-5977-4D09-BDFA-9983EF92B8AC}" destId="{E1CDECFD-6703-4ACC-B8BB-E882B33E523F}" srcOrd="0" destOrd="0" presId="urn:microsoft.com/office/officeart/2005/8/layout/hierarchy2"/>
    <dgm:cxn modelId="{B41FF172-3509-4469-BE3D-D76E0598643B}" type="presOf" srcId="{3AA0E464-59F9-4AA3-8F46-FD8906FAB07F}" destId="{B72EA315-5684-47DB-B6A9-C577CA68E940}" srcOrd="0" destOrd="0" presId="urn:microsoft.com/office/officeart/2005/8/layout/hierarchy2"/>
    <dgm:cxn modelId="{CC2FD93D-F1CB-4596-B31C-F81A28A84203}" type="presOf" srcId="{9B69379C-999F-436D-8AE7-634774C7D061}" destId="{9B8ECCB1-421F-46B4-8803-507733D1BF7D}" srcOrd="0" destOrd="0" presId="urn:microsoft.com/office/officeart/2005/8/layout/hierarchy2"/>
    <dgm:cxn modelId="{B953E495-92B6-44A3-8A3B-B051B1BB9636}" type="presParOf" srcId="{99FEC0B1-1FDC-4828-BC2C-79C0F3D3D3FE}" destId="{CD067306-A01F-40D7-B41C-05ED86CE3D72}" srcOrd="0" destOrd="0" presId="urn:microsoft.com/office/officeart/2005/8/layout/hierarchy2"/>
    <dgm:cxn modelId="{BDB2D25A-608E-460D-8848-6514919CA754}" type="presParOf" srcId="{CD067306-A01F-40D7-B41C-05ED86CE3D72}" destId="{E5412B50-26A1-42F6-B761-060FEA819803}" srcOrd="0" destOrd="0" presId="urn:microsoft.com/office/officeart/2005/8/layout/hierarchy2"/>
    <dgm:cxn modelId="{980BC328-8FF0-4E7D-BF47-9E06027A197E}" type="presParOf" srcId="{CD067306-A01F-40D7-B41C-05ED86CE3D72}" destId="{1459C915-205A-4885-9AFC-1C3DCB81390C}" srcOrd="1" destOrd="0" presId="urn:microsoft.com/office/officeart/2005/8/layout/hierarchy2"/>
    <dgm:cxn modelId="{929ECC3F-BE58-48C5-95FC-0A7A0312FB90}" type="presParOf" srcId="{1459C915-205A-4885-9AFC-1C3DCB81390C}" destId="{049DCE12-C8C0-4390-9AED-BABCC05933A7}" srcOrd="0" destOrd="0" presId="urn:microsoft.com/office/officeart/2005/8/layout/hierarchy2"/>
    <dgm:cxn modelId="{ACC89A3C-D214-4F42-B100-8DFA0FD2605A}" type="presParOf" srcId="{049DCE12-C8C0-4390-9AED-BABCC05933A7}" destId="{F9446A2F-7E22-4A9F-8DF7-7BB7ACEFAFCD}" srcOrd="0" destOrd="0" presId="urn:microsoft.com/office/officeart/2005/8/layout/hierarchy2"/>
    <dgm:cxn modelId="{270F3026-6312-4803-B00D-9450A818799E}" type="presParOf" srcId="{1459C915-205A-4885-9AFC-1C3DCB81390C}" destId="{EA9C5378-4F50-4D01-9BFB-A42622A4E9A1}" srcOrd="1" destOrd="0" presId="urn:microsoft.com/office/officeart/2005/8/layout/hierarchy2"/>
    <dgm:cxn modelId="{34054061-33FF-48F5-9DAC-60474A9581BE}" type="presParOf" srcId="{EA9C5378-4F50-4D01-9BFB-A42622A4E9A1}" destId="{1E692497-6553-4D17-9DEC-809C2A9DAA41}" srcOrd="0" destOrd="0" presId="urn:microsoft.com/office/officeart/2005/8/layout/hierarchy2"/>
    <dgm:cxn modelId="{73D68396-3748-43B0-A31A-0C2D25AA3F72}" type="presParOf" srcId="{EA9C5378-4F50-4D01-9BFB-A42622A4E9A1}" destId="{30D19CA2-00B5-43EC-A8BC-45F543C6AC39}" srcOrd="1" destOrd="0" presId="urn:microsoft.com/office/officeart/2005/8/layout/hierarchy2"/>
    <dgm:cxn modelId="{45D82BD0-B5DC-4E6D-A5A1-417BEC651201}" type="presParOf" srcId="{1459C915-205A-4885-9AFC-1C3DCB81390C}" destId="{029178CA-67AA-4AC1-83C6-E99D0F0CE5B1}" srcOrd="2" destOrd="0" presId="urn:microsoft.com/office/officeart/2005/8/layout/hierarchy2"/>
    <dgm:cxn modelId="{2818AA60-49EE-43E5-96AE-B5E2EC32FA09}" type="presParOf" srcId="{029178CA-67AA-4AC1-83C6-E99D0F0CE5B1}" destId="{755532C2-3460-4859-A891-5BF87870F05F}" srcOrd="0" destOrd="0" presId="urn:microsoft.com/office/officeart/2005/8/layout/hierarchy2"/>
    <dgm:cxn modelId="{81145EB8-D108-4CB3-A92E-DF322FCCD62E}" type="presParOf" srcId="{1459C915-205A-4885-9AFC-1C3DCB81390C}" destId="{ED7B77A2-B425-4EE3-9DF6-B2D528D048FE}" srcOrd="3" destOrd="0" presId="urn:microsoft.com/office/officeart/2005/8/layout/hierarchy2"/>
    <dgm:cxn modelId="{4F7C075E-40C7-46CC-AFEA-3BADB232D544}" type="presParOf" srcId="{ED7B77A2-B425-4EE3-9DF6-B2D528D048FE}" destId="{1C865EB0-6E41-49AB-AB14-04F57201D1BF}" srcOrd="0" destOrd="0" presId="urn:microsoft.com/office/officeart/2005/8/layout/hierarchy2"/>
    <dgm:cxn modelId="{DD419365-3D43-4883-97DD-D140FE8D88F3}" type="presParOf" srcId="{ED7B77A2-B425-4EE3-9DF6-B2D528D048FE}" destId="{0AF2FFAB-850A-47EC-BEEE-1ED58FCD650F}" srcOrd="1" destOrd="0" presId="urn:microsoft.com/office/officeart/2005/8/layout/hierarchy2"/>
    <dgm:cxn modelId="{BFD827A2-9062-4650-A0AA-16A9BCF053D0}" type="presParOf" srcId="{1459C915-205A-4885-9AFC-1C3DCB81390C}" destId="{19253BA1-62D9-4DBC-ADA7-18B7EF77CC01}" srcOrd="4" destOrd="0" presId="urn:microsoft.com/office/officeart/2005/8/layout/hierarchy2"/>
    <dgm:cxn modelId="{9F2679B8-66D4-475D-B0E1-799A43F1BA4B}" type="presParOf" srcId="{19253BA1-62D9-4DBC-ADA7-18B7EF77CC01}" destId="{87FA6C0E-A213-4844-8C8C-D1CDEADE1FB7}" srcOrd="0" destOrd="0" presId="urn:microsoft.com/office/officeart/2005/8/layout/hierarchy2"/>
    <dgm:cxn modelId="{E95E48FE-2725-4936-BEBD-BD12EF80F221}" type="presParOf" srcId="{1459C915-205A-4885-9AFC-1C3DCB81390C}" destId="{1E4DF110-93E3-4D55-8EE4-FDF8917290FD}" srcOrd="5" destOrd="0" presId="urn:microsoft.com/office/officeart/2005/8/layout/hierarchy2"/>
    <dgm:cxn modelId="{18EF3C58-8395-4154-AD79-0A6E8F99C340}" type="presParOf" srcId="{1E4DF110-93E3-4D55-8EE4-FDF8917290FD}" destId="{E4814858-852E-484A-B518-20C0D0375828}" srcOrd="0" destOrd="0" presId="urn:microsoft.com/office/officeart/2005/8/layout/hierarchy2"/>
    <dgm:cxn modelId="{C4A95DD9-0591-4D9D-8517-F39FC4B4A616}" type="presParOf" srcId="{1E4DF110-93E3-4D55-8EE4-FDF8917290FD}" destId="{3A0042D6-7983-4942-A30A-19921E49D5C0}" srcOrd="1" destOrd="0" presId="urn:microsoft.com/office/officeart/2005/8/layout/hierarchy2"/>
    <dgm:cxn modelId="{C0D450EC-F987-4225-B3EB-30752DACC898}" type="presParOf" srcId="{1459C915-205A-4885-9AFC-1C3DCB81390C}" destId="{5DB524A1-8FDC-41DA-9782-5028104BAFB8}" srcOrd="6" destOrd="0" presId="urn:microsoft.com/office/officeart/2005/8/layout/hierarchy2"/>
    <dgm:cxn modelId="{7DB76F55-ED5A-4D79-B764-D5C1F3BB302A}" type="presParOf" srcId="{5DB524A1-8FDC-41DA-9782-5028104BAFB8}" destId="{8C65D969-ACA8-40D2-BED7-7B8F272D84F7}" srcOrd="0" destOrd="0" presId="urn:microsoft.com/office/officeart/2005/8/layout/hierarchy2"/>
    <dgm:cxn modelId="{33C6CF7D-4D60-4451-8D5A-39A6C71A4590}" type="presParOf" srcId="{1459C915-205A-4885-9AFC-1C3DCB81390C}" destId="{3450BA05-7DFE-4259-AC9A-5FB18E60A4BF}" srcOrd="7" destOrd="0" presId="urn:microsoft.com/office/officeart/2005/8/layout/hierarchy2"/>
    <dgm:cxn modelId="{5F963879-3740-4F46-8A52-59738387AEE8}" type="presParOf" srcId="{3450BA05-7DFE-4259-AC9A-5FB18E60A4BF}" destId="{9B8ECCB1-421F-46B4-8803-507733D1BF7D}" srcOrd="0" destOrd="0" presId="urn:microsoft.com/office/officeart/2005/8/layout/hierarchy2"/>
    <dgm:cxn modelId="{3CE96D2F-9992-40CA-AC22-4E6E409B0F70}" type="presParOf" srcId="{3450BA05-7DFE-4259-AC9A-5FB18E60A4BF}" destId="{D9A8CD38-09F1-445B-9A3F-BF2B633C002B}" srcOrd="1" destOrd="0" presId="urn:microsoft.com/office/officeart/2005/8/layout/hierarchy2"/>
    <dgm:cxn modelId="{7030A469-29DC-4C79-B842-F947A28DC993}" type="presParOf" srcId="{1459C915-205A-4885-9AFC-1C3DCB81390C}" destId="{B72EA315-5684-47DB-B6A9-C577CA68E940}" srcOrd="8" destOrd="0" presId="urn:microsoft.com/office/officeart/2005/8/layout/hierarchy2"/>
    <dgm:cxn modelId="{07DCA872-0F16-46F7-B81A-39A091A3321F}" type="presParOf" srcId="{B72EA315-5684-47DB-B6A9-C577CA68E940}" destId="{5781A93C-D714-42DB-9CDC-92B35B634244}" srcOrd="0" destOrd="0" presId="urn:microsoft.com/office/officeart/2005/8/layout/hierarchy2"/>
    <dgm:cxn modelId="{481170DB-5B02-4C8B-9FF6-9EF7E144F57F}" type="presParOf" srcId="{1459C915-205A-4885-9AFC-1C3DCB81390C}" destId="{10668263-870D-498A-B371-6E90986A7795}" srcOrd="9" destOrd="0" presId="urn:microsoft.com/office/officeart/2005/8/layout/hierarchy2"/>
    <dgm:cxn modelId="{457DE676-3D9E-43F9-9038-AAB8DABEC2E0}" type="presParOf" srcId="{10668263-870D-498A-B371-6E90986A7795}" destId="{E1CDECFD-6703-4ACC-B8BB-E882B33E523F}" srcOrd="0" destOrd="0" presId="urn:microsoft.com/office/officeart/2005/8/layout/hierarchy2"/>
    <dgm:cxn modelId="{194CB745-83B3-4581-A911-C0D100F0E946}" type="presParOf" srcId="{10668263-870D-498A-B371-6E90986A7795}" destId="{7863BB66-2817-4918-9BC6-931809BBD5FC}" srcOrd="1" destOrd="0" presId="urn:microsoft.com/office/officeart/2005/8/layout/hierarchy2"/>
    <dgm:cxn modelId="{14DA4716-0BD2-4BDE-9526-CE2344D8D0A9}" type="presParOf" srcId="{99FEC0B1-1FDC-4828-BC2C-79C0F3D3D3FE}" destId="{5A0435A1-544C-4EB4-9F73-FC98CF893893}" srcOrd="1" destOrd="0" presId="urn:microsoft.com/office/officeart/2005/8/layout/hierarchy2"/>
    <dgm:cxn modelId="{F3BE9C49-8D52-41A0-8812-00A4410DBCE3}" type="presParOf" srcId="{5A0435A1-544C-4EB4-9F73-FC98CF893893}" destId="{0AB9C96C-210A-43D3-9B7A-7582BCFB9A70}" srcOrd="0" destOrd="0" presId="urn:microsoft.com/office/officeart/2005/8/layout/hierarchy2"/>
    <dgm:cxn modelId="{9CAE0E1C-FDC2-491E-A537-DFEEC1D780A1}" type="presParOf" srcId="{5A0435A1-544C-4EB4-9F73-FC98CF893893}" destId="{E6AAE854-A1F2-4E6D-83E0-B5C5ECED4EC9}" srcOrd="1" destOrd="0" presId="urn:microsoft.com/office/officeart/2005/8/layout/hierarchy2"/>
    <dgm:cxn modelId="{4C5587B6-33C2-4E72-9399-937DA8062382}" type="presParOf" srcId="{E6AAE854-A1F2-4E6D-83E0-B5C5ECED4EC9}" destId="{A40005BB-7371-4C47-B8F4-81C109F761D2}" srcOrd="0" destOrd="0" presId="urn:microsoft.com/office/officeart/2005/8/layout/hierarchy2"/>
    <dgm:cxn modelId="{3C2D0406-4BEE-475C-9022-54EE72523B7D}" type="presParOf" srcId="{A40005BB-7371-4C47-B8F4-81C109F761D2}" destId="{1EB03E99-0710-4CFF-8DA8-E146E2DFD9B1}" srcOrd="0" destOrd="0" presId="urn:microsoft.com/office/officeart/2005/8/layout/hierarchy2"/>
    <dgm:cxn modelId="{0E33705C-0A35-4B96-9A22-85BEE84CB9EE}" type="presParOf" srcId="{E6AAE854-A1F2-4E6D-83E0-B5C5ECED4EC9}" destId="{0417A0D8-78C9-4769-B413-E8936E1A6DF7}" srcOrd="1" destOrd="0" presId="urn:microsoft.com/office/officeart/2005/8/layout/hierarchy2"/>
    <dgm:cxn modelId="{717A40AD-0BD0-4DA7-8035-31AB33408814}" type="presParOf" srcId="{0417A0D8-78C9-4769-B413-E8936E1A6DF7}" destId="{8E6B16CF-B58B-4FF0-A8A1-116E5334D11E}" srcOrd="0" destOrd="0" presId="urn:microsoft.com/office/officeart/2005/8/layout/hierarchy2"/>
    <dgm:cxn modelId="{15DF242D-11E6-44E7-B250-12D2C009E046}" type="presParOf" srcId="{0417A0D8-78C9-4769-B413-E8936E1A6DF7}" destId="{3499A841-7AF2-4A38-AC9C-89A84754527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AAC540-F27B-472F-927C-4C4476C6C43E}"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6495A813-6430-420C-BA69-593086A82309}">
      <dgm:prSet custT="1"/>
      <dgm:spPr/>
      <dgm:t>
        <a:bodyPr/>
        <a:lstStyle/>
        <a:p>
          <a:pPr rtl="1"/>
          <a:r>
            <a:rPr lang="fa-IR" sz="1600" dirty="0" smtClean="0">
              <a:cs typeface="B Koodak" pitchFamily="2" charset="-78"/>
            </a:rPr>
            <a:t>عدم تحریف به زیاده</a:t>
          </a:r>
          <a:endParaRPr lang="fa-IR" sz="1600" dirty="0">
            <a:cs typeface="B Koodak" pitchFamily="2" charset="-78"/>
          </a:endParaRPr>
        </a:p>
      </dgm:t>
    </dgm:pt>
    <dgm:pt modelId="{44C4CCD0-FC12-4751-9FFC-B24574BA0808}" type="parTrans" cxnId="{BBDE335F-C486-4BC9-AB06-2DA4B9076DA7}">
      <dgm:prSet/>
      <dgm:spPr/>
      <dgm:t>
        <a:bodyPr/>
        <a:lstStyle/>
        <a:p>
          <a:pPr rtl="1"/>
          <a:endParaRPr lang="fa-IR" sz="1600">
            <a:cs typeface="B Koodak" pitchFamily="2" charset="-78"/>
          </a:endParaRPr>
        </a:p>
      </dgm:t>
    </dgm:pt>
    <dgm:pt modelId="{85A94EE0-48EE-4632-95E3-D61C0C9C7777}" type="sibTrans" cxnId="{BBDE335F-C486-4BC9-AB06-2DA4B9076DA7}">
      <dgm:prSet/>
      <dgm:spPr/>
      <dgm:t>
        <a:bodyPr/>
        <a:lstStyle/>
        <a:p>
          <a:pPr rtl="1"/>
          <a:endParaRPr lang="fa-IR" sz="1600">
            <a:cs typeface="B Koodak" pitchFamily="2" charset="-78"/>
          </a:endParaRPr>
        </a:p>
      </dgm:t>
    </dgm:pt>
    <dgm:pt modelId="{0758A4C3-43B6-4E2F-931F-8802F7AC68BC}">
      <dgm:prSet custT="1"/>
      <dgm:spPr/>
      <dgm:t>
        <a:bodyPr/>
        <a:lstStyle/>
        <a:p>
          <a:pPr rtl="1"/>
          <a:r>
            <a:rPr lang="fa-IR" sz="1600" dirty="0" smtClean="0">
              <a:cs typeface="B Koodak" pitchFamily="2" charset="-78"/>
            </a:rPr>
            <a:t>در نگاه تاریخی</a:t>
          </a:r>
          <a:endParaRPr lang="fa-IR" sz="1600" dirty="0">
            <a:cs typeface="B Koodak" pitchFamily="2" charset="-78"/>
          </a:endParaRPr>
        </a:p>
      </dgm:t>
    </dgm:pt>
    <dgm:pt modelId="{C9490015-8F9E-4E31-B243-7A38DE121CE3}" type="parTrans" cxnId="{4FFB9C5D-9EED-48AD-9418-BC951E0AB86D}">
      <dgm:prSet custT="1"/>
      <dgm:spPr/>
      <dgm:t>
        <a:bodyPr/>
        <a:lstStyle/>
        <a:p>
          <a:pPr rtl="1"/>
          <a:endParaRPr lang="fa-IR" sz="1600">
            <a:cs typeface="B Koodak" pitchFamily="2" charset="-78"/>
          </a:endParaRPr>
        </a:p>
      </dgm:t>
    </dgm:pt>
    <dgm:pt modelId="{0089D831-C2A2-4783-A868-5EEF06524F00}" type="sibTrans" cxnId="{4FFB9C5D-9EED-48AD-9418-BC951E0AB86D}">
      <dgm:prSet/>
      <dgm:spPr/>
      <dgm:t>
        <a:bodyPr/>
        <a:lstStyle/>
        <a:p>
          <a:pPr rtl="1"/>
          <a:endParaRPr lang="fa-IR" sz="1600">
            <a:cs typeface="B Koodak" pitchFamily="2" charset="-78"/>
          </a:endParaRPr>
        </a:p>
      </dgm:t>
    </dgm:pt>
    <dgm:pt modelId="{3FF87B3F-F26E-44CF-87AB-FDC698261BEE}">
      <dgm:prSet custT="1"/>
      <dgm:spPr/>
      <dgm:t>
        <a:bodyPr/>
        <a:lstStyle/>
        <a:p>
          <a:pPr rtl="1"/>
          <a:r>
            <a:rPr lang="fa-IR" sz="1600" dirty="0" smtClean="0">
              <a:cs typeface="B Koodak" pitchFamily="2" charset="-78"/>
            </a:rPr>
            <a:t>مورد اجماع است</a:t>
          </a:r>
          <a:endParaRPr lang="fa-IR" sz="1600" dirty="0">
            <a:cs typeface="B Koodak" pitchFamily="2" charset="-78"/>
          </a:endParaRPr>
        </a:p>
      </dgm:t>
    </dgm:pt>
    <dgm:pt modelId="{2C61AF80-D727-44BA-8ECD-CDCE5D723300}" type="parTrans" cxnId="{A36BCC51-0D21-4E9F-A40E-EDEA6B66386F}">
      <dgm:prSet custT="1"/>
      <dgm:spPr/>
      <dgm:t>
        <a:bodyPr/>
        <a:lstStyle/>
        <a:p>
          <a:pPr rtl="1"/>
          <a:endParaRPr lang="fa-IR" sz="1600">
            <a:cs typeface="B Koodak" pitchFamily="2" charset="-78"/>
          </a:endParaRPr>
        </a:p>
      </dgm:t>
    </dgm:pt>
    <dgm:pt modelId="{323C95E2-68C0-487E-806E-04A19B27C707}" type="sibTrans" cxnId="{A36BCC51-0D21-4E9F-A40E-EDEA6B66386F}">
      <dgm:prSet/>
      <dgm:spPr/>
      <dgm:t>
        <a:bodyPr/>
        <a:lstStyle/>
        <a:p>
          <a:pPr rtl="1"/>
          <a:endParaRPr lang="fa-IR" sz="1600">
            <a:cs typeface="B Koodak" pitchFamily="2" charset="-78"/>
          </a:endParaRPr>
        </a:p>
      </dgm:t>
    </dgm:pt>
    <dgm:pt modelId="{EFC5BB0D-A02C-4C1A-B284-4A1BECB31CF2}">
      <dgm:prSet custT="1"/>
      <dgm:spPr/>
      <dgm:t>
        <a:bodyPr/>
        <a:lstStyle/>
        <a:p>
          <a:pPr rtl="1"/>
          <a:r>
            <a:rPr lang="fa-IR" sz="1600" dirty="0" smtClean="0">
              <a:cs typeface="B Koodak" pitchFamily="2" charset="-78"/>
            </a:rPr>
            <a:t>هیچ سندی بر چنین احتمالی وجود ندارد</a:t>
          </a:r>
          <a:endParaRPr lang="fa-IR" sz="1600" dirty="0">
            <a:cs typeface="B Koodak" pitchFamily="2" charset="-78"/>
          </a:endParaRPr>
        </a:p>
      </dgm:t>
    </dgm:pt>
    <dgm:pt modelId="{30CCC798-F7A6-43BB-9BBB-F3C3A18876FB}" type="parTrans" cxnId="{9692ECD3-1537-45D1-B235-DE315803162F}">
      <dgm:prSet custT="1"/>
      <dgm:spPr/>
      <dgm:t>
        <a:bodyPr/>
        <a:lstStyle/>
        <a:p>
          <a:pPr rtl="1"/>
          <a:endParaRPr lang="fa-IR" sz="1600">
            <a:cs typeface="B Koodak" pitchFamily="2" charset="-78"/>
          </a:endParaRPr>
        </a:p>
      </dgm:t>
    </dgm:pt>
    <dgm:pt modelId="{77E58501-CEB4-40E7-9D2A-2BB3D67BC22A}" type="sibTrans" cxnId="{9692ECD3-1537-45D1-B235-DE315803162F}">
      <dgm:prSet/>
      <dgm:spPr/>
      <dgm:t>
        <a:bodyPr/>
        <a:lstStyle/>
        <a:p>
          <a:pPr rtl="1"/>
          <a:endParaRPr lang="fa-IR" sz="1600">
            <a:cs typeface="B Koodak" pitchFamily="2" charset="-78"/>
          </a:endParaRPr>
        </a:p>
      </dgm:t>
    </dgm:pt>
    <dgm:pt modelId="{1FC8BE12-2EE8-435F-BA71-8AEEF52BC7FA}">
      <dgm:prSet custT="1"/>
      <dgm:spPr/>
      <dgm:t>
        <a:bodyPr/>
        <a:lstStyle/>
        <a:p>
          <a:pPr rtl="1"/>
          <a:r>
            <a:rPr lang="fa-IR" sz="1600" dirty="0" smtClean="0">
              <a:cs typeface="B Koodak" pitchFamily="2" charset="-78"/>
            </a:rPr>
            <a:t>از نگاه عقلی</a:t>
          </a:r>
          <a:endParaRPr lang="fa-IR" sz="1600" dirty="0">
            <a:cs typeface="B Koodak" pitchFamily="2" charset="-78"/>
          </a:endParaRPr>
        </a:p>
      </dgm:t>
    </dgm:pt>
    <dgm:pt modelId="{9AA0F687-F8A6-47CF-B311-53B714820191}" type="parTrans" cxnId="{D0E6D253-C12B-4152-B8C5-0EEB0371A72E}">
      <dgm:prSet custT="1"/>
      <dgm:spPr/>
      <dgm:t>
        <a:bodyPr/>
        <a:lstStyle/>
        <a:p>
          <a:pPr rtl="1"/>
          <a:endParaRPr lang="fa-IR" sz="1600">
            <a:cs typeface="B Koodak" pitchFamily="2" charset="-78"/>
          </a:endParaRPr>
        </a:p>
      </dgm:t>
    </dgm:pt>
    <dgm:pt modelId="{98E0C93B-665A-4ABA-B65F-0B2A37B21B55}" type="sibTrans" cxnId="{D0E6D253-C12B-4152-B8C5-0EEB0371A72E}">
      <dgm:prSet/>
      <dgm:spPr/>
      <dgm:t>
        <a:bodyPr/>
        <a:lstStyle/>
        <a:p>
          <a:pPr rtl="1"/>
          <a:endParaRPr lang="fa-IR" sz="1600">
            <a:cs typeface="B Koodak" pitchFamily="2" charset="-78"/>
          </a:endParaRPr>
        </a:p>
      </dgm:t>
    </dgm:pt>
    <dgm:pt modelId="{E1AA2458-DB47-4FF1-810D-6DBA537D599C}">
      <dgm:prSet custT="1"/>
      <dgm:spPr/>
      <dgm:t>
        <a:bodyPr/>
        <a:lstStyle/>
        <a:p>
          <a:pPr rtl="1"/>
          <a:r>
            <a:rPr lang="fa-IR" sz="1600" dirty="0" smtClean="0">
              <a:cs typeface="B Koodak" pitchFamily="2" charset="-78"/>
            </a:rPr>
            <a:t>در خصوص یک جمله تام</a:t>
          </a:r>
          <a:endParaRPr lang="fa-IR" sz="1600" dirty="0">
            <a:cs typeface="B Koodak" pitchFamily="2" charset="-78"/>
          </a:endParaRPr>
        </a:p>
      </dgm:t>
    </dgm:pt>
    <dgm:pt modelId="{43A82A83-F25F-49D8-908B-5592A1A6949A}" type="parTrans" cxnId="{BED0C351-EF2A-495C-B30E-F906A6200F2B}">
      <dgm:prSet custT="1"/>
      <dgm:spPr/>
      <dgm:t>
        <a:bodyPr/>
        <a:lstStyle/>
        <a:p>
          <a:pPr rtl="1"/>
          <a:endParaRPr lang="fa-IR" sz="1600">
            <a:cs typeface="B Koodak" pitchFamily="2" charset="-78"/>
          </a:endParaRPr>
        </a:p>
      </dgm:t>
    </dgm:pt>
    <dgm:pt modelId="{B32548D4-BE6D-4E69-BCBF-E4A81965241C}" type="sibTrans" cxnId="{BED0C351-EF2A-495C-B30E-F906A6200F2B}">
      <dgm:prSet/>
      <dgm:spPr/>
      <dgm:t>
        <a:bodyPr/>
        <a:lstStyle/>
        <a:p>
          <a:pPr rtl="1"/>
          <a:endParaRPr lang="fa-IR" sz="1600">
            <a:cs typeface="B Koodak" pitchFamily="2" charset="-78"/>
          </a:endParaRPr>
        </a:p>
      </dgm:t>
    </dgm:pt>
    <dgm:pt modelId="{2543970C-C1C3-4472-B6D2-A278624A6A96}">
      <dgm:prSet custT="1"/>
      <dgm:spPr/>
      <dgm:t>
        <a:bodyPr/>
        <a:lstStyle/>
        <a:p>
          <a:pPr rtl="1"/>
          <a:r>
            <a:rPr lang="fa-IR" sz="1600" dirty="0" smtClean="0">
              <a:cs typeface="B Koodak" pitchFamily="2" charset="-78"/>
            </a:rPr>
            <a:t>اگر مطلب تامی بر قرآن افزوده شود آوردن مثل آن ممکن خواهد بود</a:t>
          </a:r>
          <a:endParaRPr lang="fa-IR" sz="1600" dirty="0">
            <a:cs typeface="B Koodak" pitchFamily="2" charset="-78"/>
          </a:endParaRPr>
        </a:p>
      </dgm:t>
    </dgm:pt>
    <dgm:pt modelId="{C141225D-E2EC-4115-989A-2A20F495DEF7}" type="parTrans" cxnId="{7408B2EF-A624-412A-8B84-D260AB111D15}">
      <dgm:prSet custT="1"/>
      <dgm:spPr/>
      <dgm:t>
        <a:bodyPr/>
        <a:lstStyle/>
        <a:p>
          <a:pPr rtl="1"/>
          <a:endParaRPr lang="fa-IR" sz="1600">
            <a:cs typeface="B Koodak" pitchFamily="2" charset="-78"/>
          </a:endParaRPr>
        </a:p>
      </dgm:t>
    </dgm:pt>
    <dgm:pt modelId="{6B765C7E-9EAD-4B5B-9B14-B1A6E74440D1}" type="sibTrans" cxnId="{7408B2EF-A624-412A-8B84-D260AB111D15}">
      <dgm:prSet/>
      <dgm:spPr/>
      <dgm:t>
        <a:bodyPr/>
        <a:lstStyle/>
        <a:p>
          <a:pPr rtl="1"/>
          <a:endParaRPr lang="fa-IR" sz="1600">
            <a:cs typeface="B Koodak" pitchFamily="2" charset="-78"/>
          </a:endParaRPr>
        </a:p>
      </dgm:t>
    </dgm:pt>
    <dgm:pt modelId="{B7DB44C4-64D4-41D2-8053-4ECB9FEF8E19}">
      <dgm:prSet custT="1"/>
      <dgm:spPr/>
      <dgm:t>
        <a:bodyPr/>
        <a:lstStyle/>
        <a:p>
          <a:pPr rtl="1"/>
          <a:r>
            <a:rPr lang="fa-IR" sz="1600" dirty="0" smtClean="0">
              <a:cs typeface="B Koodak" pitchFamily="2" charset="-78"/>
            </a:rPr>
            <a:t>و التالی باطل</a:t>
          </a:r>
          <a:endParaRPr lang="fa-IR" sz="1600" dirty="0">
            <a:cs typeface="B Koodak" pitchFamily="2" charset="-78"/>
          </a:endParaRPr>
        </a:p>
      </dgm:t>
    </dgm:pt>
    <dgm:pt modelId="{21C0ACCD-C4D4-4A98-B188-5A9C51C010E1}" type="parTrans" cxnId="{55665067-9B45-44FB-A3CF-0FF67BFCE468}">
      <dgm:prSet custT="1"/>
      <dgm:spPr/>
      <dgm:t>
        <a:bodyPr/>
        <a:lstStyle/>
        <a:p>
          <a:pPr rtl="1"/>
          <a:endParaRPr lang="fa-IR" sz="1600">
            <a:cs typeface="B Koodak" pitchFamily="2" charset="-78"/>
          </a:endParaRPr>
        </a:p>
      </dgm:t>
    </dgm:pt>
    <dgm:pt modelId="{7FB04CE1-8BF8-45F9-A50B-E8042A4DCAA3}" type="sibTrans" cxnId="{55665067-9B45-44FB-A3CF-0FF67BFCE468}">
      <dgm:prSet/>
      <dgm:spPr/>
      <dgm:t>
        <a:bodyPr/>
        <a:lstStyle/>
        <a:p>
          <a:pPr rtl="1"/>
          <a:endParaRPr lang="fa-IR" sz="1600">
            <a:cs typeface="B Koodak" pitchFamily="2" charset="-78"/>
          </a:endParaRPr>
        </a:p>
      </dgm:t>
    </dgm:pt>
    <dgm:pt modelId="{1BB3650B-299C-49E2-ABE0-2DBAC11C2B50}">
      <dgm:prSet custT="1"/>
      <dgm:spPr/>
      <dgm:t>
        <a:bodyPr/>
        <a:lstStyle/>
        <a:p>
          <a:pPr rtl="1"/>
          <a:r>
            <a:rPr lang="fa-IR" sz="1600" dirty="0" smtClean="0">
              <a:cs typeface="B Koodak" pitchFamily="2" charset="-78"/>
            </a:rPr>
            <a:t>زیرا قبلا ثابت شد که قرآن کریم معجزه است</a:t>
          </a:r>
          <a:endParaRPr lang="fa-IR" sz="1600" dirty="0">
            <a:cs typeface="B Koodak" pitchFamily="2" charset="-78"/>
          </a:endParaRPr>
        </a:p>
      </dgm:t>
    </dgm:pt>
    <dgm:pt modelId="{8F09FEA8-523A-4420-B372-646D21772718}" type="parTrans" cxnId="{B7DAE92B-6A56-43AF-8922-9D073BBD786F}">
      <dgm:prSet custT="1"/>
      <dgm:spPr/>
      <dgm:t>
        <a:bodyPr/>
        <a:lstStyle/>
        <a:p>
          <a:pPr rtl="1"/>
          <a:endParaRPr lang="fa-IR" sz="1600">
            <a:cs typeface="B Koodak" pitchFamily="2" charset="-78"/>
          </a:endParaRPr>
        </a:p>
      </dgm:t>
    </dgm:pt>
    <dgm:pt modelId="{C573B888-AF31-44A1-AC6A-0D6B55668818}" type="sibTrans" cxnId="{B7DAE92B-6A56-43AF-8922-9D073BBD786F}">
      <dgm:prSet/>
      <dgm:spPr/>
      <dgm:t>
        <a:bodyPr/>
        <a:lstStyle/>
        <a:p>
          <a:pPr rtl="1"/>
          <a:endParaRPr lang="fa-IR" sz="1600">
            <a:cs typeface="B Koodak" pitchFamily="2" charset="-78"/>
          </a:endParaRPr>
        </a:p>
      </dgm:t>
    </dgm:pt>
    <dgm:pt modelId="{B5B121D7-A4F0-4B89-8E36-B10132E5D407}">
      <dgm:prSet custT="1"/>
      <dgm:spPr/>
      <dgm:t>
        <a:bodyPr/>
        <a:lstStyle/>
        <a:p>
          <a:pPr rtl="1"/>
          <a:r>
            <a:rPr lang="fa-IR" sz="1600" dirty="0" smtClean="0">
              <a:cs typeface="B Koodak" pitchFamily="2" charset="-78"/>
            </a:rPr>
            <a:t>فالمقدم مثله</a:t>
          </a:r>
          <a:endParaRPr lang="fa-IR" sz="1600" dirty="0">
            <a:cs typeface="B Koodak" pitchFamily="2" charset="-78"/>
          </a:endParaRPr>
        </a:p>
      </dgm:t>
    </dgm:pt>
    <dgm:pt modelId="{972F0CEC-D044-444A-A96F-47A94DCA47D4}" type="parTrans" cxnId="{7B2851A0-6821-49E8-A430-A28E94BDFD77}">
      <dgm:prSet custT="1"/>
      <dgm:spPr/>
      <dgm:t>
        <a:bodyPr/>
        <a:lstStyle/>
        <a:p>
          <a:pPr rtl="1"/>
          <a:endParaRPr lang="fa-IR" sz="1600">
            <a:cs typeface="B Koodak" pitchFamily="2" charset="-78"/>
          </a:endParaRPr>
        </a:p>
      </dgm:t>
    </dgm:pt>
    <dgm:pt modelId="{9D4F9921-F343-4A73-AE93-3DF33FFB7BD6}" type="sibTrans" cxnId="{7B2851A0-6821-49E8-A430-A28E94BDFD77}">
      <dgm:prSet/>
      <dgm:spPr/>
      <dgm:t>
        <a:bodyPr/>
        <a:lstStyle/>
        <a:p>
          <a:pPr rtl="1"/>
          <a:endParaRPr lang="fa-IR" sz="1600">
            <a:cs typeface="B Koodak" pitchFamily="2" charset="-78"/>
          </a:endParaRPr>
        </a:p>
      </dgm:t>
    </dgm:pt>
    <dgm:pt modelId="{065CD933-C5C3-423A-8988-56CE920A96F6}">
      <dgm:prSet custT="1"/>
      <dgm:spPr/>
      <dgm:t>
        <a:bodyPr/>
        <a:lstStyle/>
        <a:p>
          <a:pPr rtl="1"/>
          <a:r>
            <a:rPr lang="fa-IR" sz="1600" dirty="0" smtClean="0">
              <a:cs typeface="B Koodak" pitchFamily="2" charset="-78"/>
            </a:rPr>
            <a:t>در خصوص کمتر از یک جمله</a:t>
          </a:r>
          <a:endParaRPr lang="fa-IR" sz="1600" dirty="0">
            <a:cs typeface="B Koodak" pitchFamily="2" charset="-78"/>
          </a:endParaRPr>
        </a:p>
      </dgm:t>
    </dgm:pt>
    <dgm:pt modelId="{6FD39547-8D1B-41FD-B7C5-B9F94E79224D}" type="parTrans" cxnId="{F810C4ED-7C1F-4A29-B600-797333495EE4}">
      <dgm:prSet custT="1"/>
      <dgm:spPr/>
      <dgm:t>
        <a:bodyPr/>
        <a:lstStyle/>
        <a:p>
          <a:pPr rtl="1"/>
          <a:endParaRPr lang="fa-IR" sz="1600">
            <a:cs typeface="B Koodak" pitchFamily="2" charset="-78"/>
          </a:endParaRPr>
        </a:p>
      </dgm:t>
    </dgm:pt>
    <dgm:pt modelId="{8111F58C-E4F1-485B-BA46-E62839B1F670}" type="sibTrans" cxnId="{F810C4ED-7C1F-4A29-B600-797333495EE4}">
      <dgm:prSet/>
      <dgm:spPr/>
      <dgm:t>
        <a:bodyPr/>
        <a:lstStyle/>
        <a:p>
          <a:pPr rtl="1"/>
          <a:endParaRPr lang="fa-IR" sz="1600">
            <a:cs typeface="B Koodak" pitchFamily="2" charset="-78"/>
          </a:endParaRPr>
        </a:p>
      </dgm:t>
    </dgm:pt>
    <dgm:pt modelId="{ABA15620-B394-4AA0-8DFF-1C12C6676BAC}">
      <dgm:prSet custT="1"/>
      <dgm:spPr/>
      <dgm:t>
        <a:bodyPr/>
        <a:lstStyle/>
        <a:p>
          <a:pPr rtl="1"/>
          <a:r>
            <a:rPr lang="fa-IR" sz="1600" dirty="0" smtClean="0">
              <a:cs typeface="B Koodak" pitchFamily="2" charset="-78"/>
            </a:rPr>
            <a:t>اگر تنها یک کلمه یا آیه به قرآن افزوده شود نظم اعجاز آمیر آن و به هم خورده و قابل تقلید خواهد شد</a:t>
          </a:r>
          <a:endParaRPr lang="fa-IR" sz="1600" dirty="0">
            <a:cs typeface="B Koodak" pitchFamily="2" charset="-78"/>
          </a:endParaRPr>
        </a:p>
      </dgm:t>
    </dgm:pt>
    <dgm:pt modelId="{CD167D91-323A-4879-B89C-B003091A3E8B}" type="parTrans" cxnId="{4C373DF4-E24D-4497-B562-40A49DA667BC}">
      <dgm:prSet custT="1"/>
      <dgm:spPr/>
      <dgm:t>
        <a:bodyPr/>
        <a:lstStyle/>
        <a:p>
          <a:pPr rtl="1"/>
          <a:endParaRPr lang="fa-IR" sz="1600">
            <a:cs typeface="B Koodak" pitchFamily="2" charset="-78"/>
          </a:endParaRPr>
        </a:p>
      </dgm:t>
    </dgm:pt>
    <dgm:pt modelId="{C1355529-11C9-4738-9C4B-7C0A8810EBEF}" type="sibTrans" cxnId="{4C373DF4-E24D-4497-B562-40A49DA667BC}">
      <dgm:prSet/>
      <dgm:spPr/>
      <dgm:t>
        <a:bodyPr/>
        <a:lstStyle/>
        <a:p>
          <a:pPr rtl="1"/>
          <a:endParaRPr lang="fa-IR" sz="1600">
            <a:cs typeface="B Koodak" pitchFamily="2" charset="-78"/>
          </a:endParaRPr>
        </a:p>
      </dgm:t>
    </dgm:pt>
    <dgm:pt modelId="{84ACE0F7-99F4-4584-8A72-32B310762D12}">
      <dgm:prSet custT="1"/>
      <dgm:spPr/>
      <dgm:t>
        <a:bodyPr/>
        <a:lstStyle/>
        <a:p>
          <a:pPr rtl="1"/>
          <a:r>
            <a:rPr lang="fa-IR" sz="1600" dirty="0" smtClean="0">
              <a:cs typeface="B Koodak" pitchFamily="2" charset="-78"/>
            </a:rPr>
            <a:t>و التالی باطل</a:t>
          </a:r>
          <a:endParaRPr lang="fa-IR" sz="1600" dirty="0">
            <a:cs typeface="B Koodak" pitchFamily="2" charset="-78"/>
          </a:endParaRPr>
        </a:p>
      </dgm:t>
    </dgm:pt>
    <dgm:pt modelId="{CA6A8F26-834B-4BC3-A89A-04B313EC59BE}" type="parTrans" cxnId="{BF48DC04-0FA3-4437-931F-EA10D4CE8B44}">
      <dgm:prSet custT="1"/>
      <dgm:spPr/>
      <dgm:t>
        <a:bodyPr/>
        <a:lstStyle/>
        <a:p>
          <a:pPr rtl="1"/>
          <a:endParaRPr lang="fa-IR" sz="1600">
            <a:cs typeface="B Koodak" pitchFamily="2" charset="-78"/>
          </a:endParaRPr>
        </a:p>
      </dgm:t>
    </dgm:pt>
    <dgm:pt modelId="{E04E8BCB-9DA7-48C8-9C58-CA2C2A28B794}" type="sibTrans" cxnId="{BF48DC04-0FA3-4437-931F-EA10D4CE8B44}">
      <dgm:prSet/>
      <dgm:spPr/>
      <dgm:t>
        <a:bodyPr/>
        <a:lstStyle/>
        <a:p>
          <a:pPr rtl="1"/>
          <a:endParaRPr lang="fa-IR" sz="1600">
            <a:cs typeface="B Koodak" pitchFamily="2" charset="-78"/>
          </a:endParaRPr>
        </a:p>
      </dgm:t>
    </dgm:pt>
    <dgm:pt modelId="{F3D95894-5EA6-4221-8323-29612672B8BE}">
      <dgm:prSet custT="1"/>
      <dgm:spPr/>
      <dgm:t>
        <a:bodyPr/>
        <a:lstStyle/>
        <a:p>
          <a:pPr rtl="1"/>
          <a:r>
            <a:rPr lang="fa-IR" sz="1600" dirty="0" smtClean="0">
              <a:cs typeface="B Koodak" pitchFamily="2" charset="-78"/>
            </a:rPr>
            <a:t>زیرا قبلا ثابت شد که قرآن کریم معجزه است</a:t>
          </a:r>
          <a:endParaRPr lang="fa-IR" sz="1600" dirty="0">
            <a:cs typeface="B Koodak" pitchFamily="2" charset="-78"/>
          </a:endParaRPr>
        </a:p>
      </dgm:t>
    </dgm:pt>
    <dgm:pt modelId="{F5BF728C-C1FB-4E74-AAFF-714E40356724}" type="parTrans" cxnId="{9B7A8D90-47C0-46E6-8872-ADA674C4CEE2}">
      <dgm:prSet custT="1"/>
      <dgm:spPr/>
      <dgm:t>
        <a:bodyPr/>
        <a:lstStyle/>
        <a:p>
          <a:pPr rtl="1"/>
          <a:endParaRPr lang="fa-IR" sz="1600">
            <a:cs typeface="B Koodak" pitchFamily="2" charset="-78"/>
          </a:endParaRPr>
        </a:p>
      </dgm:t>
    </dgm:pt>
    <dgm:pt modelId="{43EFD9D3-ACA5-44D4-96B0-363C91E6B9BF}" type="sibTrans" cxnId="{9B7A8D90-47C0-46E6-8872-ADA674C4CEE2}">
      <dgm:prSet/>
      <dgm:spPr/>
      <dgm:t>
        <a:bodyPr/>
        <a:lstStyle/>
        <a:p>
          <a:pPr rtl="1"/>
          <a:endParaRPr lang="fa-IR" sz="1600">
            <a:cs typeface="B Koodak" pitchFamily="2" charset="-78"/>
          </a:endParaRPr>
        </a:p>
      </dgm:t>
    </dgm:pt>
    <dgm:pt modelId="{B3401EF3-205B-40C3-85C6-3882D4A4BDB9}">
      <dgm:prSet custT="1"/>
      <dgm:spPr/>
      <dgm:t>
        <a:bodyPr/>
        <a:lstStyle/>
        <a:p>
          <a:pPr rtl="1"/>
          <a:r>
            <a:rPr lang="fa-IR" sz="1600" dirty="0" smtClean="0">
              <a:cs typeface="B Koodak" pitchFamily="2" charset="-78"/>
            </a:rPr>
            <a:t>فالمقدم مثله</a:t>
          </a:r>
          <a:endParaRPr lang="fa-IR" sz="1600" dirty="0">
            <a:cs typeface="B Koodak" pitchFamily="2" charset="-78"/>
          </a:endParaRPr>
        </a:p>
      </dgm:t>
    </dgm:pt>
    <dgm:pt modelId="{1370DEDD-E723-48C6-9DC8-7812C002A2CA}" type="parTrans" cxnId="{B2483B6B-612B-47F8-A88A-23DFC26418F9}">
      <dgm:prSet custT="1"/>
      <dgm:spPr/>
      <dgm:t>
        <a:bodyPr/>
        <a:lstStyle/>
        <a:p>
          <a:pPr rtl="1"/>
          <a:endParaRPr lang="fa-IR" sz="1600">
            <a:cs typeface="B Koodak" pitchFamily="2" charset="-78"/>
          </a:endParaRPr>
        </a:p>
      </dgm:t>
    </dgm:pt>
    <dgm:pt modelId="{9C1B7F43-638B-486F-85D2-0E3DDC629326}" type="sibTrans" cxnId="{B2483B6B-612B-47F8-A88A-23DFC26418F9}">
      <dgm:prSet/>
      <dgm:spPr/>
      <dgm:t>
        <a:bodyPr/>
        <a:lstStyle/>
        <a:p>
          <a:pPr rtl="1"/>
          <a:endParaRPr lang="fa-IR" sz="1600">
            <a:cs typeface="B Koodak" pitchFamily="2" charset="-78"/>
          </a:endParaRPr>
        </a:p>
      </dgm:t>
    </dgm:pt>
    <dgm:pt modelId="{A84FD4C1-EA0A-441B-B9B6-716FC63D28DB}">
      <dgm:prSet custT="1"/>
      <dgm:spPr/>
      <dgm:t>
        <a:bodyPr/>
        <a:lstStyle/>
        <a:p>
          <a:pPr rtl="1"/>
          <a:r>
            <a:rPr lang="fa-IR" sz="1600" dirty="0" smtClean="0">
              <a:cs typeface="B Koodak" pitchFamily="2" charset="-78"/>
            </a:rPr>
            <a:t>سیر عقلی بحث</a:t>
          </a:r>
          <a:endParaRPr lang="fa-IR" sz="1600" dirty="0">
            <a:cs typeface="B Koodak" pitchFamily="2" charset="-78"/>
          </a:endParaRPr>
        </a:p>
      </dgm:t>
    </dgm:pt>
    <dgm:pt modelId="{314226A1-71C2-479A-9966-3C6656E71CB4}" type="parTrans" cxnId="{4BE49975-1708-4D83-82CB-266326A680E9}">
      <dgm:prSet/>
      <dgm:spPr/>
      <dgm:t>
        <a:bodyPr/>
        <a:lstStyle/>
        <a:p>
          <a:pPr rtl="1"/>
          <a:endParaRPr lang="fa-IR" sz="1600">
            <a:cs typeface="B Koodak" pitchFamily="2" charset="-78"/>
          </a:endParaRPr>
        </a:p>
      </dgm:t>
    </dgm:pt>
    <dgm:pt modelId="{15A76DA8-624D-4CA4-929D-2BED99C978AC}" type="sibTrans" cxnId="{4BE49975-1708-4D83-82CB-266326A680E9}">
      <dgm:prSet/>
      <dgm:spPr/>
      <dgm:t>
        <a:bodyPr/>
        <a:lstStyle/>
        <a:p>
          <a:pPr rtl="1"/>
          <a:endParaRPr lang="fa-IR" sz="1600">
            <a:cs typeface="B Koodak" pitchFamily="2" charset="-78"/>
          </a:endParaRPr>
        </a:p>
      </dgm:t>
    </dgm:pt>
    <dgm:pt modelId="{986D49F8-4F21-4ECC-A733-FEB9B2486E2A}">
      <dgm:prSet custT="1"/>
      <dgm:spPr/>
      <dgm:t>
        <a:bodyPr/>
        <a:lstStyle/>
        <a:p>
          <a:pPr rtl="1"/>
          <a:r>
            <a:rPr lang="fa-IR" sz="1600" dirty="0" smtClean="0">
              <a:cs typeface="B Koodak" pitchFamily="2" charset="-78"/>
            </a:rPr>
            <a:t>تحدی و عجز بشر </a:t>
          </a:r>
        </a:p>
        <a:p>
          <a:pPr rtl="1"/>
          <a:r>
            <a:rPr lang="fa-IR" sz="1600" dirty="0" smtClean="0">
              <a:cs typeface="B Koodak" pitchFamily="2" charset="-78"/>
            </a:rPr>
            <a:t>و امی بودن آورنده </a:t>
          </a:r>
        </a:p>
        <a:p>
          <a:pPr rtl="1"/>
          <a:r>
            <a:rPr lang="fa-IR" sz="1600" dirty="0" smtClean="0">
              <a:cs typeface="B Koodak" pitchFamily="2" charset="-78"/>
            </a:rPr>
            <a:t>و هماهنگی و عدم اختلاف</a:t>
          </a:r>
          <a:endParaRPr lang="fa-IR" sz="1600" dirty="0">
            <a:cs typeface="B Koodak" pitchFamily="2" charset="-78"/>
          </a:endParaRPr>
        </a:p>
      </dgm:t>
    </dgm:pt>
    <dgm:pt modelId="{84489579-4279-4122-ADA8-5CD0BB20F58A}" type="parTrans" cxnId="{69E6F85E-06D4-417C-A280-BA2421816525}">
      <dgm:prSet custT="1"/>
      <dgm:spPr/>
      <dgm:t>
        <a:bodyPr/>
        <a:lstStyle/>
        <a:p>
          <a:pPr rtl="1"/>
          <a:endParaRPr lang="fa-IR" sz="1600">
            <a:cs typeface="B Koodak" pitchFamily="2" charset="-78"/>
          </a:endParaRPr>
        </a:p>
      </dgm:t>
    </dgm:pt>
    <dgm:pt modelId="{B7D7C17E-D659-4152-B998-0B72A4316CBB}" type="sibTrans" cxnId="{69E6F85E-06D4-417C-A280-BA2421816525}">
      <dgm:prSet/>
      <dgm:spPr/>
      <dgm:t>
        <a:bodyPr/>
        <a:lstStyle/>
        <a:p>
          <a:pPr rtl="1"/>
          <a:endParaRPr lang="fa-IR" sz="1600">
            <a:cs typeface="B Koodak" pitchFamily="2" charset="-78"/>
          </a:endParaRPr>
        </a:p>
      </dgm:t>
    </dgm:pt>
    <dgm:pt modelId="{B1334F97-D0F4-4627-AA05-AAECFA51AF2E}">
      <dgm:prSet custT="1"/>
      <dgm:spPr/>
      <dgm:t>
        <a:bodyPr/>
        <a:lstStyle/>
        <a:p>
          <a:pPr rtl="1"/>
          <a:r>
            <a:rPr lang="fa-IR" sz="1600" dirty="0" smtClean="0">
              <a:cs typeface="B Koodak" pitchFamily="2" charset="-78"/>
            </a:rPr>
            <a:t>اعجاز قرآن</a:t>
          </a:r>
          <a:endParaRPr lang="fa-IR" sz="1600" dirty="0">
            <a:cs typeface="B Koodak" pitchFamily="2" charset="-78"/>
          </a:endParaRPr>
        </a:p>
      </dgm:t>
    </dgm:pt>
    <dgm:pt modelId="{F045FEA5-74D1-4749-8FBE-478423E06093}" type="parTrans" cxnId="{509687AC-8AD1-4780-A753-61B654FDDF13}">
      <dgm:prSet custT="1"/>
      <dgm:spPr/>
      <dgm:t>
        <a:bodyPr/>
        <a:lstStyle/>
        <a:p>
          <a:pPr rtl="1"/>
          <a:endParaRPr lang="fa-IR" sz="1600">
            <a:cs typeface="B Koodak" pitchFamily="2" charset="-78"/>
          </a:endParaRPr>
        </a:p>
      </dgm:t>
    </dgm:pt>
    <dgm:pt modelId="{BE6EA036-B7C6-42E2-9D3B-53DE296B14FB}" type="sibTrans" cxnId="{509687AC-8AD1-4780-A753-61B654FDDF13}">
      <dgm:prSet/>
      <dgm:spPr/>
      <dgm:t>
        <a:bodyPr/>
        <a:lstStyle/>
        <a:p>
          <a:pPr rtl="1"/>
          <a:endParaRPr lang="fa-IR" sz="1600">
            <a:cs typeface="B Koodak" pitchFamily="2" charset="-78"/>
          </a:endParaRPr>
        </a:p>
      </dgm:t>
    </dgm:pt>
    <dgm:pt modelId="{3F5BC0FC-95BA-4AF9-8C7B-4DB47F68E76B}">
      <dgm:prSet custT="1"/>
      <dgm:spPr/>
      <dgm:t>
        <a:bodyPr/>
        <a:lstStyle/>
        <a:p>
          <a:pPr rtl="1"/>
          <a:r>
            <a:rPr lang="fa-IR" sz="1600" dirty="0" smtClean="0">
              <a:cs typeface="B Koodak" pitchFamily="2" charset="-78"/>
            </a:rPr>
            <a:t>عدم امکان تقلید</a:t>
          </a:r>
          <a:endParaRPr lang="fa-IR" sz="1600" dirty="0">
            <a:cs typeface="B Koodak" pitchFamily="2" charset="-78"/>
          </a:endParaRPr>
        </a:p>
      </dgm:t>
    </dgm:pt>
    <dgm:pt modelId="{BB91B216-F5A3-4524-BF96-D32BAE41DE30}" type="parTrans" cxnId="{4DF8A51B-E1EF-47F6-B011-2547176362E6}">
      <dgm:prSet custT="1"/>
      <dgm:spPr/>
      <dgm:t>
        <a:bodyPr/>
        <a:lstStyle/>
        <a:p>
          <a:pPr rtl="1"/>
          <a:endParaRPr lang="fa-IR" sz="1600">
            <a:cs typeface="B Koodak" pitchFamily="2" charset="-78"/>
          </a:endParaRPr>
        </a:p>
      </dgm:t>
    </dgm:pt>
    <dgm:pt modelId="{4551C221-155D-49D6-BE75-1E65D329466E}" type="sibTrans" cxnId="{4DF8A51B-E1EF-47F6-B011-2547176362E6}">
      <dgm:prSet/>
      <dgm:spPr/>
      <dgm:t>
        <a:bodyPr/>
        <a:lstStyle/>
        <a:p>
          <a:pPr rtl="1"/>
          <a:endParaRPr lang="fa-IR" sz="1600">
            <a:cs typeface="B Koodak" pitchFamily="2" charset="-78"/>
          </a:endParaRPr>
        </a:p>
      </dgm:t>
    </dgm:pt>
    <dgm:pt modelId="{770E456A-255F-4B71-B103-95E6CEE8BE18}">
      <dgm:prSet custT="1"/>
      <dgm:spPr/>
      <dgm:t>
        <a:bodyPr/>
        <a:lstStyle/>
        <a:p>
          <a:pPr rtl="1"/>
          <a:r>
            <a:rPr lang="fa-IR" sz="1600" dirty="0" smtClean="0">
              <a:cs typeface="B Koodak" pitchFamily="2" charset="-78"/>
            </a:rPr>
            <a:t>عدم امکان زیاده </a:t>
          </a:r>
          <a:endParaRPr lang="fa-IR" sz="1600" dirty="0">
            <a:cs typeface="B Koodak" pitchFamily="2" charset="-78"/>
          </a:endParaRPr>
        </a:p>
      </dgm:t>
    </dgm:pt>
    <dgm:pt modelId="{BD10BE3A-B5BF-4A8A-9D67-C25A967CDB84}" type="parTrans" cxnId="{271366B2-BDA0-45B8-971C-DBCA0459AFB8}">
      <dgm:prSet custT="1"/>
      <dgm:spPr/>
      <dgm:t>
        <a:bodyPr/>
        <a:lstStyle/>
        <a:p>
          <a:pPr rtl="1"/>
          <a:endParaRPr lang="fa-IR" sz="1600">
            <a:cs typeface="B Koodak" pitchFamily="2" charset="-78"/>
          </a:endParaRPr>
        </a:p>
      </dgm:t>
    </dgm:pt>
    <dgm:pt modelId="{314EE524-0F18-4C69-AE12-75FFB3ED45EA}" type="sibTrans" cxnId="{271366B2-BDA0-45B8-971C-DBCA0459AFB8}">
      <dgm:prSet/>
      <dgm:spPr/>
      <dgm:t>
        <a:bodyPr/>
        <a:lstStyle/>
        <a:p>
          <a:pPr rtl="1"/>
          <a:endParaRPr lang="fa-IR" sz="1600">
            <a:cs typeface="B Koodak" pitchFamily="2" charset="-78"/>
          </a:endParaRPr>
        </a:p>
      </dgm:t>
    </dgm:pt>
    <dgm:pt modelId="{B4AC5C94-8653-4F55-A6B4-6730D5BEEE05}" type="pres">
      <dgm:prSet presAssocID="{C0AAC540-F27B-472F-927C-4C4476C6C43E}" presName="diagram" presStyleCnt="0">
        <dgm:presLayoutVars>
          <dgm:chPref val="1"/>
          <dgm:dir val="rev"/>
          <dgm:animOne val="branch"/>
          <dgm:animLvl val="lvl"/>
          <dgm:resizeHandles val="exact"/>
        </dgm:presLayoutVars>
      </dgm:prSet>
      <dgm:spPr/>
      <dgm:t>
        <a:bodyPr/>
        <a:lstStyle/>
        <a:p>
          <a:pPr rtl="1"/>
          <a:endParaRPr lang="fa-IR"/>
        </a:p>
      </dgm:t>
    </dgm:pt>
    <dgm:pt modelId="{ABA17BAE-47B7-4A5B-817A-8D4386A3C633}" type="pres">
      <dgm:prSet presAssocID="{6495A813-6430-420C-BA69-593086A82309}" presName="root1" presStyleCnt="0"/>
      <dgm:spPr/>
    </dgm:pt>
    <dgm:pt modelId="{FDE3E2BC-A2DF-4129-83E1-C87F5922E786}" type="pres">
      <dgm:prSet presAssocID="{6495A813-6430-420C-BA69-593086A82309}" presName="LevelOneTextNode" presStyleLbl="node0" presStyleIdx="0" presStyleCnt="2" custScaleX="84815">
        <dgm:presLayoutVars>
          <dgm:chPref val="3"/>
        </dgm:presLayoutVars>
      </dgm:prSet>
      <dgm:spPr/>
      <dgm:t>
        <a:bodyPr/>
        <a:lstStyle/>
        <a:p>
          <a:pPr rtl="1"/>
          <a:endParaRPr lang="fa-IR"/>
        </a:p>
      </dgm:t>
    </dgm:pt>
    <dgm:pt modelId="{90A8C1D4-15A5-4AC3-A464-7544C848AFE7}" type="pres">
      <dgm:prSet presAssocID="{6495A813-6430-420C-BA69-593086A82309}" presName="level2hierChild" presStyleCnt="0"/>
      <dgm:spPr/>
    </dgm:pt>
    <dgm:pt modelId="{FFB6A55E-DBB5-413A-93A7-CCE537A78880}" type="pres">
      <dgm:prSet presAssocID="{C9490015-8F9E-4E31-B243-7A38DE121CE3}" presName="conn2-1" presStyleLbl="parChTrans1D2" presStyleIdx="0" presStyleCnt="3"/>
      <dgm:spPr/>
      <dgm:t>
        <a:bodyPr/>
        <a:lstStyle/>
        <a:p>
          <a:pPr rtl="1"/>
          <a:endParaRPr lang="fa-IR"/>
        </a:p>
      </dgm:t>
    </dgm:pt>
    <dgm:pt modelId="{03126256-E518-48D8-A7EC-51E5B37F1496}" type="pres">
      <dgm:prSet presAssocID="{C9490015-8F9E-4E31-B243-7A38DE121CE3}" presName="connTx" presStyleLbl="parChTrans1D2" presStyleIdx="0" presStyleCnt="3"/>
      <dgm:spPr/>
      <dgm:t>
        <a:bodyPr/>
        <a:lstStyle/>
        <a:p>
          <a:pPr rtl="1"/>
          <a:endParaRPr lang="fa-IR"/>
        </a:p>
      </dgm:t>
    </dgm:pt>
    <dgm:pt modelId="{9CDD367C-46EC-43EC-B393-F3431EEAAD85}" type="pres">
      <dgm:prSet presAssocID="{0758A4C3-43B6-4E2F-931F-8802F7AC68BC}" presName="root2" presStyleCnt="0"/>
      <dgm:spPr/>
    </dgm:pt>
    <dgm:pt modelId="{49502111-EBDE-4BE8-8B85-DAA59A5F71B2}" type="pres">
      <dgm:prSet presAssocID="{0758A4C3-43B6-4E2F-931F-8802F7AC68BC}" presName="LevelTwoTextNode" presStyleLbl="node2" presStyleIdx="0" presStyleCnt="3">
        <dgm:presLayoutVars>
          <dgm:chPref val="3"/>
        </dgm:presLayoutVars>
      </dgm:prSet>
      <dgm:spPr/>
      <dgm:t>
        <a:bodyPr/>
        <a:lstStyle/>
        <a:p>
          <a:pPr rtl="1"/>
          <a:endParaRPr lang="fa-IR"/>
        </a:p>
      </dgm:t>
    </dgm:pt>
    <dgm:pt modelId="{D3875E91-A640-45D3-B70F-ED01B3194115}" type="pres">
      <dgm:prSet presAssocID="{0758A4C3-43B6-4E2F-931F-8802F7AC68BC}" presName="level3hierChild" presStyleCnt="0"/>
      <dgm:spPr/>
    </dgm:pt>
    <dgm:pt modelId="{ED86C7B3-BF50-451D-BCA9-9C01D7002399}" type="pres">
      <dgm:prSet presAssocID="{2C61AF80-D727-44BA-8ECD-CDCE5D723300}" presName="conn2-1" presStyleLbl="parChTrans1D3" presStyleIdx="0" presStyleCnt="5"/>
      <dgm:spPr/>
      <dgm:t>
        <a:bodyPr/>
        <a:lstStyle/>
        <a:p>
          <a:pPr rtl="1"/>
          <a:endParaRPr lang="fa-IR"/>
        </a:p>
      </dgm:t>
    </dgm:pt>
    <dgm:pt modelId="{44375674-5EAD-4B53-B4AE-321BABA385E2}" type="pres">
      <dgm:prSet presAssocID="{2C61AF80-D727-44BA-8ECD-CDCE5D723300}" presName="connTx" presStyleLbl="parChTrans1D3" presStyleIdx="0" presStyleCnt="5"/>
      <dgm:spPr/>
      <dgm:t>
        <a:bodyPr/>
        <a:lstStyle/>
        <a:p>
          <a:pPr rtl="1"/>
          <a:endParaRPr lang="fa-IR"/>
        </a:p>
      </dgm:t>
    </dgm:pt>
    <dgm:pt modelId="{AA14EDE0-C867-41B0-906F-F43F32E89650}" type="pres">
      <dgm:prSet presAssocID="{3FF87B3F-F26E-44CF-87AB-FDC698261BEE}" presName="root2" presStyleCnt="0"/>
      <dgm:spPr/>
    </dgm:pt>
    <dgm:pt modelId="{9E423ED6-8ACF-4E00-BEAB-FF4A2B3780D3}" type="pres">
      <dgm:prSet presAssocID="{3FF87B3F-F26E-44CF-87AB-FDC698261BEE}" presName="LevelTwoTextNode" presStyleLbl="node3" presStyleIdx="0" presStyleCnt="5">
        <dgm:presLayoutVars>
          <dgm:chPref val="3"/>
        </dgm:presLayoutVars>
      </dgm:prSet>
      <dgm:spPr/>
      <dgm:t>
        <a:bodyPr/>
        <a:lstStyle/>
        <a:p>
          <a:pPr rtl="1"/>
          <a:endParaRPr lang="fa-IR"/>
        </a:p>
      </dgm:t>
    </dgm:pt>
    <dgm:pt modelId="{8EE02F4C-3DE7-45C5-9054-E4CE4D1DB350}" type="pres">
      <dgm:prSet presAssocID="{3FF87B3F-F26E-44CF-87AB-FDC698261BEE}" presName="level3hierChild" presStyleCnt="0"/>
      <dgm:spPr/>
    </dgm:pt>
    <dgm:pt modelId="{7E131DFA-1032-4208-8249-10D38872E498}" type="pres">
      <dgm:prSet presAssocID="{30CCC798-F7A6-43BB-9BBB-F3C3A18876FB}" presName="conn2-1" presStyleLbl="parChTrans1D3" presStyleIdx="1" presStyleCnt="5"/>
      <dgm:spPr/>
      <dgm:t>
        <a:bodyPr/>
        <a:lstStyle/>
        <a:p>
          <a:pPr rtl="1"/>
          <a:endParaRPr lang="fa-IR"/>
        </a:p>
      </dgm:t>
    </dgm:pt>
    <dgm:pt modelId="{9B0EE3FA-8081-485D-9697-D5B1A8B16180}" type="pres">
      <dgm:prSet presAssocID="{30CCC798-F7A6-43BB-9BBB-F3C3A18876FB}" presName="connTx" presStyleLbl="parChTrans1D3" presStyleIdx="1" presStyleCnt="5"/>
      <dgm:spPr/>
      <dgm:t>
        <a:bodyPr/>
        <a:lstStyle/>
        <a:p>
          <a:pPr rtl="1"/>
          <a:endParaRPr lang="fa-IR"/>
        </a:p>
      </dgm:t>
    </dgm:pt>
    <dgm:pt modelId="{C51C5FCE-707D-4F3F-A2B3-B7401E49EE86}" type="pres">
      <dgm:prSet presAssocID="{EFC5BB0D-A02C-4C1A-B284-4A1BECB31CF2}" presName="root2" presStyleCnt="0"/>
      <dgm:spPr/>
    </dgm:pt>
    <dgm:pt modelId="{17CC5538-EFA6-4D2E-804C-2F40F3EF179F}" type="pres">
      <dgm:prSet presAssocID="{EFC5BB0D-A02C-4C1A-B284-4A1BECB31CF2}" presName="LevelTwoTextNode" presStyleLbl="node3" presStyleIdx="1" presStyleCnt="5" custScaleX="116891">
        <dgm:presLayoutVars>
          <dgm:chPref val="3"/>
        </dgm:presLayoutVars>
      </dgm:prSet>
      <dgm:spPr/>
      <dgm:t>
        <a:bodyPr/>
        <a:lstStyle/>
        <a:p>
          <a:pPr rtl="1"/>
          <a:endParaRPr lang="fa-IR"/>
        </a:p>
      </dgm:t>
    </dgm:pt>
    <dgm:pt modelId="{033F6921-592C-4CA9-B244-3D5886FF021C}" type="pres">
      <dgm:prSet presAssocID="{EFC5BB0D-A02C-4C1A-B284-4A1BECB31CF2}" presName="level3hierChild" presStyleCnt="0"/>
      <dgm:spPr/>
    </dgm:pt>
    <dgm:pt modelId="{45C35DC4-73FA-4CB4-B666-7D8ABA92E8E8}" type="pres">
      <dgm:prSet presAssocID="{9AA0F687-F8A6-47CF-B311-53B714820191}" presName="conn2-1" presStyleLbl="parChTrans1D2" presStyleIdx="1" presStyleCnt="3"/>
      <dgm:spPr/>
      <dgm:t>
        <a:bodyPr/>
        <a:lstStyle/>
        <a:p>
          <a:pPr rtl="1"/>
          <a:endParaRPr lang="fa-IR"/>
        </a:p>
      </dgm:t>
    </dgm:pt>
    <dgm:pt modelId="{E48DF992-B098-4E77-9DF5-F34432EF7A69}" type="pres">
      <dgm:prSet presAssocID="{9AA0F687-F8A6-47CF-B311-53B714820191}" presName="connTx" presStyleLbl="parChTrans1D2" presStyleIdx="1" presStyleCnt="3"/>
      <dgm:spPr/>
      <dgm:t>
        <a:bodyPr/>
        <a:lstStyle/>
        <a:p>
          <a:pPr rtl="1"/>
          <a:endParaRPr lang="fa-IR"/>
        </a:p>
      </dgm:t>
    </dgm:pt>
    <dgm:pt modelId="{654F5F07-EBC7-4F17-8E18-5F99FB7C4932}" type="pres">
      <dgm:prSet presAssocID="{1FC8BE12-2EE8-435F-BA71-8AEEF52BC7FA}" presName="root2" presStyleCnt="0"/>
      <dgm:spPr/>
    </dgm:pt>
    <dgm:pt modelId="{D09AFC0F-51B4-44A4-B8CF-66A8C8778D07}" type="pres">
      <dgm:prSet presAssocID="{1FC8BE12-2EE8-435F-BA71-8AEEF52BC7FA}" presName="LevelTwoTextNode" presStyleLbl="node2" presStyleIdx="1" presStyleCnt="3">
        <dgm:presLayoutVars>
          <dgm:chPref val="3"/>
        </dgm:presLayoutVars>
      </dgm:prSet>
      <dgm:spPr/>
      <dgm:t>
        <a:bodyPr/>
        <a:lstStyle/>
        <a:p>
          <a:pPr rtl="1"/>
          <a:endParaRPr lang="fa-IR"/>
        </a:p>
      </dgm:t>
    </dgm:pt>
    <dgm:pt modelId="{BE16C121-2801-4BA2-A1B1-E2D4755BC2E7}" type="pres">
      <dgm:prSet presAssocID="{1FC8BE12-2EE8-435F-BA71-8AEEF52BC7FA}" presName="level3hierChild" presStyleCnt="0"/>
      <dgm:spPr/>
    </dgm:pt>
    <dgm:pt modelId="{844F4672-D370-4131-9ACB-F8386BD49F54}" type="pres">
      <dgm:prSet presAssocID="{43A82A83-F25F-49D8-908B-5592A1A6949A}" presName="conn2-1" presStyleLbl="parChTrans1D3" presStyleIdx="2" presStyleCnt="5"/>
      <dgm:spPr/>
      <dgm:t>
        <a:bodyPr/>
        <a:lstStyle/>
        <a:p>
          <a:pPr rtl="1"/>
          <a:endParaRPr lang="fa-IR"/>
        </a:p>
      </dgm:t>
    </dgm:pt>
    <dgm:pt modelId="{4832E72F-26F2-40F1-9326-AC51AACDDCF1}" type="pres">
      <dgm:prSet presAssocID="{43A82A83-F25F-49D8-908B-5592A1A6949A}" presName="connTx" presStyleLbl="parChTrans1D3" presStyleIdx="2" presStyleCnt="5"/>
      <dgm:spPr/>
      <dgm:t>
        <a:bodyPr/>
        <a:lstStyle/>
        <a:p>
          <a:pPr rtl="1"/>
          <a:endParaRPr lang="fa-IR"/>
        </a:p>
      </dgm:t>
    </dgm:pt>
    <dgm:pt modelId="{A615BC47-B755-40F3-86EB-D7AFEAFE88AD}" type="pres">
      <dgm:prSet presAssocID="{E1AA2458-DB47-4FF1-810D-6DBA537D599C}" presName="root2" presStyleCnt="0"/>
      <dgm:spPr/>
    </dgm:pt>
    <dgm:pt modelId="{695A81A5-7D44-49AB-9056-DEC75DB99851}" type="pres">
      <dgm:prSet presAssocID="{E1AA2458-DB47-4FF1-810D-6DBA537D599C}" presName="LevelTwoTextNode" presStyleLbl="node3" presStyleIdx="2" presStyleCnt="5" custScaleX="89670">
        <dgm:presLayoutVars>
          <dgm:chPref val="3"/>
        </dgm:presLayoutVars>
      </dgm:prSet>
      <dgm:spPr/>
      <dgm:t>
        <a:bodyPr/>
        <a:lstStyle/>
        <a:p>
          <a:pPr rtl="1"/>
          <a:endParaRPr lang="fa-IR"/>
        </a:p>
      </dgm:t>
    </dgm:pt>
    <dgm:pt modelId="{3DFF5680-94B7-443B-A8DC-5F62D88941E7}" type="pres">
      <dgm:prSet presAssocID="{E1AA2458-DB47-4FF1-810D-6DBA537D599C}" presName="level3hierChild" presStyleCnt="0"/>
      <dgm:spPr/>
    </dgm:pt>
    <dgm:pt modelId="{BADE44E1-507C-4ACF-B579-C4651E5A0EF1}" type="pres">
      <dgm:prSet presAssocID="{C141225D-E2EC-4115-989A-2A20F495DEF7}" presName="conn2-1" presStyleLbl="parChTrans1D4" presStyleIdx="0" presStyleCnt="10"/>
      <dgm:spPr/>
      <dgm:t>
        <a:bodyPr/>
        <a:lstStyle/>
        <a:p>
          <a:pPr rtl="1"/>
          <a:endParaRPr lang="fa-IR"/>
        </a:p>
      </dgm:t>
    </dgm:pt>
    <dgm:pt modelId="{6A2C7E3A-CDFC-4805-AF56-13B2469EBDF0}" type="pres">
      <dgm:prSet presAssocID="{C141225D-E2EC-4115-989A-2A20F495DEF7}" presName="connTx" presStyleLbl="parChTrans1D4" presStyleIdx="0" presStyleCnt="10"/>
      <dgm:spPr/>
      <dgm:t>
        <a:bodyPr/>
        <a:lstStyle/>
        <a:p>
          <a:pPr rtl="1"/>
          <a:endParaRPr lang="fa-IR"/>
        </a:p>
      </dgm:t>
    </dgm:pt>
    <dgm:pt modelId="{EB269A07-990C-4B55-8AD8-DC160041781B}" type="pres">
      <dgm:prSet presAssocID="{2543970C-C1C3-4472-B6D2-A278624A6A96}" presName="root2" presStyleCnt="0"/>
      <dgm:spPr/>
    </dgm:pt>
    <dgm:pt modelId="{1C7B4AB8-E15C-4C37-8C82-1036AAB851DF}" type="pres">
      <dgm:prSet presAssocID="{2543970C-C1C3-4472-B6D2-A278624A6A96}" presName="LevelTwoTextNode" presStyleLbl="node4" presStyleIdx="0" presStyleCnt="10" custScaleX="195185">
        <dgm:presLayoutVars>
          <dgm:chPref val="3"/>
        </dgm:presLayoutVars>
      </dgm:prSet>
      <dgm:spPr/>
      <dgm:t>
        <a:bodyPr/>
        <a:lstStyle/>
        <a:p>
          <a:pPr rtl="1"/>
          <a:endParaRPr lang="fa-IR"/>
        </a:p>
      </dgm:t>
    </dgm:pt>
    <dgm:pt modelId="{57E904F1-0746-4FED-B7C1-ADD7FEF7B1F8}" type="pres">
      <dgm:prSet presAssocID="{2543970C-C1C3-4472-B6D2-A278624A6A96}" presName="level3hierChild" presStyleCnt="0"/>
      <dgm:spPr/>
    </dgm:pt>
    <dgm:pt modelId="{5A76461F-727A-4438-85CC-71145ADD1D8A}" type="pres">
      <dgm:prSet presAssocID="{21C0ACCD-C4D4-4A98-B188-5A9C51C010E1}" presName="conn2-1" presStyleLbl="parChTrans1D4" presStyleIdx="1" presStyleCnt="10"/>
      <dgm:spPr/>
      <dgm:t>
        <a:bodyPr/>
        <a:lstStyle/>
        <a:p>
          <a:pPr rtl="1"/>
          <a:endParaRPr lang="fa-IR"/>
        </a:p>
      </dgm:t>
    </dgm:pt>
    <dgm:pt modelId="{3958F944-FB7F-43CA-885A-003614A469A8}" type="pres">
      <dgm:prSet presAssocID="{21C0ACCD-C4D4-4A98-B188-5A9C51C010E1}" presName="connTx" presStyleLbl="parChTrans1D4" presStyleIdx="1" presStyleCnt="10"/>
      <dgm:spPr/>
      <dgm:t>
        <a:bodyPr/>
        <a:lstStyle/>
        <a:p>
          <a:pPr rtl="1"/>
          <a:endParaRPr lang="fa-IR"/>
        </a:p>
      </dgm:t>
    </dgm:pt>
    <dgm:pt modelId="{B27A83BB-58A2-404A-8FC6-523DC144F73F}" type="pres">
      <dgm:prSet presAssocID="{B7DB44C4-64D4-41D2-8053-4ECB9FEF8E19}" presName="root2" presStyleCnt="0"/>
      <dgm:spPr/>
    </dgm:pt>
    <dgm:pt modelId="{AA6E341A-1584-4979-B0D5-CDB83B598E04}" type="pres">
      <dgm:prSet presAssocID="{B7DB44C4-64D4-41D2-8053-4ECB9FEF8E19}" presName="LevelTwoTextNode" presStyleLbl="node4" presStyleIdx="1" presStyleCnt="10" custScaleX="69010">
        <dgm:presLayoutVars>
          <dgm:chPref val="3"/>
        </dgm:presLayoutVars>
      </dgm:prSet>
      <dgm:spPr/>
      <dgm:t>
        <a:bodyPr/>
        <a:lstStyle/>
        <a:p>
          <a:pPr rtl="1"/>
          <a:endParaRPr lang="fa-IR"/>
        </a:p>
      </dgm:t>
    </dgm:pt>
    <dgm:pt modelId="{A3604C92-D3F4-49FA-9472-1E5BE90623F9}" type="pres">
      <dgm:prSet presAssocID="{B7DB44C4-64D4-41D2-8053-4ECB9FEF8E19}" presName="level3hierChild" presStyleCnt="0"/>
      <dgm:spPr/>
    </dgm:pt>
    <dgm:pt modelId="{270646A3-E968-43E1-A5FC-42671455122A}" type="pres">
      <dgm:prSet presAssocID="{8F09FEA8-523A-4420-B372-646D21772718}" presName="conn2-1" presStyleLbl="parChTrans1D4" presStyleIdx="2" presStyleCnt="10"/>
      <dgm:spPr/>
      <dgm:t>
        <a:bodyPr/>
        <a:lstStyle/>
        <a:p>
          <a:pPr rtl="1"/>
          <a:endParaRPr lang="fa-IR"/>
        </a:p>
      </dgm:t>
    </dgm:pt>
    <dgm:pt modelId="{8257D4C8-0930-4ABB-8C85-9115B7D87583}" type="pres">
      <dgm:prSet presAssocID="{8F09FEA8-523A-4420-B372-646D21772718}" presName="connTx" presStyleLbl="parChTrans1D4" presStyleIdx="2" presStyleCnt="10"/>
      <dgm:spPr/>
      <dgm:t>
        <a:bodyPr/>
        <a:lstStyle/>
        <a:p>
          <a:pPr rtl="1"/>
          <a:endParaRPr lang="fa-IR"/>
        </a:p>
      </dgm:t>
    </dgm:pt>
    <dgm:pt modelId="{E2B409AD-C24D-442B-ACD0-A8FC6485F646}" type="pres">
      <dgm:prSet presAssocID="{1BB3650B-299C-49E2-ABE0-2DBAC11C2B50}" presName="root2" presStyleCnt="0"/>
      <dgm:spPr/>
    </dgm:pt>
    <dgm:pt modelId="{6D3D8F9C-D169-453C-8E04-578B889B9049}" type="pres">
      <dgm:prSet presAssocID="{1BB3650B-299C-49E2-ABE0-2DBAC11C2B50}" presName="LevelTwoTextNode" presStyleLbl="node4" presStyleIdx="2" presStyleCnt="10" custScaleX="142470">
        <dgm:presLayoutVars>
          <dgm:chPref val="3"/>
        </dgm:presLayoutVars>
      </dgm:prSet>
      <dgm:spPr/>
      <dgm:t>
        <a:bodyPr/>
        <a:lstStyle/>
        <a:p>
          <a:pPr rtl="1"/>
          <a:endParaRPr lang="fa-IR"/>
        </a:p>
      </dgm:t>
    </dgm:pt>
    <dgm:pt modelId="{02F7DB7E-1574-4457-B29D-F09ACE73F8F5}" type="pres">
      <dgm:prSet presAssocID="{1BB3650B-299C-49E2-ABE0-2DBAC11C2B50}" presName="level3hierChild" presStyleCnt="0"/>
      <dgm:spPr/>
    </dgm:pt>
    <dgm:pt modelId="{11812A9E-F35C-4629-87A6-B8205A11527B}" type="pres">
      <dgm:prSet presAssocID="{972F0CEC-D044-444A-A96F-47A94DCA47D4}" presName="conn2-1" presStyleLbl="parChTrans1D4" presStyleIdx="3" presStyleCnt="10"/>
      <dgm:spPr/>
      <dgm:t>
        <a:bodyPr/>
        <a:lstStyle/>
        <a:p>
          <a:pPr rtl="1"/>
          <a:endParaRPr lang="fa-IR"/>
        </a:p>
      </dgm:t>
    </dgm:pt>
    <dgm:pt modelId="{0BBA366D-2F91-47EF-AED5-1257936FE1DE}" type="pres">
      <dgm:prSet presAssocID="{972F0CEC-D044-444A-A96F-47A94DCA47D4}" presName="connTx" presStyleLbl="parChTrans1D4" presStyleIdx="3" presStyleCnt="10"/>
      <dgm:spPr/>
      <dgm:t>
        <a:bodyPr/>
        <a:lstStyle/>
        <a:p>
          <a:pPr rtl="1"/>
          <a:endParaRPr lang="fa-IR"/>
        </a:p>
      </dgm:t>
    </dgm:pt>
    <dgm:pt modelId="{55B619C4-2610-4CD5-85D5-01D820EFB056}" type="pres">
      <dgm:prSet presAssocID="{B5B121D7-A4F0-4B89-8E36-B10132E5D407}" presName="root2" presStyleCnt="0"/>
      <dgm:spPr/>
    </dgm:pt>
    <dgm:pt modelId="{470316A4-7D14-4F14-B5B2-C873E669B503}" type="pres">
      <dgm:prSet presAssocID="{B5B121D7-A4F0-4B89-8E36-B10132E5D407}" presName="LevelTwoTextNode" presStyleLbl="node4" presStyleIdx="3" presStyleCnt="10" custScaleX="69010">
        <dgm:presLayoutVars>
          <dgm:chPref val="3"/>
        </dgm:presLayoutVars>
      </dgm:prSet>
      <dgm:spPr/>
      <dgm:t>
        <a:bodyPr/>
        <a:lstStyle/>
        <a:p>
          <a:pPr rtl="1"/>
          <a:endParaRPr lang="fa-IR"/>
        </a:p>
      </dgm:t>
    </dgm:pt>
    <dgm:pt modelId="{0E072ADB-1D93-4C6B-BCFD-6369F8821B4E}" type="pres">
      <dgm:prSet presAssocID="{B5B121D7-A4F0-4B89-8E36-B10132E5D407}" presName="level3hierChild" presStyleCnt="0"/>
      <dgm:spPr/>
    </dgm:pt>
    <dgm:pt modelId="{1B8A7592-A304-41D0-A53C-E7555D82AFD6}" type="pres">
      <dgm:prSet presAssocID="{6FD39547-8D1B-41FD-B7C5-B9F94E79224D}" presName="conn2-1" presStyleLbl="parChTrans1D3" presStyleIdx="3" presStyleCnt="5"/>
      <dgm:spPr/>
      <dgm:t>
        <a:bodyPr/>
        <a:lstStyle/>
        <a:p>
          <a:pPr rtl="1"/>
          <a:endParaRPr lang="fa-IR"/>
        </a:p>
      </dgm:t>
    </dgm:pt>
    <dgm:pt modelId="{EF45CE77-1E8C-404D-A49B-66C3CCB2F838}" type="pres">
      <dgm:prSet presAssocID="{6FD39547-8D1B-41FD-B7C5-B9F94E79224D}" presName="connTx" presStyleLbl="parChTrans1D3" presStyleIdx="3" presStyleCnt="5"/>
      <dgm:spPr/>
      <dgm:t>
        <a:bodyPr/>
        <a:lstStyle/>
        <a:p>
          <a:pPr rtl="1"/>
          <a:endParaRPr lang="fa-IR"/>
        </a:p>
      </dgm:t>
    </dgm:pt>
    <dgm:pt modelId="{13379D17-E171-4787-8F7F-92F2F4B6A195}" type="pres">
      <dgm:prSet presAssocID="{065CD933-C5C3-423A-8988-56CE920A96F6}" presName="root2" presStyleCnt="0"/>
      <dgm:spPr/>
    </dgm:pt>
    <dgm:pt modelId="{7F08DD4E-3319-4AFE-AFC1-E41096CC417F}" type="pres">
      <dgm:prSet presAssocID="{065CD933-C5C3-423A-8988-56CE920A96F6}" presName="LevelTwoTextNode" presStyleLbl="node3" presStyleIdx="3" presStyleCnt="5" custScaleX="89670">
        <dgm:presLayoutVars>
          <dgm:chPref val="3"/>
        </dgm:presLayoutVars>
      </dgm:prSet>
      <dgm:spPr/>
      <dgm:t>
        <a:bodyPr/>
        <a:lstStyle/>
        <a:p>
          <a:pPr rtl="1"/>
          <a:endParaRPr lang="fa-IR"/>
        </a:p>
      </dgm:t>
    </dgm:pt>
    <dgm:pt modelId="{C5CF1D8B-2F81-4E59-9189-9C82EAB1670E}" type="pres">
      <dgm:prSet presAssocID="{065CD933-C5C3-423A-8988-56CE920A96F6}" presName="level3hierChild" presStyleCnt="0"/>
      <dgm:spPr/>
    </dgm:pt>
    <dgm:pt modelId="{3BFC9041-2A31-4F93-9DFB-485996D6EEDD}" type="pres">
      <dgm:prSet presAssocID="{CD167D91-323A-4879-B89C-B003091A3E8B}" presName="conn2-1" presStyleLbl="parChTrans1D4" presStyleIdx="4" presStyleCnt="10"/>
      <dgm:spPr/>
      <dgm:t>
        <a:bodyPr/>
        <a:lstStyle/>
        <a:p>
          <a:pPr rtl="1"/>
          <a:endParaRPr lang="fa-IR"/>
        </a:p>
      </dgm:t>
    </dgm:pt>
    <dgm:pt modelId="{771FAE95-5CF7-42FA-8838-6C63D8CEC489}" type="pres">
      <dgm:prSet presAssocID="{CD167D91-323A-4879-B89C-B003091A3E8B}" presName="connTx" presStyleLbl="parChTrans1D4" presStyleIdx="4" presStyleCnt="10"/>
      <dgm:spPr/>
      <dgm:t>
        <a:bodyPr/>
        <a:lstStyle/>
        <a:p>
          <a:pPr rtl="1"/>
          <a:endParaRPr lang="fa-IR"/>
        </a:p>
      </dgm:t>
    </dgm:pt>
    <dgm:pt modelId="{679E543B-F805-4230-B7AE-A9A5588873A6}" type="pres">
      <dgm:prSet presAssocID="{ABA15620-B394-4AA0-8DFF-1C12C6676BAC}" presName="root2" presStyleCnt="0"/>
      <dgm:spPr/>
    </dgm:pt>
    <dgm:pt modelId="{AFFFA0A8-3038-4C76-A840-FFC9EF37816B}" type="pres">
      <dgm:prSet presAssocID="{ABA15620-B394-4AA0-8DFF-1C12C6676BAC}" presName="LevelTwoTextNode" presStyleLbl="node4" presStyleIdx="4" presStyleCnt="10" custScaleX="270623">
        <dgm:presLayoutVars>
          <dgm:chPref val="3"/>
        </dgm:presLayoutVars>
      </dgm:prSet>
      <dgm:spPr/>
      <dgm:t>
        <a:bodyPr/>
        <a:lstStyle/>
        <a:p>
          <a:pPr rtl="1"/>
          <a:endParaRPr lang="fa-IR"/>
        </a:p>
      </dgm:t>
    </dgm:pt>
    <dgm:pt modelId="{47AA36BD-6EB5-4F31-B469-425B9416F986}" type="pres">
      <dgm:prSet presAssocID="{ABA15620-B394-4AA0-8DFF-1C12C6676BAC}" presName="level3hierChild" presStyleCnt="0"/>
      <dgm:spPr/>
    </dgm:pt>
    <dgm:pt modelId="{D8065686-9318-4D8B-9C47-1BF5392D7A0C}" type="pres">
      <dgm:prSet presAssocID="{CA6A8F26-834B-4BC3-A89A-04B313EC59BE}" presName="conn2-1" presStyleLbl="parChTrans1D4" presStyleIdx="5" presStyleCnt="10"/>
      <dgm:spPr/>
      <dgm:t>
        <a:bodyPr/>
        <a:lstStyle/>
        <a:p>
          <a:pPr rtl="1"/>
          <a:endParaRPr lang="fa-IR"/>
        </a:p>
      </dgm:t>
    </dgm:pt>
    <dgm:pt modelId="{01479ADA-4BC3-4D58-B7AE-E774C71CD6B1}" type="pres">
      <dgm:prSet presAssocID="{CA6A8F26-834B-4BC3-A89A-04B313EC59BE}" presName="connTx" presStyleLbl="parChTrans1D4" presStyleIdx="5" presStyleCnt="10"/>
      <dgm:spPr/>
      <dgm:t>
        <a:bodyPr/>
        <a:lstStyle/>
        <a:p>
          <a:pPr rtl="1"/>
          <a:endParaRPr lang="fa-IR"/>
        </a:p>
      </dgm:t>
    </dgm:pt>
    <dgm:pt modelId="{5310D155-F8F8-4AEF-8072-8602A0A577C8}" type="pres">
      <dgm:prSet presAssocID="{84ACE0F7-99F4-4584-8A72-32B310762D12}" presName="root2" presStyleCnt="0"/>
      <dgm:spPr/>
    </dgm:pt>
    <dgm:pt modelId="{F11A22C4-991C-47B9-8250-7DCFE2867C5E}" type="pres">
      <dgm:prSet presAssocID="{84ACE0F7-99F4-4584-8A72-32B310762D12}" presName="LevelTwoTextNode" presStyleLbl="node4" presStyleIdx="5" presStyleCnt="10" custScaleX="71678">
        <dgm:presLayoutVars>
          <dgm:chPref val="3"/>
        </dgm:presLayoutVars>
      </dgm:prSet>
      <dgm:spPr/>
      <dgm:t>
        <a:bodyPr/>
        <a:lstStyle/>
        <a:p>
          <a:pPr rtl="1"/>
          <a:endParaRPr lang="fa-IR"/>
        </a:p>
      </dgm:t>
    </dgm:pt>
    <dgm:pt modelId="{7A30780F-8215-42EB-908E-E84784ACFF98}" type="pres">
      <dgm:prSet presAssocID="{84ACE0F7-99F4-4584-8A72-32B310762D12}" presName="level3hierChild" presStyleCnt="0"/>
      <dgm:spPr/>
    </dgm:pt>
    <dgm:pt modelId="{E43B2B25-38AF-4080-85AB-0D4E34C613BB}" type="pres">
      <dgm:prSet presAssocID="{F5BF728C-C1FB-4E74-AAFF-714E40356724}" presName="conn2-1" presStyleLbl="parChTrans1D4" presStyleIdx="6" presStyleCnt="10"/>
      <dgm:spPr/>
      <dgm:t>
        <a:bodyPr/>
        <a:lstStyle/>
        <a:p>
          <a:pPr rtl="1"/>
          <a:endParaRPr lang="fa-IR"/>
        </a:p>
      </dgm:t>
    </dgm:pt>
    <dgm:pt modelId="{28233415-964F-4E30-944E-34EC410FAA21}" type="pres">
      <dgm:prSet presAssocID="{F5BF728C-C1FB-4E74-AAFF-714E40356724}" presName="connTx" presStyleLbl="parChTrans1D4" presStyleIdx="6" presStyleCnt="10"/>
      <dgm:spPr/>
      <dgm:t>
        <a:bodyPr/>
        <a:lstStyle/>
        <a:p>
          <a:pPr rtl="1"/>
          <a:endParaRPr lang="fa-IR"/>
        </a:p>
      </dgm:t>
    </dgm:pt>
    <dgm:pt modelId="{345CB5F1-F8F2-416E-ACB5-99053F485FBB}" type="pres">
      <dgm:prSet presAssocID="{F3D95894-5EA6-4221-8323-29612672B8BE}" presName="root2" presStyleCnt="0"/>
      <dgm:spPr/>
    </dgm:pt>
    <dgm:pt modelId="{8154DC52-9EE6-42F5-B209-B12ADA365961}" type="pres">
      <dgm:prSet presAssocID="{F3D95894-5EA6-4221-8323-29612672B8BE}" presName="LevelTwoTextNode" presStyleLbl="node4" presStyleIdx="6" presStyleCnt="10" custScaleX="140177">
        <dgm:presLayoutVars>
          <dgm:chPref val="3"/>
        </dgm:presLayoutVars>
      </dgm:prSet>
      <dgm:spPr/>
      <dgm:t>
        <a:bodyPr/>
        <a:lstStyle/>
        <a:p>
          <a:pPr rtl="1"/>
          <a:endParaRPr lang="fa-IR"/>
        </a:p>
      </dgm:t>
    </dgm:pt>
    <dgm:pt modelId="{01F18D37-3682-4C63-A99D-9B69BE537F05}" type="pres">
      <dgm:prSet presAssocID="{F3D95894-5EA6-4221-8323-29612672B8BE}" presName="level3hierChild" presStyleCnt="0"/>
      <dgm:spPr/>
    </dgm:pt>
    <dgm:pt modelId="{22E7EF0D-D30D-454E-A8C9-B4F20BE3FD04}" type="pres">
      <dgm:prSet presAssocID="{1370DEDD-E723-48C6-9DC8-7812C002A2CA}" presName="conn2-1" presStyleLbl="parChTrans1D4" presStyleIdx="7" presStyleCnt="10"/>
      <dgm:spPr/>
      <dgm:t>
        <a:bodyPr/>
        <a:lstStyle/>
        <a:p>
          <a:pPr rtl="1"/>
          <a:endParaRPr lang="fa-IR"/>
        </a:p>
      </dgm:t>
    </dgm:pt>
    <dgm:pt modelId="{88982177-C28A-48D8-8B26-3CEEB272E01C}" type="pres">
      <dgm:prSet presAssocID="{1370DEDD-E723-48C6-9DC8-7812C002A2CA}" presName="connTx" presStyleLbl="parChTrans1D4" presStyleIdx="7" presStyleCnt="10"/>
      <dgm:spPr/>
      <dgm:t>
        <a:bodyPr/>
        <a:lstStyle/>
        <a:p>
          <a:pPr rtl="1"/>
          <a:endParaRPr lang="fa-IR"/>
        </a:p>
      </dgm:t>
    </dgm:pt>
    <dgm:pt modelId="{8B6F2212-FE4D-4DED-99E7-D89009A8CADF}" type="pres">
      <dgm:prSet presAssocID="{B3401EF3-205B-40C3-85C6-3882D4A4BDB9}" presName="root2" presStyleCnt="0"/>
      <dgm:spPr/>
    </dgm:pt>
    <dgm:pt modelId="{072619F1-C4DA-476A-8F78-6E3B5B217EA2}" type="pres">
      <dgm:prSet presAssocID="{B3401EF3-205B-40C3-85C6-3882D4A4BDB9}" presName="LevelTwoTextNode" presStyleLbl="node4" presStyleIdx="7" presStyleCnt="10" custScaleX="71678">
        <dgm:presLayoutVars>
          <dgm:chPref val="3"/>
        </dgm:presLayoutVars>
      </dgm:prSet>
      <dgm:spPr/>
      <dgm:t>
        <a:bodyPr/>
        <a:lstStyle/>
        <a:p>
          <a:pPr rtl="1"/>
          <a:endParaRPr lang="fa-IR"/>
        </a:p>
      </dgm:t>
    </dgm:pt>
    <dgm:pt modelId="{5425E9EA-0AFE-4285-A72E-B773685030B8}" type="pres">
      <dgm:prSet presAssocID="{B3401EF3-205B-40C3-85C6-3882D4A4BDB9}" presName="level3hierChild" presStyleCnt="0"/>
      <dgm:spPr/>
    </dgm:pt>
    <dgm:pt modelId="{5C3F547D-7CA2-4292-9526-5023ACEF8DE0}" type="pres">
      <dgm:prSet presAssocID="{A84FD4C1-EA0A-441B-B9B6-716FC63D28DB}" presName="root1" presStyleCnt="0"/>
      <dgm:spPr/>
    </dgm:pt>
    <dgm:pt modelId="{24E1BA4E-EC46-4D53-896E-33F25768070C}" type="pres">
      <dgm:prSet presAssocID="{A84FD4C1-EA0A-441B-B9B6-716FC63D28DB}" presName="LevelOneTextNode" presStyleLbl="node0" presStyleIdx="1" presStyleCnt="2" custScaleX="68974">
        <dgm:presLayoutVars>
          <dgm:chPref val="3"/>
        </dgm:presLayoutVars>
      </dgm:prSet>
      <dgm:spPr/>
      <dgm:t>
        <a:bodyPr/>
        <a:lstStyle/>
        <a:p>
          <a:pPr rtl="1"/>
          <a:endParaRPr lang="fa-IR"/>
        </a:p>
      </dgm:t>
    </dgm:pt>
    <dgm:pt modelId="{59872E26-7B4D-4756-AAF5-CCE7D1F2F838}" type="pres">
      <dgm:prSet presAssocID="{A84FD4C1-EA0A-441B-B9B6-716FC63D28DB}" presName="level2hierChild" presStyleCnt="0"/>
      <dgm:spPr/>
    </dgm:pt>
    <dgm:pt modelId="{0125B34C-9C3E-42A7-B70B-5C002A641D82}" type="pres">
      <dgm:prSet presAssocID="{84489579-4279-4122-ADA8-5CD0BB20F58A}" presName="conn2-1" presStyleLbl="parChTrans1D2" presStyleIdx="2" presStyleCnt="3"/>
      <dgm:spPr/>
      <dgm:t>
        <a:bodyPr/>
        <a:lstStyle/>
        <a:p>
          <a:pPr rtl="1"/>
          <a:endParaRPr lang="fa-IR"/>
        </a:p>
      </dgm:t>
    </dgm:pt>
    <dgm:pt modelId="{168DBF21-4F14-4848-9A20-60104788C3A3}" type="pres">
      <dgm:prSet presAssocID="{84489579-4279-4122-ADA8-5CD0BB20F58A}" presName="connTx" presStyleLbl="parChTrans1D2" presStyleIdx="2" presStyleCnt="3"/>
      <dgm:spPr/>
      <dgm:t>
        <a:bodyPr/>
        <a:lstStyle/>
        <a:p>
          <a:pPr rtl="1"/>
          <a:endParaRPr lang="fa-IR"/>
        </a:p>
      </dgm:t>
    </dgm:pt>
    <dgm:pt modelId="{D76B0CA6-62FE-4545-B1D8-EDA30E8639B8}" type="pres">
      <dgm:prSet presAssocID="{986D49F8-4F21-4ECC-A733-FEB9B2486E2A}" presName="root2" presStyleCnt="0"/>
      <dgm:spPr/>
    </dgm:pt>
    <dgm:pt modelId="{1215698D-25A8-431E-B64B-324AF4923713}" type="pres">
      <dgm:prSet presAssocID="{986D49F8-4F21-4ECC-A733-FEB9B2486E2A}" presName="LevelTwoTextNode" presStyleLbl="node2" presStyleIdx="2" presStyleCnt="3" custScaleX="143815" custScaleY="173009">
        <dgm:presLayoutVars>
          <dgm:chPref val="3"/>
        </dgm:presLayoutVars>
      </dgm:prSet>
      <dgm:spPr/>
      <dgm:t>
        <a:bodyPr/>
        <a:lstStyle/>
        <a:p>
          <a:pPr rtl="1"/>
          <a:endParaRPr lang="fa-IR"/>
        </a:p>
      </dgm:t>
    </dgm:pt>
    <dgm:pt modelId="{14023174-943F-43B1-A271-66417364FD55}" type="pres">
      <dgm:prSet presAssocID="{986D49F8-4F21-4ECC-A733-FEB9B2486E2A}" presName="level3hierChild" presStyleCnt="0"/>
      <dgm:spPr/>
    </dgm:pt>
    <dgm:pt modelId="{BB9AB1DC-E12E-465F-94D5-1B820DDD8184}" type="pres">
      <dgm:prSet presAssocID="{F045FEA5-74D1-4749-8FBE-478423E06093}" presName="conn2-1" presStyleLbl="parChTrans1D3" presStyleIdx="4" presStyleCnt="5"/>
      <dgm:spPr/>
      <dgm:t>
        <a:bodyPr/>
        <a:lstStyle/>
        <a:p>
          <a:pPr rtl="1"/>
          <a:endParaRPr lang="fa-IR"/>
        </a:p>
      </dgm:t>
    </dgm:pt>
    <dgm:pt modelId="{C97A79C0-4F29-4F06-ABFF-EF6C2F549B92}" type="pres">
      <dgm:prSet presAssocID="{F045FEA5-74D1-4749-8FBE-478423E06093}" presName="connTx" presStyleLbl="parChTrans1D3" presStyleIdx="4" presStyleCnt="5"/>
      <dgm:spPr/>
      <dgm:t>
        <a:bodyPr/>
        <a:lstStyle/>
        <a:p>
          <a:pPr rtl="1"/>
          <a:endParaRPr lang="fa-IR"/>
        </a:p>
      </dgm:t>
    </dgm:pt>
    <dgm:pt modelId="{421C6B82-0D12-4FC9-8843-BCD607531BE0}" type="pres">
      <dgm:prSet presAssocID="{B1334F97-D0F4-4627-AA05-AAECFA51AF2E}" presName="root2" presStyleCnt="0"/>
      <dgm:spPr/>
    </dgm:pt>
    <dgm:pt modelId="{D9C89DC6-6B80-4EE5-A18F-208A58D66699}" type="pres">
      <dgm:prSet presAssocID="{B1334F97-D0F4-4627-AA05-AAECFA51AF2E}" presName="LevelTwoTextNode" presStyleLbl="node3" presStyleIdx="4" presStyleCnt="5">
        <dgm:presLayoutVars>
          <dgm:chPref val="3"/>
        </dgm:presLayoutVars>
      </dgm:prSet>
      <dgm:spPr/>
      <dgm:t>
        <a:bodyPr/>
        <a:lstStyle/>
        <a:p>
          <a:pPr rtl="1"/>
          <a:endParaRPr lang="fa-IR"/>
        </a:p>
      </dgm:t>
    </dgm:pt>
    <dgm:pt modelId="{28F01A11-A2CF-444F-AC17-6061E4DA7CA7}" type="pres">
      <dgm:prSet presAssocID="{B1334F97-D0F4-4627-AA05-AAECFA51AF2E}" presName="level3hierChild" presStyleCnt="0"/>
      <dgm:spPr/>
    </dgm:pt>
    <dgm:pt modelId="{D69F3591-2576-47D5-AB0E-0A17F784AE42}" type="pres">
      <dgm:prSet presAssocID="{BB91B216-F5A3-4524-BF96-D32BAE41DE30}" presName="conn2-1" presStyleLbl="parChTrans1D4" presStyleIdx="8" presStyleCnt="10"/>
      <dgm:spPr/>
      <dgm:t>
        <a:bodyPr/>
        <a:lstStyle/>
        <a:p>
          <a:pPr rtl="1"/>
          <a:endParaRPr lang="fa-IR"/>
        </a:p>
      </dgm:t>
    </dgm:pt>
    <dgm:pt modelId="{3330D455-AC1C-4CCD-A02B-FD297A9B7A8C}" type="pres">
      <dgm:prSet presAssocID="{BB91B216-F5A3-4524-BF96-D32BAE41DE30}" presName="connTx" presStyleLbl="parChTrans1D4" presStyleIdx="8" presStyleCnt="10"/>
      <dgm:spPr/>
      <dgm:t>
        <a:bodyPr/>
        <a:lstStyle/>
        <a:p>
          <a:pPr rtl="1"/>
          <a:endParaRPr lang="fa-IR"/>
        </a:p>
      </dgm:t>
    </dgm:pt>
    <dgm:pt modelId="{7B3893D3-A6C4-4240-B13C-5EBAFA7AC9BC}" type="pres">
      <dgm:prSet presAssocID="{3F5BC0FC-95BA-4AF9-8C7B-4DB47F68E76B}" presName="root2" presStyleCnt="0"/>
      <dgm:spPr/>
    </dgm:pt>
    <dgm:pt modelId="{C21FCB5D-2F9C-4945-8FCB-D6E41798CA64}" type="pres">
      <dgm:prSet presAssocID="{3F5BC0FC-95BA-4AF9-8C7B-4DB47F68E76B}" presName="LevelTwoTextNode" presStyleLbl="node4" presStyleIdx="8" presStyleCnt="10">
        <dgm:presLayoutVars>
          <dgm:chPref val="3"/>
        </dgm:presLayoutVars>
      </dgm:prSet>
      <dgm:spPr/>
      <dgm:t>
        <a:bodyPr/>
        <a:lstStyle/>
        <a:p>
          <a:pPr rtl="1"/>
          <a:endParaRPr lang="fa-IR"/>
        </a:p>
      </dgm:t>
    </dgm:pt>
    <dgm:pt modelId="{F5CC275C-3396-4EF4-8174-3406419F412E}" type="pres">
      <dgm:prSet presAssocID="{3F5BC0FC-95BA-4AF9-8C7B-4DB47F68E76B}" presName="level3hierChild" presStyleCnt="0"/>
      <dgm:spPr/>
    </dgm:pt>
    <dgm:pt modelId="{5A03E0B8-65B4-44BB-A1FB-A882E9B35A49}" type="pres">
      <dgm:prSet presAssocID="{BD10BE3A-B5BF-4A8A-9D67-C25A967CDB84}" presName="conn2-1" presStyleLbl="parChTrans1D4" presStyleIdx="9" presStyleCnt="10"/>
      <dgm:spPr/>
      <dgm:t>
        <a:bodyPr/>
        <a:lstStyle/>
        <a:p>
          <a:pPr rtl="1"/>
          <a:endParaRPr lang="fa-IR"/>
        </a:p>
      </dgm:t>
    </dgm:pt>
    <dgm:pt modelId="{AAF67DB5-5DD6-4C30-8846-1DEA97948442}" type="pres">
      <dgm:prSet presAssocID="{BD10BE3A-B5BF-4A8A-9D67-C25A967CDB84}" presName="connTx" presStyleLbl="parChTrans1D4" presStyleIdx="9" presStyleCnt="10"/>
      <dgm:spPr/>
      <dgm:t>
        <a:bodyPr/>
        <a:lstStyle/>
        <a:p>
          <a:pPr rtl="1"/>
          <a:endParaRPr lang="fa-IR"/>
        </a:p>
      </dgm:t>
    </dgm:pt>
    <dgm:pt modelId="{33BFC30B-B6ED-4988-95A4-3C7F2D85C0C7}" type="pres">
      <dgm:prSet presAssocID="{770E456A-255F-4B71-B103-95E6CEE8BE18}" presName="root2" presStyleCnt="0"/>
      <dgm:spPr/>
    </dgm:pt>
    <dgm:pt modelId="{49840F1F-013C-4D66-B45D-EBE217B03111}" type="pres">
      <dgm:prSet presAssocID="{770E456A-255F-4B71-B103-95E6CEE8BE18}" presName="LevelTwoTextNode" presStyleLbl="node4" presStyleIdx="9" presStyleCnt="10">
        <dgm:presLayoutVars>
          <dgm:chPref val="3"/>
        </dgm:presLayoutVars>
      </dgm:prSet>
      <dgm:spPr/>
      <dgm:t>
        <a:bodyPr/>
        <a:lstStyle/>
        <a:p>
          <a:pPr rtl="1"/>
          <a:endParaRPr lang="fa-IR"/>
        </a:p>
      </dgm:t>
    </dgm:pt>
    <dgm:pt modelId="{62512C2C-A4D6-429D-9D6F-FDD286808DD5}" type="pres">
      <dgm:prSet presAssocID="{770E456A-255F-4B71-B103-95E6CEE8BE18}" presName="level3hierChild" presStyleCnt="0"/>
      <dgm:spPr/>
    </dgm:pt>
  </dgm:ptLst>
  <dgm:cxnLst>
    <dgm:cxn modelId="{F810C4ED-7C1F-4A29-B600-797333495EE4}" srcId="{1FC8BE12-2EE8-435F-BA71-8AEEF52BC7FA}" destId="{065CD933-C5C3-423A-8988-56CE920A96F6}" srcOrd="1" destOrd="0" parTransId="{6FD39547-8D1B-41FD-B7C5-B9F94E79224D}" sibTransId="{8111F58C-E4F1-485B-BA46-E62839B1F670}"/>
    <dgm:cxn modelId="{4BE49975-1708-4D83-82CB-266326A680E9}" srcId="{C0AAC540-F27B-472F-927C-4C4476C6C43E}" destId="{A84FD4C1-EA0A-441B-B9B6-716FC63D28DB}" srcOrd="1" destOrd="0" parTransId="{314226A1-71C2-479A-9966-3C6656E71CB4}" sibTransId="{15A76DA8-624D-4CA4-929D-2BED99C978AC}"/>
    <dgm:cxn modelId="{E83DE783-EAE2-42D6-A437-EA18DC8BDD6E}" type="presOf" srcId="{B5B121D7-A4F0-4B89-8E36-B10132E5D407}" destId="{470316A4-7D14-4F14-B5B2-C873E669B503}" srcOrd="0" destOrd="0" presId="urn:microsoft.com/office/officeart/2005/8/layout/hierarchy2"/>
    <dgm:cxn modelId="{65B7B36C-FCCC-4614-BFAA-C9C71E309BC1}" type="presOf" srcId="{B7DB44C4-64D4-41D2-8053-4ECB9FEF8E19}" destId="{AA6E341A-1584-4979-B0D5-CDB83B598E04}" srcOrd="0" destOrd="0" presId="urn:microsoft.com/office/officeart/2005/8/layout/hierarchy2"/>
    <dgm:cxn modelId="{76A28619-99DD-4EAC-B2B8-59FA71220FF2}" type="presOf" srcId="{CD167D91-323A-4879-B89C-B003091A3E8B}" destId="{771FAE95-5CF7-42FA-8838-6C63D8CEC489}" srcOrd="1" destOrd="0" presId="urn:microsoft.com/office/officeart/2005/8/layout/hierarchy2"/>
    <dgm:cxn modelId="{E5BBA1FB-674D-40F6-BF90-243F45500CAB}" type="presOf" srcId="{2C61AF80-D727-44BA-8ECD-CDCE5D723300}" destId="{44375674-5EAD-4B53-B4AE-321BABA385E2}" srcOrd="1" destOrd="0" presId="urn:microsoft.com/office/officeart/2005/8/layout/hierarchy2"/>
    <dgm:cxn modelId="{F66D709A-3011-4025-A790-3D0250DA2455}" type="presOf" srcId="{065CD933-C5C3-423A-8988-56CE920A96F6}" destId="{7F08DD4E-3319-4AFE-AFC1-E41096CC417F}" srcOrd="0" destOrd="0" presId="urn:microsoft.com/office/officeart/2005/8/layout/hierarchy2"/>
    <dgm:cxn modelId="{81EB9CA2-6450-4EF1-B1CE-E66B05985906}" type="presOf" srcId="{E1AA2458-DB47-4FF1-810D-6DBA537D599C}" destId="{695A81A5-7D44-49AB-9056-DEC75DB99851}" srcOrd="0" destOrd="0" presId="urn:microsoft.com/office/officeart/2005/8/layout/hierarchy2"/>
    <dgm:cxn modelId="{CE6F0D9C-3C5E-460E-8103-C294F7679C0B}" type="presOf" srcId="{1FC8BE12-2EE8-435F-BA71-8AEEF52BC7FA}" destId="{D09AFC0F-51B4-44A4-B8CF-66A8C8778D07}" srcOrd="0" destOrd="0" presId="urn:microsoft.com/office/officeart/2005/8/layout/hierarchy2"/>
    <dgm:cxn modelId="{E49F184A-FA2B-4D9C-A35E-C19D2742E590}" type="presOf" srcId="{F3D95894-5EA6-4221-8323-29612672B8BE}" destId="{8154DC52-9EE6-42F5-B209-B12ADA365961}" srcOrd="0" destOrd="0" presId="urn:microsoft.com/office/officeart/2005/8/layout/hierarchy2"/>
    <dgm:cxn modelId="{3FD78A23-9653-4F8B-9471-BA90586D0E1F}" type="presOf" srcId="{F5BF728C-C1FB-4E74-AAFF-714E40356724}" destId="{28233415-964F-4E30-944E-34EC410FAA21}" srcOrd="1" destOrd="0" presId="urn:microsoft.com/office/officeart/2005/8/layout/hierarchy2"/>
    <dgm:cxn modelId="{C438EA23-4AD6-4862-985E-A7349DF9CA09}" type="presOf" srcId="{986D49F8-4F21-4ECC-A733-FEB9B2486E2A}" destId="{1215698D-25A8-431E-B64B-324AF4923713}" srcOrd="0" destOrd="0" presId="urn:microsoft.com/office/officeart/2005/8/layout/hierarchy2"/>
    <dgm:cxn modelId="{5E571243-5BA8-4D43-83C9-5135D138BAA0}" type="presOf" srcId="{C9490015-8F9E-4E31-B243-7A38DE121CE3}" destId="{FFB6A55E-DBB5-413A-93A7-CCE537A78880}" srcOrd="0" destOrd="0" presId="urn:microsoft.com/office/officeart/2005/8/layout/hierarchy2"/>
    <dgm:cxn modelId="{B7DAE92B-6A56-43AF-8922-9D073BBD786F}" srcId="{B7DB44C4-64D4-41D2-8053-4ECB9FEF8E19}" destId="{1BB3650B-299C-49E2-ABE0-2DBAC11C2B50}" srcOrd="0" destOrd="0" parTransId="{8F09FEA8-523A-4420-B372-646D21772718}" sibTransId="{C573B888-AF31-44A1-AC6A-0D6B55668818}"/>
    <dgm:cxn modelId="{7408B2EF-A624-412A-8B84-D260AB111D15}" srcId="{E1AA2458-DB47-4FF1-810D-6DBA537D599C}" destId="{2543970C-C1C3-4472-B6D2-A278624A6A96}" srcOrd="0" destOrd="0" parTransId="{C141225D-E2EC-4115-989A-2A20F495DEF7}" sibTransId="{6B765C7E-9EAD-4B5B-9B14-B1A6E74440D1}"/>
    <dgm:cxn modelId="{6579C5A5-CD44-435B-9E9C-10F5312A45E9}" type="presOf" srcId="{C0AAC540-F27B-472F-927C-4C4476C6C43E}" destId="{B4AC5C94-8653-4F55-A6B4-6730D5BEEE05}" srcOrd="0" destOrd="0" presId="urn:microsoft.com/office/officeart/2005/8/layout/hierarchy2"/>
    <dgm:cxn modelId="{1942B620-FE32-4B12-B5DA-E0D634513C1A}" type="presOf" srcId="{6FD39547-8D1B-41FD-B7C5-B9F94E79224D}" destId="{EF45CE77-1E8C-404D-A49B-66C3CCB2F838}" srcOrd="1" destOrd="0" presId="urn:microsoft.com/office/officeart/2005/8/layout/hierarchy2"/>
    <dgm:cxn modelId="{9366F8E5-4ADD-4190-AE5B-49236EAE5B11}" type="presOf" srcId="{ABA15620-B394-4AA0-8DFF-1C12C6676BAC}" destId="{AFFFA0A8-3038-4C76-A840-FFC9EF37816B}" srcOrd="0" destOrd="0" presId="urn:microsoft.com/office/officeart/2005/8/layout/hierarchy2"/>
    <dgm:cxn modelId="{912E9804-5075-44F3-B8FF-2446FB05E023}" type="presOf" srcId="{6FD39547-8D1B-41FD-B7C5-B9F94E79224D}" destId="{1B8A7592-A304-41D0-A53C-E7555D82AFD6}" srcOrd="0" destOrd="0" presId="urn:microsoft.com/office/officeart/2005/8/layout/hierarchy2"/>
    <dgm:cxn modelId="{FAFD77EA-1DFD-41D6-B087-97BAFA7B5744}" type="presOf" srcId="{43A82A83-F25F-49D8-908B-5592A1A6949A}" destId="{4832E72F-26F2-40F1-9326-AC51AACDDCF1}" srcOrd="1" destOrd="0" presId="urn:microsoft.com/office/officeart/2005/8/layout/hierarchy2"/>
    <dgm:cxn modelId="{05EAF658-D02E-4909-94DB-8C510D1E0F65}" type="presOf" srcId="{1370DEDD-E723-48C6-9DC8-7812C002A2CA}" destId="{22E7EF0D-D30D-454E-A8C9-B4F20BE3FD04}" srcOrd="0" destOrd="0" presId="urn:microsoft.com/office/officeart/2005/8/layout/hierarchy2"/>
    <dgm:cxn modelId="{4FFB9C5D-9EED-48AD-9418-BC951E0AB86D}" srcId="{6495A813-6430-420C-BA69-593086A82309}" destId="{0758A4C3-43B6-4E2F-931F-8802F7AC68BC}" srcOrd="0" destOrd="0" parTransId="{C9490015-8F9E-4E31-B243-7A38DE121CE3}" sibTransId="{0089D831-C2A2-4783-A868-5EEF06524F00}"/>
    <dgm:cxn modelId="{9C14D545-874D-466C-8240-959A4EA77760}" type="presOf" srcId="{BB91B216-F5A3-4524-BF96-D32BAE41DE30}" destId="{3330D455-AC1C-4CCD-A02B-FD297A9B7A8C}" srcOrd="1" destOrd="0" presId="urn:microsoft.com/office/officeart/2005/8/layout/hierarchy2"/>
    <dgm:cxn modelId="{DC59B46C-B56B-44D0-AB83-87C8E31BA175}" type="presOf" srcId="{770E456A-255F-4B71-B103-95E6CEE8BE18}" destId="{49840F1F-013C-4D66-B45D-EBE217B03111}" srcOrd="0" destOrd="0" presId="urn:microsoft.com/office/officeart/2005/8/layout/hierarchy2"/>
    <dgm:cxn modelId="{33EC67B0-749C-4D26-AC44-E1F9B7E0DB9E}" type="presOf" srcId="{30CCC798-F7A6-43BB-9BBB-F3C3A18876FB}" destId="{9B0EE3FA-8081-485D-9697-D5B1A8B16180}" srcOrd="1" destOrd="0" presId="urn:microsoft.com/office/officeart/2005/8/layout/hierarchy2"/>
    <dgm:cxn modelId="{4C373DF4-E24D-4497-B562-40A49DA667BC}" srcId="{065CD933-C5C3-423A-8988-56CE920A96F6}" destId="{ABA15620-B394-4AA0-8DFF-1C12C6676BAC}" srcOrd="0" destOrd="0" parTransId="{CD167D91-323A-4879-B89C-B003091A3E8B}" sibTransId="{C1355529-11C9-4738-9C4B-7C0A8810EBEF}"/>
    <dgm:cxn modelId="{BF48DC04-0FA3-4437-931F-EA10D4CE8B44}" srcId="{065CD933-C5C3-423A-8988-56CE920A96F6}" destId="{84ACE0F7-99F4-4584-8A72-32B310762D12}" srcOrd="1" destOrd="0" parTransId="{CA6A8F26-834B-4BC3-A89A-04B313EC59BE}" sibTransId="{E04E8BCB-9DA7-48C8-9C58-CA2C2A28B794}"/>
    <dgm:cxn modelId="{69E6F85E-06D4-417C-A280-BA2421816525}" srcId="{A84FD4C1-EA0A-441B-B9B6-716FC63D28DB}" destId="{986D49F8-4F21-4ECC-A733-FEB9B2486E2A}" srcOrd="0" destOrd="0" parTransId="{84489579-4279-4122-ADA8-5CD0BB20F58A}" sibTransId="{B7D7C17E-D659-4152-B998-0B72A4316CBB}"/>
    <dgm:cxn modelId="{D0ADAB6A-25DB-4C9B-B5AF-6975D36A9DDA}" type="presOf" srcId="{1370DEDD-E723-48C6-9DC8-7812C002A2CA}" destId="{88982177-C28A-48D8-8B26-3CEEB272E01C}" srcOrd="1" destOrd="0" presId="urn:microsoft.com/office/officeart/2005/8/layout/hierarchy2"/>
    <dgm:cxn modelId="{45DD4017-EADD-47E6-AD29-EF5C0F19DDE3}" type="presOf" srcId="{BD10BE3A-B5BF-4A8A-9D67-C25A967CDB84}" destId="{5A03E0B8-65B4-44BB-A1FB-A882E9B35A49}" srcOrd="0" destOrd="0" presId="urn:microsoft.com/office/officeart/2005/8/layout/hierarchy2"/>
    <dgm:cxn modelId="{D0E6D253-C12B-4152-B8C5-0EEB0371A72E}" srcId="{6495A813-6430-420C-BA69-593086A82309}" destId="{1FC8BE12-2EE8-435F-BA71-8AEEF52BC7FA}" srcOrd="1" destOrd="0" parTransId="{9AA0F687-F8A6-47CF-B311-53B714820191}" sibTransId="{98E0C93B-665A-4ABA-B65F-0B2A37B21B55}"/>
    <dgm:cxn modelId="{4DF8A51B-E1EF-47F6-B011-2547176362E6}" srcId="{B1334F97-D0F4-4627-AA05-AAECFA51AF2E}" destId="{3F5BC0FC-95BA-4AF9-8C7B-4DB47F68E76B}" srcOrd="0" destOrd="0" parTransId="{BB91B216-F5A3-4524-BF96-D32BAE41DE30}" sibTransId="{4551C221-155D-49D6-BE75-1E65D329466E}"/>
    <dgm:cxn modelId="{55665067-9B45-44FB-A3CF-0FF67BFCE468}" srcId="{E1AA2458-DB47-4FF1-810D-6DBA537D599C}" destId="{B7DB44C4-64D4-41D2-8053-4ECB9FEF8E19}" srcOrd="1" destOrd="0" parTransId="{21C0ACCD-C4D4-4A98-B188-5A9C51C010E1}" sibTransId="{7FB04CE1-8BF8-45F9-A50B-E8042A4DCAA3}"/>
    <dgm:cxn modelId="{44EB0674-DD7C-41C7-902B-A347EDFECD2E}" type="presOf" srcId="{84489579-4279-4122-ADA8-5CD0BB20F58A}" destId="{168DBF21-4F14-4848-9A20-60104788C3A3}" srcOrd="1" destOrd="0" presId="urn:microsoft.com/office/officeart/2005/8/layout/hierarchy2"/>
    <dgm:cxn modelId="{292764C9-9525-400B-8344-BC720A34812B}" type="presOf" srcId="{CA6A8F26-834B-4BC3-A89A-04B313EC59BE}" destId="{01479ADA-4BC3-4D58-B7AE-E774C71CD6B1}" srcOrd="1" destOrd="0" presId="urn:microsoft.com/office/officeart/2005/8/layout/hierarchy2"/>
    <dgm:cxn modelId="{83F3B5DA-CA7A-4EA9-A68D-EE93ED5D8BA5}" type="presOf" srcId="{3FF87B3F-F26E-44CF-87AB-FDC698261BEE}" destId="{9E423ED6-8ACF-4E00-BEAB-FF4A2B3780D3}" srcOrd="0" destOrd="0" presId="urn:microsoft.com/office/officeart/2005/8/layout/hierarchy2"/>
    <dgm:cxn modelId="{6769D640-4D1C-4517-8C6C-5FC6CA81953F}" type="presOf" srcId="{2543970C-C1C3-4472-B6D2-A278624A6A96}" destId="{1C7B4AB8-E15C-4C37-8C82-1036AAB851DF}" srcOrd="0" destOrd="0" presId="urn:microsoft.com/office/officeart/2005/8/layout/hierarchy2"/>
    <dgm:cxn modelId="{0C7EA85E-D464-4302-BD24-4C593D4F5978}" type="presOf" srcId="{C141225D-E2EC-4115-989A-2A20F495DEF7}" destId="{BADE44E1-507C-4ACF-B579-C4651E5A0EF1}" srcOrd="0" destOrd="0" presId="urn:microsoft.com/office/officeart/2005/8/layout/hierarchy2"/>
    <dgm:cxn modelId="{39BCC730-B456-4006-9622-6D296CA9B249}" type="presOf" srcId="{6495A813-6430-420C-BA69-593086A82309}" destId="{FDE3E2BC-A2DF-4129-83E1-C87F5922E786}" srcOrd="0" destOrd="0" presId="urn:microsoft.com/office/officeart/2005/8/layout/hierarchy2"/>
    <dgm:cxn modelId="{509687AC-8AD1-4780-A753-61B654FDDF13}" srcId="{986D49F8-4F21-4ECC-A733-FEB9B2486E2A}" destId="{B1334F97-D0F4-4627-AA05-AAECFA51AF2E}" srcOrd="0" destOrd="0" parTransId="{F045FEA5-74D1-4749-8FBE-478423E06093}" sibTransId="{BE6EA036-B7C6-42E2-9D3B-53DE296B14FB}"/>
    <dgm:cxn modelId="{2EA922FC-3A8C-4222-82A1-03D8C624F451}" type="presOf" srcId="{F5BF728C-C1FB-4E74-AAFF-714E40356724}" destId="{E43B2B25-38AF-4080-85AB-0D4E34C613BB}" srcOrd="0" destOrd="0" presId="urn:microsoft.com/office/officeart/2005/8/layout/hierarchy2"/>
    <dgm:cxn modelId="{C39BDDFE-084E-489B-963F-7CE4CB7F4418}" type="presOf" srcId="{84ACE0F7-99F4-4584-8A72-32B310762D12}" destId="{F11A22C4-991C-47B9-8250-7DCFE2867C5E}" srcOrd="0" destOrd="0" presId="urn:microsoft.com/office/officeart/2005/8/layout/hierarchy2"/>
    <dgm:cxn modelId="{23EB391F-1D43-42E5-9193-F62BF1E942DB}" type="presOf" srcId="{3F5BC0FC-95BA-4AF9-8C7B-4DB47F68E76B}" destId="{C21FCB5D-2F9C-4945-8FCB-D6E41798CA64}" srcOrd="0" destOrd="0" presId="urn:microsoft.com/office/officeart/2005/8/layout/hierarchy2"/>
    <dgm:cxn modelId="{2A397564-1D68-47EB-BF36-8422E2B4D1A3}" type="presOf" srcId="{8F09FEA8-523A-4420-B372-646D21772718}" destId="{270646A3-E968-43E1-A5FC-42671455122A}" srcOrd="0" destOrd="0" presId="urn:microsoft.com/office/officeart/2005/8/layout/hierarchy2"/>
    <dgm:cxn modelId="{1DB73ACB-0776-4C0B-887F-419D9C04A455}" type="presOf" srcId="{43A82A83-F25F-49D8-908B-5592A1A6949A}" destId="{844F4672-D370-4131-9ACB-F8386BD49F54}" srcOrd="0" destOrd="0" presId="urn:microsoft.com/office/officeart/2005/8/layout/hierarchy2"/>
    <dgm:cxn modelId="{1E16A1AA-AEF8-4491-A42C-98F535E3AF5D}" type="presOf" srcId="{A84FD4C1-EA0A-441B-B9B6-716FC63D28DB}" destId="{24E1BA4E-EC46-4D53-896E-33F25768070C}" srcOrd="0" destOrd="0" presId="urn:microsoft.com/office/officeart/2005/8/layout/hierarchy2"/>
    <dgm:cxn modelId="{BBDE335F-C486-4BC9-AB06-2DA4B9076DA7}" srcId="{C0AAC540-F27B-472F-927C-4C4476C6C43E}" destId="{6495A813-6430-420C-BA69-593086A82309}" srcOrd="0" destOrd="0" parTransId="{44C4CCD0-FC12-4751-9FFC-B24574BA0808}" sibTransId="{85A94EE0-48EE-4632-95E3-D61C0C9C7777}"/>
    <dgm:cxn modelId="{271366B2-BDA0-45B8-971C-DBCA0459AFB8}" srcId="{3F5BC0FC-95BA-4AF9-8C7B-4DB47F68E76B}" destId="{770E456A-255F-4B71-B103-95E6CEE8BE18}" srcOrd="0" destOrd="0" parTransId="{BD10BE3A-B5BF-4A8A-9D67-C25A967CDB84}" sibTransId="{314EE524-0F18-4C69-AE12-75FFB3ED45EA}"/>
    <dgm:cxn modelId="{6C4A6163-0316-43A2-9304-EB40F7474A74}" type="presOf" srcId="{F045FEA5-74D1-4749-8FBE-478423E06093}" destId="{C97A79C0-4F29-4F06-ABFF-EF6C2F549B92}" srcOrd="1" destOrd="0" presId="urn:microsoft.com/office/officeart/2005/8/layout/hierarchy2"/>
    <dgm:cxn modelId="{87153BAD-D6F1-45DA-90B9-83091C580506}" type="presOf" srcId="{BD10BE3A-B5BF-4A8A-9D67-C25A967CDB84}" destId="{AAF67DB5-5DD6-4C30-8846-1DEA97948442}" srcOrd="1" destOrd="0" presId="urn:microsoft.com/office/officeart/2005/8/layout/hierarchy2"/>
    <dgm:cxn modelId="{8C9A5916-6A22-48D5-A079-D72BCA415C4B}" type="presOf" srcId="{B1334F97-D0F4-4627-AA05-AAECFA51AF2E}" destId="{D9C89DC6-6B80-4EE5-A18F-208A58D66699}" srcOrd="0" destOrd="0" presId="urn:microsoft.com/office/officeart/2005/8/layout/hierarchy2"/>
    <dgm:cxn modelId="{4D654F02-8DD6-40F0-9ABE-D0493F61080B}" type="presOf" srcId="{972F0CEC-D044-444A-A96F-47A94DCA47D4}" destId="{0BBA366D-2F91-47EF-AED5-1257936FE1DE}" srcOrd="1" destOrd="0" presId="urn:microsoft.com/office/officeart/2005/8/layout/hierarchy2"/>
    <dgm:cxn modelId="{DEEE56BE-8401-4415-8C9C-1AAABC4BDD5A}" type="presOf" srcId="{CD167D91-323A-4879-B89C-B003091A3E8B}" destId="{3BFC9041-2A31-4F93-9DFB-485996D6EEDD}" srcOrd="0" destOrd="0" presId="urn:microsoft.com/office/officeart/2005/8/layout/hierarchy2"/>
    <dgm:cxn modelId="{A84489A1-48E7-4644-B549-551A4556AB85}" type="presOf" srcId="{8F09FEA8-523A-4420-B372-646D21772718}" destId="{8257D4C8-0930-4ABB-8C85-9115B7D87583}" srcOrd="1" destOrd="0" presId="urn:microsoft.com/office/officeart/2005/8/layout/hierarchy2"/>
    <dgm:cxn modelId="{6D8D0F40-9D03-4A98-80BC-D1A02E9E9BBF}" type="presOf" srcId="{B3401EF3-205B-40C3-85C6-3882D4A4BDB9}" destId="{072619F1-C4DA-476A-8F78-6E3B5B217EA2}" srcOrd="0" destOrd="0" presId="urn:microsoft.com/office/officeart/2005/8/layout/hierarchy2"/>
    <dgm:cxn modelId="{6DE428A9-D396-45E9-AA69-FD319D507AC4}" type="presOf" srcId="{30CCC798-F7A6-43BB-9BBB-F3C3A18876FB}" destId="{7E131DFA-1032-4208-8249-10D38872E498}" srcOrd="0" destOrd="0" presId="urn:microsoft.com/office/officeart/2005/8/layout/hierarchy2"/>
    <dgm:cxn modelId="{9692ECD3-1537-45D1-B235-DE315803162F}" srcId="{0758A4C3-43B6-4E2F-931F-8802F7AC68BC}" destId="{EFC5BB0D-A02C-4C1A-B284-4A1BECB31CF2}" srcOrd="1" destOrd="0" parTransId="{30CCC798-F7A6-43BB-9BBB-F3C3A18876FB}" sibTransId="{77E58501-CEB4-40E7-9D2A-2BB3D67BC22A}"/>
    <dgm:cxn modelId="{3526BDFC-A04F-4367-906B-98EC23A25C7A}" type="presOf" srcId="{C141225D-E2EC-4115-989A-2A20F495DEF7}" destId="{6A2C7E3A-CDFC-4805-AF56-13B2469EBDF0}" srcOrd="1" destOrd="0" presId="urn:microsoft.com/office/officeart/2005/8/layout/hierarchy2"/>
    <dgm:cxn modelId="{AB60051E-65AC-4F5B-B8BC-EB3413F4859E}" type="presOf" srcId="{9AA0F687-F8A6-47CF-B311-53B714820191}" destId="{45C35DC4-73FA-4CB4-B666-7D8ABA92E8E8}" srcOrd="0" destOrd="0" presId="urn:microsoft.com/office/officeart/2005/8/layout/hierarchy2"/>
    <dgm:cxn modelId="{3EE538A0-41F2-48C4-A280-ABDC4D80AC31}" type="presOf" srcId="{BB91B216-F5A3-4524-BF96-D32BAE41DE30}" destId="{D69F3591-2576-47D5-AB0E-0A17F784AE42}" srcOrd="0" destOrd="0" presId="urn:microsoft.com/office/officeart/2005/8/layout/hierarchy2"/>
    <dgm:cxn modelId="{9E1A9E4B-554B-40BD-9181-AFF843264518}" type="presOf" srcId="{1BB3650B-299C-49E2-ABE0-2DBAC11C2B50}" destId="{6D3D8F9C-D169-453C-8E04-578B889B9049}" srcOrd="0" destOrd="0" presId="urn:microsoft.com/office/officeart/2005/8/layout/hierarchy2"/>
    <dgm:cxn modelId="{7B2851A0-6821-49E8-A430-A28E94BDFD77}" srcId="{E1AA2458-DB47-4FF1-810D-6DBA537D599C}" destId="{B5B121D7-A4F0-4B89-8E36-B10132E5D407}" srcOrd="2" destOrd="0" parTransId="{972F0CEC-D044-444A-A96F-47A94DCA47D4}" sibTransId="{9D4F9921-F343-4A73-AE93-3DF33FFB7BD6}"/>
    <dgm:cxn modelId="{69D10AA4-5BDC-492E-AF56-6169BFD27044}" type="presOf" srcId="{21C0ACCD-C4D4-4A98-B188-5A9C51C010E1}" destId="{3958F944-FB7F-43CA-885A-003614A469A8}" srcOrd="1" destOrd="0" presId="urn:microsoft.com/office/officeart/2005/8/layout/hierarchy2"/>
    <dgm:cxn modelId="{1A6F0C16-33E1-4C0E-8868-0F5C983B86BA}" type="presOf" srcId="{972F0CEC-D044-444A-A96F-47A94DCA47D4}" destId="{11812A9E-F35C-4629-87A6-B8205A11527B}" srcOrd="0" destOrd="0" presId="urn:microsoft.com/office/officeart/2005/8/layout/hierarchy2"/>
    <dgm:cxn modelId="{49F7B68D-9696-45A3-9A59-4A25AD586BA0}" type="presOf" srcId="{9AA0F687-F8A6-47CF-B311-53B714820191}" destId="{E48DF992-B098-4E77-9DF5-F34432EF7A69}" srcOrd="1" destOrd="0" presId="urn:microsoft.com/office/officeart/2005/8/layout/hierarchy2"/>
    <dgm:cxn modelId="{16435F43-EFEB-4DE6-99FA-F9A12048236D}" type="presOf" srcId="{84489579-4279-4122-ADA8-5CD0BB20F58A}" destId="{0125B34C-9C3E-42A7-B70B-5C002A641D82}" srcOrd="0" destOrd="0" presId="urn:microsoft.com/office/officeart/2005/8/layout/hierarchy2"/>
    <dgm:cxn modelId="{D5307C98-3913-4B15-BA58-0C71072CC22B}" type="presOf" srcId="{C9490015-8F9E-4E31-B243-7A38DE121CE3}" destId="{03126256-E518-48D8-A7EC-51E5B37F1496}" srcOrd="1" destOrd="0" presId="urn:microsoft.com/office/officeart/2005/8/layout/hierarchy2"/>
    <dgm:cxn modelId="{37B77E30-A989-4571-8355-59BDC6B62F6D}" type="presOf" srcId="{EFC5BB0D-A02C-4C1A-B284-4A1BECB31CF2}" destId="{17CC5538-EFA6-4D2E-804C-2F40F3EF179F}" srcOrd="0" destOrd="0" presId="urn:microsoft.com/office/officeart/2005/8/layout/hierarchy2"/>
    <dgm:cxn modelId="{405D73DB-EDAC-48C5-88B0-7388016CD61F}" type="presOf" srcId="{F045FEA5-74D1-4749-8FBE-478423E06093}" destId="{BB9AB1DC-E12E-465F-94D5-1B820DDD8184}" srcOrd="0" destOrd="0" presId="urn:microsoft.com/office/officeart/2005/8/layout/hierarchy2"/>
    <dgm:cxn modelId="{9B7A8D90-47C0-46E6-8872-ADA674C4CEE2}" srcId="{84ACE0F7-99F4-4584-8A72-32B310762D12}" destId="{F3D95894-5EA6-4221-8323-29612672B8BE}" srcOrd="0" destOrd="0" parTransId="{F5BF728C-C1FB-4E74-AAFF-714E40356724}" sibTransId="{43EFD9D3-ACA5-44D4-96B0-363C91E6B9BF}"/>
    <dgm:cxn modelId="{A36BCC51-0D21-4E9F-A40E-EDEA6B66386F}" srcId="{0758A4C3-43B6-4E2F-931F-8802F7AC68BC}" destId="{3FF87B3F-F26E-44CF-87AB-FDC698261BEE}" srcOrd="0" destOrd="0" parTransId="{2C61AF80-D727-44BA-8ECD-CDCE5D723300}" sibTransId="{323C95E2-68C0-487E-806E-04A19B27C707}"/>
    <dgm:cxn modelId="{BED0C351-EF2A-495C-B30E-F906A6200F2B}" srcId="{1FC8BE12-2EE8-435F-BA71-8AEEF52BC7FA}" destId="{E1AA2458-DB47-4FF1-810D-6DBA537D599C}" srcOrd="0" destOrd="0" parTransId="{43A82A83-F25F-49D8-908B-5592A1A6949A}" sibTransId="{B32548D4-BE6D-4E69-BCBF-E4A81965241C}"/>
    <dgm:cxn modelId="{81CAFB98-3E6A-4EFF-9E5E-9A17E3CBC34A}" type="presOf" srcId="{CA6A8F26-834B-4BC3-A89A-04B313EC59BE}" destId="{D8065686-9318-4D8B-9C47-1BF5392D7A0C}" srcOrd="0" destOrd="0" presId="urn:microsoft.com/office/officeart/2005/8/layout/hierarchy2"/>
    <dgm:cxn modelId="{77BC9E4C-E00B-47AD-98E6-111E77F26AF2}" type="presOf" srcId="{21C0ACCD-C4D4-4A98-B188-5A9C51C010E1}" destId="{5A76461F-727A-4438-85CC-71145ADD1D8A}" srcOrd="0" destOrd="0" presId="urn:microsoft.com/office/officeart/2005/8/layout/hierarchy2"/>
    <dgm:cxn modelId="{B2483B6B-612B-47F8-A88A-23DFC26418F9}" srcId="{065CD933-C5C3-423A-8988-56CE920A96F6}" destId="{B3401EF3-205B-40C3-85C6-3882D4A4BDB9}" srcOrd="2" destOrd="0" parTransId="{1370DEDD-E723-48C6-9DC8-7812C002A2CA}" sibTransId="{9C1B7F43-638B-486F-85D2-0E3DDC629326}"/>
    <dgm:cxn modelId="{A40D1B6B-9E9C-4C8E-97E3-CE6B428936B2}" type="presOf" srcId="{0758A4C3-43B6-4E2F-931F-8802F7AC68BC}" destId="{49502111-EBDE-4BE8-8B85-DAA59A5F71B2}" srcOrd="0" destOrd="0" presId="urn:microsoft.com/office/officeart/2005/8/layout/hierarchy2"/>
    <dgm:cxn modelId="{C7A716C1-F1AB-4DD3-858E-B0D768964BB0}" type="presOf" srcId="{2C61AF80-D727-44BA-8ECD-CDCE5D723300}" destId="{ED86C7B3-BF50-451D-BCA9-9C01D7002399}" srcOrd="0" destOrd="0" presId="urn:microsoft.com/office/officeart/2005/8/layout/hierarchy2"/>
    <dgm:cxn modelId="{9DBFF4B6-F396-4188-BD26-3F9F68F5B2A8}" type="presParOf" srcId="{B4AC5C94-8653-4F55-A6B4-6730D5BEEE05}" destId="{ABA17BAE-47B7-4A5B-817A-8D4386A3C633}" srcOrd="0" destOrd="0" presId="urn:microsoft.com/office/officeart/2005/8/layout/hierarchy2"/>
    <dgm:cxn modelId="{84466EC8-7842-4F03-B3DB-FC2F625B6CDD}" type="presParOf" srcId="{ABA17BAE-47B7-4A5B-817A-8D4386A3C633}" destId="{FDE3E2BC-A2DF-4129-83E1-C87F5922E786}" srcOrd="0" destOrd="0" presId="urn:microsoft.com/office/officeart/2005/8/layout/hierarchy2"/>
    <dgm:cxn modelId="{0825074E-AB55-438E-B322-8E577719EE0E}" type="presParOf" srcId="{ABA17BAE-47B7-4A5B-817A-8D4386A3C633}" destId="{90A8C1D4-15A5-4AC3-A464-7544C848AFE7}" srcOrd="1" destOrd="0" presId="urn:microsoft.com/office/officeart/2005/8/layout/hierarchy2"/>
    <dgm:cxn modelId="{34FC2D98-35E6-456E-9CB7-34F348AA00FD}" type="presParOf" srcId="{90A8C1D4-15A5-4AC3-A464-7544C848AFE7}" destId="{FFB6A55E-DBB5-413A-93A7-CCE537A78880}" srcOrd="0" destOrd="0" presId="urn:microsoft.com/office/officeart/2005/8/layout/hierarchy2"/>
    <dgm:cxn modelId="{0ABE814D-3352-4063-B258-4E9DD22B63DF}" type="presParOf" srcId="{FFB6A55E-DBB5-413A-93A7-CCE537A78880}" destId="{03126256-E518-48D8-A7EC-51E5B37F1496}" srcOrd="0" destOrd="0" presId="urn:microsoft.com/office/officeart/2005/8/layout/hierarchy2"/>
    <dgm:cxn modelId="{310A6BEE-EFEC-48AE-9619-E3360BB3A9D5}" type="presParOf" srcId="{90A8C1D4-15A5-4AC3-A464-7544C848AFE7}" destId="{9CDD367C-46EC-43EC-B393-F3431EEAAD85}" srcOrd="1" destOrd="0" presId="urn:microsoft.com/office/officeart/2005/8/layout/hierarchy2"/>
    <dgm:cxn modelId="{0DE8F4E8-36E0-4C16-BC71-DE746C6AE079}" type="presParOf" srcId="{9CDD367C-46EC-43EC-B393-F3431EEAAD85}" destId="{49502111-EBDE-4BE8-8B85-DAA59A5F71B2}" srcOrd="0" destOrd="0" presId="urn:microsoft.com/office/officeart/2005/8/layout/hierarchy2"/>
    <dgm:cxn modelId="{1A5E139F-D66C-4D5F-BF7F-CD707A261863}" type="presParOf" srcId="{9CDD367C-46EC-43EC-B393-F3431EEAAD85}" destId="{D3875E91-A640-45D3-B70F-ED01B3194115}" srcOrd="1" destOrd="0" presId="urn:microsoft.com/office/officeart/2005/8/layout/hierarchy2"/>
    <dgm:cxn modelId="{061EF760-2EC5-407C-AFBE-5AAE88C979AA}" type="presParOf" srcId="{D3875E91-A640-45D3-B70F-ED01B3194115}" destId="{ED86C7B3-BF50-451D-BCA9-9C01D7002399}" srcOrd="0" destOrd="0" presId="urn:microsoft.com/office/officeart/2005/8/layout/hierarchy2"/>
    <dgm:cxn modelId="{DDB7AFB9-E706-46B9-A4CE-2F66FC4092DC}" type="presParOf" srcId="{ED86C7B3-BF50-451D-BCA9-9C01D7002399}" destId="{44375674-5EAD-4B53-B4AE-321BABA385E2}" srcOrd="0" destOrd="0" presId="urn:microsoft.com/office/officeart/2005/8/layout/hierarchy2"/>
    <dgm:cxn modelId="{7657A277-A80F-45AD-8422-84EA89611A9F}" type="presParOf" srcId="{D3875E91-A640-45D3-B70F-ED01B3194115}" destId="{AA14EDE0-C867-41B0-906F-F43F32E89650}" srcOrd="1" destOrd="0" presId="urn:microsoft.com/office/officeart/2005/8/layout/hierarchy2"/>
    <dgm:cxn modelId="{143ABBC8-228F-4C1E-8E2C-F5685A01E4A8}" type="presParOf" srcId="{AA14EDE0-C867-41B0-906F-F43F32E89650}" destId="{9E423ED6-8ACF-4E00-BEAB-FF4A2B3780D3}" srcOrd="0" destOrd="0" presId="urn:microsoft.com/office/officeart/2005/8/layout/hierarchy2"/>
    <dgm:cxn modelId="{2C861ADB-C58E-446B-A61F-21C3A755B931}" type="presParOf" srcId="{AA14EDE0-C867-41B0-906F-F43F32E89650}" destId="{8EE02F4C-3DE7-45C5-9054-E4CE4D1DB350}" srcOrd="1" destOrd="0" presId="urn:microsoft.com/office/officeart/2005/8/layout/hierarchy2"/>
    <dgm:cxn modelId="{82A65806-0DCF-4DFA-911B-7EB170C36212}" type="presParOf" srcId="{D3875E91-A640-45D3-B70F-ED01B3194115}" destId="{7E131DFA-1032-4208-8249-10D38872E498}" srcOrd="2" destOrd="0" presId="urn:microsoft.com/office/officeart/2005/8/layout/hierarchy2"/>
    <dgm:cxn modelId="{75745DAC-7D60-470A-9BD2-87544A3D6E3F}" type="presParOf" srcId="{7E131DFA-1032-4208-8249-10D38872E498}" destId="{9B0EE3FA-8081-485D-9697-D5B1A8B16180}" srcOrd="0" destOrd="0" presId="urn:microsoft.com/office/officeart/2005/8/layout/hierarchy2"/>
    <dgm:cxn modelId="{1F646FC3-5A1B-4CAF-82BA-1E98986BDFA5}" type="presParOf" srcId="{D3875E91-A640-45D3-B70F-ED01B3194115}" destId="{C51C5FCE-707D-4F3F-A2B3-B7401E49EE86}" srcOrd="3" destOrd="0" presId="urn:microsoft.com/office/officeart/2005/8/layout/hierarchy2"/>
    <dgm:cxn modelId="{4A582895-4C8C-405C-A736-F18A9CBC12A5}" type="presParOf" srcId="{C51C5FCE-707D-4F3F-A2B3-B7401E49EE86}" destId="{17CC5538-EFA6-4D2E-804C-2F40F3EF179F}" srcOrd="0" destOrd="0" presId="urn:microsoft.com/office/officeart/2005/8/layout/hierarchy2"/>
    <dgm:cxn modelId="{6825E481-F347-42F4-836E-1F97B7C21E54}" type="presParOf" srcId="{C51C5FCE-707D-4F3F-A2B3-B7401E49EE86}" destId="{033F6921-592C-4CA9-B244-3D5886FF021C}" srcOrd="1" destOrd="0" presId="urn:microsoft.com/office/officeart/2005/8/layout/hierarchy2"/>
    <dgm:cxn modelId="{1718F1C3-0EB4-48BD-9252-20B2D004D42D}" type="presParOf" srcId="{90A8C1D4-15A5-4AC3-A464-7544C848AFE7}" destId="{45C35DC4-73FA-4CB4-B666-7D8ABA92E8E8}" srcOrd="2" destOrd="0" presId="urn:microsoft.com/office/officeart/2005/8/layout/hierarchy2"/>
    <dgm:cxn modelId="{4A2AF9C3-6E16-4C83-8FAF-2A07580A1B87}" type="presParOf" srcId="{45C35DC4-73FA-4CB4-B666-7D8ABA92E8E8}" destId="{E48DF992-B098-4E77-9DF5-F34432EF7A69}" srcOrd="0" destOrd="0" presId="urn:microsoft.com/office/officeart/2005/8/layout/hierarchy2"/>
    <dgm:cxn modelId="{8FCEBF80-4B2B-458A-BD06-1A7F3579BA25}" type="presParOf" srcId="{90A8C1D4-15A5-4AC3-A464-7544C848AFE7}" destId="{654F5F07-EBC7-4F17-8E18-5F99FB7C4932}" srcOrd="3" destOrd="0" presId="urn:microsoft.com/office/officeart/2005/8/layout/hierarchy2"/>
    <dgm:cxn modelId="{006A3976-1252-4C65-BC7E-CA711EB55D72}" type="presParOf" srcId="{654F5F07-EBC7-4F17-8E18-5F99FB7C4932}" destId="{D09AFC0F-51B4-44A4-B8CF-66A8C8778D07}" srcOrd="0" destOrd="0" presId="urn:microsoft.com/office/officeart/2005/8/layout/hierarchy2"/>
    <dgm:cxn modelId="{F4522FC0-BF89-4213-A468-3E9D41E4BF9B}" type="presParOf" srcId="{654F5F07-EBC7-4F17-8E18-5F99FB7C4932}" destId="{BE16C121-2801-4BA2-A1B1-E2D4755BC2E7}" srcOrd="1" destOrd="0" presId="urn:microsoft.com/office/officeart/2005/8/layout/hierarchy2"/>
    <dgm:cxn modelId="{BE10EE55-173E-48E7-87AC-8B06755A1647}" type="presParOf" srcId="{BE16C121-2801-4BA2-A1B1-E2D4755BC2E7}" destId="{844F4672-D370-4131-9ACB-F8386BD49F54}" srcOrd="0" destOrd="0" presId="urn:microsoft.com/office/officeart/2005/8/layout/hierarchy2"/>
    <dgm:cxn modelId="{1CC549C5-F80C-4FD5-B246-BB854CF2C5D9}" type="presParOf" srcId="{844F4672-D370-4131-9ACB-F8386BD49F54}" destId="{4832E72F-26F2-40F1-9326-AC51AACDDCF1}" srcOrd="0" destOrd="0" presId="urn:microsoft.com/office/officeart/2005/8/layout/hierarchy2"/>
    <dgm:cxn modelId="{4EF457DF-9897-4219-835F-357408B75E21}" type="presParOf" srcId="{BE16C121-2801-4BA2-A1B1-E2D4755BC2E7}" destId="{A615BC47-B755-40F3-86EB-D7AFEAFE88AD}" srcOrd="1" destOrd="0" presId="urn:microsoft.com/office/officeart/2005/8/layout/hierarchy2"/>
    <dgm:cxn modelId="{A7C89DD8-F843-4892-995D-07AFF449AAC8}" type="presParOf" srcId="{A615BC47-B755-40F3-86EB-D7AFEAFE88AD}" destId="{695A81A5-7D44-49AB-9056-DEC75DB99851}" srcOrd="0" destOrd="0" presId="urn:microsoft.com/office/officeart/2005/8/layout/hierarchy2"/>
    <dgm:cxn modelId="{C2C63F50-58FE-4330-B64B-F6D445C9EB7E}" type="presParOf" srcId="{A615BC47-B755-40F3-86EB-D7AFEAFE88AD}" destId="{3DFF5680-94B7-443B-A8DC-5F62D88941E7}" srcOrd="1" destOrd="0" presId="urn:microsoft.com/office/officeart/2005/8/layout/hierarchy2"/>
    <dgm:cxn modelId="{78D5F1B3-56AD-4769-8514-7273D88807AB}" type="presParOf" srcId="{3DFF5680-94B7-443B-A8DC-5F62D88941E7}" destId="{BADE44E1-507C-4ACF-B579-C4651E5A0EF1}" srcOrd="0" destOrd="0" presId="urn:microsoft.com/office/officeart/2005/8/layout/hierarchy2"/>
    <dgm:cxn modelId="{D3334956-DD90-4AD6-913C-98670916D514}" type="presParOf" srcId="{BADE44E1-507C-4ACF-B579-C4651E5A0EF1}" destId="{6A2C7E3A-CDFC-4805-AF56-13B2469EBDF0}" srcOrd="0" destOrd="0" presId="urn:microsoft.com/office/officeart/2005/8/layout/hierarchy2"/>
    <dgm:cxn modelId="{25B3323B-D9BB-40A4-BFA2-50284D733B42}" type="presParOf" srcId="{3DFF5680-94B7-443B-A8DC-5F62D88941E7}" destId="{EB269A07-990C-4B55-8AD8-DC160041781B}" srcOrd="1" destOrd="0" presId="urn:microsoft.com/office/officeart/2005/8/layout/hierarchy2"/>
    <dgm:cxn modelId="{8DE92112-0027-4DDE-A9E9-725B60716CE3}" type="presParOf" srcId="{EB269A07-990C-4B55-8AD8-DC160041781B}" destId="{1C7B4AB8-E15C-4C37-8C82-1036AAB851DF}" srcOrd="0" destOrd="0" presId="urn:microsoft.com/office/officeart/2005/8/layout/hierarchy2"/>
    <dgm:cxn modelId="{02FC3A42-974D-4628-BCA9-02ECC0DFE1F1}" type="presParOf" srcId="{EB269A07-990C-4B55-8AD8-DC160041781B}" destId="{57E904F1-0746-4FED-B7C1-ADD7FEF7B1F8}" srcOrd="1" destOrd="0" presId="urn:microsoft.com/office/officeart/2005/8/layout/hierarchy2"/>
    <dgm:cxn modelId="{D7F566CD-1465-40F8-BB30-E0069BA78212}" type="presParOf" srcId="{3DFF5680-94B7-443B-A8DC-5F62D88941E7}" destId="{5A76461F-727A-4438-85CC-71145ADD1D8A}" srcOrd="2" destOrd="0" presId="urn:microsoft.com/office/officeart/2005/8/layout/hierarchy2"/>
    <dgm:cxn modelId="{924F6692-5E8D-4B12-8CB4-C78A4D15EC19}" type="presParOf" srcId="{5A76461F-727A-4438-85CC-71145ADD1D8A}" destId="{3958F944-FB7F-43CA-885A-003614A469A8}" srcOrd="0" destOrd="0" presId="urn:microsoft.com/office/officeart/2005/8/layout/hierarchy2"/>
    <dgm:cxn modelId="{45FC8916-EB0C-4E87-A3D6-EAB55D30A5E8}" type="presParOf" srcId="{3DFF5680-94B7-443B-A8DC-5F62D88941E7}" destId="{B27A83BB-58A2-404A-8FC6-523DC144F73F}" srcOrd="3" destOrd="0" presId="urn:microsoft.com/office/officeart/2005/8/layout/hierarchy2"/>
    <dgm:cxn modelId="{546130D0-990D-48F6-BAA8-C5F42E5686CC}" type="presParOf" srcId="{B27A83BB-58A2-404A-8FC6-523DC144F73F}" destId="{AA6E341A-1584-4979-B0D5-CDB83B598E04}" srcOrd="0" destOrd="0" presId="urn:microsoft.com/office/officeart/2005/8/layout/hierarchy2"/>
    <dgm:cxn modelId="{D242B67A-C697-4221-91D1-43F6D8A6D0FC}" type="presParOf" srcId="{B27A83BB-58A2-404A-8FC6-523DC144F73F}" destId="{A3604C92-D3F4-49FA-9472-1E5BE90623F9}" srcOrd="1" destOrd="0" presId="urn:microsoft.com/office/officeart/2005/8/layout/hierarchy2"/>
    <dgm:cxn modelId="{94F5D8D2-88C2-4900-8EFD-644AEEB09DAD}" type="presParOf" srcId="{A3604C92-D3F4-49FA-9472-1E5BE90623F9}" destId="{270646A3-E968-43E1-A5FC-42671455122A}" srcOrd="0" destOrd="0" presId="urn:microsoft.com/office/officeart/2005/8/layout/hierarchy2"/>
    <dgm:cxn modelId="{978B815C-B17F-4137-BB5E-A1FBDE43F5D5}" type="presParOf" srcId="{270646A3-E968-43E1-A5FC-42671455122A}" destId="{8257D4C8-0930-4ABB-8C85-9115B7D87583}" srcOrd="0" destOrd="0" presId="urn:microsoft.com/office/officeart/2005/8/layout/hierarchy2"/>
    <dgm:cxn modelId="{C5A615A8-C76C-4052-BA7D-244E8BDA4DA1}" type="presParOf" srcId="{A3604C92-D3F4-49FA-9472-1E5BE90623F9}" destId="{E2B409AD-C24D-442B-ACD0-A8FC6485F646}" srcOrd="1" destOrd="0" presId="urn:microsoft.com/office/officeart/2005/8/layout/hierarchy2"/>
    <dgm:cxn modelId="{6A71404F-A030-412F-8298-77DE51184644}" type="presParOf" srcId="{E2B409AD-C24D-442B-ACD0-A8FC6485F646}" destId="{6D3D8F9C-D169-453C-8E04-578B889B9049}" srcOrd="0" destOrd="0" presId="urn:microsoft.com/office/officeart/2005/8/layout/hierarchy2"/>
    <dgm:cxn modelId="{B260B64E-0D18-47FB-863F-0180FA3235B2}" type="presParOf" srcId="{E2B409AD-C24D-442B-ACD0-A8FC6485F646}" destId="{02F7DB7E-1574-4457-B29D-F09ACE73F8F5}" srcOrd="1" destOrd="0" presId="urn:microsoft.com/office/officeart/2005/8/layout/hierarchy2"/>
    <dgm:cxn modelId="{F2BC1DEB-02D4-4E66-AF29-577E7BD25CCD}" type="presParOf" srcId="{3DFF5680-94B7-443B-A8DC-5F62D88941E7}" destId="{11812A9E-F35C-4629-87A6-B8205A11527B}" srcOrd="4" destOrd="0" presId="urn:microsoft.com/office/officeart/2005/8/layout/hierarchy2"/>
    <dgm:cxn modelId="{0E236034-DC06-465B-B660-0313AF822597}" type="presParOf" srcId="{11812A9E-F35C-4629-87A6-B8205A11527B}" destId="{0BBA366D-2F91-47EF-AED5-1257936FE1DE}" srcOrd="0" destOrd="0" presId="urn:microsoft.com/office/officeart/2005/8/layout/hierarchy2"/>
    <dgm:cxn modelId="{ED807D4F-9BE3-425E-9137-16DF55D50A73}" type="presParOf" srcId="{3DFF5680-94B7-443B-A8DC-5F62D88941E7}" destId="{55B619C4-2610-4CD5-85D5-01D820EFB056}" srcOrd="5" destOrd="0" presId="urn:microsoft.com/office/officeart/2005/8/layout/hierarchy2"/>
    <dgm:cxn modelId="{E14F43CF-5886-489E-A006-5547CAFEE2F2}" type="presParOf" srcId="{55B619C4-2610-4CD5-85D5-01D820EFB056}" destId="{470316A4-7D14-4F14-B5B2-C873E669B503}" srcOrd="0" destOrd="0" presId="urn:microsoft.com/office/officeart/2005/8/layout/hierarchy2"/>
    <dgm:cxn modelId="{7A14025F-2E4D-4B14-95C5-579A43C67D3D}" type="presParOf" srcId="{55B619C4-2610-4CD5-85D5-01D820EFB056}" destId="{0E072ADB-1D93-4C6B-BCFD-6369F8821B4E}" srcOrd="1" destOrd="0" presId="urn:microsoft.com/office/officeart/2005/8/layout/hierarchy2"/>
    <dgm:cxn modelId="{37200AD8-F818-4694-8FA7-E9867E16EEEE}" type="presParOf" srcId="{BE16C121-2801-4BA2-A1B1-E2D4755BC2E7}" destId="{1B8A7592-A304-41D0-A53C-E7555D82AFD6}" srcOrd="2" destOrd="0" presId="urn:microsoft.com/office/officeart/2005/8/layout/hierarchy2"/>
    <dgm:cxn modelId="{D35503F9-E442-48E0-9011-7F56527595C5}" type="presParOf" srcId="{1B8A7592-A304-41D0-A53C-E7555D82AFD6}" destId="{EF45CE77-1E8C-404D-A49B-66C3CCB2F838}" srcOrd="0" destOrd="0" presId="urn:microsoft.com/office/officeart/2005/8/layout/hierarchy2"/>
    <dgm:cxn modelId="{8F8C3EE1-3810-44C7-A4CD-F544AF739949}" type="presParOf" srcId="{BE16C121-2801-4BA2-A1B1-E2D4755BC2E7}" destId="{13379D17-E171-4787-8F7F-92F2F4B6A195}" srcOrd="3" destOrd="0" presId="urn:microsoft.com/office/officeart/2005/8/layout/hierarchy2"/>
    <dgm:cxn modelId="{E479BA6B-59D6-4DE0-943D-1C4695059EFC}" type="presParOf" srcId="{13379D17-E171-4787-8F7F-92F2F4B6A195}" destId="{7F08DD4E-3319-4AFE-AFC1-E41096CC417F}" srcOrd="0" destOrd="0" presId="urn:microsoft.com/office/officeart/2005/8/layout/hierarchy2"/>
    <dgm:cxn modelId="{EA221CB8-D1C7-4E05-AAF9-F80392AE5077}" type="presParOf" srcId="{13379D17-E171-4787-8F7F-92F2F4B6A195}" destId="{C5CF1D8B-2F81-4E59-9189-9C82EAB1670E}" srcOrd="1" destOrd="0" presId="urn:microsoft.com/office/officeart/2005/8/layout/hierarchy2"/>
    <dgm:cxn modelId="{52DC3B75-EFF7-4C0F-8A47-FFBBBF0CA26D}" type="presParOf" srcId="{C5CF1D8B-2F81-4E59-9189-9C82EAB1670E}" destId="{3BFC9041-2A31-4F93-9DFB-485996D6EEDD}" srcOrd="0" destOrd="0" presId="urn:microsoft.com/office/officeart/2005/8/layout/hierarchy2"/>
    <dgm:cxn modelId="{A1E5D52E-EB90-4201-800D-6D28C816DDE9}" type="presParOf" srcId="{3BFC9041-2A31-4F93-9DFB-485996D6EEDD}" destId="{771FAE95-5CF7-42FA-8838-6C63D8CEC489}" srcOrd="0" destOrd="0" presId="urn:microsoft.com/office/officeart/2005/8/layout/hierarchy2"/>
    <dgm:cxn modelId="{2D91DE74-4A4C-4F23-A73A-869D219EBD68}" type="presParOf" srcId="{C5CF1D8B-2F81-4E59-9189-9C82EAB1670E}" destId="{679E543B-F805-4230-B7AE-A9A5588873A6}" srcOrd="1" destOrd="0" presId="urn:microsoft.com/office/officeart/2005/8/layout/hierarchy2"/>
    <dgm:cxn modelId="{6D095CEF-11EC-45A3-BFD7-A3D305EAFB25}" type="presParOf" srcId="{679E543B-F805-4230-B7AE-A9A5588873A6}" destId="{AFFFA0A8-3038-4C76-A840-FFC9EF37816B}" srcOrd="0" destOrd="0" presId="urn:microsoft.com/office/officeart/2005/8/layout/hierarchy2"/>
    <dgm:cxn modelId="{E160D620-0F9B-4E2F-81C5-8A15DAB9F448}" type="presParOf" srcId="{679E543B-F805-4230-B7AE-A9A5588873A6}" destId="{47AA36BD-6EB5-4F31-B469-425B9416F986}" srcOrd="1" destOrd="0" presId="urn:microsoft.com/office/officeart/2005/8/layout/hierarchy2"/>
    <dgm:cxn modelId="{5B5A14B3-049F-4BBA-81C5-3AD53E2AAA2E}" type="presParOf" srcId="{C5CF1D8B-2F81-4E59-9189-9C82EAB1670E}" destId="{D8065686-9318-4D8B-9C47-1BF5392D7A0C}" srcOrd="2" destOrd="0" presId="urn:microsoft.com/office/officeart/2005/8/layout/hierarchy2"/>
    <dgm:cxn modelId="{3B6902B3-F263-4492-B6A9-82E091EBD906}" type="presParOf" srcId="{D8065686-9318-4D8B-9C47-1BF5392D7A0C}" destId="{01479ADA-4BC3-4D58-B7AE-E774C71CD6B1}" srcOrd="0" destOrd="0" presId="urn:microsoft.com/office/officeart/2005/8/layout/hierarchy2"/>
    <dgm:cxn modelId="{9ECECE80-C887-482C-BCBE-F021365DD871}" type="presParOf" srcId="{C5CF1D8B-2F81-4E59-9189-9C82EAB1670E}" destId="{5310D155-F8F8-4AEF-8072-8602A0A577C8}" srcOrd="3" destOrd="0" presId="urn:microsoft.com/office/officeart/2005/8/layout/hierarchy2"/>
    <dgm:cxn modelId="{23380DDD-3803-42F6-AB41-8D39D0CCAFD8}" type="presParOf" srcId="{5310D155-F8F8-4AEF-8072-8602A0A577C8}" destId="{F11A22C4-991C-47B9-8250-7DCFE2867C5E}" srcOrd="0" destOrd="0" presId="urn:microsoft.com/office/officeart/2005/8/layout/hierarchy2"/>
    <dgm:cxn modelId="{A21DF824-0F5D-4A7C-B8F9-15E5D0657B21}" type="presParOf" srcId="{5310D155-F8F8-4AEF-8072-8602A0A577C8}" destId="{7A30780F-8215-42EB-908E-E84784ACFF98}" srcOrd="1" destOrd="0" presId="urn:microsoft.com/office/officeart/2005/8/layout/hierarchy2"/>
    <dgm:cxn modelId="{A1FE29ED-EA17-4733-B822-DD5F95F8F170}" type="presParOf" srcId="{7A30780F-8215-42EB-908E-E84784ACFF98}" destId="{E43B2B25-38AF-4080-85AB-0D4E34C613BB}" srcOrd="0" destOrd="0" presId="urn:microsoft.com/office/officeart/2005/8/layout/hierarchy2"/>
    <dgm:cxn modelId="{0CC381C2-8BD6-4469-8B18-8A6901DC8BB1}" type="presParOf" srcId="{E43B2B25-38AF-4080-85AB-0D4E34C613BB}" destId="{28233415-964F-4E30-944E-34EC410FAA21}" srcOrd="0" destOrd="0" presId="urn:microsoft.com/office/officeart/2005/8/layout/hierarchy2"/>
    <dgm:cxn modelId="{D2488D3F-F365-40DE-8242-E5C67B1CA26A}" type="presParOf" srcId="{7A30780F-8215-42EB-908E-E84784ACFF98}" destId="{345CB5F1-F8F2-416E-ACB5-99053F485FBB}" srcOrd="1" destOrd="0" presId="urn:microsoft.com/office/officeart/2005/8/layout/hierarchy2"/>
    <dgm:cxn modelId="{7029EF6A-6797-4BEF-B083-650411CFD4F5}" type="presParOf" srcId="{345CB5F1-F8F2-416E-ACB5-99053F485FBB}" destId="{8154DC52-9EE6-42F5-B209-B12ADA365961}" srcOrd="0" destOrd="0" presId="urn:microsoft.com/office/officeart/2005/8/layout/hierarchy2"/>
    <dgm:cxn modelId="{9357674C-08FE-4021-835D-F894264796DF}" type="presParOf" srcId="{345CB5F1-F8F2-416E-ACB5-99053F485FBB}" destId="{01F18D37-3682-4C63-A99D-9B69BE537F05}" srcOrd="1" destOrd="0" presId="urn:microsoft.com/office/officeart/2005/8/layout/hierarchy2"/>
    <dgm:cxn modelId="{F6DEF992-B63B-41B6-80BC-350EDBCEA2DD}" type="presParOf" srcId="{C5CF1D8B-2F81-4E59-9189-9C82EAB1670E}" destId="{22E7EF0D-D30D-454E-A8C9-B4F20BE3FD04}" srcOrd="4" destOrd="0" presId="urn:microsoft.com/office/officeart/2005/8/layout/hierarchy2"/>
    <dgm:cxn modelId="{0BD9823C-E3A9-47EA-9323-F66182909108}" type="presParOf" srcId="{22E7EF0D-D30D-454E-A8C9-B4F20BE3FD04}" destId="{88982177-C28A-48D8-8B26-3CEEB272E01C}" srcOrd="0" destOrd="0" presId="urn:microsoft.com/office/officeart/2005/8/layout/hierarchy2"/>
    <dgm:cxn modelId="{49E71B8B-02E7-4849-BAF7-2FFE90DAC2AF}" type="presParOf" srcId="{C5CF1D8B-2F81-4E59-9189-9C82EAB1670E}" destId="{8B6F2212-FE4D-4DED-99E7-D89009A8CADF}" srcOrd="5" destOrd="0" presId="urn:microsoft.com/office/officeart/2005/8/layout/hierarchy2"/>
    <dgm:cxn modelId="{AEA89D9F-4AE4-4011-BA7F-9CEBA8830C8E}" type="presParOf" srcId="{8B6F2212-FE4D-4DED-99E7-D89009A8CADF}" destId="{072619F1-C4DA-476A-8F78-6E3B5B217EA2}" srcOrd="0" destOrd="0" presId="urn:microsoft.com/office/officeart/2005/8/layout/hierarchy2"/>
    <dgm:cxn modelId="{206C5E0D-699B-4F54-8F7C-ECE4EE622AE3}" type="presParOf" srcId="{8B6F2212-FE4D-4DED-99E7-D89009A8CADF}" destId="{5425E9EA-0AFE-4285-A72E-B773685030B8}" srcOrd="1" destOrd="0" presId="urn:microsoft.com/office/officeart/2005/8/layout/hierarchy2"/>
    <dgm:cxn modelId="{9D9E99C9-8EBA-490A-A6C7-007591E1B16B}" type="presParOf" srcId="{B4AC5C94-8653-4F55-A6B4-6730D5BEEE05}" destId="{5C3F547D-7CA2-4292-9526-5023ACEF8DE0}" srcOrd="1" destOrd="0" presId="urn:microsoft.com/office/officeart/2005/8/layout/hierarchy2"/>
    <dgm:cxn modelId="{CD6C170F-17FF-487D-BDDA-86AA4FF3964E}" type="presParOf" srcId="{5C3F547D-7CA2-4292-9526-5023ACEF8DE0}" destId="{24E1BA4E-EC46-4D53-896E-33F25768070C}" srcOrd="0" destOrd="0" presId="urn:microsoft.com/office/officeart/2005/8/layout/hierarchy2"/>
    <dgm:cxn modelId="{73DC153F-D373-4601-8D42-32065D471935}" type="presParOf" srcId="{5C3F547D-7CA2-4292-9526-5023ACEF8DE0}" destId="{59872E26-7B4D-4756-AAF5-CCE7D1F2F838}" srcOrd="1" destOrd="0" presId="urn:microsoft.com/office/officeart/2005/8/layout/hierarchy2"/>
    <dgm:cxn modelId="{52826B61-29D3-4F73-875F-856FEC8F8C06}" type="presParOf" srcId="{59872E26-7B4D-4756-AAF5-CCE7D1F2F838}" destId="{0125B34C-9C3E-42A7-B70B-5C002A641D82}" srcOrd="0" destOrd="0" presId="urn:microsoft.com/office/officeart/2005/8/layout/hierarchy2"/>
    <dgm:cxn modelId="{8C3F7314-B390-435B-A253-E787F54DF290}" type="presParOf" srcId="{0125B34C-9C3E-42A7-B70B-5C002A641D82}" destId="{168DBF21-4F14-4848-9A20-60104788C3A3}" srcOrd="0" destOrd="0" presId="urn:microsoft.com/office/officeart/2005/8/layout/hierarchy2"/>
    <dgm:cxn modelId="{EB9F73B5-514D-4993-98E3-C8B23A7419B3}" type="presParOf" srcId="{59872E26-7B4D-4756-AAF5-CCE7D1F2F838}" destId="{D76B0CA6-62FE-4545-B1D8-EDA30E8639B8}" srcOrd="1" destOrd="0" presId="urn:microsoft.com/office/officeart/2005/8/layout/hierarchy2"/>
    <dgm:cxn modelId="{5BA98FE3-1E6C-4162-AC72-08284FC09E64}" type="presParOf" srcId="{D76B0CA6-62FE-4545-B1D8-EDA30E8639B8}" destId="{1215698D-25A8-431E-B64B-324AF4923713}" srcOrd="0" destOrd="0" presId="urn:microsoft.com/office/officeart/2005/8/layout/hierarchy2"/>
    <dgm:cxn modelId="{71EBC621-1539-4574-9C2F-39D73A9F284F}" type="presParOf" srcId="{D76B0CA6-62FE-4545-B1D8-EDA30E8639B8}" destId="{14023174-943F-43B1-A271-66417364FD55}" srcOrd="1" destOrd="0" presId="urn:microsoft.com/office/officeart/2005/8/layout/hierarchy2"/>
    <dgm:cxn modelId="{2ED8EFBC-4E99-4DC0-AF9C-16EB48A9B75F}" type="presParOf" srcId="{14023174-943F-43B1-A271-66417364FD55}" destId="{BB9AB1DC-E12E-465F-94D5-1B820DDD8184}" srcOrd="0" destOrd="0" presId="urn:microsoft.com/office/officeart/2005/8/layout/hierarchy2"/>
    <dgm:cxn modelId="{580DFE8A-0DCC-4073-A68E-61414BEEA2DE}" type="presParOf" srcId="{BB9AB1DC-E12E-465F-94D5-1B820DDD8184}" destId="{C97A79C0-4F29-4F06-ABFF-EF6C2F549B92}" srcOrd="0" destOrd="0" presId="urn:microsoft.com/office/officeart/2005/8/layout/hierarchy2"/>
    <dgm:cxn modelId="{5FECC744-32B0-4059-9081-0148DDD9EDB3}" type="presParOf" srcId="{14023174-943F-43B1-A271-66417364FD55}" destId="{421C6B82-0D12-4FC9-8843-BCD607531BE0}" srcOrd="1" destOrd="0" presId="urn:microsoft.com/office/officeart/2005/8/layout/hierarchy2"/>
    <dgm:cxn modelId="{56BA3AFC-56ED-4EE2-801A-B2A8A1860243}" type="presParOf" srcId="{421C6B82-0D12-4FC9-8843-BCD607531BE0}" destId="{D9C89DC6-6B80-4EE5-A18F-208A58D66699}" srcOrd="0" destOrd="0" presId="urn:microsoft.com/office/officeart/2005/8/layout/hierarchy2"/>
    <dgm:cxn modelId="{CB2F85EA-A9C4-415B-8ED2-4092B63412FD}" type="presParOf" srcId="{421C6B82-0D12-4FC9-8843-BCD607531BE0}" destId="{28F01A11-A2CF-444F-AC17-6061E4DA7CA7}" srcOrd="1" destOrd="0" presId="urn:microsoft.com/office/officeart/2005/8/layout/hierarchy2"/>
    <dgm:cxn modelId="{780EEE3C-BC98-42B6-863F-95F2B54B30E5}" type="presParOf" srcId="{28F01A11-A2CF-444F-AC17-6061E4DA7CA7}" destId="{D69F3591-2576-47D5-AB0E-0A17F784AE42}" srcOrd="0" destOrd="0" presId="urn:microsoft.com/office/officeart/2005/8/layout/hierarchy2"/>
    <dgm:cxn modelId="{F6716EC4-C90A-4713-B256-3102733672AA}" type="presParOf" srcId="{D69F3591-2576-47D5-AB0E-0A17F784AE42}" destId="{3330D455-AC1C-4CCD-A02B-FD297A9B7A8C}" srcOrd="0" destOrd="0" presId="urn:microsoft.com/office/officeart/2005/8/layout/hierarchy2"/>
    <dgm:cxn modelId="{31D54C2B-CDFF-40CD-A3B7-F3CB7C433F70}" type="presParOf" srcId="{28F01A11-A2CF-444F-AC17-6061E4DA7CA7}" destId="{7B3893D3-A6C4-4240-B13C-5EBAFA7AC9BC}" srcOrd="1" destOrd="0" presId="urn:microsoft.com/office/officeart/2005/8/layout/hierarchy2"/>
    <dgm:cxn modelId="{B88AE08E-785C-47E0-AFD2-988322B6CC75}" type="presParOf" srcId="{7B3893D3-A6C4-4240-B13C-5EBAFA7AC9BC}" destId="{C21FCB5D-2F9C-4945-8FCB-D6E41798CA64}" srcOrd="0" destOrd="0" presId="urn:microsoft.com/office/officeart/2005/8/layout/hierarchy2"/>
    <dgm:cxn modelId="{3BE0C8FD-55DC-4F08-A32C-704058BFAA51}" type="presParOf" srcId="{7B3893D3-A6C4-4240-B13C-5EBAFA7AC9BC}" destId="{F5CC275C-3396-4EF4-8174-3406419F412E}" srcOrd="1" destOrd="0" presId="urn:microsoft.com/office/officeart/2005/8/layout/hierarchy2"/>
    <dgm:cxn modelId="{6DFE74A9-3791-496C-969B-F067ED1947F2}" type="presParOf" srcId="{F5CC275C-3396-4EF4-8174-3406419F412E}" destId="{5A03E0B8-65B4-44BB-A1FB-A882E9B35A49}" srcOrd="0" destOrd="0" presId="urn:microsoft.com/office/officeart/2005/8/layout/hierarchy2"/>
    <dgm:cxn modelId="{8B8C8D30-209E-4993-B82F-4196D202204E}" type="presParOf" srcId="{5A03E0B8-65B4-44BB-A1FB-A882E9B35A49}" destId="{AAF67DB5-5DD6-4C30-8846-1DEA97948442}" srcOrd="0" destOrd="0" presId="urn:microsoft.com/office/officeart/2005/8/layout/hierarchy2"/>
    <dgm:cxn modelId="{D69D1AB5-D67C-46F7-9B4A-70B441A5D0B6}" type="presParOf" srcId="{F5CC275C-3396-4EF4-8174-3406419F412E}" destId="{33BFC30B-B6ED-4988-95A4-3C7F2D85C0C7}" srcOrd="1" destOrd="0" presId="urn:microsoft.com/office/officeart/2005/8/layout/hierarchy2"/>
    <dgm:cxn modelId="{471F2B9E-D3AD-4FBD-889D-87BF493453BD}" type="presParOf" srcId="{33BFC30B-B6ED-4988-95A4-3C7F2D85C0C7}" destId="{49840F1F-013C-4D66-B45D-EBE217B03111}" srcOrd="0" destOrd="0" presId="urn:microsoft.com/office/officeart/2005/8/layout/hierarchy2"/>
    <dgm:cxn modelId="{7E18D0C3-1D71-40C0-8245-21A8F24B1706}" type="presParOf" srcId="{33BFC30B-B6ED-4988-95A4-3C7F2D85C0C7}" destId="{62512C2C-A4D6-429D-9D6F-FDD286808DD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8D0308-41EB-438E-83FE-846913A1B88A}"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pPr rtl="1"/>
          <a:endParaRPr lang="fa-IR"/>
        </a:p>
      </dgm:t>
    </dgm:pt>
    <dgm:pt modelId="{2DEE35BC-A2C0-4ACF-86CD-88457674B550}">
      <dgm:prSet custT="1"/>
      <dgm:spPr/>
      <dgm:t>
        <a:bodyPr/>
        <a:lstStyle/>
        <a:p>
          <a:pPr rtl="1"/>
          <a:r>
            <a:rPr lang="fa-IR" sz="1600" dirty="0" smtClean="0">
              <a:cs typeface="B Koodak" pitchFamily="2" charset="-78"/>
            </a:rPr>
            <a:t>تحریف به نقیصه</a:t>
          </a:r>
          <a:endParaRPr lang="fa-IR" sz="1600" dirty="0">
            <a:cs typeface="B Koodak" pitchFamily="2" charset="-78"/>
          </a:endParaRPr>
        </a:p>
      </dgm:t>
    </dgm:pt>
    <dgm:pt modelId="{32354E70-AA3B-43C3-B662-EAE7DCF6BA8F}" type="parTrans" cxnId="{8566C57B-91C6-4861-91DA-6374ADD314D8}">
      <dgm:prSet/>
      <dgm:spPr/>
      <dgm:t>
        <a:bodyPr/>
        <a:lstStyle/>
        <a:p>
          <a:pPr rtl="1"/>
          <a:endParaRPr lang="fa-IR" sz="1600">
            <a:cs typeface="B Koodak" pitchFamily="2" charset="-78"/>
          </a:endParaRPr>
        </a:p>
      </dgm:t>
    </dgm:pt>
    <dgm:pt modelId="{91189A66-D2AF-443A-8EE2-0225EBB85C42}" type="sibTrans" cxnId="{8566C57B-91C6-4861-91DA-6374ADD314D8}">
      <dgm:prSet/>
      <dgm:spPr/>
      <dgm:t>
        <a:bodyPr/>
        <a:lstStyle/>
        <a:p>
          <a:pPr rtl="1"/>
          <a:endParaRPr lang="fa-IR" sz="1600">
            <a:cs typeface="B Koodak" pitchFamily="2" charset="-78"/>
          </a:endParaRPr>
        </a:p>
      </dgm:t>
    </dgm:pt>
    <dgm:pt modelId="{49DA00BF-7856-4F33-BFAF-F2D3234E080D}">
      <dgm:prSet custT="1"/>
      <dgm:spPr/>
      <dgm:t>
        <a:bodyPr/>
        <a:lstStyle/>
        <a:p>
          <a:pPr rtl="1"/>
          <a:r>
            <a:rPr lang="fa-IR" sz="1600" dirty="0" smtClean="0">
              <a:cs typeface="B Koodak" pitchFamily="2" charset="-78"/>
            </a:rPr>
            <a:t>در نگاه دانشمندان اسلامی</a:t>
          </a:r>
          <a:endParaRPr lang="fa-IR" sz="1600" dirty="0">
            <a:cs typeface="B Koodak" pitchFamily="2" charset="-78"/>
          </a:endParaRPr>
        </a:p>
      </dgm:t>
    </dgm:pt>
    <dgm:pt modelId="{E3B4DE49-A926-4212-B27D-84B5E489AB27}" type="parTrans" cxnId="{05643C9C-6ADE-4E7A-818E-B89798C5DB32}">
      <dgm:prSet custT="1"/>
      <dgm:spPr/>
      <dgm:t>
        <a:bodyPr/>
        <a:lstStyle/>
        <a:p>
          <a:pPr rtl="1"/>
          <a:endParaRPr lang="fa-IR" sz="1600">
            <a:cs typeface="B Koodak" pitchFamily="2" charset="-78"/>
          </a:endParaRPr>
        </a:p>
      </dgm:t>
    </dgm:pt>
    <dgm:pt modelId="{10A9A1B9-7BEF-4CAC-AE8B-68F8AFA0581F}" type="sibTrans" cxnId="{05643C9C-6ADE-4E7A-818E-B89798C5DB32}">
      <dgm:prSet/>
      <dgm:spPr/>
      <dgm:t>
        <a:bodyPr/>
        <a:lstStyle/>
        <a:p>
          <a:pPr rtl="1"/>
          <a:endParaRPr lang="fa-IR" sz="1600">
            <a:cs typeface="B Koodak" pitchFamily="2" charset="-78"/>
          </a:endParaRPr>
        </a:p>
      </dgm:t>
    </dgm:pt>
    <dgm:pt modelId="{5E8A76EF-B329-4E08-BB23-DEC184D5EA09}">
      <dgm:prSet custT="1"/>
      <dgm:spPr/>
      <dgm:t>
        <a:bodyPr/>
        <a:lstStyle/>
        <a:p>
          <a:pPr rtl="1"/>
          <a:r>
            <a:rPr lang="fa-IR" sz="1600" dirty="0" smtClean="0">
              <a:cs typeface="B Koodak" pitchFamily="2" charset="-78"/>
            </a:rPr>
            <a:t>اغلب آنها</a:t>
          </a:r>
          <a:endParaRPr lang="fa-IR" sz="1600" dirty="0">
            <a:cs typeface="B Koodak" pitchFamily="2" charset="-78"/>
          </a:endParaRPr>
        </a:p>
      </dgm:t>
    </dgm:pt>
    <dgm:pt modelId="{D715745F-9D79-4B8A-8980-EB4EF1A869DB}" type="parTrans" cxnId="{B74D9D17-D5BC-4AAC-B7E0-AA937908739A}">
      <dgm:prSet custT="1"/>
      <dgm:spPr/>
      <dgm:t>
        <a:bodyPr/>
        <a:lstStyle/>
        <a:p>
          <a:pPr rtl="1"/>
          <a:endParaRPr lang="fa-IR" sz="1600">
            <a:cs typeface="B Koodak" pitchFamily="2" charset="-78"/>
          </a:endParaRPr>
        </a:p>
      </dgm:t>
    </dgm:pt>
    <dgm:pt modelId="{D0F1747F-3FE4-4DD3-AC00-7AB124EC8E10}" type="sibTrans" cxnId="{B74D9D17-D5BC-4AAC-B7E0-AA937908739A}">
      <dgm:prSet/>
      <dgm:spPr/>
      <dgm:t>
        <a:bodyPr/>
        <a:lstStyle/>
        <a:p>
          <a:pPr rtl="1"/>
          <a:endParaRPr lang="fa-IR" sz="1600">
            <a:cs typeface="B Koodak" pitchFamily="2" charset="-78"/>
          </a:endParaRPr>
        </a:p>
      </dgm:t>
    </dgm:pt>
    <dgm:pt modelId="{1F236398-2412-455D-8599-FB004B5FC2F2}">
      <dgm:prSet custT="1"/>
      <dgm:spPr/>
      <dgm:t>
        <a:bodyPr/>
        <a:lstStyle/>
        <a:p>
          <a:pPr rtl="1"/>
          <a:r>
            <a:rPr lang="fa-IR" sz="1600" dirty="0" smtClean="0">
              <a:cs typeface="B Koodak" pitchFamily="2" charset="-78"/>
            </a:rPr>
            <a:t>قائل به عدم وجود آن هستند</a:t>
          </a:r>
          <a:endParaRPr lang="fa-IR" sz="1600" dirty="0">
            <a:cs typeface="B Koodak" pitchFamily="2" charset="-78"/>
          </a:endParaRPr>
        </a:p>
      </dgm:t>
    </dgm:pt>
    <dgm:pt modelId="{32636E2C-D9D2-4D35-A39B-B96CA3ECBA21}" type="parTrans" cxnId="{528B1D01-66E6-4CD3-9523-8BA34AC93380}">
      <dgm:prSet custT="1"/>
      <dgm:spPr/>
      <dgm:t>
        <a:bodyPr/>
        <a:lstStyle/>
        <a:p>
          <a:pPr rtl="1"/>
          <a:endParaRPr lang="fa-IR" sz="1600">
            <a:cs typeface="B Koodak" pitchFamily="2" charset="-78"/>
          </a:endParaRPr>
        </a:p>
      </dgm:t>
    </dgm:pt>
    <dgm:pt modelId="{F4CB3419-E04A-4709-B954-D8A4D0DF5979}" type="sibTrans" cxnId="{528B1D01-66E6-4CD3-9523-8BA34AC93380}">
      <dgm:prSet/>
      <dgm:spPr/>
      <dgm:t>
        <a:bodyPr/>
        <a:lstStyle/>
        <a:p>
          <a:pPr rtl="1"/>
          <a:endParaRPr lang="fa-IR" sz="1600">
            <a:cs typeface="B Koodak" pitchFamily="2" charset="-78"/>
          </a:endParaRPr>
        </a:p>
      </dgm:t>
    </dgm:pt>
    <dgm:pt modelId="{B4031335-F8A5-4FF5-B1FA-C7D4569D8FA1}">
      <dgm:prSet custT="1"/>
      <dgm:spPr/>
      <dgm:t>
        <a:bodyPr/>
        <a:lstStyle/>
        <a:p>
          <a:pPr rtl="1"/>
          <a:r>
            <a:rPr lang="fa-IR" sz="1600" dirty="0" smtClean="0">
              <a:cs typeface="B Koodak" pitchFamily="2" charset="-78"/>
            </a:rPr>
            <a:t>برخی از آنها</a:t>
          </a:r>
          <a:endParaRPr lang="fa-IR" sz="1600" dirty="0">
            <a:cs typeface="B Koodak" pitchFamily="2" charset="-78"/>
          </a:endParaRPr>
        </a:p>
      </dgm:t>
    </dgm:pt>
    <dgm:pt modelId="{1173E1FC-D5A4-48F1-BECA-53CDDF933FA0}" type="parTrans" cxnId="{2514A1ED-D5BF-4A68-A867-0323F7AF4A4F}">
      <dgm:prSet custT="1"/>
      <dgm:spPr/>
      <dgm:t>
        <a:bodyPr/>
        <a:lstStyle/>
        <a:p>
          <a:pPr rtl="1"/>
          <a:endParaRPr lang="fa-IR" sz="1600">
            <a:cs typeface="B Koodak" pitchFamily="2" charset="-78"/>
          </a:endParaRPr>
        </a:p>
      </dgm:t>
    </dgm:pt>
    <dgm:pt modelId="{E576309B-7E95-479F-8B9B-C4591ED83372}" type="sibTrans" cxnId="{2514A1ED-D5BF-4A68-A867-0323F7AF4A4F}">
      <dgm:prSet/>
      <dgm:spPr/>
      <dgm:t>
        <a:bodyPr/>
        <a:lstStyle/>
        <a:p>
          <a:pPr rtl="1"/>
          <a:endParaRPr lang="fa-IR" sz="1600">
            <a:cs typeface="B Koodak" pitchFamily="2" charset="-78"/>
          </a:endParaRPr>
        </a:p>
      </dgm:t>
    </dgm:pt>
    <dgm:pt modelId="{28F85DC1-80AE-4546-A665-50806F38C0FE}">
      <dgm:prSet custT="1"/>
      <dgm:spPr/>
      <dgm:t>
        <a:bodyPr/>
        <a:lstStyle/>
        <a:p>
          <a:pPr rtl="1"/>
          <a:r>
            <a:rPr lang="fa-IR" sz="1600" dirty="0" smtClean="0">
              <a:cs typeface="B Koodak" pitchFamily="2" charset="-78"/>
            </a:rPr>
            <a:t>احتمال داده و یا حتی تاکید نموده اند به دلیل</a:t>
          </a:r>
          <a:endParaRPr lang="fa-IR" sz="1600" dirty="0">
            <a:cs typeface="B Koodak" pitchFamily="2" charset="-78"/>
          </a:endParaRPr>
        </a:p>
      </dgm:t>
    </dgm:pt>
    <dgm:pt modelId="{E883CE94-C7EC-4786-A0D6-4EF7EC953B0A}" type="parTrans" cxnId="{5DCC757B-9B33-48B1-9315-EE3A90778496}">
      <dgm:prSet custT="1"/>
      <dgm:spPr/>
      <dgm:t>
        <a:bodyPr/>
        <a:lstStyle/>
        <a:p>
          <a:pPr rtl="1"/>
          <a:endParaRPr lang="fa-IR" sz="1600">
            <a:cs typeface="B Koodak" pitchFamily="2" charset="-78"/>
          </a:endParaRPr>
        </a:p>
      </dgm:t>
    </dgm:pt>
    <dgm:pt modelId="{8867B265-9A46-4391-B101-7F76E996E0AD}" type="sibTrans" cxnId="{5DCC757B-9B33-48B1-9315-EE3A90778496}">
      <dgm:prSet/>
      <dgm:spPr/>
      <dgm:t>
        <a:bodyPr/>
        <a:lstStyle/>
        <a:p>
          <a:pPr rtl="1"/>
          <a:endParaRPr lang="fa-IR" sz="1600">
            <a:cs typeface="B Koodak" pitchFamily="2" charset="-78"/>
          </a:endParaRPr>
        </a:p>
      </dgm:t>
    </dgm:pt>
    <dgm:pt modelId="{AB0EC7E6-ECF3-4F28-916A-363412331661}">
      <dgm:prSet custT="1"/>
      <dgm:spPr/>
      <dgm:t>
        <a:bodyPr/>
        <a:lstStyle/>
        <a:p>
          <a:pPr rtl="1"/>
          <a:r>
            <a:rPr lang="fa-IR" sz="1600" dirty="0" smtClean="0">
              <a:cs typeface="B Koodak" pitchFamily="2" charset="-78"/>
            </a:rPr>
            <a:t>برخی روایات مجعول</a:t>
          </a:r>
          <a:endParaRPr lang="fa-IR" sz="1600" dirty="0">
            <a:cs typeface="B Koodak" pitchFamily="2" charset="-78"/>
          </a:endParaRPr>
        </a:p>
      </dgm:t>
    </dgm:pt>
    <dgm:pt modelId="{E4F611AC-B897-41C1-BCE1-E6870ADF42F1}" type="parTrans" cxnId="{C9AC5365-109A-423F-87FF-A6D9ED8848CC}">
      <dgm:prSet custT="1"/>
      <dgm:spPr/>
      <dgm:t>
        <a:bodyPr/>
        <a:lstStyle/>
        <a:p>
          <a:pPr rtl="1"/>
          <a:endParaRPr lang="fa-IR" sz="1600">
            <a:cs typeface="B Koodak" pitchFamily="2" charset="-78"/>
          </a:endParaRPr>
        </a:p>
      </dgm:t>
    </dgm:pt>
    <dgm:pt modelId="{89140386-9790-48B9-8B7D-9FF899F91BDB}" type="sibTrans" cxnId="{C9AC5365-109A-423F-87FF-A6D9ED8848CC}">
      <dgm:prSet/>
      <dgm:spPr/>
      <dgm:t>
        <a:bodyPr/>
        <a:lstStyle/>
        <a:p>
          <a:pPr rtl="1"/>
          <a:endParaRPr lang="fa-IR" sz="1600">
            <a:cs typeface="B Koodak" pitchFamily="2" charset="-78"/>
          </a:endParaRPr>
        </a:p>
      </dgm:t>
    </dgm:pt>
    <dgm:pt modelId="{4AF15F09-A7CF-4B7A-953B-D3E21FBB7656}">
      <dgm:prSet custT="1"/>
      <dgm:spPr/>
      <dgm:t>
        <a:bodyPr/>
        <a:lstStyle/>
        <a:p>
          <a:pPr rtl="1"/>
          <a:r>
            <a:rPr lang="fa-IR" sz="1600" dirty="0" smtClean="0">
              <a:cs typeface="B Koodak" pitchFamily="2" charset="-78"/>
            </a:rPr>
            <a:t>برداشت نادرست از برخی روایات معتبر</a:t>
          </a:r>
          <a:endParaRPr lang="fa-IR" sz="1600" dirty="0">
            <a:cs typeface="B Koodak" pitchFamily="2" charset="-78"/>
          </a:endParaRPr>
        </a:p>
      </dgm:t>
    </dgm:pt>
    <dgm:pt modelId="{4C980AAF-F63F-4FCF-8C07-2687573E9CB8}" type="parTrans" cxnId="{8FCF0E75-D6F9-465E-8474-5030B2207466}">
      <dgm:prSet custT="1"/>
      <dgm:spPr/>
      <dgm:t>
        <a:bodyPr/>
        <a:lstStyle/>
        <a:p>
          <a:pPr rtl="1"/>
          <a:endParaRPr lang="fa-IR" sz="1600">
            <a:cs typeface="B Koodak" pitchFamily="2" charset="-78"/>
          </a:endParaRPr>
        </a:p>
      </dgm:t>
    </dgm:pt>
    <dgm:pt modelId="{6D933AF0-022F-4CD5-A92F-D5E5F74CF4F2}" type="sibTrans" cxnId="{8FCF0E75-D6F9-465E-8474-5030B2207466}">
      <dgm:prSet/>
      <dgm:spPr/>
      <dgm:t>
        <a:bodyPr/>
        <a:lstStyle/>
        <a:p>
          <a:pPr rtl="1"/>
          <a:endParaRPr lang="fa-IR" sz="1600">
            <a:cs typeface="B Koodak" pitchFamily="2" charset="-78"/>
          </a:endParaRPr>
        </a:p>
      </dgm:t>
    </dgm:pt>
    <dgm:pt modelId="{D218DB87-8D35-4A7A-86F6-5AA941F19082}">
      <dgm:prSet custT="1"/>
      <dgm:spPr/>
      <dgm:t>
        <a:bodyPr/>
        <a:lstStyle/>
        <a:p>
          <a:pPr rtl="1"/>
          <a:r>
            <a:rPr lang="fa-IR" sz="1600" dirty="0" smtClean="0">
              <a:cs typeface="B Koodak" pitchFamily="2" charset="-78"/>
            </a:rPr>
            <a:t>عدم تحریف به نقیصه</a:t>
          </a:r>
          <a:endParaRPr lang="fa-IR" sz="1600" dirty="0">
            <a:cs typeface="B Koodak" pitchFamily="2" charset="-78"/>
          </a:endParaRPr>
        </a:p>
      </dgm:t>
    </dgm:pt>
    <dgm:pt modelId="{227E3338-9EF9-4D6C-8B39-443C53176104}" type="parTrans" cxnId="{9F7A254F-B05F-4645-A1D3-6950E3DFE970}">
      <dgm:prSet custT="1"/>
      <dgm:spPr/>
      <dgm:t>
        <a:bodyPr/>
        <a:lstStyle/>
        <a:p>
          <a:pPr rtl="1"/>
          <a:endParaRPr lang="fa-IR" sz="1600">
            <a:cs typeface="B Koodak" pitchFamily="2" charset="-78"/>
          </a:endParaRPr>
        </a:p>
      </dgm:t>
    </dgm:pt>
    <dgm:pt modelId="{E2BFF5D5-21E4-45FA-AAC5-6887F283D9F5}" type="sibTrans" cxnId="{9F7A254F-B05F-4645-A1D3-6950E3DFE970}">
      <dgm:prSet/>
      <dgm:spPr/>
      <dgm:t>
        <a:bodyPr/>
        <a:lstStyle/>
        <a:p>
          <a:pPr rtl="1"/>
          <a:endParaRPr lang="fa-IR" sz="1600">
            <a:cs typeface="B Koodak" pitchFamily="2" charset="-78"/>
          </a:endParaRPr>
        </a:p>
      </dgm:t>
    </dgm:pt>
    <dgm:pt modelId="{B92A494A-6026-4A3C-B98A-7E6AC3762C46}">
      <dgm:prSet custT="1"/>
      <dgm:spPr/>
      <dgm:t>
        <a:bodyPr/>
        <a:lstStyle/>
        <a:p>
          <a:pPr rtl="1"/>
          <a:r>
            <a:rPr lang="fa-IR" sz="1600" dirty="0" smtClean="0">
              <a:cs typeface="B Koodak" pitchFamily="2" charset="-78"/>
            </a:rPr>
            <a:t>از نگاه تاریخی</a:t>
          </a:r>
          <a:endParaRPr lang="fa-IR" sz="1600" dirty="0">
            <a:cs typeface="B Koodak" pitchFamily="2" charset="-78"/>
          </a:endParaRPr>
        </a:p>
      </dgm:t>
    </dgm:pt>
    <dgm:pt modelId="{34E868A2-C7FE-4807-A221-4C1985E79B52}" type="parTrans" cxnId="{667CA219-EEF4-43D3-8DDA-9DF33DEAE34C}">
      <dgm:prSet custT="1"/>
      <dgm:spPr/>
      <dgm:t>
        <a:bodyPr/>
        <a:lstStyle/>
        <a:p>
          <a:pPr rtl="1"/>
          <a:endParaRPr lang="fa-IR" sz="1600">
            <a:cs typeface="B Koodak" pitchFamily="2" charset="-78"/>
          </a:endParaRPr>
        </a:p>
      </dgm:t>
    </dgm:pt>
    <dgm:pt modelId="{5D013B64-6918-405C-B382-E1C2B7A4DB85}" type="sibTrans" cxnId="{667CA219-EEF4-43D3-8DDA-9DF33DEAE34C}">
      <dgm:prSet/>
      <dgm:spPr/>
      <dgm:t>
        <a:bodyPr/>
        <a:lstStyle/>
        <a:p>
          <a:pPr rtl="1"/>
          <a:endParaRPr lang="fa-IR" sz="1600">
            <a:cs typeface="B Koodak" pitchFamily="2" charset="-78"/>
          </a:endParaRPr>
        </a:p>
      </dgm:t>
    </dgm:pt>
    <dgm:pt modelId="{DDE8DAA4-D735-46AF-800B-D17DAEEF4A9F}">
      <dgm:prSet custT="1"/>
      <dgm:spPr/>
      <dgm:t>
        <a:bodyPr/>
        <a:lstStyle/>
        <a:p>
          <a:pPr rtl="1"/>
          <a:r>
            <a:rPr lang="fa-IR" sz="1600" dirty="0" smtClean="0">
              <a:cs typeface="B Koodak" pitchFamily="2" charset="-78"/>
            </a:rPr>
            <a:t>قرائن قطعی بر مصونیت قرآن از مطلق تحریف وجود دارد</a:t>
          </a:r>
          <a:endParaRPr lang="fa-IR" sz="1600" dirty="0">
            <a:cs typeface="B Koodak" pitchFamily="2" charset="-78"/>
          </a:endParaRPr>
        </a:p>
      </dgm:t>
    </dgm:pt>
    <dgm:pt modelId="{EC1DA0DA-F1E2-43D3-BC95-38509B79F29F}" type="parTrans" cxnId="{99CE1E74-8D07-4BFA-938A-55599ED8500A}">
      <dgm:prSet custT="1"/>
      <dgm:spPr/>
      <dgm:t>
        <a:bodyPr/>
        <a:lstStyle/>
        <a:p>
          <a:pPr rtl="1"/>
          <a:endParaRPr lang="fa-IR" sz="1600">
            <a:cs typeface="B Koodak" pitchFamily="2" charset="-78"/>
          </a:endParaRPr>
        </a:p>
      </dgm:t>
    </dgm:pt>
    <dgm:pt modelId="{2E6232F8-598E-48B0-A1C0-217D84B34D43}" type="sibTrans" cxnId="{99CE1E74-8D07-4BFA-938A-55599ED8500A}">
      <dgm:prSet/>
      <dgm:spPr/>
      <dgm:t>
        <a:bodyPr/>
        <a:lstStyle/>
        <a:p>
          <a:pPr rtl="1"/>
          <a:endParaRPr lang="fa-IR" sz="1600">
            <a:cs typeface="B Koodak" pitchFamily="2" charset="-78"/>
          </a:endParaRPr>
        </a:p>
      </dgm:t>
    </dgm:pt>
    <dgm:pt modelId="{4DD978F6-B0C6-4359-B71F-548D54E04F36}">
      <dgm:prSet custT="1"/>
      <dgm:spPr/>
      <dgm:t>
        <a:bodyPr/>
        <a:lstStyle/>
        <a:p>
          <a:pPr rtl="1"/>
          <a:r>
            <a:rPr lang="fa-IR" sz="1600" dirty="0" smtClean="0">
              <a:cs typeface="B Koodak" pitchFamily="2" charset="-78"/>
            </a:rPr>
            <a:t>از نگاه عقلی</a:t>
          </a:r>
          <a:endParaRPr lang="fa-IR" sz="1600" dirty="0">
            <a:cs typeface="B Koodak" pitchFamily="2" charset="-78"/>
          </a:endParaRPr>
        </a:p>
      </dgm:t>
    </dgm:pt>
    <dgm:pt modelId="{1E553ABD-00CF-4F14-80F3-BDC1927027AD}" type="parTrans" cxnId="{3DFC05BC-07CC-4C3F-A2E8-2C641F7CE776}">
      <dgm:prSet custT="1"/>
      <dgm:spPr/>
      <dgm:t>
        <a:bodyPr/>
        <a:lstStyle/>
        <a:p>
          <a:pPr rtl="1"/>
          <a:endParaRPr lang="fa-IR" sz="1600">
            <a:cs typeface="B Koodak" pitchFamily="2" charset="-78"/>
          </a:endParaRPr>
        </a:p>
      </dgm:t>
    </dgm:pt>
    <dgm:pt modelId="{1EBB433A-D422-450A-A9A6-20F0D5BA604A}" type="sibTrans" cxnId="{3DFC05BC-07CC-4C3F-A2E8-2C641F7CE776}">
      <dgm:prSet/>
      <dgm:spPr/>
      <dgm:t>
        <a:bodyPr/>
        <a:lstStyle/>
        <a:p>
          <a:pPr rtl="1"/>
          <a:endParaRPr lang="fa-IR" sz="1600">
            <a:cs typeface="B Koodak" pitchFamily="2" charset="-78"/>
          </a:endParaRPr>
        </a:p>
      </dgm:t>
    </dgm:pt>
    <dgm:pt modelId="{56B2336D-4BF2-48EE-A7C0-BFE6358907D9}">
      <dgm:prSet custT="1"/>
      <dgm:spPr/>
      <dgm:t>
        <a:bodyPr/>
        <a:lstStyle/>
        <a:p>
          <a:pPr rtl="1"/>
          <a:r>
            <a:rPr lang="fa-IR" sz="1600" dirty="0" smtClean="0">
              <a:cs typeface="B Koodak" pitchFamily="2" charset="-78"/>
            </a:rPr>
            <a:t>حذف مستلزم از بین رفتن نظم اعجاز آمیز ممکن نیست</a:t>
          </a:r>
          <a:endParaRPr lang="fa-IR" sz="1600" dirty="0">
            <a:cs typeface="B Koodak" pitchFamily="2" charset="-78"/>
          </a:endParaRPr>
        </a:p>
      </dgm:t>
    </dgm:pt>
    <dgm:pt modelId="{B295D3C5-5C2D-4222-9BC7-CFF19932CEF6}" type="parTrans" cxnId="{A1D40542-13F1-4F4B-8B4D-AE9C8E5A0B4D}">
      <dgm:prSet custT="1"/>
      <dgm:spPr/>
      <dgm:t>
        <a:bodyPr/>
        <a:lstStyle/>
        <a:p>
          <a:pPr rtl="1"/>
          <a:endParaRPr lang="fa-IR" sz="1600">
            <a:cs typeface="B Koodak" pitchFamily="2" charset="-78"/>
          </a:endParaRPr>
        </a:p>
      </dgm:t>
    </dgm:pt>
    <dgm:pt modelId="{C5BE397C-3048-41CA-894F-EB6E28D48171}" type="sibTrans" cxnId="{A1D40542-13F1-4F4B-8B4D-AE9C8E5A0B4D}">
      <dgm:prSet/>
      <dgm:spPr/>
      <dgm:t>
        <a:bodyPr/>
        <a:lstStyle/>
        <a:p>
          <a:pPr rtl="1"/>
          <a:endParaRPr lang="fa-IR" sz="1600">
            <a:cs typeface="B Koodak" pitchFamily="2" charset="-78"/>
          </a:endParaRPr>
        </a:p>
      </dgm:t>
    </dgm:pt>
    <dgm:pt modelId="{2DDF89E1-CC8E-4172-B285-D59347601BC5}">
      <dgm:prSet custT="1"/>
      <dgm:spPr/>
      <dgm:t>
        <a:bodyPr/>
        <a:lstStyle/>
        <a:p>
          <a:pPr rtl="1"/>
          <a:r>
            <a:rPr lang="fa-IR" sz="1600" dirty="0" smtClean="0">
              <a:cs typeface="B Koodak" pitchFamily="2" charset="-78"/>
            </a:rPr>
            <a:t>از نگاه قرآنی</a:t>
          </a:r>
          <a:endParaRPr lang="fa-IR" sz="1600" dirty="0">
            <a:cs typeface="B Koodak" pitchFamily="2" charset="-78"/>
          </a:endParaRPr>
        </a:p>
      </dgm:t>
    </dgm:pt>
    <dgm:pt modelId="{AB3567F6-893B-46A0-B682-75EA9F7DC96B}" type="parTrans" cxnId="{58D1E98A-4A77-4B8C-952B-9F9316D729C6}">
      <dgm:prSet custT="1"/>
      <dgm:spPr/>
      <dgm:t>
        <a:bodyPr/>
        <a:lstStyle/>
        <a:p>
          <a:pPr rtl="1"/>
          <a:endParaRPr lang="fa-IR" sz="1600">
            <a:cs typeface="B Koodak" pitchFamily="2" charset="-78"/>
          </a:endParaRPr>
        </a:p>
      </dgm:t>
    </dgm:pt>
    <dgm:pt modelId="{6A4E47D5-AB9B-4F63-BF9C-425CC27F724E}" type="sibTrans" cxnId="{58D1E98A-4A77-4B8C-952B-9F9316D729C6}">
      <dgm:prSet/>
      <dgm:spPr/>
      <dgm:t>
        <a:bodyPr/>
        <a:lstStyle/>
        <a:p>
          <a:pPr rtl="1"/>
          <a:endParaRPr lang="fa-IR" sz="1600">
            <a:cs typeface="B Koodak" pitchFamily="2" charset="-78"/>
          </a:endParaRPr>
        </a:p>
      </dgm:t>
    </dgm:pt>
    <dgm:pt modelId="{3CF358FE-47D3-4030-8FE8-EFE0FE44FEAF}">
      <dgm:prSet custT="1"/>
      <dgm:spPr/>
      <dgm:t>
        <a:bodyPr/>
        <a:lstStyle/>
        <a:p>
          <a:pPr rtl="1"/>
          <a:r>
            <a:rPr lang="fa-IR" sz="1600" dirty="0" smtClean="0">
              <a:cs typeface="B Koodak" pitchFamily="2" charset="-78"/>
            </a:rPr>
            <a:t>اولا </a:t>
          </a:r>
          <a:endParaRPr lang="fa-IR" sz="1600" dirty="0">
            <a:cs typeface="B Koodak" pitchFamily="2" charset="-78"/>
          </a:endParaRPr>
        </a:p>
      </dgm:t>
    </dgm:pt>
    <dgm:pt modelId="{17419E31-3A64-41F4-B35C-18D9DA5C3FE3}" type="parTrans" cxnId="{964DCA54-FDB9-40C4-9179-02E26F935247}">
      <dgm:prSet custT="1"/>
      <dgm:spPr/>
      <dgm:t>
        <a:bodyPr/>
        <a:lstStyle/>
        <a:p>
          <a:pPr rtl="1"/>
          <a:endParaRPr lang="fa-IR" sz="1600">
            <a:cs typeface="B Koodak" pitchFamily="2" charset="-78"/>
          </a:endParaRPr>
        </a:p>
      </dgm:t>
    </dgm:pt>
    <dgm:pt modelId="{A2D317F3-F756-4B33-807B-8F9FB21CDF5A}" type="sibTrans" cxnId="{964DCA54-FDB9-40C4-9179-02E26F935247}">
      <dgm:prSet/>
      <dgm:spPr/>
      <dgm:t>
        <a:bodyPr/>
        <a:lstStyle/>
        <a:p>
          <a:pPr rtl="1"/>
          <a:endParaRPr lang="fa-IR" sz="1600">
            <a:cs typeface="B Koodak" pitchFamily="2" charset="-78"/>
          </a:endParaRPr>
        </a:p>
      </dgm:t>
    </dgm:pt>
    <dgm:pt modelId="{913BB9AB-35C2-4D97-96F3-477611355E07}">
      <dgm:prSet custT="1"/>
      <dgm:spPr/>
      <dgm:t>
        <a:bodyPr/>
        <a:lstStyle/>
        <a:p>
          <a:pPr rtl="1"/>
          <a:r>
            <a:rPr lang="fa-IR" sz="1600" dirty="0" smtClean="0">
              <a:cs typeface="B Koodak" pitchFamily="2" charset="-78"/>
            </a:rPr>
            <a:t>پس از اثبات عقلی عدم زیاده تمام آیات قرآن از محکم ترین دلائل تعبدی خواهند بود</a:t>
          </a:r>
          <a:endParaRPr lang="fa-IR" sz="1600" dirty="0">
            <a:cs typeface="B Koodak" pitchFamily="2" charset="-78"/>
          </a:endParaRPr>
        </a:p>
      </dgm:t>
    </dgm:pt>
    <dgm:pt modelId="{F2238E0C-1396-4F99-AA74-2A43F08820A5}" type="parTrans" cxnId="{388FC2D2-F37F-4824-AFD7-ACA964CDB259}">
      <dgm:prSet custT="1"/>
      <dgm:spPr/>
      <dgm:t>
        <a:bodyPr/>
        <a:lstStyle/>
        <a:p>
          <a:pPr rtl="1"/>
          <a:endParaRPr lang="fa-IR" sz="1600">
            <a:cs typeface="B Koodak" pitchFamily="2" charset="-78"/>
          </a:endParaRPr>
        </a:p>
      </dgm:t>
    </dgm:pt>
    <dgm:pt modelId="{FE6D966C-B858-4F5E-A247-0BAFDE4F5998}" type="sibTrans" cxnId="{388FC2D2-F37F-4824-AFD7-ACA964CDB259}">
      <dgm:prSet/>
      <dgm:spPr/>
      <dgm:t>
        <a:bodyPr/>
        <a:lstStyle/>
        <a:p>
          <a:pPr rtl="1"/>
          <a:endParaRPr lang="fa-IR" sz="1600">
            <a:cs typeface="B Koodak" pitchFamily="2" charset="-78"/>
          </a:endParaRPr>
        </a:p>
      </dgm:t>
    </dgm:pt>
    <dgm:pt modelId="{7C8FEA49-059A-4F2B-B05B-9C52437977FD}">
      <dgm:prSet custT="1"/>
      <dgm:spPr/>
      <dgm:t>
        <a:bodyPr/>
        <a:lstStyle/>
        <a:p>
          <a:pPr rtl="1"/>
          <a:r>
            <a:rPr lang="fa-IR" sz="1600" dirty="0" smtClean="0">
              <a:cs typeface="B Koodak" pitchFamily="2" charset="-78"/>
            </a:rPr>
            <a:t>ثانیا</a:t>
          </a:r>
          <a:endParaRPr lang="fa-IR" sz="1600" dirty="0">
            <a:cs typeface="B Koodak" pitchFamily="2" charset="-78"/>
          </a:endParaRPr>
        </a:p>
      </dgm:t>
    </dgm:pt>
    <dgm:pt modelId="{5CCC4C4A-EB4D-4511-A6A8-BD8710C8F2DD}" type="parTrans" cxnId="{134EC4DE-48DF-4FE6-89D2-49C4D02AB5AB}">
      <dgm:prSet custT="1"/>
      <dgm:spPr/>
      <dgm:t>
        <a:bodyPr/>
        <a:lstStyle/>
        <a:p>
          <a:pPr rtl="1"/>
          <a:endParaRPr lang="fa-IR" sz="1600">
            <a:cs typeface="B Koodak" pitchFamily="2" charset="-78"/>
          </a:endParaRPr>
        </a:p>
      </dgm:t>
    </dgm:pt>
    <dgm:pt modelId="{404F3B86-A20F-48C9-BEAD-DC54D8849DFF}" type="sibTrans" cxnId="{134EC4DE-48DF-4FE6-89D2-49C4D02AB5AB}">
      <dgm:prSet/>
      <dgm:spPr/>
      <dgm:t>
        <a:bodyPr/>
        <a:lstStyle/>
        <a:p>
          <a:pPr rtl="1"/>
          <a:endParaRPr lang="fa-IR" sz="1600">
            <a:cs typeface="B Koodak" pitchFamily="2" charset="-78"/>
          </a:endParaRPr>
        </a:p>
      </dgm:t>
    </dgm:pt>
    <dgm:pt modelId="{FE93A392-302D-4F99-BD1B-6881AAB35DBC}">
      <dgm:prSet custT="1"/>
      <dgm:spPr/>
      <dgm:t>
        <a:bodyPr/>
        <a:lstStyle/>
        <a:p>
          <a:pPr rtl="1"/>
          <a:r>
            <a:rPr lang="fa-IR" sz="1600" dirty="0" smtClean="0">
              <a:cs typeface="B Koodak" pitchFamily="2" charset="-78"/>
            </a:rPr>
            <a:t>در نگاه قرآن کریم</a:t>
          </a:r>
          <a:endParaRPr lang="fa-IR" sz="1600" dirty="0">
            <a:cs typeface="B Koodak" pitchFamily="2" charset="-78"/>
          </a:endParaRPr>
        </a:p>
      </dgm:t>
    </dgm:pt>
    <dgm:pt modelId="{678B2A01-D55D-4237-993C-8D781C6DDCDB}" type="parTrans" cxnId="{70AD40B3-CBE3-4E3F-8002-C33CC0CE3620}">
      <dgm:prSet custT="1"/>
      <dgm:spPr/>
      <dgm:t>
        <a:bodyPr/>
        <a:lstStyle/>
        <a:p>
          <a:pPr rtl="1"/>
          <a:endParaRPr lang="fa-IR" sz="1600">
            <a:cs typeface="B Koodak" pitchFamily="2" charset="-78"/>
          </a:endParaRPr>
        </a:p>
      </dgm:t>
    </dgm:pt>
    <dgm:pt modelId="{C2D2F3F4-9765-4413-9A11-2E74490A10B5}" type="sibTrans" cxnId="{70AD40B3-CBE3-4E3F-8002-C33CC0CE3620}">
      <dgm:prSet/>
      <dgm:spPr/>
      <dgm:t>
        <a:bodyPr/>
        <a:lstStyle/>
        <a:p>
          <a:pPr rtl="1"/>
          <a:endParaRPr lang="fa-IR" sz="1600">
            <a:cs typeface="B Koodak" pitchFamily="2" charset="-78"/>
          </a:endParaRPr>
        </a:p>
      </dgm:t>
    </dgm:pt>
    <dgm:pt modelId="{42D614D8-B085-4541-BEE7-9B1DA9226E77}">
      <dgm:prSet custT="1"/>
      <dgm:spPr/>
      <dgm:t>
        <a:bodyPr/>
        <a:lstStyle/>
        <a:p>
          <a:pPr rtl="1"/>
          <a:r>
            <a:rPr lang="fa-IR" sz="1600" baseline="0" dirty="0" smtClean="0">
              <a:cs typeface="B Koodak" pitchFamily="2" charset="-78"/>
            </a:rPr>
            <a:t>حفط قرآن کریم </a:t>
          </a:r>
          <a:endParaRPr lang="fa-IR" sz="1600" dirty="0">
            <a:cs typeface="B Koodak" pitchFamily="2" charset="-78"/>
          </a:endParaRPr>
        </a:p>
      </dgm:t>
    </dgm:pt>
    <dgm:pt modelId="{A9E59F61-F256-4C4E-B8ED-BD15529A1B79}" type="parTrans" cxnId="{46A0FD24-BDB5-42DF-A21F-2F7A0F1F47FD}">
      <dgm:prSet custT="1"/>
      <dgm:spPr/>
      <dgm:t>
        <a:bodyPr/>
        <a:lstStyle/>
        <a:p>
          <a:pPr rtl="1"/>
          <a:endParaRPr lang="fa-IR" sz="1600">
            <a:cs typeface="B Koodak" pitchFamily="2" charset="-78"/>
          </a:endParaRPr>
        </a:p>
      </dgm:t>
    </dgm:pt>
    <dgm:pt modelId="{E78194F8-7204-4E82-9B09-29B092428EB3}" type="sibTrans" cxnId="{46A0FD24-BDB5-42DF-A21F-2F7A0F1F47FD}">
      <dgm:prSet/>
      <dgm:spPr/>
      <dgm:t>
        <a:bodyPr/>
        <a:lstStyle/>
        <a:p>
          <a:pPr rtl="1"/>
          <a:endParaRPr lang="fa-IR" sz="1600">
            <a:cs typeface="B Koodak" pitchFamily="2" charset="-78"/>
          </a:endParaRPr>
        </a:p>
      </dgm:t>
    </dgm:pt>
    <dgm:pt modelId="{85668AD7-A8A7-4E56-9C35-AA8A77793D9E}">
      <dgm:prSet custT="1"/>
      <dgm:spPr/>
      <dgm:t>
        <a:bodyPr/>
        <a:lstStyle/>
        <a:p>
          <a:pPr rtl="1"/>
          <a:r>
            <a:rPr lang="fa-IR" sz="1600" baseline="0" dirty="0" smtClean="0">
              <a:cs typeface="B Koodak" pitchFamily="2" charset="-78"/>
            </a:rPr>
            <a:t>به دست خداوند متعال است</a:t>
          </a:r>
          <a:endParaRPr lang="fa-IR" sz="1600" dirty="0">
            <a:cs typeface="B Koodak" pitchFamily="2" charset="-78"/>
          </a:endParaRPr>
        </a:p>
      </dgm:t>
    </dgm:pt>
    <dgm:pt modelId="{8E6D6875-C129-4F0A-A08B-B5863B678E5E}" type="parTrans" cxnId="{62CEA41B-F52C-40DE-9FD0-704A7084F3BB}">
      <dgm:prSet custT="1"/>
      <dgm:spPr/>
      <dgm:t>
        <a:bodyPr/>
        <a:lstStyle/>
        <a:p>
          <a:pPr rtl="1"/>
          <a:endParaRPr lang="fa-IR" sz="1600">
            <a:cs typeface="B Koodak" pitchFamily="2" charset="-78"/>
          </a:endParaRPr>
        </a:p>
      </dgm:t>
    </dgm:pt>
    <dgm:pt modelId="{20A946AE-5A2B-41C1-8123-E79618B0D55B}" type="sibTrans" cxnId="{62CEA41B-F52C-40DE-9FD0-704A7084F3BB}">
      <dgm:prSet/>
      <dgm:spPr/>
      <dgm:t>
        <a:bodyPr/>
        <a:lstStyle/>
        <a:p>
          <a:pPr rtl="1"/>
          <a:endParaRPr lang="fa-IR" sz="1600">
            <a:cs typeface="B Koodak" pitchFamily="2" charset="-78"/>
          </a:endParaRPr>
        </a:p>
      </dgm:t>
    </dgm:pt>
    <dgm:pt modelId="{EAA3BE6C-1672-430F-A9FC-2E0EE3418167}">
      <dgm:prSet custT="1"/>
      <dgm:spPr/>
      <dgm:t>
        <a:bodyPr/>
        <a:lstStyle/>
        <a:p>
          <a:pPr rtl="1"/>
          <a:r>
            <a:rPr lang="fa-IR" sz="1600" baseline="0" dirty="0" smtClean="0">
              <a:cs typeface="B Koodak" pitchFamily="2" charset="-78"/>
            </a:rPr>
            <a:t>إِنَّا نحَْنُ نَزَّلْنَا الذِّكْرَ وَ إِنَّا لَهُ لحََافِظُونَ(حجر / 9)</a:t>
          </a:r>
          <a:endParaRPr lang="fa-IR" sz="1600" dirty="0">
            <a:cs typeface="B Koodak" pitchFamily="2" charset="-78"/>
          </a:endParaRPr>
        </a:p>
      </dgm:t>
    </dgm:pt>
    <dgm:pt modelId="{CB4495B7-4377-463A-8851-E369D24A9D2A}" type="parTrans" cxnId="{5E5C6403-6FCC-4C35-A145-E7A90E8A9AD3}">
      <dgm:prSet custT="1"/>
      <dgm:spPr/>
      <dgm:t>
        <a:bodyPr/>
        <a:lstStyle/>
        <a:p>
          <a:pPr rtl="1"/>
          <a:endParaRPr lang="fa-IR" sz="1600">
            <a:cs typeface="B Koodak" pitchFamily="2" charset="-78"/>
          </a:endParaRPr>
        </a:p>
      </dgm:t>
    </dgm:pt>
    <dgm:pt modelId="{9DB53AFF-BFCE-4D8D-8408-1F811919362B}" type="sibTrans" cxnId="{5E5C6403-6FCC-4C35-A145-E7A90E8A9AD3}">
      <dgm:prSet/>
      <dgm:spPr/>
      <dgm:t>
        <a:bodyPr/>
        <a:lstStyle/>
        <a:p>
          <a:pPr rtl="1"/>
          <a:endParaRPr lang="fa-IR" sz="1600">
            <a:cs typeface="B Koodak" pitchFamily="2" charset="-78"/>
          </a:endParaRPr>
        </a:p>
      </dgm:t>
    </dgm:pt>
    <dgm:pt modelId="{8A745314-C578-484A-B19C-C40F35D970EE}">
      <dgm:prSet custT="1"/>
      <dgm:spPr/>
      <dgm:t>
        <a:bodyPr/>
        <a:lstStyle/>
        <a:p>
          <a:pPr rtl="1"/>
          <a:r>
            <a:rPr lang="fa-IR" sz="1600" baseline="0" dirty="0" smtClean="0">
              <a:cs typeface="B Koodak" pitchFamily="2" charset="-78"/>
            </a:rPr>
            <a:t>حفظ سایر کتب آسمانی</a:t>
          </a:r>
          <a:endParaRPr lang="fa-IR" sz="1600" dirty="0">
            <a:cs typeface="B Koodak" pitchFamily="2" charset="-78"/>
          </a:endParaRPr>
        </a:p>
      </dgm:t>
    </dgm:pt>
    <dgm:pt modelId="{642B494A-0C7B-47B9-A711-C836DDAF4A9C}" type="parTrans" cxnId="{97D963BD-A009-4310-AB38-B7BABFCAF8F0}">
      <dgm:prSet custT="1"/>
      <dgm:spPr/>
      <dgm:t>
        <a:bodyPr/>
        <a:lstStyle/>
        <a:p>
          <a:pPr rtl="1"/>
          <a:endParaRPr lang="fa-IR" sz="1600">
            <a:cs typeface="B Koodak" pitchFamily="2" charset="-78"/>
          </a:endParaRPr>
        </a:p>
      </dgm:t>
    </dgm:pt>
    <dgm:pt modelId="{FF8A13C7-C5E4-4E0B-8CD7-B4A1B3856FAF}" type="sibTrans" cxnId="{97D963BD-A009-4310-AB38-B7BABFCAF8F0}">
      <dgm:prSet/>
      <dgm:spPr/>
      <dgm:t>
        <a:bodyPr/>
        <a:lstStyle/>
        <a:p>
          <a:pPr rtl="1"/>
          <a:endParaRPr lang="fa-IR" sz="1600">
            <a:cs typeface="B Koodak" pitchFamily="2" charset="-78"/>
          </a:endParaRPr>
        </a:p>
      </dgm:t>
    </dgm:pt>
    <dgm:pt modelId="{CFA4AF27-98BC-4966-88B5-03C23DC879AE}">
      <dgm:prSet custT="1"/>
      <dgm:spPr/>
      <dgm:t>
        <a:bodyPr/>
        <a:lstStyle/>
        <a:p>
          <a:pPr rtl="1"/>
          <a:r>
            <a:rPr lang="fa-IR" sz="1600" baseline="0" dirty="0" smtClean="0">
              <a:cs typeface="B Koodak" pitchFamily="2" charset="-78"/>
            </a:rPr>
            <a:t>به دست خود مردم است</a:t>
          </a:r>
          <a:endParaRPr lang="fa-IR" sz="1600" baseline="0" dirty="0">
            <a:cs typeface="B Koodak" pitchFamily="2" charset="-78"/>
          </a:endParaRPr>
        </a:p>
      </dgm:t>
    </dgm:pt>
    <dgm:pt modelId="{68989546-C785-4D12-966F-C2B4F393DA3E}" type="parTrans" cxnId="{3141BBB0-5733-4DE7-AFD2-7252658C52DC}">
      <dgm:prSet custT="1"/>
      <dgm:spPr/>
      <dgm:t>
        <a:bodyPr/>
        <a:lstStyle/>
        <a:p>
          <a:pPr rtl="1"/>
          <a:endParaRPr lang="fa-IR" sz="1600">
            <a:cs typeface="B Koodak" pitchFamily="2" charset="-78"/>
          </a:endParaRPr>
        </a:p>
      </dgm:t>
    </dgm:pt>
    <dgm:pt modelId="{60C8859F-CE84-4E67-9769-CDAA1C0F266F}" type="sibTrans" cxnId="{3141BBB0-5733-4DE7-AFD2-7252658C52DC}">
      <dgm:prSet/>
      <dgm:spPr/>
      <dgm:t>
        <a:bodyPr/>
        <a:lstStyle/>
        <a:p>
          <a:pPr rtl="1"/>
          <a:endParaRPr lang="fa-IR" sz="1600">
            <a:cs typeface="B Koodak" pitchFamily="2" charset="-78"/>
          </a:endParaRPr>
        </a:p>
      </dgm:t>
    </dgm:pt>
    <dgm:pt modelId="{6B067A03-072A-42AA-9CE9-9E2B396032C1}">
      <dgm:prSet custT="1"/>
      <dgm:spPr/>
      <dgm:t>
        <a:bodyPr/>
        <a:lstStyle/>
        <a:p>
          <a:pPr rtl="1"/>
          <a:r>
            <a:rPr lang="fa-IR" sz="1600" baseline="0" dirty="0" smtClean="0">
              <a:cs typeface="B Koodak" pitchFamily="2" charset="-78"/>
            </a:rPr>
            <a:t>إِنَّا أَنزَلْنَا التَّوْرَئةَ فِيهَا هُدًى وَ نُورٌ  يحَْكُمُ بهَِا النَّبِيُّونَ الَّذِينَ أَسْلَمُواْ لِلَّذِينَ هَادُواْ وَ الرَّبَّنِيُّونَ وَ الْأَحْبَارُ بِمَا اسْتُحْفِظُواْ مِن كِتَابِ اللَّهِ وَ كَانُواْ عَلَيْهِ شهَُدَاءَ(مائده / 44)</a:t>
          </a:r>
          <a:endParaRPr lang="fa-IR" sz="1600" dirty="0">
            <a:cs typeface="B Koodak" pitchFamily="2" charset="-78"/>
          </a:endParaRPr>
        </a:p>
      </dgm:t>
    </dgm:pt>
    <dgm:pt modelId="{A3DD5B1D-A214-4EB8-9784-B68818C0A71C}" type="parTrans" cxnId="{BC9DF18B-D7EE-4193-B30B-4DF1E8359355}">
      <dgm:prSet custT="1"/>
      <dgm:spPr/>
      <dgm:t>
        <a:bodyPr/>
        <a:lstStyle/>
        <a:p>
          <a:pPr rtl="1"/>
          <a:endParaRPr lang="fa-IR" sz="1600">
            <a:cs typeface="B Koodak" pitchFamily="2" charset="-78"/>
          </a:endParaRPr>
        </a:p>
      </dgm:t>
    </dgm:pt>
    <dgm:pt modelId="{3D90EAB9-67D1-47BF-9152-1C941B67BBBB}" type="sibTrans" cxnId="{BC9DF18B-D7EE-4193-B30B-4DF1E8359355}">
      <dgm:prSet/>
      <dgm:spPr/>
      <dgm:t>
        <a:bodyPr/>
        <a:lstStyle/>
        <a:p>
          <a:pPr rtl="1"/>
          <a:endParaRPr lang="fa-IR" sz="1600">
            <a:cs typeface="B Koodak" pitchFamily="2" charset="-78"/>
          </a:endParaRPr>
        </a:p>
      </dgm:t>
    </dgm:pt>
    <dgm:pt modelId="{3412CBF4-D42D-4013-8107-0DB714B678FE}" type="pres">
      <dgm:prSet presAssocID="{DB8D0308-41EB-438E-83FE-846913A1B88A}" presName="diagram" presStyleCnt="0">
        <dgm:presLayoutVars>
          <dgm:chPref val="1"/>
          <dgm:dir val="rev"/>
          <dgm:animOne val="branch"/>
          <dgm:animLvl val="lvl"/>
          <dgm:resizeHandles val="exact"/>
        </dgm:presLayoutVars>
      </dgm:prSet>
      <dgm:spPr/>
      <dgm:t>
        <a:bodyPr/>
        <a:lstStyle/>
        <a:p>
          <a:pPr rtl="1"/>
          <a:endParaRPr lang="fa-IR"/>
        </a:p>
      </dgm:t>
    </dgm:pt>
    <dgm:pt modelId="{16C08745-57B2-492B-A3B9-92608EE36AF2}" type="pres">
      <dgm:prSet presAssocID="{2DEE35BC-A2C0-4ACF-86CD-88457674B550}" presName="root1" presStyleCnt="0"/>
      <dgm:spPr/>
    </dgm:pt>
    <dgm:pt modelId="{B94D4AEC-0BB4-4516-B1B4-18F846160E09}" type="pres">
      <dgm:prSet presAssocID="{2DEE35BC-A2C0-4ACF-86CD-88457674B550}" presName="LevelOneTextNode" presStyleLbl="node0" presStyleIdx="0" presStyleCnt="2" custScaleX="83193" custScaleY="133660">
        <dgm:presLayoutVars>
          <dgm:chPref val="3"/>
        </dgm:presLayoutVars>
      </dgm:prSet>
      <dgm:spPr/>
      <dgm:t>
        <a:bodyPr/>
        <a:lstStyle/>
        <a:p>
          <a:pPr rtl="1"/>
          <a:endParaRPr lang="fa-IR"/>
        </a:p>
      </dgm:t>
    </dgm:pt>
    <dgm:pt modelId="{0AF66112-6DFB-4D66-BCF5-702E1803FA5F}" type="pres">
      <dgm:prSet presAssocID="{2DEE35BC-A2C0-4ACF-86CD-88457674B550}" presName="level2hierChild" presStyleCnt="0"/>
      <dgm:spPr/>
    </dgm:pt>
    <dgm:pt modelId="{EC8CCA62-FB20-41F8-BEF6-CE05ACC59589}" type="pres">
      <dgm:prSet presAssocID="{E3B4DE49-A926-4212-B27D-84B5E489AB27}" presName="conn2-1" presStyleLbl="parChTrans1D2" presStyleIdx="0" presStyleCnt="4"/>
      <dgm:spPr/>
      <dgm:t>
        <a:bodyPr/>
        <a:lstStyle/>
        <a:p>
          <a:pPr rtl="1"/>
          <a:endParaRPr lang="fa-IR"/>
        </a:p>
      </dgm:t>
    </dgm:pt>
    <dgm:pt modelId="{31018B32-6873-4E07-BEDF-4D30E4F816FE}" type="pres">
      <dgm:prSet presAssocID="{E3B4DE49-A926-4212-B27D-84B5E489AB27}" presName="connTx" presStyleLbl="parChTrans1D2" presStyleIdx="0" presStyleCnt="4"/>
      <dgm:spPr/>
      <dgm:t>
        <a:bodyPr/>
        <a:lstStyle/>
        <a:p>
          <a:pPr rtl="1"/>
          <a:endParaRPr lang="fa-IR"/>
        </a:p>
      </dgm:t>
    </dgm:pt>
    <dgm:pt modelId="{5E5F8FB1-3DD4-4BFF-9109-EB451E8D3CD5}" type="pres">
      <dgm:prSet presAssocID="{49DA00BF-7856-4F33-BFAF-F2D3234E080D}" presName="root2" presStyleCnt="0"/>
      <dgm:spPr/>
    </dgm:pt>
    <dgm:pt modelId="{DA07BD29-D2A5-44C4-9294-B48AD2255FA6}" type="pres">
      <dgm:prSet presAssocID="{49DA00BF-7856-4F33-BFAF-F2D3234E080D}" presName="LevelTwoTextNode" presStyleLbl="node2" presStyleIdx="0" presStyleCnt="4" custScaleX="166603" custScaleY="148522">
        <dgm:presLayoutVars>
          <dgm:chPref val="3"/>
        </dgm:presLayoutVars>
      </dgm:prSet>
      <dgm:spPr/>
      <dgm:t>
        <a:bodyPr/>
        <a:lstStyle/>
        <a:p>
          <a:pPr rtl="1"/>
          <a:endParaRPr lang="fa-IR"/>
        </a:p>
      </dgm:t>
    </dgm:pt>
    <dgm:pt modelId="{D6269AC1-FC2A-461D-8761-40C3D866396C}" type="pres">
      <dgm:prSet presAssocID="{49DA00BF-7856-4F33-BFAF-F2D3234E080D}" presName="level3hierChild" presStyleCnt="0"/>
      <dgm:spPr/>
    </dgm:pt>
    <dgm:pt modelId="{954FBC2A-9771-45CF-94B1-F9956EC4108A}" type="pres">
      <dgm:prSet presAssocID="{D715745F-9D79-4B8A-8980-EB4EF1A869DB}" presName="conn2-1" presStyleLbl="parChTrans1D3" presStyleIdx="0" presStyleCnt="6"/>
      <dgm:spPr/>
      <dgm:t>
        <a:bodyPr/>
        <a:lstStyle/>
        <a:p>
          <a:pPr rtl="1"/>
          <a:endParaRPr lang="fa-IR"/>
        </a:p>
      </dgm:t>
    </dgm:pt>
    <dgm:pt modelId="{3C950E96-93D8-48B7-A1A4-534C74332E93}" type="pres">
      <dgm:prSet presAssocID="{D715745F-9D79-4B8A-8980-EB4EF1A869DB}" presName="connTx" presStyleLbl="parChTrans1D3" presStyleIdx="0" presStyleCnt="6"/>
      <dgm:spPr/>
      <dgm:t>
        <a:bodyPr/>
        <a:lstStyle/>
        <a:p>
          <a:pPr rtl="1"/>
          <a:endParaRPr lang="fa-IR"/>
        </a:p>
      </dgm:t>
    </dgm:pt>
    <dgm:pt modelId="{B6C599A1-12AF-4436-9FC7-49027F4A39B6}" type="pres">
      <dgm:prSet presAssocID="{5E8A76EF-B329-4E08-BB23-DEC184D5EA09}" presName="root2" presStyleCnt="0"/>
      <dgm:spPr/>
    </dgm:pt>
    <dgm:pt modelId="{25C8A072-293D-406F-95D8-454B60E33CC1}" type="pres">
      <dgm:prSet presAssocID="{5E8A76EF-B329-4E08-BB23-DEC184D5EA09}" presName="LevelTwoTextNode" presStyleLbl="node3" presStyleIdx="0" presStyleCnt="6" custScaleX="129314">
        <dgm:presLayoutVars>
          <dgm:chPref val="3"/>
        </dgm:presLayoutVars>
      </dgm:prSet>
      <dgm:spPr/>
      <dgm:t>
        <a:bodyPr/>
        <a:lstStyle/>
        <a:p>
          <a:pPr rtl="1"/>
          <a:endParaRPr lang="fa-IR"/>
        </a:p>
      </dgm:t>
    </dgm:pt>
    <dgm:pt modelId="{E33290C0-FBC8-4133-90B0-7D1AF39EC88D}" type="pres">
      <dgm:prSet presAssocID="{5E8A76EF-B329-4E08-BB23-DEC184D5EA09}" presName="level3hierChild" presStyleCnt="0"/>
      <dgm:spPr/>
    </dgm:pt>
    <dgm:pt modelId="{99FDCB85-6FDB-4896-8D5B-9DB80BC6C208}" type="pres">
      <dgm:prSet presAssocID="{32636E2C-D9D2-4D35-A39B-B96CA3ECBA21}" presName="conn2-1" presStyleLbl="parChTrans1D4" presStyleIdx="0" presStyleCnt="12"/>
      <dgm:spPr/>
      <dgm:t>
        <a:bodyPr/>
        <a:lstStyle/>
        <a:p>
          <a:pPr rtl="1"/>
          <a:endParaRPr lang="fa-IR"/>
        </a:p>
      </dgm:t>
    </dgm:pt>
    <dgm:pt modelId="{4B3E0E4D-D6DB-4A1E-8A97-97FB97B14940}" type="pres">
      <dgm:prSet presAssocID="{32636E2C-D9D2-4D35-A39B-B96CA3ECBA21}" presName="connTx" presStyleLbl="parChTrans1D4" presStyleIdx="0" presStyleCnt="12"/>
      <dgm:spPr/>
      <dgm:t>
        <a:bodyPr/>
        <a:lstStyle/>
        <a:p>
          <a:pPr rtl="1"/>
          <a:endParaRPr lang="fa-IR"/>
        </a:p>
      </dgm:t>
    </dgm:pt>
    <dgm:pt modelId="{DFA85E6F-61D4-405E-8433-30BA4A4B1A44}" type="pres">
      <dgm:prSet presAssocID="{1F236398-2412-455D-8599-FB004B5FC2F2}" presName="root2" presStyleCnt="0"/>
      <dgm:spPr/>
    </dgm:pt>
    <dgm:pt modelId="{B57D3857-D3F9-4199-B571-4791CFDDF122}" type="pres">
      <dgm:prSet presAssocID="{1F236398-2412-455D-8599-FB004B5FC2F2}" presName="LevelTwoTextNode" presStyleLbl="node4" presStyleIdx="0" presStyleCnt="12" custScaleX="297984">
        <dgm:presLayoutVars>
          <dgm:chPref val="3"/>
        </dgm:presLayoutVars>
      </dgm:prSet>
      <dgm:spPr/>
      <dgm:t>
        <a:bodyPr/>
        <a:lstStyle/>
        <a:p>
          <a:pPr rtl="1"/>
          <a:endParaRPr lang="fa-IR"/>
        </a:p>
      </dgm:t>
    </dgm:pt>
    <dgm:pt modelId="{25CD03B6-59F7-48BF-8A2B-FB439B95F749}" type="pres">
      <dgm:prSet presAssocID="{1F236398-2412-455D-8599-FB004B5FC2F2}" presName="level3hierChild" presStyleCnt="0"/>
      <dgm:spPr/>
    </dgm:pt>
    <dgm:pt modelId="{6E617D30-C54B-460B-90CD-0189FDFAB5C5}" type="pres">
      <dgm:prSet presAssocID="{1173E1FC-D5A4-48F1-BECA-53CDDF933FA0}" presName="conn2-1" presStyleLbl="parChTrans1D3" presStyleIdx="1" presStyleCnt="6"/>
      <dgm:spPr/>
      <dgm:t>
        <a:bodyPr/>
        <a:lstStyle/>
        <a:p>
          <a:pPr rtl="1"/>
          <a:endParaRPr lang="fa-IR"/>
        </a:p>
      </dgm:t>
    </dgm:pt>
    <dgm:pt modelId="{AC4B9662-FA50-4AC7-8E0D-2861AF00C182}" type="pres">
      <dgm:prSet presAssocID="{1173E1FC-D5A4-48F1-BECA-53CDDF933FA0}" presName="connTx" presStyleLbl="parChTrans1D3" presStyleIdx="1" presStyleCnt="6"/>
      <dgm:spPr/>
      <dgm:t>
        <a:bodyPr/>
        <a:lstStyle/>
        <a:p>
          <a:pPr rtl="1"/>
          <a:endParaRPr lang="fa-IR"/>
        </a:p>
      </dgm:t>
    </dgm:pt>
    <dgm:pt modelId="{4AF21894-0B74-472B-8AD6-B60D88975322}" type="pres">
      <dgm:prSet presAssocID="{B4031335-F8A5-4FF5-B1FA-C7D4569D8FA1}" presName="root2" presStyleCnt="0"/>
      <dgm:spPr/>
    </dgm:pt>
    <dgm:pt modelId="{558EFF52-7282-480E-AAD0-9F2A24B3BA21}" type="pres">
      <dgm:prSet presAssocID="{B4031335-F8A5-4FF5-B1FA-C7D4569D8FA1}" presName="LevelTwoTextNode" presStyleLbl="node3" presStyleIdx="1" presStyleCnt="6" custScaleX="129314">
        <dgm:presLayoutVars>
          <dgm:chPref val="3"/>
        </dgm:presLayoutVars>
      </dgm:prSet>
      <dgm:spPr/>
      <dgm:t>
        <a:bodyPr/>
        <a:lstStyle/>
        <a:p>
          <a:pPr rtl="1"/>
          <a:endParaRPr lang="fa-IR"/>
        </a:p>
      </dgm:t>
    </dgm:pt>
    <dgm:pt modelId="{466732BB-B511-4C8E-83E8-CB02ADCE8E8B}" type="pres">
      <dgm:prSet presAssocID="{B4031335-F8A5-4FF5-B1FA-C7D4569D8FA1}" presName="level3hierChild" presStyleCnt="0"/>
      <dgm:spPr/>
    </dgm:pt>
    <dgm:pt modelId="{FD0859F4-F952-44AC-8937-2A3ABF6CA5AC}" type="pres">
      <dgm:prSet presAssocID="{E883CE94-C7EC-4786-A0D6-4EF7EC953B0A}" presName="conn2-1" presStyleLbl="parChTrans1D4" presStyleIdx="1" presStyleCnt="12"/>
      <dgm:spPr/>
      <dgm:t>
        <a:bodyPr/>
        <a:lstStyle/>
        <a:p>
          <a:pPr rtl="1"/>
          <a:endParaRPr lang="fa-IR"/>
        </a:p>
      </dgm:t>
    </dgm:pt>
    <dgm:pt modelId="{A7CB83CB-E973-4069-ACC9-C39D7BD912D2}" type="pres">
      <dgm:prSet presAssocID="{E883CE94-C7EC-4786-A0D6-4EF7EC953B0A}" presName="connTx" presStyleLbl="parChTrans1D4" presStyleIdx="1" presStyleCnt="12"/>
      <dgm:spPr/>
      <dgm:t>
        <a:bodyPr/>
        <a:lstStyle/>
        <a:p>
          <a:pPr rtl="1"/>
          <a:endParaRPr lang="fa-IR"/>
        </a:p>
      </dgm:t>
    </dgm:pt>
    <dgm:pt modelId="{BB715E4F-62DA-4CAC-9D01-7967249150EA}" type="pres">
      <dgm:prSet presAssocID="{28F85DC1-80AE-4546-A665-50806F38C0FE}" presName="root2" presStyleCnt="0"/>
      <dgm:spPr/>
    </dgm:pt>
    <dgm:pt modelId="{6C3F7E5D-2896-40A6-AB93-E9F59D7F2CCF}" type="pres">
      <dgm:prSet presAssocID="{28F85DC1-80AE-4546-A665-50806F38C0FE}" presName="LevelTwoTextNode" presStyleLbl="node4" presStyleIdx="1" presStyleCnt="12" custScaleX="198080" custScaleY="154516">
        <dgm:presLayoutVars>
          <dgm:chPref val="3"/>
        </dgm:presLayoutVars>
      </dgm:prSet>
      <dgm:spPr/>
      <dgm:t>
        <a:bodyPr/>
        <a:lstStyle/>
        <a:p>
          <a:pPr rtl="1"/>
          <a:endParaRPr lang="fa-IR"/>
        </a:p>
      </dgm:t>
    </dgm:pt>
    <dgm:pt modelId="{DE8AC025-5756-4472-989A-1BAA7BAC75A1}" type="pres">
      <dgm:prSet presAssocID="{28F85DC1-80AE-4546-A665-50806F38C0FE}" presName="level3hierChild" presStyleCnt="0"/>
      <dgm:spPr/>
    </dgm:pt>
    <dgm:pt modelId="{1095E587-00B7-4121-96E2-D34177438709}" type="pres">
      <dgm:prSet presAssocID="{E4F611AC-B897-41C1-BCE1-E6870ADF42F1}" presName="conn2-1" presStyleLbl="parChTrans1D4" presStyleIdx="2" presStyleCnt="12"/>
      <dgm:spPr/>
      <dgm:t>
        <a:bodyPr/>
        <a:lstStyle/>
        <a:p>
          <a:pPr rtl="1"/>
          <a:endParaRPr lang="fa-IR"/>
        </a:p>
      </dgm:t>
    </dgm:pt>
    <dgm:pt modelId="{3D78514C-DEEA-4FF5-8197-80D7C255D653}" type="pres">
      <dgm:prSet presAssocID="{E4F611AC-B897-41C1-BCE1-E6870ADF42F1}" presName="connTx" presStyleLbl="parChTrans1D4" presStyleIdx="2" presStyleCnt="12"/>
      <dgm:spPr/>
      <dgm:t>
        <a:bodyPr/>
        <a:lstStyle/>
        <a:p>
          <a:pPr rtl="1"/>
          <a:endParaRPr lang="fa-IR"/>
        </a:p>
      </dgm:t>
    </dgm:pt>
    <dgm:pt modelId="{C094D1B0-AE70-4F82-B08E-324CA8715E17}" type="pres">
      <dgm:prSet presAssocID="{AB0EC7E6-ECF3-4F28-916A-363412331661}" presName="root2" presStyleCnt="0"/>
      <dgm:spPr/>
    </dgm:pt>
    <dgm:pt modelId="{8B90BA1D-C2BC-4ED5-84C0-6B025D1D1852}" type="pres">
      <dgm:prSet presAssocID="{AB0EC7E6-ECF3-4F28-916A-363412331661}" presName="LevelTwoTextNode" presStyleLbl="node4" presStyleIdx="2" presStyleCnt="12" custScaleX="337105">
        <dgm:presLayoutVars>
          <dgm:chPref val="3"/>
        </dgm:presLayoutVars>
      </dgm:prSet>
      <dgm:spPr/>
      <dgm:t>
        <a:bodyPr/>
        <a:lstStyle/>
        <a:p>
          <a:pPr rtl="1"/>
          <a:endParaRPr lang="fa-IR"/>
        </a:p>
      </dgm:t>
    </dgm:pt>
    <dgm:pt modelId="{EE0EC665-77C7-42FA-83E3-3F93A6B7FC52}" type="pres">
      <dgm:prSet presAssocID="{AB0EC7E6-ECF3-4F28-916A-363412331661}" presName="level3hierChild" presStyleCnt="0"/>
      <dgm:spPr/>
    </dgm:pt>
    <dgm:pt modelId="{C986D8C0-7822-4726-9618-BF6708A4647A}" type="pres">
      <dgm:prSet presAssocID="{4C980AAF-F63F-4FCF-8C07-2687573E9CB8}" presName="conn2-1" presStyleLbl="parChTrans1D4" presStyleIdx="3" presStyleCnt="12"/>
      <dgm:spPr/>
      <dgm:t>
        <a:bodyPr/>
        <a:lstStyle/>
        <a:p>
          <a:pPr rtl="1"/>
          <a:endParaRPr lang="fa-IR"/>
        </a:p>
      </dgm:t>
    </dgm:pt>
    <dgm:pt modelId="{5B4A8B40-AE24-45E7-BD48-5300300A43F9}" type="pres">
      <dgm:prSet presAssocID="{4C980AAF-F63F-4FCF-8C07-2687573E9CB8}" presName="connTx" presStyleLbl="parChTrans1D4" presStyleIdx="3" presStyleCnt="12"/>
      <dgm:spPr/>
      <dgm:t>
        <a:bodyPr/>
        <a:lstStyle/>
        <a:p>
          <a:pPr rtl="1"/>
          <a:endParaRPr lang="fa-IR"/>
        </a:p>
      </dgm:t>
    </dgm:pt>
    <dgm:pt modelId="{2B1C8B40-020B-4F9B-A68F-5A5289857FA6}" type="pres">
      <dgm:prSet presAssocID="{4AF15F09-A7CF-4B7A-953B-D3E21FBB7656}" presName="root2" presStyleCnt="0"/>
      <dgm:spPr/>
    </dgm:pt>
    <dgm:pt modelId="{511C690B-970E-470C-B0F9-4747319C672B}" type="pres">
      <dgm:prSet presAssocID="{4AF15F09-A7CF-4B7A-953B-D3E21FBB7656}" presName="LevelTwoTextNode" presStyleLbl="node4" presStyleIdx="3" presStyleCnt="12" custScaleX="337105">
        <dgm:presLayoutVars>
          <dgm:chPref val="3"/>
        </dgm:presLayoutVars>
      </dgm:prSet>
      <dgm:spPr/>
      <dgm:t>
        <a:bodyPr/>
        <a:lstStyle/>
        <a:p>
          <a:pPr rtl="1"/>
          <a:endParaRPr lang="fa-IR"/>
        </a:p>
      </dgm:t>
    </dgm:pt>
    <dgm:pt modelId="{2BD2801B-3683-48C7-9FAE-75712221A8B2}" type="pres">
      <dgm:prSet presAssocID="{4AF15F09-A7CF-4B7A-953B-D3E21FBB7656}" presName="level3hierChild" presStyleCnt="0"/>
      <dgm:spPr/>
    </dgm:pt>
    <dgm:pt modelId="{5A2B41F8-AB69-4CF8-BD70-FD685115D491}" type="pres">
      <dgm:prSet presAssocID="{D218DB87-8D35-4A7A-86F6-5AA941F19082}" presName="root1" presStyleCnt="0"/>
      <dgm:spPr/>
    </dgm:pt>
    <dgm:pt modelId="{784A5852-59A1-4611-ACEE-056CC5C9B099}" type="pres">
      <dgm:prSet presAssocID="{D218DB87-8D35-4A7A-86F6-5AA941F19082}" presName="LevelOneTextNode" presStyleLbl="node0" presStyleIdx="1" presStyleCnt="2" custScaleY="232946">
        <dgm:presLayoutVars>
          <dgm:chPref val="3"/>
        </dgm:presLayoutVars>
      </dgm:prSet>
      <dgm:spPr/>
      <dgm:t>
        <a:bodyPr/>
        <a:lstStyle/>
        <a:p>
          <a:pPr rtl="1"/>
          <a:endParaRPr lang="fa-IR"/>
        </a:p>
      </dgm:t>
    </dgm:pt>
    <dgm:pt modelId="{A16EF4B7-9AF5-4540-ABD8-D4A085614A2A}" type="pres">
      <dgm:prSet presAssocID="{D218DB87-8D35-4A7A-86F6-5AA941F19082}" presName="level2hierChild" presStyleCnt="0"/>
      <dgm:spPr/>
    </dgm:pt>
    <dgm:pt modelId="{09C8E5D8-EAC8-46F6-BAE8-952C16A9394E}" type="pres">
      <dgm:prSet presAssocID="{34E868A2-C7FE-4807-A221-4C1985E79B52}" presName="conn2-1" presStyleLbl="parChTrans1D2" presStyleIdx="1" presStyleCnt="4"/>
      <dgm:spPr/>
      <dgm:t>
        <a:bodyPr/>
        <a:lstStyle/>
        <a:p>
          <a:pPr rtl="1"/>
          <a:endParaRPr lang="fa-IR"/>
        </a:p>
      </dgm:t>
    </dgm:pt>
    <dgm:pt modelId="{F8B6AF65-3B20-4780-A1D3-63200C67DD7F}" type="pres">
      <dgm:prSet presAssocID="{34E868A2-C7FE-4807-A221-4C1985E79B52}" presName="connTx" presStyleLbl="parChTrans1D2" presStyleIdx="1" presStyleCnt="4"/>
      <dgm:spPr/>
      <dgm:t>
        <a:bodyPr/>
        <a:lstStyle/>
        <a:p>
          <a:pPr rtl="1"/>
          <a:endParaRPr lang="fa-IR"/>
        </a:p>
      </dgm:t>
    </dgm:pt>
    <dgm:pt modelId="{3C11D102-4E6C-4E7B-BD65-81429C88C33D}" type="pres">
      <dgm:prSet presAssocID="{B92A494A-6026-4A3C-B98A-7E6AC3762C46}" presName="root2" presStyleCnt="0"/>
      <dgm:spPr/>
    </dgm:pt>
    <dgm:pt modelId="{B15F110D-8766-462B-89CB-FDABCEF23D69}" type="pres">
      <dgm:prSet presAssocID="{B92A494A-6026-4A3C-B98A-7E6AC3762C46}" presName="LevelTwoTextNode" presStyleLbl="node2" presStyleIdx="1" presStyleCnt="4" custScaleX="66901" custScaleY="134814">
        <dgm:presLayoutVars>
          <dgm:chPref val="3"/>
        </dgm:presLayoutVars>
      </dgm:prSet>
      <dgm:spPr/>
      <dgm:t>
        <a:bodyPr/>
        <a:lstStyle/>
        <a:p>
          <a:pPr rtl="1"/>
          <a:endParaRPr lang="fa-IR"/>
        </a:p>
      </dgm:t>
    </dgm:pt>
    <dgm:pt modelId="{7D0AC0DE-A0DE-4829-B4C5-CB7963284363}" type="pres">
      <dgm:prSet presAssocID="{B92A494A-6026-4A3C-B98A-7E6AC3762C46}" presName="level3hierChild" presStyleCnt="0"/>
      <dgm:spPr/>
    </dgm:pt>
    <dgm:pt modelId="{362012C6-3769-4A77-B06D-42C64F3AAF2C}" type="pres">
      <dgm:prSet presAssocID="{EC1DA0DA-F1E2-43D3-BC95-38509B79F29F}" presName="conn2-1" presStyleLbl="parChTrans1D3" presStyleIdx="2" presStyleCnt="6"/>
      <dgm:spPr/>
      <dgm:t>
        <a:bodyPr/>
        <a:lstStyle/>
        <a:p>
          <a:pPr rtl="1"/>
          <a:endParaRPr lang="fa-IR"/>
        </a:p>
      </dgm:t>
    </dgm:pt>
    <dgm:pt modelId="{316EA032-4B0B-4F0B-BFB2-D684F9C1AA79}" type="pres">
      <dgm:prSet presAssocID="{EC1DA0DA-F1E2-43D3-BC95-38509B79F29F}" presName="connTx" presStyleLbl="parChTrans1D3" presStyleIdx="2" presStyleCnt="6"/>
      <dgm:spPr/>
      <dgm:t>
        <a:bodyPr/>
        <a:lstStyle/>
        <a:p>
          <a:pPr rtl="1"/>
          <a:endParaRPr lang="fa-IR"/>
        </a:p>
      </dgm:t>
    </dgm:pt>
    <dgm:pt modelId="{C1CC256C-6790-4444-8CA1-69A33CCF2CBD}" type="pres">
      <dgm:prSet presAssocID="{DDE8DAA4-D735-46AF-800B-D17DAEEF4A9F}" presName="root2" presStyleCnt="0"/>
      <dgm:spPr/>
    </dgm:pt>
    <dgm:pt modelId="{2EFB8CE6-B6BC-45AE-86AF-AF340273F451}" type="pres">
      <dgm:prSet presAssocID="{DDE8DAA4-D735-46AF-800B-D17DAEEF4A9F}" presName="LevelTwoTextNode" presStyleLbl="node3" presStyleIdx="2" presStyleCnt="6" custScaleX="480858">
        <dgm:presLayoutVars>
          <dgm:chPref val="3"/>
        </dgm:presLayoutVars>
      </dgm:prSet>
      <dgm:spPr/>
      <dgm:t>
        <a:bodyPr/>
        <a:lstStyle/>
        <a:p>
          <a:pPr rtl="1"/>
          <a:endParaRPr lang="fa-IR"/>
        </a:p>
      </dgm:t>
    </dgm:pt>
    <dgm:pt modelId="{7A2E1902-3A34-4A08-96A9-04B4F665BFD1}" type="pres">
      <dgm:prSet presAssocID="{DDE8DAA4-D735-46AF-800B-D17DAEEF4A9F}" presName="level3hierChild" presStyleCnt="0"/>
      <dgm:spPr/>
    </dgm:pt>
    <dgm:pt modelId="{B688C1DA-1E1D-45F3-A2EF-9C3E056CAA4E}" type="pres">
      <dgm:prSet presAssocID="{1E553ABD-00CF-4F14-80F3-BDC1927027AD}" presName="conn2-1" presStyleLbl="parChTrans1D2" presStyleIdx="2" presStyleCnt="4"/>
      <dgm:spPr/>
      <dgm:t>
        <a:bodyPr/>
        <a:lstStyle/>
        <a:p>
          <a:pPr rtl="1"/>
          <a:endParaRPr lang="fa-IR"/>
        </a:p>
      </dgm:t>
    </dgm:pt>
    <dgm:pt modelId="{95D6A15B-6144-4C22-A21A-3E2FE4B3262B}" type="pres">
      <dgm:prSet presAssocID="{1E553ABD-00CF-4F14-80F3-BDC1927027AD}" presName="connTx" presStyleLbl="parChTrans1D2" presStyleIdx="2" presStyleCnt="4"/>
      <dgm:spPr/>
      <dgm:t>
        <a:bodyPr/>
        <a:lstStyle/>
        <a:p>
          <a:pPr rtl="1"/>
          <a:endParaRPr lang="fa-IR"/>
        </a:p>
      </dgm:t>
    </dgm:pt>
    <dgm:pt modelId="{A27205F9-8763-474F-B7AE-0442B257D915}" type="pres">
      <dgm:prSet presAssocID="{4DD978F6-B0C6-4359-B71F-548D54E04F36}" presName="root2" presStyleCnt="0"/>
      <dgm:spPr/>
    </dgm:pt>
    <dgm:pt modelId="{989B5541-4D2D-4BBA-AF34-9D7633CD7899}" type="pres">
      <dgm:prSet presAssocID="{4DD978F6-B0C6-4359-B71F-548D54E04F36}" presName="LevelTwoTextNode" presStyleLbl="node2" presStyleIdx="2" presStyleCnt="4" custScaleX="66901" custScaleY="134814">
        <dgm:presLayoutVars>
          <dgm:chPref val="3"/>
        </dgm:presLayoutVars>
      </dgm:prSet>
      <dgm:spPr/>
      <dgm:t>
        <a:bodyPr/>
        <a:lstStyle/>
        <a:p>
          <a:pPr rtl="1"/>
          <a:endParaRPr lang="fa-IR"/>
        </a:p>
      </dgm:t>
    </dgm:pt>
    <dgm:pt modelId="{1DC13321-E83E-40A3-B18A-CD20C4AA86CA}" type="pres">
      <dgm:prSet presAssocID="{4DD978F6-B0C6-4359-B71F-548D54E04F36}" presName="level3hierChild" presStyleCnt="0"/>
      <dgm:spPr/>
    </dgm:pt>
    <dgm:pt modelId="{47AA7CE7-4421-4D8D-AF10-6062392FBF9A}" type="pres">
      <dgm:prSet presAssocID="{B295D3C5-5C2D-4222-9BC7-CFF19932CEF6}" presName="conn2-1" presStyleLbl="parChTrans1D3" presStyleIdx="3" presStyleCnt="6" custScaleX="2000000" custScaleY="133633"/>
      <dgm:spPr/>
      <dgm:t>
        <a:bodyPr/>
        <a:lstStyle/>
        <a:p>
          <a:pPr rtl="1"/>
          <a:endParaRPr lang="fa-IR"/>
        </a:p>
      </dgm:t>
    </dgm:pt>
    <dgm:pt modelId="{48739E9B-407C-415B-AEDC-5B3BBB793DF9}" type="pres">
      <dgm:prSet presAssocID="{B295D3C5-5C2D-4222-9BC7-CFF19932CEF6}" presName="connTx" presStyleLbl="parChTrans1D3" presStyleIdx="3" presStyleCnt="6"/>
      <dgm:spPr/>
      <dgm:t>
        <a:bodyPr/>
        <a:lstStyle/>
        <a:p>
          <a:pPr rtl="1"/>
          <a:endParaRPr lang="fa-IR"/>
        </a:p>
      </dgm:t>
    </dgm:pt>
    <dgm:pt modelId="{EEC78CD3-5E8F-4984-80B6-0705FEEF1C54}" type="pres">
      <dgm:prSet presAssocID="{56B2336D-4BF2-48EE-A7C0-BFE6358907D9}" presName="root2" presStyleCnt="0"/>
      <dgm:spPr/>
    </dgm:pt>
    <dgm:pt modelId="{BA18902D-1DFC-4593-802B-FBF0D6DA1FD9}" type="pres">
      <dgm:prSet presAssocID="{56B2336D-4BF2-48EE-A7C0-BFE6358907D9}" presName="LevelTwoTextNode" presStyleLbl="node3" presStyleIdx="3" presStyleCnt="6" custScaleX="497053">
        <dgm:presLayoutVars>
          <dgm:chPref val="3"/>
        </dgm:presLayoutVars>
      </dgm:prSet>
      <dgm:spPr/>
      <dgm:t>
        <a:bodyPr/>
        <a:lstStyle/>
        <a:p>
          <a:pPr rtl="1"/>
          <a:endParaRPr lang="fa-IR"/>
        </a:p>
      </dgm:t>
    </dgm:pt>
    <dgm:pt modelId="{F91ADB21-EBE1-483A-9CA7-C10C08C814D2}" type="pres">
      <dgm:prSet presAssocID="{56B2336D-4BF2-48EE-A7C0-BFE6358907D9}" presName="level3hierChild" presStyleCnt="0"/>
      <dgm:spPr/>
    </dgm:pt>
    <dgm:pt modelId="{813F2ED0-CE57-48D7-B30D-1865D993270F}" type="pres">
      <dgm:prSet presAssocID="{AB3567F6-893B-46A0-B682-75EA9F7DC96B}" presName="conn2-1" presStyleLbl="parChTrans1D2" presStyleIdx="3" presStyleCnt="4"/>
      <dgm:spPr/>
      <dgm:t>
        <a:bodyPr/>
        <a:lstStyle/>
        <a:p>
          <a:pPr rtl="1"/>
          <a:endParaRPr lang="fa-IR"/>
        </a:p>
      </dgm:t>
    </dgm:pt>
    <dgm:pt modelId="{4CE4794F-A55B-46E6-993A-41C426D9C617}" type="pres">
      <dgm:prSet presAssocID="{AB3567F6-893B-46A0-B682-75EA9F7DC96B}" presName="connTx" presStyleLbl="parChTrans1D2" presStyleIdx="3" presStyleCnt="4"/>
      <dgm:spPr/>
      <dgm:t>
        <a:bodyPr/>
        <a:lstStyle/>
        <a:p>
          <a:pPr rtl="1"/>
          <a:endParaRPr lang="fa-IR"/>
        </a:p>
      </dgm:t>
    </dgm:pt>
    <dgm:pt modelId="{2546273A-EBF8-4AA8-AC4E-B0CD18D3F990}" type="pres">
      <dgm:prSet presAssocID="{2DDF89E1-CC8E-4172-B285-D59347601BC5}" presName="root2" presStyleCnt="0"/>
      <dgm:spPr/>
    </dgm:pt>
    <dgm:pt modelId="{9D80A7DC-A77E-40DD-9704-0152948AFB1C}" type="pres">
      <dgm:prSet presAssocID="{2DDF89E1-CC8E-4172-B285-D59347601BC5}" presName="LevelTwoTextNode" presStyleLbl="node2" presStyleIdx="3" presStyleCnt="4" custScaleX="66901" custScaleY="134814">
        <dgm:presLayoutVars>
          <dgm:chPref val="3"/>
        </dgm:presLayoutVars>
      </dgm:prSet>
      <dgm:spPr/>
      <dgm:t>
        <a:bodyPr/>
        <a:lstStyle/>
        <a:p>
          <a:pPr rtl="1"/>
          <a:endParaRPr lang="fa-IR"/>
        </a:p>
      </dgm:t>
    </dgm:pt>
    <dgm:pt modelId="{90A5D7F3-5428-4727-B7BC-9F510AA17E19}" type="pres">
      <dgm:prSet presAssocID="{2DDF89E1-CC8E-4172-B285-D59347601BC5}" presName="level3hierChild" presStyleCnt="0"/>
      <dgm:spPr/>
    </dgm:pt>
    <dgm:pt modelId="{DF0BD87F-A539-4D9E-BA8E-90EAB553A0AA}" type="pres">
      <dgm:prSet presAssocID="{17419E31-3A64-41F4-B35C-18D9DA5C3FE3}" presName="conn2-1" presStyleLbl="parChTrans1D3" presStyleIdx="4" presStyleCnt="6"/>
      <dgm:spPr/>
      <dgm:t>
        <a:bodyPr/>
        <a:lstStyle/>
        <a:p>
          <a:pPr rtl="1"/>
          <a:endParaRPr lang="fa-IR"/>
        </a:p>
      </dgm:t>
    </dgm:pt>
    <dgm:pt modelId="{8DF6378F-91E3-4F88-A667-A2920632D72A}" type="pres">
      <dgm:prSet presAssocID="{17419E31-3A64-41F4-B35C-18D9DA5C3FE3}" presName="connTx" presStyleLbl="parChTrans1D3" presStyleIdx="4" presStyleCnt="6"/>
      <dgm:spPr/>
      <dgm:t>
        <a:bodyPr/>
        <a:lstStyle/>
        <a:p>
          <a:pPr rtl="1"/>
          <a:endParaRPr lang="fa-IR"/>
        </a:p>
      </dgm:t>
    </dgm:pt>
    <dgm:pt modelId="{62F3BDBF-F531-4779-AD59-EEBCE27AD103}" type="pres">
      <dgm:prSet presAssocID="{3CF358FE-47D3-4030-8FE8-EFE0FE44FEAF}" presName="root2" presStyleCnt="0"/>
      <dgm:spPr/>
    </dgm:pt>
    <dgm:pt modelId="{90C54043-F1A3-4A55-A452-8BD5838D6EDC}" type="pres">
      <dgm:prSet presAssocID="{3CF358FE-47D3-4030-8FE8-EFE0FE44FEAF}" presName="LevelTwoTextNode" presStyleLbl="node3" presStyleIdx="4" presStyleCnt="6" custScaleX="49467">
        <dgm:presLayoutVars>
          <dgm:chPref val="3"/>
        </dgm:presLayoutVars>
      </dgm:prSet>
      <dgm:spPr/>
      <dgm:t>
        <a:bodyPr/>
        <a:lstStyle/>
        <a:p>
          <a:pPr rtl="1"/>
          <a:endParaRPr lang="fa-IR"/>
        </a:p>
      </dgm:t>
    </dgm:pt>
    <dgm:pt modelId="{3E37A28F-3B64-4B86-94DC-762CFE9101C9}" type="pres">
      <dgm:prSet presAssocID="{3CF358FE-47D3-4030-8FE8-EFE0FE44FEAF}" presName="level3hierChild" presStyleCnt="0"/>
      <dgm:spPr/>
    </dgm:pt>
    <dgm:pt modelId="{E0AD29FE-231E-41FB-AE17-F83B6341538D}" type="pres">
      <dgm:prSet presAssocID="{F2238E0C-1396-4F99-AA74-2A43F08820A5}" presName="conn2-1" presStyleLbl="parChTrans1D4" presStyleIdx="4" presStyleCnt="12"/>
      <dgm:spPr/>
      <dgm:t>
        <a:bodyPr/>
        <a:lstStyle/>
        <a:p>
          <a:pPr rtl="1"/>
          <a:endParaRPr lang="fa-IR"/>
        </a:p>
      </dgm:t>
    </dgm:pt>
    <dgm:pt modelId="{7B59B731-B7F4-4E3D-BF1E-722FE4A81ECB}" type="pres">
      <dgm:prSet presAssocID="{F2238E0C-1396-4F99-AA74-2A43F08820A5}" presName="connTx" presStyleLbl="parChTrans1D4" presStyleIdx="4" presStyleCnt="12"/>
      <dgm:spPr/>
      <dgm:t>
        <a:bodyPr/>
        <a:lstStyle/>
        <a:p>
          <a:pPr rtl="1"/>
          <a:endParaRPr lang="fa-IR"/>
        </a:p>
      </dgm:t>
    </dgm:pt>
    <dgm:pt modelId="{7AFFF6B9-7B0A-4316-8DCD-940B21EF0FC6}" type="pres">
      <dgm:prSet presAssocID="{913BB9AB-35C2-4D97-96F3-477611355E07}" presName="root2" presStyleCnt="0"/>
      <dgm:spPr/>
    </dgm:pt>
    <dgm:pt modelId="{6C30019B-2162-4B79-A956-A8F77B2F9BAB}" type="pres">
      <dgm:prSet presAssocID="{913BB9AB-35C2-4D97-96F3-477611355E07}" presName="LevelTwoTextNode" presStyleLbl="node4" presStyleIdx="4" presStyleCnt="12" custScaleX="380124" custScaleY="134562">
        <dgm:presLayoutVars>
          <dgm:chPref val="3"/>
        </dgm:presLayoutVars>
      </dgm:prSet>
      <dgm:spPr/>
      <dgm:t>
        <a:bodyPr/>
        <a:lstStyle/>
        <a:p>
          <a:pPr rtl="1"/>
          <a:endParaRPr lang="fa-IR"/>
        </a:p>
      </dgm:t>
    </dgm:pt>
    <dgm:pt modelId="{3201D07C-E0AC-4D16-B16A-968098687845}" type="pres">
      <dgm:prSet presAssocID="{913BB9AB-35C2-4D97-96F3-477611355E07}" presName="level3hierChild" presStyleCnt="0"/>
      <dgm:spPr/>
    </dgm:pt>
    <dgm:pt modelId="{9C1C76F2-EEBA-4127-B6BB-E916D43D9DA0}" type="pres">
      <dgm:prSet presAssocID="{5CCC4C4A-EB4D-4511-A6A8-BD8710C8F2DD}" presName="conn2-1" presStyleLbl="parChTrans1D3" presStyleIdx="5" presStyleCnt="6"/>
      <dgm:spPr/>
      <dgm:t>
        <a:bodyPr/>
        <a:lstStyle/>
        <a:p>
          <a:pPr rtl="1"/>
          <a:endParaRPr lang="fa-IR"/>
        </a:p>
      </dgm:t>
    </dgm:pt>
    <dgm:pt modelId="{08FBCB08-95FD-4C2E-AD65-4A9A466AA665}" type="pres">
      <dgm:prSet presAssocID="{5CCC4C4A-EB4D-4511-A6A8-BD8710C8F2DD}" presName="connTx" presStyleLbl="parChTrans1D3" presStyleIdx="5" presStyleCnt="6"/>
      <dgm:spPr/>
      <dgm:t>
        <a:bodyPr/>
        <a:lstStyle/>
        <a:p>
          <a:pPr rtl="1"/>
          <a:endParaRPr lang="fa-IR"/>
        </a:p>
      </dgm:t>
    </dgm:pt>
    <dgm:pt modelId="{14672FDD-E6F6-4406-89BC-3C93E9E5E915}" type="pres">
      <dgm:prSet presAssocID="{7C8FEA49-059A-4F2B-B05B-9C52437977FD}" presName="root2" presStyleCnt="0"/>
      <dgm:spPr/>
    </dgm:pt>
    <dgm:pt modelId="{E6654DBC-56AB-4C70-95E7-3E79F2FDC82F}" type="pres">
      <dgm:prSet presAssocID="{7C8FEA49-059A-4F2B-B05B-9C52437977FD}" presName="LevelTwoTextNode" presStyleLbl="node3" presStyleIdx="5" presStyleCnt="6" custScaleX="49467">
        <dgm:presLayoutVars>
          <dgm:chPref val="3"/>
        </dgm:presLayoutVars>
      </dgm:prSet>
      <dgm:spPr/>
      <dgm:t>
        <a:bodyPr/>
        <a:lstStyle/>
        <a:p>
          <a:pPr rtl="1"/>
          <a:endParaRPr lang="fa-IR"/>
        </a:p>
      </dgm:t>
    </dgm:pt>
    <dgm:pt modelId="{5565EC9F-A4E0-47FA-8DA1-A7150AACABC7}" type="pres">
      <dgm:prSet presAssocID="{7C8FEA49-059A-4F2B-B05B-9C52437977FD}" presName="level3hierChild" presStyleCnt="0"/>
      <dgm:spPr/>
    </dgm:pt>
    <dgm:pt modelId="{B7C75EA6-DD32-42AA-9D95-0BB6C72C5914}" type="pres">
      <dgm:prSet presAssocID="{678B2A01-D55D-4237-993C-8D781C6DDCDB}" presName="conn2-1" presStyleLbl="parChTrans1D4" presStyleIdx="5" presStyleCnt="12"/>
      <dgm:spPr/>
      <dgm:t>
        <a:bodyPr/>
        <a:lstStyle/>
        <a:p>
          <a:pPr rtl="1"/>
          <a:endParaRPr lang="fa-IR"/>
        </a:p>
      </dgm:t>
    </dgm:pt>
    <dgm:pt modelId="{504CB0D2-F348-44AD-AE22-92C511455936}" type="pres">
      <dgm:prSet presAssocID="{678B2A01-D55D-4237-993C-8D781C6DDCDB}" presName="connTx" presStyleLbl="parChTrans1D4" presStyleIdx="5" presStyleCnt="12"/>
      <dgm:spPr/>
      <dgm:t>
        <a:bodyPr/>
        <a:lstStyle/>
        <a:p>
          <a:pPr rtl="1"/>
          <a:endParaRPr lang="fa-IR"/>
        </a:p>
      </dgm:t>
    </dgm:pt>
    <dgm:pt modelId="{A974CFCA-4A2C-46A7-8343-1B1A44E881EF}" type="pres">
      <dgm:prSet presAssocID="{FE93A392-302D-4F99-BD1B-6881AAB35DBC}" presName="root2" presStyleCnt="0"/>
      <dgm:spPr/>
    </dgm:pt>
    <dgm:pt modelId="{E01739DF-9020-42AA-96F5-028B32F7C7F8}" type="pres">
      <dgm:prSet presAssocID="{FE93A392-302D-4F99-BD1B-6881AAB35DBC}" presName="LevelTwoTextNode" presStyleLbl="node4" presStyleIdx="5" presStyleCnt="12" custScaleX="68579" custScaleY="247756">
        <dgm:presLayoutVars>
          <dgm:chPref val="3"/>
        </dgm:presLayoutVars>
      </dgm:prSet>
      <dgm:spPr/>
      <dgm:t>
        <a:bodyPr/>
        <a:lstStyle/>
        <a:p>
          <a:pPr rtl="1"/>
          <a:endParaRPr lang="fa-IR"/>
        </a:p>
      </dgm:t>
    </dgm:pt>
    <dgm:pt modelId="{423C980A-B7E9-415F-95D3-E006BEAB0013}" type="pres">
      <dgm:prSet presAssocID="{FE93A392-302D-4F99-BD1B-6881AAB35DBC}" presName="level3hierChild" presStyleCnt="0"/>
      <dgm:spPr/>
    </dgm:pt>
    <dgm:pt modelId="{D6C90E17-3DF3-4801-84CB-149B1068714D}" type="pres">
      <dgm:prSet presAssocID="{A9E59F61-F256-4C4E-B8ED-BD15529A1B79}" presName="conn2-1" presStyleLbl="parChTrans1D4" presStyleIdx="6" presStyleCnt="12"/>
      <dgm:spPr/>
      <dgm:t>
        <a:bodyPr/>
        <a:lstStyle/>
        <a:p>
          <a:pPr rtl="1"/>
          <a:endParaRPr lang="fa-IR"/>
        </a:p>
      </dgm:t>
    </dgm:pt>
    <dgm:pt modelId="{4276E8F6-23A3-4E40-95D9-8F2A74C5FEDF}" type="pres">
      <dgm:prSet presAssocID="{A9E59F61-F256-4C4E-B8ED-BD15529A1B79}" presName="connTx" presStyleLbl="parChTrans1D4" presStyleIdx="6" presStyleCnt="12"/>
      <dgm:spPr/>
      <dgm:t>
        <a:bodyPr/>
        <a:lstStyle/>
        <a:p>
          <a:pPr rtl="1"/>
          <a:endParaRPr lang="fa-IR"/>
        </a:p>
      </dgm:t>
    </dgm:pt>
    <dgm:pt modelId="{33A46D7E-C9A4-4789-827D-F7A361AF4B58}" type="pres">
      <dgm:prSet presAssocID="{42D614D8-B085-4541-BEE7-9B1DA9226E77}" presName="root2" presStyleCnt="0"/>
      <dgm:spPr/>
    </dgm:pt>
    <dgm:pt modelId="{0E92ACE8-8419-4A13-85F0-6FC5F3A0527E}" type="pres">
      <dgm:prSet presAssocID="{42D614D8-B085-4541-BEE7-9B1DA9226E77}" presName="LevelTwoTextNode" presStyleLbl="node4" presStyleIdx="6" presStyleCnt="12" custScaleX="115670" custScaleY="165012">
        <dgm:presLayoutVars>
          <dgm:chPref val="3"/>
        </dgm:presLayoutVars>
      </dgm:prSet>
      <dgm:spPr/>
      <dgm:t>
        <a:bodyPr/>
        <a:lstStyle/>
        <a:p>
          <a:pPr rtl="1"/>
          <a:endParaRPr lang="fa-IR"/>
        </a:p>
      </dgm:t>
    </dgm:pt>
    <dgm:pt modelId="{DBC587DC-4055-435A-9D00-E435E2AF23D9}" type="pres">
      <dgm:prSet presAssocID="{42D614D8-B085-4541-BEE7-9B1DA9226E77}" presName="level3hierChild" presStyleCnt="0"/>
      <dgm:spPr/>
    </dgm:pt>
    <dgm:pt modelId="{69F794DF-E31E-4AB3-BDC1-DE0AAF8BA496}" type="pres">
      <dgm:prSet presAssocID="{8E6D6875-C129-4F0A-A08B-B5863B678E5E}" presName="conn2-1" presStyleLbl="parChTrans1D4" presStyleIdx="7" presStyleCnt="12"/>
      <dgm:spPr/>
      <dgm:t>
        <a:bodyPr/>
        <a:lstStyle/>
        <a:p>
          <a:pPr rtl="1"/>
          <a:endParaRPr lang="fa-IR"/>
        </a:p>
      </dgm:t>
    </dgm:pt>
    <dgm:pt modelId="{76EDB8EB-0B6D-4B84-8D8D-E7B874351248}" type="pres">
      <dgm:prSet presAssocID="{8E6D6875-C129-4F0A-A08B-B5863B678E5E}" presName="connTx" presStyleLbl="parChTrans1D4" presStyleIdx="7" presStyleCnt="12"/>
      <dgm:spPr/>
      <dgm:t>
        <a:bodyPr/>
        <a:lstStyle/>
        <a:p>
          <a:pPr rtl="1"/>
          <a:endParaRPr lang="fa-IR"/>
        </a:p>
      </dgm:t>
    </dgm:pt>
    <dgm:pt modelId="{E9414BC8-3E1C-49AE-A3F9-FEE4C62F8A41}" type="pres">
      <dgm:prSet presAssocID="{85668AD7-A8A7-4E56-9C35-AA8A77793D9E}" presName="root2" presStyleCnt="0"/>
      <dgm:spPr/>
    </dgm:pt>
    <dgm:pt modelId="{69C775AD-060B-419F-8EC4-B2A3905609B7}" type="pres">
      <dgm:prSet presAssocID="{85668AD7-A8A7-4E56-9C35-AA8A77793D9E}" presName="LevelTwoTextNode" presStyleLbl="node4" presStyleIdx="7" presStyleCnt="12" custScaleX="84383" custScaleY="265201">
        <dgm:presLayoutVars>
          <dgm:chPref val="3"/>
        </dgm:presLayoutVars>
      </dgm:prSet>
      <dgm:spPr/>
      <dgm:t>
        <a:bodyPr/>
        <a:lstStyle/>
        <a:p>
          <a:pPr rtl="1"/>
          <a:endParaRPr lang="fa-IR"/>
        </a:p>
      </dgm:t>
    </dgm:pt>
    <dgm:pt modelId="{DC093D87-F4AB-444D-AEA5-DA40DD83B38A}" type="pres">
      <dgm:prSet presAssocID="{85668AD7-A8A7-4E56-9C35-AA8A77793D9E}" presName="level3hierChild" presStyleCnt="0"/>
      <dgm:spPr/>
    </dgm:pt>
    <dgm:pt modelId="{BC2AFAB1-5413-449C-BC90-FCD311339ECF}" type="pres">
      <dgm:prSet presAssocID="{CB4495B7-4377-463A-8851-E369D24A9D2A}" presName="conn2-1" presStyleLbl="parChTrans1D4" presStyleIdx="8" presStyleCnt="12"/>
      <dgm:spPr/>
      <dgm:t>
        <a:bodyPr/>
        <a:lstStyle/>
        <a:p>
          <a:pPr rtl="1"/>
          <a:endParaRPr lang="fa-IR"/>
        </a:p>
      </dgm:t>
    </dgm:pt>
    <dgm:pt modelId="{AEB09993-A168-41E9-B49A-61CAA5AB7714}" type="pres">
      <dgm:prSet presAssocID="{CB4495B7-4377-463A-8851-E369D24A9D2A}" presName="connTx" presStyleLbl="parChTrans1D4" presStyleIdx="8" presStyleCnt="12"/>
      <dgm:spPr/>
      <dgm:t>
        <a:bodyPr/>
        <a:lstStyle/>
        <a:p>
          <a:pPr rtl="1"/>
          <a:endParaRPr lang="fa-IR"/>
        </a:p>
      </dgm:t>
    </dgm:pt>
    <dgm:pt modelId="{C1EBFB61-3F3D-4765-9326-CCEE7347DAEC}" type="pres">
      <dgm:prSet presAssocID="{EAA3BE6C-1672-430F-A9FC-2E0EE3418167}" presName="root2" presStyleCnt="0"/>
      <dgm:spPr/>
    </dgm:pt>
    <dgm:pt modelId="{5DB8305E-3CB7-446B-9A7B-0229F24A9208}" type="pres">
      <dgm:prSet presAssocID="{EAA3BE6C-1672-430F-A9FC-2E0EE3418167}" presName="LevelTwoTextNode" presStyleLbl="node4" presStyleIdx="8" presStyleCnt="12" custScaleX="232353" custScaleY="168258">
        <dgm:presLayoutVars>
          <dgm:chPref val="3"/>
        </dgm:presLayoutVars>
      </dgm:prSet>
      <dgm:spPr/>
      <dgm:t>
        <a:bodyPr/>
        <a:lstStyle/>
        <a:p>
          <a:pPr rtl="1"/>
          <a:endParaRPr lang="fa-IR"/>
        </a:p>
      </dgm:t>
    </dgm:pt>
    <dgm:pt modelId="{9E57B292-381B-4C7F-85E2-D3A017DD0F0B}" type="pres">
      <dgm:prSet presAssocID="{EAA3BE6C-1672-430F-A9FC-2E0EE3418167}" presName="level3hierChild" presStyleCnt="0"/>
      <dgm:spPr/>
    </dgm:pt>
    <dgm:pt modelId="{4E18AD57-EF47-4C91-84C6-0ED3F6DDF647}" type="pres">
      <dgm:prSet presAssocID="{642B494A-0C7B-47B9-A711-C836DDAF4A9C}" presName="conn2-1" presStyleLbl="parChTrans1D4" presStyleIdx="9" presStyleCnt="12"/>
      <dgm:spPr/>
      <dgm:t>
        <a:bodyPr/>
        <a:lstStyle/>
        <a:p>
          <a:pPr rtl="1"/>
          <a:endParaRPr lang="fa-IR"/>
        </a:p>
      </dgm:t>
    </dgm:pt>
    <dgm:pt modelId="{CE751E00-8FE6-4E0B-BCDD-5A75C0A3EA06}" type="pres">
      <dgm:prSet presAssocID="{642B494A-0C7B-47B9-A711-C836DDAF4A9C}" presName="connTx" presStyleLbl="parChTrans1D4" presStyleIdx="9" presStyleCnt="12"/>
      <dgm:spPr/>
      <dgm:t>
        <a:bodyPr/>
        <a:lstStyle/>
        <a:p>
          <a:pPr rtl="1"/>
          <a:endParaRPr lang="fa-IR"/>
        </a:p>
      </dgm:t>
    </dgm:pt>
    <dgm:pt modelId="{632C457B-0D80-481D-B6E4-71C05C8B7FC2}" type="pres">
      <dgm:prSet presAssocID="{8A745314-C578-484A-B19C-C40F35D970EE}" presName="root2" presStyleCnt="0"/>
      <dgm:spPr/>
    </dgm:pt>
    <dgm:pt modelId="{66182353-D04D-47C6-B767-412E7DE93054}" type="pres">
      <dgm:prSet presAssocID="{8A745314-C578-484A-B19C-C40F35D970EE}" presName="LevelTwoTextNode" presStyleLbl="node4" presStyleIdx="9" presStyleCnt="12" custScaleX="115670" custScaleY="165012">
        <dgm:presLayoutVars>
          <dgm:chPref val="3"/>
        </dgm:presLayoutVars>
      </dgm:prSet>
      <dgm:spPr/>
      <dgm:t>
        <a:bodyPr/>
        <a:lstStyle/>
        <a:p>
          <a:pPr rtl="1"/>
          <a:endParaRPr lang="fa-IR"/>
        </a:p>
      </dgm:t>
    </dgm:pt>
    <dgm:pt modelId="{48CB6E67-E0CA-472C-8D41-335D28866B95}" type="pres">
      <dgm:prSet presAssocID="{8A745314-C578-484A-B19C-C40F35D970EE}" presName="level3hierChild" presStyleCnt="0"/>
      <dgm:spPr/>
    </dgm:pt>
    <dgm:pt modelId="{D5F9C9E9-3E4B-4E5A-9045-A1E42976F963}" type="pres">
      <dgm:prSet presAssocID="{68989546-C785-4D12-966F-C2B4F393DA3E}" presName="conn2-1" presStyleLbl="parChTrans1D4" presStyleIdx="10" presStyleCnt="12"/>
      <dgm:spPr/>
      <dgm:t>
        <a:bodyPr/>
        <a:lstStyle/>
        <a:p>
          <a:pPr rtl="1"/>
          <a:endParaRPr lang="fa-IR"/>
        </a:p>
      </dgm:t>
    </dgm:pt>
    <dgm:pt modelId="{CFE52635-F960-451D-9544-DA742E77EDCB}" type="pres">
      <dgm:prSet presAssocID="{68989546-C785-4D12-966F-C2B4F393DA3E}" presName="connTx" presStyleLbl="parChTrans1D4" presStyleIdx="10" presStyleCnt="12"/>
      <dgm:spPr/>
      <dgm:t>
        <a:bodyPr/>
        <a:lstStyle/>
        <a:p>
          <a:pPr rtl="1"/>
          <a:endParaRPr lang="fa-IR"/>
        </a:p>
      </dgm:t>
    </dgm:pt>
    <dgm:pt modelId="{6898E93A-5DAE-4B99-BB2D-AB17EE636361}" type="pres">
      <dgm:prSet presAssocID="{CFA4AF27-98BC-4966-88B5-03C23DC879AE}" presName="root2" presStyleCnt="0"/>
      <dgm:spPr/>
    </dgm:pt>
    <dgm:pt modelId="{613A85BE-9C54-4C49-9E5E-C90900B81A9F}" type="pres">
      <dgm:prSet presAssocID="{CFA4AF27-98BC-4966-88B5-03C23DC879AE}" presName="LevelTwoTextNode" presStyleLbl="node4" presStyleIdx="10" presStyleCnt="12" custScaleX="84383" custScaleY="265201">
        <dgm:presLayoutVars>
          <dgm:chPref val="3"/>
        </dgm:presLayoutVars>
      </dgm:prSet>
      <dgm:spPr/>
      <dgm:t>
        <a:bodyPr/>
        <a:lstStyle/>
        <a:p>
          <a:pPr rtl="1"/>
          <a:endParaRPr lang="fa-IR"/>
        </a:p>
      </dgm:t>
    </dgm:pt>
    <dgm:pt modelId="{A09BCDD4-5499-4895-B7B5-FAA48754409A}" type="pres">
      <dgm:prSet presAssocID="{CFA4AF27-98BC-4966-88B5-03C23DC879AE}" presName="level3hierChild" presStyleCnt="0"/>
      <dgm:spPr/>
    </dgm:pt>
    <dgm:pt modelId="{40F4C3E5-FB1A-4314-B3C7-FE6FAF76FF76}" type="pres">
      <dgm:prSet presAssocID="{A3DD5B1D-A214-4EB8-9784-B68818C0A71C}" presName="conn2-1" presStyleLbl="parChTrans1D4" presStyleIdx="11" presStyleCnt="12"/>
      <dgm:spPr/>
      <dgm:t>
        <a:bodyPr/>
        <a:lstStyle/>
        <a:p>
          <a:pPr rtl="1"/>
          <a:endParaRPr lang="fa-IR"/>
        </a:p>
      </dgm:t>
    </dgm:pt>
    <dgm:pt modelId="{3617B0F2-F3C5-47C4-851A-FA0BF0D0C631}" type="pres">
      <dgm:prSet presAssocID="{A3DD5B1D-A214-4EB8-9784-B68818C0A71C}" presName="connTx" presStyleLbl="parChTrans1D4" presStyleIdx="11" presStyleCnt="12"/>
      <dgm:spPr/>
      <dgm:t>
        <a:bodyPr/>
        <a:lstStyle/>
        <a:p>
          <a:pPr rtl="1"/>
          <a:endParaRPr lang="fa-IR"/>
        </a:p>
      </dgm:t>
    </dgm:pt>
    <dgm:pt modelId="{B7BBE872-5FFF-4C4D-B21C-D43A9E103C08}" type="pres">
      <dgm:prSet presAssocID="{6B067A03-072A-42AA-9CE9-9E2B396032C1}" presName="root2" presStyleCnt="0"/>
      <dgm:spPr/>
    </dgm:pt>
    <dgm:pt modelId="{5D486328-DF29-4217-96B0-B2BEB56EF210}" type="pres">
      <dgm:prSet presAssocID="{6B067A03-072A-42AA-9CE9-9E2B396032C1}" presName="LevelTwoTextNode" presStyleLbl="node4" presStyleIdx="11" presStyleCnt="12" custScaleX="253453" custScaleY="475320">
        <dgm:presLayoutVars>
          <dgm:chPref val="3"/>
        </dgm:presLayoutVars>
      </dgm:prSet>
      <dgm:spPr/>
      <dgm:t>
        <a:bodyPr/>
        <a:lstStyle/>
        <a:p>
          <a:pPr rtl="1"/>
          <a:endParaRPr lang="fa-IR"/>
        </a:p>
      </dgm:t>
    </dgm:pt>
    <dgm:pt modelId="{5C5A5AB3-D47A-421C-B2C8-DFD4F09EEE70}" type="pres">
      <dgm:prSet presAssocID="{6B067A03-072A-42AA-9CE9-9E2B396032C1}" presName="level3hierChild" presStyleCnt="0"/>
      <dgm:spPr/>
    </dgm:pt>
  </dgm:ptLst>
  <dgm:cxnLst>
    <dgm:cxn modelId="{BC9DF18B-D7EE-4193-B30B-4DF1E8359355}" srcId="{CFA4AF27-98BC-4966-88B5-03C23DC879AE}" destId="{6B067A03-072A-42AA-9CE9-9E2B396032C1}" srcOrd="0" destOrd="0" parTransId="{A3DD5B1D-A214-4EB8-9784-B68818C0A71C}" sibTransId="{3D90EAB9-67D1-47BF-9152-1C941B67BBBB}"/>
    <dgm:cxn modelId="{CA25EA46-C441-4C53-88AA-BFC6BE5452DD}" type="presOf" srcId="{8A745314-C578-484A-B19C-C40F35D970EE}" destId="{66182353-D04D-47C6-B767-412E7DE93054}" srcOrd="0" destOrd="0" presId="urn:microsoft.com/office/officeart/2005/8/layout/hierarchy2"/>
    <dgm:cxn modelId="{388FC2D2-F37F-4824-AFD7-ACA964CDB259}" srcId="{3CF358FE-47D3-4030-8FE8-EFE0FE44FEAF}" destId="{913BB9AB-35C2-4D97-96F3-477611355E07}" srcOrd="0" destOrd="0" parTransId="{F2238E0C-1396-4F99-AA74-2A43F08820A5}" sibTransId="{FE6D966C-B858-4F5E-A247-0BAFDE4F5998}"/>
    <dgm:cxn modelId="{C9AC5365-109A-423F-87FF-A6D9ED8848CC}" srcId="{28F85DC1-80AE-4546-A665-50806F38C0FE}" destId="{AB0EC7E6-ECF3-4F28-916A-363412331661}" srcOrd="0" destOrd="0" parTransId="{E4F611AC-B897-41C1-BCE1-E6870ADF42F1}" sibTransId="{89140386-9790-48B9-8B7D-9FF899F91BDB}"/>
    <dgm:cxn modelId="{40C6436B-C1D6-4050-B6CC-A5CBFD056948}" type="presOf" srcId="{17419E31-3A64-41F4-B35C-18D9DA5C3FE3}" destId="{8DF6378F-91E3-4F88-A667-A2920632D72A}" srcOrd="1" destOrd="0" presId="urn:microsoft.com/office/officeart/2005/8/layout/hierarchy2"/>
    <dgm:cxn modelId="{DF73C790-1053-463E-A37C-611B3A85B545}" type="presOf" srcId="{56B2336D-4BF2-48EE-A7C0-BFE6358907D9}" destId="{BA18902D-1DFC-4593-802B-FBF0D6DA1FD9}" srcOrd="0" destOrd="0" presId="urn:microsoft.com/office/officeart/2005/8/layout/hierarchy2"/>
    <dgm:cxn modelId="{5DCC757B-9B33-48B1-9315-EE3A90778496}" srcId="{B4031335-F8A5-4FF5-B1FA-C7D4569D8FA1}" destId="{28F85DC1-80AE-4546-A665-50806F38C0FE}" srcOrd="0" destOrd="0" parTransId="{E883CE94-C7EC-4786-A0D6-4EF7EC953B0A}" sibTransId="{8867B265-9A46-4391-B101-7F76E996E0AD}"/>
    <dgm:cxn modelId="{F03E10BF-C3FD-44BF-B4C4-52E3F97D5B60}" type="presOf" srcId="{32636E2C-D9D2-4D35-A39B-B96CA3ECBA21}" destId="{99FDCB85-6FDB-4896-8D5B-9DB80BC6C208}" srcOrd="0" destOrd="0" presId="urn:microsoft.com/office/officeart/2005/8/layout/hierarchy2"/>
    <dgm:cxn modelId="{8566C57B-91C6-4861-91DA-6374ADD314D8}" srcId="{DB8D0308-41EB-438E-83FE-846913A1B88A}" destId="{2DEE35BC-A2C0-4ACF-86CD-88457674B550}" srcOrd="0" destOrd="0" parTransId="{32354E70-AA3B-43C3-B662-EAE7DCF6BA8F}" sibTransId="{91189A66-D2AF-443A-8EE2-0225EBB85C42}"/>
    <dgm:cxn modelId="{7FE007DD-2270-47C2-9835-C27C095FD3A4}" type="presOf" srcId="{68989546-C785-4D12-966F-C2B4F393DA3E}" destId="{D5F9C9E9-3E4B-4E5A-9045-A1E42976F963}" srcOrd="0" destOrd="0" presId="urn:microsoft.com/office/officeart/2005/8/layout/hierarchy2"/>
    <dgm:cxn modelId="{53EFC0A0-B716-4767-85B7-0B0B2D9B5831}" type="presOf" srcId="{DB8D0308-41EB-438E-83FE-846913A1B88A}" destId="{3412CBF4-D42D-4013-8107-0DB714B678FE}" srcOrd="0" destOrd="0" presId="urn:microsoft.com/office/officeart/2005/8/layout/hierarchy2"/>
    <dgm:cxn modelId="{D21DA6AC-E5BA-4E2E-8684-696077704A6D}" type="presOf" srcId="{B295D3C5-5C2D-4222-9BC7-CFF19932CEF6}" destId="{47AA7CE7-4421-4D8D-AF10-6062392FBF9A}" srcOrd="0" destOrd="0" presId="urn:microsoft.com/office/officeart/2005/8/layout/hierarchy2"/>
    <dgm:cxn modelId="{2514A1ED-D5BF-4A68-A867-0323F7AF4A4F}" srcId="{49DA00BF-7856-4F33-BFAF-F2D3234E080D}" destId="{B4031335-F8A5-4FF5-B1FA-C7D4569D8FA1}" srcOrd="1" destOrd="0" parTransId="{1173E1FC-D5A4-48F1-BECA-53CDDF933FA0}" sibTransId="{E576309B-7E95-479F-8B9B-C4591ED83372}"/>
    <dgm:cxn modelId="{4D5C356B-C10C-4782-ABA7-A55576067F2E}" type="presOf" srcId="{B295D3C5-5C2D-4222-9BC7-CFF19932CEF6}" destId="{48739E9B-407C-415B-AEDC-5B3BBB793DF9}" srcOrd="1" destOrd="0" presId="urn:microsoft.com/office/officeart/2005/8/layout/hierarchy2"/>
    <dgm:cxn modelId="{9091BCC3-3CC7-4026-9A5A-30E1C8636AFC}" type="presOf" srcId="{34E868A2-C7FE-4807-A221-4C1985E79B52}" destId="{F8B6AF65-3B20-4780-A1D3-63200C67DD7F}" srcOrd="1" destOrd="0" presId="urn:microsoft.com/office/officeart/2005/8/layout/hierarchy2"/>
    <dgm:cxn modelId="{99CE1E74-8D07-4BFA-938A-55599ED8500A}" srcId="{B92A494A-6026-4A3C-B98A-7E6AC3762C46}" destId="{DDE8DAA4-D735-46AF-800B-D17DAEEF4A9F}" srcOrd="0" destOrd="0" parTransId="{EC1DA0DA-F1E2-43D3-BC95-38509B79F29F}" sibTransId="{2E6232F8-598E-48B0-A1C0-217D84B34D43}"/>
    <dgm:cxn modelId="{8FCF0E75-D6F9-465E-8474-5030B2207466}" srcId="{28F85DC1-80AE-4546-A665-50806F38C0FE}" destId="{4AF15F09-A7CF-4B7A-953B-D3E21FBB7656}" srcOrd="1" destOrd="0" parTransId="{4C980AAF-F63F-4FCF-8C07-2687573E9CB8}" sibTransId="{6D933AF0-022F-4CD5-A92F-D5E5F74CF4F2}"/>
    <dgm:cxn modelId="{49F37901-400A-4C56-B81E-EB2587BF9F7C}" type="presOf" srcId="{68989546-C785-4D12-966F-C2B4F393DA3E}" destId="{CFE52635-F960-451D-9544-DA742E77EDCB}" srcOrd="1" destOrd="0" presId="urn:microsoft.com/office/officeart/2005/8/layout/hierarchy2"/>
    <dgm:cxn modelId="{B74D9D17-D5BC-4AAC-B7E0-AA937908739A}" srcId="{49DA00BF-7856-4F33-BFAF-F2D3234E080D}" destId="{5E8A76EF-B329-4E08-BB23-DEC184D5EA09}" srcOrd="0" destOrd="0" parTransId="{D715745F-9D79-4B8A-8980-EB4EF1A869DB}" sibTransId="{D0F1747F-3FE4-4DD3-AC00-7AB124EC8E10}"/>
    <dgm:cxn modelId="{AEB593A0-1B39-475C-82E2-A51D551C4C17}" type="presOf" srcId="{2DEE35BC-A2C0-4ACF-86CD-88457674B550}" destId="{B94D4AEC-0BB4-4516-B1B4-18F846160E09}" srcOrd="0" destOrd="0" presId="urn:microsoft.com/office/officeart/2005/8/layout/hierarchy2"/>
    <dgm:cxn modelId="{E896BAE4-9055-42DA-A364-03D4B338A33C}" type="presOf" srcId="{F2238E0C-1396-4F99-AA74-2A43F08820A5}" destId="{E0AD29FE-231E-41FB-AE17-F83B6341538D}" srcOrd="0" destOrd="0" presId="urn:microsoft.com/office/officeart/2005/8/layout/hierarchy2"/>
    <dgm:cxn modelId="{13D83718-218D-477D-89AA-78C72760AC43}" type="presOf" srcId="{CB4495B7-4377-463A-8851-E369D24A9D2A}" destId="{BC2AFAB1-5413-449C-BC90-FCD311339ECF}" srcOrd="0" destOrd="0" presId="urn:microsoft.com/office/officeart/2005/8/layout/hierarchy2"/>
    <dgm:cxn modelId="{6F04F872-6857-4094-AAA5-EF4494D703C2}" type="presOf" srcId="{B4031335-F8A5-4FF5-B1FA-C7D4569D8FA1}" destId="{558EFF52-7282-480E-AAD0-9F2A24B3BA21}" srcOrd="0" destOrd="0" presId="urn:microsoft.com/office/officeart/2005/8/layout/hierarchy2"/>
    <dgm:cxn modelId="{F2B3566E-E64F-4F17-9A15-826B1A5DE67D}" type="presOf" srcId="{5E8A76EF-B329-4E08-BB23-DEC184D5EA09}" destId="{25C8A072-293D-406F-95D8-454B60E33CC1}" srcOrd="0" destOrd="0" presId="urn:microsoft.com/office/officeart/2005/8/layout/hierarchy2"/>
    <dgm:cxn modelId="{134EC4DE-48DF-4FE6-89D2-49C4D02AB5AB}" srcId="{2DDF89E1-CC8E-4172-B285-D59347601BC5}" destId="{7C8FEA49-059A-4F2B-B05B-9C52437977FD}" srcOrd="1" destOrd="0" parTransId="{5CCC4C4A-EB4D-4511-A6A8-BD8710C8F2DD}" sibTransId="{404F3B86-A20F-48C9-BEAD-DC54D8849DFF}"/>
    <dgm:cxn modelId="{05643C9C-6ADE-4E7A-818E-B89798C5DB32}" srcId="{2DEE35BC-A2C0-4ACF-86CD-88457674B550}" destId="{49DA00BF-7856-4F33-BFAF-F2D3234E080D}" srcOrd="0" destOrd="0" parTransId="{E3B4DE49-A926-4212-B27D-84B5E489AB27}" sibTransId="{10A9A1B9-7BEF-4CAC-AE8B-68F8AFA0581F}"/>
    <dgm:cxn modelId="{552E9BFF-2151-4B00-9DB9-02F3F5AAB7EE}" type="presOf" srcId="{1E553ABD-00CF-4F14-80F3-BDC1927027AD}" destId="{95D6A15B-6144-4C22-A21A-3E2FE4B3262B}" srcOrd="1" destOrd="0" presId="urn:microsoft.com/office/officeart/2005/8/layout/hierarchy2"/>
    <dgm:cxn modelId="{132C3D6E-1589-4F93-8F2C-0B04BBFBB6B7}" type="presOf" srcId="{E883CE94-C7EC-4786-A0D6-4EF7EC953B0A}" destId="{FD0859F4-F952-44AC-8937-2A3ABF6CA5AC}" srcOrd="0" destOrd="0" presId="urn:microsoft.com/office/officeart/2005/8/layout/hierarchy2"/>
    <dgm:cxn modelId="{5E1D2514-3C70-4157-996D-A1578893FE2F}" type="presOf" srcId="{A3DD5B1D-A214-4EB8-9784-B68818C0A71C}" destId="{40F4C3E5-FB1A-4314-B3C7-FE6FAF76FF76}" srcOrd="0" destOrd="0" presId="urn:microsoft.com/office/officeart/2005/8/layout/hierarchy2"/>
    <dgm:cxn modelId="{A1D40542-13F1-4F4B-8B4D-AE9C8E5A0B4D}" srcId="{4DD978F6-B0C6-4359-B71F-548D54E04F36}" destId="{56B2336D-4BF2-48EE-A7C0-BFE6358907D9}" srcOrd="0" destOrd="0" parTransId="{B295D3C5-5C2D-4222-9BC7-CFF19932CEF6}" sibTransId="{C5BE397C-3048-41CA-894F-EB6E28D48171}"/>
    <dgm:cxn modelId="{F41A6097-6CF8-4433-8A63-6314C1BE8E6B}" type="presOf" srcId="{A9E59F61-F256-4C4E-B8ED-BD15529A1B79}" destId="{4276E8F6-23A3-4E40-95D9-8F2A74C5FEDF}" srcOrd="1" destOrd="0" presId="urn:microsoft.com/office/officeart/2005/8/layout/hierarchy2"/>
    <dgm:cxn modelId="{97D963BD-A009-4310-AB38-B7BABFCAF8F0}" srcId="{FE93A392-302D-4F99-BD1B-6881AAB35DBC}" destId="{8A745314-C578-484A-B19C-C40F35D970EE}" srcOrd="1" destOrd="0" parTransId="{642B494A-0C7B-47B9-A711-C836DDAF4A9C}" sibTransId="{FF8A13C7-C5E4-4E0B-8CD7-B4A1B3856FAF}"/>
    <dgm:cxn modelId="{AEF6954C-2640-4CAD-9AF1-EA58784A1A8F}" type="presOf" srcId="{A9E59F61-F256-4C4E-B8ED-BD15529A1B79}" destId="{D6C90E17-3DF3-4801-84CB-149B1068714D}" srcOrd="0" destOrd="0" presId="urn:microsoft.com/office/officeart/2005/8/layout/hierarchy2"/>
    <dgm:cxn modelId="{8D1DB06D-9909-4861-8244-92820231DD53}" type="presOf" srcId="{E3B4DE49-A926-4212-B27D-84B5E489AB27}" destId="{EC8CCA62-FB20-41F8-BEF6-CE05ACC59589}" srcOrd="0" destOrd="0" presId="urn:microsoft.com/office/officeart/2005/8/layout/hierarchy2"/>
    <dgm:cxn modelId="{0AFF1B69-3E5A-4458-A1DE-2BF5F4C2D0C4}" type="presOf" srcId="{B92A494A-6026-4A3C-B98A-7E6AC3762C46}" destId="{B15F110D-8766-462B-89CB-FDABCEF23D69}" srcOrd="0" destOrd="0" presId="urn:microsoft.com/office/officeart/2005/8/layout/hierarchy2"/>
    <dgm:cxn modelId="{3DFC05BC-07CC-4C3F-A2E8-2C641F7CE776}" srcId="{D218DB87-8D35-4A7A-86F6-5AA941F19082}" destId="{4DD978F6-B0C6-4359-B71F-548D54E04F36}" srcOrd="1" destOrd="0" parTransId="{1E553ABD-00CF-4F14-80F3-BDC1927027AD}" sibTransId="{1EBB433A-D422-450A-A9A6-20F0D5BA604A}"/>
    <dgm:cxn modelId="{A44F30A1-6330-4A30-81A6-55D11EDC731A}" type="presOf" srcId="{3CF358FE-47D3-4030-8FE8-EFE0FE44FEAF}" destId="{90C54043-F1A3-4A55-A452-8BD5838D6EDC}" srcOrd="0" destOrd="0" presId="urn:microsoft.com/office/officeart/2005/8/layout/hierarchy2"/>
    <dgm:cxn modelId="{6D0016DA-22EF-474D-8619-5A3BD9F8B915}" type="presOf" srcId="{34E868A2-C7FE-4807-A221-4C1985E79B52}" destId="{09C8E5D8-EAC8-46F6-BAE8-952C16A9394E}" srcOrd="0" destOrd="0" presId="urn:microsoft.com/office/officeart/2005/8/layout/hierarchy2"/>
    <dgm:cxn modelId="{B0C73252-43FC-40DA-8BC4-A596F19BBA33}" type="presOf" srcId="{A3DD5B1D-A214-4EB8-9784-B68818C0A71C}" destId="{3617B0F2-F3C5-47C4-851A-FA0BF0D0C631}" srcOrd="1" destOrd="0" presId="urn:microsoft.com/office/officeart/2005/8/layout/hierarchy2"/>
    <dgm:cxn modelId="{831F1E6C-E121-4B90-9C45-AE8F225CDA67}" type="presOf" srcId="{AB0EC7E6-ECF3-4F28-916A-363412331661}" destId="{8B90BA1D-C2BC-4ED5-84C0-6B025D1D1852}" srcOrd="0" destOrd="0" presId="urn:microsoft.com/office/officeart/2005/8/layout/hierarchy2"/>
    <dgm:cxn modelId="{1299D2D8-45BB-46C5-BDD3-0EF0BE0A1C13}" type="presOf" srcId="{5CCC4C4A-EB4D-4511-A6A8-BD8710C8F2DD}" destId="{9C1C76F2-EEBA-4127-B6BB-E916D43D9DA0}" srcOrd="0" destOrd="0" presId="urn:microsoft.com/office/officeart/2005/8/layout/hierarchy2"/>
    <dgm:cxn modelId="{16350548-F467-4E52-A11F-3B00902404FD}" type="presOf" srcId="{85668AD7-A8A7-4E56-9C35-AA8A77793D9E}" destId="{69C775AD-060B-419F-8EC4-B2A3905609B7}" srcOrd="0" destOrd="0" presId="urn:microsoft.com/office/officeart/2005/8/layout/hierarchy2"/>
    <dgm:cxn modelId="{46A0FD24-BDB5-42DF-A21F-2F7A0F1F47FD}" srcId="{FE93A392-302D-4F99-BD1B-6881AAB35DBC}" destId="{42D614D8-B085-4541-BEE7-9B1DA9226E77}" srcOrd="0" destOrd="0" parTransId="{A9E59F61-F256-4C4E-B8ED-BD15529A1B79}" sibTransId="{E78194F8-7204-4E82-9B09-29B092428EB3}"/>
    <dgm:cxn modelId="{A70C2368-F251-4302-88C9-09CB7A76BF9D}" type="presOf" srcId="{678B2A01-D55D-4237-993C-8D781C6DDCDB}" destId="{504CB0D2-F348-44AD-AE22-92C511455936}" srcOrd="1" destOrd="0" presId="urn:microsoft.com/office/officeart/2005/8/layout/hierarchy2"/>
    <dgm:cxn modelId="{343F112E-CC8C-4420-9BC4-E2241EC7AB8D}" type="presOf" srcId="{913BB9AB-35C2-4D97-96F3-477611355E07}" destId="{6C30019B-2162-4B79-A956-A8F77B2F9BAB}" srcOrd="0" destOrd="0" presId="urn:microsoft.com/office/officeart/2005/8/layout/hierarchy2"/>
    <dgm:cxn modelId="{62CEA41B-F52C-40DE-9FD0-704A7084F3BB}" srcId="{42D614D8-B085-4541-BEE7-9B1DA9226E77}" destId="{85668AD7-A8A7-4E56-9C35-AA8A77793D9E}" srcOrd="0" destOrd="0" parTransId="{8E6D6875-C129-4F0A-A08B-B5863B678E5E}" sibTransId="{20A946AE-5A2B-41C1-8123-E79618B0D55B}"/>
    <dgm:cxn modelId="{B30EDEB5-24E0-44AE-8DFB-4CF921DAFDCB}" type="presOf" srcId="{5CCC4C4A-EB4D-4511-A6A8-BD8710C8F2DD}" destId="{08FBCB08-95FD-4C2E-AD65-4A9A466AA665}" srcOrd="1" destOrd="0" presId="urn:microsoft.com/office/officeart/2005/8/layout/hierarchy2"/>
    <dgm:cxn modelId="{3AA55FA4-4557-4DE8-9104-8EF066BA93B9}" type="presOf" srcId="{1173E1FC-D5A4-48F1-BECA-53CDDF933FA0}" destId="{6E617D30-C54B-460B-90CD-0189FDFAB5C5}" srcOrd="0" destOrd="0" presId="urn:microsoft.com/office/officeart/2005/8/layout/hierarchy2"/>
    <dgm:cxn modelId="{5E5C6403-6FCC-4C35-A145-E7A90E8A9AD3}" srcId="{85668AD7-A8A7-4E56-9C35-AA8A77793D9E}" destId="{EAA3BE6C-1672-430F-A9FC-2E0EE3418167}" srcOrd="0" destOrd="0" parTransId="{CB4495B7-4377-463A-8851-E369D24A9D2A}" sibTransId="{9DB53AFF-BFCE-4D8D-8408-1F811919362B}"/>
    <dgm:cxn modelId="{1EFAEA08-1B1E-4217-8C11-FFDB8D43801C}" type="presOf" srcId="{642B494A-0C7B-47B9-A711-C836DDAF4A9C}" destId="{4E18AD57-EF47-4C91-84C6-0ED3F6DDF647}" srcOrd="0" destOrd="0" presId="urn:microsoft.com/office/officeart/2005/8/layout/hierarchy2"/>
    <dgm:cxn modelId="{9CCD641F-24C8-42F3-A4D3-6FD0809016B7}" type="presOf" srcId="{1173E1FC-D5A4-48F1-BECA-53CDDF933FA0}" destId="{AC4B9662-FA50-4AC7-8E0D-2861AF00C182}" srcOrd="1" destOrd="0" presId="urn:microsoft.com/office/officeart/2005/8/layout/hierarchy2"/>
    <dgm:cxn modelId="{E23F1073-16EA-4014-83E7-04ACBA2BA51E}" type="presOf" srcId="{E3B4DE49-A926-4212-B27D-84B5E489AB27}" destId="{31018B32-6873-4E07-BEDF-4D30E4F816FE}" srcOrd="1" destOrd="0" presId="urn:microsoft.com/office/officeart/2005/8/layout/hierarchy2"/>
    <dgm:cxn modelId="{1635E6DD-DE8F-4360-871E-F2894E7B4CC1}" type="presOf" srcId="{2DDF89E1-CC8E-4172-B285-D59347601BC5}" destId="{9D80A7DC-A77E-40DD-9704-0152948AFB1C}" srcOrd="0" destOrd="0" presId="urn:microsoft.com/office/officeart/2005/8/layout/hierarchy2"/>
    <dgm:cxn modelId="{528B1D01-66E6-4CD3-9523-8BA34AC93380}" srcId="{5E8A76EF-B329-4E08-BB23-DEC184D5EA09}" destId="{1F236398-2412-455D-8599-FB004B5FC2F2}" srcOrd="0" destOrd="0" parTransId="{32636E2C-D9D2-4D35-A39B-B96CA3ECBA21}" sibTransId="{F4CB3419-E04A-4709-B954-D8A4D0DF5979}"/>
    <dgm:cxn modelId="{0E03487B-8562-4B84-9532-AC555994C5CC}" type="presOf" srcId="{F2238E0C-1396-4F99-AA74-2A43F08820A5}" destId="{7B59B731-B7F4-4E3D-BF1E-722FE4A81ECB}" srcOrd="1" destOrd="0" presId="urn:microsoft.com/office/officeart/2005/8/layout/hierarchy2"/>
    <dgm:cxn modelId="{13E92A48-9391-464D-95F4-1AA29873D5B4}" type="presOf" srcId="{28F85DC1-80AE-4546-A665-50806F38C0FE}" destId="{6C3F7E5D-2896-40A6-AB93-E9F59D7F2CCF}" srcOrd="0" destOrd="0" presId="urn:microsoft.com/office/officeart/2005/8/layout/hierarchy2"/>
    <dgm:cxn modelId="{3A1EE5BD-E52C-4F88-B099-EE23B0BE3483}" type="presOf" srcId="{AB3567F6-893B-46A0-B682-75EA9F7DC96B}" destId="{813F2ED0-CE57-48D7-B30D-1865D993270F}" srcOrd="0" destOrd="0" presId="urn:microsoft.com/office/officeart/2005/8/layout/hierarchy2"/>
    <dgm:cxn modelId="{02D5902C-7C22-4C95-91FA-6CCBA886F074}" type="presOf" srcId="{FE93A392-302D-4F99-BD1B-6881AAB35DBC}" destId="{E01739DF-9020-42AA-96F5-028B32F7C7F8}" srcOrd="0" destOrd="0" presId="urn:microsoft.com/office/officeart/2005/8/layout/hierarchy2"/>
    <dgm:cxn modelId="{CD125C96-9DA9-4F48-BA53-7FE55B9D55A8}" type="presOf" srcId="{D715745F-9D79-4B8A-8980-EB4EF1A869DB}" destId="{954FBC2A-9771-45CF-94B1-F9956EC4108A}" srcOrd="0" destOrd="0" presId="urn:microsoft.com/office/officeart/2005/8/layout/hierarchy2"/>
    <dgm:cxn modelId="{2DCB886E-D5E0-428E-9C74-5A676C25A194}" type="presOf" srcId="{6B067A03-072A-42AA-9CE9-9E2B396032C1}" destId="{5D486328-DF29-4217-96B0-B2BEB56EF210}" srcOrd="0" destOrd="0" presId="urn:microsoft.com/office/officeart/2005/8/layout/hierarchy2"/>
    <dgm:cxn modelId="{9ED09521-C925-415E-BDBA-3062A330D0EB}" type="presOf" srcId="{4DD978F6-B0C6-4359-B71F-548D54E04F36}" destId="{989B5541-4D2D-4BBA-AF34-9D7633CD7899}" srcOrd="0" destOrd="0" presId="urn:microsoft.com/office/officeart/2005/8/layout/hierarchy2"/>
    <dgm:cxn modelId="{58D1E98A-4A77-4B8C-952B-9F9316D729C6}" srcId="{D218DB87-8D35-4A7A-86F6-5AA941F19082}" destId="{2DDF89E1-CC8E-4172-B285-D59347601BC5}" srcOrd="2" destOrd="0" parTransId="{AB3567F6-893B-46A0-B682-75EA9F7DC96B}" sibTransId="{6A4E47D5-AB9B-4F63-BF9C-425CC27F724E}"/>
    <dgm:cxn modelId="{BE56AB44-A172-49DE-B4C8-AC3D1A344C43}" type="presOf" srcId="{642B494A-0C7B-47B9-A711-C836DDAF4A9C}" destId="{CE751E00-8FE6-4E0B-BCDD-5A75C0A3EA06}" srcOrd="1" destOrd="0" presId="urn:microsoft.com/office/officeart/2005/8/layout/hierarchy2"/>
    <dgm:cxn modelId="{9F7A254F-B05F-4645-A1D3-6950E3DFE970}" srcId="{DB8D0308-41EB-438E-83FE-846913A1B88A}" destId="{D218DB87-8D35-4A7A-86F6-5AA941F19082}" srcOrd="1" destOrd="0" parTransId="{227E3338-9EF9-4D6C-8B39-443C53176104}" sibTransId="{E2BFF5D5-21E4-45FA-AAC5-6887F283D9F5}"/>
    <dgm:cxn modelId="{FE82512E-C31A-4C5E-8F48-EDBA0542D692}" type="presOf" srcId="{CFA4AF27-98BC-4966-88B5-03C23DC879AE}" destId="{613A85BE-9C54-4C49-9E5E-C90900B81A9F}" srcOrd="0" destOrd="0" presId="urn:microsoft.com/office/officeart/2005/8/layout/hierarchy2"/>
    <dgm:cxn modelId="{FF814843-20E3-4977-8915-48A591B04942}" type="presOf" srcId="{CB4495B7-4377-463A-8851-E369D24A9D2A}" destId="{AEB09993-A168-41E9-B49A-61CAA5AB7714}" srcOrd="1" destOrd="0" presId="urn:microsoft.com/office/officeart/2005/8/layout/hierarchy2"/>
    <dgm:cxn modelId="{667CA219-EEF4-43D3-8DDA-9DF33DEAE34C}" srcId="{D218DB87-8D35-4A7A-86F6-5AA941F19082}" destId="{B92A494A-6026-4A3C-B98A-7E6AC3762C46}" srcOrd="0" destOrd="0" parTransId="{34E868A2-C7FE-4807-A221-4C1985E79B52}" sibTransId="{5D013B64-6918-405C-B382-E1C2B7A4DB85}"/>
    <dgm:cxn modelId="{81438215-E6FE-47C2-8BC0-50EC13B0A806}" type="presOf" srcId="{EAA3BE6C-1672-430F-A9FC-2E0EE3418167}" destId="{5DB8305E-3CB7-446B-9A7B-0229F24A9208}" srcOrd="0" destOrd="0" presId="urn:microsoft.com/office/officeart/2005/8/layout/hierarchy2"/>
    <dgm:cxn modelId="{F0F285D3-61F2-461E-A3BA-6AD9F296BF39}" type="presOf" srcId="{42D614D8-B085-4541-BEE7-9B1DA9226E77}" destId="{0E92ACE8-8419-4A13-85F0-6FC5F3A0527E}" srcOrd="0" destOrd="0" presId="urn:microsoft.com/office/officeart/2005/8/layout/hierarchy2"/>
    <dgm:cxn modelId="{563BC077-E9D0-4304-986D-CE0EA2C9FBD1}" type="presOf" srcId="{4C980AAF-F63F-4FCF-8C07-2687573E9CB8}" destId="{C986D8C0-7822-4726-9618-BF6708A4647A}" srcOrd="0" destOrd="0" presId="urn:microsoft.com/office/officeart/2005/8/layout/hierarchy2"/>
    <dgm:cxn modelId="{CEBD032E-757C-4FC6-84A1-034DAF8149A6}" type="presOf" srcId="{1E553ABD-00CF-4F14-80F3-BDC1927027AD}" destId="{B688C1DA-1E1D-45F3-A2EF-9C3E056CAA4E}" srcOrd="0" destOrd="0" presId="urn:microsoft.com/office/officeart/2005/8/layout/hierarchy2"/>
    <dgm:cxn modelId="{70AD40B3-CBE3-4E3F-8002-C33CC0CE3620}" srcId="{7C8FEA49-059A-4F2B-B05B-9C52437977FD}" destId="{FE93A392-302D-4F99-BD1B-6881AAB35DBC}" srcOrd="0" destOrd="0" parTransId="{678B2A01-D55D-4237-993C-8D781C6DDCDB}" sibTransId="{C2D2F3F4-9765-4413-9A11-2E74490A10B5}"/>
    <dgm:cxn modelId="{2D69B2E8-C57E-40D0-8C9F-3933A742A5D8}" type="presOf" srcId="{EC1DA0DA-F1E2-43D3-BC95-38509B79F29F}" destId="{362012C6-3769-4A77-B06D-42C64F3AAF2C}" srcOrd="0" destOrd="0" presId="urn:microsoft.com/office/officeart/2005/8/layout/hierarchy2"/>
    <dgm:cxn modelId="{ED90D50B-D8FF-457D-BDAE-B49F87FBA047}" type="presOf" srcId="{7C8FEA49-059A-4F2B-B05B-9C52437977FD}" destId="{E6654DBC-56AB-4C70-95E7-3E79F2FDC82F}" srcOrd="0" destOrd="0" presId="urn:microsoft.com/office/officeart/2005/8/layout/hierarchy2"/>
    <dgm:cxn modelId="{DB115403-675E-4196-8AEF-80EA75F5B576}" type="presOf" srcId="{17419E31-3A64-41F4-B35C-18D9DA5C3FE3}" destId="{DF0BD87F-A539-4D9E-BA8E-90EAB553A0AA}" srcOrd="0" destOrd="0" presId="urn:microsoft.com/office/officeart/2005/8/layout/hierarchy2"/>
    <dgm:cxn modelId="{7FF1FAD8-11CB-495D-95FA-37C0F795FA78}" type="presOf" srcId="{49DA00BF-7856-4F33-BFAF-F2D3234E080D}" destId="{DA07BD29-D2A5-44C4-9294-B48AD2255FA6}" srcOrd="0" destOrd="0" presId="urn:microsoft.com/office/officeart/2005/8/layout/hierarchy2"/>
    <dgm:cxn modelId="{E8944F90-3FEA-4179-910A-F501A74AE3DC}" type="presOf" srcId="{4AF15F09-A7CF-4B7A-953B-D3E21FBB7656}" destId="{511C690B-970E-470C-B0F9-4747319C672B}" srcOrd="0" destOrd="0" presId="urn:microsoft.com/office/officeart/2005/8/layout/hierarchy2"/>
    <dgm:cxn modelId="{5098DF2B-4CF8-46F9-9215-E37FC58A0C89}" type="presOf" srcId="{E883CE94-C7EC-4786-A0D6-4EF7EC953B0A}" destId="{A7CB83CB-E973-4069-ACC9-C39D7BD912D2}" srcOrd="1" destOrd="0" presId="urn:microsoft.com/office/officeart/2005/8/layout/hierarchy2"/>
    <dgm:cxn modelId="{818D9B6C-D980-4214-A78C-EEB8C42580C4}" type="presOf" srcId="{32636E2C-D9D2-4D35-A39B-B96CA3ECBA21}" destId="{4B3E0E4D-D6DB-4A1E-8A97-97FB97B14940}" srcOrd="1" destOrd="0" presId="urn:microsoft.com/office/officeart/2005/8/layout/hierarchy2"/>
    <dgm:cxn modelId="{ACC570AF-CB4E-4AF1-97ED-262052A98C67}" type="presOf" srcId="{8E6D6875-C129-4F0A-A08B-B5863B678E5E}" destId="{69F794DF-E31E-4AB3-BDC1-DE0AAF8BA496}" srcOrd="0" destOrd="0" presId="urn:microsoft.com/office/officeart/2005/8/layout/hierarchy2"/>
    <dgm:cxn modelId="{964DCA54-FDB9-40C4-9179-02E26F935247}" srcId="{2DDF89E1-CC8E-4172-B285-D59347601BC5}" destId="{3CF358FE-47D3-4030-8FE8-EFE0FE44FEAF}" srcOrd="0" destOrd="0" parTransId="{17419E31-3A64-41F4-B35C-18D9DA5C3FE3}" sibTransId="{A2D317F3-F756-4B33-807B-8F9FB21CDF5A}"/>
    <dgm:cxn modelId="{3141BBB0-5733-4DE7-AFD2-7252658C52DC}" srcId="{8A745314-C578-484A-B19C-C40F35D970EE}" destId="{CFA4AF27-98BC-4966-88B5-03C23DC879AE}" srcOrd="0" destOrd="0" parTransId="{68989546-C785-4D12-966F-C2B4F393DA3E}" sibTransId="{60C8859F-CE84-4E67-9769-CDAA1C0F266F}"/>
    <dgm:cxn modelId="{FBE12D37-612A-443D-A273-307C2E30A6CF}" type="presOf" srcId="{678B2A01-D55D-4237-993C-8D781C6DDCDB}" destId="{B7C75EA6-DD32-42AA-9D95-0BB6C72C5914}" srcOrd="0" destOrd="0" presId="urn:microsoft.com/office/officeart/2005/8/layout/hierarchy2"/>
    <dgm:cxn modelId="{8C3D0A17-73C7-4ECF-8414-B705EDD2965B}" type="presOf" srcId="{E4F611AC-B897-41C1-BCE1-E6870ADF42F1}" destId="{3D78514C-DEEA-4FF5-8197-80D7C255D653}" srcOrd="1" destOrd="0" presId="urn:microsoft.com/office/officeart/2005/8/layout/hierarchy2"/>
    <dgm:cxn modelId="{C2E577B4-673D-4F17-916E-1DCF9332CF1B}" type="presOf" srcId="{4C980AAF-F63F-4FCF-8C07-2687573E9CB8}" destId="{5B4A8B40-AE24-45E7-BD48-5300300A43F9}" srcOrd="1" destOrd="0" presId="urn:microsoft.com/office/officeart/2005/8/layout/hierarchy2"/>
    <dgm:cxn modelId="{AC100561-7C59-4210-8B98-93B62B337AEB}" type="presOf" srcId="{D218DB87-8D35-4A7A-86F6-5AA941F19082}" destId="{784A5852-59A1-4611-ACEE-056CC5C9B099}" srcOrd="0" destOrd="0" presId="urn:microsoft.com/office/officeart/2005/8/layout/hierarchy2"/>
    <dgm:cxn modelId="{DA26EA04-BCFC-403C-9EA5-9D05AF305448}" type="presOf" srcId="{8E6D6875-C129-4F0A-A08B-B5863B678E5E}" destId="{76EDB8EB-0B6D-4B84-8D8D-E7B874351248}" srcOrd="1" destOrd="0" presId="urn:microsoft.com/office/officeart/2005/8/layout/hierarchy2"/>
    <dgm:cxn modelId="{F0277EA7-5967-4018-ADB9-B4FA942A2689}" type="presOf" srcId="{E4F611AC-B897-41C1-BCE1-E6870ADF42F1}" destId="{1095E587-00B7-4121-96E2-D34177438709}" srcOrd="0" destOrd="0" presId="urn:microsoft.com/office/officeart/2005/8/layout/hierarchy2"/>
    <dgm:cxn modelId="{BE15E721-C6FF-434C-9696-5DA0BD7E9BA2}" type="presOf" srcId="{EC1DA0DA-F1E2-43D3-BC95-38509B79F29F}" destId="{316EA032-4B0B-4F0B-BFB2-D684F9C1AA79}" srcOrd="1" destOrd="0" presId="urn:microsoft.com/office/officeart/2005/8/layout/hierarchy2"/>
    <dgm:cxn modelId="{14225387-4512-4136-8393-C6ACDC1CD2A2}" type="presOf" srcId="{AB3567F6-893B-46A0-B682-75EA9F7DC96B}" destId="{4CE4794F-A55B-46E6-993A-41C426D9C617}" srcOrd="1" destOrd="0" presId="urn:microsoft.com/office/officeart/2005/8/layout/hierarchy2"/>
    <dgm:cxn modelId="{D13C2064-42E3-48E1-AC27-3397E7C61DF2}" type="presOf" srcId="{1F236398-2412-455D-8599-FB004B5FC2F2}" destId="{B57D3857-D3F9-4199-B571-4791CFDDF122}" srcOrd="0" destOrd="0" presId="urn:microsoft.com/office/officeart/2005/8/layout/hierarchy2"/>
    <dgm:cxn modelId="{EE49F3F2-B0EA-4C63-8B3A-AA1A6D4DA113}" type="presOf" srcId="{D715745F-9D79-4B8A-8980-EB4EF1A869DB}" destId="{3C950E96-93D8-48B7-A1A4-534C74332E93}" srcOrd="1" destOrd="0" presId="urn:microsoft.com/office/officeart/2005/8/layout/hierarchy2"/>
    <dgm:cxn modelId="{3E86FD32-89B2-411E-91B8-C754EA50DD4F}" type="presOf" srcId="{DDE8DAA4-D735-46AF-800B-D17DAEEF4A9F}" destId="{2EFB8CE6-B6BC-45AE-86AF-AF340273F451}" srcOrd="0" destOrd="0" presId="urn:microsoft.com/office/officeart/2005/8/layout/hierarchy2"/>
    <dgm:cxn modelId="{00F819C3-7D69-4A88-81EF-78A30382C954}" type="presParOf" srcId="{3412CBF4-D42D-4013-8107-0DB714B678FE}" destId="{16C08745-57B2-492B-A3B9-92608EE36AF2}" srcOrd="0" destOrd="0" presId="urn:microsoft.com/office/officeart/2005/8/layout/hierarchy2"/>
    <dgm:cxn modelId="{C5F1EC9A-6A44-41E6-8C13-85367479C33C}" type="presParOf" srcId="{16C08745-57B2-492B-A3B9-92608EE36AF2}" destId="{B94D4AEC-0BB4-4516-B1B4-18F846160E09}" srcOrd="0" destOrd="0" presId="urn:microsoft.com/office/officeart/2005/8/layout/hierarchy2"/>
    <dgm:cxn modelId="{E575B552-4819-45D0-A5DC-9C62C2887907}" type="presParOf" srcId="{16C08745-57B2-492B-A3B9-92608EE36AF2}" destId="{0AF66112-6DFB-4D66-BCF5-702E1803FA5F}" srcOrd="1" destOrd="0" presId="urn:microsoft.com/office/officeart/2005/8/layout/hierarchy2"/>
    <dgm:cxn modelId="{71127B3B-9E59-4C28-A5D9-1C993B9D2F5E}" type="presParOf" srcId="{0AF66112-6DFB-4D66-BCF5-702E1803FA5F}" destId="{EC8CCA62-FB20-41F8-BEF6-CE05ACC59589}" srcOrd="0" destOrd="0" presId="urn:microsoft.com/office/officeart/2005/8/layout/hierarchy2"/>
    <dgm:cxn modelId="{4FCC0E6E-C53F-499E-B798-8F206EE55FF3}" type="presParOf" srcId="{EC8CCA62-FB20-41F8-BEF6-CE05ACC59589}" destId="{31018B32-6873-4E07-BEDF-4D30E4F816FE}" srcOrd="0" destOrd="0" presId="urn:microsoft.com/office/officeart/2005/8/layout/hierarchy2"/>
    <dgm:cxn modelId="{4C65DD63-5FFA-4BAD-9C7F-ECF8D03D3801}" type="presParOf" srcId="{0AF66112-6DFB-4D66-BCF5-702E1803FA5F}" destId="{5E5F8FB1-3DD4-4BFF-9109-EB451E8D3CD5}" srcOrd="1" destOrd="0" presId="urn:microsoft.com/office/officeart/2005/8/layout/hierarchy2"/>
    <dgm:cxn modelId="{9C78B6D4-F931-4A54-856D-5DC1702AA5B6}" type="presParOf" srcId="{5E5F8FB1-3DD4-4BFF-9109-EB451E8D3CD5}" destId="{DA07BD29-D2A5-44C4-9294-B48AD2255FA6}" srcOrd="0" destOrd="0" presId="urn:microsoft.com/office/officeart/2005/8/layout/hierarchy2"/>
    <dgm:cxn modelId="{638F6525-5D30-4F6C-8ABD-C7D98C6D3688}" type="presParOf" srcId="{5E5F8FB1-3DD4-4BFF-9109-EB451E8D3CD5}" destId="{D6269AC1-FC2A-461D-8761-40C3D866396C}" srcOrd="1" destOrd="0" presId="urn:microsoft.com/office/officeart/2005/8/layout/hierarchy2"/>
    <dgm:cxn modelId="{FD63526D-21C6-4CC2-9113-ED5299C6E81C}" type="presParOf" srcId="{D6269AC1-FC2A-461D-8761-40C3D866396C}" destId="{954FBC2A-9771-45CF-94B1-F9956EC4108A}" srcOrd="0" destOrd="0" presId="urn:microsoft.com/office/officeart/2005/8/layout/hierarchy2"/>
    <dgm:cxn modelId="{6484C1F6-7F65-4F18-8608-E85FC7835913}" type="presParOf" srcId="{954FBC2A-9771-45CF-94B1-F9956EC4108A}" destId="{3C950E96-93D8-48B7-A1A4-534C74332E93}" srcOrd="0" destOrd="0" presId="urn:microsoft.com/office/officeart/2005/8/layout/hierarchy2"/>
    <dgm:cxn modelId="{5560857B-8080-4169-A9D7-644B969195B7}" type="presParOf" srcId="{D6269AC1-FC2A-461D-8761-40C3D866396C}" destId="{B6C599A1-12AF-4436-9FC7-49027F4A39B6}" srcOrd="1" destOrd="0" presId="urn:microsoft.com/office/officeart/2005/8/layout/hierarchy2"/>
    <dgm:cxn modelId="{826A9BAC-B2E8-44F1-86DF-FCD12B1BD269}" type="presParOf" srcId="{B6C599A1-12AF-4436-9FC7-49027F4A39B6}" destId="{25C8A072-293D-406F-95D8-454B60E33CC1}" srcOrd="0" destOrd="0" presId="urn:microsoft.com/office/officeart/2005/8/layout/hierarchy2"/>
    <dgm:cxn modelId="{6FE7B13F-D2B6-45F3-91F7-2D172F47A159}" type="presParOf" srcId="{B6C599A1-12AF-4436-9FC7-49027F4A39B6}" destId="{E33290C0-FBC8-4133-90B0-7D1AF39EC88D}" srcOrd="1" destOrd="0" presId="urn:microsoft.com/office/officeart/2005/8/layout/hierarchy2"/>
    <dgm:cxn modelId="{24BBF79F-3E67-4A07-8B3C-816DE598C912}" type="presParOf" srcId="{E33290C0-FBC8-4133-90B0-7D1AF39EC88D}" destId="{99FDCB85-6FDB-4896-8D5B-9DB80BC6C208}" srcOrd="0" destOrd="0" presId="urn:microsoft.com/office/officeart/2005/8/layout/hierarchy2"/>
    <dgm:cxn modelId="{DEAA0CDC-5AD6-4A9A-9ECD-414DEE2F64DC}" type="presParOf" srcId="{99FDCB85-6FDB-4896-8D5B-9DB80BC6C208}" destId="{4B3E0E4D-D6DB-4A1E-8A97-97FB97B14940}" srcOrd="0" destOrd="0" presId="urn:microsoft.com/office/officeart/2005/8/layout/hierarchy2"/>
    <dgm:cxn modelId="{D8A27DBC-D027-45CB-9772-D2620FAACFC8}" type="presParOf" srcId="{E33290C0-FBC8-4133-90B0-7D1AF39EC88D}" destId="{DFA85E6F-61D4-405E-8433-30BA4A4B1A44}" srcOrd="1" destOrd="0" presId="urn:microsoft.com/office/officeart/2005/8/layout/hierarchy2"/>
    <dgm:cxn modelId="{42986626-19EA-4B9C-B4DE-423F4E85165A}" type="presParOf" srcId="{DFA85E6F-61D4-405E-8433-30BA4A4B1A44}" destId="{B57D3857-D3F9-4199-B571-4791CFDDF122}" srcOrd="0" destOrd="0" presId="urn:microsoft.com/office/officeart/2005/8/layout/hierarchy2"/>
    <dgm:cxn modelId="{64F22B1C-3C6D-4363-BEC6-414064AF7201}" type="presParOf" srcId="{DFA85E6F-61D4-405E-8433-30BA4A4B1A44}" destId="{25CD03B6-59F7-48BF-8A2B-FB439B95F749}" srcOrd="1" destOrd="0" presId="urn:microsoft.com/office/officeart/2005/8/layout/hierarchy2"/>
    <dgm:cxn modelId="{BD007F9B-5D10-48CA-B586-A351B26245A6}" type="presParOf" srcId="{D6269AC1-FC2A-461D-8761-40C3D866396C}" destId="{6E617D30-C54B-460B-90CD-0189FDFAB5C5}" srcOrd="2" destOrd="0" presId="urn:microsoft.com/office/officeart/2005/8/layout/hierarchy2"/>
    <dgm:cxn modelId="{13DAE825-29EB-4319-B46E-B67A3611F097}" type="presParOf" srcId="{6E617D30-C54B-460B-90CD-0189FDFAB5C5}" destId="{AC4B9662-FA50-4AC7-8E0D-2861AF00C182}" srcOrd="0" destOrd="0" presId="urn:microsoft.com/office/officeart/2005/8/layout/hierarchy2"/>
    <dgm:cxn modelId="{E4B63989-8823-41E9-ABDE-1D61E057DB5D}" type="presParOf" srcId="{D6269AC1-FC2A-461D-8761-40C3D866396C}" destId="{4AF21894-0B74-472B-8AD6-B60D88975322}" srcOrd="3" destOrd="0" presId="urn:microsoft.com/office/officeart/2005/8/layout/hierarchy2"/>
    <dgm:cxn modelId="{E1CB7B7A-68C6-4D38-A66D-4995070137D1}" type="presParOf" srcId="{4AF21894-0B74-472B-8AD6-B60D88975322}" destId="{558EFF52-7282-480E-AAD0-9F2A24B3BA21}" srcOrd="0" destOrd="0" presId="urn:microsoft.com/office/officeart/2005/8/layout/hierarchy2"/>
    <dgm:cxn modelId="{45707FDF-224B-4D3A-B756-ED912959D97C}" type="presParOf" srcId="{4AF21894-0B74-472B-8AD6-B60D88975322}" destId="{466732BB-B511-4C8E-83E8-CB02ADCE8E8B}" srcOrd="1" destOrd="0" presId="urn:microsoft.com/office/officeart/2005/8/layout/hierarchy2"/>
    <dgm:cxn modelId="{E618C7AB-45EC-4E2B-B1AC-D26BCEE2F2D6}" type="presParOf" srcId="{466732BB-B511-4C8E-83E8-CB02ADCE8E8B}" destId="{FD0859F4-F952-44AC-8937-2A3ABF6CA5AC}" srcOrd="0" destOrd="0" presId="urn:microsoft.com/office/officeart/2005/8/layout/hierarchy2"/>
    <dgm:cxn modelId="{9F63955E-2683-47CC-9D72-10B420DD5B35}" type="presParOf" srcId="{FD0859F4-F952-44AC-8937-2A3ABF6CA5AC}" destId="{A7CB83CB-E973-4069-ACC9-C39D7BD912D2}" srcOrd="0" destOrd="0" presId="urn:microsoft.com/office/officeart/2005/8/layout/hierarchy2"/>
    <dgm:cxn modelId="{D99B1BEC-F65F-4250-9EC0-82A28505EA12}" type="presParOf" srcId="{466732BB-B511-4C8E-83E8-CB02ADCE8E8B}" destId="{BB715E4F-62DA-4CAC-9D01-7967249150EA}" srcOrd="1" destOrd="0" presId="urn:microsoft.com/office/officeart/2005/8/layout/hierarchy2"/>
    <dgm:cxn modelId="{DC29F516-DE3E-4E5D-BB22-B32B1320A8C6}" type="presParOf" srcId="{BB715E4F-62DA-4CAC-9D01-7967249150EA}" destId="{6C3F7E5D-2896-40A6-AB93-E9F59D7F2CCF}" srcOrd="0" destOrd="0" presId="urn:microsoft.com/office/officeart/2005/8/layout/hierarchy2"/>
    <dgm:cxn modelId="{9245D182-6E8E-46DF-9B8D-8DB2C30ADD55}" type="presParOf" srcId="{BB715E4F-62DA-4CAC-9D01-7967249150EA}" destId="{DE8AC025-5756-4472-989A-1BAA7BAC75A1}" srcOrd="1" destOrd="0" presId="urn:microsoft.com/office/officeart/2005/8/layout/hierarchy2"/>
    <dgm:cxn modelId="{56CBACF8-E6AC-4F44-8B8B-F266BB621CE5}" type="presParOf" srcId="{DE8AC025-5756-4472-989A-1BAA7BAC75A1}" destId="{1095E587-00B7-4121-96E2-D34177438709}" srcOrd="0" destOrd="0" presId="urn:microsoft.com/office/officeart/2005/8/layout/hierarchy2"/>
    <dgm:cxn modelId="{89B750A4-7756-497C-A8B3-835F78545113}" type="presParOf" srcId="{1095E587-00B7-4121-96E2-D34177438709}" destId="{3D78514C-DEEA-4FF5-8197-80D7C255D653}" srcOrd="0" destOrd="0" presId="urn:microsoft.com/office/officeart/2005/8/layout/hierarchy2"/>
    <dgm:cxn modelId="{1CD717C4-14CD-4614-888E-6128C47CDEF0}" type="presParOf" srcId="{DE8AC025-5756-4472-989A-1BAA7BAC75A1}" destId="{C094D1B0-AE70-4F82-B08E-324CA8715E17}" srcOrd="1" destOrd="0" presId="urn:microsoft.com/office/officeart/2005/8/layout/hierarchy2"/>
    <dgm:cxn modelId="{B92D17DB-4198-49C6-8AA6-5A07ADCBC9ED}" type="presParOf" srcId="{C094D1B0-AE70-4F82-B08E-324CA8715E17}" destId="{8B90BA1D-C2BC-4ED5-84C0-6B025D1D1852}" srcOrd="0" destOrd="0" presId="urn:microsoft.com/office/officeart/2005/8/layout/hierarchy2"/>
    <dgm:cxn modelId="{F5F29216-0521-43D6-ADFA-DEC134E133DB}" type="presParOf" srcId="{C094D1B0-AE70-4F82-B08E-324CA8715E17}" destId="{EE0EC665-77C7-42FA-83E3-3F93A6B7FC52}" srcOrd="1" destOrd="0" presId="urn:microsoft.com/office/officeart/2005/8/layout/hierarchy2"/>
    <dgm:cxn modelId="{4AD145F3-9AAE-47CE-93A0-1A7C14990D0C}" type="presParOf" srcId="{DE8AC025-5756-4472-989A-1BAA7BAC75A1}" destId="{C986D8C0-7822-4726-9618-BF6708A4647A}" srcOrd="2" destOrd="0" presId="urn:microsoft.com/office/officeart/2005/8/layout/hierarchy2"/>
    <dgm:cxn modelId="{B5FCABA6-2427-42A4-8462-A66E66BE67D9}" type="presParOf" srcId="{C986D8C0-7822-4726-9618-BF6708A4647A}" destId="{5B4A8B40-AE24-45E7-BD48-5300300A43F9}" srcOrd="0" destOrd="0" presId="urn:microsoft.com/office/officeart/2005/8/layout/hierarchy2"/>
    <dgm:cxn modelId="{1D489B37-F07B-4501-BCE5-1618227FF2B3}" type="presParOf" srcId="{DE8AC025-5756-4472-989A-1BAA7BAC75A1}" destId="{2B1C8B40-020B-4F9B-A68F-5A5289857FA6}" srcOrd="3" destOrd="0" presId="urn:microsoft.com/office/officeart/2005/8/layout/hierarchy2"/>
    <dgm:cxn modelId="{20DDDA02-94D2-4FC2-A407-497B0BF18394}" type="presParOf" srcId="{2B1C8B40-020B-4F9B-A68F-5A5289857FA6}" destId="{511C690B-970E-470C-B0F9-4747319C672B}" srcOrd="0" destOrd="0" presId="urn:microsoft.com/office/officeart/2005/8/layout/hierarchy2"/>
    <dgm:cxn modelId="{11B6D7E8-6600-446C-8345-70723875546D}" type="presParOf" srcId="{2B1C8B40-020B-4F9B-A68F-5A5289857FA6}" destId="{2BD2801B-3683-48C7-9FAE-75712221A8B2}" srcOrd="1" destOrd="0" presId="urn:microsoft.com/office/officeart/2005/8/layout/hierarchy2"/>
    <dgm:cxn modelId="{C7325E22-FF40-4523-8882-69C8BDBD3936}" type="presParOf" srcId="{3412CBF4-D42D-4013-8107-0DB714B678FE}" destId="{5A2B41F8-AB69-4CF8-BD70-FD685115D491}" srcOrd="1" destOrd="0" presId="urn:microsoft.com/office/officeart/2005/8/layout/hierarchy2"/>
    <dgm:cxn modelId="{766932E6-58BC-4D3B-A8FF-E0D7C2189722}" type="presParOf" srcId="{5A2B41F8-AB69-4CF8-BD70-FD685115D491}" destId="{784A5852-59A1-4611-ACEE-056CC5C9B099}" srcOrd="0" destOrd="0" presId="urn:microsoft.com/office/officeart/2005/8/layout/hierarchy2"/>
    <dgm:cxn modelId="{7FDC7C76-39B3-48FE-82A6-5FCC6C9088B9}" type="presParOf" srcId="{5A2B41F8-AB69-4CF8-BD70-FD685115D491}" destId="{A16EF4B7-9AF5-4540-ABD8-D4A085614A2A}" srcOrd="1" destOrd="0" presId="urn:microsoft.com/office/officeart/2005/8/layout/hierarchy2"/>
    <dgm:cxn modelId="{E0BB0B5B-AFC1-43B7-98E9-FAAA9D8481EC}" type="presParOf" srcId="{A16EF4B7-9AF5-4540-ABD8-D4A085614A2A}" destId="{09C8E5D8-EAC8-46F6-BAE8-952C16A9394E}" srcOrd="0" destOrd="0" presId="urn:microsoft.com/office/officeart/2005/8/layout/hierarchy2"/>
    <dgm:cxn modelId="{AD0FDDEE-71D1-4402-A7C0-83C7DEC0A6D6}" type="presParOf" srcId="{09C8E5D8-EAC8-46F6-BAE8-952C16A9394E}" destId="{F8B6AF65-3B20-4780-A1D3-63200C67DD7F}" srcOrd="0" destOrd="0" presId="urn:microsoft.com/office/officeart/2005/8/layout/hierarchy2"/>
    <dgm:cxn modelId="{1272AF16-A955-4DE6-8B06-E96B8D31F816}" type="presParOf" srcId="{A16EF4B7-9AF5-4540-ABD8-D4A085614A2A}" destId="{3C11D102-4E6C-4E7B-BD65-81429C88C33D}" srcOrd="1" destOrd="0" presId="urn:microsoft.com/office/officeart/2005/8/layout/hierarchy2"/>
    <dgm:cxn modelId="{0E637062-E712-4401-AEEB-0E258DCD732A}" type="presParOf" srcId="{3C11D102-4E6C-4E7B-BD65-81429C88C33D}" destId="{B15F110D-8766-462B-89CB-FDABCEF23D69}" srcOrd="0" destOrd="0" presId="urn:microsoft.com/office/officeart/2005/8/layout/hierarchy2"/>
    <dgm:cxn modelId="{B063F77D-6630-4A12-8D37-215937E73409}" type="presParOf" srcId="{3C11D102-4E6C-4E7B-BD65-81429C88C33D}" destId="{7D0AC0DE-A0DE-4829-B4C5-CB7963284363}" srcOrd="1" destOrd="0" presId="urn:microsoft.com/office/officeart/2005/8/layout/hierarchy2"/>
    <dgm:cxn modelId="{95261D43-BC61-4FB1-AFEE-C9D37A857A50}" type="presParOf" srcId="{7D0AC0DE-A0DE-4829-B4C5-CB7963284363}" destId="{362012C6-3769-4A77-B06D-42C64F3AAF2C}" srcOrd="0" destOrd="0" presId="urn:microsoft.com/office/officeart/2005/8/layout/hierarchy2"/>
    <dgm:cxn modelId="{C45B371B-9DEA-4E17-A582-7C55B4D770CE}" type="presParOf" srcId="{362012C6-3769-4A77-B06D-42C64F3AAF2C}" destId="{316EA032-4B0B-4F0B-BFB2-D684F9C1AA79}" srcOrd="0" destOrd="0" presId="urn:microsoft.com/office/officeart/2005/8/layout/hierarchy2"/>
    <dgm:cxn modelId="{1B40996C-314E-4ED2-B63D-D7D3ABE28656}" type="presParOf" srcId="{7D0AC0DE-A0DE-4829-B4C5-CB7963284363}" destId="{C1CC256C-6790-4444-8CA1-69A33CCF2CBD}" srcOrd="1" destOrd="0" presId="urn:microsoft.com/office/officeart/2005/8/layout/hierarchy2"/>
    <dgm:cxn modelId="{9D3BAE62-02D8-45A2-B501-C3E4F6510336}" type="presParOf" srcId="{C1CC256C-6790-4444-8CA1-69A33CCF2CBD}" destId="{2EFB8CE6-B6BC-45AE-86AF-AF340273F451}" srcOrd="0" destOrd="0" presId="urn:microsoft.com/office/officeart/2005/8/layout/hierarchy2"/>
    <dgm:cxn modelId="{D3D62357-BFE1-4342-A247-C028A71968FD}" type="presParOf" srcId="{C1CC256C-6790-4444-8CA1-69A33CCF2CBD}" destId="{7A2E1902-3A34-4A08-96A9-04B4F665BFD1}" srcOrd="1" destOrd="0" presId="urn:microsoft.com/office/officeart/2005/8/layout/hierarchy2"/>
    <dgm:cxn modelId="{42A73A94-D257-4910-8FE2-A6040F53A2DF}" type="presParOf" srcId="{A16EF4B7-9AF5-4540-ABD8-D4A085614A2A}" destId="{B688C1DA-1E1D-45F3-A2EF-9C3E056CAA4E}" srcOrd="2" destOrd="0" presId="urn:microsoft.com/office/officeart/2005/8/layout/hierarchy2"/>
    <dgm:cxn modelId="{72A3E3E8-2A45-430F-93B0-4116CC087AFD}" type="presParOf" srcId="{B688C1DA-1E1D-45F3-A2EF-9C3E056CAA4E}" destId="{95D6A15B-6144-4C22-A21A-3E2FE4B3262B}" srcOrd="0" destOrd="0" presId="urn:microsoft.com/office/officeart/2005/8/layout/hierarchy2"/>
    <dgm:cxn modelId="{DEE8401A-5307-4856-B9DC-98EBB0A31538}" type="presParOf" srcId="{A16EF4B7-9AF5-4540-ABD8-D4A085614A2A}" destId="{A27205F9-8763-474F-B7AE-0442B257D915}" srcOrd="3" destOrd="0" presId="urn:microsoft.com/office/officeart/2005/8/layout/hierarchy2"/>
    <dgm:cxn modelId="{5AC10F29-BA54-4CE3-AD85-BB30DAB6D8E5}" type="presParOf" srcId="{A27205F9-8763-474F-B7AE-0442B257D915}" destId="{989B5541-4D2D-4BBA-AF34-9D7633CD7899}" srcOrd="0" destOrd="0" presId="urn:microsoft.com/office/officeart/2005/8/layout/hierarchy2"/>
    <dgm:cxn modelId="{5B06524D-18C7-4D4D-964C-A76A91BCB2E0}" type="presParOf" srcId="{A27205F9-8763-474F-B7AE-0442B257D915}" destId="{1DC13321-E83E-40A3-B18A-CD20C4AA86CA}" srcOrd="1" destOrd="0" presId="urn:microsoft.com/office/officeart/2005/8/layout/hierarchy2"/>
    <dgm:cxn modelId="{B39DD0EA-FE7A-48DD-A754-987DB0FA8FE9}" type="presParOf" srcId="{1DC13321-E83E-40A3-B18A-CD20C4AA86CA}" destId="{47AA7CE7-4421-4D8D-AF10-6062392FBF9A}" srcOrd="0" destOrd="0" presId="urn:microsoft.com/office/officeart/2005/8/layout/hierarchy2"/>
    <dgm:cxn modelId="{C66D8539-C006-48DE-B6A9-CF9FD3093ADA}" type="presParOf" srcId="{47AA7CE7-4421-4D8D-AF10-6062392FBF9A}" destId="{48739E9B-407C-415B-AEDC-5B3BBB793DF9}" srcOrd="0" destOrd="0" presId="urn:microsoft.com/office/officeart/2005/8/layout/hierarchy2"/>
    <dgm:cxn modelId="{FB576D94-D6CD-4AC1-8B61-9AA34B6AEC61}" type="presParOf" srcId="{1DC13321-E83E-40A3-B18A-CD20C4AA86CA}" destId="{EEC78CD3-5E8F-4984-80B6-0705FEEF1C54}" srcOrd="1" destOrd="0" presId="urn:microsoft.com/office/officeart/2005/8/layout/hierarchy2"/>
    <dgm:cxn modelId="{5651FDC6-470C-4755-8C80-E6853ED945FC}" type="presParOf" srcId="{EEC78CD3-5E8F-4984-80B6-0705FEEF1C54}" destId="{BA18902D-1DFC-4593-802B-FBF0D6DA1FD9}" srcOrd="0" destOrd="0" presId="urn:microsoft.com/office/officeart/2005/8/layout/hierarchy2"/>
    <dgm:cxn modelId="{8C075774-19AD-433E-ACEB-D00494A745B3}" type="presParOf" srcId="{EEC78CD3-5E8F-4984-80B6-0705FEEF1C54}" destId="{F91ADB21-EBE1-483A-9CA7-C10C08C814D2}" srcOrd="1" destOrd="0" presId="urn:microsoft.com/office/officeart/2005/8/layout/hierarchy2"/>
    <dgm:cxn modelId="{9162CFAA-DDA2-4B2C-84A7-360214EC8B43}" type="presParOf" srcId="{A16EF4B7-9AF5-4540-ABD8-D4A085614A2A}" destId="{813F2ED0-CE57-48D7-B30D-1865D993270F}" srcOrd="4" destOrd="0" presId="urn:microsoft.com/office/officeart/2005/8/layout/hierarchy2"/>
    <dgm:cxn modelId="{0A3213A9-C4DD-4B79-BB59-8107E37D1BFE}" type="presParOf" srcId="{813F2ED0-CE57-48D7-B30D-1865D993270F}" destId="{4CE4794F-A55B-46E6-993A-41C426D9C617}" srcOrd="0" destOrd="0" presId="urn:microsoft.com/office/officeart/2005/8/layout/hierarchy2"/>
    <dgm:cxn modelId="{65DCC0D8-D736-4B1B-8FB8-C0062725C42C}" type="presParOf" srcId="{A16EF4B7-9AF5-4540-ABD8-D4A085614A2A}" destId="{2546273A-EBF8-4AA8-AC4E-B0CD18D3F990}" srcOrd="5" destOrd="0" presId="urn:microsoft.com/office/officeart/2005/8/layout/hierarchy2"/>
    <dgm:cxn modelId="{E7ED5691-B714-45CF-B0AF-D8E24CEFAFA0}" type="presParOf" srcId="{2546273A-EBF8-4AA8-AC4E-B0CD18D3F990}" destId="{9D80A7DC-A77E-40DD-9704-0152948AFB1C}" srcOrd="0" destOrd="0" presId="urn:microsoft.com/office/officeart/2005/8/layout/hierarchy2"/>
    <dgm:cxn modelId="{DC48FB5A-B7BC-45D2-82D7-79E078D06EDA}" type="presParOf" srcId="{2546273A-EBF8-4AA8-AC4E-B0CD18D3F990}" destId="{90A5D7F3-5428-4727-B7BC-9F510AA17E19}" srcOrd="1" destOrd="0" presId="urn:microsoft.com/office/officeart/2005/8/layout/hierarchy2"/>
    <dgm:cxn modelId="{DAC76207-6777-4987-8967-AF996DA6A502}" type="presParOf" srcId="{90A5D7F3-5428-4727-B7BC-9F510AA17E19}" destId="{DF0BD87F-A539-4D9E-BA8E-90EAB553A0AA}" srcOrd="0" destOrd="0" presId="urn:microsoft.com/office/officeart/2005/8/layout/hierarchy2"/>
    <dgm:cxn modelId="{17D09263-154D-44A1-AF72-94F0286CEFA3}" type="presParOf" srcId="{DF0BD87F-A539-4D9E-BA8E-90EAB553A0AA}" destId="{8DF6378F-91E3-4F88-A667-A2920632D72A}" srcOrd="0" destOrd="0" presId="urn:microsoft.com/office/officeart/2005/8/layout/hierarchy2"/>
    <dgm:cxn modelId="{5C7C688D-BBEE-4FD9-B1BF-DFC5D8AEA8D1}" type="presParOf" srcId="{90A5D7F3-5428-4727-B7BC-9F510AA17E19}" destId="{62F3BDBF-F531-4779-AD59-EEBCE27AD103}" srcOrd="1" destOrd="0" presId="urn:microsoft.com/office/officeart/2005/8/layout/hierarchy2"/>
    <dgm:cxn modelId="{D09B2973-481A-4EE0-94BC-1ACF79B5EE33}" type="presParOf" srcId="{62F3BDBF-F531-4779-AD59-EEBCE27AD103}" destId="{90C54043-F1A3-4A55-A452-8BD5838D6EDC}" srcOrd="0" destOrd="0" presId="urn:microsoft.com/office/officeart/2005/8/layout/hierarchy2"/>
    <dgm:cxn modelId="{D839888C-E4B6-45DE-84EC-2FE2CBF61EED}" type="presParOf" srcId="{62F3BDBF-F531-4779-AD59-EEBCE27AD103}" destId="{3E37A28F-3B64-4B86-94DC-762CFE9101C9}" srcOrd="1" destOrd="0" presId="urn:microsoft.com/office/officeart/2005/8/layout/hierarchy2"/>
    <dgm:cxn modelId="{CBCF4FCC-1F27-4210-92EA-9F537B4776DF}" type="presParOf" srcId="{3E37A28F-3B64-4B86-94DC-762CFE9101C9}" destId="{E0AD29FE-231E-41FB-AE17-F83B6341538D}" srcOrd="0" destOrd="0" presId="urn:microsoft.com/office/officeart/2005/8/layout/hierarchy2"/>
    <dgm:cxn modelId="{40AC32E9-DA85-4E8B-A5E4-35C6ADFB3531}" type="presParOf" srcId="{E0AD29FE-231E-41FB-AE17-F83B6341538D}" destId="{7B59B731-B7F4-4E3D-BF1E-722FE4A81ECB}" srcOrd="0" destOrd="0" presId="urn:microsoft.com/office/officeart/2005/8/layout/hierarchy2"/>
    <dgm:cxn modelId="{137DD1F1-EA18-4AC8-A43C-F4273C2F8993}" type="presParOf" srcId="{3E37A28F-3B64-4B86-94DC-762CFE9101C9}" destId="{7AFFF6B9-7B0A-4316-8DCD-940B21EF0FC6}" srcOrd="1" destOrd="0" presId="urn:microsoft.com/office/officeart/2005/8/layout/hierarchy2"/>
    <dgm:cxn modelId="{B8447F77-AA6D-4AD3-A892-0F49167F062A}" type="presParOf" srcId="{7AFFF6B9-7B0A-4316-8DCD-940B21EF0FC6}" destId="{6C30019B-2162-4B79-A956-A8F77B2F9BAB}" srcOrd="0" destOrd="0" presId="urn:microsoft.com/office/officeart/2005/8/layout/hierarchy2"/>
    <dgm:cxn modelId="{D1FB3176-A42F-47F5-BFF5-CB88D36634C5}" type="presParOf" srcId="{7AFFF6B9-7B0A-4316-8DCD-940B21EF0FC6}" destId="{3201D07C-E0AC-4D16-B16A-968098687845}" srcOrd="1" destOrd="0" presId="urn:microsoft.com/office/officeart/2005/8/layout/hierarchy2"/>
    <dgm:cxn modelId="{D0B5492F-4C4C-40EA-A189-7EBA7380C078}" type="presParOf" srcId="{90A5D7F3-5428-4727-B7BC-9F510AA17E19}" destId="{9C1C76F2-EEBA-4127-B6BB-E916D43D9DA0}" srcOrd="2" destOrd="0" presId="urn:microsoft.com/office/officeart/2005/8/layout/hierarchy2"/>
    <dgm:cxn modelId="{A46D5C6F-280B-4BA3-8068-B75C95C67E7F}" type="presParOf" srcId="{9C1C76F2-EEBA-4127-B6BB-E916D43D9DA0}" destId="{08FBCB08-95FD-4C2E-AD65-4A9A466AA665}" srcOrd="0" destOrd="0" presId="urn:microsoft.com/office/officeart/2005/8/layout/hierarchy2"/>
    <dgm:cxn modelId="{1B5B58D8-6A30-45F3-94D8-58291F982FC5}" type="presParOf" srcId="{90A5D7F3-5428-4727-B7BC-9F510AA17E19}" destId="{14672FDD-E6F6-4406-89BC-3C93E9E5E915}" srcOrd="3" destOrd="0" presId="urn:microsoft.com/office/officeart/2005/8/layout/hierarchy2"/>
    <dgm:cxn modelId="{B7896294-2BF3-4449-AB20-4564412C1CE9}" type="presParOf" srcId="{14672FDD-E6F6-4406-89BC-3C93E9E5E915}" destId="{E6654DBC-56AB-4C70-95E7-3E79F2FDC82F}" srcOrd="0" destOrd="0" presId="urn:microsoft.com/office/officeart/2005/8/layout/hierarchy2"/>
    <dgm:cxn modelId="{B3742C4C-BF8F-404D-9EE4-608B918AB6D3}" type="presParOf" srcId="{14672FDD-E6F6-4406-89BC-3C93E9E5E915}" destId="{5565EC9F-A4E0-47FA-8DA1-A7150AACABC7}" srcOrd="1" destOrd="0" presId="urn:microsoft.com/office/officeart/2005/8/layout/hierarchy2"/>
    <dgm:cxn modelId="{87778991-BD02-48A5-AC3E-DD42D4AF7E92}" type="presParOf" srcId="{5565EC9F-A4E0-47FA-8DA1-A7150AACABC7}" destId="{B7C75EA6-DD32-42AA-9D95-0BB6C72C5914}" srcOrd="0" destOrd="0" presId="urn:microsoft.com/office/officeart/2005/8/layout/hierarchy2"/>
    <dgm:cxn modelId="{B7B4DB6A-BA6D-490A-B88D-BE41109BE265}" type="presParOf" srcId="{B7C75EA6-DD32-42AA-9D95-0BB6C72C5914}" destId="{504CB0D2-F348-44AD-AE22-92C511455936}" srcOrd="0" destOrd="0" presId="urn:microsoft.com/office/officeart/2005/8/layout/hierarchy2"/>
    <dgm:cxn modelId="{D7C20015-AA24-4638-88DA-DF2230B8E943}" type="presParOf" srcId="{5565EC9F-A4E0-47FA-8DA1-A7150AACABC7}" destId="{A974CFCA-4A2C-46A7-8343-1B1A44E881EF}" srcOrd="1" destOrd="0" presId="urn:microsoft.com/office/officeart/2005/8/layout/hierarchy2"/>
    <dgm:cxn modelId="{E6E852DC-F4E8-4BFF-B3E6-06A55B60E2A0}" type="presParOf" srcId="{A974CFCA-4A2C-46A7-8343-1B1A44E881EF}" destId="{E01739DF-9020-42AA-96F5-028B32F7C7F8}" srcOrd="0" destOrd="0" presId="urn:microsoft.com/office/officeart/2005/8/layout/hierarchy2"/>
    <dgm:cxn modelId="{55A40BEF-063A-4DE1-8E1F-7634C4873456}" type="presParOf" srcId="{A974CFCA-4A2C-46A7-8343-1B1A44E881EF}" destId="{423C980A-B7E9-415F-95D3-E006BEAB0013}" srcOrd="1" destOrd="0" presId="urn:microsoft.com/office/officeart/2005/8/layout/hierarchy2"/>
    <dgm:cxn modelId="{153CD3B3-D667-48B7-AF64-217188A4ADED}" type="presParOf" srcId="{423C980A-B7E9-415F-95D3-E006BEAB0013}" destId="{D6C90E17-3DF3-4801-84CB-149B1068714D}" srcOrd="0" destOrd="0" presId="urn:microsoft.com/office/officeart/2005/8/layout/hierarchy2"/>
    <dgm:cxn modelId="{28873585-8392-490F-93A2-E9A796A6B075}" type="presParOf" srcId="{D6C90E17-3DF3-4801-84CB-149B1068714D}" destId="{4276E8F6-23A3-4E40-95D9-8F2A74C5FEDF}" srcOrd="0" destOrd="0" presId="urn:microsoft.com/office/officeart/2005/8/layout/hierarchy2"/>
    <dgm:cxn modelId="{B468F9B9-8DA8-487E-9F09-9A98D6D19B83}" type="presParOf" srcId="{423C980A-B7E9-415F-95D3-E006BEAB0013}" destId="{33A46D7E-C9A4-4789-827D-F7A361AF4B58}" srcOrd="1" destOrd="0" presId="urn:microsoft.com/office/officeart/2005/8/layout/hierarchy2"/>
    <dgm:cxn modelId="{150E8EEB-0E2C-4860-8BB2-D3F2B278C5DD}" type="presParOf" srcId="{33A46D7E-C9A4-4789-827D-F7A361AF4B58}" destId="{0E92ACE8-8419-4A13-85F0-6FC5F3A0527E}" srcOrd="0" destOrd="0" presId="urn:microsoft.com/office/officeart/2005/8/layout/hierarchy2"/>
    <dgm:cxn modelId="{2E57CAC6-85BE-49FD-8B07-6EB8D6E3E5A9}" type="presParOf" srcId="{33A46D7E-C9A4-4789-827D-F7A361AF4B58}" destId="{DBC587DC-4055-435A-9D00-E435E2AF23D9}" srcOrd="1" destOrd="0" presId="urn:microsoft.com/office/officeart/2005/8/layout/hierarchy2"/>
    <dgm:cxn modelId="{2E8076CB-9EC8-4D8D-84AB-9D115877DF5E}" type="presParOf" srcId="{DBC587DC-4055-435A-9D00-E435E2AF23D9}" destId="{69F794DF-E31E-4AB3-BDC1-DE0AAF8BA496}" srcOrd="0" destOrd="0" presId="urn:microsoft.com/office/officeart/2005/8/layout/hierarchy2"/>
    <dgm:cxn modelId="{A39BE065-C7FF-4A78-B224-9387D2F5545C}" type="presParOf" srcId="{69F794DF-E31E-4AB3-BDC1-DE0AAF8BA496}" destId="{76EDB8EB-0B6D-4B84-8D8D-E7B874351248}" srcOrd="0" destOrd="0" presId="urn:microsoft.com/office/officeart/2005/8/layout/hierarchy2"/>
    <dgm:cxn modelId="{0F0C9686-3998-401A-B3D2-46143DA1A861}" type="presParOf" srcId="{DBC587DC-4055-435A-9D00-E435E2AF23D9}" destId="{E9414BC8-3E1C-49AE-A3F9-FEE4C62F8A41}" srcOrd="1" destOrd="0" presId="urn:microsoft.com/office/officeart/2005/8/layout/hierarchy2"/>
    <dgm:cxn modelId="{04E82BF6-AE94-4E0F-A025-5EEFEB4726B6}" type="presParOf" srcId="{E9414BC8-3E1C-49AE-A3F9-FEE4C62F8A41}" destId="{69C775AD-060B-419F-8EC4-B2A3905609B7}" srcOrd="0" destOrd="0" presId="urn:microsoft.com/office/officeart/2005/8/layout/hierarchy2"/>
    <dgm:cxn modelId="{4DCB29E9-81FA-47C4-8797-7EB7C8A24651}" type="presParOf" srcId="{E9414BC8-3E1C-49AE-A3F9-FEE4C62F8A41}" destId="{DC093D87-F4AB-444D-AEA5-DA40DD83B38A}" srcOrd="1" destOrd="0" presId="urn:microsoft.com/office/officeart/2005/8/layout/hierarchy2"/>
    <dgm:cxn modelId="{7C2E78AF-DBC4-4F83-A207-FC7854D92161}" type="presParOf" srcId="{DC093D87-F4AB-444D-AEA5-DA40DD83B38A}" destId="{BC2AFAB1-5413-449C-BC90-FCD311339ECF}" srcOrd="0" destOrd="0" presId="urn:microsoft.com/office/officeart/2005/8/layout/hierarchy2"/>
    <dgm:cxn modelId="{91CE4DDC-6A45-4B94-B4F9-BADE8BD9ABD2}" type="presParOf" srcId="{BC2AFAB1-5413-449C-BC90-FCD311339ECF}" destId="{AEB09993-A168-41E9-B49A-61CAA5AB7714}" srcOrd="0" destOrd="0" presId="urn:microsoft.com/office/officeart/2005/8/layout/hierarchy2"/>
    <dgm:cxn modelId="{EA0FBC7F-0D2F-4181-83EA-BE10875BF53D}" type="presParOf" srcId="{DC093D87-F4AB-444D-AEA5-DA40DD83B38A}" destId="{C1EBFB61-3F3D-4765-9326-CCEE7347DAEC}" srcOrd="1" destOrd="0" presId="urn:microsoft.com/office/officeart/2005/8/layout/hierarchy2"/>
    <dgm:cxn modelId="{20C51DC0-3E27-4FCF-A94C-AE10D3EDDC29}" type="presParOf" srcId="{C1EBFB61-3F3D-4765-9326-CCEE7347DAEC}" destId="{5DB8305E-3CB7-446B-9A7B-0229F24A9208}" srcOrd="0" destOrd="0" presId="urn:microsoft.com/office/officeart/2005/8/layout/hierarchy2"/>
    <dgm:cxn modelId="{87886D14-6DBF-4DD3-8C49-22B30333F20E}" type="presParOf" srcId="{C1EBFB61-3F3D-4765-9326-CCEE7347DAEC}" destId="{9E57B292-381B-4C7F-85E2-D3A017DD0F0B}" srcOrd="1" destOrd="0" presId="urn:microsoft.com/office/officeart/2005/8/layout/hierarchy2"/>
    <dgm:cxn modelId="{BF74E890-79A1-4066-AFB9-EEC4AFCABEC8}" type="presParOf" srcId="{423C980A-B7E9-415F-95D3-E006BEAB0013}" destId="{4E18AD57-EF47-4C91-84C6-0ED3F6DDF647}" srcOrd="2" destOrd="0" presId="urn:microsoft.com/office/officeart/2005/8/layout/hierarchy2"/>
    <dgm:cxn modelId="{72E88C30-D288-4FD1-8042-A023A8E521DC}" type="presParOf" srcId="{4E18AD57-EF47-4C91-84C6-0ED3F6DDF647}" destId="{CE751E00-8FE6-4E0B-BCDD-5A75C0A3EA06}" srcOrd="0" destOrd="0" presId="urn:microsoft.com/office/officeart/2005/8/layout/hierarchy2"/>
    <dgm:cxn modelId="{47039BA1-57E6-4199-BA12-4B02FD239222}" type="presParOf" srcId="{423C980A-B7E9-415F-95D3-E006BEAB0013}" destId="{632C457B-0D80-481D-B6E4-71C05C8B7FC2}" srcOrd="3" destOrd="0" presId="urn:microsoft.com/office/officeart/2005/8/layout/hierarchy2"/>
    <dgm:cxn modelId="{B7F8F03E-636E-4D0D-ACE3-EAAE1B1D6B25}" type="presParOf" srcId="{632C457B-0D80-481D-B6E4-71C05C8B7FC2}" destId="{66182353-D04D-47C6-B767-412E7DE93054}" srcOrd="0" destOrd="0" presId="urn:microsoft.com/office/officeart/2005/8/layout/hierarchy2"/>
    <dgm:cxn modelId="{8E13A39F-3D07-43E3-8992-205C695FFB55}" type="presParOf" srcId="{632C457B-0D80-481D-B6E4-71C05C8B7FC2}" destId="{48CB6E67-E0CA-472C-8D41-335D28866B95}" srcOrd="1" destOrd="0" presId="urn:microsoft.com/office/officeart/2005/8/layout/hierarchy2"/>
    <dgm:cxn modelId="{07B6DABF-9A8B-46E9-B2CA-F924E88B5F50}" type="presParOf" srcId="{48CB6E67-E0CA-472C-8D41-335D28866B95}" destId="{D5F9C9E9-3E4B-4E5A-9045-A1E42976F963}" srcOrd="0" destOrd="0" presId="urn:microsoft.com/office/officeart/2005/8/layout/hierarchy2"/>
    <dgm:cxn modelId="{19EB1DA8-7342-4659-9749-ABF755983265}" type="presParOf" srcId="{D5F9C9E9-3E4B-4E5A-9045-A1E42976F963}" destId="{CFE52635-F960-451D-9544-DA742E77EDCB}" srcOrd="0" destOrd="0" presId="urn:microsoft.com/office/officeart/2005/8/layout/hierarchy2"/>
    <dgm:cxn modelId="{B6CDACE4-FDC6-49BE-A6F5-27E1381D9D99}" type="presParOf" srcId="{48CB6E67-E0CA-472C-8D41-335D28866B95}" destId="{6898E93A-5DAE-4B99-BB2D-AB17EE636361}" srcOrd="1" destOrd="0" presId="urn:microsoft.com/office/officeart/2005/8/layout/hierarchy2"/>
    <dgm:cxn modelId="{E38667D6-C7BE-4F39-B76E-CB5816BE025B}" type="presParOf" srcId="{6898E93A-5DAE-4B99-BB2D-AB17EE636361}" destId="{613A85BE-9C54-4C49-9E5E-C90900B81A9F}" srcOrd="0" destOrd="0" presId="urn:microsoft.com/office/officeart/2005/8/layout/hierarchy2"/>
    <dgm:cxn modelId="{4DF56022-1224-4ADD-A340-2186E1F8183E}" type="presParOf" srcId="{6898E93A-5DAE-4B99-BB2D-AB17EE636361}" destId="{A09BCDD4-5499-4895-B7B5-FAA48754409A}" srcOrd="1" destOrd="0" presId="urn:microsoft.com/office/officeart/2005/8/layout/hierarchy2"/>
    <dgm:cxn modelId="{2A90B72C-7CCE-414D-8AE8-5AE019E43A2F}" type="presParOf" srcId="{A09BCDD4-5499-4895-B7B5-FAA48754409A}" destId="{40F4C3E5-FB1A-4314-B3C7-FE6FAF76FF76}" srcOrd="0" destOrd="0" presId="urn:microsoft.com/office/officeart/2005/8/layout/hierarchy2"/>
    <dgm:cxn modelId="{2056AD2A-D905-42F6-8AAF-17588E8859A0}" type="presParOf" srcId="{40F4C3E5-FB1A-4314-B3C7-FE6FAF76FF76}" destId="{3617B0F2-F3C5-47C4-851A-FA0BF0D0C631}" srcOrd="0" destOrd="0" presId="urn:microsoft.com/office/officeart/2005/8/layout/hierarchy2"/>
    <dgm:cxn modelId="{B739B7A9-E4B0-4284-AA6A-98BC8440CCED}" type="presParOf" srcId="{A09BCDD4-5499-4895-B7B5-FAA48754409A}" destId="{B7BBE872-5FFF-4C4D-B21C-D43A9E103C08}" srcOrd="1" destOrd="0" presId="urn:microsoft.com/office/officeart/2005/8/layout/hierarchy2"/>
    <dgm:cxn modelId="{301A1446-942C-4C2D-8425-7D7F8645FFE1}" type="presParOf" srcId="{B7BBE872-5FFF-4C4D-B21C-D43A9E103C08}" destId="{5D486328-DF29-4217-96B0-B2BEB56EF210}" srcOrd="0" destOrd="0" presId="urn:microsoft.com/office/officeart/2005/8/layout/hierarchy2"/>
    <dgm:cxn modelId="{92FCFA7C-6AFD-4B00-AEAF-830EE7B09E7A}" type="presParOf" srcId="{B7BBE872-5FFF-4C4D-B21C-D43A9E103C08}" destId="{5C5A5AB3-D47A-421C-B2C8-DFD4F09EEE7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540F5D-1D2D-4F88-B013-5D2F2FF2E3A7}" type="doc">
      <dgm:prSet loTypeId="urn:microsoft.com/office/officeart/2005/8/layout/hierarchy2" loCatId="hierarchy" qsTypeId="urn:microsoft.com/office/officeart/2005/8/quickstyle/simple3" qsCatId="simple" csTypeId="urn:microsoft.com/office/officeart/2005/8/colors/accent3_2" csCatId="accent3" phldr="1"/>
      <dgm:spPr/>
      <dgm:t>
        <a:bodyPr/>
        <a:lstStyle/>
        <a:p>
          <a:pPr rtl="1"/>
          <a:endParaRPr lang="fa-IR"/>
        </a:p>
      </dgm:t>
    </dgm:pt>
    <dgm:pt modelId="{16B479BD-797E-4972-BB35-7D2ACEB54006}">
      <dgm:prSet custT="1"/>
      <dgm:spPr/>
      <dgm:t>
        <a:bodyPr/>
        <a:lstStyle/>
        <a:p>
          <a:pPr rtl="1"/>
          <a:r>
            <a:rPr lang="fa-IR" sz="1600" dirty="0" smtClean="0">
              <a:cs typeface="B Koodak" pitchFamily="2" charset="-78"/>
            </a:rPr>
            <a:t>آیه شریفه عدم                      تحریف به زیاده را</a:t>
          </a:r>
          <a:endParaRPr lang="fa-IR" sz="1600" dirty="0">
            <a:cs typeface="B Koodak" pitchFamily="2" charset="-78"/>
          </a:endParaRPr>
        </a:p>
      </dgm:t>
    </dgm:pt>
    <dgm:pt modelId="{ACC3AE1C-CB38-482A-AFA0-155E0A5C30AD}" type="parTrans" cxnId="{5DB11C14-202B-4085-AFA5-22641AAE5B35}">
      <dgm:prSet/>
      <dgm:spPr/>
      <dgm:t>
        <a:bodyPr/>
        <a:lstStyle/>
        <a:p>
          <a:pPr rtl="1"/>
          <a:endParaRPr lang="fa-IR" sz="1600">
            <a:cs typeface="B Koodak" pitchFamily="2" charset="-78"/>
          </a:endParaRPr>
        </a:p>
      </dgm:t>
    </dgm:pt>
    <dgm:pt modelId="{240A0F4B-7EDB-4E3D-A70B-2AD5E7E74F34}" type="sibTrans" cxnId="{5DB11C14-202B-4085-AFA5-22641AAE5B35}">
      <dgm:prSet/>
      <dgm:spPr/>
      <dgm:t>
        <a:bodyPr/>
        <a:lstStyle/>
        <a:p>
          <a:pPr rtl="1"/>
          <a:endParaRPr lang="fa-IR" sz="1600">
            <a:cs typeface="B Koodak" pitchFamily="2" charset="-78"/>
          </a:endParaRPr>
        </a:p>
      </dgm:t>
    </dgm:pt>
    <dgm:pt modelId="{CDA97C7A-51EE-4640-8CE9-781B33DF0581}">
      <dgm:prSet custT="1"/>
      <dgm:spPr/>
      <dgm:t>
        <a:bodyPr/>
        <a:lstStyle/>
        <a:p>
          <a:pPr rtl="1"/>
          <a:r>
            <a:rPr lang="fa-IR" sz="1600" dirty="0" smtClean="0">
              <a:cs typeface="B Koodak" pitchFamily="2" charset="-78"/>
            </a:rPr>
            <a:t>به صورت مستقل </a:t>
          </a:r>
          <a:endParaRPr lang="fa-IR" sz="1600" dirty="0">
            <a:cs typeface="B Koodak" pitchFamily="2" charset="-78"/>
          </a:endParaRPr>
        </a:p>
      </dgm:t>
    </dgm:pt>
    <dgm:pt modelId="{6D455B18-F5F6-48C5-B219-7F131516794E}" type="parTrans" cxnId="{A0C63F6F-B0DF-4E24-AD37-B5B7A8E00781}">
      <dgm:prSet custT="1"/>
      <dgm:spPr/>
      <dgm:t>
        <a:bodyPr/>
        <a:lstStyle/>
        <a:p>
          <a:pPr rtl="1"/>
          <a:endParaRPr lang="fa-IR" sz="1600">
            <a:cs typeface="B Koodak" pitchFamily="2" charset="-78"/>
          </a:endParaRPr>
        </a:p>
      </dgm:t>
    </dgm:pt>
    <dgm:pt modelId="{986EC41D-8650-427D-8704-13DC7F255AB1}" type="sibTrans" cxnId="{A0C63F6F-B0DF-4E24-AD37-B5B7A8E00781}">
      <dgm:prSet/>
      <dgm:spPr/>
      <dgm:t>
        <a:bodyPr/>
        <a:lstStyle/>
        <a:p>
          <a:pPr rtl="1"/>
          <a:endParaRPr lang="fa-IR" sz="1600">
            <a:cs typeface="B Koodak" pitchFamily="2" charset="-78"/>
          </a:endParaRPr>
        </a:p>
      </dgm:t>
    </dgm:pt>
    <dgm:pt modelId="{D9E2946F-A5E4-4F42-A51C-B087F2B294B8}">
      <dgm:prSet custT="1"/>
      <dgm:spPr/>
      <dgm:t>
        <a:bodyPr/>
        <a:lstStyle/>
        <a:p>
          <a:pPr rtl="1"/>
          <a:r>
            <a:rPr lang="fa-IR" sz="1600" dirty="0" smtClean="0">
              <a:cs typeface="B Koodak" pitchFamily="2" charset="-78"/>
            </a:rPr>
            <a:t>ثابت نمی کند</a:t>
          </a:r>
          <a:endParaRPr lang="fa-IR" sz="1600" dirty="0">
            <a:cs typeface="B Koodak" pitchFamily="2" charset="-78"/>
          </a:endParaRPr>
        </a:p>
      </dgm:t>
    </dgm:pt>
    <dgm:pt modelId="{657740C6-FD79-47CB-8632-C5257239A627}" type="parTrans" cxnId="{65E046E7-4FE0-4B18-BB2C-8C3522C22E63}">
      <dgm:prSet custT="1"/>
      <dgm:spPr/>
      <dgm:t>
        <a:bodyPr/>
        <a:lstStyle/>
        <a:p>
          <a:pPr rtl="1"/>
          <a:endParaRPr lang="fa-IR" sz="1600">
            <a:cs typeface="B Koodak" pitchFamily="2" charset="-78"/>
          </a:endParaRPr>
        </a:p>
      </dgm:t>
    </dgm:pt>
    <dgm:pt modelId="{67B9BF28-3F66-469A-BEBC-4F7C1EF234AE}" type="sibTrans" cxnId="{65E046E7-4FE0-4B18-BB2C-8C3522C22E63}">
      <dgm:prSet/>
      <dgm:spPr/>
      <dgm:t>
        <a:bodyPr/>
        <a:lstStyle/>
        <a:p>
          <a:pPr rtl="1"/>
          <a:endParaRPr lang="fa-IR" sz="1600">
            <a:cs typeface="B Koodak" pitchFamily="2" charset="-78"/>
          </a:endParaRPr>
        </a:p>
      </dgm:t>
    </dgm:pt>
    <dgm:pt modelId="{43244788-036E-40B1-8068-1FB2DA6B1604}">
      <dgm:prSet custT="1"/>
      <dgm:spPr/>
      <dgm:t>
        <a:bodyPr/>
        <a:lstStyle/>
        <a:p>
          <a:pPr rtl="1"/>
          <a:r>
            <a:rPr lang="fa-IR" sz="1600" dirty="0" smtClean="0">
              <a:cs typeface="B Koodak" pitchFamily="2" charset="-78"/>
            </a:rPr>
            <a:t>زیرا استدلال برآن دوری است ...</a:t>
          </a:r>
          <a:endParaRPr lang="fa-IR" sz="1600" dirty="0">
            <a:cs typeface="B Koodak" pitchFamily="2" charset="-78"/>
          </a:endParaRPr>
        </a:p>
      </dgm:t>
    </dgm:pt>
    <dgm:pt modelId="{1B0FC00E-EB97-49F1-8632-262C1F378966}" type="parTrans" cxnId="{3E01A570-2B97-4115-AD0C-DB86CE2DA320}">
      <dgm:prSet custT="1"/>
      <dgm:spPr/>
      <dgm:t>
        <a:bodyPr/>
        <a:lstStyle/>
        <a:p>
          <a:pPr rtl="1"/>
          <a:endParaRPr lang="fa-IR" sz="1600">
            <a:cs typeface="B Koodak" pitchFamily="2" charset="-78"/>
          </a:endParaRPr>
        </a:p>
      </dgm:t>
    </dgm:pt>
    <dgm:pt modelId="{A941C268-1FBB-461E-8301-7C078AFF6651}" type="sibTrans" cxnId="{3E01A570-2B97-4115-AD0C-DB86CE2DA320}">
      <dgm:prSet/>
      <dgm:spPr/>
      <dgm:t>
        <a:bodyPr/>
        <a:lstStyle/>
        <a:p>
          <a:pPr rtl="1"/>
          <a:endParaRPr lang="fa-IR" sz="1600">
            <a:cs typeface="B Koodak" pitchFamily="2" charset="-78"/>
          </a:endParaRPr>
        </a:p>
      </dgm:t>
    </dgm:pt>
    <dgm:pt modelId="{705E861B-765D-4C64-B6B8-13BAF7052D26}">
      <dgm:prSet custT="1"/>
      <dgm:spPr/>
      <dgm:t>
        <a:bodyPr/>
        <a:lstStyle/>
        <a:p>
          <a:pPr rtl="1"/>
          <a:r>
            <a:rPr lang="fa-IR" sz="1600" dirty="0" smtClean="0">
              <a:cs typeface="B Koodak" pitchFamily="2" charset="-78"/>
            </a:rPr>
            <a:t>به صورت غیر مستقل (پس از اقامه دلیل عقلی بر عدم زیاده)</a:t>
          </a:r>
          <a:endParaRPr lang="fa-IR" sz="1600" dirty="0">
            <a:cs typeface="B Koodak" pitchFamily="2" charset="-78"/>
          </a:endParaRPr>
        </a:p>
      </dgm:t>
    </dgm:pt>
    <dgm:pt modelId="{D91D5E5C-AC43-48C4-AE95-A61DEFFD9921}" type="parTrans" cxnId="{9F9A6C56-C472-45D7-9E20-1808C6FE1072}">
      <dgm:prSet custT="1"/>
      <dgm:spPr/>
      <dgm:t>
        <a:bodyPr/>
        <a:lstStyle/>
        <a:p>
          <a:pPr rtl="1"/>
          <a:endParaRPr lang="fa-IR" sz="1600">
            <a:cs typeface="B Koodak" pitchFamily="2" charset="-78"/>
          </a:endParaRPr>
        </a:p>
      </dgm:t>
    </dgm:pt>
    <dgm:pt modelId="{8587913A-7E67-48AE-BDAE-4E217F661F96}" type="sibTrans" cxnId="{9F9A6C56-C472-45D7-9E20-1808C6FE1072}">
      <dgm:prSet/>
      <dgm:spPr/>
      <dgm:t>
        <a:bodyPr/>
        <a:lstStyle/>
        <a:p>
          <a:pPr rtl="1"/>
          <a:endParaRPr lang="fa-IR" sz="1600">
            <a:cs typeface="B Koodak" pitchFamily="2" charset="-78"/>
          </a:endParaRPr>
        </a:p>
      </dgm:t>
    </dgm:pt>
    <dgm:pt modelId="{ED9B2850-6567-4A59-9A23-82B589480E3E}">
      <dgm:prSet custT="1"/>
      <dgm:spPr/>
      <dgm:t>
        <a:bodyPr/>
        <a:lstStyle/>
        <a:p>
          <a:pPr rtl="1"/>
          <a:r>
            <a:rPr lang="fa-IR" sz="1600" dirty="0" smtClean="0">
              <a:cs typeface="B Koodak" pitchFamily="2" charset="-78"/>
            </a:rPr>
            <a:t>ثابت می کند</a:t>
          </a:r>
          <a:endParaRPr lang="fa-IR" sz="1600" dirty="0">
            <a:cs typeface="B Koodak" pitchFamily="2" charset="-78"/>
          </a:endParaRPr>
        </a:p>
      </dgm:t>
    </dgm:pt>
    <dgm:pt modelId="{2DCC111E-871C-4CA7-AD32-7D023489A8BD}" type="parTrans" cxnId="{C8D09019-7A3F-43B7-A8BD-0A65FEFA4DF1}">
      <dgm:prSet custT="1"/>
      <dgm:spPr/>
      <dgm:t>
        <a:bodyPr/>
        <a:lstStyle/>
        <a:p>
          <a:pPr rtl="1"/>
          <a:endParaRPr lang="fa-IR" sz="1600">
            <a:cs typeface="B Koodak" pitchFamily="2" charset="-78"/>
          </a:endParaRPr>
        </a:p>
      </dgm:t>
    </dgm:pt>
    <dgm:pt modelId="{10A5A7A1-D0C0-4EC8-ADE7-F01BDF6ED882}" type="sibTrans" cxnId="{C8D09019-7A3F-43B7-A8BD-0A65FEFA4DF1}">
      <dgm:prSet/>
      <dgm:spPr/>
      <dgm:t>
        <a:bodyPr/>
        <a:lstStyle/>
        <a:p>
          <a:pPr rtl="1"/>
          <a:endParaRPr lang="fa-IR" sz="1600">
            <a:cs typeface="B Koodak" pitchFamily="2" charset="-78"/>
          </a:endParaRPr>
        </a:p>
      </dgm:t>
    </dgm:pt>
    <dgm:pt modelId="{731CF213-188B-46CE-9A88-EA478D986EEA}">
      <dgm:prSet custT="1"/>
      <dgm:spPr/>
      <dgm:t>
        <a:bodyPr/>
        <a:lstStyle/>
        <a:p>
          <a:pPr rtl="1"/>
          <a:r>
            <a:rPr lang="fa-IR" sz="1600" dirty="0" smtClean="0">
              <a:cs typeface="B Koodak" pitchFamily="2" charset="-78"/>
            </a:rPr>
            <a:t>زیرا اشکال دور مرتفع می گردد</a:t>
          </a:r>
          <a:endParaRPr lang="fa-IR" sz="1600" dirty="0">
            <a:cs typeface="B Koodak" pitchFamily="2" charset="-78"/>
          </a:endParaRPr>
        </a:p>
      </dgm:t>
    </dgm:pt>
    <dgm:pt modelId="{5B60F654-3133-49EF-9FD9-1DFE931C1C12}" type="parTrans" cxnId="{EE97DFA3-42EB-4332-9E5F-9FC41E0E6EB1}">
      <dgm:prSet custT="1"/>
      <dgm:spPr/>
      <dgm:t>
        <a:bodyPr/>
        <a:lstStyle/>
        <a:p>
          <a:pPr rtl="1"/>
          <a:endParaRPr lang="fa-IR" sz="1600">
            <a:cs typeface="B Koodak" pitchFamily="2" charset="-78"/>
          </a:endParaRPr>
        </a:p>
      </dgm:t>
    </dgm:pt>
    <dgm:pt modelId="{98A2E979-6E4A-4455-871C-9F0DD257A076}" type="sibTrans" cxnId="{EE97DFA3-42EB-4332-9E5F-9FC41E0E6EB1}">
      <dgm:prSet/>
      <dgm:spPr/>
      <dgm:t>
        <a:bodyPr/>
        <a:lstStyle/>
        <a:p>
          <a:pPr rtl="1"/>
          <a:endParaRPr lang="fa-IR" sz="1600">
            <a:cs typeface="B Koodak" pitchFamily="2" charset="-78"/>
          </a:endParaRPr>
        </a:p>
      </dgm:t>
    </dgm:pt>
    <dgm:pt modelId="{75DFE0A3-56E6-4A91-B813-A5E07621C96B}">
      <dgm:prSet custT="1"/>
      <dgm:spPr/>
      <dgm:t>
        <a:bodyPr/>
        <a:lstStyle/>
        <a:p>
          <a:pPr rtl="1"/>
          <a:r>
            <a:rPr lang="fa-IR" sz="1600" dirty="0" smtClean="0">
              <a:cs typeface="B Koodak" pitchFamily="2" charset="-78"/>
            </a:rPr>
            <a:t>سیر بحث</a:t>
          </a:r>
          <a:endParaRPr lang="fa-IR" sz="1600" dirty="0">
            <a:cs typeface="B Koodak" pitchFamily="2" charset="-78"/>
          </a:endParaRPr>
        </a:p>
      </dgm:t>
    </dgm:pt>
    <dgm:pt modelId="{73072DEA-CBDD-41D6-9E9F-881415CC9E30}" type="parTrans" cxnId="{7577D9CA-E71B-4D21-ADAD-8A0C043FCC43}">
      <dgm:prSet/>
      <dgm:spPr/>
      <dgm:t>
        <a:bodyPr/>
        <a:lstStyle/>
        <a:p>
          <a:pPr rtl="1"/>
          <a:endParaRPr lang="fa-IR" sz="1600">
            <a:cs typeface="B Koodak" pitchFamily="2" charset="-78"/>
          </a:endParaRPr>
        </a:p>
      </dgm:t>
    </dgm:pt>
    <dgm:pt modelId="{A592175C-87D9-470D-B8D1-B6D374394FBF}" type="sibTrans" cxnId="{7577D9CA-E71B-4D21-ADAD-8A0C043FCC43}">
      <dgm:prSet/>
      <dgm:spPr/>
      <dgm:t>
        <a:bodyPr/>
        <a:lstStyle/>
        <a:p>
          <a:pPr rtl="1"/>
          <a:endParaRPr lang="fa-IR" sz="1600">
            <a:cs typeface="B Koodak" pitchFamily="2" charset="-78"/>
          </a:endParaRPr>
        </a:p>
      </dgm:t>
    </dgm:pt>
    <dgm:pt modelId="{FC30A3BC-6F98-4A63-8D31-5EB2FDA6D0C3}">
      <dgm:prSet custT="1"/>
      <dgm:spPr/>
      <dgm:t>
        <a:bodyPr/>
        <a:lstStyle/>
        <a:p>
          <a:pPr rtl="1"/>
          <a:r>
            <a:rPr lang="fa-IR" sz="1600" dirty="0" smtClean="0">
              <a:cs typeface="B Koodak" pitchFamily="2" charset="-78"/>
            </a:rPr>
            <a:t>معجزه</a:t>
          </a:r>
          <a:endParaRPr lang="fa-IR" sz="1600" dirty="0">
            <a:cs typeface="B Koodak" pitchFamily="2" charset="-78"/>
          </a:endParaRPr>
        </a:p>
      </dgm:t>
    </dgm:pt>
    <dgm:pt modelId="{D063F5DF-F464-4146-B8A3-488B8D93DAEC}" type="parTrans" cxnId="{0CE6DEB9-1DD5-4ABD-A7D3-F217ECBD766F}">
      <dgm:prSet custT="1"/>
      <dgm:spPr/>
      <dgm:t>
        <a:bodyPr/>
        <a:lstStyle/>
        <a:p>
          <a:pPr rtl="1"/>
          <a:endParaRPr lang="fa-IR" sz="1600">
            <a:cs typeface="B Koodak" pitchFamily="2" charset="-78"/>
          </a:endParaRPr>
        </a:p>
      </dgm:t>
    </dgm:pt>
    <dgm:pt modelId="{BDF2031E-86D8-4E36-9FF6-CE44CE78C3E6}" type="sibTrans" cxnId="{0CE6DEB9-1DD5-4ABD-A7D3-F217ECBD766F}">
      <dgm:prSet/>
      <dgm:spPr/>
      <dgm:t>
        <a:bodyPr/>
        <a:lstStyle/>
        <a:p>
          <a:pPr rtl="1"/>
          <a:endParaRPr lang="fa-IR" sz="1600">
            <a:cs typeface="B Koodak" pitchFamily="2" charset="-78"/>
          </a:endParaRPr>
        </a:p>
      </dgm:t>
    </dgm:pt>
    <dgm:pt modelId="{81D4F75C-F742-4C34-A910-6B24189104E4}">
      <dgm:prSet custT="1"/>
      <dgm:spPr/>
      <dgm:t>
        <a:bodyPr/>
        <a:lstStyle/>
        <a:p>
          <a:pPr rtl="1"/>
          <a:r>
            <a:rPr lang="fa-IR" sz="1600" dirty="0" smtClean="0">
              <a:cs typeface="B Koodak" pitchFamily="2" charset="-78"/>
            </a:rPr>
            <a:t>عدم زیاده</a:t>
          </a:r>
          <a:endParaRPr lang="fa-IR" sz="1600" dirty="0">
            <a:cs typeface="B Koodak" pitchFamily="2" charset="-78"/>
          </a:endParaRPr>
        </a:p>
      </dgm:t>
    </dgm:pt>
    <dgm:pt modelId="{261AF466-6575-46B5-9EF7-82C1931BC89D}" type="parTrans" cxnId="{3C0F8271-2C9E-408F-ACCB-3F6AB721E3BA}">
      <dgm:prSet custT="1"/>
      <dgm:spPr/>
      <dgm:t>
        <a:bodyPr/>
        <a:lstStyle/>
        <a:p>
          <a:pPr rtl="1"/>
          <a:endParaRPr lang="fa-IR" sz="1600">
            <a:cs typeface="B Koodak" pitchFamily="2" charset="-78"/>
          </a:endParaRPr>
        </a:p>
      </dgm:t>
    </dgm:pt>
    <dgm:pt modelId="{8994C64B-2690-4185-AFF4-EF8A45D61598}" type="sibTrans" cxnId="{3C0F8271-2C9E-408F-ACCB-3F6AB721E3BA}">
      <dgm:prSet/>
      <dgm:spPr/>
      <dgm:t>
        <a:bodyPr/>
        <a:lstStyle/>
        <a:p>
          <a:pPr rtl="1"/>
          <a:endParaRPr lang="fa-IR" sz="1600">
            <a:cs typeface="B Koodak" pitchFamily="2" charset="-78"/>
          </a:endParaRPr>
        </a:p>
      </dgm:t>
    </dgm:pt>
    <dgm:pt modelId="{C12B537B-2B86-41AC-BE43-F4AE8B301525}">
      <dgm:prSet custT="1"/>
      <dgm:spPr/>
      <dgm:t>
        <a:bodyPr/>
        <a:lstStyle/>
        <a:p>
          <a:pPr rtl="1"/>
          <a:r>
            <a:rPr lang="fa-IR" sz="1600" dirty="0" smtClean="0">
              <a:cs typeface="B Koodak" pitchFamily="2" charset="-78"/>
            </a:rPr>
            <a:t>حجیت تمامی آیات موجود</a:t>
          </a:r>
          <a:endParaRPr lang="fa-IR" sz="1600" dirty="0">
            <a:cs typeface="B Koodak" pitchFamily="2" charset="-78"/>
          </a:endParaRPr>
        </a:p>
      </dgm:t>
    </dgm:pt>
    <dgm:pt modelId="{4826D611-13CD-4A3C-9344-C18BF9596DF9}" type="parTrans" cxnId="{940B5E79-8ADA-4504-964D-C138141CF6E2}">
      <dgm:prSet custT="1"/>
      <dgm:spPr/>
      <dgm:t>
        <a:bodyPr/>
        <a:lstStyle/>
        <a:p>
          <a:pPr rtl="1"/>
          <a:endParaRPr lang="fa-IR" sz="1600">
            <a:cs typeface="B Koodak" pitchFamily="2" charset="-78"/>
          </a:endParaRPr>
        </a:p>
      </dgm:t>
    </dgm:pt>
    <dgm:pt modelId="{4B666915-8B7C-4DA6-9EE1-A37249F8EFFD}" type="sibTrans" cxnId="{940B5E79-8ADA-4504-964D-C138141CF6E2}">
      <dgm:prSet/>
      <dgm:spPr/>
      <dgm:t>
        <a:bodyPr/>
        <a:lstStyle/>
        <a:p>
          <a:pPr rtl="1"/>
          <a:endParaRPr lang="fa-IR" sz="1600">
            <a:cs typeface="B Koodak" pitchFamily="2" charset="-78"/>
          </a:endParaRPr>
        </a:p>
      </dgm:t>
    </dgm:pt>
    <dgm:pt modelId="{D27E2369-4CF9-4681-A642-53314312A33C}">
      <dgm:prSet custT="1"/>
      <dgm:spPr/>
      <dgm:t>
        <a:bodyPr/>
        <a:lstStyle/>
        <a:p>
          <a:pPr rtl="1"/>
          <a:r>
            <a:rPr lang="fa-IR" sz="1600" dirty="0" smtClean="0">
              <a:cs typeface="B Koodak" pitchFamily="2" charset="-78"/>
            </a:rPr>
            <a:t>عدم نقیصه</a:t>
          </a:r>
          <a:endParaRPr lang="fa-IR" sz="1600" dirty="0">
            <a:cs typeface="B Koodak" pitchFamily="2" charset="-78"/>
          </a:endParaRPr>
        </a:p>
      </dgm:t>
    </dgm:pt>
    <dgm:pt modelId="{92D91AB0-E52C-4C37-A1C9-56EB765435B6}" type="parTrans" cxnId="{8FA8F65D-38CF-42BC-8559-6295C0031098}">
      <dgm:prSet custT="1"/>
      <dgm:spPr/>
      <dgm:t>
        <a:bodyPr/>
        <a:lstStyle/>
        <a:p>
          <a:pPr rtl="1"/>
          <a:endParaRPr lang="fa-IR" sz="1600">
            <a:cs typeface="B Koodak" pitchFamily="2" charset="-78"/>
          </a:endParaRPr>
        </a:p>
      </dgm:t>
    </dgm:pt>
    <dgm:pt modelId="{5E3A5AC3-1F0C-4CCD-A57F-7F0108966613}" type="sibTrans" cxnId="{8FA8F65D-38CF-42BC-8559-6295C0031098}">
      <dgm:prSet/>
      <dgm:spPr/>
      <dgm:t>
        <a:bodyPr/>
        <a:lstStyle/>
        <a:p>
          <a:pPr rtl="1"/>
          <a:endParaRPr lang="fa-IR" sz="1600">
            <a:cs typeface="B Koodak" pitchFamily="2" charset="-78"/>
          </a:endParaRPr>
        </a:p>
      </dgm:t>
    </dgm:pt>
    <dgm:pt modelId="{358907FA-AF99-4BF6-82D6-93F48DD7691B}">
      <dgm:prSet custT="1"/>
      <dgm:spPr/>
      <dgm:t>
        <a:bodyPr/>
        <a:lstStyle/>
        <a:p>
          <a:pPr rtl="1"/>
          <a:r>
            <a:rPr lang="fa-IR" sz="1600" dirty="0" smtClean="0">
              <a:cs typeface="B Koodak" pitchFamily="2" charset="-78"/>
            </a:rPr>
            <a:t>دو نکته</a:t>
          </a:r>
          <a:endParaRPr lang="fa-IR" sz="1600" dirty="0">
            <a:cs typeface="B Koodak" pitchFamily="2" charset="-78"/>
          </a:endParaRPr>
        </a:p>
      </dgm:t>
    </dgm:pt>
    <dgm:pt modelId="{2F053C61-76B6-4869-8FD8-25CB3889F592}" type="parTrans" cxnId="{8C83A669-CCFE-40C0-AD5C-7AB00C68607D}">
      <dgm:prSet/>
      <dgm:spPr/>
      <dgm:t>
        <a:bodyPr/>
        <a:lstStyle/>
        <a:p>
          <a:pPr rtl="1"/>
          <a:endParaRPr lang="fa-IR" sz="1600">
            <a:cs typeface="B Koodak" pitchFamily="2" charset="-78"/>
          </a:endParaRPr>
        </a:p>
      </dgm:t>
    </dgm:pt>
    <dgm:pt modelId="{5ED9D419-953D-4F8F-A3CD-2F10A4D16CE8}" type="sibTrans" cxnId="{8C83A669-CCFE-40C0-AD5C-7AB00C68607D}">
      <dgm:prSet/>
      <dgm:spPr/>
      <dgm:t>
        <a:bodyPr/>
        <a:lstStyle/>
        <a:p>
          <a:pPr rtl="1"/>
          <a:endParaRPr lang="fa-IR" sz="1600">
            <a:cs typeface="B Koodak" pitchFamily="2" charset="-78"/>
          </a:endParaRPr>
        </a:p>
      </dgm:t>
    </dgm:pt>
    <dgm:pt modelId="{C286A029-B986-4911-8E60-1ED52E87C1B8}">
      <dgm:prSet custT="1"/>
      <dgm:spPr/>
      <dgm:t>
        <a:bodyPr/>
        <a:lstStyle/>
        <a:p>
          <a:pPr rtl="1"/>
          <a:r>
            <a:rPr lang="fa-IR" sz="1600" dirty="0" smtClean="0">
              <a:cs typeface="B Koodak" pitchFamily="2" charset="-78"/>
            </a:rPr>
            <a:t>موارد ذیل دال بر عدم مصونیت قرآن نیستند</a:t>
          </a:r>
          <a:endParaRPr lang="fa-IR" sz="1600" dirty="0">
            <a:cs typeface="B Koodak" pitchFamily="2" charset="-78"/>
          </a:endParaRPr>
        </a:p>
      </dgm:t>
    </dgm:pt>
    <dgm:pt modelId="{E9E930F8-ABF4-46A8-9833-4D19F80FCB5F}" type="parTrans" cxnId="{3D4B60A5-5743-4533-BF42-3B2AC1DDCF02}">
      <dgm:prSet custT="1"/>
      <dgm:spPr/>
      <dgm:t>
        <a:bodyPr/>
        <a:lstStyle/>
        <a:p>
          <a:pPr rtl="1"/>
          <a:endParaRPr lang="fa-IR" sz="1600">
            <a:cs typeface="B Koodak" pitchFamily="2" charset="-78"/>
          </a:endParaRPr>
        </a:p>
      </dgm:t>
    </dgm:pt>
    <dgm:pt modelId="{13DF1922-EA9A-4FDF-AC8A-A76F2BCFD3F5}" type="sibTrans" cxnId="{3D4B60A5-5743-4533-BF42-3B2AC1DDCF02}">
      <dgm:prSet/>
      <dgm:spPr/>
      <dgm:t>
        <a:bodyPr/>
        <a:lstStyle/>
        <a:p>
          <a:pPr rtl="1"/>
          <a:endParaRPr lang="fa-IR" sz="1600">
            <a:cs typeface="B Koodak" pitchFamily="2" charset="-78"/>
          </a:endParaRPr>
        </a:p>
      </dgm:t>
    </dgm:pt>
    <dgm:pt modelId="{8E2F135B-4CAC-4481-8522-1A640E4596A3}">
      <dgm:prSet custT="1"/>
      <dgm:spPr/>
      <dgm:t>
        <a:bodyPr/>
        <a:lstStyle/>
        <a:p>
          <a:pPr rtl="1"/>
          <a:r>
            <a:rPr lang="fa-IR" sz="1600" dirty="0" smtClean="0">
              <a:cs typeface="B Koodak" pitchFamily="2" charset="-78"/>
            </a:rPr>
            <a:t>ناقص بودن یا غلط داشتن برخی نسخه ها</a:t>
          </a:r>
          <a:endParaRPr lang="fa-IR" sz="1600" dirty="0">
            <a:cs typeface="B Koodak" pitchFamily="2" charset="-78"/>
          </a:endParaRPr>
        </a:p>
      </dgm:t>
    </dgm:pt>
    <dgm:pt modelId="{F14F3CAC-2F4C-4F50-AB80-ACD7684A2E8F}" type="parTrans" cxnId="{42219FF3-57C2-4B87-BB53-633D630DD0E7}">
      <dgm:prSet custT="1"/>
      <dgm:spPr/>
      <dgm:t>
        <a:bodyPr/>
        <a:lstStyle/>
        <a:p>
          <a:pPr rtl="1"/>
          <a:endParaRPr lang="fa-IR" sz="1600">
            <a:cs typeface="B Koodak" pitchFamily="2" charset="-78"/>
          </a:endParaRPr>
        </a:p>
      </dgm:t>
    </dgm:pt>
    <dgm:pt modelId="{81ECC343-7D53-4A55-BBC4-E8E4A6966B2D}" type="sibTrans" cxnId="{42219FF3-57C2-4B87-BB53-633D630DD0E7}">
      <dgm:prSet/>
      <dgm:spPr/>
      <dgm:t>
        <a:bodyPr/>
        <a:lstStyle/>
        <a:p>
          <a:pPr rtl="1"/>
          <a:endParaRPr lang="fa-IR" sz="1600">
            <a:cs typeface="B Koodak" pitchFamily="2" charset="-78"/>
          </a:endParaRPr>
        </a:p>
      </dgm:t>
    </dgm:pt>
    <dgm:pt modelId="{814496F2-7E52-453A-9FDE-4F46ED8DED33}">
      <dgm:prSet custT="1"/>
      <dgm:spPr/>
      <dgm:t>
        <a:bodyPr/>
        <a:lstStyle/>
        <a:p>
          <a:pPr rtl="1"/>
          <a:r>
            <a:rPr lang="fa-IR" sz="1600" dirty="0" smtClean="0">
              <a:cs typeface="B Koodak" pitchFamily="2" charset="-78"/>
            </a:rPr>
            <a:t>اختلاف قرائت ها</a:t>
          </a:r>
          <a:endParaRPr lang="fa-IR" sz="1600" dirty="0">
            <a:cs typeface="B Koodak" pitchFamily="2" charset="-78"/>
          </a:endParaRPr>
        </a:p>
      </dgm:t>
    </dgm:pt>
    <dgm:pt modelId="{3FB50F13-278E-4E3D-9A9C-D5116EC5A2DA}" type="parTrans" cxnId="{E9ECF740-9C40-42EE-B937-2AB739CC4ECE}">
      <dgm:prSet custT="1"/>
      <dgm:spPr/>
      <dgm:t>
        <a:bodyPr/>
        <a:lstStyle/>
        <a:p>
          <a:pPr rtl="1"/>
          <a:endParaRPr lang="fa-IR" sz="1600">
            <a:cs typeface="B Koodak" pitchFamily="2" charset="-78"/>
          </a:endParaRPr>
        </a:p>
      </dgm:t>
    </dgm:pt>
    <dgm:pt modelId="{33B148A2-F9BD-4EFD-9E8A-59EE0C0EA756}" type="sibTrans" cxnId="{E9ECF740-9C40-42EE-B937-2AB739CC4ECE}">
      <dgm:prSet/>
      <dgm:spPr/>
      <dgm:t>
        <a:bodyPr/>
        <a:lstStyle/>
        <a:p>
          <a:pPr rtl="1"/>
          <a:endParaRPr lang="fa-IR" sz="1600">
            <a:cs typeface="B Koodak" pitchFamily="2" charset="-78"/>
          </a:endParaRPr>
        </a:p>
      </dgm:t>
    </dgm:pt>
    <dgm:pt modelId="{842ACF1B-2322-430B-8D03-E08935A58A58}">
      <dgm:prSet custT="1"/>
      <dgm:spPr/>
      <dgm:t>
        <a:bodyPr/>
        <a:lstStyle/>
        <a:p>
          <a:pPr rtl="1"/>
          <a:r>
            <a:rPr lang="fa-IR" sz="1600" dirty="0" smtClean="0">
              <a:cs typeface="B Koodak" pitchFamily="2" charset="-78"/>
            </a:rPr>
            <a:t>تنظیم بر خلاف ترتیب نزول</a:t>
          </a:r>
          <a:endParaRPr lang="fa-IR" sz="1600" dirty="0">
            <a:cs typeface="B Koodak" pitchFamily="2" charset="-78"/>
          </a:endParaRPr>
        </a:p>
      </dgm:t>
    </dgm:pt>
    <dgm:pt modelId="{4F3245FB-0CA9-41AA-9907-3B24C44B66E9}" type="parTrans" cxnId="{CD7397A5-D4AB-4520-B517-7753D04371E1}">
      <dgm:prSet custT="1"/>
      <dgm:spPr/>
      <dgm:t>
        <a:bodyPr/>
        <a:lstStyle/>
        <a:p>
          <a:pPr rtl="1"/>
          <a:endParaRPr lang="fa-IR" sz="1600">
            <a:cs typeface="B Koodak" pitchFamily="2" charset="-78"/>
          </a:endParaRPr>
        </a:p>
      </dgm:t>
    </dgm:pt>
    <dgm:pt modelId="{3C74CAA3-25A8-4428-BDAA-22ACFFA871BB}" type="sibTrans" cxnId="{CD7397A5-D4AB-4520-B517-7753D04371E1}">
      <dgm:prSet/>
      <dgm:spPr/>
      <dgm:t>
        <a:bodyPr/>
        <a:lstStyle/>
        <a:p>
          <a:pPr rtl="1"/>
          <a:endParaRPr lang="fa-IR" sz="1600">
            <a:cs typeface="B Koodak" pitchFamily="2" charset="-78"/>
          </a:endParaRPr>
        </a:p>
      </dgm:t>
    </dgm:pt>
    <dgm:pt modelId="{EDF34969-6C54-44AB-80C3-A934B846D719}">
      <dgm:prSet custT="1"/>
      <dgm:spPr/>
      <dgm:t>
        <a:bodyPr/>
        <a:lstStyle/>
        <a:p>
          <a:pPr rtl="1"/>
          <a:r>
            <a:rPr lang="fa-IR" sz="1600" dirty="0" smtClean="0">
              <a:cs typeface="B Koodak" pitchFamily="2" charset="-78"/>
            </a:rPr>
            <a:t>تفسیر های معنوی و تفسیر به رای</a:t>
          </a:r>
          <a:endParaRPr lang="fa-IR" sz="1600" dirty="0">
            <a:cs typeface="B Koodak" pitchFamily="2" charset="-78"/>
          </a:endParaRPr>
        </a:p>
      </dgm:t>
    </dgm:pt>
    <dgm:pt modelId="{F9572AAB-3C7E-4B58-969A-80B90ABCCAD3}" type="parTrans" cxnId="{F7EEBD0D-E504-4653-BE72-0D5E36E38EB8}">
      <dgm:prSet custT="1"/>
      <dgm:spPr/>
      <dgm:t>
        <a:bodyPr/>
        <a:lstStyle/>
        <a:p>
          <a:pPr rtl="1"/>
          <a:endParaRPr lang="fa-IR" sz="1600">
            <a:cs typeface="B Koodak" pitchFamily="2" charset="-78"/>
          </a:endParaRPr>
        </a:p>
      </dgm:t>
    </dgm:pt>
    <dgm:pt modelId="{2FCEE7AF-FD06-4119-B9CC-969965643925}" type="sibTrans" cxnId="{F7EEBD0D-E504-4653-BE72-0D5E36E38EB8}">
      <dgm:prSet/>
      <dgm:spPr/>
      <dgm:t>
        <a:bodyPr/>
        <a:lstStyle/>
        <a:p>
          <a:pPr rtl="1"/>
          <a:endParaRPr lang="fa-IR" sz="1600">
            <a:cs typeface="B Koodak" pitchFamily="2" charset="-78"/>
          </a:endParaRPr>
        </a:p>
      </dgm:t>
    </dgm:pt>
    <dgm:pt modelId="{D2045FA2-3DFB-4FBA-87CF-BBC24705C4DD}">
      <dgm:prSet custT="1"/>
      <dgm:spPr/>
      <dgm:t>
        <a:bodyPr/>
        <a:lstStyle/>
        <a:p>
          <a:pPr rtl="1"/>
          <a:r>
            <a:rPr lang="fa-IR" sz="1600" dirty="0" smtClean="0">
              <a:cs typeface="B Koodak" pitchFamily="2" charset="-78"/>
            </a:rPr>
            <a:t>زیرا مراد از مصونیت قرآن این است:</a:t>
          </a:r>
          <a:endParaRPr lang="fa-IR" sz="1600" dirty="0">
            <a:cs typeface="B Koodak" pitchFamily="2" charset="-78"/>
          </a:endParaRPr>
        </a:p>
      </dgm:t>
    </dgm:pt>
    <dgm:pt modelId="{FC084BB5-EC3B-4716-9A67-62C2B48D5B32}" type="parTrans" cxnId="{86D7B252-CFE1-4ACF-84DC-CBA4ED9EA7CF}">
      <dgm:prSet custT="1"/>
      <dgm:spPr/>
      <dgm:t>
        <a:bodyPr/>
        <a:lstStyle/>
        <a:p>
          <a:pPr rtl="1"/>
          <a:endParaRPr lang="fa-IR" sz="1600">
            <a:cs typeface="B Koodak" pitchFamily="2" charset="-78"/>
          </a:endParaRPr>
        </a:p>
      </dgm:t>
    </dgm:pt>
    <dgm:pt modelId="{A437928C-0674-480B-B29C-A7C3D299C4F0}" type="sibTrans" cxnId="{86D7B252-CFE1-4ACF-84DC-CBA4ED9EA7CF}">
      <dgm:prSet/>
      <dgm:spPr/>
      <dgm:t>
        <a:bodyPr/>
        <a:lstStyle/>
        <a:p>
          <a:pPr rtl="1"/>
          <a:endParaRPr lang="fa-IR" sz="1600">
            <a:cs typeface="B Koodak" pitchFamily="2" charset="-78"/>
          </a:endParaRPr>
        </a:p>
      </dgm:t>
    </dgm:pt>
    <dgm:pt modelId="{6CEF004C-188C-4631-B1EC-CE15B685A778}">
      <dgm:prSet custT="1"/>
      <dgm:spPr/>
      <dgm:t>
        <a:bodyPr/>
        <a:lstStyle/>
        <a:p>
          <a:pPr rtl="1"/>
          <a:r>
            <a:rPr lang="fa-IR" sz="1600" dirty="0" smtClean="0">
              <a:cs typeface="B Koodak" pitchFamily="2" charset="-78"/>
            </a:rPr>
            <a:t>امکان دسترسی به تمام آیات همانگونه که نازل شده اند</a:t>
          </a:r>
          <a:endParaRPr lang="fa-IR" sz="1600" dirty="0">
            <a:cs typeface="B Koodak" pitchFamily="2" charset="-78"/>
          </a:endParaRPr>
        </a:p>
      </dgm:t>
    </dgm:pt>
    <dgm:pt modelId="{376B48C1-D64C-45AD-8561-2EE11A7A9932}" type="parTrans" cxnId="{E9261165-E594-4C08-80FE-51F5EDBFFA8F}">
      <dgm:prSet custT="1"/>
      <dgm:spPr/>
      <dgm:t>
        <a:bodyPr/>
        <a:lstStyle/>
        <a:p>
          <a:pPr rtl="1"/>
          <a:endParaRPr lang="fa-IR" sz="1600">
            <a:cs typeface="B Koodak" pitchFamily="2" charset="-78"/>
          </a:endParaRPr>
        </a:p>
      </dgm:t>
    </dgm:pt>
    <dgm:pt modelId="{9D00DB88-22E5-4AC5-AF73-F22EF94859BF}" type="sibTrans" cxnId="{E9261165-E594-4C08-80FE-51F5EDBFFA8F}">
      <dgm:prSet/>
      <dgm:spPr/>
      <dgm:t>
        <a:bodyPr/>
        <a:lstStyle/>
        <a:p>
          <a:pPr rtl="1"/>
          <a:endParaRPr lang="fa-IR" sz="1600">
            <a:cs typeface="B Koodak" pitchFamily="2" charset="-78"/>
          </a:endParaRPr>
        </a:p>
      </dgm:t>
    </dgm:pt>
    <dgm:pt modelId="{436BD952-6243-4CBB-9B21-57C53A441E47}" type="pres">
      <dgm:prSet presAssocID="{CD540F5D-1D2D-4F88-B013-5D2F2FF2E3A7}" presName="diagram" presStyleCnt="0">
        <dgm:presLayoutVars>
          <dgm:chPref val="1"/>
          <dgm:dir val="rev"/>
          <dgm:animOne val="branch"/>
          <dgm:animLvl val="lvl"/>
          <dgm:resizeHandles val="exact"/>
        </dgm:presLayoutVars>
      </dgm:prSet>
      <dgm:spPr/>
      <dgm:t>
        <a:bodyPr/>
        <a:lstStyle/>
        <a:p>
          <a:pPr rtl="1"/>
          <a:endParaRPr lang="fa-IR"/>
        </a:p>
      </dgm:t>
    </dgm:pt>
    <dgm:pt modelId="{9786076B-ED41-4275-B7F8-83DA0A8AF039}" type="pres">
      <dgm:prSet presAssocID="{16B479BD-797E-4972-BB35-7D2ACEB54006}" presName="root1" presStyleCnt="0"/>
      <dgm:spPr/>
    </dgm:pt>
    <dgm:pt modelId="{DC1822A9-4EC4-42D9-947F-A874271E5BF3}" type="pres">
      <dgm:prSet presAssocID="{16B479BD-797E-4972-BB35-7D2ACEB54006}" presName="LevelOneTextNode" presStyleLbl="node0" presStyleIdx="0" presStyleCnt="3" custScaleX="152856" custScaleY="125860">
        <dgm:presLayoutVars>
          <dgm:chPref val="3"/>
        </dgm:presLayoutVars>
      </dgm:prSet>
      <dgm:spPr/>
      <dgm:t>
        <a:bodyPr/>
        <a:lstStyle/>
        <a:p>
          <a:pPr rtl="1"/>
          <a:endParaRPr lang="fa-IR"/>
        </a:p>
      </dgm:t>
    </dgm:pt>
    <dgm:pt modelId="{BE83331B-DF3E-4BCF-8B35-93A2D48BA864}" type="pres">
      <dgm:prSet presAssocID="{16B479BD-797E-4972-BB35-7D2ACEB54006}" presName="level2hierChild" presStyleCnt="0"/>
      <dgm:spPr/>
    </dgm:pt>
    <dgm:pt modelId="{6AD5E94A-290B-4D3D-BFB5-CCA5461DF107}" type="pres">
      <dgm:prSet presAssocID="{6D455B18-F5F6-48C5-B219-7F131516794E}" presName="conn2-1" presStyleLbl="parChTrans1D2" presStyleIdx="0" presStyleCnt="5"/>
      <dgm:spPr/>
      <dgm:t>
        <a:bodyPr/>
        <a:lstStyle/>
        <a:p>
          <a:pPr rtl="1"/>
          <a:endParaRPr lang="fa-IR"/>
        </a:p>
      </dgm:t>
    </dgm:pt>
    <dgm:pt modelId="{ACB4849F-01BD-4E7B-A506-4A3039AE69D0}" type="pres">
      <dgm:prSet presAssocID="{6D455B18-F5F6-48C5-B219-7F131516794E}" presName="connTx" presStyleLbl="parChTrans1D2" presStyleIdx="0" presStyleCnt="5"/>
      <dgm:spPr/>
      <dgm:t>
        <a:bodyPr/>
        <a:lstStyle/>
        <a:p>
          <a:pPr rtl="1"/>
          <a:endParaRPr lang="fa-IR"/>
        </a:p>
      </dgm:t>
    </dgm:pt>
    <dgm:pt modelId="{03C4EF00-D8BC-48CF-8983-799E29466F70}" type="pres">
      <dgm:prSet presAssocID="{CDA97C7A-51EE-4640-8CE9-781B33DF0581}" presName="root2" presStyleCnt="0"/>
      <dgm:spPr/>
    </dgm:pt>
    <dgm:pt modelId="{1AAEB7A9-EB09-413F-854C-95CCB290271E}" type="pres">
      <dgm:prSet presAssocID="{CDA97C7A-51EE-4640-8CE9-781B33DF0581}" presName="LevelTwoTextNode" presStyleLbl="node2" presStyleIdx="0" presStyleCnt="5" custScaleX="215849">
        <dgm:presLayoutVars>
          <dgm:chPref val="3"/>
        </dgm:presLayoutVars>
      </dgm:prSet>
      <dgm:spPr/>
      <dgm:t>
        <a:bodyPr/>
        <a:lstStyle/>
        <a:p>
          <a:pPr rtl="1"/>
          <a:endParaRPr lang="fa-IR"/>
        </a:p>
      </dgm:t>
    </dgm:pt>
    <dgm:pt modelId="{AE27AB44-6BBD-4B14-A0F9-95C127499189}" type="pres">
      <dgm:prSet presAssocID="{CDA97C7A-51EE-4640-8CE9-781B33DF0581}" presName="level3hierChild" presStyleCnt="0"/>
      <dgm:spPr/>
    </dgm:pt>
    <dgm:pt modelId="{ACDCA655-B096-4076-B821-6D69F2959922}" type="pres">
      <dgm:prSet presAssocID="{657740C6-FD79-47CB-8632-C5257239A627}" presName="conn2-1" presStyleLbl="parChTrans1D3" presStyleIdx="0" presStyleCnt="8"/>
      <dgm:spPr/>
      <dgm:t>
        <a:bodyPr/>
        <a:lstStyle/>
        <a:p>
          <a:pPr rtl="1"/>
          <a:endParaRPr lang="fa-IR"/>
        </a:p>
      </dgm:t>
    </dgm:pt>
    <dgm:pt modelId="{80B988DF-277D-48AE-8EA1-CEF19AB82E40}" type="pres">
      <dgm:prSet presAssocID="{657740C6-FD79-47CB-8632-C5257239A627}" presName="connTx" presStyleLbl="parChTrans1D3" presStyleIdx="0" presStyleCnt="8"/>
      <dgm:spPr/>
      <dgm:t>
        <a:bodyPr/>
        <a:lstStyle/>
        <a:p>
          <a:pPr rtl="1"/>
          <a:endParaRPr lang="fa-IR"/>
        </a:p>
      </dgm:t>
    </dgm:pt>
    <dgm:pt modelId="{205EC2F1-661F-49C1-B286-B243E3B87FDB}" type="pres">
      <dgm:prSet presAssocID="{D9E2946F-A5E4-4F42-A51C-B087F2B294B8}" presName="root2" presStyleCnt="0"/>
      <dgm:spPr/>
    </dgm:pt>
    <dgm:pt modelId="{1AC0754C-54A8-4A8D-817D-301959218DA9}" type="pres">
      <dgm:prSet presAssocID="{D9E2946F-A5E4-4F42-A51C-B087F2B294B8}" presName="LevelTwoTextNode" presStyleLbl="node3" presStyleIdx="0" presStyleCnt="8">
        <dgm:presLayoutVars>
          <dgm:chPref val="3"/>
        </dgm:presLayoutVars>
      </dgm:prSet>
      <dgm:spPr/>
      <dgm:t>
        <a:bodyPr/>
        <a:lstStyle/>
        <a:p>
          <a:pPr rtl="1"/>
          <a:endParaRPr lang="fa-IR"/>
        </a:p>
      </dgm:t>
    </dgm:pt>
    <dgm:pt modelId="{2FCA5AD4-24C6-4E63-80C1-5ECB83874653}" type="pres">
      <dgm:prSet presAssocID="{D9E2946F-A5E4-4F42-A51C-B087F2B294B8}" presName="level3hierChild" presStyleCnt="0"/>
      <dgm:spPr/>
    </dgm:pt>
    <dgm:pt modelId="{79F43C53-F48C-4989-B462-08CB8EF113AC}" type="pres">
      <dgm:prSet presAssocID="{1B0FC00E-EB97-49F1-8632-262C1F378966}" presName="conn2-1" presStyleLbl="parChTrans1D4" presStyleIdx="0" presStyleCnt="4"/>
      <dgm:spPr/>
      <dgm:t>
        <a:bodyPr/>
        <a:lstStyle/>
        <a:p>
          <a:pPr rtl="1"/>
          <a:endParaRPr lang="fa-IR"/>
        </a:p>
      </dgm:t>
    </dgm:pt>
    <dgm:pt modelId="{454B858B-4BFB-402A-834E-69CF79DFFA91}" type="pres">
      <dgm:prSet presAssocID="{1B0FC00E-EB97-49F1-8632-262C1F378966}" presName="connTx" presStyleLbl="parChTrans1D4" presStyleIdx="0" presStyleCnt="4"/>
      <dgm:spPr/>
      <dgm:t>
        <a:bodyPr/>
        <a:lstStyle/>
        <a:p>
          <a:pPr rtl="1"/>
          <a:endParaRPr lang="fa-IR"/>
        </a:p>
      </dgm:t>
    </dgm:pt>
    <dgm:pt modelId="{2C2389A9-9E35-4042-AEEF-C8B80639A3C2}" type="pres">
      <dgm:prSet presAssocID="{43244788-036E-40B1-8068-1FB2DA6B1604}" presName="root2" presStyleCnt="0"/>
      <dgm:spPr/>
    </dgm:pt>
    <dgm:pt modelId="{042994F3-88E4-4C7A-B21A-7ACB34A5E280}" type="pres">
      <dgm:prSet presAssocID="{43244788-036E-40B1-8068-1FB2DA6B1604}" presName="LevelTwoTextNode" presStyleLbl="node4" presStyleIdx="0" presStyleCnt="4" custScaleX="128740" custScaleY="134958">
        <dgm:presLayoutVars>
          <dgm:chPref val="3"/>
        </dgm:presLayoutVars>
      </dgm:prSet>
      <dgm:spPr/>
      <dgm:t>
        <a:bodyPr/>
        <a:lstStyle/>
        <a:p>
          <a:pPr rtl="1"/>
          <a:endParaRPr lang="fa-IR"/>
        </a:p>
      </dgm:t>
    </dgm:pt>
    <dgm:pt modelId="{064E4191-B7D1-4E48-A8C7-5C6B712AFC99}" type="pres">
      <dgm:prSet presAssocID="{43244788-036E-40B1-8068-1FB2DA6B1604}" presName="level3hierChild" presStyleCnt="0"/>
      <dgm:spPr/>
    </dgm:pt>
    <dgm:pt modelId="{8A5B2FF0-33D8-4C3E-BD3A-BD0F8B15658B}" type="pres">
      <dgm:prSet presAssocID="{D91D5E5C-AC43-48C4-AE95-A61DEFFD9921}" presName="conn2-1" presStyleLbl="parChTrans1D2" presStyleIdx="1" presStyleCnt="5"/>
      <dgm:spPr/>
      <dgm:t>
        <a:bodyPr/>
        <a:lstStyle/>
        <a:p>
          <a:pPr rtl="1"/>
          <a:endParaRPr lang="fa-IR"/>
        </a:p>
      </dgm:t>
    </dgm:pt>
    <dgm:pt modelId="{3A8894C6-3429-4114-93F8-2EAFD742FA9F}" type="pres">
      <dgm:prSet presAssocID="{D91D5E5C-AC43-48C4-AE95-A61DEFFD9921}" presName="connTx" presStyleLbl="parChTrans1D2" presStyleIdx="1" presStyleCnt="5"/>
      <dgm:spPr/>
      <dgm:t>
        <a:bodyPr/>
        <a:lstStyle/>
        <a:p>
          <a:pPr rtl="1"/>
          <a:endParaRPr lang="fa-IR"/>
        </a:p>
      </dgm:t>
    </dgm:pt>
    <dgm:pt modelId="{08D34C19-E73C-4B97-B402-4B06AA9E6DF0}" type="pres">
      <dgm:prSet presAssocID="{705E861B-765D-4C64-B6B8-13BAF7052D26}" presName="root2" presStyleCnt="0"/>
      <dgm:spPr/>
    </dgm:pt>
    <dgm:pt modelId="{3BD45AE8-8A96-44CB-8062-DEC747718A6E}" type="pres">
      <dgm:prSet presAssocID="{705E861B-765D-4C64-B6B8-13BAF7052D26}" presName="LevelTwoTextNode" presStyleLbl="node2" presStyleIdx="1" presStyleCnt="5" custScaleX="215849" custScaleY="134958">
        <dgm:presLayoutVars>
          <dgm:chPref val="3"/>
        </dgm:presLayoutVars>
      </dgm:prSet>
      <dgm:spPr/>
      <dgm:t>
        <a:bodyPr/>
        <a:lstStyle/>
        <a:p>
          <a:pPr rtl="1"/>
          <a:endParaRPr lang="fa-IR"/>
        </a:p>
      </dgm:t>
    </dgm:pt>
    <dgm:pt modelId="{C1C5CFF2-326D-4884-B149-A1CF219882A2}" type="pres">
      <dgm:prSet presAssocID="{705E861B-765D-4C64-B6B8-13BAF7052D26}" presName="level3hierChild" presStyleCnt="0"/>
      <dgm:spPr/>
    </dgm:pt>
    <dgm:pt modelId="{326F2280-F432-466A-869C-C70E5EE4FBC6}" type="pres">
      <dgm:prSet presAssocID="{2DCC111E-871C-4CA7-AD32-7D023489A8BD}" presName="conn2-1" presStyleLbl="parChTrans1D3" presStyleIdx="1" presStyleCnt="8"/>
      <dgm:spPr/>
      <dgm:t>
        <a:bodyPr/>
        <a:lstStyle/>
        <a:p>
          <a:pPr rtl="1"/>
          <a:endParaRPr lang="fa-IR"/>
        </a:p>
      </dgm:t>
    </dgm:pt>
    <dgm:pt modelId="{7A0CDF75-1DFD-4F64-B0D1-3B51D35E3C90}" type="pres">
      <dgm:prSet presAssocID="{2DCC111E-871C-4CA7-AD32-7D023489A8BD}" presName="connTx" presStyleLbl="parChTrans1D3" presStyleIdx="1" presStyleCnt="8"/>
      <dgm:spPr/>
      <dgm:t>
        <a:bodyPr/>
        <a:lstStyle/>
        <a:p>
          <a:pPr rtl="1"/>
          <a:endParaRPr lang="fa-IR"/>
        </a:p>
      </dgm:t>
    </dgm:pt>
    <dgm:pt modelId="{90FE7341-DCE5-48F8-9346-585103AC4F29}" type="pres">
      <dgm:prSet presAssocID="{ED9B2850-6567-4A59-9A23-82B589480E3E}" presName="root2" presStyleCnt="0"/>
      <dgm:spPr/>
    </dgm:pt>
    <dgm:pt modelId="{B6C0DA6B-18D7-4710-9B30-5A6748AEE1B3}" type="pres">
      <dgm:prSet presAssocID="{ED9B2850-6567-4A59-9A23-82B589480E3E}" presName="LevelTwoTextNode" presStyleLbl="node3" presStyleIdx="1" presStyleCnt="8">
        <dgm:presLayoutVars>
          <dgm:chPref val="3"/>
        </dgm:presLayoutVars>
      </dgm:prSet>
      <dgm:spPr/>
      <dgm:t>
        <a:bodyPr/>
        <a:lstStyle/>
        <a:p>
          <a:pPr rtl="1"/>
          <a:endParaRPr lang="fa-IR"/>
        </a:p>
      </dgm:t>
    </dgm:pt>
    <dgm:pt modelId="{F372D2A4-4278-4631-99B4-D501AB9A9E42}" type="pres">
      <dgm:prSet presAssocID="{ED9B2850-6567-4A59-9A23-82B589480E3E}" presName="level3hierChild" presStyleCnt="0"/>
      <dgm:spPr/>
    </dgm:pt>
    <dgm:pt modelId="{48F8696A-1E16-485B-9F7F-273F7CA9E320}" type="pres">
      <dgm:prSet presAssocID="{5B60F654-3133-49EF-9FD9-1DFE931C1C12}" presName="conn2-1" presStyleLbl="parChTrans1D4" presStyleIdx="1" presStyleCnt="4"/>
      <dgm:spPr/>
      <dgm:t>
        <a:bodyPr/>
        <a:lstStyle/>
        <a:p>
          <a:pPr rtl="1"/>
          <a:endParaRPr lang="fa-IR"/>
        </a:p>
      </dgm:t>
    </dgm:pt>
    <dgm:pt modelId="{5747BEE1-0B71-4BAB-8F24-44978A75FC30}" type="pres">
      <dgm:prSet presAssocID="{5B60F654-3133-49EF-9FD9-1DFE931C1C12}" presName="connTx" presStyleLbl="parChTrans1D4" presStyleIdx="1" presStyleCnt="4"/>
      <dgm:spPr/>
      <dgm:t>
        <a:bodyPr/>
        <a:lstStyle/>
        <a:p>
          <a:pPr rtl="1"/>
          <a:endParaRPr lang="fa-IR"/>
        </a:p>
      </dgm:t>
    </dgm:pt>
    <dgm:pt modelId="{86D83E7A-0B78-42B8-927C-B6F68C8925BD}" type="pres">
      <dgm:prSet presAssocID="{731CF213-188B-46CE-9A88-EA478D986EEA}" presName="root2" presStyleCnt="0"/>
      <dgm:spPr/>
    </dgm:pt>
    <dgm:pt modelId="{2B140623-E222-4A0D-A2BA-86969E4C1605}" type="pres">
      <dgm:prSet presAssocID="{731CF213-188B-46CE-9A88-EA478D986EEA}" presName="LevelTwoTextNode" presStyleLbl="node4" presStyleIdx="1" presStyleCnt="4" custScaleX="128740" custScaleY="134958">
        <dgm:presLayoutVars>
          <dgm:chPref val="3"/>
        </dgm:presLayoutVars>
      </dgm:prSet>
      <dgm:spPr/>
      <dgm:t>
        <a:bodyPr/>
        <a:lstStyle/>
        <a:p>
          <a:pPr rtl="1"/>
          <a:endParaRPr lang="fa-IR"/>
        </a:p>
      </dgm:t>
    </dgm:pt>
    <dgm:pt modelId="{43562E0F-53BA-410D-8E53-65466C53256F}" type="pres">
      <dgm:prSet presAssocID="{731CF213-188B-46CE-9A88-EA478D986EEA}" presName="level3hierChild" presStyleCnt="0"/>
      <dgm:spPr/>
    </dgm:pt>
    <dgm:pt modelId="{88C7BB23-70CD-47C6-BEFC-1468B8F6AD33}" type="pres">
      <dgm:prSet presAssocID="{75DFE0A3-56E6-4A91-B813-A5E07621C96B}" presName="root1" presStyleCnt="0"/>
      <dgm:spPr/>
    </dgm:pt>
    <dgm:pt modelId="{CC5A2EE6-5313-40BA-9215-9EC7C5A304C3}" type="pres">
      <dgm:prSet presAssocID="{75DFE0A3-56E6-4A91-B813-A5E07621C96B}" presName="LevelOneTextNode" presStyleLbl="node0" presStyleIdx="1" presStyleCnt="3">
        <dgm:presLayoutVars>
          <dgm:chPref val="3"/>
        </dgm:presLayoutVars>
      </dgm:prSet>
      <dgm:spPr/>
      <dgm:t>
        <a:bodyPr/>
        <a:lstStyle/>
        <a:p>
          <a:pPr rtl="1"/>
          <a:endParaRPr lang="fa-IR"/>
        </a:p>
      </dgm:t>
    </dgm:pt>
    <dgm:pt modelId="{3B4B8C32-495C-48D0-89E9-EF51F5402D33}" type="pres">
      <dgm:prSet presAssocID="{75DFE0A3-56E6-4A91-B813-A5E07621C96B}" presName="level2hierChild" presStyleCnt="0"/>
      <dgm:spPr/>
    </dgm:pt>
    <dgm:pt modelId="{11E1887B-15EE-42F3-B988-5D79EBCC2F83}" type="pres">
      <dgm:prSet presAssocID="{D063F5DF-F464-4146-B8A3-488B8D93DAEC}" presName="conn2-1" presStyleLbl="parChTrans1D2" presStyleIdx="2" presStyleCnt="5"/>
      <dgm:spPr/>
      <dgm:t>
        <a:bodyPr/>
        <a:lstStyle/>
        <a:p>
          <a:pPr rtl="1"/>
          <a:endParaRPr lang="fa-IR"/>
        </a:p>
      </dgm:t>
    </dgm:pt>
    <dgm:pt modelId="{8E15457B-1E72-4559-9F9B-0A5D05D417F2}" type="pres">
      <dgm:prSet presAssocID="{D063F5DF-F464-4146-B8A3-488B8D93DAEC}" presName="connTx" presStyleLbl="parChTrans1D2" presStyleIdx="2" presStyleCnt="5"/>
      <dgm:spPr/>
      <dgm:t>
        <a:bodyPr/>
        <a:lstStyle/>
        <a:p>
          <a:pPr rtl="1"/>
          <a:endParaRPr lang="fa-IR"/>
        </a:p>
      </dgm:t>
    </dgm:pt>
    <dgm:pt modelId="{D4930D59-2471-4C25-A8FE-6E6B9139150C}" type="pres">
      <dgm:prSet presAssocID="{FC30A3BC-6F98-4A63-8D31-5EB2FDA6D0C3}" presName="root2" presStyleCnt="0"/>
      <dgm:spPr/>
    </dgm:pt>
    <dgm:pt modelId="{A32644F4-1CE8-4B25-B955-AB7ADE154B0B}" type="pres">
      <dgm:prSet presAssocID="{FC30A3BC-6F98-4A63-8D31-5EB2FDA6D0C3}" presName="LevelTwoTextNode" presStyleLbl="node2" presStyleIdx="2" presStyleCnt="5">
        <dgm:presLayoutVars>
          <dgm:chPref val="3"/>
        </dgm:presLayoutVars>
      </dgm:prSet>
      <dgm:spPr/>
      <dgm:t>
        <a:bodyPr/>
        <a:lstStyle/>
        <a:p>
          <a:pPr rtl="1"/>
          <a:endParaRPr lang="fa-IR"/>
        </a:p>
      </dgm:t>
    </dgm:pt>
    <dgm:pt modelId="{3970FA8D-1E21-4551-83F9-478FBCDE01F9}" type="pres">
      <dgm:prSet presAssocID="{FC30A3BC-6F98-4A63-8D31-5EB2FDA6D0C3}" presName="level3hierChild" presStyleCnt="0"/>
      <dgm:spPr/>
    </dgm:pt>
    <dgm:pt modelId="{461470A1-5BB1-4539-978A-7AD86465A779}" type="pres">
      <dgm:prSet presAssocID="{261AF466-6575-46B5-9EF7-82C1931BC89D}" presName="conn2-1" presStyleLbl="parChTrans1D3" presStyleIdx="2" presStyleCnt="8"/>
      <dgm:spPr/>
      <dgm:t>
        <a:bodyPr/>
        <a:lstStyle/>
        <a:p>
          <a:pPr rtl="1"/>
          <a:endParaRPr lang="fa-IR"/>
        </a:p>
      </dgm:t>
    </dgm:pt>
    <dgm:pt modelId="{F55E147C-8D09-4241-8835-E3E9A55F50ED}" type="pres">
      <dgm:prSet presAssocID="{261AF466-6575-46B5-9EF7-82C1931BC89D}" presName="connTx" presStyleLbl="parChTrans1D3" presStyleIdx="2" presStyleCnt="8"/>
      <dgm:spPr/>
      <dgm:t>
        <a:bodyPr/>
        <a:lstStyle/>
        <a:p>
          <a:pPr rtl="1"/>
          <a:endParaRPr lang="fa-IR"/>
        </a:p>
      </dgm:t>
    </dgm:pt>
    <dgm:pt modelId="{2ADFE851-5F14-4106-9153-4F6A2C474B47}" type="pres">
      <dgm:prSet presAssocID="{81D4F75C-F742-4C34-A910-6B24189104E4}" presName="root2" presStyleCnt="0"/>
      <dgm:spPr/>
    </dgm:pt>
    <dgm:pt modelId="{4990AB0A-C4BF-407A-99B1-AB640E076625}" type="pres">
      <dgm:prSet presAssocID="{81D4F75C-F742-4C34-A910-6B24189104E4}" presName="LevelTwoTextNode" presStyleLbl="node3" presStyleIdx="2" presStyleCnt="8">
        <dgm:presLayoutVars>
          <dgm:chPref val="3"/>
        </dgm:presLayoutVars>
      </dgm:prSet>
      <dgm:spPr/>
      <dgm:t>
        <a:bodyPr/>
        <a:lstStyle/>
        <a:p>
          <a:pPr rtl="1"/>
          <a:endParaRPr lang="fa-IR"/>
        </a:p>
      </dgm:t>
    </dgm:pt>
    <dgm:pt modelId="{69B41AE7-C968-4573-AD96-B7C9BF0651B4}" type="pres">
      <dgm:prSet presAssocID="{81D4F75C-F742-4C34-A910-6B24189104E4}" presName="level3hierChild" presStyleCnt="0"/>
      <dgm:spPr/>
    </dgm:pt>
    <dgm:pt modelId="{361D974F-8E28-4E19-84DA-F23FA043B134}" type="pres">
      <dgm:prSet presAssocID="{4826D611-13CD-4A3C-9344-C18BF9596DF9}" presName="conn2-1" presStyleLbl="parChTrans1D4" presStyleIdx="2" presStyleCnt="4"/>
      <dgm:spPr/>
      <dgm:t>
        <a:bodyPr/>
        <a:lstStyle/>
        <a:p>
          <a:pPr rtl="1"/>
          <a:endParaRPr lang="fa-IR"/>
        </a:p>
      </dgm:t>
    </dgm:pt>
    <dgm:pt modelId="{2B0B6E7B-41C4-45A1-B27A-F7109DAAE959}" type="pres">
      <dgm:prSet presAssocID="{4826D611-13CD-4A3C-9344-C18BF9596DF9}" presName="connTx" presStyleLbl="parChTrans1D4" presStyleIdx="2" presStyleCnt="4"/>
      <dgm:spPr/>
      <dgm:t>
        <a:bodyPr/>
        <a:lstStyle/>
        <a:p>
          <a:pPr rtl="1"/>
          <a:endParaRPr lang="fa-IR"/>
        </a:p>
      </dgm:t>
    </dgm:pt>
    <dgm:pt modelId="{6BEB13BC-2616-43D4-A13C-3C526FDF763C}" type="pres">
      <dgm:prSet presAssocID="{C12B537B-2B86-41AC-BE43-F4AE8B301525}" presName="root2" presStyleCnt="0"/>
      <dgm:spPr/>
    </dgm:pt>
    <dgm:pt modelId="{9DB3FE45-8632-4FDD-A342-D7DCDA0FF9D8}" type="pres">
      <dgm:prSet presAssocID="{C12B537B-2B86-41AC-BE43-F4AE8B301525}" presName="LevelTwoTextNode" presStyleLbl="node4" presStyleIdx="2" presStyleCnt="4">
        <dgm:presLayoutVars>
          <dgm:chPref val="3"/>
        </dgm:presLayoutVars>
      </dgm:prSet>
      <dgm:spPr/>
      <dgm:t>
        <a:bodyPr/>
        <a:lstStyle/>
        <a:p>
          <a:pPr rtl="1"/>
          <a:endParaRPr lang="fa-IR"/>
        </a:p>
      </dgm:t>
    </dgm:pt>
    <dgm:pt modelId="{10DFAEC9-FD1A-41C3-8A30-803025200B9D}" type="pres">
      <dgm:prSet presAssocID="{C12B537B-2B86-41AC-BE43-F4AE8B301525}" presName="level3hierChild" presStyleCnt="0"/>
      <dgm:spPr/>
    </dgm:pt>
    <dgm:pt modelId="{EB455EC1-4124-4DD1-A1CE-8FFDDBEF2912}" type="pres">
      <dgm:prSet presAssocID="{92D91AB0-E52C-4C37-A1C9-56EB765435B6}" presName="conn2-1" presStyleLbl="parChTrans1D4" presStyleIdx="3" presStyleCnt="4"/>
      <dgm:spPr/>
      <dgm:t>
        <a:bodyPr/>
        <a:lstStyle/>
        <a:p>
          <a:pPr rtl="1"/>
          <a:endParaRPr lang="fa-IR"/>
        </a:p>
      </dgm:t>
    </dgm:pt>
    <dgm:pt modelId="{164968F4-CF9D-4607-926C-4143C3C8858E}" type="pres">
      <dgm:prSet presAssocID="{92D91AB0-E52C-4C37-A1C9-56EB765435B6}" presName="connTx" presStyleLbl="parChTrans1D4" presStyleIdx="3" presStyleCnt="4"/>
      <dgm:spPr/>
      <dgm:t>
        <a:bodyPr/>
        <a:lstStyle/>
        <a:p>
          <a:pPr rtl="1"/>
          <a:endParaRPr lang="fa-IR"/>
        </a:p>
      </dgm:t>
    </dgm:pt>
    <dgm:pt modelId="{37BC19F7-B356-4CA0-8F1D-B628E003379C}" type="pres">
      <dgm:prSet presAssocID="{D27E2369-4CF9-4681-A642-53314312A33C}" presName="root2" presStyleCnt="0"/>
      <dgm:spPr/>
    </dgm:pt>
    <dgm:pt modelId="{80518A19-7ED0-4058-9506-CFA4035F9B94}" type="pres">
      <dgm:prSet presAssocID="{D27E2369-4CF9-4681-A642-53314312A33C}" presName="LevelTwoTextNode" presStyleLbl="node4" presStyleIdx="3" presStyleCnt="4">
        <dgm:presLayoutVars>
          <dgm:chPref val="3"/>
        </dgm:presLayoutVars>
      </dgm:prSet>
      <dgm:spPr/>
      <dgm:t>
        <a:bodyPr/>
        <a:lstStyle/>
        <a:p>
          <a:pPr rtl="1"/>
          <a:endParaRPr lang="fa-IR"/>
        </a:p>
      </dgm:t>
    </dgm:pt>
    <dgm:pt modelId="{FD1BDC8D-69BF-457F-8223-0D66FC03276D}" type="pres">
      <dgm:prSet presAssocID="{D27E2369-4CF9-4681-A642-53314312A33C}" presName="level3hierChild" presStyleCnt="0"/>
      <dgm:spPr/>
    </dgm:pt>
    <dgm:pt modelId="{7D97113C-15D9-4F9D-940B-FBFDACE3A8F9}" type="pres">
      <dgm:prSet presAssocID="{358907FA-AF99-4BF6-82D6-93F48DD7691B}" presName="root1" presStyleCnt="0"/>
      <dgm:spPr/>
    </dgm:pt>
    <dgm:pt modelId="{C08621F5-2FFD-4C1D-AF62-6331C8D4D410}" type="pres">
      <dgm:prSet presAssocID="{358907FA-AF99-4BF6-82D6-93F48DD7691B}" presName="LevelOneTextNode" presStyleLbl="node0" presStyleIdx="2" presStyleCnt="3">
        <dgm:presLayoutVars>
          <dgm:chPref val="3"/>
        </dgm:presLayoutVars>
      </dgm:prSet>
      <dgm:spPr/>
      <dgm:t>
        <a:bodyPr/>
        <a:lstStyle/>
        <a:p>
          <a:pPr rtl="1"/>
          <a:endParaRPr lang="fa-IR"/>
        </a:p>
      </dgm:t>
    </dgm:pt>
    <dgm:pt modelId="{606FBB2B-18BC-4002-B313-1A94D381E79A}" type="pres">
      <dgm:prSet presAssocID="{358907FA-AF99-4BF6-82D6-93F48DD7691B}" presName="level2hierChild" presStyleCnt="0"/>
      <dgm:spPr/>
    </dgm:pt>
    <dgm:pt modelId="{2DC4653E-CF06-45B4-9391-4751DDE580FD}" type="pres">
      <dgm:prSet presAssocID="{E9E930F8-ABF4-46A8-9833-4D19F80FCB5F}" presName="conn2-1" presStyleLbl="parChTrans1D2" presStyleIdx="3" presStyleCnt="5"/>
      <dgm:spPr/>
      <dgm:t>
        <a:bodyPr/>
        <a:lstStyle/>
        <a:p>
          <a:pPr rtl="1"/>
          <a:endParaRPr lang="fa-IR"/>
        </a:p>
      </dgm:t>
    </dgm:pt>
    <dgm:pt modelId="{634DAC26-5521-4506-95D8-9ECF636B0042}" type="pres">
      <dgm:prSet presAssocID="{E9E930F8-ABF4-46A8-9833-4D19F80FCB5F}" presName="connTx" presStyleLbl="parChTrans1D2" presStyleIdx="3" presStyleCnt="5"/>
      <dgm:spPr/>
      <dgm:t>
        <a:bodyPr/>
        <a:lstStyle/>
        <a:p>
          <a:pPr rtl="1"/>
          <a:endParaRPr lang="fa-IR"/>
        </a:p>
      </dgm:t>
    </dgm:pt>
    <dgm:pt modelId="{EE01AD97-00DB-4A98-A31B-67E3186C0275}" type="pres">
      <dgm:prSet presAssocID="{C286A029-B986-4911-8E60-1ED52E87C1B8}" presName="root2" presStyleCnt="0"/>
      <dgm:spPr/>
    </dgm:pt>
    <dgm:pt modelId="{3CAC9AE5-D04E-4410-A7A3-C0BEA2697335}" type="pres">
      <dgm:prSet presAssocID="{C286A029-B986-4911-8E60-1ED52E87C1B8}" presName="LevelTwoTextNode" presStyleLbl="node2" presStyleIdx="3" presStyleCnt="5" custScaleX="147045">
        <dgm:presLayoutVars>
          <dgm:chPref val="3"/>
        </dgm:presLayoutVars>
      </dgm:prSet>
      <dgm:spPr/>
      <dgm:t>
        <a:bodyPr/>
        <a:lstStyle/>
        <a:p>
          <a:pPr rtl="1"/>
          <a:endParaRPr lang="fa-IR"/>
        </a:p>
      </dgm:t>
    </dgm:pt>
    <dgm:pt modelId="{8608BDDE-4306-489D-B836-15A3278E1D60}" type="pres">
      <dgm:prSet presAssocID="{C286A029-B986-4911-8E60-1ED52E87C1B8}" presName="level3hierChild" presStyleCnt="0"/>
      <dgm:spPr/>
    </dgm:pt>
    <dgm:pt modelId="{622FCB97-9387-4875-9B17-CBAE79F6ABC1}" type="pres">
      <dgm:prSet presAssocID="{F14F3CAC-2F4C-4F50-AB80-ACD7684A2E8F}" presName="conn2-1" presStyleLbl="parChTrans1D3" presStyleIdx="3" presStyleCnt="8"/>
      <dgm:spPr/>
      <dgm:t>
        <a:bodyPr/>
        <a:lstStyle/>
        <a:p>
          <a:pPr rtl="1"/>
          <a:endParaRPr lang="fa-IR"/>
        </a:p>
      </dgm:t>
    </dgm:pt>
    <dgm:pt modelId="{2E85B686-53CF-4EAA-966C-AF4B86A58D48}" type="pres">
      <dgm:prSet presAssocID="{F14F3CAC-2F4C-4F50-AB80-ACD7684A2E8F}" presName="connTx" presStyleLbl="parChTrans1D3" presStyleIdx="3" presStyleCnt="8"/>
      <dgm:spPr/>
      <dgm:t>
        <a:bodyPr/>
        <a:lstStyle/>
        <a:p>
          <a:pPr rtl="1"/>
          <a:endParaRPr lang="fa-IR"/>
        </a:p>
      </dgm:t>
    </dgm:pt>
    <dgm:pt modelId="{6792191D-6E3D-4A8F-9265-6DBB5B5787CB}" type="pres">
      <dgm:prSet presAssocID="{8E2F135B-4CAC-4481-8522-1A640E4596A3}" presName="root2" presStyleCnt="0"/>
      <dgm:spPr/>
    </dgm:pt>
    <dgm:pt modelId="{19B953E7-A313-4E71-A46E-4DBB147F6738}" type="pres">
      <dgm:prSet presAssocID="{8E2F135B-4CAC-4481-8522-1A640E4596A3}" presName="LevelTwoTextNode" presStyleLbl="node3" presStyleIdx="3" presStyleCnt="8" custScaleX="288182">
        <dgm:presLayoutVars>
          <dgm:chPref val="3"/>
        </dgm:presLayoutVars>
      </dgm:prSet>
      <dgm:spPr/>
      <dgm:t>
        <a:bodyPr/>
        <a:lstStyle/>
        <a:p>
          <a:pPr rtl="1"/>
          <a:endParaRPr lang="fa-IR"/>
        </a:p>
      </dgm:t>
    </dgm:pt>
    <dgm:pt modelId="{3927CB40-F198-4774-AAA3-48FA21139660}" type="pres">
      <dgm:prSet presAssocID="{8E2F135B-4CAC-4481-8522-1A640E4596A3}" presName="level3hierChild" presStyleCnt="0"/>
      <dgm:spPr/>
    </dgm:pt>
    <dgm:pt modelId="{7A0BE352-9138-4FD5-8858-5471902C5D43}" type="pres">
      <dgm:prSet presAssocID="{3FB50F13-278E-4E3D-9A9C-D5116EC5A2DA}" presName="conn2-1" presStyleLbl="parChTrans1D3" presStyleIdx="4" presStyleCnt="8"/>
      <dgm:spPr/>
      <dgm:t>
        <a:bodyPr/>
        <a:lstStyle/>
        <a:p>
          <a:pPr rtl="1"/>
          <a:endParaRPr lang="fa-IR"/>
        </a:p>
      </dgm:t>
    </dgm:pt>
    <dgm:pt modelId="{6C895D90-096E-45ED-A431-B1F761F0CAED}" type="pres">
      <dgm:prSet presAssocID="{3FB50F13-278E-4E3D-9A9C-D5116EC5A2DA}" presName="connTx" presStyleLbl="parChTrans1D3" presStyleIdx="4" presStyleCnt="8"/>
      <dgm:spPr/>
      <dgm:t>
        <a:bodyPr/>
        <a:lstStyle/>
        <a:p>
          <a:pPr rtl="1"/>
          <a:endParaRPr lang="fa-IR"/>
        </a:p>
      </dgm:t>
    </dgm:pt>
    <dgm:pt modelId="{BDC9FBA3-93A5-44D8-87CD-F5C6A6047AF2}" type="pres">
      <dgm:prSet presAssocID="{814496F2-7E52-453A-9FDE-4F46ED8DED33}" presName="root2" presStyleCnt="0"/>
      <dgm:spPr/>
    </dgm:pt>
    <dgm:pt modelId="{418CBC30-3E9B-4E0D-87B3-17FD01F68E85}" type="pres">
      <dgm:prSet presAssocID="{814496F2-7E52-453A-9FDE-4F46ED8DED33}" presName="LevelTwoTextNode" presStyleLbl="node3" presStyleIdx="4" presStyleCnt="8" custScaleX="288182">
        <dgm:presLayoutVars>
          <dgm:chPref val="3"/>
        </dgm:presLayoutVars>
      </dgm:prSet>
      <dgm:spPr/>
      <dgm:t>
        <a:bodyPr/>
        <a:lstStyle/>
        <a:p>
          <a:pPr rtl="1"/>
          <a:endParaRPr lang="fa-IR"/>
        </a:p>
      </dgm:t>
    </dgm:pt>
    <dgm:pt modelId="{211F37BF-171C-4F0E-8653-92B26926DBD6}" type="pres">
      <dgm:prSet presAssocID="{814496F2-7E52-453A-9FDE-4F46ED8DED33}" presName="level3hierChild" presStyleCnt="0"/>
      <dgm:spPr/>
    </dgm:pt>
    <dgm:pt modelId="{3C12A37A-9A47-4636-B1CE-4804273CA446}" type="pres">
      <dgm:prSet presAssocID="{4F3245FB-0CA9-41AA-9907-3B24C44B66E9}" presName="conn2-1" presStyleLbl="parChTrans1D3" presStyleIdx="5" presStyleCnt="8"/>
      <dgm:spPr/>
      <dgm:t>
        <a:bodyPr/>
        <a:lstStyle/>
        <a:p>
          <a:pPr rtl="1"/>
          <a:endParaRPr lang="fa-IR"/>
        </a:p>
      </dgm:t>
    </dgm:pt>
    <dgm:pt modelId="{75497279-2BF3-49EA-AEAB-E460E9410F50}" type="pres">
      <dgm:prSet presAssocID="{4F3245FB-0CA9-41AA-9907-3B24C44B66E9}" presName="connTx" presStyleLbl="parChTrans1D3" presStyleIdx="5" presStyleCnt="8"/>
      <dgm:spPr/>
      <dgm:t>
        <a:bodyPr/>
        <a:lstStyle/>
        <a:p>
          <a:pPr rtl="1"/>
          <a:endParaRPr lang="fa-IR"/>
        </a:p>
      </dgm:t>
    </dgm:pt>
    <dgm:pt modelId="{C41DC5FB-F0BB-4BB0-BDFF-3FE65E58E0E2}" type="pres">
      <dgm:prSet presAssocID="{842ACF1B-2322-430B-8D03-E08935A58A58}" presName="root2" presStyleCnt="0"/>
      <dgm:spPr/>
    </dgm:pt>
    <dgm:pt modelId="{F98CE4AF-64FE-452C-A087-BF63CA67BD52}" type="pres">
      <dgm:prSet presAssocID="{842ACF1B-2322-430B-8D03-E08935A58A58}" presName="LevelTwoTextNode" presStyleLbl="node3" presStyleIdx="5" presStyleCnt="8" custScaleX="288182">
        <dgm:presLayoutVars>
          <dgm:chPref val="3"/>
        </dgm:presLayoutVars>
      </dgm:prSet>
      <dgm:spPr/>
      <dgm:t>
        <a:bodyPr/>
        <a:lstStyle/>
        <a:p>
          <a:pPr rtl="1"/>
          <a:endParaRPr lang="fa-IR"/>
        </a:p>
      </dgm:t>
    </dgm:pt>
    <dgm:pt modelId="{6036C439-2A15-494B-91F4-1E4ECBD2C130}" type="pres">
      <dgm:prSet presAssocID="{842ACF1B-2322-430B-8D03-E08935A58A58}" presName="level3hierChild" presStyleCnt="0"/>
      <dgm:spPr/>
    </dgm:pt>
    <dgm:pt modelId="{B9AB9797-0BBD-421E-83BD-108CF89E418A}" type="pres">
      <dgm:prSet presAssocID="{F9572AAB-3C7E-4B58-969A-80B90ABCCAD3}" presName="conn2-1" presStyleLbl="parChTrans1D3" presStyleIdx="6" presStyleCnt="8"/>
      <dgm:spPr/>
      <dgm:t>
        <a:bodyPr/>
        <a:lstStyle/>
        <a:p>
          <a:pPr rtl="1"/>
          <a:endParaRPr lang="fa-IR"/>
        </a:p>
      </dgm:t>
    </dgm:pt>
    <dgm:pt modelId="{8C199A51-2532-4902-B9CB-4DE6907181F6}" type="pres">
      <dgm:prSet presAssocID="{F9572AAB-3C7E-4B58-969A-80B90ABCCAD3}" presName="connTx" presStyleLbl="parChTrans1D3" presStyleIdx="6" presStyleCnt="8"/>
      <dgm:spPr/>
      <dgm:t>
        <a:bodyPr/>
        <a:lstStyle/>
        <a:p>
          <a:pPr rtl="1"/>
          <a:endParaRPr lang="fa-IR"/>
        </a:p>
      </dgm:t>
    </dgm:pt>
    <dgm:pt modelId="{E119D336-B534-4ED2-B79B-A17C99724BAC}" type="pres">
      <dgm:prSet presAssocID="{EDF34969-6C54-44AB-80C3-A934B846D719}" presName="root2" presStyleCnt="0"/>
      <dgm:spPr/>
    </dgm:pt>
    <dgm:pt modelId="{FD3F3E7D-2E56-4493-A73E-5D3EE2F0968A}" type="pres">
      <dgm:prSet presAssocID="{EDF34969-6C54-44AB-80C3-A934B846D719}" presName="LevelTwoTextNode" presStyleLbl="node3" presStyleIdx="6" presStyleCnt="8" custScaleX="288182">
        <dgm:presLayoutVars>
          <dgm:chPref val="3"/>
        </dgm:presLayoutVars>
      </dgm:prSet>
      <dgm:spPr/>
      <dgm:t>
        <a:bodyPr/>
        <a:lstStyle/>
        <a:p>
          <a:pPr rtl="1"/>
          <a:endParaRPr lang="fa-IR"/>
        </a:p>
      </dgm:t>
    </dgm:pt>
    <dgm:pt modelId="{FF9BEE45-4E0D-4676-8832-AA8C613EE897}" type="pres">
      <dgm:prSet presAssocID="{EDF34969-6C54-44AB-80C3-A934B846D719}" presName="level3hierChild" presStyleCnt="0"/>
      <dgm:spPr/>
    </dgm:pt>
    <dgm:pt modelId="{343B028A-5521-489B-B849-0B26979855FB}" type="pres">
      <dgm:prSet presAssocID="{FC084BB5-EC3B-4716-9A67-62C2B48D5B32}" presName="conn2-1" presStyleLbl="parChTrans1D2" presStyleIdx="4" presStyleCnt="5"/>
      <dgm:spPr/>
      <dgm:t>
        <a:bodyPr/>
        <a:lstStyle/>
        <a:p>
          <a:pPr rtl="1"/>
          <a:endParaRPr lang="fa-IR"/>
        </a:p>
      </dgm:t>
    </dgm:pt>
    <dgm:pt modelId="{10FBC1D3-8999-4A26-979D-3A4651188BC7}" type="pres">
      <dgm:prSet presAssocID="{FC084BB5-EC3B-4716-9A67-62C2B48D5B32}" presName="connTx" presStyleLbl="parChTrans1D2" presStyleIdx="4" presStyleCnt="5"/>
      <dgm:spPr/>
      <dgm:t>
        <a:bodyPr/>
        <a:lstStyle/>
        <a:p>
          <a:pPr rtl="1"/>
          <a:endParaRPr lang="fa-IR"/>
        </a:p>
      </dgm:t>
    </dgm:pt>
    <dgm:pt modelId="{69209032-BF96-4DF8-8E00-CB0C7AB7223F}" type="pres">
      <dgm:prSet presAssocID="{D2045FA2-3DFB-4FBA-87CF-BBC24705C4DD}" presName="root2" presStyleCnt="0"/>
      <dgm:spPr/>
    </dgm:pt>
    <dgm:pt modelId="{E0E2CC6F-CD14-4D74-9957-A0094289142C}" type="pres">
      <dgm:prSet presAssocID="{D2045FA2-3DFB-4FBA-87CF-BBC24705C4DD}" presName="LevelTwoTextNode" presStyleLbl="node2" presStyleIdx="4" presStyleCnt="5" custScaleX="135284">
        <dgm:presLayoutVars>
          <dgm:chPref val="3"/>
        </dgm:presLayoutVars>
      </dgm:prSet>
      <dgm:spPr/>
      <dgm:t>
        <a:bodyPr/>
        <a:lstStyle/>
        <a:p>
          <a:pPr rtl="1"/>
          <a:endParaRPr lang="fa-IR"/>
        </a:p>
      </dgm:t>
    </dgm:pt>
    <dgm:pt modelId="{B62951BB-4FC7-47FE-9921-D80CD8BC3515}" type="pres">
      <dgm:prSet presAssocID="{D2045FA2-3DFB-4FBA-87CF-BBC24705C4DD}" presName="level3hierChild" presStyleCnt="0"/>
      <dgm:spPr/>
    </dgm:pt>
    <dgm:pt modelId="{86FCA513-A9BB-433F-83B4-1C3AC965D874}" type="pres">
      <dgm:prSet presAssocID="{376B48C1-D64C-45AD-8561-2EE11A7A9932}" presName="conn2-1" presStyleLbl="parChTrans1D3" presStyleIdx="7" presStyleCnt="8"/>
      <dgm:spPr/>
      <dgm:t>
        <a:bodyPr/>
        <a:lstStyle/>
        <a:p>
          <a:pPr rtl="1"/>
          <a:endParaRPr lang="fa-IR"/>
        </a:p>
      </dgm:t>
    </dgm:pt>
    <dgm:pt modelId="{06AE1EE6-3DA7-498B-B72A-ED496D54C462}" type="pres">
      <dgm:prSet presAssocID="{376B48C1-D64C-45AD-8561-2EE11A7A9932}" presName="connTx" presStyleLbl="parChTrans1D3" presStyleIdx="7" presStyleCnt="8"/>
      <dgm:spPr/>
      <dgm:t>
        <a:bodyPr/>
        <a:lstStyle/>
        <a:p>
          <a:pPr rtl="1"/>
          <a:endParaRPr lang="fa-IR"/>
        </a:p>
      </dgm:t>
    </dgm:pt>
    <dgm:pt modelId="{3ACCF6E4-0D6F-4A1B-96CB-D23E22AB6F61}" type="pres">
      <dgm:prSet presAssocID="{6CEF004C-188C-4631-B1EC-CE15B685A778}" presName="root2" presStyleCnt="0"/>
      <dgm:spPr/>
    </dgm:pt>
    <dgm:pt modelId="{57AF0B23-339A-42CD-9ED0-4F51E4881B7A}" type="pres">
      <dgm:prSet presAssocID="{6CEF004C-188C-4631-B1EC-CE15B685A778}" presName="LevelTwoTextNode" presStyleLbl="node3" presStyleIdx="7" presStyleCnt="8" custScaleX="365904">
        <dgm:presLayoutVars>
          <dgm:chPref val="3"/>
        </dgm:presLayoutVars>
      </dgm:prSet>
      <dgm:spPr/>
      <dgm:t>
        <a:bodyPr/>
        <a:lstStyle/>
        <a:p>
          <a:pPr rtl="1"/>
          <a:endParaRPr lang="fa-IR"/>
        </a:p>
      </dgm:t>
    </dgm:pt>
    <dgm:pt modelId="{E8A41034-54FE-4206-8A79-1A98BE3DFD54}" type="pres">
      <dgm:prSet presAssocID="{6CEF004C-188C-4631-B1EC-CE15B685A778}" presName="level3hierChild" presStyleCnt="0"/>
      <dgm:spPr/>
    </dgm:pt>
  </dgm:ptLst>
  <dgm:cxnLst>
    <dgm:cxn modelId="{22A2E696-0FEC-4D0C-A115-816643AE7107}" type="presOf" srcId="{8E2F135B-4CAC-4481-8522-1A640E4596A3}" destId="{19B953E7-A313-4E71-A46E-4DBB147F6738}" srcOrd="0" destOrd="0" presId="urn:microsoft.com/office/officeart/2005/8/layout/hierarchy2"/>
    <dgm:cxn modelId="{4B1D1E74-B1A8-48A3-84B5-D4A0FD5A4546}" type="presOf" srcId="{2DCC111E-871C-4CA7-AD32-7D023489A8BD}" destId="{326F2280-F432-466A-869C-C70E5EE4FBC6}" srcOrd="0" destOrd="0" presId="urn:microsoft.com/office/officeart/2005/8/layout/hierarchy2"/>
    <dgm:cxn modelId="{4330DF5B-8550-458C-9BE1-2B16913F5703}" type="presOf" srcId="{4826D611-13CD-4A3C-9344-C18BF9596DF9}" destId="{361D974F-8E28-4E19-84DA-F23FA043B134}" srcOrd="0" destOrd="0" presId="urn:microsoft.com/office/officeart/2005/8/layout/hierarchy2"/>
    <dgm:cxn modelId="{F9C1F9A1-89EF-41E6-AF8C-A3C9603FBEB9}" type="presOf" srcId="{842ACF1B-2322-430B-8D03-E08935A58A58}" destId="{F98CE4AF-64FE-452C-A087-BF63CA67BD52}" srcOrd="0" destOrd="0" presId="urn:microsoft.com/office/officeart/2005/8/layout/hierarchy2"/>
    <dgm:cxn modelId="{1E839836-DD8C-4DED-BB5A-B81A31A8F225}" type="presOf" srcId="{F14F3CAC-2F4C-4F50-AB80-ACD7684A2E8F}" destId="{622FCB97-9387-4875-9B17-CBAE79F6ABC1}" srcOrd="0" destOrd="0" presId="urn:microsoft.com/office/officeart/2005/8/layout/hierarchy2"/>
    <dgm:cxn modelId="{8FA8F65D-38CF-42BC-8559-6295C0031098}" srcId="{C12B537B-2B86-41AC-BE43-F4AE8B301525}" destId="{D27E2369-4CF9-4681-A642-53314312A33C}" srcOrd="0" destOrd="0" parTransId="{92D91AB0-E52C-4C37-A1C9-56EB765435B6}" sibTransId="{5E3A5AC3-1F0C-4CCD-A57F-7F0108966613}"/>
    <dgm:cxn modelId="{68529142-B0F7-4C5D-BDEE-863474A5BE0F}" type="presOf" srcId="{657740C6-FD79-47CB-8632-C5257239A627}" destId="{ACDCA655-B096-4076-B821-6D69F2959922}" srcOrd="0" destOrd="0" presId="urn:microsoft.com/office/officeart/2005/8/layout/hierarchy2"/>
    <dgm:cxn modelId="{DD7976E1-5BA3-4609-B5A0-1937C12DC4ED}" type="presOf" srcId="{705E861B-765D-4C64-B6B8-13BAF7052D26}" destId="{3BD45AE8-8A96-44CB-8062-DEC747718A6E}" srcOrd="0" destOrd="0" presId="urn:microsoft.com/office/officeart/2005/8/layout/hierarchy2"/>
    <dgm:cxn modelId="{E9261165-E594-4C08-80FE-51F5EDBFFA8F}" srcId="{D2045FA2-3DFB-4FBA-87CF-BBC24705C4DD}" destId="{6CEF004C-188C-4631-B1EC-CE15B685A778}" srcOrd="0" destOrd="0" parTransId="{376B48C1-D64C-45AD-8561-2EE11A7A9932}" sibTransId="{9D00DB88-22E5-4AC5-AF73-F22EF94859BF}"/>
    <dgm:cxn modelId="{8D434F99-2FB9-4DA3-A391-3539C9C1EB58}" type="presOf" srcId="{FC084BB5-EC3B-4716-9A67-62C2B48D5B32}" destId="{10FBC1D3-8999-4A26-979D-3A4651188BC7}" srcOrd="1" destOrd="0" presId="urn:microsoft.com/office/officeart/2005/8/layout/hierarchy2"/>
    <dgm:cxn modelId="{BA08E3EB-1E03-4901-BF64-9D4646A72CF3}" type="presOf" srcId="{CDA97C7A-51EE-4640-8CE9-781B33DF0581}" destId="{1AAEB7A9-EB09-413F-854C-95CCB290271E}" srcOrd="0" destOrd="0" presId="urn:microsoft.com/office/officeart/2005/8/layout/hierarchy2"/>
    <dgm:cxn modelId="{86D7B252-CFE1-4ACF-84DC-CBA4ED9EA7CF}" srcId="{358907FA-AF99-4BF6-82D6-93F48DD7691B}" destId="{D2045FA2-3DFB-4FBA-87CF-BBC24705C4DD}" srcOrd="1" destOrd="0" parTransId="{FC084BB5-EC3B-4716-9A67-62C2B48D5B32}" sibTransId="{A437928C-0674-480B-B29C-A7C3D299C4F0}"/>
    <dgm:cxn modelId="{3AD22FAC-104B-4835-807B-66787F36098A}" type="presOf" srcId="{C12B537B-2B86-41AC-BE43-F4AE8B301525}" destId="{9DB3FE45-8632-4FDD-A342-D7DCDA0FF9D8}" srcOrd="0" destOrd="0" presId="urn:microsoft.com/office/officeart/2005/8/layout/hierarchy2"/>
    <dgm:cxn modelId="{8C83A669-CCFE-40C0-AD5C-7AB00C68607D}" srcId="{CD540F5D-1D2D-4F88-B013-5D2F2FF2E3A7}" destId="{358907FA-AF99-4BF6-82D6-93F48DD7691B}" srcOrd="2" destOrd="0" parTransId="{2F053C61-76B6-4869-8FD8-25CB3889F592}" sibTransId="{5ED9D419-953D-4F8F-A3CD-2F10A4D16CE8}"/>
    <dgm:cxn modelId="{AE33877E-679A-40BB-8EF4-B63BB408C50C}" type="presOf" srcId="{75DFE0A3-56E6-4A91-B813-A5E07621C96B}" destId="{CC5A2EE6-5313-40BA-9215-9EC7C5A304C3}" srcOrd="0" destOrd="0" presId="urn:microsoft.com/office/officeart/2005/8/layout/hierarchy2"/>
    <dgm:cxn modelId="{A0C63F6F-B0DF-4E24-AD37-B5B7A8E00781}" srcId="{16B479BD-797E-4972-BB35-7D2ACEB54006}" destId="{CDA97C7A-51EE-4640-8CE9-781B33DF0581}" srcOrd="0" destOrd="0" parTransId="{6D455B18-F5F6-48C5-B219-7F131516794E}" sibTransId="{986EC41D-8650-427D-8704-13DC7F255AB1}"/>
    <dgm:cxn modelId="{69D38EA0-52E0-48DE-930A-9340FAD1A742}" type="presOf" srcId="{4F3245FB-0CA9-41AA-9907-3B24C44B66E9}" destId="{3C12A37A-9A47-4636-B1CE-4804273CA446}" srcOrd="0" destOrd="0" presId="urn:microsoft.com/office/officeart/2005/8/layout/hierarchy2"/>
    <dgm:cxn modelId="{3C0F8271-2C9E-408F-ACCB-3F6AB721E3BA}" srcId="{FC30A3BC-6F98-4A63-8D31-5EB2FDA6D0C3}" destId="{81D4F75C-F742-4C34-A910-6B24189104E4}" srcOrd="0" destOrd="0" parTransId="{261AF466-6575-46B5-9EF7-82C1931BC89D}" sibTransId="{8994C64B-2690-4185-AFF4-EF8A45D61598}"/>
    <dgm:cxn modelId="{6494B711-EC2C-43DE-BF1D-1C91831C4BFA}" type="presOf" srcId="{4F3245FB-0CA9-41AA-9907-3B24C44B66E9}" destId="{75497279-2BF3-49EA-AEAB-E460E9410F50}" srcOrd="1" destOrd="0" presId="urn:microsoft.com/office/officeart/2005/8/layout/hierarchy2"/>
    <dgm:cxn modelId="{C18509C9-7CFF-49C5-9D5C-0FFA28D1E2BF}" type="presOf" srcId="{FC30A3BC-6F98-4A63-8D31-5EB2FDA6D0C3}" destId="{A32644F4-1CE8-4B25-B955-AB7ADE154B0B}" srcOrd="0" destOrd="0" presId="urn:microsoft.com/office/officeart/2005/8/layout/hierarchy2"/>
    <dgm:cxn modelId="{1EA31C64-649F-4C1F-BF85-2709414BFD2E}" type="presOf" srcId="{5B60F654-3133-49EF-9FD9-1DFE931C1C12}" destId="{48F8696A-1E16-485B-9F7F-273F7CA9E320}" srcOrd="0" destOrd="0" presId="urn:microsoft.com/office/officeart/2005/8/layout/hierarchy2"/>
    <dgm:cxn modelId="{29798EE0-D0A2-4AD7-9CF6-1435C5181B95}" type="presOf" srcId="{1B0FC00E-EB97-49F1-8632-262C1F378966}" destId="{454B858B-4BFB-402A-834E-69CF79DFFA91}" srcOrd="1" destOrd="0" presId="urn:microsoft.com/office/officeart/2005/8/layout/hierarchy2"/>
    <dgm:cxn modelId="{7407522B-5210-413E-8EA1-EC025DD1D41C}" type="presOf" srcId="{5B60F654-3133-49EF-9FD9-1DFE931C1C12}" destId="{5747BEE1-0B71-4BAB-8F24-44978A75FC30}" srcOrd="1" destOrd="0" presId="urn:microsoft.com/office/officeart/2005/8/layout/hierarchy2"/>
    <dgm:cxn modelId="{E244173E-3C52-40A1-8D7F-9B1B8B8ED7A3}" type="presOf" srcId="{814496F2-7E52-453A-9FDE-4F46ED8DED33}" destId="{418CBC30-3E9B-4E0D-87B3-17FD01F68E85}" srcOrd="0" destOrd="0" presId="urn:microsoft.com/office/officeart/2005/8/layout/hierarchy2"/>
    <dgm:cxn modelId="{30E4E586-5BAD-484C-B657-AA41216FED56}" type="presOf" srcId="{3FB50F13-278E-4E3D-9A9C-D5116EC5A2DA}" destId="{7A0BE352-9138-4FD5-8858-5471902C5D43}" srcOrd="0" destOrd="0" presId="urn:microsoft.com/office/officeart/2005/8/layout/hierarchy2"/>
    <dgm:cxn modelId="{BA77CD5B-087B-436A-A6C5-0DA898370864}" type="presOf" srcId="{261AF466-6575-46B5-9EF7-82C1931BC89D}" destId="{F55E147C-8D09-4241-8835-E3E9A55F50ED}" srcOrd="1" destOrd="0" presId="urn:microsoft.com/office/officeart/2005/8/layout/hierarchy2"/>
    <dgm:cxn modelId="{3E01A570-2B97-4115-AD0C-DB86CE2DA320}" srcId="{D9E2946F-A5E4-4F42-A51C-B087F2B294B8}" destId="{43244788-036E-40B1-8068-1FB2DA6B1604}" srcOrd="0" destOrd="0" parTransId="{1B0FC00E-EB97-49F1-8632-262C1F378966}" sibTransId="{A941C268-1FBB-461E-8301-7C078AFF6651}"/>
    <dgm:cxn modelId="{10C923FB-77AD-4B2F-AA7E-817921838B86}" type="presOf" srcId="{F9572AAB-3C7E-4B58-969A-80B90ABCCAD3}" destId="{B9AB9797-0BBD-421E-83BD-108CF89E418A}" srcOrd="0" destOrd="0" presId="urn:microsoft.com/office/officeart/2005/8/layout/hierarchy2"/>
    <dgm:cxn modelId="{37936605-F217-429A-8976-57EC9F8CA1AA}" type="presOf" srcId="{E9E930F8-ABF4-46A8-9833-4D19F80FCB5F}" destId="{2DC4653E-CF06-45B4-9391-4751DDE580FD}" srcOrd="0" destOrd="0" presId="urn:microsoft.com/office/officeart/2005/8/layout/hierarchy2"/>
    <dgm:cxn modelId="{30468042-19BF-4A11-9561-8B0CAB337045}" type="presOf" srcId="{D2045FA2-3DFB-4FBA-87CF-BBC24705C4DD}" destId="{E0E2CC6F-CD14-4D74-9957-A0094289142C}" srcOrd="0" destOrd="0" presId="urn:microsoft.com/office/officeart/2005/8/layout/hierarchy2"/>
    <dgm:cxn modelId="{EE97DFA3-42EB-4332-9E5F-9FC41E0E6EB1}" srcId="{ED9B2850-6567-4A59-9A23-82B589480E3E}" destId="{731CF213-188B-46CE-9A88-EA478D986EEA}" srcOrd="0" destOrd="0" parTransId="{5B60F654-3133-49EF-9FD9-1DFE931C1C12}" sibTransId="{98A2E979-6E4A-4455-871C-9F0DD257A076}"/>
    <dgm:cxn modelId="{CD835400-C9F6-4FD0-BFB1-D8497700A6C2}" type="presOf" srcId="{358907FA-AF99-4BF6-82D6-93F48DD7691B}" destId="{C08621F5-2FFD-4C1D-AF62-6331C8D4D410}" srcOrd="0" destOrd="0" presId="urn:microsoft.com/office/officeart/2005/8/layout/hierarchy2"/>
    <dgm:cxn modelId="{7A57E88C-1DCE-4762-807E-A47586FC0C7A}" type="presOf" srcId="{F9572AAB-3C7E-4B58-969A-80B90ABCCAD3}" destId="{8C199A51-2532-4902-B9CB-4DE6907181F6}" srcOrd="1" destOrd="0" presId="urn:microsoft.com/office/officeart/2005/8/layout/hierarchy2"/>
    <dgm:cxn modelId="{7FE70380-BDC8-4819-B513-98E81C503302}" type="presOf" srcId="{C286A029-B986-4911-8E60-1ED52E87C1B8}" destId="{3CAC9AE5-D04E-4410-A7A3-C0BEA2697335}" srcOrd="0" destOrd="0" presId="urn:microsoft.com/office/officeart/2005/8/layout/hierarchy2"/>
    <dgm:cxn modelId="{0AD36740-50C5-4ACD-A943-6D74D0A2CCD6}" type="presOf" srcId="{81D4F75C-F742-4C34-A910-6B24189104E4}" destId="{4990AB0A-C4BF-407A-99B1-AB640E076625}" srcOrd="0" destOrd="0" presId="urn:microsoft.com/office/officeart/2005/8/layout/hierarchy2"/>
    <dgm:cxn modelId="{0D430D55-ACD0-4F01-8A28-DD844B18F974}" type="presOf" srcId="{2DCC111E-871C-4CA7-AD32-7D023489A8BD}" destId="{7A0CDF75-1DFD-4F64-B0D1-3B51D35E3C90}" srcOrd="1" destOrd="0" presId="urn:microsoft.com/office/officeart/2005/8/layout/hierarchy2"/>
    <dgm:cxn modelId="{391BC155-2B54-4976-8084-83BFDDAC4905}" type="presOf" srcId="{D27E2369-4CF9-4681-A642-53314312A33C}" destId="{80518A19-7ED0-4058-9506-CFA4035F9B94}" srcOrd="0" destOrd="0" presId="urn:microsoft.com/office/officeart/2005/8/layout/hierarchy2"/>
    <dgm:cxn modelId="{9E619F27-E6DA-48C6-B270-310C12F88F35}" type="presOf" srcId="{6D455B18-F5F6-48C5-B219-7F131516794E}" destId="{6AD5E94A-290B-4D3D-BFB5-CCA5461DF107}" srcOrd="0" destOrd="0" presId="urn:microsoft.com/office/officeart/2005/8/layout/hierarchy2"/>
    <dgm:cxn modelId="{3D4B60A5-5743-4533-BF42-3B2AC1DDCF02}" srcId="{358907FA-AF99-4BF6-82D6-93F48DD7691B}" destId="{C286A029-B986-4911-8E60-1ED52E87C1B8}" srcOrd="0" destOrd="0" parTransId="{E9E930F8-ABF4-46A8-9833-4D19F80FCB5F}" sibTransId="{13DF1922-EA9A-4FDF-AC8A-A76F2BCFD3F5}"/>
    <dgm:cxn modelId="{7FB539BA-85A8-4A4B-9F25-8BC68DB9236A}" type="presOf" srcId="{E9E930F8-ABF4-46A8-9833-4D19F80FCB5F}" destId="{634DAC26-5521-4506-95D8-9ECF636B0042}" srcOrd="1" destOrd="0" presId="urn:microsoft.com/office/officeart/2005/8/layout/hierarchy2"/>
    <dgm:cxn modelId="{768697B9-ED18-4CDD-8D4C-2ED56AD0518E}" type="presOf" srcId="{CD540F5D-1D2D-4F88-B013-5D2F2FF2E3A7}" destId="{436BD952-6243-4CBB-9B21-57C53A441E47}" srcOrd="0" destOrd="0" presId="urn:microsoft.com/office/officeart/2005/8/layout/hierarchy2"/>
    <dgm:cxn modelId="{CF04162B-0671-45E0-9C07-00B3141BB44C}" type="presOf" srcId="{D063F5DF-F464-4146-B8A3-488B8D93DAEC}" destId="{11E1887B-15EE-42F3-B988-5D79EBCC2F83}" srcOrd="0" destOrd="0" presId="urn:microsoft.com/office/officeart/2005/8/layout/hierarchy2"/>
    <dgm:cxn modelId="{6281252D-BEFC-41B0-B20E-706D831C4AA7}" type="presOf" srcId="{1B0FC00E-EB97-49F1-8632-262C1F378966}" destId="{79F43C53-F48C-4989-B462-08CB8EF113AC}" srcOrd="0" destOrd="0" presId="urn:microsoft.com/office/officeart/2005/8/layout/hierarchy2"/>
    <dgm:cxn modelId="{68404BF7-B846-4779-9C0F-3DE9B29EA5A7}" type="presOf" srcId="{6CEF004C-188C-4631-B1EC-CE15B685A778}" destId="{57AF0B23-339A-42CD-9ED0-4F51E4881B7A}" srcOrd="0" destOrd="0" presId="urn:microsoft.com/office/officeart/2005/8/layout/hierarchy2"/>
    <dgm:cxn modelId="{869CD6A1-3575-45FE-AA1C-510F9A49C783}" type="presOf" srcId="{D91D5E5C-AC43-48C4-AE95-A61DEFFD9921}" destId="{8A5B2FF0-33D8-4C3E-BD3A-BD0F8B15658B}" srcOrd="0" destOrd="0" presId="urn:microsoft.com/office/officeart/2005/8/layout/hierarchy2"/>
    <dgm:cxn modelId="{BDB2CD36-F47B-4978-B010-1EB2421553EE}" type="presOf" srcId="{376B48C1-D64C-45AD-8561-2EE11A7A9932}" destId="{86FCA513-A9BB-433F-83B4-1C3AC965D874}" srcOrd="0" destOrd="0" presId="urn:microsoft.com/office/officeart/2005/8/layout/hierarchy2"/>
    <dgm:cxn modelId="{CBEB36F6-5F2D-40FF-8833-02A6F64108D2}" type="presOf" srcId="{ED9B2850-6567-4A59-9A23-82B589480E3E}" destId="{B6C0DA6B-18D7-4710-9B30-5A6748AEE1B3}" srcOrd="0" destOrd="0" presId="urn:microsoft.com/office/officeart/2005/8/layout/hierarchy2"/>
    <dgm:cxn modelId="{9F9A6C56-C472-45D7-9E20-1808C6FE1072}" srcId="{16B479BD-797E-4972-BB35-7D2ACEB54006}" destId="{705E861B-765D-4C64-B6B8-13BAF7052D26}" srcOrd="1" destOrd="0" parTransId="{D91D5E5C-AC43-48C4-AE95-A61DEFFD9921}" sibTransId="{8587913A-7E67-48AE-BDAE-4E217F661F96}"/>
    <dgm:cxn modelId="{C8D09019-7A3F-43B7-A8BD-0A65FEFA4DF1}" srcId="{705E861B-765D-4C64-B6B8-13BAF7052D26}" destId="{ED9B2850-6567-4A59-9A23-82B589480E3E}" srcOrd="0" destOrd="0" parTransId="{2DCC111E-871C-4CA7-AD32-7D023489A8BD}" sibTransId="{10A5A7A1-D0C0-4EC8-ADE7-F01BDF6ED882}"/>
    <dgm:cxn modelId="{84C438F6-B2D9-4007-B3C0-A1DE36C48E8D}" type="presOf" srcId="{92D91AB0-E52C-4C37-A1C9-56EB765435B6}" destId="{EB455EC1-4124-4DD1-A1CE-8FFDDBEF2912}" srcOrd="0" destOrd="0" presId="urn:microsoft.com/office/officeart/2005/8/layout/hierarchy2"/>
    <dgm:cxn modelId="{65E046E7-4FE0-4B18-BB2C-8C3522C22E63}" srcId="{CDA97C7A-51EE-4640-8CE9-781B33DF0581}" destId="{D9E2946F-A5E4-4F42-A51C-B087F2B294B8}" srcOrd="0" destOrd="0" parTransId="{657740C6-FD79-47CB-8632-C5257239A627}" sibTransId="{67B9BF28-3F66-469A-BEBC-4F7C1EF234AE}"/>
    <dgm:cxn modelId="{908C469B-0B8C-4127-82F5-06EB2F307871}" type="presOf" srcId="{657740C6-FD79-47CB-8632-C5257239A627}" destId="{80B988DF-277D-48AE-8EA1-CEF19AB82E40}" srcOrd="1" destOrd="0" presId="urn:microsoft.com/office/officeart/2005/8/layout/hierarchy2"/>
    <dgm:cxn modelId="{0CE6DEB9-1DD5-4ABD-A7D3-F217ECBD766F}" srcId="{75DFE0A3-56E6-4A91-B813-A5E07621C96B}" destId="{FC30A3BC-6F98-4A63-8D31-5EB2FDA6D0C3}" srcOrd="0" destOrd="0" parTransId="{D063F5DF-F464-4146-B8A3-488B8D93DAEC}" sibTransId="{BDF2031E-86D8-4E36-9FF6-CE44CE78C3E6}"/>
    <dgm:cxn modelId="{B20ADC2B-E0F7-40FB-BB47-7300E4C3A66C}" type="presOf" srcId="{EDF34969-6C54-44AB-80C3-A934B846D719}" destId="{FD3F3E7D-2E56-4493-A73E-5D3EE2F0968A}" srcOrd="0" destOrd="0" presId="urn:microsoft.com/office/officeart/2005/8/layout/hierarchy2"/>
    <dgm:cxn modelId="{940B5E79-8ADA-4504-964D-C138141CF6E2}" srcId="{81D4F75C-F742-4C34-A910-6B24189104E4}" destId="{C12B537B-2B86-41AC-BE43-F4AE8B301525}" srcOrd="0" destOrd="0" parTransId="{4826D611-13CD-4A3C-9344-C18BF9596DF9}" sibTransId="{4B666915-8B7C-4DA6-9EE1-A37249F8EFFD}"/>
    <dgm:cxn modelId="{8B51BDE5-C0FB-46B3-8B92-BF36E85E9AD0}" type="presOf" srcId="{3FB50F13-278E-4E3D-9A9C-D5116EC5A2DA}" destId="{6C895D90-096E-45ED-A431-B1F761F0CAED}" srcOrd="1" destOrd="0" presId="urn:microsoft.com/office/officeart/2005/8/layout/hierarchy2"/>
    <dgm:cxn modelId="{39B026D6-A9EC-4AFF-A121-8615B3C59F47}" type="presOf" srcId="{FC084BB5-EC3B-4716-9A67-62C2B48D5B32}" destId="{343B028A-5521-489B-B849-0B26979855FB}" srcOrd="0" destOrd="0" presId="urn:microsoft.com/office/officeart/2005/8/layout/hierarchy2"/>
    <dgm:cxn modelId="{5DB11C14-202B-4085-AFA5-22641AAE5B35}" srcId="{CD540F5D-1D2D-4F88-B013-5D2F2FF2E3A7}" destId="{16B479BD-797E-4972-BB35-7D2ACEB54006}" srcOrd="0" destOrd="0" parTransId="{ACC3AE1C-CB38-482A-AFA0-155E0A5C30AD}" sibTransId="{240A0F4B-7EDB-4E3D-A70B-2AD5E7E74F34}"/>
    <dgm:cxn modelId="{8CF11B79-890B-47A2-8BBD-1A7955632953}" type="presOf" srcId="{43244788-036E-40B1-8068-1FB2DA6B1604}" destId="{042994F3-88E4-4C7A-B21A-7ACB34A5E280}" srcOrd="0" destOrd="0" presId="urn:microsoft.com/office/officeart/2005/8/layout/hierarchy2"/>
    <dgm:cxn modelId="{2A838CD6-A591-4F17-8DE1-249F45B54C4B}" type="presOf" srcId="{731CF213-188B-46CE-9A88-EA478D986EEA}" destId="{2B140623-E222-4A0D-A2BA-86969E4C1605}" srcOrd="0" destOrd="0" presId="urn:microsoft.com/office/officeart/2005/8/layout/hierarchy2"/>
    <dgm:cxn modelId="{1D9CA1AA-27D8-466E-AC98-FE643F6AE76D}" type="presOf" srcId="{92D91AB0-E52C-4C37-A1C9-56EB765435B6}" destId="{164968F4-CF9D-4607-926C-4143C3C8858E}" srcOrd="1" destOrd="0" presId="urn:microsoft.com/office/officeart/2005/8/layout/hierarchy2"/>
    <dgm:cxn modelId="{7510466D-25E1-4F44-B791-ACEF174CD6E3}" type="presOf" srcId="{4826D611-13CD-4A3C-9344-C18BF9596DF9}" destId="{2B0B6E7B-41C4-45A1-B27A-F7109DAAE959}" srcOrd="1" destOrd="0" presId="urn:microsoft.com/office/officeart/2005/8/layout/hierarchy2"/>
    <dgm:cxn modelId="{56C85E1B-EA6C-473F-B30D-0ADF994FFD1D}" type="presOf" srcId="{D9E2946F-A5E4-4F42-A51C-B087F2B294B8}" destId="{1AC0754C-54A8-4A8D-817D-301959218DA9}" srcOrd="0" destOrd="0" presId="urn:microsoft.com/office/officeart/2005/8/layout/hierarchy2"/>
    <dgm:cxn modelId="{42219FF3-57C2-4B87-BB53-633D630DD0E7}" srcId="{C286A029-B986-4911-8E60-1ED52E87C1B8}" destId="{8E2F135B-4CAC-4481-8522-1A640E4596A3}" srcOrd="0" destOrd="0" parTransId="{F14F3CAC-2F4C-4F50-AB80-ACD7684A2E8F}" sibTransId="{81ECC343-7D53-4A55-BBC4-E8E4A6966B2D}"/>
    <dgm:cxn modelId="{E1AE5538-012B-4954-B9D8-97C1D34F0473}" type="presOf" srcId="{261AF466-6575-46B5-9EF7-82C1931BC89D}" destId="{461470A1-5BB1-4539-978A-7AD86465A779}" srcOrd="0" destOrd="0" presId="urn:microsoft.com/office/officeart/2005/8/layout/hierarchy2"/>
    <dgm:cxn modelId="{E9ECF740-9C40-42EE-B937-2AB739CC4ECE}" srcId="{C286A029-B986-4911-8E60-1ED52E87C1B8}" destId="{814496F2-7E52-453A-9FDE-4F46ED8DED33}" srcOrd="1" destOrd="0" parTransId="{3FB50F13-278E-4E3D-9A9C-D5116EC5A2DA}" sibTransId="{33B148A2-F9BD-4EFD-9E8A-59EE0C0EA756}"/>
    <dgm:cxn modelId="{423F83A7-091A-4ED2-8ABE-56380C71A580}" type="presOf" srcId="{16B479BD-797E-4972-BB35-7D2ACEB54006}" destId="{DC1822A9-4EC4-42D9-947F-A874271E5BF3}" srcOrd="0" destOrd="0" presId="urn:microsoft.com/office/officeart/2005/8/layout/hierarchy2"/>
    <dgm:cxn modelId="{425AE47D-9C5E-475A-A9D1-8B8831C7D6D2}" type="presOf" srcId="{D063F5DF-F464-4146-B8A3-488B8D93DAEC}" destId="{8E15457B-1E72-4559-9F9B-0A5D05D417F2}" srcOrd="1" destOrd="0" presId="urn:microsoft.com/office/officeart/2005/8/layout/hierarchy2"/>
    <dgm:cxn modelId="{2A8055B5-56AD-4204-AE9A-116BE2490D85}" type="presOf" srcId="{6D455B18-F5F6-48C5-B219-7F131516794E}" destId="{ACB4849F-01BD-4E7B-A506-4A3039AE69D0}" srcOrd="1" destOrd="0" presId="urn:microsoft.com/office/officeart/2005/8/layout/hierarchy2"/>
    <dgm:cxn modelId="{D095F99E-897E-4719-B3CA-3A02FBC73EF1}" type="presOf" srcId="{376B48C1-D64C-45AD-8561-2EE11A7A9932}" destId="{06AE1EE6-3DA7-498B-B72A-ED496D54C462}" srcOrd="1" destOrd="0" presId="urn:microsoft.com/office/officeart/2005/8/layout/hierarchy2"/>
    <dgm:cxn modelId="{560BA05B-E1BC-4CF7-8FBA-863C27407F38}" type="presOf" srcId="{F14F3CAC-2F4C-4F50-AB80-ACD7684A2E8F}" destId="{2E85B686-53CF-4EAA-966C-AF4B86A58D48}" srcOrd="1" destOrd="0" presId="urn:microsoft.com/office/officeart/2005/8/layout/hierarchy2"/>
    <dgm:cxn modelId="{78AF4934-F33F-47EF-8AB5-E39F82AFE1CF}" type="presOf" srcId="{D91D5E5C-AC43-48C4-AE95-A61DEFFD9921}" destId="{3A8894C6-3429-4114-93F8-2EAFD742FA9F}" srcOrd="1" destOrd="0" presId="urn:microsoft.com/office/officeart/2005/8/layout/hierarchy2"/>
    <dgm:cxn modelId="{CD7397A5-D4AB-4520-B517-7753D04371E1}" srcId="{C286A029-B986-4911-8E60-1ED52E87C1B8}" destId="{842ACF1B-2322-430B-8D03-E08935A58A58}" srcOrd="2" destOrd="0" parTransId="{4F3245FB-0CA9-41AA-9907-3B24C44B66E9}" sibTransId="{3C74CAA3-25A8-4428-BDAA-22ACFFA871BB}"/>
    <dgm:cxn modelId="{F7EEBD0D-E504-4653-BE72-0D5E36E38EB8}" srcId="{C286A029-B986-4911-8E60-1ED52E87C1B8}" destId="{EDF34969-6C54-44AB-80C3-A934B846D719}" srcOrd="3" destOrd="0" parTransId="{F9572AAB-3C7E-4B58-969A-80B90ABCCAD3}" sibTransId="{2FCEE7AF-FD06-4119-B9CC-969965643925}"/>
    <dgm:cxn modelId="{7577D9CA-E71B-4D21-ADAD-8A0C043FCC43}" srcId="{CD540F5D-1D2D-4F88-B013-5D2F2FF2E3A7}" destId="{75DFE0A3-56E6-4A91-B813-A5E07621C96B}" srcOrd="1" destOrd="0" parTransId="{73072DEA-CBDD-41D6-9E9F-881415CC9E30}" sibTransId="{A592175C-87D9-470D-B8D1-B6D374394FBF}"/>
    <dgm:cxn modelId="{D307C2CC-E21D-4A61-9CFA-0C1998644950}" type="presParOf" srcId="{436BD952-6243-4CBB-9B21-57C53A441E47}" destId="{9786076B-ED41-4275-B7F8-83DA0A8AF039}" srcOrd="0" destOrd="0" presId="urn:microsoft.com/office/officeart/2005/8/layout/hierarchy2"/>
    <dgm:cxn modelId="{43537779-2342-4C2E-8EC7-6EBBB909555E}" type="presParOf" srcId="{9786076B-ED41-4275-B7F8-83DA0A8AF039}" destId="{DC1822A9-4EC4-42D9-947F-A874271E5BF3}" srcOrd="0" destOrd="0" presId="urn:microsoft.com/office/officeart/2005/8/layout/hierarchy2"/>
    <dgm:cxn modelId="{51994225-14C2-48D7-8DA3-AEE616A13627}" type="presParOf" srcId="{9786076B-ED41-4275-B7F8-83DA0A8AF039}" destId="{BE83331B-DF3E-4BCF-8B35-93A2D48BA864}" srcOrd="1" destOrd="0" presId="urn:microsoft.com/office/officeart/2005/8/layout/hierarchy2"/>
    <dgm:cxn modelId="{18BB55FF-A7DE-4E75-B71C-D895BFFE05CC}" type="presParOf" srcId="{BE83331B-DF3E-4BCF-8B35-93A2D48BA864}" destId="{6AD5E94A-290B-4D3D-BFB5-CCA5461DF107}" srcOrd="0" destOrd="0" presId="urn:microsoft.com/office/officeart/2005/8/layout/hierarchy2"/>
    <dgm:cxn modelId="{02DC9931-7BE6-4C71-B0CC-90A03FD9220C}" type="presParOf" srcId="{6AD5E94A-290B-4D3D-BFB5-CCA5461DF107}" destId="{ACB4849F-01BD-4E7B-A506-4A3039AE69D0}" srcOrd="0" destOrd="0" presId="urn:microsoft.com/office/officeart/2005/8/layout/hierarchy2"/>
    <dgm:cxn modelId="{BF45EC2C-47A6-4C00-B5FD-9F38D608991E}" type="presParOf" srcId="{BE83331B-DF3E-4BCF-8B35-93A2D48BA864}" destId="{03C4EF00-D8BC-48CF-8983-799E29466F70}" srcOrd="1" destOrd="0" presId="urn:microsoft.com/office/officeart/2005/8/layout/hierarchy2"/>
    <dgm:cxn modelId="{558C44C5-C444-4E98-AF82-5E3BD63E70D1}" type="presParOf" srcId="{03C4EF00-D8BC-48CF-8983-799E29466F70}" destId="{1AAEB7A9-EB09-413F-854C-95CCB290271E}" srcOrd="0" destOrd="0" presId="urn:microsoft.com/office/officeart/2005/8/layout/hierarchy2"/>
    <dgm:cxn modelId="{F4583B87-4071-4B69-A836-4D60DBED2CD9}" type="presParOf" srcId="{03C4EF00-D8BC-48CF-8983-799E29466F70}" destId="{AE27AB44-6BBD-4B14-A0F9-95C127499189}" srcOrd="1" destOrd="0" presId="urn:microsoft.com/office/officeart/2005/8/layout/hierarchy2"/>
    <dgm:cxn modelId="{FB9ABE1E-C958-4C4F-8FA7-26182539961B}" type="presParOf" srcId="{AE27AB44-6BBD-4B14-A0F9-95C127499189}" destId="{ACDCA655-B096-4076-B821-6D69F2959922}" srcOrd="0" destOrd="0" presId="urn:microsoft.com/office/officeart/2005/8/layout/hierarchy2"/>
    <dgm:cxn modelId="{246FCCB7-26C4-4203-BCD5-C088BB9567E8}" type="presParOf" srcId="{ACDCA655-B096-4076-B821-6D69F2959922}" destId="{80B988DF-277D-48AE-8EA1-CEF19AB82E40}" srcOrd="0" destOrd="0" presId="urn:microsoft.com/office/officeart/2005/8/layout/hierarchy2"/>
    <dgm:cxn modelId="{7E38726B-1F0F-4131-BC69-847260AD8375}" type="presParOf" srcId="{AE27AB44-6BBD-4B14-A0F9-95C127499189}" destId="{205EC2F1-661F-49C1-B286-B243E3B87FDB}" srcOrd="1" destOrd="0" presId="urn:microsoft.com/office/officeart/2005/8/layout/hierarchy2"/>
    <dgm:cxn modelId="{0FC59808-4957-416C-8542-9B0DAB7FBF66}" type="presParOf" srcId="{205EC2F1-661F-49C1-B286-B243E3B87FDB}" destId="{1AC0754C-54A8-4A8D-817D-301959218DA9}" srcOrd="0" destOrd="0" presId="urn:microsoft.com/office/officeart/2005/8/layout/hierarchy2"/>
    <dgm:cxn modelId="{44F149C9-3A0B-4301-9A6D-A17F2B56C896}" type="presParOf" srcId="{205EC2F1-661F-49C1-B286-B243E3B87FDB}" destId="{2FCA5AD4-24C6-4E63-80C1-5ECB83874653}" srcOrd="1" destOrd="0" presId="urn:microsoft.com/office/officeart/2005/8/layout/hierarchy2"/>
    <dgm:cxn modelId="{0AD828B0-F72D-4983-B50E-4E0B1E7BBC60}" type="presParOf" srcId="{2FCA5AD4-24C6-4E63-80C1-5ECB83874653}" destId="{79F43C53-F48C-4989-B462-08CB8EF113AC}" srcOrd="0" destOrd="0" presId="urn:microsoft.com/office/officeart/2005/8/layout/hierarchy2"/>
    <dgm:cxn modelId="{4C2972EC-A059-4CCB-8991-14F3841C2A1C}" type="presParOf" srcId="{79F43C53-F48C-4989-B462-08CB8EF113AC}" destId="{454B858B-4BFB-402A-834E-69CF79DFFA91}" srcOrd="0" destOrd="0" presId="urn:microsoft.com/office/officeart/2005/8/layout/hierarchy2"/>
    <dgm:cxn modelId="{E8842B4C-E316-4342-BA5E-41626EB75BA8}" type="presParOf" srcId="{2FCA5AD4-24C6-4E63-80C1-5ECB83874653}" destId="{2C2389A9-9E35-4042-AEEF-C8B80639A3C2}" srcOrd="1" destOrd="0" presId="urn:microsoft.com/office/officeart/2005/8/layout/hierarchy2"/>
    <dgm:cxn modelId="{D8DBE168-51D1-4DA3-8B5F-C8CEE4186A40}" type="presParOf" srcId="{2C2389A9-9E35-4042-AEEF-C8B80639A3C2}" destId="{042994F3-88E4-4C7A-B21A-7ACB34A5E280}" srcOrd="0" destOrd="0" presId="urn:microsoft.com/office/officeart/2005/8/layout/hierarchy2"/>
    <dgm:cxn modelId="{7CC243FB-DABD-4065-BFD6-FE0215C1EA28}" type="presParOf" srcId="{2C2389A9-9E35-4042-AEEF-C8B80639A3C2}" destId="{064E4191-B7D1-4E48-A8C7-5C6B712AFC99}" srcOrd="1" destOrd="0" presId="urn:microsoft.com/office/officeart/2005/8/layout/hierarchy2"/>
    <dgm:cxn modelId="{CCF58D00-0550-402B-9F6C-044E871F1493}" type="presParOf" srcId="{BE83331B-DF3E-4BCF-8B35-93A2D48BA864}" destId="{8A5B2FF0-33D8-4C3E-BD3A-BD0F8B15658B}" srcOrd="2" destOrd="0" presId="urn:microsoft.com/office/officeart/2005/8/layout/hierarchy2"/>
    <dgm:cxn modelId="{B8D257B2-B2D5-4845-BBD3-80FA925E2931}" type="presParOf" srcId="{8A5B2FF0-33D8-4C3E-BD3A-BD0F8B15658B}" destId="{3A8894C6-3429-4114-93F8-2EAFD742FA9F}" srcOrd="0" destOrd="0" presId="urn:microsoft.com/office/officeart/2005/8/layout/hierarchy2"/>
    <dgm:cxn modelId="{9D67374F-EFD1-4623-8F0D-E5BEC3060949}" type="presParOf" srcId="{BE83331B-DF3E-4BCF-8B35-93A2D48BA864}" destId="{08D34C19-E73C-4B97-B402-4B06AA9E6DF0}" srcOrd="3" destOrd="0" presId="urn:microsoft.com/office/officeart/2005/8/layout/hierarchy2"/>
    <dgm:cxn modelId="{05B86339-DE05-46FE-885F-3A5F01753807}" type="presParOf" srcId="{08D34C19-E73C-4B97-B402-4B06AA9E6DF0}" destId="{3BD45AE8-8A96-44CB-8062-DEC747718A6E}" srcOrd="0" destOrd="0" presId="urn:microsoft.com/office/officeart/2005/8/layout/hierarchy2"/>
    <dgm:cxn modelId="{225DEBD5-66F2-4CBF-B8A8-01758A117C41}" type="presParOf" srcId="{08D34C19-E73C-4B97-B402-4B06AA9E6DF0}" destId="{C1C5CFF2-326D-4884-B149-A1CF219882A2}" srcOrd="1" destOrd="0" presId="urn:microsoft.com/office/officeart/2005/8/layout/hierarchy2"/>
    <dgm:cxn modelId="{0E913030-EFD9-41EB-858E-5988F7ED6EA4}" type="presParOf" srcId="{C1C5CFF2-326D-4884-B149-A1CF219882A2}" destId="{326F2280-F432-466A-869C-C70E5EE4FBC6}" srcOrd="0" destOrd="0" presId="urn:microsoft.com/office/officeart/2005/8/layout/hierarchy2"/>
    <dgm:cxn modelId="{AB7F4A9F-BAF5-4F68-9E25-5D422932512F}" type="presParOf" srcId="{326F2280-F432-466A-869C-C70E5EE4FBC6}" destId="{7A0CDF75-1DFD-4F64-B0D1-3B51D35E3C90}" srcOrd="0" destOrd="0" presId="urn:microsoft.com/office/officeart/2005/8/layout/hierarchy2"/>
    <dgm:cxn modelId="{063E0EBF-AB4C-412F-84B9-3FE0DEA91A18}" type="presParOf" srcId="{C1C5CFF2-326D-4884-B149-A1CF219882A2}" destId="{90FE7341-DCE5-48F8-9346-585103AC4F29}" srcOrd="1" destOrd="0" presId="urn:microsoft.com/office/officeart/2005/8/layout/hierarchy2"/>
    <dgm:cxn modelId="{468801CF-C266-40DD-BD07-1E03724908E0}" type="presParOf" srcId="{90FE7341-DCE5-48F8-9346-585103AC4F29}" destId="{B6C0DA6B-18D7-4710-9B30-5A6748AEE1B3}" srcOrd="0" destOrd="0" presId="urn:microsoft.com/office/officeart/2005/8/layout/hierarchy2"/>
    <dgm:cxn modelId="{44376FE3-8151-415E-BD6C-571A38650F94}" type="presParOf" srcId="{90FE7341-DCE5-48F8-9346-585103AC4F29}" destId="{F372D2A4-4278-4631-99B4-D501AB9A9E42}" srcOrd="1" destOrd="0" presId="urn:microsoft.com/office/officeart/2005/8/layout/hierarchy2"/>
    <dgm:cxn modelId="{B8BF4D90-8FEE-4AD0-AB13-016C78D62275}" type="presParOf" srcId="{F372D2A4-4278-4631-99B4-D501AB9A9E42}" destId="{48F8696A-1E16-485B-9F7F-273F7CA9E320}" srcOrd="0" destOrd="0" presId="urn:microsoft.com/office/officeart/2005/8/layout/hierarchy2"/>
    <dgm:cxn modelId="{5D42FCBC-1DE5-4435-8BD9-8076D1DEB67F}" type="presParOf" srcId="{48F8696A-1E16-485B-9F7F-273F7CA9E320}" destId="{5747BEE1-0B71-4BAB-8F24-44978A75FC30}" srcOrd="0" destOrd="0" presId="urn:microsoft.com/office/officeart/2005/8/layout/hierarchy2"/>
    <dgm:cxn modelId="{E24E22D2-969B-449D-AD80-82D84144D3C3}" type="presParOf" srcId="{F372D2A4-4278-4631-99B4-D501AB9A9E42}" destId="{86D83E7A-0B78-42B8-927C-B6F68C8925BD}" srcOrd="1" destOrd="0" presId="urn:microsoft.com/office/officeart/2005/8/layout/hierarchy2"/>
    <dgm:cxn modelId="{B20EB198-B766-4DB3-AA83-97B22EFEEC2B}" type="presParOf" srcId="{86D83E7A-0B78-42B8-927C-B6F68C8925BD}" destId="{2B140623-E222-4A0D-A2BA-86969E4C1605}" srcOrd="0" destOrd="0" presId="urn:microsoft.com/office/officeart/2005/8/layout/hierarchy2"/>
    <dgm:cxn modelId="{A4FCCCA5-307D-49C6-9087-84EA3C51EBE6}" type="presParOf" srcId="{86D83E7A-0B78-42B8-927C-B6F68C8925BD}" destId="{43562E0F-53BA-410D-8E53-65466C53256F}" srcOrd="1" destOrd="0" presId="urn:microsoft.com/office/officeart/2005/8/layout/hierarchy2"/>
    <dgm:cxn modelId="{C01359AE-859C-43EB-9B51-22FB31516744}" type="presParOf" srcId="{436BD952-6243-4CBB-9B21-57C53A441E47}" destId="{88C7BB23-70CD-47C6-BEFC-1468B8F6AD33}" srcOrd="1" destOrd="0" presId="urn:microsoft.com/office/officeart/2005/8/layout/hierarchy2"/>
    <dgm:cxn modelId="{A0EF1346-3FC8-4E74-BFFA-341C51CE972D}" type="presParOf" srcId="{88C7BB23-70CD-47C6-BEFC-1468B8F6AD33}" destId="{CC5A2EE6-5313-40BA-9215-9EC7C5A304C3}" srcOrd="0" destOrd="0" presId="urn:microsoft.com/office/officeart/2005/8/layout/hierarchy2"/>
    <dgm:cxn modelId="{5D83C3D0-6A6B-42EE-AA5C-2DAEB9E3ED3C}" type="presParOf" srcId="{88C7BB23-70CD-47C6-BEFC-1468B8F6AD33}" destId="{3B4B8C32-495C-48D0-89E9-EF51F5402D33}" srcOrd="1" destOrd="0" presId="urn:microsoft.com/office/officeart/2005/8/layout/hierarchy2"/>
    <dgm:cxn modelId="{5C5D8833-B2C9-4926-9323-FF76605676C5}" type="presParOf" srcId="{3B4B8C32-495C-48D0-89E9-EF51F5402D33}" destId="{11E1887B-15EE-42F3-B988-5D79EBCC2F83}" srcOrd="0" destOrd="0" presId="urn:microsoft.com/office/officeart/2005/8/layout/hierarchy2"/>
    <dgm:cxn modelId="{8DBD906B-E595-4D88-B898-1DAD3AFCE71E}" type="presParOf" srcId="{11E1887B-15EE-42F3-B988-5D79EBCC2F83}" destId="{8E15457B-1E72-4559-9F9B-0A5D05D417F2}" srcOrd="0" destOrd="0" presId="urn:microsoft.com/office/officeart/2005/8/layout/hierarchy2"/>
    <dgm:cxn modelId="{45EC75D0-F2FE-4B35-A562-9E772E080CB3}" type="presParOf" srcId="{3B4B8C32-495C-48D0-89E9-EF51F5402D33}" destId="{D4930D59-2471-4C25-A8FE-6E6B9139150C}" srcOrd="1" destOrd="0" presId="urn:microsoft.com/office/officeart/2005/8/layout/hierarchy2"/>
    <dgm:cxn modelId="{8D62CD9F-43F5-4E7B-A03B-98F118A9B5D7}" type="presParOf" srcId="{D4930D59-2471-4C25-A8FE-6E6B9139150C}" destId="{A32644F4-1CE8-4B25-B955-AB7ADE154B0B}" srcOrd="0" destOrd="0" presId="urn:microsoft.com/office/officeart/2005/8/layout/hierarchy2"/>
    <dgm:cxn modelId="{27C7126A-04AE-4B9D-A15D-208F27371EE8}" type="presParOf" srcId="{D4930D59-2471-4C25-A8FE-6E6B9139150C}" destId="{3970FA8D-1E21-4551-83F9-478FBCDE01F9}" srcOrd="1" destOrd="0" presId="urn:microsoft.com/office/officeart/2005/8/layout/hierarchy2"/>
    <dgm:cxn modelId="{227040CB-3422-409F-A06E-43396D6329BB}" type="presParOf" srcId="{3970FA8D-1E21-4551-83F9-478FBCDE01F9}" destId="{461470A1-5BB1-4539-978A-7AD86465A779}" srcOrd="0" destOrd="0" presId="urn:microsoft.com/office/officeart/2005/8/layout/hierarchy2"/>
    <dgm:cxn modelId="{B184126E-01D3-409A-8957-E9EE3642A4BA}" type="presParOf" srcId="{461470A1-5BB1-4539-978A-7AD86465A779}" destId="{F55E147C-8D09-4241-8835-E3E9A55F50ED}" srcOrd="0" destOrd="0" presId="urn:microsoft.com/office/officeart/2005/8/layout/hierarchy2"/>
    <dgm:cxn modelId="{0C169E4A-D6C6-4F07-9535-19870B05B29E}" type="presParOf" srcId="{3970FA8D-1E21-4551-83F9-478FBCDE01F9}" destId="{2ADFE851-5F14-4106-9153-4F6A2C474B47}" srcOrd="1" destOrd="0" presId="urn:microsoft.com/office/officeart/2005/8/layout/hierarchy2"/>
    <dgm:cxn modelId="{5055FA2E-2887-4684-A2A5-45C91754DCA0}" type="presParOf" srcId="{2ADFE851-5F14-4106-9153-4F6A2C474B47}" destId="{4990AB0A-C4BF-407A-99B1-AB640E076625}" srcOrd="0" destOrd="0" presId="urn:microsoft.com/office/officeart/2005/8/layout/hierarchy2"/>
    <dgm:cxn modelId="{91C45DAD-CB38-4EA0-B8AF-6A93FD6060D3}" type="presParOf" srcId="{2ADFE851-5F14-4106-9153-4F6A2C474B47}" destId="{69B41AE7-C968-4573-AD96-B7C9BF0651B4}" srcOrd="1" destOrd="0" presId="urn:microsoft.com/office/officeart/2005/8/layout/hierarchy2"/>
    <dgm:cxn modelId="{23371830-17A5-4845-BA25-57827CCB9402}" type="presParOf" srcId="{69B41AE7-C968-4573-AD96-B7C9BF0651B4}" destId="{361D974F-8E28-4E19-84DA-F23FA043B134}" srcOrd="0" destOrd="0" presId="urn:microsoft.com/office/officeart/2005/8/layout/hierarchy2"/>
    <dgm:cxn modelId="{D92F49FF-71E1-40D1-96B0-D248D4C27AE7}" type="presParOf" srcId="{361D974F-8E28-4E19-84DA-F23FA043B134}" destId="{2B0B6E7B-41C4-45A1-B27A-F7109DAAE959}" srcOrd="0" destOrd="0" presId="urn:microsoft.com/office/officeart/2005/8/layout/hierarchy2"/>
    <dgm:cxn modelId="{2C461670-F19B-4154-97A4-62851A76FCA5}" type="presParOf" srcId="{69B41AE7-C968-4573-AD96-B7C9BF0651B4}" destId="{6BEB13BC-2616-43D4-A13C-3C526FDF763C}" srcOrd="1" destOrd="0" presId="urn:microsoft.com/office/officeart/2005/8/layout/hierarchy2"/>
    <dgm:cxn modelId="{54D43C67-05E3-445C-88FA-5B3381869107}" type="presParOf" srcId="{6BEB13BC-2616-43D4-A13C-3C526FDF763C}" destId="{9DB3FE45-8632-4FDD-A342-D7DCDA0FF9D8}" srcOrd="0" destOrd="0" presId="urn:microsoft.com/office/officeart/2005/8/layout/hierarchy2"/>
    <dgm:cxn modelId="{90A9C5CA-87B2-4574-A62E-554E12DB18AB}" type="presParOf" srcId="{6BEB13BC-2616-43D4-A13C-3C526FDF763C}" destId="{10DFAEC9-FD1A-41C3-8A30-803025200B9D}" srcOrd="1" destOrd="0" presId="urn:microsoft.com/office/officeart/2005/8/layout/hierarchy2"/>
    <dgm:cxn modelId="{77BB2ABB-9F73-4DF9-8478-129826F2C448}" type="presParOf" srcId="{10DFAEC9-FD1A-41C3-8A30-803025200B9D}" destId="{EB455EC1-4124-4DD1-A1CE-8FFDDBEF2912}" srcOrd="0" destOrd="0" presId="urn:microsoft.com/office/officeart/2005/8/layout/hierarchy2"/>
    <dgm:cxn modelId="{1ECF5C53-8A0D-4A1B-913F-D7B09640B8D2}" type="presParOf" srcId="{EB455EC1-4124-4DD1-A1CE-8FFDDBEF2912}" destId="{164968F4-CF9D-4607-926C-4143C3C8858E}" srcOrd="0" destOrd="0" presId="urn:microsoft.com/office/officeart/2005/8/layout/hierarchy2"/>
    <dgm:cxn modelId="{C99865E0-C6A2-4D7B-BED3-30F6E99B73F3}" type="presParOf" srcId="{10DFAEC9-FD1A-41C3-8A30-803025200B9D}" destId="{37BC19F7-B356-4CA0-8F1D-B628E003379C}" srcOrd="1" destOrd="0" presId="urn:microsoft.com/office/officeart/2005/8/layout/hierarchy2"/>
    <dgm:cxn modelId="{F329A575-087E-4678-AC3A-CC69917DACC7}" type="presParOf" srcId="{37BC19F7-B356-4CA0-8F1D-B628E003379C}" destId="{80518A19-7ED0-4058-9506-CFA4035F9B94}" srcOrd="0" destOrd="0" presId="urn:microsoft.com/office/officeart/2005/8/layout/hierarchy2"/>
    <dgm:cxn modelId="{B6179B23-05F2-4AF4-BA38-1F59CA5A8760}" type="presParOf" srcId="{37BC19F7-B356-4CA0-8F1D-B628E003379C}" destId="{FD1BDC8D-69BF-457F-8223-0D66FC03276D}" srcOrd="1" destOrd="0" presId="urn:microsoft.com/office/officeart/2005/8/layout/hierarchy2"/>
    <dgm:cxn modelId="{BA989519-C668-4D71-8467-B9EAB219A719}" type="presParOf" srcId="{436BD952-6243-4CBB-9B21-57C53A441E47}" destId="{7D97113C-15D9-4F9D-940B-FBFDACE3A8F9}" srcOrd="2" destOrd="0" presId="urn:microsoft.com/office/officeart/2005/8/layout/hierarchy2"/>
    <dgm:cxn modelId="{7724F86F-63BE-413F-BE1A-6ACF6D5C8DE2}" type="presParOf" srcId="{7D97113C-15D9-4F9D-940B-FBFDACE3A8F9}" destId="{C08621F5-2FFD-4C1D-AF62-6331C8D4D410}" srcOrd="0" destOrd="0" presId="urn:microsoft.com/office/officeart/2005/8/layout/hierarchy2"/>
    <dgm:cxn modelId="{15CFAC86-3711-48A3-BCD0-935D23A2C7BE}" type="presParOf" srcId="{7D97113C-15D9-4F9D-940B-FBFDACE3A8F9}" destId="{606FBB2B-18BC-4002-B313-1A94D381E79A}" srcOrd="1" destOrd="0" presId="urn:microsoft.com/office/officeart/2005/8/layout/hierarchy2"/>
    <dgm:cxn modelId="{0CDA1A67-6FBF-4BF6-8D65-4BF42096FE5D}" type="presParOf" srcId="{606FBB2B-18BC-4002-B313-1A94D381E79A}" destId="{2DC4653E-CF06-45B4-9391-4751DDE580FD}" srcOrd="0" destOrd="0" presId="urn:microsoft.com/office/officeart/2005/8/layout/hierarchy2"/>
    <dgm:cxn modelId="{0CDB9D39-7496-4772-9FCE-5F9C793733A1}" type="presParOf" srcId="{2DC4653E-CF06-45B4-9391-4751DDE580FD}" destId="{634DAC26-5521-4506-95D8-9ECF636B0042}" srcOrd="0" destOrd="0" presId="urn:microsoft.com/office/officeart/2005/8/layout/hierarchy2"/>
    <dgm:cxn modelId="{0A090F60-D706-420D-B560-D5E970A90E87}" type="presParOf" srcId="{606FBB2B-18BC-4002-B313-1A94D381E79A}" destId="{EE01AD97-00DB-4A98-A31B-67E3186C0275}" srcOrd="1" destOrd="0" presId="urn:microsoft.com/office/officeart/2005/8/layout/hierarchy2"/>
    <dgm:cxn modelId="{B7A42618-7496-4463-A387-3CB92546EEA9}" type="presParOf" srcId="{EE01AD97-00DB-4A98-A31B-67E3186C0275}" destId="{3CAC9AE5-D04E-4410-A7A3-C0BEA2697335}" srcOrd="0" destOrd="0" presId="urn:microsoft.com/office/officeart/2005/8/layout/hierarchy2"/>
    <dgm:cxn modelId="{A77B913F-2B48-40F2-AD16-FB482A1CB0FB}" type="presParOf" srcId="{EE01AD97-00DB-4A98-A31B-67E3186C0275}" destId="{8608BDDE-4306-489D-B836-15A3278E1D60}" srcOrd="1" destOrd="0" presId="urn:microsoft.com/office/officeart/2005/8/layout/hierarchy2"/>
    <dgm:cxn modelId="{506439DC-A325-4098-9D9E-0B90CEE2F1DC}" type="presParOf" srcId="{8608BDDE-4306-489D-B836-15A3278E1D60}" destId="{622FCB97-9387-4875-9B17-CBAE79F6ABC1}" srcOrd="0" destOrd="0" presId="urn:microsoft.com/office/officeart/2005/8/layout/hierarchy2"/>
    <dgm:cxn modelId="{A7901CE0-B059-4788-9E01-3E26D03DD266}" type="presParOf" srcId="{622FCB97-9387-4875-9B17-CBAE79F6ABC1}" destId="{2E85B686-53CF-4EAA-966C-AF4B86A58D48}" srcOrd="0" destOrd="0" presId="urn:microsoft.com/office/officeart/2005/8/layout/hierarchy2"/>
    <dgm:cxn modelId="{7024E7AC-66F9-44E8-BBF8-E946C7285F62}" type="presParOf" srcId="{8608BDDE-4306-489D-B836-15A3278E1D60}" destId="{6792191D-6E3D-4A8F-9265-6DBB5B5787CB}" srcOrd="1" destOrd="0" presId="urn:microsoft.com/office/officeart/2005/8/layout/hierarchy2"/>
    <dgm:cxn modelId="{3006928B-0F15-48D8-A496-E25D172DA4B1}" type="presParOf" srcId="{6792191D-6E3D-4A8F-9265-6DBB5B5787CB}" destId="{19B953E7-A313-4E71-A46E-4DBB147F6738}" srcOrd="0" destOrd="0" presId="urn:microsoft.com/office/officeart/2005/8/layout/hierarchy2"/>
    <dgm:cxn modelId="{649BE3DF-B136-4AFC-8B6C-120DA0F5404B}" type="presParOf" srcId="{6792191D-6E3D-4A8F-9265-6DBB5B5787CB}" destId="{3927CB40-F198-4774-AAA3-48FA21139660}" srcOrd="1" destOrd="0" presId="urn:microsoft.com/office/officeart/2005/8/layout/hierarchy2"/>
    <dgm:cxn modelId="{7F04A369-AD53-44E1-BA80-47F753086CB5}" type="presParOf" srcId="{8608BDDE-4306-489D-B836-15A3278E1D60}" destId="{7A0BE352-9138-4FD5-8858-5471902C5D43}" srcOrd="2" destOrd="0" presId="urn:microsoft.com/office/officeart/2005/8/layout/hierarchy2"/>
    <dgm:cxn modelId="{98E122CE-AE12-4641-BA93-9904BDE4181A}" type="presParOf" srcId="{7A0BE352-9138-4FD5-8858-5471902C5D43}" destId="{6C895D90-096E-45ED-A431-B1F761F0CAED}" srcOrd="0" destOrd="0" presId="urn:microsoft.com/office/officeart/2005/8/layout/hierarchy2"/>
    <dgm:cxn modelId="{42BCB805-A74F-49AF-BC4F-4BE4DF3B9CBB}" type="presParOf" srcId="{8608BDDE-4306-489D-B836-15A3278E1D60}" destId="{BDC9FBA3-93A5-44D8-87CD-F5C6A6047AF2}" srcOrd="3" destOrd="0" presId="urn:microsoft.com/office/officeart/2005/8/layout/hierarchy2"/>
    <dgm:cxn modelId="{796BAB4B-B65E-4B2F-897B-9AA4622A8F32}" type="presParOf" srcId="{BDC9FBA3-93A5-44D8-87CD-F5C6A6047AF2}" destId="{418CBC30-3E9B-4E0D-87B3-17FD01F68E85}" srcOrd="0" destOrd="0" presId="urn:microsoft.com/office/officeart/2005/8/layout/hierarchy2"/>
    <dgm:cxn modelId="{CF61BABA-397B-4338-A4FB-734CABB04F1D}" type="presParOf" srcId="{BDC9FBA3-93A5-44D8-87CD-F5C6A6047AF2}" destId="{211F37BF-171C-4F0E-8653-92B26926DBD6}" srcOrd="1" destOrd="0" presId="urn:microsoft.com/office/officeart/2005/8/layout/hierarchy2"/>
    <dgm:cxn modelId="{BAA902A5-2A00-4147-B952-86142E53B859}" type="presParOf" srcId="{8608BDDE-4306-489D-B836-15A3278E1D60}" destId="{3C12A37A-9A47-4636-B1CE-4804273CA446}" srcOrd="4" destOrd="0" presId="urn:microsoft.com/office/officeart/2005/8/layout/hierarchy2"/>
    <dgm:cxn modelId="{294FC42D-78B1-4EFF-A8CA-94E6038A11E1}" type="presParOf" srcId="{3C12A37A-9A47-4636-B1CE-4804273CA446}" destId="{75497279-2BF3-49EA-AEAB-E460E9410F50}" srcOrd="0" destOrd="0" presId="urn:microsoft.com/office/officeart/2005/8/layout/hierarchy2"/>
    <dgm:cxn modelId="{682A11F1-D001-4F82-890F-E8A98965D497}" type="presParOf" srcId="{8608BDDE-4306-489D-B836-15A3278E1D60}" destId="{C41DC5FB-F0BB-4BB0-BDFF-3FE65E58E0E2}" srcOrd="5" destOrd="0" presId="urn:microsoft.com/office/officeart/2005/8/layout/hierarchy2"/>
    <dgm:cxn modelId="{AC540270-C964-41B4-A76B-51046B3EB905}" type="presParOf" srcId="{C41DC5FB-F0BB-4BB0-BDFF-3FE65E58E0E2}" destId="{F98CE4AF-64FE-452C-A087-BF63CA67BD52}" srcOrd="0" destOrd="0" presId="urn:microsoft.com/office/officeart/2005/8/layout/hierarchy2"/>
    <dgm:cxn modelId="{BED4A6CC-CB7E-4A01-A234-F6F144128FCE}" type="presParOf" srcId="{C41DC5FB-F0BB-4BB0-BDFF-3FE65E58E0E2}" destId="{6036C439-2A15-494B-91F4-1E4ECBD2C130}" srcOrd="1" destOrd="0" presId="urn:microsoft.com/office/officeart/2005/8/layout/hierarchy2"/>
    <dgm:cxn modelId="{0A0C17C1-6608-4916-A881-76C12A7CA7D0}" type="presParOf" srcId="{8608BDDE-4306-489D-B836-15A3278E1D60}" destId="{B9AB9797-0BBD-421E-83BD-108CF89E418A}" srcOrd="6" destOrd="0" presId="urn:microsoft.com/office/officeart/2005/8/layout/hierarchy2"/>
    <dgm:cxn modelId="{7633B040-ABF0-46FF-B386-DC4CB1A9BA89}" type="presParOf" srcId="{B9AB9797-0BBD-421E-83BD-108CF89E418A}" destId="{8C199A51-2532-4902-B9CB-4DE6907181F6}" srcOrd="0" destOrd="0" presId="urn:microsoft.com/office/officeart/2005/8/layout/hierarchy2"/>
    <dgm:cxn modelId="{87F55154-42C0-44D5-897B-5612B4067AC2}" type="presParOf" srcId="{8608BDDE-4306-489D-B836-15A3278E1D60}" destId="{E119D336-B534-4ED2-B79B-A17C99724BAC}" srcOrd="7" destOrd="0" presId="urn:microsoft.com/office/officeart/2005/8/layout/hierarchy2"/>
    <dgm:cxn modelId="{752FF745-A140-4E15-A6A1-E3030C1A9601}" type="presParOf" srcId="{E119D336-B534-4ED2-B79B-A17C99724BAC}" destId="{FD3F3E7D-2E56-4493-A73E-5D3EE2F0968A}" srcOrd="0" destOrd="0" presId="urn:microsoft.com/office/officeart/2005/8/layout/hierarchy2"/>
    <dgm:cxn modelId="{F28BA0D9-AECE-4937-9AF9-B26339B63F5B}" type="presParOf" srcId="{E119D336-B534-4ED2-B79B-A17C99724BAC}" destId="{FF9BEE45-4E0D-4676-8832-AA8C613EE897}" srcOrd="1" destOrd="0" presId="urn:microsoft.com/office/officeart/2005/8/layout/hierarchy2"/>
    <dgm:cxn modelId="{1BC15A5B-5A65-411B-9EB4-8D364957F678}" type="presParOf" srcId="{606FBB2B-18BC-4002-B313-1A94D381E79A}" destId="{343B028A-5521-489B-B849-0B26979855FB}" srcOrd="2" destOrd="0" presId="urn:microsoft.com/office/officeart/2005/8/layout/hierarchy2"/>
    <dgm:cxn modelId="{FC2C4D93-E216-45FA-BA6F-DBA3106712ED}" type="presParOf" srcId="{343B028A-5521-489B-B849-0B26979855FB}" destId="{10FBC1D3-8999-4A26-979D-3A4651188BC7}" srcOrd="0" destOrd="0" presId="urn:microsoft.com/office/officeart/2005/8/layout/hierarchy2"/>
    <dgm:cxn modelId="{9CF8B4FC-69DC-47C3-B56C-92A21C08F7CE}" type="presParOf" srcId="{606FBB2B-18BC-4002-B313-1A94D381E79A}" destId="{69209032-BF96-4DF8-8E00-CB0C7AB7223F}" srcOrd="3" destOrd="0" presId="urn:microsoft.com/office/officeart/2005/8/layout/hierarchy2"/>
    <dgm:cxn modelId="{A2154ABF-F9A1-4F54-A4E8-E97F9C79EDC6}" type="presParOf" srcId="{69209032-BF96-4DF8-8E00-CB0C7AB7223F}" destId="{E0E2CC6F-CD14-4D74-9957-A0094289142C}" srcOrd="0" destOrd="0" presId="urn:microsoft.com/office/officeart/2005/8/layout/hierarchy2"/>
    <dgm:cxn modelId="{0ADACD87-D2E7-4D0F-B4C3-082548961E09}" type="presParOf" srcId="{69209032-BF96-4DF8-8E00-CB0C7AB7223F}" destId="{B62951BB-4FC7-47FE-9921-D80CD8BC3515}" srcOrd="1" destOrd="0" presId="urn:microsoft.com/office/officeart/2005/8/layout/hierarchy2"/>
    <dgm:cxn modelId="{7994C9E8-217C-471C-9F53-3F756E0E3B1E}" type="presParOf" srcId="{B62951BB-4FC7-47FE-9921-D80CD8BC3515}" destId="{86FCA513-A9BB-433F-83B4-1C3AC965D874}" srcOrd="0" destOrd="0" presId="urn:microsoft.com/office/officeart/2005/8/layout/hierarchy2"/>
    <dgm:cxn modelId="{360209EE-4DF2-4AC7-BD12-DF66ADBA08B5}" type="presParOf" srcId="{86FCA513-A9BB-433F-83B4-1C3AC965D874}" destId="{06AE1EE6-3DA7-498B-B72A-ED496D54C462}" srcOrd="0" destOrd="0" presId="urn:microsoft.com/office/officeart/2005/8/layout/hierarchy2"/>
    <dgm:cxn modelId="{BCBB599C-7564-40B2-A7E5-AC7101045EE9}" type="presParOf" srcId="{B62951BB-4FC7-47FE-9921-D80CD8BC3515}" destId="{3ACCF6E4-0D6F-4A1B-96CB-D23E22AB6F61}" srcOrd="1" destOrd="0" presId="urn:microsoft.com/office/officeart/2005/8/layout/hierarchy2"/>
    <dgm:cxn modelId="{A89CFF20-0CC7-4347-B59C-240485C88377}" type="presParOf" srcId="{3ACCF6E4-0D6F-4A1B-96CB-D23E22AB6F61}" destId="{57AF0B23-339A-42CD-9ED0-4F51E4881B7A}" srcOrd="0" destOrd="0" presId="urn:microsoft.com/office/officeart/2005/8/layout/hierarchy2"/>
    <dgm:cxn modelId="{44D7E937-B4BE-401C-933C-2687D627CE5E}" type="presParOf" srcId="{3ACCF6E4-0D6F-4A1B-96CB-D23E22AB6F61}" destId="{E8A41034-54FE-4206-8A79-1A98BE3DFD5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B004B-3E09-49BE-A976-50025A92B96C}">
      <dsp:nvSpPr>
        <dsp:cNvPr id="0" name=""/>
        <dsp:cNvSpPr/>
      </dsp:nvSpPr>
      <dsp:spPr>
        <a:xfrm>
          <a:off x="8052038" y="1837102"/>
          <a:ext cx="1081831" cy="663545"/>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مصونیت کتب آسمانی</a:t>
          </a:r>
          <a:endParaRPr lang="fa-IR" sz="1600" kern="1200" dirty="0">
            <a:cs typeface="B Koodak" pitchFamily="2" charset="-78"/>
          </a:endParaRPr>
        </a:p>
      </dsp:txBody>
      <dsp:txXfrm>
        <a:off x="8071473" y="1856537"/>
        <a:ext cx="1042961" cy="624675"/>
      </dsp:txXfrm>
    </dsp:sp>
    <dsp:sp modelId="{A7447AAD-0FBB-49A5-AEAC-21A40577CF61}">
      <dsp:nvSpPr>
        <dsp:cNvPr id="0" name=""/>
        <dsp:cNvSpPr/>
      </dsp:nvSpPr>
      <dsp:spPr>
        <a:xfrm rot="14426785">
          <a:off x="7248505" y="1689313"/>
          <a:ext cx="1076229" cy="22917"/>
        </a:xfrm>
        <a:custGeom>
          <a:avLst/>
          <a:gdLst/>
          <a:ahLst/>
          <a:cxnLst/>
          <a:rect l="0" t="0" r="0" b="0"/>
          <a:pathLst>
            <a:path>
              <a:moveTo>
                <a:pt x="0" y="11458"/>
              </a:moveTo>
              <a:lnTo>
                <a:pt x="1076229" y="11458"/>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59714" y="1673866"/>
        <a:ext cx="53811" cy="53811"/>
      </dsp:txXfrm>
    </dsp:sp>
    <dsp:sp modelId="{E7AEBBE3-61F1-46C4-8903-39020DC1C7BA}">
      <dsp:nvSpPr>
        <dsp:cNvPr id="0" name=""/>
        <dsp:cNvSpPr/>
      </dsp:nvSpPr>
      <dsp:spPr>
        <a:xfrm>
          <a:off x="6194110" y="900895"/>
          <a:ext cx="1327091" cy="663545"/>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تا هنگام ابلاغ به مردم</a:t>
          </a:r>
          <a:endParaRPr lang="fa-IR" sz="1600" kern="1200" dirty="0">
            <a:cs typeface="B Koodak" pitchFamily="2" charset="-78"/>
          </a:endParaRPr>
        </a:p>
      </dsp:txBody>
      <dsp:txXfrm>
        <a:off x="6213545" y="920330"/>
        <a:ext cx="1288221" cy="624675"/>
      </dsp:txXfrm>
    </dsp:sp>
    <dsp:sp modelId="{FD7E3D01-E2B9-495E-BD93-C1F737306AAA}">
      <dsp:nvSpPr>
        <dsp:cNvPr id="0" name=""/>
        <dsp:cNvSpPr/>
      </dsp:nvSpPr>
      <dsp:spPr>
        <a:xfrm rot="10800000">
          <a:off x="5663274" y="1221210"/>
          <a:ext cx="530836" cy="22917"/>
        </a:xfrm>
        <a:custGeom>
          <a:avLst/>
          <a:gdLst/>
          <a:ahLst/>
          <a:cxnLst/>
          <a:rect l="0" t="0" r="0" b="0"/>
          <a:pathLst>
            <a:path>
              <a:moveTo>
                <a:pt x="0" y="11458"/>
              </a:moveTo>
              <a:lnTo>
                <a:pt x="530836" y="11458"/>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15421" y="1219397"/>
        <a:ext cx="26541" cy="26541"/>
      </dsp:txXfrm>
    </dsp:sp>
    <dsp:sp modelId="{0930BD69-A3E9-45B2-A207-123B78356CA3}">
      <dsp:nvSpPr>
        <dsp:cNvPr id="0" name=""/>
        <dsp:cNvSpPr/>
      </dsp:nvSpPr>
      <dsp:spPr>
        <a:xfrm>
          <a:off x="4336182" y="900895"/>
          <a:ext cx="1327091" cy="663545"/>
        </a:xfrm>
        <a:prstGeom prst="roundRect">
          <a:avLst>
            <a:gd name="adj" fmla="val 10000"/>
          </a:avLst>
        </a:prstGeom>
        <a:gradFill rotWithShape="0">
          <a:gsLst>
            <a:gs pos="0">
              <a:schemeClr val="accent5">
                <a:hueOff val="0"/>
                <a:satOff val="0"/>
                <a:lumOff val="0"/>
                <a:alphaOff val="0"/>
                <a:tint val="70000"/>
                <a:satMod val="180000"/>
              </a:schemeClr>
            </a:gs>
            <a:gs pos="62000">
              <a:schemeClr val="accent5">
                <a:hueOff val="0"/>
                <a:satOff val="0"/>
                <a:lumOff val="0"/>
                <a:alphaOff val="0"/>
                <a:tint val="30000"/>
                <a:satMod val="180000"/>
              </a:schemeClr>
            </a:gs>
            <a:gs pos="100000">
              <a:schemeClr val="accent5">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عقلا لازم است</a:t>
          </a:r>
          <a:endParaRPr lang="fa-IR" sz="1600" kern="1200" dirty="0">
            <a:cs typeface="B Koodak" pitchFamily="2" charset="-78"/>
          </a:endParaRPr>
        </a:p>
      </dsp:txBody>
      <dsp:txXfrm>
        <a:off x="4355617" y="920330"/>
        <a:ext cx="1288221" cy="624675"/>
      </dsp:txXfrm>
    </dsp:sp>
    <dsp:sp modelId="{8B6DD1AF-CD16-407C-AD7C-894BB8C170DE}">
      <dsp:nvSpPr>
        <dsp:cNvPr id="0" name=""/>
        <dsp:cNvSpPr/>
      </dsp:nvSpPr>
      <dsp:spPr>
        <a:xfrm rot="10800000">
          <a:off x="3805345" y="1221210"/>
          <a:ext cx="530836" cy="22917"/>
        </a:xfrm>
        <a:custGeom>
          <a:avLst/>
          <a:gdLst/>
          <a:ahLst/>
          <a:cxnLst/>
          <a:rect l="0" t="0" r="0" b="0"/>
          <a:pathLst>
            <a:path>
              <a:moveTo>
                <a:pt x="0" y="11458"/>
              </a:moveTo>
              <a:lnTo>
                <a:pt x="530836" y="11458"/>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57493" y="1219397"/>
        <a:ext cx="26541" cy="26541"/>
      </dsp:txXfrm>
    </dsp:sp>
    <dsp:sp modelId="{0369AC77-616B-4811-AF4C-F5A9BBB435F9}">
      <dsp:nvSpPr>
        <dsp:cNvPr id="0" name=""/>
        <dsp:cNvSpPr/>
      </dsp:nvSpPr>
      <dsp:spPr>
        <a:xfrm>
          <a:off x="2478254" y="900895"/>
          <a:ext cx="1327091" cy="663545"/>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مقتضای حکمت الهی است</a:t>
          </a:r>
          <a:endParaRPr lang="fa-IR" sz="1600" kern="1200" dirty="0">
            <a:cs typeface="B Koodak" pitchFamily="2" charset="-78"/>
          </a:endParaRPr>
        </a:p>
      </dsp:txBody>
      <dsp:txXfrm>
        <a:off x="2497689" y="920330"/>
        <a:ext cx="1288221" cy="624675"/>
      </dsp:txXfrm>
    </dsp:sp>
    <dsp:sp modelId="{C4D1902C-3429-43B7-825F-0EA05DF884E7}">
      <dsp:nvSpPr>
        <dsp:cNvPr id="0" name=""/>
        <dsp:cNvSpPr/>
      </dsp:nvSpPr>
      <dsp:spPr>
        <a:xfrm rot="7464803">
          <a:off x="7316986" y="2544856"/>
          <a:ext cx="939268" cy="22917"/>
        </a:xfrm>
        <a:custGeom>
          <a:avLst/>
          <a:gdLst/>
          <a:ahLst/>
          <a:cxnLst/>
          <a:rect l="0" t="0" r="0" b="0"/>
          <a:pathLst>
            <a:path>
              <a:moveTo>
                <a:pt x="0" y="11458"/>
              </a:moveTo>
              <a:lnTo>
                <a:pt x="939268" y="11458"/>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63138" y="2532832"/>
        <a:ext cx="46963" cy="46963"/>
      </dsp:txXfrm>
    </dsp:sp>
    <dsp:sp modelId="{28188450-C97A-4998-AE6A-08587D266933}">
      <dsp:nvSpPr>
        <dsp:cNvPr id="0" name=""/>
        <dsp:cNvSpPr/>
      </dsp:nvSpPr>
      <dsp:spPr>
        <a:xfrm>
          <a:off x="6194110" y="2450653"/>
          <a:ext cx="1327091" cy="986201"/>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پس از آن وقتی در اختیار مردم                  قرار گرفت</a:t>
          </a:r>
          <a:endParaRPr lang="fa-IR" sz="1600" kern="1200" dirty="0">
            <a:cs typeface="B Koodak" pitchFamily="2" charset="-78"/>
          </a:endParaRPr>
        </a:p>
      </dsp:txBody>
      <dsp:txXfrm>
        <a:off x="6222995" y="2479538"/>
        <a:ext cx="1269321" cy="928431"/>
      </dsp:txXfrm>
    </dsp:sp>
    <dsp:sp modelId="{B913726B-A0F5-4D8F-BC2A-7B89B48B81B8}">
      <dsp:nvSpPr>
        <dsp:cNvPr id="0" name=""/>
        <dsp:cNvSpPr/>
      </dsp:nvSpPr>
      <dsp:spPr>
        <a:xfrm rot="14344977">
          <a:off x="5412109" y="2489113"/>
          <a:ext cx="1033164" cy="22917"/>
        </a:xfrm>
        <a:custGeom>
          <a:avLst/>
          <a:gdLst/>
          <a:ahLst/>
          <a:cxnLst/>
          <a:rect l="0" t="0" r="0" b="0"/>
          <a:pathLst>
            <a:path>
              <a:moveTo>
                <a:pt x="0" y="11458"/>
              </a:moveTo>
              <a:lnTo>
                <a:pt x="1033164" y="11458"/>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02863" y="2474742"/>
        <a:ext cx="51658" cy="51658"/>
      </dsp:txXfrm>
    </dsp:sp>
    <dsp:sp modelId="{830CA234-F0F7-4602-BFD0-E0AB1A1A1A40}">
      <dsp:nvSpPr>
        <dsp:cNvPr id="0" name=""/>
        <dsp:cNvSpPr/>
      </dsp:nvSpPr>
      <dsp:spPr>
        <a:xfrm>
          <a:off x="3725985" y="1663973"/>
          <a:ext cx="1937288" cy="786832"/>
        </a:xfrm>
        <a:prstGeom prst="roundRect">
          <a:avLst>
            <a:gd name="adj" fmla="val 10000"/>
          </a:avLst>
        </a:prstGeom>
        <a:gradFill rotWithShape="0">
          <a:gsLst>
            <a:gs pos="0">
              <a:schemeClr val="accent5">
                <a:hueOff val="0"/>
                <a:satOff val="0"/>
                <a:lumOff val="0"/>
                <a:alphaOff val="0"/>
                <a:tint val="70000"/>
                <a:satMod val="180000"/>
              </a:schemeClr>
            </a:gs>
            <a:gs pos="62000">
              <a:schemeClr val="accent5">
                <a:hueOff val="0"/>
                <a:satOff val="0"/>
                <a:lumOff val="0"/>
                <a:alphaOff val="0"/>
                <a:tint val="30000"/>
                <a:satMod val="180000"/>
              </a:schemeClr>
            </a:gs>
            <a:gs pos="100000">
              <a:schemeClr val="accent5">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این کتب کاملا از بین رفته اند</a:t>
          </a:r>
          <a:endParaRPr lang="fa-IR" sz="1600" kern="1200" dirty="0">
            <a:cs typeface="B Koodak" pitchFamily="2" charset="-78"/>
          </a:endParaRPr>
        </a:p>
      </dsp:txBody>
      <dsp:txXfrm>
        <a:off x="3749031" y="1687019"/>
        <a:ext cx="1891196" cy="740740"/>
      </dsp:txXfrm>
    </dsp:sp>
    <dsp:sp modelId="{D4811A95-643A-4E22-B437-FDFC5DEAEBBE}">
      <dsp:nvSpPr>
        <dsp:cNvPr id="0" name=""/>
        <dsp:cNvSpPr/>
      </dsp:nvSpPr>
      <dsp:spPr>
        <a:xfrm rot="10800000">
          <a:off x="3195149" y="2045931"/>
          <a:ext cx="530836" cy="22917"/>
        </a:xfrm>
        <a:custGeom>
          <a:avLst/>
          <a:gdLst/>
          <a:ahLst/>
          <a:cxnLst/>
          <a:rect l="0" t="0" r="0" b="0"/>
          <a:pathLst>
            <a:path>
              <a:moveTo>
                <a:pt x="0" y="11458"/>
              </a:moveTo>
              <a:lnTo>
                <a:pt x="530836" y="11458"/>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47296" y="2044118"/>
        <a:ext cx="26541" cy="26541"/>
      </dsp:txXfrm>
    </dsp:sp>
    <dsp:sp modelId="{1D9E8588-2C36-42D1-872C-B3F7744C980F}">
      <dsp:nvSpPr>
        <dsp:cNvPr id="0" name=""/>
        <dsp:cNvSpPr/>
      </dsp:nvSpPr>
      <dsp:spPr>
        <a:xfrm>
          <a:off x="1387557" y="1725616"/>
          <a:ext cx="1807591" cy="663545"/>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مانند کتاب حضرت نوح و ابراهیم</a:t>
          </a:r>
          <a:endParaRPr lang="fa-IR" sz="1600" kern="1200" dirty="0">
            <a:cs typeface="B Koodak" pitchFamily="2" charset="-78"/>
          </a:endParaRPr>
        </a:p>
      </dsp:txBody>
      <dsp:txXfrm>
        <a:off x="1406992" y="1745051"/>
        <a:ext cx="1768721" cy="624675"/>
      </dsp:txXfrm>
    </dsp:sp>
    <dsp:sp modelId="{F0C0603B-8A88-4C7E-A062-FB832B4638FD}">
      <dsp:nvSpPr>
        <dsp:cNvPr id="0" name=""/>
        <dsp:cNvSpPr/>
      </dsp:nvSpPr>
      <dsp:spPr>
        <a:xfrm rot="10800000">
          <a:off x="5663274" y="2932295"/>
          <a:ext cx="530836" cy="22917"/>
        </a:xfrm>
        <a:custGeom>
          <a:avLst/>
          <a:gdLst/>
          <a:ahLst/>
          <a:cxnLst/>
          <a:rect l="0" t="0" r="0" b="0"/>
          <a:pathLst>
            <a:path>
              <a:moveTo>
                <a:pt x="0" y="11458"/>
              </a:moveTo>
              <a:lnTo>
                <a:pt x="530836" y="11458"/>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15421" y="2930483"/>
        <a:ext cx="26541" cy="26541"/>
      </dsp:txXfrm>
    </dsp:sp>
    <dsp:sp modelId="{621F578E-06C9-4132-9E95-875ADCC3DE3D}">
      <dsp:nvSpPr>
        <dsp:cNvPr id="0" name=""/>
        <dsp:cNvSpPr/>
      </dsp:nvSpPr>
      <dsp:spPr>
        <a:xfrm>
          <a:off x="3725985" y="2550337"/>
          <a:ext cx="1937288" cy="786832"/>
        </a:xfrm>
        <a:prstGeom prst="roundRect">
          <a:avLst>
            <a:gd name="adj" fmla="val 10000"/>
          </a:avLst>
        </a:prstGeom>
        <a:gradFill rotWithShape="0">
          <a:gsLst>
            <a:gs pos="0">
              <a:schemeClr val="accent5">
                <a:hueOff val="0"/>
                <a:satOff val="0"/>
                <a:lumOff val="0"/>
                <a:alphaOff val="0"/>
                <a:tint val="70000"/>
                <a:satMod val="180000"/>
              </a:schemeClr>
            </a:gs>
            <a:gs pos="62000">
              <a:schemeClr val="accent5">
                <a:hueOff val="0"/>
                <a:satOff val="0"/>
                <a:lumOff val="0"/>
                <a:alphaOff val="0"/>
                <a:tint val="30000"/>
                <a:satMod val="180000"/>
              </a:schemeClr>
            </a:gs>
            <a:gs pos="100000">
              <a:schemeClr val="accent5">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دیگر مورد تحریف جدی قرار گرفتند</a:t>
          </a:r>
          <a:endParaRPr lang="fa-IR" sz="1600" kern="1200" dirty="0">
            <a:cs typeface="B Koodak" pitchFamily="2" charset="-78"/>
          </a:endParaRPr>
        </a:p>
      </dsp:txBody>
      <dsp:txXfrm>
        <a:off x="3749031" y="2573383"/>
        <a:ext cx="1891196" cy="740740"/>
      </dsp:txXfrm>
    </dsp:sp>
    <dsp:sp modelId="{3BA20991-8BAD-461F-BFC9-167EAEEDD88C}">
      <dsp:nvSpPr>
        <dsp:cNvPr id="0" name=""/>
        <dsp:cNvSpPr/>
      </dsp:nvSpPr>
      <dsp:spPr>
        <a:xfrm rot="10800000">
          <a:off x="3195149" y="2932295"/>
          <a:ext cx="530836" cy="22917"/>
        </a:xfrm>
        <a:custGeom>
          <a:avLst/>
          <a:gdLst/>
          <a:ahLst/>
          <a:cxnLst/>
          <a:rect l="0" t="0" r="0" b="0"/>
          <a:pathLst>
            <a:path>
              <a:moveTo>
                <a:pt x="0" y="11458"/>
              </a:moveTo>
              <a:lnTo>
                <a:pt x="530836" y="11458"/>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47296" y="2930483"/>
        <a:ext cx="26541" cy="26541"/>
      </dsp:txXfrm>
    </dsp:sp>
    <dsp:sp modelId="{68BF443B-A1AC-4A56-9AB4-EA0428D74F0F}">
      <dsp:nvSpPr>
        <dsp:cNvPr id="0" name=""/>
        <dsp:cNvSpPr/>
      </dsp:nvSpPr>
      <dsp:spPr>
        <a:xfrm>
          <a:off x="1387557" y="2611981"/>
          <a:ext cx="1807591" cy="663545"/>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مانند تورات و انجیل</a:t>
          </a:r>
          <a:endParaRPr lang="fa-IR" sz="1600" kern="1200" dirty="0">
            <a:cs typeface="B Koodak" pitchFamily="2" charset="-78"/>
          </a:endParaRPr>
        </a:p>
      </dsp:txBody>
      <dsp:txXfrm>
        <a:off x="1406992" y="2631416"/>
        <a:ext cx="1768721" cy="624675"/>
      </dsp:txXfrm>
    </dsp:sp>
    <dsp:sp modelId="{136F2580-A666-41C5-A826-69F8F2950089}">
      <dsp:nvSpPr>
        <dsp:cNvPr id="0" name=""/>
        <dsp:cNvSpPr/>
      </dsp:nvSpPr>
      <dsp:spPr>
        <a:xfrm rot="7255023">
          <a:off x="5412109" y="3375477"/>
          <a:ext cx="1033164" cy="22917"/>
        </a:xfrm>
        <a:custGeom>
          <a:avLst/>
          <a:gdLst/>
          <a:ahLst/>
          <a:cxnLst/>
          <a:rect l="0" t="0" r="0" b="0"/>
          <a:pathLst>
            <a:path>
              <a:moveTo>
                <a:pt x="0" y="11458"/>
              </a:moveTo>
              <a:lnTo>
                <a:pt x="1033164" y="11458"/>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02863" y="3361107"/>
        <a:ext cx="51658" cy="51658"/>
      </dsp:txXfrm>
    </dsp:sp>
    <dsp:sp modelId="{E673E6E7-3A49-4C90-A513-4B93D9B71099}">
      <dsp:nvSpPr>
        <dsp:cNvPr id="0" name=""/>
        <dsp:cNvSpPr/>
      </dsp:nvSpPr>
      <dsp:spPr>
        <a:xfrm>
          <a:off x="3725985" y="3436702"/>
          <a:ext cx="1937288" cy="786832"/>
        </a:xfrm>
        <a:prstGeom prst="roundRect">
          <a:avLst>
            <a:gd name="adj" fmla="val 10000"/>
          </a:avLst>
        </a:prstGeom>
        <a:gradFill rotWithShape="0">
          <a:gsLst>
            <a:gs pos="0">
              <a:schemeClr val="accent5">
                <a:hueOff val="0"/>
                <a:satOff val="0"/>
                <a:lumOff val="0"/>
                <a:alphaOff val="0"/>
                <a:tint val="70000"/>
                <a:satMod val="180000"/>
              </a:schemeClr>
            </a:gs>
            <a:gs pos="62000">
              <a:schemeClr val="accent5">
                <a:hueOff val="0"/>
                <a:satOff val="0"/>
                <a:lumOff val="0"/>
                <a:alphaOff val="0"/>
                <a:tint val="30000"/>
                <a:satMod val="180000"/>
              </a:schemeClr>
            </a:gs>
            <a:gs pos="100000">
              <a:schemeClr val="accent5">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تحریف مصون مانده اند</a:t>
          </a:r>
          <a:endParaRPr lang="fa-IR" sz="1600" kern="1200" dirty="0">
            <a:cs typeface="B Koodak" pitchFamily="2" charset="-78"/>
          </a:endParaRPr>
        </a:p>
      </dsp:txBody>
      <dsp:txXfrm>
        <a:off x="3749031" y="3459748"/>
        <a:ext cx="1891196" cy="740740"/>
      </dsp:txXfrm>
    </dsp:sp>
    <dsp:sp modelId="{88B803F7-8C2B-48AA-BA1C-80F07B501E7C}">
      <dsp:nvSpPr>
        <dsp:cNvPr id="0" name=""/>
        <dsp:cNvSpPr/>
      </dsp:nvSpPr>
      <dsp:spPr>
        <a:xfrm rot="10800000">
          <a:off x="3195149" y="3818659"/>
          <a:ext cx="530836" cy="22917"/>
        </a:xfrm>
        <a:custGeom>
          <a:avLst/>
          <a:gdLst/>
          <a:ahLst/>
          <a:cxnLst/>
          <a:rect l="0" t="0" r="0" b="0"/>
          <a:pathLst>
            <a:path>
              <a:moveTo>
                <a:pt x="0" y="11458"/>
              </a:moveTo>
              <a:lnTo>
                <a:pt x="530836" y="11458"/>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47296" y="3816847"/>
        <a:ext cx="26541" cy="26541"/>
      </dsp:txXfrm>
    </dsp:sp>
    <dsp:sp modelId="{A1CFDE44-9D8C-4029-901D-1981557E43B0}">
      <dsp:nvSpPr>
        <dsp:cNvPr id="0" name=""/>
        <dsp:cNvSpPr/>
      </dsp:nvSpPr>
      <dsp:spPr>
        <a:xfrm>
          <a:off x="1868057" y="3498345"/>
          <a:ext cx="1327091" cy="663545"/>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قرآن کریم</a:t>
          </a:r>
          <a:endParaRPr lang="fa-IR" sz="1600" kern="1200" dirty="0">
            <a:cs typeface="B Koodak" pitchFamily="2" charset="-78"/>
          </a:endParaRPr>
        </a:p>
      </dsp:txBody>
      <dsp:txXfrm>
        <a:off x="1887492" y="3517780"/>
        <a:ext cx="1288221" cy="624675"/>
      </dsp:txXfrm>
    </dsp:sp>
    <dsp:sp modelId="{42B8465C-51F6-47FE-9083-B0E08EC0A75F}">
      <dsp:nvSpPr>
        <dsp:cNvPr id="0" name=""/>
        <dsp:cNvSpPr/>
      </dsp:nvSpPr>
      <dsp:spPr>
        <a:xfrm rot="10800000">
          <a:off x="1337220" y="3818659"/>
          <a:ext cx="530836" cy="22917"/>
        </a:xfrm>
        <a:custGeom>
          <a:avLst/>
          <a:gdLst/>
          <a:ahLst/>
          <a:cxnLst/>
          <a:rect l="0" t="0" r="0" b="0"/>
          <a:pathLst>
            <a:path>
              <a:moveTo>
                <a:pt x="0" y="11458"/>
              </a:moveTo>
              <a:lnTo>
                <a:pt x="530836" y="11458"/>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589368" y="3816847"/>
        <a:ext cx="26541" cy="26541"/>
      </dsp:txXfrm>
    </dsp:sp>
    <dsp:sp modelId="{0EC269D6-37F5-4354-B617-9C4EDEDAF90B}">
      <dsp:nvSpPr>
        <dsp:cNvPr id="0" name=""/>
        <dsp:cNvSpPr/>
      </dsp:nvSpPr>
      <dsp:spPr>
        <a:xfrm>
          <a:off x="10129" y="3349369"/>
          <a:ext cx="1327091" cy="961497"/>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این درس به اثبات این ادعا                  می پردازیم</a:t>
          </a:r>
          <a:endParaRPr lang="fa-IR" sz="1600" kern="1200" dirty="0">
            <a:cs typeface="B Koodak" pitchFamily="2" charset="-78"/>
          </a:endParaRPr>
        </a:p>
      </dsp:txBody>
      <dsp:txXfrm>
        <a:off x="38290" y="3377530"/>
        <a:ext cx="1270769" cy="905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9076A-D22E-44F4-A5AE-98395579CFE4}">
      <dsp:nvSpPr>
        <dsp:cNvPr id="0" name=""/>
        <dsp:cNvSpPr/>
      </dsp:nvSpPr>
      <dsp:spPr>
        <a:xfrm>
          <a:off x="7577503" y="943058"/>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تحریف</a:t>
          </a:r>
          <a:endParaRPr lang="fa-IR" sz="1600" kern="1200" dirty="0">
            <a:cs typeface="B Koodak" pitchFamily="2" charset="-78"/>
          </a:endParaRPr>
        </a:p>
      </dsp:txBody>
      <dsp:txXfrm>
        <a:off x="7596376" y="961931"/>
        <a:ext cx="1250988" cy="606621"/>
      </dsp:txXfrm>
    </dsp:sp>
    <dsp:sp modelId="{2CC84942-C77A-4018-9545-AD005DF0E463}">
      <dsp:nvSpPr>
        <dsp:cNvPr id="0" name=""/>
        <dsp:cNvSpPr/>
      </dsp:nvSpPr>
      <dsp:spPr>
        <a:xfrm rot="13640233">
          <a:off x="6939420" y="975660"/>
          <a:ext cx="760672" cy="19799"/>
        </a:xfrm>
        <a:custGeom>
          <a:avLst/>
          <a:gdLst/>
          <a:ahLst/>
          <a:cxnLst/>
          <a:rect l="0" t="0" r="0" b="0"/>
          <a:pathLst>
            <a:path>
              <a:moveTo>
                <a:pt x="0" y="9899"/>
              </a:moveTo>
              <a:lnTo>
                <a:pt x="760672"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00739" y="966543"/>
        <a:ext cx="38033" cy="38033"/>
      </dsp:txXfrm>
    </dsp:sp>
    <dsp:sp modelId="{09A7544B-3571-46B8-A868-FBEFD282307E}">
      <dsp:nvSpPr>
        <dsp:cNvPr id="0" name=""/>
        <dsp:cNvSpPr/>
      </dsp:nvSpPr>
      <dsp:spPr>
        <a:xfrm>
          <a:off x="5773274" y="383694"/>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لغت</a:t>
          </a:r>
          <a:endParaRPr lang="fa-IR" sz="1600" kern="1200" dirty="0">
            <a:cs typeface="B Koodak" pitchFamily="2" charset="-78"/>
          </a:endParaRPr>
        </a:p>
      </dsp:txBody>
      <dsp:txXfrm>
        <a:off x="5792147" y="402567"/>
        <a:ext cx="1250988" cy="606621"/>
      </dsp:txXfrm>
    </dsp:sp>
    <dsp:sp modelId="{F33214AD-06AF-47C7-897B-BF46A7E1CBFE}">
      <dsp:nvSpPr>
        <dsp:cNvPr id="0" name=""/>
        <dsp:cNvSpPr/>
      </dsp:nvSpPr>
      <dsp:spPr>
        <a:xfrm rot="13443463">
          <a:off x="5156868" y="446572"/>
          <a:ext cx="717319" cy="19799"/>
        </a:xfrm>
        <a:custGeom>
          <a:avLst/>
          <a:gdLst/>
          <a:ahLst/>
          <a:cxnLst/>
          <a:rect l="0" t="0" r="0" b="0"/>
          <a:pathLst>
            <a:path>
              <a:moveTo>
                <a:pt x="0" y="9899"/>
              </a:moveTo>
              <a:lnTo>
                <a:pt x="717319"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97594" y="438539"/>
        <a:ext cx="35865" cy="35865"/>
      </dsp:txXfrm>
    </dsp:sp>
    <dsp:sp modelId="{6F8B5D33-7436-483B-B6A6-468D9E4EB389}">
      <dsp:nvSpPr>
        <dsp:cNvPr id="0" name=""/>
        <dsp:cNvSpPr/>
      </dsp:nvSpPr>
      <dsp:spPr>
        <a:xfrm>
          <a:off x="3969046" y="5988"/>
          <a:ext cx="1288734" cy="402156"/>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مایل کردن</a:t>
          </a:r>
          <a:endParaRPr lang="fa-IR" sz="1600" kern="1200" dirty="0">
            <a:cs typeface="B Koodak" pitchFamily="2" charset="-78"/>
          </a:endParaRPr>
        </a:p>
      </dsp:txBody>
      <dsp:txXfrm>
        <a:off x="3980825" y="17767"/>
        <a:ext cx="1265176" cy="378598"/>
      </dsp:txXfrm>
    </dsp:sp>
    <dsp:sp modelId="{F30814DA-D2FA-4BB7-AFA1-A9A5B8BD227E}">
      <dsp:nvSpPr>
        <dsp:cNvPr id="0" name=""/>
        <dsp:cNvSpPr/>
      </dsp:nvSpPr>
      <dsp:spPr>
        <a:xfrm rot="10800000">
          <a:off x="5257780" y="695977"/>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640" y="692990"/>
        <a:ext cx="25774" cy="25774"/>
      </dsp:txXfrm>
    </dsp:sp>
    <dsp:sp modelId="{82901C63-BA02-43BA-96D2-65BF0779EDF6}">
      <dsp:nvSpPr>
        <dsp:cNvPr id="0" name=""/>
        <dsp:cNvSpPr/>
      </dsp:nvSpPr>
      <dsp:spPr>
        <a:xfrm>
          <a:off x="3969046" y="504799"/>
          <a:ext cx="1288734" cy="402156"/>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دگرگون کردن</a:t>
          </a:r>
          <a:endParaRPr lang="fa-IR" sz="1600" kern="1200" dirty="0">
            <a:cs typeface="B Koodak" pitchFamily="2" charset="-78"/>
          </a:endParaRPr>
        </a:p>
      </dsp:txBody>
      <dsp:txXfrm>
        <a:off x="3980825" y="516578"/>
        <a:ext cx="1265176" cy="378598"/>
      </dsp:txXfrm>
    </dsp:sp>
    <dsp:sp modelId="{5663458F-07BF-4317-BEEF-CF8E4C18F717}">
      <dsp:nvSpPr>
        <dsp:cNvPr id="0" name=""/>
        <dsp:cNvSpPr/>
      </dsp:nvSpPr>
      <dsp:spPr>
        <a:xfrm rot="8156537">
          <a:off x="5156868" y="945383"/>
          <a:ext cx="717319" cy="19799"/>
        </a:xfrm>
        <a:custGeom>
          <a:avLst/>
          <a:gdLst/>
          <a:ahLst/>
          <a:cxnLst/>
          <a:rect l="0" t="0" r="0" b="0"/>
          <a:pathLst>
            <a:path>
              <a:moveTo>
                <a:pt x="0" y="9899"/>
              </a:moveTo>
              <a:lnTo>
                <a:pt x="717319"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97594" y="937350"/>
        <a:ext cx="35865" cy="35865"/>
      </dsp:txXfrm>
    </dsp:sp>
    <dsp:sp modelId="{E6C8789F-ED9F-4D9F-B052-018A1CF2A6A6}">
      <dsp:nvSpPr>
        <dsp:cNvPr id="0" name=""/>
        <dsp:cNvSpPr/>
      </dsp:nvSpPr>
      <dsp:spPr>
        <a:xfrm>
          <a:off x="3969046" y="1003611"/>
          <a:ext cx="1288734" cy="402156"/>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منحرف ساختن</a:t>
          </a:r>
          <a:endParaRPr lang="fa-IR" sz="1600" kern="1200" dirty="0">
            <a:cs typeface="B Koodak" pitchFamily="2" charset="-78"/>
          </a:endParaRPr>
        </a:p>
      </dsp:txBody>
      <dsp:txXfrm>
        <a:off x="3980825" y="1015390"/>
        <a:ext cx="1265176" cy="378598"/>
      </dsp:txXfrm>
    </dsp:sp>
    <dsp:sp modelId="{C644160B-808D-4AD1-95B4-E7BDE1935D66}">
      <dsp:nvSpPr>
        <dsp:cNvPr id="0" name=""/>
        <dsp:cNvSpPr/>
      </dsp:nvSpPr>
      <dsp:spPr>
        <a:xfrm rot="7959767">
          <a:off x="6939420" y="1535024"/>
          <a:ext cx="760672" cy="19799"/>
        </a:xfrm>
        <a:custGeom>
          <a:avLst/>
          <a:gdLst/>
          <a:ahLst/>
          <a:cxnLst/>
          <a:rect l="0" t="0" r="0" b="0"/>
          <a:pathLst>
            <a:path>
              <a:moveTo>
                <a:pt x="0" y="9899"/>
              </a:moveTo>
              <a:lnTo>
                <a:pt x="760672"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00739" y="1525907"/>
        <a:ext cx="38033" cy="38033"/>
      </dsp:txXfrm>
    </dsp:sp>
    <dsp:sp modelId="{2E3A438A-B703-4CF1-B310-67AE8F0ECF67}">
      <dsp:nvSpPr>
        <dsp:cNvPr id="0" name=""/>
        <dsp:cNvSpPr/>
      </dsp:nvSpPr>
      <dsp:spPr>
        <a:xfrm>
          <a:off x="5773274" y="1502422"/>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اصطلاح</a:t>
          </a:r>
          <a:endParaRPr lang="fa-IR" sz="1600" kern="1200" dirty="0">
            <a:cs typeface="B Koodak" pitchFamily="2" charset="-78"/>
          </a:endParaRPr>
        </a:p>
      </dsp:txBody>
      <dsp:txXfrm>
        <a:off x="5792147" y="1521295"/>
        <a:ext cx="1250988" cy="606621"/>
      </dsp:txXfrm>
    </dsp:sp>
    <dsp:sp modelId="{06C846FB-E122-463F-A720-CEB5B9B4B6D8}">
      <dsp:nvSpPr>
        <dsp:cNvPr id="0" name=""/>
        <dsp:cNvSpPr/>
      </dsp:nvSpPr>
      <dsp:spPr>
        <a:xfrm rot="10800000">
          <a:off x="5257780" y="1814706"/>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640" y="1811718"/>
        <a:ext cx="25774" cy="25774"/>
      </dsp:txXfrm>
    </dsp:sp>
    <dsp:sp modelId="{5E6B6E01-9F35-4F49-B9A8-2465D0190074}">
      <dsp:nvSpPr>
        <dsp:cNvPr id="0" name=""/>
        <dsp:cNvSpPr/>
      </dsp:nvSpPr>
      <dsp:spPr>
        <a:xfrm>
          <a:off x="277761" y="1502422"/>
          <a:ext cx="4980019"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تحریف سخن یعنی ایجاد کردن دگرگونی و انحراف در آن</a:t>
          </a:r>
          <a:endParaRPr lang="fa-IR" sz="1600" kern="1200" dirty="0">
            <a:cs typeface="B Koodak" pitchFamily="2" charset="-78"/>
          </a:endParaRPr>
        </a:p>
      </dsp:txBody>
      <dsp:txXfrm>
        <a:off x="296634" y="1521295"/>
        <a:ext cx="4942273" cy="606621"/>
      </dsp:txXfrm>
    </dsp:sp>
    <dsp:sp modelId="{688A1B51-A853-40BE-A6A0-5B61F0EDE16A}">
      <dsp:nvSpPr>
        <dsp:cNvPr id="0" name=""/>
        <dsp:cNvSpPr/>
      </dsp:nvSpPr>
      <dsp:spPr>
        <a:xfrm>
          <a:off x="7577503" y="3725489"/>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انواع تحریف</a:t>
          </a:r>
          <a:endParaRPr lang="fa-IR" sz="1600" kern="1200" dirty="0">
            <a:cs typeface="B Koodak" pitchFamily="2" charset="-78"/>
          </a:endParaRPr>
        </a:p>
      </dsp:txBody>
      <dsp:txXfrm>
        <a:off x="7596376" y="3744362"/>
        <a:ext cx="1250988" cy="606621"/>
      </dsp:txXfrm>
    </dsp:sp>
    <dsp:sp modelId="{5DD0C84C-85F8-4F45-9C42-95CD884D7931}">
      <dsp:nvSpPr>
        <dsp:cNvPr id="0" name=""/>
        <dsp:cNvSpPr/>
      </dsp:nvSpPr>
      <dsp:spPr>
        <a:xfrm rot="15049260">
          <a:off x="6535187" y="3296751"/>
          <a:ext cx="1569137" cy="19799"/>
        </a:xfrm>
        <a:custGeom>
          <a:avLst/>
          <a:gdLst/>
          <a:ahLst/>
          <a:cxnLst/>
          <a:rect l="0" t="0" r="0" b="0"/>
          <a:pathLst>
            <a:path>
              <a:moveTo>
                <a:pt x="0" y="9899"/>
              </a:moveTo>
              <a:lnTo>
                <a:pt x="1569137"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80528" y="3267422"/>
        <a:ext cx="78456" cy="78456"/>
      </dsp:txXfrm>
    </dsp:sp>
    <dsp:sp modelId="{D067BBBE-64B2-4B09-A0FC-0D2BB95102AC}">
      <dsp:nvSpPr>
        <dsp:cNvPr id="0" name=""/>
        <dsp:cNvSpPr/>
      </dsp:nvSpPr>
      <dsp:spPr>
        <a:xfrm>
          <a:off x="5773274" y="2243444"/>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تحریف معنوی</a:t>
          </a:r>
          <a:endParaRPr lang="fa-IR" sz="1600" kern="1200" dirty="0">
            <a:cs typeface="B Koodak" pitchFamily="2" charset="-78"/>
          </a:endParaRPr>
        </a:p>
      </dsp:txBody>
      <dsp:txXfrm>
        <a:off x="5792147" y="2262317"/>
        <a:ext cx="1250988" cy="606621"/>
      </dsp:txXfrm>
    </dsp:sp>
    <dsp:sp modelId="{C9AA5749-4DCC-4994-A56C-F841DD768ED3}">
      <dsp:nvSpPr>
        <dsp:cNvPr id="0" name=""/>
        <dsp:cNvSpPr/>
      </dsp:nvSpPr>
      <dsp:spPr>
        <a:xfrm rot="10800000">
          <a:off x="5257780" y="2555728"/>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640" y="2552741"/>
        <a:ext cx="25774" cy="25774"/>
      </dsp:txXfrm>
    </dsp:sp>
    <dsp:sp modelId="{FEFF2ECC-8F75-4173-9CA5-9AF4E9081332}">
      <dsp:nvSpPr>
        <dsp:cNvPr id="0" name=""/>
        <dsp:cNvSpPr/>
      </dsp:nvSpPr>
      <dsp:spPr>
        <a:xfrm>
          <a:off x="3460446" y="2243444"/>
          <a:ext cx="1797333"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برداشت معنایی از کلام بر خلاف مقصود گوینده</a:t>
          </a:r>
          <a:endParaRPr lang="fa-IR" sz="1600" kern="1200" dirty="0">
            <a:cs typeface="B Koodak" pitchFamily="2" charset="-78"/>
          </a:endParaRPr>
        </a:p>
      </dsp:txBody>
      <dsp:txXfrm>
        <a:off x="3479319" y="2262317"/>
        <a:ext cx="1759587" cy="606621"/>
      </dsp:txXfrm>
    </dsp:sp>
    <dsp:sp modelId="{9A09CD3E-2C19-4F7C-B65B-95B86D63A9FB}">
      <dsp:nvSpPr>
        <dsp:cNvPr id="0" name=""/>
        <dsp:cNvSpPr/>
      </dsp:nvSpPr>
      <dsp:spPr>
        <a:xfrm rot="10800000">
          <a:off x="2944952" y="2555728"/>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189812" y="2552741"/>
        <a:ext cx="25774" cy="25774"/>
      </dsp:txXfrm>
    </dsp:sp>
    <dsp:sp modelId="{D59928CF-2536-4BBA-90B4-267D399F5E6A}">
      <dsp:nvSpPr>
        <dsp:cNvPr id="0" name=""/>
        <dsp:cNvSpPr/>
      </dsp:nvSpPr>
      <dsp:spPr>
        <a:xfrm>
          <a:off x="486858" y="2243444"/>
          <a:ext cx="245809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قرآن واقع شده است</a:t>
          </a:r>
          <a:endParaRPr lang="fa-IR" sz="1600" kern="1200" dirty="0">
            <a:cs typeface="B Koodak" pitchFamily="2" charset="-78"/>
          </a:endParaRPr>
        </a:p>
      </dsp:txBody>
      <dsp:txXfrm>
        <a:off x="505731" y="2262317"/>
        <a:ext cx="2420348" cy="606621"/>
      </dsp:txXfrm>
    </dsp:sp>
    <dsp:sp modelId="{C97133F8-A86B-435A-ABA0-A88BD3D5BBDA}">
      <dsp:nvSpPr>
        <dsp:cNvPr id="0" name=""/>
        <dsp:cNvSpPr/>
      </dsp:nvSpPr>
      <dsp:spPr>
        <a:xfrm rot="14110531">
          <a:off x="6868411" y="3667262"/>
          <a:ext cx="902689" cy="19799"/>
        </a:xfrm>
        <a:custGeom>
          <a:avLst/>
          <a:gdLst/>
          <a:ahLst/>
          <a:cxnLst/>
          <a:rect l="0" t="0" r="0" b="0"/>
          <a:pathLst>
            <a:path>
              <a:moveTo>
                <a:pt x="0" y="9899"/>
              </a:moveTo>
              <a:lnTo>
                <a:pt x="902689"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97189" y="3654595"/>
        <a:ext cx="45134" cy="45134"/>
      </dsp:txXfrm>
    </dsp:sp>
    <dsp:sp modelId="{AF790F51-5312-4855-91DE-35F479DD92EA}">
      <dsp:nvSpPr>
        <dsp:cNvPr id="0" name=""/>
        <dsp:cNvSpPr/>
      </dsp:nvSpPr>
      <dsp:spPr>
        <a:xfrm>
          <a:off x="5773274" y="2984467"/>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تحریف لفظی</a:t>
          </a:r>
          <a:endParaRPr lang="fa-IR" sz="1600" kern="1200" dirty="0">
            <a:cs typeface="B Koodak" pitchFamily="2" charset="-78"/>
          </a:endParaRPr>
        </a:p>
      </dsp:txBody>
      <dsp:txXfrm>
        <a:off x="5792147" y="3003340"/>
        <a:ext cx="1250988" cy="606621"/>
      </dsp:txXfrm>
    </dsp:sp>
    <dsp:sp modelId="{621C303F-84E4-4F63-BB67-BF607E5D3A02}">
      <dsp:nvSpPr>
        <dsp:cNvPr id="0" name=""/>
        <dsp:cNvSpPr/>
      </dsp:nvSpPr>
      <dsp:spPr>
        <a:xfrm rot="10800000">
          <a:off x="5257780" y="3296751"/>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640" y="3293763"/>
        <a:ext cx="25774" cy="25774"/>
      </dsp:txXfrm>
    </dsp:sp>
    <dsp:sp modelId="{CC1BC378-AD52-402B-9CF8-FEC36108ACC2}">
      <dsp:nvSpPr>
        <dsp:cNvPr id="0" name=""/>
        <dsp:cNvSpPr/>
      </dsp:nvSpPr>
      <dsp:spPr>
        <a:xfrm>
          <a:off x="3460446" y="2984467"/>
          <a:ext cx="1797333"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معنای عدم رعایت ترتیب نزول آیات</a:t>
          </a:r>
          <a:endParaRPr lang="fa-IR" sz="1600" kern="1200" dirty="0">
            <a:cs typeface="B Koodak" pitchFamily="2" charset="-78"/>
          </a:endParaRPr>
        </a:p>
      </dsp:txBody>
      <dsp:txXfrm>
        <a:off x="3479319" y="3003340"/>
        <a:ext cx="1759587" cy="606621"/>
      </dsp:txXfrm>
    </dsp:sp>
    <dsp:sp modelId="{2DD6DE88-29EC-40FF-AFC2-8B550A40ACE1}">
      <dsp:nvSpPr>
        <dsp:cNvPr id="0" name=""/>
        <dsp:cNvSpPr/>
      </dsp:nvSpPr>
      <dsp:spPr>
        <a:xfrm rot="10800000">
          <a:off x="2944952" y="3296751"/>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189812" y="3293763"/>
        <a:ext cx="25774" cy="25774"/>
      </dsp:txXfrm>
    </dsp:sp>
    <dsp:sp modelId="{3DF43297-AC7E-41FD-884C-6AB97E26D3C8}">
      <dsp:nvSpPr>
        <dsp:cNvPr id="0" name=""/>
        <dsp:cNvSpPr/>
      </dsp:nvSpPr>
      <dsp:spPr>
        <a:xfrm>
          <a:off x="486858" y="2984467"/>
          <a:ext cx="245809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قرآن واقع شده است</a:t>
          </a:r>
          <a:endParaRPr lang="fa-IR" sz="1600" kern="1200" dirty="0">
            <a:cs typeface="B Koodak" pitchFamily="2" charset="-78"/>
          </a:endParaRPr>
        </a:p>
      </dsp:txBody>
      <dsp:txXfrm>
        <a:off x="505731" y="3003340"/>
        <a:ext cx="2420348" cy="606621"/>
      </dsp:txXfrm>
    </dsp:sp>
    <dsp:sp modelId="{F20F9C0F-A5AB-411C-A883-6660FFB31384}">
      <dsp:nvSpPr>
        <dsp:cNvPr id="0" name=""/>
        <dsp:cNvSpPr/>
      </dsp:nvSpPr>
      <dsp:spPr>
        <a:xfrm rot="10800000">
          <a:off x="7062009" y="4037773"/>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06869" y="4034786"/>
        <a:ext cx="25774" cy="25774"/>
      </dsp:txXfrm>
    </dsp:sp>
    <dsp:sp modelId="{2D91885C-7F25-4FC4-A681-E1915B8495E2}">
      <dsp:nvSpPr>
        <dsp:cNvPr id="0" name=""/>
        <dsp:cNvSpPr/>
      </dsp:nvSpPr>
      <dsp:spPr>
        <a:xfrm>
          <a:off x="5058890" y="3725489"/>
          <a:ext cx="2003119"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دگرگونی در الفاظ و حروف در عین بقای اصل آن</a:t>
          </a:r>
          <a:endParaRPr lang="fa-IR" sz="1600" kern="1200" dirty="0">
            <a:cs typeface="B Koodak" pitchFamily="2" charset="-78"/>
          </a:endParaRPr>
        </a:p>
      </dsp:txBody>
      <dsp:txXfrm>
        <a:off x="5077763" y="3744362"/>
        <a:ext cx="1965373" cy="606621"/>
      </dsp:txXfrm>
    </dsp:sp>
    <dsp:sp modelId="{FDD9014E-B7D0-450F-BF51-150B409E058B}">
      <dsp:nvSpPr>
        <dsp:cNvPr id="0" name=""/>
        <dsp:cNvSpPr/>
      </dsp:nvSpPr>
      <dsp:spPr>
        <a:xfrm rot="10800000">
          <a:off x="4543396" y="4037773"/>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88256" y="4034786"/>
        <a:ext cx="25774" cy="25774"/>
      </dsp:txXfrm>
    </dsp:sp>
    <dsp:sp modelId="{1840F709-7347-4743-8124-7F4CDA51DB43}">
      <dsp:nvSpPr>
        <dsp:cNvPr id="0" name=""/>
        <dsp:cNvSpPr/>
      </dsp:nvSpPr>
      <dsp:spPr>
        <a:xfrm>
          <a:off x="3254661" y="3725489"/>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محل خلاف است</a:t>
          </a:r>
          <a:endParaRPr lang="fa-IR" sz="1600" kern="1200" dirty="0">
            <a:cs typeface="B Koodak" pitchFamily="2" charset="-78"/>
          </a:endParaRPr>
        </a:p>
      </dsp:txBody>
      <dsp:txXfrm>
        <a:off x="3273534" y="3744362"/>
        <a:ext cx="1250988" cy="606621"/>
      </dsp:txXfrm>
    </dsp:sp>
    <dsp:sp modelId="{CD5D931E-2011-4E21-B855-357B98E09A6F}">
      <dsp:nvSpPr>
        <dsp:cNvPr id="0" name=""/>
        <dsp:cNvSpPr/>
      </dsp:nvSpPr>
      <dsp:spPr>
        <a:xfrm rot="7489469">
          <a:off x="6868411" y="4408284"/>
          <a:ext cx="902689" cy="19799"/>
        </a:xfrm>
        <a:custGeom>
          <a:avLst/>
          <a:gdLst/>
          <a:ahLst/>
          <a:cxnLst/>
          <a:rect l="0" t="0" r="0" b="0"/>
          <a:pathLst>
            <a:path>
              <a:moveTo>
                <a:pt x="0" y="9899"/>
              </a:moveTo>
              <a:lnTo>
                <a:pt x="902689"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97189" y="4395617"/>
        <a:ext cx="45134" cy="45134"/>
      </dsp:txXfrm>
    </dsp:sp>
    <dsp:sp modelId="{0099457B-4563-4EE6-A2EF-4B9C73BAED39}">
      <dsp:nvSpPr>
        <dsp:cNvPr id="0" name=""/>
        <dsp:cNvSpPr/>
      </dsp:nvSpPr>
      <dsp:spPr>
        <a:xfrm>
          <a:off x="5773274" y="4466512"/>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تحریف به زیاده</a:t>
          </a:r>
          <a:endParaRPr lang="fa-IR" sz="1600" kern="1200" dirty="0">
            <a:cs typeface="B Koodak" pitchFamily="2" charset="-78"/>
          </a:endParaRPr>
        </a:p>
      </dsp:txBody>
      <dsp:txXfrm>
        <a:off x="5792147" y="4485385"/>
        <a:ext cx="1250988" cy="606621"/>
      </dsp:txXfrm>
    </dsp:sp>
    <dsp:sp modelId="{B18F7CFE-EF59-474B-B186-BB8D8EEEE2DE}">
      <dsp:nvSpPr>
        <dsp:cNvPr id="0" name=""/>
        <dsp:cNvSpPr/>
      </dsp:nvSpPr>
      <dsp:spPr>
        <a:xfrm rot="10800000">
          <a:off x="5257780" y="4778796"/>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640" y="4775808"/>
        <a:ext cx="25774" cy="25774"/>
      </dsp:txXfrm>
    </dsp:sp>
    <dsp:sp modelId="{670994AA-90B9-45AD-96AA-9FD80FCD1521}">
      <dsp:nvSpPr>
        <dsp:cNvPr id="0" name=""/>
        <dsp:cNvSpPr/>
      </dsp:nvSpPr>
      <dsp:spPr>
        <a:xfrm>
          <a:off x="3969046" y="4466512"/>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اضافه کردن چیزی بر قرآن</a:t>
          </a:r>
          <a:endParaRPr lang="fa-IR" sz="1600" kern="1200" dirty="0">
            <a:cs typeface="B Koodak" pitchFamily="2" charset="-78"/>
          </a:endParaRPr>
        </a:p>
      </dsp:txBody>
      <dsp:txXfrm>
        <a:off x="3987919" y="4485385"/>
        <a:ext cx="1250988" cy="606621"/>
      </dsp:txXfrm>
    </dsp:sp>
    <dsp:sp modelId="{763C62D1-581B-408C-9057-D9D2C1866BDB}">
      <dsp:nvSpPr>
        <dsp:cNvPr id="0" name=""/>
        <dsp:cNvSpPr/>
      </dsp:nvSpPr>
      <dsp:spPr>
        <a:xfrm rot="10800000">
          <a:off x="3453552" y="4778796"/>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698411" y="4775808"/>
        <a:ext cx="25774" cy="25774"/>
      </dsp:txXfrm>
    </dsp:sp>
    <dsp:sp modelId="{F09BCAEC-8154-4CFB-8ADC-6C3FA9CF284F}">
      <dsp:nvSpPr>
        <dsp:cNvPr id="0" name=""/>
        <dsp:cNvSpPr/>
      </dsp:nvSpPr>
      <dsp:spPr>
        <a:xfrm>
          <a:off x="2164817" y="4466512"/>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قطعا واقع                    نشده است</a:t>
          </a:r>
          <a:endParaRPr lang="fa-IR" sz="1600" kern="1200" dirty="0">
            <a:cs typeface="B Koodak" pitchFamily="2" charset="-78"/>
          </a:endParaRPr>
        </a:p>
      </dsp:txBody>
      <dsp:txXfrm>
        <a:off x="2183690" y="4485385"/>
        <a:ext cx="1250988" cy="606621"/>
      </dsp:txXfrm>
    </dsp:sp>
    <dsp:sp modelId="{4A26B7D3-17AD-4FC9-B166-FC79252D4C14}">
      <dsp:nvSpPr>
        <dsp:cNvPr id="0" name=""/>
        <dsp:cNvSpPr/>
      </dsp:nvSpPr>
      <dsp:spPr>
        <a:xfrm rot="10800000">
          <a:off x="1649323" y="4778796"/>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894183" y="4775808"/>
        <a:ext cx="25774" cy="25774"/>
      </dsp:txXfrm>
    </dsp:sp>
    <dsp:sp modelId="{D95E53FA-029B-4C40-B7CF-6EE56ECB8A40}">
      <dsp:nvSpPr>
        <dsp:cNvPr id="0" name=""/>
        <dsp:cNvSpPr/>
      </dsp:nvSpPr>
      <dsp:spPr>
        <a:xfrm>
          <a:off x="360588" y="4466512"/>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دلیلش بیان                  می شود</a:t>
          </a:r>
          <a:endParaRPr lang="fa-IR" sz="1600" kern="1200" dirty="0">
            <a:cs typeface="B Koodak" pitchFamily="2" charset="-78"/>
          </a:endParaRPr>
        </a:p>
      </dsp:txBody>
      <dsp:txXfrm>
        <a:off x="379461" y="4485385"/>
        <a:ext cx="1250988" cy="606621"/>
      </dsp:txXfrm>
    </dsp:sp>
    <dsp:sp modelId="{612ECD37-D9FA-4F49-840F-FF7647F1C44E}">
      <dsp:nvSpPr>
        <dsp:cNvPr id="0" name=""/>
        <dsp:cNvSpPr/>
      </dsp:nvSpPr>
      <dsp:spPr>
        <a:xfrm rot="6550740">
          <a:off x="6535187" y="4778796"/>
          <a:ext cx="1569137" cy="19799"/>
        </a:xfrm>
        <a:custGeom>
          <a:avLst/>
          <a:gdLst/>
          <a:ahLst/>
          <a:cxnLst/>
          <a:rect l="0" t="0" r="0" b="0"/>
          <a:pathLst>
            <a:path>
              <a:moveTo>
                <a:pt x="0" y="9899"/>
              </a:moveTo>
              <a:lnTo>
                <a:pt x="1569137"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80528" y="4749467"/>
        <a:ext cx="78456" cy="78456"/>
      </dsp:txXfrm>
    </dsp:sp>
    <dsp:sp modelId="{C00B2A16-32FF-4046-8B9A-41F0A7FEC487}">
      <dsp:nvSpPr>
        <dsp:cNvPr id="0" name=""/>
        <dsp:cNvSpPr/>
      </dsp:nvSpPr>
      <dsp:spPr>
        <a:xfrm>
          <a:off x="5773274" y="5207534"/>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تحریف به نقیصه</a:t>
          </a:r>
          <a:endParaRPr lang="fa-IR" sz="1600" kern="1200" dirty="0">
            <a:cs typeface="B Koodak" pitchFamily="2" charset="-78"/>
          </a:endParaRPr>
        </a:p>
      </dsp:txBody>
      <dsp:txXfrm>
        <a:off x="5792147" y="5226407"/>
        <a:ext cx="1250988" cy="606621"/>
      </dsp:txXfrm>
    </dsp:sp>
    <dsp:sp modelId="{4641E62A-FF06-4027-AAE0-EFC97120DFAC}">
      <dsp:nvSpPr>
        <dsp:cNvPr id="0" name=""/>
        <dsp:cNvSpPr/>
      </dsp:nvSpPr>
      <dsp:spPr>
        <a:xfrm rot="10800000">
          <a:off x="5257780" y="5519818"/>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640" y="5516831"/>
        <a:ext cx="25774" cy="25774"/>
      </dsp:txXfrm>
    </dsp:sp>
    <dsp:sp modelId="{984E9336-5684-4D71-B209-9F277864B6B2}">
      <dsp:nvSpPr>
        <dsp:cNvPr id="0" name=""/>
        <dsp:cNvSpPr/>
      </dsp:nvSpPr>
      <dsp:spPr>
        <a:xfrm>
          <a:off x="3969046" y="5207534"/>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کاستن چیزی                      از قرآن</a:t>
          </a:r>
          <a:endParaRPr lang="fa-IR" sz="1600" kern="1200" dirty="0">
            <a:cs typeface="B Koodak" pitchFamily="2" charset="-78"/>
          </a:endParaRPr>
        </a:p>
      </dsp:txBody>
      <dsp:txXfrm>
        <a:off x="3987919" y="5226407"/>
        <a:ext cx="1250988" cy="606621"/>
      </dsp:txXfrm>
    </dsp:sp>
    <dsp:sp modelId="{977A187D-3931-46A4-8AEF-09CB78B22AA5}">
      <dsp:nvSpPr>
        <dsp:cNvPr id="0" name=""/>
        <dsp:cNvSpPr/>
      </dsp:nvSpPr>
      <dsp:spPr>
        <a:xfrm rot="10800000">
          <a:off x="3453552" y="5519818"/>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698411" y="5516831"/>
        <a:ext cx="25774" cy="25774"/>
      </dsp:txXfrm>
    </dsp:sp>
    <dsp:sp modelId="{BA785E70-98D6-43C4-B870-11336D913CF8}">
      <dsp:nvSpPr>
        <dsp:cNvPr id="0" name=""/>
        <dsp:cNvSpPr/>
      </dsp:nvSpPr>
      <dsp:spPr>
        <a:xfrm>
          <a:off x="2164817" y="5207534"/>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قطعا واقع                   نشده است</a:t>
          </a:r>
          <a:endParaRPr lang="fa-IR" sz="1600" kern="1200" dirty="0">
            <a:cs typeface="B Koodak" pitchFamily="2" charset="-78"/>
          </a:endParaRPr>
        </a:p>
      </dsp:txBody>
      <dsp:txXfrm>
        <a:off x="2183690" y="5226407"/>
        <a:ext cx="1250988" cy="606621"/>
      </dsp:txXfrm>
    </dsp:sp>
    <dsp:sp modelId="{6EED4015-92CC-43BF-B377-DFA48E139D8A}">
      <dsp:nvSpPr>
        <dsp:cNvPr id="0" name=""/>
        <dsp:cNvSpPr/>
      </dsp:nvSpPr>
      <dsp:spPr>
        <a:xfrm rot="10800000">
          <a:off x="1649323" y="5519818"/>
          <a:ext cx="515493" cy="19799"/>
        </a:xfrm>
        <a:custGeom>
          <a:avLst/>
          <a:gdLst/>
          <a:ahLst/>
          <a:cxnLst/>
          <a:rect l="0" t="0" r="0" b="0"/>
          <a:pathLst>
            <a:path>
              <a:moveTo>
                <a:pt x="0" y="9899"/>
              </a:moveTo>
              <a:lnTo>
                <a:pt x="515493" y="9899"/>
              </a:lnTo>
            </a:path>
          </a:pathLst>
        </a:custGeom>
        <a:no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894183" y="5516831"/>
        <a:ext cx="25774" cy="25774"/>
      </dsp:txXfrm>
    </dsp:sp>
    <dsp:sp modelId="{DE45FDB3-4035-44CC-8ADD-31BEBB43FB42}">
      <dsp:nvSpPr>
        <dsp:cNvPr id="0" name=""/>
        <dsp:cNvSpPr/>
      </dsp:nvSpPr>
      <dsp:spPr>
        <a:xfrm>
          <a:off x="360588" y="5207534"/>
          <a:ext cx="1288734" cy="644367"/>
        </a:xfrm>
        <a:prstGeom prst="roundRect">
          <a:avLst>
            <a:gd name="adj" fmla="val 10000"/>
          </a:avLst>
        </a:prstGeom>
        <a:solidFill>
          <a:schemeClr val="dk1"/>
        </a:solidFill>
        <a:ln w="38100" cap="flat" cmpd="sng" algn="ctr">
          <a:solidFill>
            <a:schemeClr val="lt1"/>
          </a:solidFill>
          <a:prstDash val="solid"/>
        </a:ln>
        <a:effectLst>
          <a:outerShdw blurRad="50800" dist="38100" dir="5400000" rotWithShape="0">
            <a:srgbClr val="000000">
              <a:alpha val="43137"/>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دلیلش بیان                    می شود</a:t>
          </a:r>
          <a:endParaRPr lang="fa-IR" sz="1600" kern="1200" dirty="0">
            <a:cs typeface="B Koodak" pitchFamily="2" charset="-78"/>
          </a:endParaRPr>
        </a:p>
      </dsp:txBody>
      <dsp:txXfrm>
        <a:off x="379461" y="5226407"/>
        <a:ext cx="1250988" cy="6066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12B50-26A1-42F6-B761-060FEA819803}">
      <dsp:nvSpPr>
        <dsp:cNvPr id="0" name=""/>
        <dsp:cNvSpPr/>
      </dsp:nvSpPr>
      <dsp:spPr>
        <a:xfrm>
          <a:off x="5237306" y="1777783"/>
          <a:ext cx="2512224" cy="770323"/>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شواهد تاریخی بر عدم وقوع تحریف (به دو معنای اخیر) در قرآن</a:t>
          </a:r>
          <a:endParaRPr lang="fa-IR" sz="1600" kern="1200" dirty="0">
            <a:cs typeface="B Koodak" pitchFamily="2" charset="-78"/>
          </a:endParaRPr>
        </a:p>
      </dsp:txBody>
      <dsp:txXfrm>
        <a:off x="5259868" y="1800345"/>
        <a:ext cx="2467100" cy="725199"/>
      </dsp:txXfrm>
    </dsp:sp>
    <dsp:sp modelId="{049DCE12-C8C0-4390-9AED-BABCC05933A7}">
      <dsp:nvSpPr>
        <dsp:cNvPr id="0" name=""/>
        <dsp:cNvSpPr/>
      </dsp:nvSpPr>
      <dsp:spPr>
        <a:xfrm rot="15049260">
          <a:off x="3991247" y="1263771"/>
          <a:ext cx="1875859" cy="26604"/>
        </a:xfrm>
        <a:custGeom>
          <a:avLst/>
          <a:gdLst/>
          <a:ahLst/>
          <a:cxnLst/>
          <a:rect l="0" t="0" r="0" b="0"/>
          <a:pathLst>
            <a:path>
              <a:moveTo>
                <a:pt x="0" y="13302"/>
              </a:moveTo>
              <a:lnTo>
                <a:pt x="1875859" y="13302"/>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82280" y="1230177"/>
        <a:ext cx="93792" cy="93792"/>
      </dsp:txXfrm>
    </dsp:sp>
    <dsp:sp modelId="{1E692497-6553-4D17-9DEC-809C2A9DAA41}">
      <dsp:nvSpPr>
        <dsp:cNvPr id="0" name=""/>
        <dsp:cNvSpPr/>
      </dsp:nvSpPr>
      <dsp:spPr>
        <a:xfrm>
          <a:off x="937269" y="6040"/>
          <a:ext cx="3683778" cy="770323"/>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حافظه قوی عرب و علاقه شدش ایشان به قرآن</a:t>
          </a:r>
          <a:endParaRPr lang="fa-IR" sz="1600" kern="1200" dirty="0">
            <a:cs typeface="B Koodak" pitchFamily="2" charset="-78"/>
          </a:endParaRPr>
        </a:p>
      </dsp:txBody>
      <dsp:txXfrm>
        <a:off x="959831" y="28602"/>
        <a:ext cx="3638654" cy="725199"/>
      </dsp:txXfrm>
    </dsp:sp>
    <dsp:sp modelId="{029178CA-67AA-4AC1-83C6-E99D0F0CE5B1}">
      <dsp:nvSpPr>
        <dsp:cNvPr id="0" name=""/>
        <dsp:cNvSpPr/>
      </dsp:nvSpPr>
      <dsp:spPr>
        <a:xfrm rot="14110531">
          <a:off x="4389606" y="1706707"/>
          <a:ext cx="1079140" cy="26604"/>
        </a:xfrm>
        <a:custGeom>
          <a:avLst/>
          <a:gdLst/>
          <a:ahLst/>
          <a:cxnLst/>
          <a:rect l="0" t="0" r="0" b="0"/>
          <a:pathLst>
            <a:path>
              <a:moveTo>
                <a:pt x="0" y="13302"/>
              </a:moveTo>
              <a:lnTo>
                <a:pt x="1079140" y="13302"/>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02198" y="1693031"/>
        <a:ext cx="53957" cy="53957"/>
      </dsp:txXfrm>
    </dsp:sp>
    <dsp:sp modelId="{1C865EB0-6E41-49AB-AB14-04F57201D1BF}">
      <dsp:nvSpPr>
        <dsp:cNvPr id="0" name=""/>
        <dsp:cNvSpPr/>
      </dsp:nvSpPr>
      <dsp:spPr>
        <a:xfrm>
          <a:off x="937269" y="891912"/>
          <a:ext cx="3683778" cy="770323"/>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دستورات مکرر حضرت به تلاوت و کتابت                     و حفظ و جمع آوری قرآن</a:t>
          </a:r>
          <a:endParaRPr lang="fa-IR" sz="1600" kern="1200" dirty="0">
            <a:cs typeface="B Koodak" pitchFamily="2" charset="-78"/>
          </a:endParaRPr>
        </a:p>
      </dsp:txBody>
      <dsp:txXfrm>
        <a:off x="959831" y="914474"/>
        <a:ext cx="3638654" cy="725199"/>
      </dsp:txXfrm>
    </dsp:sp>
    <dsp:sp modelId="{19253BA1-62D9-4DBC-ADA7-18B7EF77CC01}">
      <dsp:nvSpPr>
        <dsp:cNvPr id="0" name=""/>
        <dsp:cNvSpPr/>
      </dsp:nvSpPr>
      <dsp:spPr>
        <a:xfrm rot="10800000">
          <a:off x="4621047" y="2149643"/>
          <a:ext cx="616258" cy="26604"/>
        </a:xfrm>
        <a:custGeom>
          <a:avLst/>
          <a:gdLst/>
          <a:ahLst/>
          <a:cxnLst/>
          <a:rect l="0" t="0" r="0" b="0"/>
          <a:pathLst>
            <a:path>
              <a:moveTo>
                <a:pt x="0" y="13302"/>
              </a:moveTo>
              <a:lnTo>
                <a:pt x="616258" y="13302"/>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13770" y="2147539"/>
        <a:ext cx="30812" cy="30812"/>
      </dsp:txXfrm>
    </dsp:sp>
    <dsp:sp modelId="{E4814858-852E-484A-B518-20C0D0375828}">
      <dsp:nvSpPr>
        <dsp:cNvPr id="0" name=""/>
        <dsp:cNvSpPr/>
      </dsp:nvSpPr>
      <dsp:spPr>
        <a:xfrm>
          <a:off x="937269" y="1777783"/>
          <a:ext cx="3683778" cy="770323"/>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مقدس دانستن قرآن و حساس بودن به تحریف در آن</a:t>
          </a:r>
          <a:endParaRPr lang="fa-IR" sz="1600" kern="1200" dirty="0">
            <a:cs typeface="B Koodak" pitchFamily="2" charset="-78"/>
          </a:endParaRPr>
        </a:p>
      </dsp:txBody>
      <dsp:txXfrm>
        <a:off x="959831" y="1800345"/>
        <a:ext cx="3638654" cy="725199"/>
      </dsp:txXfrm>
    </dsp:sp>
    <dsp:sp modelId="{5DB524A1-8FDC-41DA-9782-5028104BAFB8}">
      <dsp:nvSpPr>
        <dsp:cNvPr id="0" name=""/>
        <dsp:cNvSpPr/>
      </dsp:nvSpPr>
      <dsp:spPr>
        <a:xfrm rot="7489469">
          <a:off x="4389606" y="2592579"/>
          <a:ext cx="1079140" cy="26604"/>
        </a:xfrm>
        <a:custGeom>
          <a:avLst/>
          <a:gdLst/>
          <a:ahLst/>
          <a:cxnLst/>
          <a:rect l="0" t="0" r="0" b="0"/>
          <a:pathLst>
            <a:path>
              <a:moveTo>
                <a:pt x="0" y="13302"/>
              </a:moveTo>
              <a:lnTo>
                <a:pt x="1079140" y="13302"/>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02198" y="2578902"/>
        <a:ext cx="53957" cy="53957"/>
      </dsp:txXfrm>
    </dsp:sp>
    <dsp:sp modelId="{9B8ECCB1-421F-46B4-8803-507733D1BF7D}">
      <dsp:nvSpPr>
        <dsp:cNvPr id="0" name=""/>
        <dsp:cNvSpPr/>
      </dsp:nvSpPr>
      <dsp:spPr>
        <a:xfrm>
          <a:off x="937269" y="2663655"/>
          <a:ext cx="3683778" cy="770323"/>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نسبت ندادن تحریف به خلفا در ضمن انتقاد از آنها</a:t>
          </a:r>
          <a:endParaRPr lang="fa-IR" sz="1600" kern="1200" dirty="0">
            <a:cs typeface="B Koodak" pitchFamily="2" charset="-78"/>
          </a:endParaRPr>
        </a:p>
      </dsp:txBody>
      <dsp:txXfrm>
        <a:off x="959831" y="2686217"/>
        <a:ext cx="3638654" cy="725199"/>
      </dsp:txXfrm>
    </dsp:sp>
    <dsp:sp modelId="{B72EA315-5684-47DB-B6A9-C577CA68E940}">
      <dsp:nvSpPr>
        <dsp:cNvPr id="0" name=""/>
        <dsp:cNvSpPr/>
      </dsp:nvSpPr>
      <dsp:spPr>
        <a:xfrm rot="6550740">
          <a:off x="3991247" y="3035514"/>
          <a:ext cx="1875859" cy="26604"/>
        </a:xfrm>
        <a:custGeom>
          <a:avLst/>
          <a:gdLst/>
          <a:ahLst/>
          <a:cxnLst/>
          <a:rect l="0" t="0" r="0" b="0"/>
          <a:pathLst>
            <a:path>
              <a:moveTo>
                <a:pt x="0" y="13302"/>
              </a:moveTo>
              <a:lnTo>
                <a:pt x="1875859" y="13302"/>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82280" y="3001920"/>
        <a:ext cx="93792" cy="93792"/>
      </dsp:txXfrm>
    </dsp:sp>
    <dsp:sp modelId="{E1CDECFD-6703-4ACC-B8BB-E882B33E523F}">
      <dsp:nvSpPr>
        <dsp:cNvPr id="0" name=""/>
        <dsp:cNvSpPr/>
      </dsp:nvSpPr>
      <dsp:spPr>
        <a:xfrm>
          <a:off x="937269" y="3549527"/>
          <a:ext cx="3683778" cy="770323"/>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نقل متواتر قرآن به صورت بسیار گسترده</a:t>
          </a:r>
          <a:endParaRPr lang="fa-IR" sz="1600" kern="1200" dirty="0">
            <a:cs typeface="B Koodak" pitchFamily="2" charset="-78"/>
          </a:endParaRPr>
        </a:p>
      </dsp:txBody>
      <dsp:txXfrm>
        <a:off x="959831" y="3572089"/>
        <a:ext cx="3638654" cy="725199"/>
      </dsp:txXfrm>
    </dsp:sp>
    <dsp:sp modelId="{0AB9C96C-210A-43D3-9B7A-7582BCFB9A70}">
      <dsp:nvSpPr>
        <dsp:cNvPr id="0" name=""/>
        <dsp:cNvSpPr/>
      </dsp:nvSpPr>
      <dsp:spPr>
        <a:xfrm>
          <a:off x="6849931" y="4497410"/>
          <a:ext cx="899598" cy="64630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نکته</a:t>
          </a:r>
          <a:endParaRPr lang="fa-IR" sz="1600" kern="1200" dirty="0">
            <a:cs typeface="B Koodak" pitchFamily="2" charset="-78"/>
          </a:endParaRPr>
        </a:p>
      </dsp:txBody>
      <dsp:txXfrm>
        <a:off x="6868861" y="4516340"/>
        <a:ext cx="861738" cy="608441"/>
      </dsp:txXfrm>
    </dsp:sp>
    <dsp:sp modelId="{A40005BB-7371-4C47-B8F4-81C109F761D2}">
      <dsp:nvSpPr>
        <dsp:cNvPr id="0" name=""/>
        <dsp:cNvSpPr/>
      </dsp:nvSpPr>
      <dsp:spPr>
        <a:xfrm rot="10800000">
          <a:off x="6233673" y="4807258"/>
          <a:ext cx="616258" cy="26604"/>
        </a:xfrm>
        <a:custGeom>
          <a:avLst/>
          <a:gdLst/>
          <a:ahLst/>
          <a:cxnLst/>
          <a:rect l="0" t="0" r="0" b="0"/>
          <a:pathLst>
            <a:path>
              <a:moveTo>
                <a:pt x="0" y="13302"/>
              </a:moveTo>
              <a:lnTo>
                <a:pt x="616258" y="13302"/>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26395" y="4805154"/>
        <a:ext cx="30812" cy="30812"/>
      </dsp:txXfrm>
    </dsp:sp>
    <dsp:sp modelId="{8E6B16CF-B58B-4FF0-A8A1-116E5334D11E}">
      <dsp:nvSpPr>
        <dsp:cNvPr id="0" name=""/>
        <dsp:cNvSpPr/>
      </dsp:nvSpPr>
      <dsp:spPr>
        <a:xfrm>
          <a:off x="1148661" y="4435399"/>
          <a:ext cx="5085011" cy="770323"/>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صرف نظر از این قرائن مفید یقین برای نفی تحریف به زیاده و تحریف به نقیصه بیانی مرکب از یک دلیل عقلی و یک دلیل نقلی تبیین می شود ...</a:t>
          </a:r>
          <a:endParaRPr lang="fa-IR" sz="1600" kern="1200" dirty="0">
            <a:cs typeface="B Koodak" pitchFamily="2" charset="-78"/>
          </a:endParaRPr>
        </a:p>
      </dsp:txBody>
      <dsp:txXfrm>
        <a:off x="1171223" y="4457961"/>
        <a:ext cx="5039887" cy="7251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3E2BC-A2DF-4129-83E1-C87F5922E786}">
      <dsp:nvSpPr>
        <dsp:cNvPr id="0" name=""/>
        <dsp:cNvSpPr/>
      </dsp:nvSpPr>
      <dsp:spPr>
        <a:xfrm>
          <a:off x="7984535" y="1581862"/>
          <a:ext cx="1150468" cy="678222"/>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تحریف به زیاده</a:t>
          </a:r>
          <a:endParaRPr lang="fa-IR" sz="1600" kern="1200" dirty="0">
            <a:cs typeface="B Koodak" pitchFamily="2" charset="-78"/>
          </a:endParaRPr>
        </a:p>
      </dsp:txBody>
      <dsp:txXfrm>
        <a:off x="8004399" y="1601726"/>
        <a:ext cx="1110740" cy="638494"/>
      </dsp:txXfrm>
    </dsp:sp>
    <dsp:sp modelId="{FFB6A55E-DBB5-413A-93A7-CCE537A78880}">
      <dsp:nvSpPr>
        <dsp:cNvPr id="0" name=""/>
        <dsp:cNvSpPr/>
      </dsp:nvSpPr>
      <dsp:spPr>
        <a:xfrm rot="14707178">
          <a:off x="7068433" y="1326513"/>
          <a:ext cx="1289625" cy="18987"/>
        </a:xfrm>
        <a:custGeom>
          <a:avLst/>
          <a:gdLst/>
          <a:ahLst/>
          <a:cxnLst/>
          <a:rect l="0" t="0" r="0" b="0"/>
          <a:pathLst>
            <a:path>
              <a:moveTo>
                <a:pt x="0" y="9493"/>
              </a:moveTo>
              <a:lnTo>
                <a:pt x="1289625" y="9493"/>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81006" y="1303766"/>
        <a:ext cx="64481" cy="64481"/>
      </dsp:txXfrm>
    </dsp:sp>
    <dsp:sp modelId="{49502111-EBDE-4BE8-8B85-DAA59A5F71B2}">
      <dsp:nvSpPr>
        <dsp:cNvPr id="0" name=""/>
        <dsp:cNvSpPr/>
      </dsp:nvSpPr>
      <dsp:spPr>
        <a:xfrm>
          <a:off x="6085513" y="411929"/>
          <a:ext cx="1356444" cy="678222"/>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نگاه تاریخی</a:t>
          </a:r>
          <a:endParaRPr lang="fa-IR" sz="1600" kern="1200" dirty="0">
            <a:cs typeface="B Koodak" pitchFamily="2" charset="-78"/>
          </a:endParaRPr>
        </a:p>
      </dsp:txBody>
      <dsp:txXfrm>
        <a:off x="6105377" y="431793"/>
        <a:ext cx="1316716" cy="638494"/>
      </dsp:txXfrm>
    </dsp:sp>
    <dsp:sp modelId="{ED86C7B3-BF50-451D-BCA9-9C01D7002399}">
      <dsp:nvSpPr>
        <dsp:cNvPr id="0" name=""/>
        <dsp:cNvSpPr/>
      </dsp:nvSpPr>
      <dsp:spPr>
        <a:xfrm rot="12942401">
          <a:off x="5480131" y="546557"/>
          <a:ext cx="668186" cy="18987"/>
        </a:xfrm>
        <a:custGeom>
          <a:avLst/>
          <a:gdLst/>
          <a:ahLst/>
          <a:cxnLst/>
          <a:rect l="0" t="0" r="0" b="0"/>
          <a:pathLst>
            <a:path>
              <a:moveTo>
                <a:pt x="0" y="9493"/>
              </a:moveTo>
              <a:lnTo>
                <a:pt x="668186" y="9493"/>
              </a:lnTo>
            </a:path>
          </a:pathLst>
        </a:custGeom>
        <a:noFill/>
        <a:ln w="381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97520" y="539346"/>
        <a:ext cx="33409" cy="33409"/>
      </dsp:txXfrm>
    </dsp:sp>
    <dsp:sp modelId="{9E423ED6-8ACF-4E00-BEAB-FF4A2B3780D3}">
      <dsp:nvSpPr>
        <dsp:cNvPr id="0" name=""/>
        <dsp:cNvSpPr/>
      </dsp:nvSpPr>
      <dsp:spPr>
        <a:xfrm>
          <a:off x="4186491" y="21951"/>
          <a:ext cx="1356444" cy="678222"/>
        </a:xfrm>
        <a:prstGeom prst="roundRect">
          <a:avLst>
            <a:gd name="adj" fmla="val 10000"/>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مورد اجماع است</a:t>
          </a:r>
          <a:endParaRPr lang="fa-IR" sz="1600" kern="1200" dirty="0">
            <a:cs typeface="B Koodak" pitchFamily="2" charset="-78"/>
          </a:endParaRPr>
        </a:p>
      </dsp:txBody>
      <dsp:txXfrm>
        <a:off x="4206355" y="41815"/>
        <a:ext cx="1316716" cy="638494"/>
      </dsp:txXfrm>
    </dsp:sp>
    <dsp:sp modelId="{7E131DFA-1032-4208-8249-10D38872E498}">
      <dsp:nvSpPr>
        <dsp:cNvPr id="0" name=""/>
        <dsp:cNvSpPr/>
      </dsp:nvSpPr>
      <dsp:spPr>
        <a:xfrm rot="8657599">
          <a:off x="5480131" y="936535"/>
          <a:ext cx="668186" cy="18987"/>
        </a:xfrm>
        <a:custGeom>
          <a:avLst/>
          <a:gdLst/>
          <a:ahLst/>
          <a:cxnLst/>
          <a:rect l="0" t="0" r="0" b="0"/>
          <a:pathLst>
            <a:path>
              <a:moveTo>
                <a:pt x="0" y="9493"/>
              </a:moveTo>
              <a:lnTo>
                <a:pt x="668186" y="9493"/>
              </a:lnTo>
            </a:path>
          </a:pathLst>
        </a:custGeom>
        <a:noFill/>
        <a:ln w="381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97520" y="929324"/>
        <a:ext cx="33409" cy="33409"/>
      </dsp:txXfrm>
    </dsp:sp>
    <dsp:sp modelId="{17CC5538-EFA6-4D2E-804C-2F40F3EF179F}">
      <dsp:nvSpPr>
        <dsp:cNvPr id="0" name=""/>
        <dsp:cNvSpPr/>
      </dsp:nvSpPr>
      <dsp:spPr>
        <a:xfrm>
          <a:off x="3957374" y="801907"/>
          <a:ext cx="1585561" cy="678222"/>
        </a:xfrm>
        <a:prstGeom prst="roundRect">
          <a:avLst>
            <a:gd name="adj" fmla="val 10000"/>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هیچ سندی بر چنین احتمالی وجود ندارد</a:t>
          </a:r>
          <a:endParaRPr lang="fa-IR" sz="1600" kern="1200" dirty="0">
            <a:cs typeface="B Koodak" pitchFamily="2" charset="-78"/>
          </a:endParaRPr>
        </a:p>
      </dsp:txBody>
      <dsp:txXfrm>
        <a:off x="3977238" y="821771"/>
        <a:ext cx="1545833" cy="638494"/>
      </dsp:txXfrm>
    </dsp:sp>
    <dsp:sp modelId="{45C35DC4-73FA-4CB4-B666-7D8ABA92E8E8}">
      <dsp:nvSpPr>
        <dsp:cNvPr id="0" name=""/>
        <dsp:cNvSpPr/>
      </dsp:nvSpPr>
      <dsp:spPr>
        <a:xfrm rot="6892822">
          <a:off x="7068433" y="2496446"/>
          <a:ext cx="1289625" cy="18987"/>
        </a:xfrm>
        <a:custGeom>
          <a:avLst/>
          <a:gdLst/>
          <a:ahLst/>
          <a:cxnLst/>
          <a:rect l="0" t="0" r="0" b="0"/>
          <a:pathLst>
            <a:path>
              <a:moveTo>
                <a:pt x="0" y="9493"/>
              </a:moveTo>
              <a:lnTo>
                <a:pt x="1289625" y="9493"/>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81006" y="2473699"/>
        <a:ext cx="64481" cy="64481"/>
      </dsp:txXfrm>
    </dsp:sp>
    <dsp:sp modelId="{D09AFC0F-51B4-44A4-B8CF-66A8C8778D07}">
      <dsp:nvSpPr>
        <dsp:cNvPr id="0" name=""/>
        <dsp:cNvSpPr/>
      </dsp:nvSpPr>
      <dsp:spPr>
        <a:xfrm>
          <a:off x="6085513" y="2751795"/>
          <a:ext cx="1356444" cy="678222"/>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نگاه عقلی</a:t>
          </a:r>
          <a:endParaRPr lang="fa-IR" sz="1600" kern="1200" dirty="0">
            <a:cs typeface="B Koodak" pitchFamily="2" charset="-78"/>
          </a:endParaRPr>
        </a:p>
      </dsp:txBody>
      <dsp:txXfrm>
        <a:off x="6105377" y="2771659"/>
        <a:ext cx="1316716" cy="638494"/>
      </dsp:txXfrm>
    </dsp:sp>
    <dsp:sp modelId="{844F4672-D370-4131-9ACB-F8386BD49F54}">
      <dsp:nvSpPr>
        <dsp:cNvPr id="0" name=""/>
        <dsp:cNvSpPr/>
      </dsp:nvSpPr>
      <dsp:spPr>
        <a:xfrm rot="14707178">
          <a:off x="5169412" y="2496446"/>
          <a:ext cx="1289625" cy="18987"/>
        </a:xfrm>
        <a:custGeom>
          <a:avLst/>
          <a:gdLst/>
          <a:ahLst/>
          <a:cxnLst/>
          <a:rect l="0" t="0" r="0" b="0"/>
          <a:pathLst>
            <a:path>
              <a:moveTo>
                <a:pt x="0" y="9493"/>
              </a:moveTo>
              <a:lnTo>
                <a:pt x="1289625" y="9493"/>
              </a:lnTo>
            </a:path>
          </a:pathLst>
        </a:custGeom>
        <a:noFill/>
        <a:ln w="381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81984" y="2473699"/>
        <a:ext cx="64481" cy="64481"/>
      </dsp:txXfrm>
    </dsp:sp>
    <dsp:sp modelId="{695A81A5-7D44-49AB-9056-DEC75DB99851}">
      <dsp:nvSpPr>
        <dsp:cNvPr id="0" name=""/>
        <dsp:cNvSpPr/>
      </dsp:nvSpPr>
      <dsp:spPr>
        <a:xfrm>
          <a:off x="4326612" y="1581862"/>
          <a:ext cx="1216323" cy="678222"/>
        </a:xfrm>
        <a:prstGeom prst="roundRect">
          <a:avLst>
            <a:gd name="adj" fmla="val 10000"/>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خصوص یک جمله تام</a:t>
          </a:r>
          <a:endParaRPr lang="fa-IR" sz="1600" kern="1200" dirty="0">
            <a:cs typeface="B Koodak" pitchFamily="2" charset="-78"/>
          </a:endParaRPr>
        </a:p>
      </dsp:txBody>
      <dsp:txXfrm>
        <a:off x="4346476" y="1601726"/>
        <a:ext cx="1176595" cy="638494"/>
      </dsp:txXfrm>
    </dsp:sp>
    <dsp:sp modelId="{BADE44E1-507C-4ACF-B579-C4651E5A0EF1}">
      <dsp:nvSpPr>
        <dsp:cNvPr id="0" name=""/>
        <dsp:cNvSpPr/>
      </dsp:nvSpPr>
      <dsp:spPr>
        <a:xfrm rot="14110531">
          <a:off x="3580265" y="1521501"/>
          <a:ext cx="950116" cy="18987"/>
        </a:xfrm>
        <a:custGeom>
          <a:avLst/>
          <a:gdLst/>
          <a:ahLst/>
          <a:cxnLst/>
          <a:rect l="0" t="0" r="0" b="0"/>
          <a:pathLst>
            <a:path>
              <a:moveTo>
                <a:pt x="0" y="9493"/>
              </a:moveTo>
              <a:lnTo>
                <a:pt x="950116"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31570" y="1507242"/>
        <a:ext cx="47505" cy="47505"/>
      </dsp:txXfrm>
    </dsp:sp>
    <dsp:sp modelId="{1C7B4AB8-E15C-4C37-8C82-1036AAB851DF}">
      <dsp:nvSpPr>
        <dsp:cNvPr id="0" name=""/>
        <dsp:cNvSpPr/>
      </dsp:nvSpPr>
      <dsp:spPr>
        <a:xfrm>
          <a:off x="1136459" y="801907"/>
          <a:ext cx="2647575"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مطلب تامی بر قرآن افزوده شود آوردن مثل آن ممکن خواهد بود</a:t>
          </a:r>
          <a:endParaRPr lang="fa-IR" sz="1600" kern="1200" dirty="0">
            <a:cs typeface="B Koodak" pitchFamily="2" charset="-78"/>
          </a:endParaRPr>
        </a:p>
      </dsp:txBody>
      <dsp:txXfrm>
        <a:off x="1156323" y="821771"/>
        <a:ext cx="2607847" cy="638494"/>
      </dsp:txXfrm>
    </dsp:sp>
    <dsp:sp modelId="{5A76461F-727A-4438-85CC-71145ADD1D8A}">
      <dsp:nvSpPr>
        <dsp:cNvPr id="0" name=""/>
        <dsp:cNvSpPr/>
      </dsp:nvSpPr>
      <dsp:spPr>
        <a:xfrm rot="10800000">
          <a:off x="3784034" y="1911479"/>
          <a:ext cx="542577" cy="18987"/>
        </a:xfrm>
        <a:custGeom>
          <a:avLst/>
          <a:gdLst/>
          <a:ahLst/>
          <a:cxnLst/>
          <a:rect l="0" t="0" r="0" b="0"/>
          <a:pathLst>
            <a:path>
              <a:moveTo>
                <a:pt x="0" y="9493"/>
              </a:moveTo>
              <a:lnTo>
                <a:pt x="542577"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41759" y="1907409"/>
        <a:ext cx="27128" cy="27128"/>
      </dsp:txXfrm>
    </dsp:sp>
    <dsp:sp modelId="{AA6E341A-1584-4979-B0D5-CDB83B598E04}">
      <dsp:nvSpPr>
        <dsp:cNvPr id="0" name=""/>
        <dsp:cNvSpPr/>
      </dsp:nvSpPr>
      <dsp:spPr>
        <a:xfrm>
          <a:off x="2847952" y="1581862"/>
          <a:ext cx="936082"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التالی باطل</a:t>
          </a:r>
          <a:endParaRPr lang="fa-IR" sz="1600" kern="1200" dirty="0">
            <a:cs typeface="B Koodak" pitchFamily="2" charset="-78"/>
          </a:endParaRPr>
        </a:p>
      </dsp:txBody>
      <dsp:txXfrm>
        <a:off x="2867816" y="1601726"/>
        <a:ext cx="896354" cy="638494"/>
      </dsp:txXfrm>
    </dsp:sp>
    <dsp:sp modelId="{270646A3-E968-43E1-A5FC-42671455122A}">
      <dsp:nvSpPr>
        <dsp:cNvPr id="0" name=""/>
        <dsp:cNvSpPr/>
      </dsp:nvSpPr>
      <dsp:spPr>
        <a:xfrm rot="10800000">
          <a:off x="2305374" y="1911479"/>
          <a:ext cx="542577" cy="18987"/>
        </a:xfrm>
        <a:custGeom>
          <a:avLst/>
          <a:gdLst/>
          <a:ahLst/>
          <a:cxnLst/>
          <a:rect l="0" t="0" r="0" b="0"/>
          <a:pathLst>
            <a:path>
              <a:moveTo>
                <a:pt x="0" y="9493"/>
              </a:moveTo>
              <a:lnTo>
                <a:pt x="542577"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63099" y="1907409"/>
        <a:ext cx="27128" cy="27128"/>
      </dsp:txXfrm>
    </dsp:sp>
    <dsp:sp modelId="{6D3D8F9C-D169-453C-8E04-578B889B9049}">
      <dsp:nvSpPr>
        <dsp:cNvPr id="0" name=""/>
        <dsp:cNvSpPr/>
      </dsp:nvSpPr>
      <dsp:spPr>
        <a:xfrm>
          <a:off x="372848" y="1581862"/>
          <a:ext cx="1932526"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قبلا ثابت شد که قرآن کریم معجزه است</a:t>
          </a:r>
          <a:endParaRPr lang="fa-IR" sz="1600" kern="1200" dirty="0">
            <a:cs typeface="B Koodak" pitchFamily="2" charset="-78"/>
          </a:endParaRPr>
        </a:p>
      </dsp:txBody>
      <dsp:txXfrm>
        <a:off x="392712" y="1601726"/>
        <a:ext cx="1892798" cy="638494"/>
      </dsp:txXfrm>
    </dsp:sp>
    <dsp:sp modelId="{11812A9E-F35C-4629-87A6-B8205A11527B}">
      <dsp:nvSpPr>
        <dsp:cNvPr id="0" name=""/>
        <dsp:cNvSpPr/>
      </dsp:nvSpPr>
      <dsp:spPr>
        <a:xfrm rot="7489469">
          <a:off x="3580265" y="2301457"/>
          <a:ext cx="950116" cy="18987"/>
        </a:xfrm>
        <a:custGeom>
          <a:avLst/>
          <a:gdLst/>
          <a:ahLst/>
          <a:cxnLst/>
          <a:rect l="0" t="0" r="0" b="0"/>
          <a:pathLst>
            <a:path>
              <a:moveTo>
                <a:pt x="0" y="9493"/>
              </a:moveTo>
              <a:lnTo>
                <a:pt x="950116"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31570" y="2287198"/>
        <a:ext cx="47505" cy="47505"/>
      </dsp:txXfrm>
    </dsp:sp>
    <dsp:sp modelId="{470316A4-7D14-4F14-B5B2-C873E669B503}">
      <dsp:nvSpPr>
        <dsp:cNvPr id="0" name=""/>
        <dsp:cNvSpPr/>
      </dsp:nvSpPr>
      <dsp:spPr>
        <a:xfrm>
          <a:off x="2847952" y="2361817"/>
          <a:ext cx="936082"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فالمقدم مثله</a:t>
          </a:r>
          <a:endParaRPr lang="fa-IR" sz="1600" kern="1200" dirty="0">
            <a:cs typeface="B Koodak" pitchFamily="2" charset="-78"/>
          </a:endParaRPr>
        </a:p>
      </dsp:txBody>
      <dsp:txXfrm>
        <a:off x="2867816" y="2381681"/>
        <a:ext cx="896354" cy="638494"/>
      </dsp:txXfrm>
    </dsp:sp>
    <dsp:sp modelId="{1B8A7592-A304-41D0-A53C-E7555D82AFD6}">
      <dsp:nvSpPr>
        <dsp:cNvPr id="0" name=""/>
        <dsp:cNvSpPr/>
      </dsp:nvSpPr>
      <dsp:spPr>
        <a:xfrm rot="6892822">
          <a:off x="5169412" y="3666379"/>
          <a:ext cx="1289625" cy="18987"/>
        </a:xfrm>
        <a:custGeom>
          <a:avLst/>
          <a:gdLst/>
          <a:ahLst/>
          <a:cxnLst/>
          <a:rect l="0" t="0" r="0" b="0"/>
          <a:pathLst>
            <a:path>
              <a:moveTo>
                <a:pt x="0" y="9493"/>
              </a:moveTo>
              <a:lnTo>
                <a:pt x="1289625" y="9493"/>
              </a:lnTo>
            </a:path>
          </a:pathLst>
        </a:custGeom>
        <a:noFill/>
        <a:ln w="381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81984" y="3643632"/>
        <a:ext cx="64481" cy="64481"/>
      </dsp:txXfrm>
    </dsp:sp>
    <dsp:sp modelId="{7F08DD4E-3319-4AFE-AFC1-E41096CC417F}">
      <dsp:nvSpPr>
        <dsp:cNvPr id="0" name=""/>
        <dsp:cNvSpPr/>
      </dsp:nvSpPr>
      <dsp:spPr>
        <a:xfrm>
          <a:off x="4326612" y="3921728"/>
          <a:ext cx="1216323" cy="678222"/>
        </a:xfrm>
        <a:prstGeom prst="roundRect">
          <a:avLst>
            <a:gd name="adj" fmla="val 10000"/>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خصوص کمتر از یک جمله</a:t>
          </a:r>
          <a:endParaRPr lang="fa-IR" sz="1600" kern="1200" dirty="0">
            <a:cs typeface="B Koodak" pitchFamily="2" charset="-78"/>
          </a:endParaRPr>
        </a:p>
      </dsp:txBody>
      <dsp:txXfrm>
        <a:off x="4346476" y="3941592"/>
        <a:ext cx="1176595" cy="638494"/>
      </dsp:txXfrm>
    </dsp:sp>
    <dsp:sp modelId="{3BFC9041-2A31-4F93-9DFB-485996D6EEDD}">
      <dsp:nvSpPr>
        <dsp:cNvPr id="0" name=""/>
        <dsp:cNvSpPr/>
      </dsp:nvSpPr>
      <dsp:spPr>
        <a:xfrm rot="14110531">
          <a:off x="3580265" y="3861368"/>
          <a:ext cx="950116" cy="18987"/>
        </a:xfrm>
        <a:custGeom>
          <a:avLst/>
          <a:gdLst/>
          <a:ahLst/>
          <a:cxnLst/>
          <a:rect l="0" t="0" r="0" b="0"/>
          <a:pathLst>
            <a:path>
              <a:moveTo>
                <a:pt x="0" y="9493"/>
              </a:moveTo>
              <a:lnTo>
                <a:pt x="950116"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31570" y="3847109"/>
        <a:ext cx="47505" cy="47505"/>
      </dsp:txXfrm>
    </dsp:sp>
    <dsp:sp modelId="{AFFFA0A8-3038-4C76-A840-FFC9EF37816B}">
      <dsp:nvSpPr>
        <dsp:cNvPr id="0" name=""/>
        <dsp:cNvSpPr/>
      </dsp:nvSpPr>
      <dsp:spPr>
        <a:xfrm>
          <a:off x="113184" y="3141773"/>
          <a:ext cx="3670850"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تنها یک کلمه یا آیه به قرآن افزوده شود نظم اعجاز آمیر آن و به هم خورده و قابل تقلید خواهد شد</a:t>
          </a:r>
          <a:endParaRPr lang="fa-IR" sz="1600" kern="1200" dirty="0">
            <a:cs typeface="B Koodak" pitchFamily="2" charset="-78"/>
          </a:endParaRPr>
        </a:p>
      </dsp:txBody>
      <dsp:txXfrm>
        <a:off x="133048" y="3161637"/>
        <a:ext cx="3631122" cy="638494"/>
      </dsp:txXfrm>
    </dsp:sp>
    <dsp:sp modelId="{D8065686-9318-4D8B-9C47-1BF5392D7A0C}">
      <dsp:nvSpPr>
        <dsp:cNvPr id="0" name=""/>
        <dsp:cNvSpPr/>
      </dsp:nvSpPr>
      <dsp:spPr>
        <a:xfrm rot="10800000">
          <a:off x="3784034" y="4251345"/>
          <a:ext cx="542577" cy="18987"/>
        </a:xfrm>
        <a:custGeom>
          <a:avLst/>
          <a:gdLst/>
          <a:ahLst/>
          <a:cxnLst/>
          <a:rect l="0" t="0" r="0" b="0"/>
          <a:pathLst>
            <a:path>
              <a:moveTo>
                <a:pt x="0" y="9493"/>
              </a:moveTo>
              <a:lnTo>
                <a:pt x="542577"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41759" y="4247275"/>
        <a:ext cx="27128" cy="27128"/>
      </dsp:txXfrm>
    </dsp:sp>
    <dsp:sp modelId="{F11A22C4-991C-47B9-8250-7DCFE2867C5E}">
      <dsp:nvSpPr>
        <dsp:cNvPr id="0" name=""/>
        <dsp:cNvSpPr/>
      </dsp:nvSpPr>
      <dsp:spPr>
        <a:xfrm>
          <a:off x="2811762" y="3921728"/>
          <a:ext cx="972272"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التالی باطل</a:t>
          </a:r>
          <a:endParaRPr lang="fa-IR" sz="1600" kern="1200" dirty="0">
            <a:cs typeface="B Koodak" pitchFamily="2" charset="-78"/>
          </a:endParaRPr>
        </a:p>
      </dsp:txBody>
      <dsp:txXfrm>
        <a:off x="2831626" y="3941592"/>
        <a:ext cx="932544" cy="638494"/>
      </dsp:txXfrm>
    </dsp:sp>
    <dsp:sp modelId="{E43B2B25-38AF-4080-85AB-0D4E34C613BB}">
      <dsp:nvSpPr>
        <dsp:cNvPr id="0" name=""/>
        <dsp:cNvSpPr/>
      </dsp:nvSpPr>
      <dsp:spPr>
        <a:xfrm rot="10800000">
          <a:off x="2269184" y="4251345"/>
          <a:ext cx="542577" cy="18987"/>
        </a:xfrm>
        <a:custGeom>
          <a:avLst/>
          <a:gdLst/>
          <a:ahLst/>
          <a:cxnLst/>
          <a:rect l="0" t="0" r="0" b="0"/>
          <a:pathLst>
            <a:path>
              <a:moveTo>
                <a:pt x="0" y="9493"/>
              </a:moveTo>
              <a:lnTo>
                <a:pt x="542577"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26909" y="4247275"/>
        <a:ext cx="27128" cy="27128"/>
      </dsp:txXfrm>
    </dsp:sp>
    <dsp:sp modelId="{8154DC52-9EE6-42F5-B209-B12ADA365961}">
      <dsp:nvSpPr>
        <dsp:cNvPr id="0" name=""/>
        <dsp:cNvSpPr/>
      </dsp:nvSpPr>
      <dsp:spPr>
        <a:xfrm>
          <a:off x="367762" y="3921728"/>
          <a:ext cx="1901422"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قبلا ثابت شد که قرآن کریم معجزه است</a:t>
          </a:r>
          <a:endParaRPr lang="fa-IR" sz="1600" kern="1200" dirty="0">
            <a:cs typeface="B Koodak" pitchFamily="2" charset="-78"/>
          </a:endParaRPr>
        </a:p>
      </dsp:txBody>
      <dsp:txXfrm>
        <a:off x="387626" y="3941592"/>
        <a:ext cx="1861694" cy="638494"/>
      </dsp:txXfrm>
    </dsp:sp>
    <dsp:sp modelId="{22E7EF0D-D30D-454E-A8C9-B4F20BE3FD04}">
      <dsp:nvSpPr>
        <dsp:cNvPr id="0" name=""/>
        <dsp:cNvSpPr/>
      </dsp:nvSpPr>
      <dsp:spPr>
        <a:xfrm rot="7489469">
          <a:off x="3580265" y="4641323"/>
          <a:ext cx="950116" cy="18987"/>
        </a:xfrm>
        <a:custGeom>
          <a:avLst/>
          <a:gdLst/>
          <a:ahLst/>
          <a:cxnLst/>
          <a:rect l="0" t="0" r="0" b="0"/>
          <a:pathLst>
            <a:path>
              <a:moveTo>
                <a:pt x="0" y="9493"/>
              </a:moveTo>
              <a:lnTo>
                <a:pt x="950116"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31570" y="4627064"/>
        <a:ext cx="47505" cy="47505"/>
      </dsp:txXfrm>
    </dsp:sp>
    <dsp:sp modelId="{072619F1-C4DA-476A-8F78-6E3B5B217EA2}">
      <dsp:nvSpPr>
        <dsp:cNvPr id="0" name=""/>
        <dsp:cNvSpPr/>
      </dsp:nvSpPr>
      <dsp:spPr>
        <a:xfrm>
          <a:off x="2811762" y="4701684"/>
          <a:ext cx="972272"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فالمقدم مثله</a:t>
          </a:r>
          <a:endParaRPr lang="fa-IR" sz="1600" kern="1200" dirty="0">
            <a:cs typeface="B Koodak" pitchFamily="2" charset="-78"/>
          </a:endParaRPr>
        </a:p>
      </dsp:txBody>
      <dsp:txXfrm>
        <a:off x="2831626" y="4721548"/>
        <a:ext cx="932544" cy="638494"/>
      </dsp:txXfrm>
    </dsp:sp>
    <dsp:sp modelId="{24E1BA4E-EC46-4D53-896E-33F25768070C}">
      <dsp:nvSpPr>
        <dsp:cNvPr id="0" name=""/>
        <dsp:cNvSpPr/>
      </dsp:nvSpPr>
      <dsp:spPr>
        <a:xfrm>
          <a:off x="8199409" y="5481639"/>
          <a:ext cx="935593" cy="678222"/>
        </a:xfrm>
        <a:prstGeom prst="roundRect">
          <a:avLst>
            <a:gd name="adj" fmla="val 10000"/>
          </a:avLst>
        </a:prstGeom>
        <a:gradFill rotWithShape="0">
          <a:gsLst>
            <a:gs pos="0">
              <a:schemeClr val="accent4">
                <a:hueOff val="0"/>
                <a:satOff val="0"/>
                <a:lumOff val="0"/>
                <a:alphaOff val="0"/>
                <a:tint val="70000"/>
                <a:satMod val="180000"/>
              </a:schemeClr>
            </a:gs>
            <a:gs pos="62000">
              <a:schemeClr val="accent4">
                <a:hueOff val="0"/>
                <a:satOff val="0"/>
                <a:lumOff val="0"/>
                <a:alphaOff val="0"/>
                <a:tint val="30000"/>
                <a:satMod val="180000"/>
              </a:schemeClr>
            </a:gs>
            <a:gs pos="100000">
              <a:schemeClr val="accent4">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سیر عقلی بحث</a:t>
          </a:r>
          <a:endParaRPr lang="fa-IR" sz="1600" kern="1200" dirty="0">
            <a:cs typeface="B Koodak" pitchFamily="2" charset="-78"/>
          </a:endParaRPr>
        </a:p>
      </dsp:txBody>
      <dsp:txXfrm>
        <a:off x="8219273" y="5501503"/>
        <a:ext cx="895865" cy="638494"/>
      </dsp:txXfrm>
    </dsp:sp>
    <dsp:sp modelId="{0125B34C-9C3E-42A7-B70B-5C002A641D82}">
      <dsp:nvSpPr>
        <dsp:cNvPr id="0" name=""/>
        <dsp:cNvSpPr/>
      </dsp:nvSpPr>
      <dsp:spPr>
        <a:xfrm rot="10800000">
          <a:off x="7656832" y="5811256"/>
          <a:ext cx="542577" cy="18987"/>
        </a:xfrm>
        <a:custGeom>
          <a:avLst/>
          <a:gdLst/>
          <a:ahLst/>
          <a:cxnLst/>
          <a:rect l="0" t="0" r="0" b="0"/>
          <a:pathLst>
            <a:path>
              <a:moveTo>
                <a:pt x="0" y="9493"/>
              </a:moveTo>
              <a:lnTo>
                <a:pt x="542577" y="9493"/>
              </a:lnTo>
            </a:path>
          </a:pathLst>
        </a:custGeom>
        <a:noFill/>
        <a:ln w="381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14556" y="5807186"/>
        <a:ext cx="27128" cy="27128"/>
      </dsp:txXfrm>
    </dsp:sp>
    <dsp:sp modelId="{1215698D-25A8-431E-B64B-324AF4923713}">
      <dsp:nvSpPr>
        <dsp:cNvPr id="0" name=""/>
        <dsp:cNvSpPr/>
      </dsp:nvSpPr>
      <dsp:spPr>
        <a:xfrm>
          <a:off x="5706061" y="5234058"/>
          <a:ext cx="1950770" cy="1173385"/>
        </a:xfrm>
        <a:prstGeom prst="roundRect">
          <a:avLst>
            <a:gd name="adj" fmla="val 10000"/>
          </a:avLst>
        </a:prstGeom>
        <a:gradFill rotWithShape="0">
          <a:gsLst>
            <a:gs pos="0">
              <a:schemeClr val="accent6">
                <a:hueOff val="0"/>
                <a:satOff val="0"/>
                <a:lumOff val="0"/>
                <a:alphaOff val="0"/>
                <a:tint val="70000"/>
                <a:satMod val="180000"/>
              </a:schemeClr>
            </a:gs>
            <a:gs pos="62000">
              <a:schemeClr val="accent6">
                <a:hueOff val="0"/>
                <a:satOff val="0"/>
                <a:lumOff val="0"/>
                <a:alphaOff val="0"/>
                <a:tint val="30000"/>
                <a:satMod val="180000"/>
              </a:schemeClr>
            </a:gs>
            <a:gs pos="100000">
              <a:schemeClr val="accent6">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تحدی و عجز بشر </a:t>
          </a:r>
        </a:p>
        <a:p>
          <a:pPr lvl="0" algn="ctr" defTabSz="711200" rtl="1">
            <a:lnSpc>
              <a:spcPct val="90000"/>
            </a:lnSpc>
            <a:spcBef>
              <a:spcPct val="0"/>
            </a:spcBef>
            <a:spcAft>
              <a:spcPct val="35000"/>
            </a:spcAft>
          </a:pPr>
          <a:r>
            <a:rPr lang="fa-IR" sz="1600" kern="1200" dirty="0" smtClean="0">
              <a:cs typeface="B Koodak" pitchFamily="2" charset="-78"/>
            </a:rPr>
            <a:t>و امی بودن آورنده </a:t>
          </a:r>
        </a:p>
        <a:p>
          <a:pPr lvl="0" algn="ctr" defTabSz="711200" rtl="1">
            <a:lnSpc>
              <a:spcPct val="90000"/>
            </a:lnSpc>
            <a:spcBef>
              <a:spcPct val="0"/>
            </a:spcBef>
            <a:spcAft>
              <a:spcPct val="35000"/>
            </a:spcAft>
          </a:pPr>
          <a:r>
            <a:rPr lang="fa-IR" sz="1600" kern="1200" dirty="0" smtClean="0">
              <a:cs typeface="B Koodak" pitchFamily="2" charset="-78"/>
            </a:rPr>
            <a:t>و هماهنگی و عدم اختلاف</a:t>
          </a:r>
          <a:endParaRPr lang="fa-IR" sz="1600" kern="1200" dirty="0">
            <a:cs typeface="B Koodak" pitchFamily="2" charset="-78"/>
          </a:endParaRPr>
        </a:p>
      </dsp:txBody>
      <dsp:txXfrm>
        <a:off x="5740428" y="5268425"/>
        <a:ext cx="1882036" cy="1104651"/>
      </dsp:txXfrm>
    </dsp:sp>
    <dsp:sp modelId="{BB9AB1DC-E12E-465F-94D5-1B820DDD8184}">
      <dsp:nvSpPr>
        <dsp:cNvPr id="0" name=""/>
        <dsp:cNvSpPr/>
      </dsp:nvSpPr>
      <dsp:spPr>
        <a:xfrm rot="10800000">
          <a:off x="5163484" y="5811256"/>
          <a:ext cx="542577" cy="18987"/>
        </a:xfrm>
        <a:custGeom>
          <a:avLst/>
          <a:gdLst/>
          <a:ahLst/>
          <a:cxnLst/>
          <a:rect l="0" t="0" r="0" b="0"/>
          <a:pathLst>
            <a:path>
              <a:moveTo>
                <a:pt x="0" y="9493"/>
              </a:moveTo>
              <a:lnTo>
                <a:pt x="542577" y="9493"/>
              </a:lnTo>
            </a:path>
          </a:pathLst>
        </a:custGeom>
        <a:noFill/>
        <a:ln w="381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21208" y="5807186"/>
        <a:ext cx="27128" cy="27128"/>
      </dsp:txXfrm>
    </dsp:sp>
    <dsp:sp modelId="{D9C89DC6-6B80-4EE5-A18F-208A58D66699}">
      <dsp:nvSpPr>
        <dsp:cNvPr id="0" name=""/>
        <dsp:cNvSpPr/>
      </dsp:nvSpPr>
      <dsp:spPr>
        <a:xfrm>
          <a:off x="3807040" y="5481639"/>
          <a:ext cx="1356444" cy="678222"/>
        </a:xfrm>
        <a:prstGeom prst="roundRect">
          <a:avLst>
            <a:gd name="adj" fmla="val 10000"/>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اعجاز قرآن</a:t>
          </a:r>
          <a:endParaRPr lang="fa-IR" sz="1600" kern="1200" dirty="0">
            <a:cs typeface="B Koodak" pitchFamily="2" charset="-78"/>
          </a:endParaRPr>
        </a:p>
      </dsp:txBody>
      <dsp:txXfrm>
        <a:off x="3826904" y="5501503"/>
        <a:ext cx="1316716" cy="638494"/>
      </dsp:txXfrm>
    </dsp:sp>
    <dsp:sp modelId="{D69F3591-2576-47D5-AB0E-0A17F784AE42}">
      <dsp:nvSpPr>
        <dsp:cNvPr id="0" name=""/>
        <dsp:cNvSpPr/>
      </dsp:nvSpPr>
      <dsp:spPr>
        <a:xfrm rot="10800000">
          <a:off x="3264462" y="5811256"/>
          <a:ext cx="542577" cy="18987"/>
        </a:xfrm>
        <a:custGeom>
          <a:avLst/>
          <a:gdLst/>
          <a:ahLst/>
          <a:cxnLst/>
          <a:rect l="0" t="0" r="0" b="0"/>
          <a:pathLst>
            <a:path>
              <a:moveTo>
                <a:pt x="0" y="9493"/>
              </a:moveTo>
              <a:lnTo>
                <a:pt x="542577"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522186" y="5807186"/>
        <a:ext cx="27128" cy="27128"/>
      </dsp:txXfrm>
    </dsp:sp>
    <dsp:sp modelId="{C21FCB5D-2F9C-4945-8FCB-D6E41798CA64}">
      <dsp:nvSpPr>
        <dsp:cNvPr id="0" name=""/>
        <dsp:cNvSpPr/>
      </dsp:nvSpPr>
      <dsp:spPr>
        <a:xfrm>
          <a:off x="1908018" y="5481639"/>
          <a:ext cx="1356444"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امکان تقلید</a:t>
          </a:r>
          <a:endParaRPr lang="fa-IR" sz="1600" kern="1200" dirty="0">
            <a:cs typeface="B Koodak" pitchFamily="2" charset="-78"/>
          </a:endParaRPr>
        </a:p>
      </dsp:txBody>
      <dsp:txXfrm>
        <a:off x="1927882" y="5501503"/>
        <a:ext cx="1316716" cy="638494"/>
      </dsp:txXfrm>
    </dsp:sp>
    <dsp:sp modelId="{5A03E0B8-65B4-44BB-A1FB-A882E9B35A49}">
      <dsp:nvSpPr>
        <dsp:cNvPr id="0" name=""/>
        <dsp:cNvSpPr/>
      </dsp:nvSpPr>
      <dsp:spPr>
        <a:xfrm rot="10800000">
          <a:off x="1365440" y="5811256"/>
          <a:ext cx="542577" cy="18987"/>
        </a:xfrm>
        <a:custGeom>
          <a:avLst/>
          <a:gdLst/>
          <a:ahLst/>
          <a:cxnLst/>
          <a:rect l="0" t="0" r="0" b="0"/>
          <a:pathLst>
            <a:path>
              <a:moveTo>
                <a:pt x="0" y="9493"/>
              </a:moveTo>
              <a:lnTo>
                <a:pt x="542577" y="9493"/>
              </a:lnTo>
            </a:path>
          </a:pathLst>
        </a:custGeom>
        <a:noFill/>
        <a:ln w="381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623164" y="5807186"/>
        <a:ext cx="27128" cy="27128"/>
      </dsp:txXfrm>
    </dsp:sp>
    <dsp:sp modelId="{49840F1F-013C-4D66-B45D-EBE217B03111}">
      <dsp:nvSpPr>
        <dsp:cNvPr id="0" name=""/>
        <dsp:cNvSpPr/>
      </dsp:nvSpPr>
      <dsp:spPr>
        <a:xfrm>
          <a:off x="8996" y="5481639"/>
          <a:ext cx="1356444" cy="67822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امکان زیاده </a:t>
          </a:r>
          <a:endParaRPr lang="fa-IR" sz="1600" kern="1200" dirty="0">
            <a:cs typeface="B Koodak" pitchFamily="2" charset="-78"/>
          </a:endParaRPr>
        </a:p>
      </dsp:txBody>
      <dsp:txXfrm>
        <a:off x="28860" y="5501503"/>
        <a:ext cx="1316716" cy="6384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D4AEC-0BB4-4516-B1B4-18F846160E09}">
      <dsp:nvSpPr>
        <dsp:cNvPr id="0" name=""/>
        <dsp:cNvSpPr/>
      </dsp:nvSpPr>
      <dsp:spPr>
        <a:xfrm>
          <a:off x="8429351" y="673046"/>
          <a:ext cx="706909" cy="567869"/>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تحریف به نقیصه</a:t>
          </a:r>
          <a:endParaRPr lang="fa-IR" sz="1600" kern="1200" dirty="0">
            <a:cs typeface="B Koodak" pitchFamily="2" charset="-78"/>
          </a:endParaRPr>
        </a:p>
      </dsp:txBody>
      <dsp:txXfrm>
        <a:off x="8445983" y="689678"/>
        <a:ext cx="673645" cy="534605"/>
      </dsp:txXfrm>
    </dsp:sp>
    <dsp:sp modelId="{EC8CCA62-FB20-41F8-BEF6-CE05ACC59589}">
      <dsp:nvSpPr>
        <dsp:cNvPr id="0" name=""/>
        <dsp:cNvSpPr/>
      </dsp:nvSpPr>
      <dsp:spPr>
        <a:xfrm rot="10800000">
          <a:off x="8089462" y="951405"/>
          <a:ext cx="339888" cy="11151"/>
        </a:xfrm>
        <a:custGeom>
          <a:avLst/>
          <a:gdLst/>
          <a:ahLst/>
          <a:cxnLst/>
          <a:rect l="0" t="0" r="0" b="0"/>
          <a:pathLst>
            <a:path>
              <a:moveTo>
                <a:pt x="0" y="5575"/>
              </a:moveTo>
              <a:lnTo>
                <a:pt x="339888" y="5575"/>
              </a:lnTo>
            </a:path>
          </a:pathLst>
        </a:custGeom>
        <a:noFill/>
        <a:ln w="381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50910" y="948483"/>
        <a:ext cx="16994" cy="16994"/>
      </dsp:txXfrm>
    </dsp:sp>
    <dsp:sp modelId="{DA07BD29-D2A5-44C4-9294-B48AD2255FA6}">
      <dsp:nvSpPr>
        <dsp:cNvPr id="0" name=""/>
        <dsp:cNvSpPr/>
      </dsp:nvSpPr>
      <dsp:spPr>
        <a:xfrm>
          <a:off x="6673800" y="641474"/>
          <a:ext cx="1415662" cy="63101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نگاه دانشمندان اسلامی</a:t>
          </a:r>
          <a:endParaRPr lang="fa-IR" sz="1600" kern="1200" dirty="0">
            <a:cs typeface="B Koodak" pitchFamily="2" charset="-78"/>
          </a:endParaRPr>
        </a:p>
      </dsp:txBody>
      <dsp:txXfrm>
        <a:off x="6692282" y="659956"/>
        <a:ext cx="1378698" cy="594048"/>
      </dsp:txXfrm>
    </dsp:sp>
    <dsp:sp modelId="{954FBC2A-9771-45CF-94B1-F9956EC4108A}">
      <dsp:nvSpPr>
        <dsp:cNvPr id="0" name=""/>
        <dsp:cNvSpPr/>
      </dsp:nvSpPr>
      <dsp:spPr>
        <a:xfrm rot="13629178">
          <a:off x="6253953" y="768184"/>
          <a:ext cx="499804" cy="11151"/>
        </a:xfrm>
        <a:custGeom>
          <a:avLst/>
          <a:gdLst/>
          <a:ahLst/>
          <a:cxnLst/>
          <a:rect l="0" t="0" r="0" b="0"/>
          <a:pathLst>
            <a:path>
              <a:moveTo>
                <a:pt x="0" y="5575"/>
              </a:moveTo>
              <a:lnTo>
                <a:pt x="499804"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91360" y="761264"/>
        <a:ext cx="24990" cy="24990"/>
      </dsp:txXfrm>
    </dsp:sp>
    <dsp:sp modelId="{25C8A072-293D-406F-95D8-454B60E33CC1}">
      <dsp:nvSpPr>
        <dsp:cNvPr id="0" name=""/>
        <dsp:cNvSpPr/>
      </dsp:nvSpPr>
      <dsp:spPr>
        <a:xfrm>
          <a:off x="5235101" y="378107"/>
          <a:ext cx="1098809"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اغلب آنها</a:t>
          </a:r>
          <a:endParaRPr lang="fa-IR" sz="1600" kern="1200" dirty="0">
            <a:cs typeface="B Koodak" pitchFamily="2" charset="-78"/>
          </a:endParaRPr>
        </a:p>
      </dsp:txBody>
      <dsp:txXfrm>
        <a:off x="5247545" y="390551"/>
        <a:ext cx="1073921" cy="399973"/>
      </dsp:txXfrm>
    </dsp:sp>
    <dsp:sp modelId="{99FDCB85-6FDB-4896-8D5B-9DB80BC6C208}">
      <dsp:nvSpPr>
        <dsp:cNvPr id="0" name=""/>
        <dsp:cNvSpPr/>
      </dsp:nvSpPr>
      <dsp:spPr>
        <a:xfrm rot="10800000">
          <a:off x="4895213" y="584962"/>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56660" y="582041"/>
        <a:ext cx="16994" cy="16994"/>
      </dsp:txXfrm>
    </dsp:sp>
    <dsp:sp modelId="{B57D3857-D3F9-4199-B571-4791CFDDF122}">
      <dsp:nvSpPr>
        <dsp:cNvPr id="0" name=""/>
        <dsp:cNvSpPr/>
      </dsp:nvSpPr>
      <dsp:spPr>
        <a:xfrm>
          <a:off x="2363177" y="378107"/>
          <a:ext cx="2532035"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قائل به عدم وجود آن هستند</a:t>
          </a:r>
          <a:endParaRPr lang="fa-IR" sz="1600" kern="1200" dirty="0">
            <a:cs typeface="B Koodak" pitchFamily="2" charset="-78"/>
          </a:endParaRPr>
        </a:p>
      </dsp:txBody>
      <dsp:txXfrm>
        <a:off x="2375621" y="390551"/>
        <a:ext cx="2507147" cy="399973"/>
      </dsp:txXfrm>
    </dsp:sp>
    <dsp:sp modelId="{6E617D30-C54B-460B-90CD-0189FDFAB5C5}">
      <dsp:nvSpPr>
        <dsp:cNvPr id="0" name=""/>
        <dsp:cNvSpPr/>
      </dsp:nvSpPr>
      <dsp:spPr>
        <a:xfrm rot="7970822">
          <a:off x="6253953" y="1134626"/>
          <a:ext cx="499804" cy="11151"/>
        </a:xfrm>
        <a:custGeom>
          <a:avLst/>
          <a:gdLst/>
          <a:ahLst/>
          <a:cxnLst/>
          <a:rect l="0" t="0" r="0" b="0"/>
          <a:pathLst>
            <a:path>
              <a:moveTo>
                <a:pt x="0" y="5575"/>
              </a:moveTo>
              <a:lnTo>
                <a:pt x="499804"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91360" y="1127707"/>
        <a:ext cx="24990" cy="24990"/>
      </dsp:txXfrm>
    </dsp:sp>
    <dsp:sp modelId="{558EFF52-7282-480E-AAD0-9F2A24B3BA21}">
      <dsp:nvSpPr>
        <dsp:cNvPr id="0" name=""/>
        <dsp:cNvSpPr/>
      </dsp:nvSpPr>
      <dsp:spPr>
        <a:xfrm>
          <a:off x="5235101" y="1110993"/>
          <a:ext cx="1098809"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آنها</a:t>
          </a:r>
          <a:endParaRPr lang="fa-IR" sz="1600" kern="1200" dirty="0">
            <a:cs typeface="B Koodak" pitchFamily="2" charset="-78"/>
          </a:endParaRPr>
        </a:p>
      </dsp:txBody>
      <dsp:txXfrm>
        <a:off x="5247545" y="1123437"/>
        <a:ext cx="1073921" cy="399973"/>
      </dsp:txXfrm>
    </dsp:sp>
    <dsp:sp modelId="{FD0859F4-F952-44AC-8937-2A3ABF6CA5AC}">
      <dsp:nvSpPr>
        <dsp:cNvPr id="0" name=""/>
        <dsp:cNvSpPr/>
      </dsp:nvSpPr>
      <dsp:spPr>
        <a:xfrm rot="10800000">
          <a:off x="4895213" y="1317848"/>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56660" y="1314926"/>
        <a:ext cx="16994" cy="16994"/>
      </dsp:txXfrm>
    </dsp:sp>
    <dsp:sp modelId="{6C3F7E5D-2896-40A6-AB93-E9F59D7F2CCF}">
      <dsp:nvSpPr>
        <dsp:cNvPr id="0" name=""/>
        <dsp:cNvSpPr/>
      </dsp:nvSpPr>
      <dsp:spPr>
        <a:xfrm>
          <a:off x="3212083" y="995184"/>
          <a:ext cx="1683129" cy="656478"/>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احتمال داده و یا حتی تاکید نموده اند به دلیل</a:t>
          </a:r>
          <a:endParaRPr lang="fa-IR" sz="1600" kern="1200" dirty="0">
            <a:cs typeface="B Koodak" pitchFamily="2" charset="-78"/>
          </a:endParaRPr>
        </a:p>
      </dsp:txBody>
      <dsp:txXfrm>
        <a:off x="3231311" y="1014412"/>
        <a:ext cx="1644673" cy="618022"/>
      </dsp:txXfrm>
    </dsp:sp>
    <dsp:sp modelId="{1095E587-00B7-4121-96E2-D34177438709}">
      <dsp:nvSpPr>
        <dsp:cNvPr id="0" name=""/>
        <dsp:cNvSpPr/>
      </dsp:nvSpPr>
      <dsp:spPr>
        <a:xfrm rot="12942401">
          <a:off x="2832851" y="1195700"/>
          <a:ext cx="418574" cy="11151"/>
        </a:xfrm>
        <a:custGeom>
          <a:avLst/>
          <a:gdLst/>
          <a:ahLst/>
          <a:cxnLst/>
          <a:rect l="0" t="0" r="0" b="0"/>
          <a:pathLst>
            <a:path>
              <a:moveTo>
                <a:pt x="0" y="5575"/>
              </a:moveTo>
              <a:lnTo>
                <a:pt x="418574"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031674" y="1190811"/>
        <a:ext cx="20928" cy="20928"/>
      </dsp:txXfrm>
    </dsp:sp>
    <dsp:sp modelId="{8B90BA1D-C2BC-4ED5-84C0-6B025D1D1852}">
      <dsp:nvSpPr>
        <dsp:cNvPr id="0" name=""/>
        <dsp:cNvSpPr/>
      </dsp:nvSpPr>
      <dsp:spPr>
        <a:xfrm>
          <a:off x="7738" y="866698"/>
          <a:ext cx="2864455"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روایات مجعول</a:t>
          </a:r>
          <a:endParaRPr lang="fa-IR" sz="1600" kern="1200" dirty="0">
            <a:cs typeface="B Koodak" pitchFamily="2" charset="-78"/>
          </a:endParaRPr>
        </a:p>
      </dsp:txBody>
      <dsp:txXfrm>
        <a:off x="20182" y="879142"/>
        <a:ext cx="2839567" cy="399973"/>
      </dsp:txXfrm>
    </dsp:sp>
    <dsp:sp modelId="{C986D8C0-7822-4726-9618-BF6708A4647A}">
      <dsp:nvSpPr>
        <dsp:cNvPr id="0" name=""/>
        <dsp:cNvSpPr/>
      </dsp:nvSpPr>
      <dsp:spPr>
        <a:xfrm rot="8657599">
          <a:off x="2832851" y="1439995"/>
          <a:ext cx="418574" cy="11151"/>
        </a:xfrm>
        <a:custGeom>
          <a:avLst/>
          <a:gdLst/>
          <a:ahLst/>
          <a:cxnLst/>
          <a:rect l="0" t="0" r="0" b="0"/>
          <a:pathLst>
            <a:path>
              <a:moveTo>
                <a:pt x="0" y="5575"/>
              </a:moveTo>
              <a:lnTo>
                <a:pt x="418574"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031674" y="1435106"/>
        <a:ext cx="20928" cy="20928"/>
      </dsp:txXfrm>
    </dsp:sp>
    <dsp:sp modelId="{511C690B-970E-470C-B0F9-4747319C672B}">
      <dsp:nvSpPr>
        <dsp:cNvPr id="0" name=""/>
        <dsp:cNvSpPr/>
      </dsp:nvSpPr>
      <dsp:spPr>
        <a:xfrm>
          <a:off x="7738" y="1355288"/>
          <a:ext cx="2864455"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برداشت نادرست از برخی روایات معتبر</a:t>
          </a:r>
          <a:endParaRPr lang="fa-IR" sz="1600" kern="1200" dirty="0">
            <a:cs typeface="B Koodak" pitchFamily="2" charset="-78"/>
          </a:endParaRPr>
        </a:p>
      </dsp:txBody>
      <dsp:txXfrm>
        <a:off x="20182" y="1367732"/>
        <a:ext cx="2839567" cy="399973"/>
      </dsp:txXfrm>
    </dsp:sp>
    <dsp:sp modelId="{784A5852-59A1-4611-ACEE-056CC5C9B099}">
      <dsp:nvSpPr>
        <dsp:cNvPr id="0" name=""/>
        <dsp:cNvSpPr/>
      </dsp:nvSpPr>
      <dsp:spPr>
        <a:xfrm>
          <a:off x="8286538" y="2439327"/>
          <a:ext cx="849722" cy="989696"/>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تحریف به نقیصه</a:t>
          </a:r>
          <a:endParaRPr lang="fa-IR" sz="1600" kern="1200" dirty="0">
            <a:cs typeface="B Koodak" pitchFamily="2" charset="-78"/>
          </a:endParaRPr>
        </a:p>
      </dsp:txBody>
      <dsp:txXfrm>
        <a:off x="8311426" y="2464215"/>
        <a:ext cx="799946" cy="939920"/>
      </dsp:txXfrm>
    </dsp:sp>
    <dsp:sp modelId="{09C8E5D8-EAC8-46F6-BAE8-952C16A9394E}">
      <dsp:nvSpPr>
        <dsp:cNvPr id="0" name=""/>
        <dsp:cNvSpPr/>
      </dsp:nvSpPr>
      <dsp:spPr>
        <a:xfrm rot="15080278">
          <a:off x="7585493" y="2425423"/>
          <a:ext cx="1062201" cy="11151"/>
        </a:xfrm>
        <a:custGeom>
          <a:avLst/>
          <a:gdLst/>
          <a:ahLst/>
          <a:cxnLst/>
          <a:rect l="0" t="0" r="0" b="0"/>
          <a:pathLst>
            <a:path>
              <a:moveTo>
                <a:pt x="0" y="5575"/>
              </a:moveTo>
              <a:lnTo>
                <a:pt x="1062201" y="5575"/>
              </a:lnTo>
            </a:path>
          </a:pathLst>
        </a:custGeom>
        <a:noFill/>
        <a:ln w="381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90039" y="2404444"/>
        <a:ext cx="53110" cy="53110"/>
      </dsp:txXfrm>
    </dsp:sp>
    <dsp:sp modelId="{B15F110D-8766-462B-89CB-FDABCEF23D69}">
      <dsp:nvSpPr>
        <dsp:cNvPr id="0" name=""/>
        <dsp:cNvSpPr/>
      </dsp:nvSpPr>
      <dsp:spPr>
        <a:xfrm>
          <a:off x="7378177" y="1641436"/>
          <a:ext cx="568472" cy="57277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نگاه تاریخی</a:t>
          </a:r>
          <a:endParaRPr lang="fa-IR" sz="1600" kern="1200" dirty="0">
            <a:cs typeface="B Koodak" pitchFamily="2" charset="-78"/>
          </a:endParaRPr>
        </a:p>
      </dsp:txBody>
      <dsp:txXfrm>
        <a:off x="7394827" y="1658086"/>
        <a:ext cx="535172" cy="539472"/>
      </dsp:txXfrm>
    </dsp:sp>
    <dsp:sp modelId="{362012C6-3769-4A77-B06D-42C64F3AAF2C}">
      <dsp:nvSpPr>
        <dsp:cNvPr id="0" name=""/>
        <dsp:cNvSpPr/>
      </dsp:nvSpPr>
      <dsp:spPr>
        <a:xfrm rot="10800000">
          <a:off x="7038288" y="1922246"/>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99735" y="1919325"/>
        <a:ext cx="16994" cy="16994"/>
      </dsp:txXfrm>
    </dsp:sp>
    <dsp:sp modelId="{2EFB8CE6-B6BC-45AE-86AF-AF340273F451}">
      <dsp:nvSpPr>
        <dsp:cNvPr id="0" name=""/>
        <dsp:cNvSpPr/>
      </dsp:nvSpPr>
      <dsp:spPr>
        <a:xfrm>
          <a:off x="2952331" y="1715391"/>
          <a:ext cx="4085956"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قرائن قطعی بر مصونیت قرآن از مطلق تحریف وجود دارد</a:t>
          </a:r>
          <a:endParaRPr lang="fa-IR" sz="1600" kern="1200" dirty="0">
            <a:cs typeface="B Koodak" pitchFamily="2" charset="-78"/>
          </a:endParaRPr>
        </a:p>
      </dsp:txBody>
      <dsp:txXfrm>
        <a:off x="2964775" y="1727835"/>
        <a:ext cx="4061068" cy="399973"/>
      </dsp:txXfrm>
    </dsp:sp>
    <dsp:sp modelId="{B688C1DA-1E1D-45F3-A2EF-9C3E056CAA4E}">
      <dsp:nvSpPr>
        <dsp:cNvPr id="0" name=""/>
        <dsp:cNvSpPr/>
      </dsp:nvSpPr>
      <dsp:spPr>
        <a:xfrm rot="13645046">
          <a:off x="7865439" y="2743674"/>
          <a:ext cx="502309" cy="11151"/>
        </a:xfrm>
        <a:custGeom>
          <a:avLst/>
          <a:gdLst/>
          <a:ahLst/>
          <a:cxnLst/>
          <a:rect l="0" t="0" r="0" b="0"/>
          <a:pathLst>
            <a:path>
              <a:moveTo>
                <a:pt x="0" y="5575"/>
              </a:moveTo>
              <a:lnTo>
                <a:pt x="502309" y="5575"/>
              </a:lnTo>
            </a:path>
          </a:pathLst>
        </a:custGeom>
        <a:noFill/>
        <a:ln w="381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04036" y="2736692"/>
        <a:ext cx="25115" cy="25115"/>
      </dsp:txXfrm>
    </dsp:sp>
    <dsp:sp modelId="{989B5541-4D2D-4BBA-AF34-9D7633CD7899}">
      <dsp:nvSpPr>
        <dsp:cNvPr id="0" name=""/>
        <dsp:cNvSpPr/>
      </dsp:nvSpPr>
      <dsp:spPr>
        <a:xfrm>
          <a:off x="7378177" y="2277937"/>
          <a:ext cx="568472" cy="57277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نگاه عقلی</a:t>
          </a:r>
          <a:endParaRPr lang="fa-IR" sz="1600" kern="1200" dirty="0">
            <a:cs typeface="B Koodak" pitchFamily="2" charset="-78"/>
          </a:endParaRPr>
        </a:p>
      </dsp:txBody>
      <dsp:txXfrm>
        <a:off x="7394827" y="2294587"/>
        <a:ext cx="535172" cy="539472"/>
      </dsp:txXfrm>
    </dsp:sp>
    <dsp:sp modelId="{47AA7CE7-4421-4D8D-AF10-6062392FBF9A}">
      <dsp:nvSpPr>
        <dsp:cNvPr id="0" name=""/>
        <dsp:cNvSpPr/>
      </dsp:nvSpPr>
      <dsp:spPr>
        <a:xfrm rot="10800000">
          <a:off x="7038288" y="2558748"/>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38288" y="2552968"/>
        <a:ext cx="339888" cy="22710"/>
      </dsp:txXfrm>
    </dsp:sp>
    <dsp:sp modelId="{BA18902D-1DFC-4593-802B-FBF0D6DA1FD9}">
      <dsp:nvSpPr>
        <dsp:cNvPr id="0" name=""/>
        <dsp:cNvSpPr/>
      </dsp:nvSpPr>
      <dsp:spPr>
        <a:xfrm>
          <a:off x="2814719" y="2351893"/>
          <a:ext cx="4223569"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حذف مستلزم از بین رفتن نظم اعجاز آمیز ممکن نیست</a:t>
          </a:r>
          <a:endParaRPr lang="fa-IR" sz="1600" kern="1200" dirty="0">
            <a:cs typeface="B Koodak" pitchFamily="2" charset="-78"/>
          </a:endParaRPr>
        </a:p>
      </dsp:txBody>
      <dsp:txXfrm>
        <a:off x="2827163" y="2364337"/>
        <a:ext cx="4198681" cy="399973"/>
      </dsp:txXfrm>
    </dsp:sp>
    <dsp:sp modelId="{813F2ED0-CE57-48D7-B30D-1865D993270F}">
      <dsp:nvSpPr>
        <dsp:cNvPr id="0" name=""/>
        <dsp:cNvSpPr/>
      </dsp:nvSpPr>
      <dsp:spPr>
        <a:xfrm rot="6519722">
          <a:off x="7585493" y="3431777"/>
          <a:ext cx="1062201" cy="11151"/>
        </a:xfrm>
        <a:custGeom>
          <a:avLst/>
          <a:gdLst/>
          <a:ahLst/>
          <a:cxnLst/>
          <a:rect l="0" t="0" r="0" b="0"/>
          <a:pathLst>
            <a:path>
              <a:moveTo>
                <a:pt x="0" y="5575"/>
              </a:moveTo>
              <a:lnTo>
                <a:pt x="1062201" y="5575"/>
              </a:lnTo>
            </a:path>
          </a:pathLst>
        </a:custGeom>
        <a:noFill/>
        <a:ln w="381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90039" y="3410797"/>
        <a:ext cx="53110" cy="53110"/>
      </dsp:txXfrm>
    </dsp:sp>
    <dsp:sp modelId="{9D80A7DC-A77E-40DD-9704-0152948AFB1C}">
      <dsp:nvSpPr>
        <dsp:cNvPr id="0" name=""/>
        <dsp:cNvSpPr/>
      </dsp:nvSpPr>
      <dsp:spPr>
        <a:xfrm>
          <a:off x="7378177" y="3654143"/>
          <a:ext cx="568472" cy="57277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نگاه قرآنی</a:t>
          </a:r>
          <a:endParaRPr lang="fa-IR" sz="1600" kern="1200" dirty="0">
            <a:cs typeface="B Koodak" pitchFamily="2" charset="-78"/>
          </a:endParaRPr>
        </a:p>
      </dsp:txBody>
      <dsp:txXfrm>
        <a:off x="7394827" y="3670793"/>
        <a:ext cx="535172" cy="539472"/>
      </dsp:txXfrm>
    </dsp:sp>
    <dsp:sp modelId="{DF0BD87F-A539-4D9E-BA8E-90EAB553A0AA}">
      <dsp:nvSpPr>
        <dsp:cNvPr id="0" name=""/>
        <dsp:cNvSpPr/>
      </dsp:nvSpPr>
      <dsp:spPr>
        <a:xfrm rot="14840503">
          <a:off x="6767087" y="3527856"/>
          <a:ext cx="882291" cy="11151"/>
        </a:xfrm>
        <a:custGeom>
          <a:avLst/>
          <a:gdLst/>
          <a:ahLst/>
          <a:cxnLst/>
          <a:rect l="0" t="0" r="0" b="0"/>
          <a:pathLst>
            <a:path>
              <a:moveTo>
                <a:pt x="0" y="5575"/>
              </a:moveTo>
              <a:lnTo>
                <a:pt x="882291"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86175" y="3511374"/>
        <a:ext cx="44114" cy="44114"/>
      </dsp:txXfrm>
    </dsp:sp>
    <dsp:sp modelId="{90C54043-F1A3-4A55-A452-8BD5838D6EDC}">
      <dsp:nvSpPr>
        <dsp:cNvPr id="0" name=""/>
        <dsp:cNvSpPr/>
      </dsp:nvSpPr>
      <dsp:spPr>
        <a:xfrm>
          <a:off x="6617956" y="2913903"/>
          <a:ext cx="420332"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 </a:t>
          </a:r>
          <a:endParaRPr lang="fa-IR" sz="1600" kern="1200" dirty="0">
            <a:cs typeface="B Koodak" pitchFamily="2" charset="-78"/>
          </a:endParaRPr>
        </a:p>
      </dsp:txBody>
      <dsp:txXfrm>
        <a:off x="6630267" y="2926214"/>
        <a:ext cx="395710" cy="400239"/>
      </dsp:txXfrm>
    </dsp:sp>
    <dsp:sp modelId="{E0AD29FE-231E-41FB-AE17-F83B6341538D}">
      <dsp:nvSpPr>
        <dsp:cNvPr id="0" name=""/>
        <dsp:cNvSpPr/>
      </dsp:nvSpPr>
      <dsp:spPr>
        <a:xfrm rot="10800000">
          <a:off x="6278067" y="3120758"/>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39515" y="3117837"/>
        <a:ext cx="16994" cy="16994"/>
      </dsp:txXfrm>
    </dsp:sp>
    <dsp:sp modelId="{6C30019B-2162-4B79-A956-A8F77B2F9BAB}">
      <dsp:nvSpPr>
        <dsp:cNvPr id="0" name=""/>
        <dsp:cNvSpPr/>
      </dsp:nvSpPr>
      <dsp:spPr>
        <a:xfrm>
          <a:off x="3048070" y="2840483"/>
          <a:ext cx="3229997" cy="57170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پس از اثبات عقلی عدم زیاده تمام آیات قرآن از محکم ترین دلائل تعبدی خواهند بود</a:t>
          </a:r>
          <a:endParaRPr lang="fa-IR" sz="1600" kern="1200" dirty="0">
            <a:cs typeface="B Koodak" pitchFamily="2" charset="-78"/>
          </a:endParaRPr>
        </a:p>
      </dsp:txBody>
      <dsp:txXfrm>
        <a:off x="3064815" y="2857228"/>
        <a:ext cx="3196507" cy="538211"/>
      </dsp:txXfrm>
    </dsp:sp>
    <dsp:sp modelId="{9C1C76F2-EEBA-4127-B6BB-E916D43D9DA0}">
      <dsp:nvSpPr>
        <dsp:cNvPr id="0" name=""/>
        <dsp:cNvSpPr/>
      </dsp:nvSpPr>
      <dsp:spPr>
        <a:xfrm rot="6759497">
          <a:off x="6767087" y="4342051"/>
          <a:ext cx="882291" cy="11151"/>
        </a:xfrm>
        <a:custGeom>
          <a:avLst/>
          <a:gdLst/>
          <a:ahLst/>
          <a:cxnLst/>
          <a:rect l="0" t="0" r="0" b="0"/>
          <a:pathLst>
            <a:path>
              <a:moveTo>
                <a:pt x="0" y="5575"/>
              </a:moveTo>
              <a:lnTo>
                <a:pt x="882291"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86175" y="4325569"/>
        <a:ext cx="44114" cy="44114"/>
      </dsp:txXfrm>
    </dsp:sp>
    <dsp:sp modelId="{E6654DBC-56AB-4C70-95E7-3E79F2FDC82F}">
      <dsp:nvSpPr>
        <dsp:cNvPr id="0" name=""/>
        <dsp:cNvSpPr/>
      </dsp:nvSpPr>
      <dsp:spPr>
        <a:xfrm>
          <a:off x="6617956" y="4542294"/>
          <a:ext cx="420332" cy="42486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a:t>
          </a:r>
          <a:endParaRPr lang="fa-IR" sz="1600" kern="1200" dirty="0">
            <a:cs typeface="B Koodak" pitchFamily="2" charset="-78"/>
          </a:endParaRPr>
        </a:p>
      </dsp:txBody>
      <dsp:txXfrm>
        <a:off x="6630267" y="4554605"/>
        <a:ext cx="395710" cy="400239"/>
      </dsp:txXfrm>
    </dsp:sp>
    <dsp:sp modelId="{B7C75EA6-DD32-42AA-9D95-0BB6C72C5914}">
      <dsp:nvSpPr>
        <dsp:cNvPr id="0" name=""/>
        <dsp:cNvSpPr/>
      </dsp:nvSpPr>
      <dsp:spPr>
        <a:xfrm rot="10800000">
          <a:off x="6278067" y="4749149"/>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39515" y="4746227"/>
        <a:ext cx="16994" cy="16994"/>
      </dsp:txXfrm>
    </dsp:sp>
    <dsp:sp modelId="{E01739DF-9020-42AA-96F5-028B32F7C7F8}">
      <dsp:nvSpPr>
        <dsp:cNvPr id="0" name=""/>
        <dsp:cNvSpPr/>
      </dsp:nvSpPr>
      <dsp:spPr>
        <a:xfrm>
          <a:off x="5695336" y="4228415"/>
          <a:ext cx="582730" cy="1052618"/>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نگاه قرآن کریم</a:t>
          </a:r>
          <a:endParaRPr lang="fa-IR" sz="1600" kern="1200" dirty="0">
            <a:cs typeface="B Koodak" pitchFamily="2" charset="-78"/>
          </a:endParaRPr>
        </a:p>
      </dsp:txBody>
      <dsp:txXfrm>
        <a:off x="5712404" y="4245483"/>
        <a:ext cx="548594" cy="1018482"/>
      </dsp:txXfrm>
    </dsp:sp>
    <dsp:sp modelId="{D6C90E17-3DF3-4801-84CB-149B1068714D}">
      <dsp:nvSpPr>
        <dsp:cNvPr id="0" name=""/>
        <dsp:cNvSpPr/>
      </dsp:nvSpPr>
      <dsp:spPr>
        <a:xfrm rot="14675327">
          <a:off x="5129355" y="4391427"/>
          <a:ext cx="792074" cy="11151"/>
        </a:xfrm>
        <a:custGeom>
          <a:avLst/>
          <a:gdLst/>
          <a:ahLst/>
          <a:cxnLst/>
          <a:rect l="0" t="0" r="0" b="0"/>
          <a:pathLst>
            <a:path>
              <a:moveTo>
                <a:pt x="0" y="5575"/>
              </a:moveTo>
              <a:lnTo>
                <a:pt x="792074"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5590" y="4377201"/>
        <a:ext cx="39603" cy="39603"/>
      </dsp:txXfrm>
    </dsp:sp>
    <dsp:sp modelId="{0E92ACE8-8419-4A13-85F0-6FC5F3A0527E}">
      <dsp:nvSpPr>
        <dsp:cNvPr id="0" name=""/>
        <dsp:cNvSpPr/>
      </dsp:nvSpPr>
      <dsp:spPr>
        <a:xfrm>
          <a:off x="4372574" y="3688746"/>
          <a:ext cx="982873" cy="70107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حفط قرآن کریم </a:t>
          </a:r>
          <a:endParaRPr lang="fa-IR" sz="1600" kern="1200" dirty="0">
            <a:cs typeface="B Koodak" pitchFamily="2" charset="-78"/>
          </a:endParaRPr>
        </a:p>
      </dsp:txBody>
      <dsp:txXfrm>
        <a:off x="4393108" y="3709280"/>
        <a:ext cx="941805" cy="660003"/>
      </dsp:txXfrm>
    </dsp:sp>
    <dsp:sp modelId="{69F794DF-E31E-4AB3-BDC1-DE0AAF8BA496}">
      <dsp:nvSpPr>
        <dsp:cNvPr id="0" name=""/>
        <dsp:cNvSpPr/>
      </dsp:nvSpPr>
      <dsp:spPr>
        <a:xfrm rot="10800000">
          <a:off x="4032685" y="4033706"/>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194132" y="4030784"/>
        <a:ext cx="16994" cy="16994"/>
      </dsp:txXfrm>
    </dsp:sp>
    <dsp:sp modelId="{69C775AD-060B-419F-8EC4-B2A3905609B7}">
      <dsp:nvSpPr>
        <dsp:cNvPr id="0" name=""/>
        <dsp:cNvSpPr/>
      </dsp:nvSpPr>
      <dsp:spPr>
        <a:xfrm>
          <a:off x="3315664" y="3475914"/>
          <a:ext cx="717021" cy="1126735"/>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به دست خداوند متعال است</a:t>
          </a:r>
          <a:endParaRPr lang="fa-IR" sz="1600" kern="1200" dirty="0">
            <a:cs typeface="B Koodak" pitchFamily="2" charset="-78"/>
          </a:endParaRPr>
        </a:p>
      </dsp:txBody>
      <dsp:txXfrm>
        <a:off x="3336665" y="3496915"/>
        <a:ext cx="675019" cy="1084733"/>
      </dsp:txXfrm>
    </dsp:sp>
    <dsp:sp modelId="{BC2AFAB1-5413-449C-BC90-FCD311339ECF}">
      <dsp:nvSpPr>
        <dsp:cNvPr id="0" name=""/>
        <dsp:cNvSpPr/>
      </dsp:nvSpPr>
      <dsp:spPr>
        <a:xfrm rot="10800000">
          <a:off x="2975775" y="4033706"/>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137222" y="4030784"/>
        <a:ext cx="16994" cy="16994"/>
      </dsp:txXfrm>
    </dsp:sp>
    <dsp:sp modelId="{5DB8305E-3CB7-446B-9A7B-0229F24A9208}">
      <dsp:nvSpPr>
        <dsp:cNvPr id="0" name=""/>
        <dsp:cNvSpPr/>
      </dsp:nvSpPr>
      <dsp:spPr>
        <a:xfrm>
          <a:off x="1001420" y="3681850"/>
          <a:ext cx="1974354" cy="714862"/>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إِنَّا نحَْنُ نَزَّلْنَا الذِّكْرَ وَ إِنَّا لَهُ لحََافِظُونَ(حجر / 9)</a:t>
          </a:r>
          <a:endParaRPr lang="fa-IR" sz="1600" kern="1200" dirty="0">
            <a:cs typeface="B Koodak" pitchFamily="2" charset="-78"/>
          </a:endParaRPr>
        </a:p>
      </dsp:txBody>
      <dsp:txXfrm>
        <a:off x="1022358" y="3702788"/>
        <a:ext cx="1932478" cy="672986"/>
      </dsp:txXfrm>
    </dsp:sp>
    <dsp:sp modelId="{4E18AD57-EF47-4C91-84C6-0ED3F6DDF647}">
      <dsp:nvSpPr>
        <dsp:cNvPr id="0" name=""/>
        <dsp:cNvSpPr/>
      </dsp:nvSpPr>
      <dsp:spPr>
        <a:xfrm rot="6924673">
          <a:off x="5129355" y="5106870"/>
          <a:ext cx="792074" cy="11151"/>
        </a:xfrm>
        <a:custGeom>
          <a:avLst/>
          <a:gdLst/>
          <a:ahLst/>
          <a:cxnLst/>
          <a:rect l="0" t="0" r="0" b="0"/>
          <a:pathLst>
            <a:path>
              <a:moveTo>
                <a:pt x="0" y="5575"/>
              </a:moveTo>
              <a:lnTo>
                <a:pt x="792074"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5590" y="5092644"/>
        <a:ext cx="39603" cy="39603"/>
      </dsp:txXfrm>
    </dsp:sp>
    <dsp:sp modelId="{66182353-D04D-47C6-B767-412E7DE93054}">
      <dsp:nvSpPr>
        <dsp:cNvPr id="0" name=""/>
        <dsp:cNvSpPr/>
      </dsp:nvSpPr>
      <dsp:spPr>
        <a:xfrm>
          <a:off x="4372574" y="5119631"/>
          <a:ext cx="982873" cy="701071"/>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حفظ سایر کتب آسمانی</a:t>
          </a:r>
          <a:endParaRPr lang="fa-IR" sz="1600" kern="1200" dirty="0">
            <a:cs typeface="B Koodak" pitchFamily="2" charset="-78"/>
          </a:endParaRPr>
        </a:p>
      </dsp:txBody>
      <dsp:txXfrm>
        <a:off x="4393108" y="5140165"/>
        <a:ext cx="941805" cy="660003"/>
      </dsp:txXfrm>
    </dsp:sp>
    <dsp:sp modelId="{D5F9C9E9-3E4B-4E5A-9045-A1E42976F963}">
      <dsp:nvSpPr>
        <dsp:cNvPr id="0" name=""/>
        <dsp:cNvSpPr/>
      </dsp:nvSpPr>
      <dsp:spPr>
        <a:xfrm rot="10800000">
          <a:off x="4032685" y="5464591"/>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194132" y="5461670"/>
        <a:ext cx="16994" cy="16994"/>
      </dsp:txXfrm>
    </dsp:sp>
    <dsp:sp modelId="{613A85BE-9C54-4C49-9E5E-C90900B81A9F}">
      <dsp:nvSpPr>
        <dsp:cNvPr id="0" name=""/>
        <dsp:cNvSpPr/>
      </dsp:nvSpPr>
      <dsp:spPr>
        <a:xfrm>
          <a:off x="3315664" y="4906799"/>
          <a:ext cx="717021" cy="1126735"/>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به دست خود مردم است</a:t>
          </a:r>
          <a:endParaRPr lang="fa-IR" sz="1600" kern="1200" baseline="0" dirty="0">
            <a:cs typeface="B Koodak" pitchFamily="2" charset="-78"/>
          </a:endParaRPr>
        </a:p>
      </dsp:txBody>
      <dsp:txXfrm>
        <a:off x="3336665" y="4927800"/>
        <a:ext cx="675019" cy="1084733"/>
      </dsp:txXfrm>
    </dsp:sp>
    <dsp:sp modelId="{40F4C3E5-FB1A-4314-B3C7-FE6FAF76FF76}">
      <dsp:nvSpPr>
        <dsp:cNvPr id="0" name=""/>
        <dsp:cNvSpPr/>
      </dsp:nvSpPr>
      <dsp:spPr>
        <a:xfrm rot="10800000">
          <a:off x="2975775" y="5464591"/>
          <a:ext cx="339888" cy="11151"/>
        </a:xfrm>
        <a:custGeom>
          <a:avLst/>
          <a:gdLst/>
          <a:ahLst/>
          <a:cxnLst/>
          <a:rect l="0" t="0" r="0" b="0"/>
          <a:pathLst>
            <a:path>
              <a:moveTo>
                <a:pt x="0" y="5575"/>
              </a:moveTo>
              <a:lnTo>
                <a:pt x="339888" y="5575"/>
              </a:lnTo>
            </a:path>
          </a:pathLst>
        </a:custGeom>
        <a:noFill/>
        <a:ln w="381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137222" y="5461670"/>
        <a:ext cx="16994" cy="16994"/>
      </dsp:txXfrm>
    </dsp:sp>
    <dsp:sp modelId="{5D486328-DF29-4217-96B0-B2BEB56EF210}">
      <dsp:nvSpPr>
        <dsp:cNvPr id="0" name=""/>
        <dsp:cNvSpPr/>
      </dsp:nvSpPr>
      <dsp:spPr>
        <a:xfrm>
          <a:off x="822129" y="4460442"/>
          <a:ext cx="2153646" cy="2019449"/>
        </a:xfrm>
        <a:prstGeom prst="roundRect">
          <a:avLst>
            <a:gd name="adj" fmla="val 10000"/>
          </a:avLst>
        </a:prstGeom>
        <a:gradFill rotWithShape="0">
          <a:gsLst>
            <a:gs pos="0">
              <a:schemeClr val="accent2">
                <a:hueOff val="0"/>
                <a:satOff val="0"/>
                <a:lumOff val="0"/>
                <a:alphaOff val="0"/>
                <a:tint val="70000"/>
                <a:satMod val="180000"/>
              </a:schemeClr>
            </a:gs>
            <a:gs pos="62000">
              <a:schemeClr val="accent2">
                <a:hueOff val="0"/>
                <a:satOff val="0"/>
                <a:lumOff val="0"/>
                <a:alphaOff val="0"/>
                <a:tint val="30000"/>
                <a:satMod val="180000"/>
              </a:schemeClr>
            </a:gs>
            <a:gs pos="100000">
              <a:schemeClr val="accent2">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إِنَّا أَنزَلْنَا التَّوْرَئةَ فِيهَا هُدًى وَ نُورٌ  يحَْكُمُ بهَِا النَّبِيُّونَ الَّذِينَ أَسْلَمُواْ لِلَّذِينَ هَادُواْ وَ الرَّبَّنِيُّونَ وَ الْأَحْبَارُ بِمَا اسْتُحْفِظُواْ مِن كِتَابِ اللَّهِ وَ كَانُواْ عَلَيْهِ شهَُدَاءَ(مائده / 44)</a:t>
          </a:r>
          <a:endParaRPr lang="fa-IR" sz="1600" kern="1200" dirty="0">
            <a:cs typeface="B Koodak" pitchFamily="2" charset="-78"/>
          </a:endParaRPr>
        </a:p>
      </dsp:txBody>
      <dsp:txXfrm>
        <a:off x="881277" y="4519590"/>
        <a:ext cx="2035350" cy="19011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822A9-4EC4-42D9-947F-A874271E5BF3}">
      <dsp:nvSpPr>
        <dsp:cNvPr id="0" name=""/>
        <dsp:cNvSpPr/>
      </dsp:nvSpPr>
      <dsp:spPr>
        <a:xfrm>
          <a:off x="7072842" y="540005"/>
          <a:ext cx="1856876" cy="764466"/>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آیه شریفه عدم                      تحریف به زیاده را</a:t>
          </a:r>
          <a:endParaRPr lang="fa-IR" sz="1600" kern="1200" dirty="0">
            <a:cs typeface="B Koodak" pitchFamily="2" charset="-78"/>
          </a:endParaRPr>
        </a:p>
      </dsp:txBody>
      <dsp:txXfrm>
        <a:off x="7095232" y="562395"/>
        <a:ext cx="1812096" cy="719686"/>
      </dsp:txXfrm>
    </dsp:sp>
    <dsp:sp modelId="{6AD5E94A-290B-4D3D-BFB5-CCA5461DF107}">
      <dsp:nvSpPr>
        <dsp:cNvPr id="0" name=""/>
        <dsp:cNvSpPr/>
      </dsp:nvSpPr>
      <dsp:spPr>
        <a:xfrm rot="13578067">
          <a:off x="6478214" y="658768"/>
          <a:ext cx="703340" cy="18439"/>
        </a:xfrm>
        <a:custGeom>
          <a:avLst/>
          <a:gdLst/>
          <a:ahLst/>
          <a:cxnLst/>
          <a:rect l="0" t="0" r="0" b="0"/>
          <a:pathLst>
            <a:path>
              <a:moveTo>
                <a:pt x="0" y="9219"/>
              </a:moveTo>
              <a:lnTo>
                <a:pt x="703340" y="9219"/>
              </a:lnTo>
            </a:path>
          </a:pathLst>
        </a:custGeom>
        <a:noFill/>
        <a:ln w="381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2301" y="650404"/>
        <a:ext cx="35167" cy="35167"/>
      </dsp:txXfrm>
    </dsp:sp>
    <dsp:sp modelId="{1AAEB7A9-EB09-413F-854C-95CCB290271E}">
      <dsp:nvSpPr>
        <dsp:cNvPr id="0" name=""/>
        <dsp:cNvSpPr/>
      </dsp:nvSpPr>
      <dsp:spPr>
        <a:xfrm>
          <a:off x="3964818" y="110039"/>
          <a:ext cx="262210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صورت مستقل </a:t>
          </a:r>
          <a:endParaRPr lang="fa-IR" sz="1600" kern="1200" dirty="0">
            <a:cs typeface="B Koodak" pitchFamily="2" charset="-78"/>
          </a:endParaRPr>
        </a:p>
      </dsp:txBody>
      <dsp:txXfrm>
        <a:off x="3982608" y="127829"/>
        <a:ext cx="2586528" cy="571814"/>
      </dsp:txXfrm>
    </dsp:sp>
    <dsp:sp modelId="{ACDCA655-B096-4076-B821-6D69F2959922}">
      <dsp:nvSpPr>
        <dsp:cNvPr id="0" name=""/>
        <dsp:cNvSpPr/>
      </dsp:nvSpPr>
      <dsp:spPr>
        <a:xfrm rot="10800000">
          <a:off x="3478903" y="404517"/>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709712" y="401589"/>
        <a:ext cx="24295" cy="24295"/>
      </dsp:txXfrm>
    </dsp:sp>
    <dsp:sp modelId="{1AC0754C-54A8-4A8D-817D-301959218DA9}">
      <dsp:nvSpPr>
        <dsp:cNvPr id="0" name=""/>
        <dsp:cNvSpPr/>
      </dsp:nvSpPr>
      <dsp:spPr>
        <a:xfrm>
          <a:off x="2264114" y="110039"/>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ثابت نمی کند</a:t>
          </a:r>
          <a:endParaRPr lang="fa-IR" sz="1600" kern="1200" dirty="0">
            <a:cs typeface="B Koodak" pitchFamily="2" charset="-78"/>
          </a:endParaRPr>
        </a:p>
      </dsp:txBody>
      <dsp:txXfrm>
        <a:off x="2281904" y="127829"/>
        <a:ext cx="1179208" cy="571814"/>
      </dsp:txXfrm>
    </dsp:sp>
    <dsp:sp modelId="{79F43C53-F48C-4989-B462-08CB8EF113AC}">
      <dsp:nvSpPr>
        <dsp:cNvPr id="0" name=""/>
        <dsp:cNvSpPr/>
      </dsp:nvSpPr>
      <dsp:spPr>
        <a:xfrm rot="10800000">
          <a:off x="1778199" y="404517"/>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009009" y="401589"/>
        <a:ext cx="24295" cy="24295"/>
      </dsp:txXfrm>
    </dsp:sp>
    <dsp:sp modelId="{042994F3-88E4-4C7A-B21A-7ACB34A5E280}">
      <dsp:nvSpPr>
        <dsp:cNvPr id="0" name=""/>
        <dsp:cNvSpPr/>
      </dsp:nvSpPr>
      <dsp:spPr>
        <a:xfrm>
          <a:off x="214280" y="3873"/>
          <a:ext cx="1563918" cy="819727"/>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استدلال برآن دوری است ...</a:t>
          </a:r>
          <a:endParaRPr lang="fa-IR" sz="1600" kern="1200" dirty="0">
            <a:cs typeface="B Koodak" pitchFamily="2" charset="-78"/>
          </a:endParaRPr>
        </a:p>
      </dsp:txBody>
      <dsp:txXfrm>
        <a:off x="238289" y="27882"/>
        <a:ext cx="1515900" cy="771709"/>
      </dsp:txXfrm>
    </dsp:sp>
    <dsp:sp modelId="{8A5B2FF0-33D8-4C3E-BD3A-BD0F8B15658B}">
      <dsp:nvSpPr>
        <dsp:cNvPr id="0" name=""/>
        <dsp:cNvSpPr/>
      </dsp:nvSpPr>
      <dsp:spPr>
        <a:xfrm rot="8422527">
          <a:off x="6514453" y="1114186"/>
          <a:ext cx="630862" cy="18439"/>
        </a:xfrm>
        <a:custGeom>
          <a:avLst/>
          <a:gdLst/>
          <a:ahLst/>
          <a:cxnLst/>
          <a:rect l="0" t="0" r="0" b="0"/>
          <a:pathLst>
            <a:path>
              <a:moveTo>
                <a:pt x="0" y="9219"/>
              </a:moveTo>
              <a:lnTo>
                <a:pt x="630862" y="9219"/>
              </a:lnTo>
            </a:path>
          </a:pathLst>
        </a:custGeom>
        <a:noFill/>
        <a:ln w="381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4113" y="1107634"/>
        <a:ext cx="31543" cy="31543"/>
      </dsp:txXfrm>
    </dsp:sp>
    <dsp:sp modelId="{3BD45AE8-8A96-44CB-8062-DEC747718A6E}">
      <dsp:nvSpPr>
        <dsp:cNvPr id="0" name=""/>
        <dsp:cNvSpPr/>
      </dsp:nvSpPr>
      <dsp:spPr>
        <a:xfrm>
          <a:off x="3964818" y="914709"/>
          <a:ext cx="2622108" cy="819727"/>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صورت غیر مستقل (پس از اقامه دلیل عقلی بر عدم زیاده)</a:t>
          </a:r>
          <a:endParaRPr lang="fa-IR" sz="1600" kern="1200" dirty="0">
            <a:cs typeface="B Koodak" pitchFamily="2" charset="-78"/>
          </a:endParaRPr>
        </a:p>
      </dsp:txBody>
      <dsp:txXfrm>
        <a:off x="3988827" y="938718"/>
        <a:ext cx="2574090" cy="771709"/>
      </dsp:txXfrm>
    </dsp:sp>
    <dsp:sp modelId="{326F2280-F432-466A-869C-C70E5EE4FBC6}">
      <dsp:nvSpPr>
        <dsp:cNvPr id="0" name=""/>
        <dsp:cNvSpPr/>
      </dsp:nvSpPr>
      <dsp:spPr>
        <a:xfrm rot="10800000">
          <a:off x="3478903" y="1315353"/>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709712" y="1312425"/>
        <a:ext cx="24295" cy="24295"/>
      </dsp:txXfrm>
    </dsp:sp>
    <dsp:sp modelId="{B6C0DA6B-18D7-4710-9B30-5A6748AEE1B3}">
      <dsp:nvSpPr>
        <dsp:cNvPr id="0" name=""/>
        <dsp:cNvSpPr/>
      </dsp:nvSpPr>
      <dsp:spPr>
        <a:xfrm>
          <a:off x="2264114" y="1020876"/>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ثابت می کند</a:t>
          </a:r>
          <a:endParaRPr lang="fa-IR" sz="1600" kern="1200" dirty="0">
            <a:cs typeface="B Koodak" pitchFamily="2" charset="-78"/>
          </a:endParaRPr>
        </a:p>
      </dsp:txBody>
      <dsp:txXfrm>
        <a:off x="2281904" y="1038666"/>
        <a:ext cx="1179208" cy="571814"/>
      </dsp:txXfrm>
    </dsp:sp>
    <dsp:sp modelId="{48F8696A-1E16-485B-9F7F-273F7CA9E320}">
      <dsp:nvSpPr>
        <dsp:cNvPr id="0" name=""/>
        <dsp:cNvSpPr/>
      </dsp:nvSpPr>
      <dsp:spPr>
        <a:xfrm rot="10800000">
          <a:off x="1778199" y="1315353"/>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009009" y="1312425"/>
        <a:ext cx="24295" cy="24295"/>
      </dsp:txXfrm>
    </dsp:sp>
    <dsp:sp modelId="{2B140623-E222-4A0D-A2BA-86969E4C1605}">
      <dsp:nvSpPr>
        <dsp:cNvPr id="0" name=""/>
        <dsp:cNvSpPr/>
      </dsp:nvSpPr>
      <dsp:spPr>
        <a:xfrm>
          <a:off x="214280" y="914709"/>
          <a:ext cx="1563918" cy="819727"/>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اشکال دور مرتفع می گردد</a:t>
          </a:r>
          <a:endParaRPr lang="fa-IR" sz="1600" kern="1200" dirty="0">
            <a:cs typeface="B Koodak" pitchFamily="2" charset="-78"/>
          </a:endParaRPr>
        </a:p>
      </dsp:txBody>
      <dsp:txXfrm>
        <a:off x="238289" y="938718"/>
        <a:ext cx="1515900" cy="771709"/>
      </dsp:txXfrm>
    </dsp:sp>
    <dsp:sp modelId="{CC5A2EE6-5313-40BA-9215-9EC7C5A304C3}">
      <dsp:nvSpPr>
        <dsp:cNvPr id="0" name=""/>
        <dsp:cNvSpPr/>
      </dsp:nvSpPr>
      <dsp:spPr>
        <a:xfrm>
          <a:off x="7714930" y="1825545"/>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سیر بحث</a:t>
          </a:r>
          <a:endParaRPr lang="fa-IR" sz="1600" kern="1200" dirty="0">
            <a:cs typeface="B Koodak" pitchFamily="2" charset="-78"/>
          </a:endParaRPr>
        </a:p>
      </dsp:txBody>
      <dsp:txXfrm>
        <a:off x="7732720" y="1843335"/>
        <a:ext cx="1179208" cy="571814"/>
      </dsp:txXfrm>
    </dsp:sp>
    <dsp:sp modelId="{11E1887B-15EE-42F3-B988-5D79EBCC2F83}">
      <dsp:nvSpPr>
        <dsp:cNvPr id="0" name=""/>
        <dsp:cNvSpPr/>
      </dsp:nvSpPr>
      <dsp:spPr>
        <a:xfrm rot="10800000">
          <a:off x="7229015" y="2120023"/>
          <a:ext cx="485915" cy="18439"/>
        </a:xfrm>
        <a:custGeom>
          <a:avLst/>
          <a:gdLst/>
          <a:ahLst/>
          <a:cxnLst/>
          <a:rect l="0" t="0" r="0" b="0"/>
          <a:pathLst>
            <a:path>
              <a:moveTo>
                <a:pt x="0" y="9219"/>
              </a:moveTo>
              <a:lnTo>
                <a:pt x="485915" y="9219"/>
              </a:lnTo>
            </a:path>
          </a:pathLst>
        </a:custGeom>
        <a:noFill/>
        <a:ln w="381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59825" y="2117094"/>
        <a:ext cx="24295" cy="24295"/>
      </dsp:txXfrm>
    </dsp:sp>
    <dsp:sp modelId="{A32644F4-1CE8-4B25-B955-AB7ADE154B0B}">
      <dsp:nvSpPr>
        <dsp:cNvPr id="0" name=""/>
        <dsp:cNvSpPr/>
      </dsp:nvSpPr>
      <dsp:spPr>
        <a:xfrm>
          <a:off x="6014227" y="1825545"/>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معجزه</a:t>
          </a:r>
          <a:endParaRPr lang="fa-IR" sz="1600" kern="1200" dirty="0">
            <a:cs typeface="B Koodak" pitchFamily="2" charset="-78"/>
          </a:endParaRPr>
        </a:p>
      </dsp:txBody>
      <dsp:txXfrm>
        <a:off x="6032017" y="1843335"/>
        <a:ext cx="1179208" cy="571814"/>
      </dsp:txXfrm>
    </dsp:sp>
    <dsp:sp modelId="{461470A1-5BB1-4539-978A-7AD86465A779}">
      <dsp:nvSpPr>
        <dsp:cNvPr id="0" name=""/>
        <dsp:cNvSpPr/>
      </dsp:nvSpPr>
      <dsp:spPr>
        <a:xfrm rot="10800000">
          <a:off x="5528311" y="2120023"/>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59121" y="2117094"/>
        <a:ext cx="24295" cy="24295"/>
      </dsp:txXfrm>
    </dsp:sp>
    <dsp:sp modelId="{4990AB0A-C4BF-407A-99B1-AB640E076625}">
      <dsp:nvSpPr>
        <dsp:cNvPr id="0" name=""/>
        <dsp:cNvSpPr/>
      </dsp:nvSpPr>
      <dsp:spPr>
        <a:xfrm>
          <a:off x="4313523" y="1825545"/>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زیاده</a:t>
          </a:r>
          <a:endParaRPr lang="fa-IR" sz="1600" kern="1200" dirty="0">
            <a:cs typeface="B Koodak" pitchFamily="2" charset="-78"/>
          </a:endParaRPr>
        </a:p>
      </dsp:txBody>
      <dsp:txXfrm>
        <a:off x="4331313" y="1843335"/>
        <a:ext cx="1179208" cy="571814"/>
      </dsp:txXfrm>
    </dsp:sp>
    <dsp:sp modelId="{361D974F-8E28-4E19-84DA-F23FA043B134}">
      <dsp:nvSpPr>
        <dsp:cNvPr id="0" name=""/>
        <dsp:cNvSpPr/>
      </dsp:nvSpPr>
      <dsp:spPr>
        <a:xfrm rot="10800000">
          <a:off x="3827608" y="2120023"/>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58417" y="2117094"/>
        <a:ext cx="24295" cy="24295"/>
      </dsp:txXfrm>
    </dsp:sp>
    <dsp:sp modelId="{9DB3FE45-8632-4FDD-A342-D7DCDA0FF9D8}">
      <dsp:nvSpPr>
        <dsp:cNvPr id="0" name=""/>
        <dsp:cNvSpPr/>
      </dsp:nvSpPr>
      <dsp:spPr>
        <a:xfrm>
          <a:off x="2612819" y="1825545"/>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حجیت تمامی آیات موجود</a:t>
          </a:r>
          <a:endParaRPr lang="fa-IR" sz="1600" kern="1200" dirty="0">
            <a:cs typeface="B Koodak" pitchFamily="2" charset="-78"/>
          </a:endParaRPr>
        </a:p>
      </dsp:txBody>
      <dsp:txXfrm>
        <a:off x="2630609" y="1843335"/>
        <a:ext cx="1179208" cy="571814"/>
      </dsp:txXfrm>
    </dsp:sp>
    <dsp:sp modelId="{EB455EC1-4124-4DD1-A1CE-8FFDDBEF2912}">
      <dsp:nvSpPr>
        <dsp:cNvPr id="0" name=""/>
        <dsp:cNvSpPr/>
      </dsp:nvSpPr>
      <dsp:spPr>
        <a:xfrm rot="10800000">
          <a:off x="2126904" y="2120023"/>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357714" y="2117094"/>
        <a:ext cx="24295" cy="24295"/>
      </dsp:txXfrm>
    </dsp:sp>
    <dsp:sp modelId="{80518A19-7ED0-4058-9506-CFA4035F9B94}">
      <dsp:nvSpPr>
        <dsp:cNvPr id="0" name=""/>
        <dsp:cNvSpPr/>
      </dsp:nvSpPr>
      <dsp:spPr>
        <a:xfrm>
          <a:off x="912115" y="1825545"/>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نقیصه</a:t>
          </a:r>
          <a:endParaRPr lang="fa-IR" sz="1600" kern="1200" dirty="0">
            <a:cs typeface="B Koodak" pitchFamily="2" charset="-78"/>
          </a:endParaRPr>
        </a:p>
      </dsp:txBody>
      <dsp:txXfrm>
        <a:off x="929905" y="1843335"/>
        <a:ext cx="1179208" cy="571814"/>
      </dsp:txXfrm>
    </dsp:sp>
    <dsp:sp modelId="{C08621F5-2FFD-4C1D-AF62-6331C8D4D410}">
      <dsp:nvSpPr>
        <dsp:cNvPr id="0" name=""/>
        <dsp:cNvSpPr/>
      </dsp:nvSpPr>
      <dsp:spPr>
        <a:xfrm>
          <a:off x="7714930" y="4444933"/>
          <a:ext cx="1214788"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دو نکته</a:t>
          </a:r>
          <a:endParaRPr lang="fa-IR" sz="1600" kern="1200" dirty="0">
            <a:cs typeface="B Koodak" pitchFamily="2" charset="-78"/>
          </a:endParaRPr>
        </a:p>
      </dsp:txBody>
      <dsp:txXfrm>
        <a:off x="7732720" y="4462723"/>
        <a:ext cx="1179208" cy="571814"/>
      </dsp:txXfrm>
    </dsp:sp>
    <dsp:sp modelId="{2DC4653E-CF06-45B4-9391-4751DDE580FD}">
      <dsp:nvSpPr>
        <dsp:cNvPr id="0" name=""/>
        <dsp:cNvSpPr/>
      </dsp:nvSpPr>
      <dsp:spPr>
        <a:xfrm rot="14454187">
          <a:off x="6972356" y="4302846"/>
          <a:ext cx="999233" cy="18439"/>
        </a:xfrm>
        <a:custGeom>
          <a:avLst/>
          <a:gdLst/>
          <a:ahLst/>
          <a:cxnLst/>
          <a:rect l="0" t="0" r="0" b="0"/>
          <a:pathLst>
            <a:path>
              <a:moveTo>
                <a:pt x="0" y="9219"/>
              </a:moveTo>
              <a:lnTo>
                <a:pt x="999233" y="9219"/>
              </a:lnTo>
            </a:path>
          </a:pathLst>
        </a:custGeom>
        <a:noFill/>
        <a:ln w="381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46992" y="4287084"/>
        <a:ext cx="49961" cy="49961"/>
      </dsp:txXfrm>
    </dsp:sp>
    <dsp:sp modelId="{3CAC9AE5-D04E-4410-A7A3-C0BEA2697335}">
      <dsp:nvSpPr>
        <dsp:cNvPr id="0" name=""/>
        <dsp:cNvSpPr/>
      </dsp:nvSpPr>
      <dsp:spPr>
        <a:xfrm>
          <a:off x="5442729" y="3571804"/>
          <a:ext cx="1786285"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موارد ذیل دال بر عدم مصونیت قرآن نیستند</a:t>
          </a:r>
          <a:endParaRPr lang="fa-IR" sz="1600" kern="1200" dirty="0">
            <a:cs typeface="B Koodak" pitchFamily="2" charset="-78"/>
          </a:endParaRPr>
        </a:p>
      </dsp:txBody>
      <dsp:txXfrm>
        <a:off x="5460519" y="3589594"/>
        <a:ext cx="1750705" cy="571814"/>
      </dsp:txXfrm>
    </dsp:sp>
    <dsp:sp modelId="{622FCB97-9387-4875-9B17-CBAE79F6ABC1}">
      <dsp:nvSpPr>
        <dsp:cNvPr id="0" name=""/>
        <dsp:cNvSpPr/>
      </dsp:nvSpPr>
      <dsp:spPr>
        <a:xfrm rot="14707178">
          <a:off x="4622298" y="3342404"/>
          <a:ext cx="1154947" cy="18439"/>
        </a:xfrm>
        <a:custGeom>
          <a:avLst/>
          <a:gdLst/>
          <a:ahLst/>
          <a:cxnLst/>
          <a:rect l="0" t="0" r="0" b="0"/>
          <a:pathLst>
            <a:path>
              <a:moveTo>
                <a:pt x="0" y="9219"/>
              </a:moveTo>
              <a:lnTo>
                <a:pt x="1154947"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70898" y="3322750"/>
        <a:ext cx="57747" cy="57747"/>
      </dsp:txXfrm>
    </dsp:sp>
    <dsp:sp modelId="{19B953E7-A313-4E71-A46E-4DBB147F6738}">
      <dsp:nvSpPr>
        <dsp:cNvPr id="0" name=""/>
        <dsp:cNvSpPr/>
      </dsp:nvSpPr>
      <dsp:spPr>
        <a:xfrm>
          <a:off x="1456013" y="2524049"/>
          <a:ext cx="3500801"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ناقص بودن یا غلط داشتن برخی نسخه ها</a:t>
          </a:r>
          <a:endParaRPr lang="fa-IR" sz="1600" kern="1200" dirty="0">
            <a:cs typeface="B Koodak" pitchFamily="2" charset="-78"/>
          </a:endParaRPr>
        </a:p>
      </dsp:txBody>
      <dsp:txXfrm>
        <a:off x="1473803" y="2541839"/>
        <a:ext cx="3465221" cy="571814"/>
      </dsp:txXfrm>
    </dsp:sp>
    <dsp:sp modelId="{7A0BE352-9138-4FD5-8858-5471902C5D43}">
      <dsp:nvSpPr>
        <dsp:cNvPr id="0" name=""/>
        <dsp:cNvSpPr/>
      </dsp:nvSpPr>
      <dsp:spPr>
        <a:xfrm rot="12942401">
          <a:off x="4900568" y="3691655"/>
          <a:ext cx="598406" cy="18439"/>
        </a:xfrm>
        <a:custGeom>
          <a:avLst/>
          <a:gdLst/>
          <a:ahLst/>
          <a:cxnLst/>
          <a:rect l="0" t="0" r="0" b="0"/>
          <a:pathLst>
            <a:path>
              <a:moveTo>
                <a:pt x="0" y="9219"/>
              </a:moveTo>
              <a:lnTo>
                <a:pt x="598406"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4812" y="3685915"/>
        <a:ext cx="29920" cy="29920"/>
      </dsp:txXfrm>
    </dsp:sp>
    <dsp:sp modelId="{418CBC30-3E9B-4E0D-87B3-17FD01F68E85}">
      <dsp:nvSpPr>
        <dsp:cNvPr id="0" name=""/>
        <dsp:cNvSpPr/>
      </dsp:nvSpPr>
      <dsp:spPr>
        <a:xfrm>
          <a:off x="1456013" y="3222552"/>
          <a:ext cx="3500801"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اختلاف قرائت ها</a:t>
          </a:r>
          <a:endParaRPr lang="fa-IR" sz="1600" kern="1200" dirty="0">
            <a:cs typeface="B Koodak" pitchFamily="2" charset="-78"/>
          </a:endParaRPr>
        </a:p>
      </dsp:txBody>
      <dsp:txXfrm>
        <a:off x="1473803" y="3240342"/>
        <a:ext cx="3465221" cy="571814"/>
      </dsp:txXfrm>
    </dsp:sp>
    <dsp:sp modelId="{3C12A37A-9A47-4636-B1CE-4804273CA446}">
      <dsp:nvSpPr>
        <dsp:cNvPr id="0" name=""/>
        <dsp:cNvSpPr/>
      </dsp:nvSpPr>
      <dsp:spPr>
        <a:xfrm rot="8657599">
          <a:off x="4900568" y="4040907"/>
          <a:ext cx="598406" cy="18439"/>
        </a:xfrm>
        <a:custGeom>
          <a:avLst/>
          <a:gdLst/>
          <a:ahLst/>
          <a:cxnLst/>
          <a:rect l="0" t="0" r="0" b="0"/>
          <a:pathLst>
            <a:path>
              <a:moveTo>
                <a:pt x="0" y="9219"/>
              </a:moveTo>
              <a:lnTo>
                <a:pt x="598406"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4812" y="4035166"/>
        <a:ext cx="29920" cy="29920"/>
      </dsp:txXfrm>
    </dsp:sp>
    <dsp:sp modelId="{F98CE4AF-64FE-452C-A087-BF63CA67BD52}">
      <dsp:nvSpPr>
        <dsp:cNvPr id="0" name=""/>
        <dsp:cNvSpPr/>
      </dsp:nvSpPr>
      <dsp:spPr>
        <a:xfrm>
          <a:off x="1456013" y="3921055"/>
          <a:ext cx="3500801"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تنظیم بر خلاف ترتیب نزول</a:t>
          </a:r>
          <a:endParaRPr lang="fa-IR" sz="1600" kern="1200" dirty="0">
            <a:cs typeface="B Koodak" pitchFamily="2" charset="-78"/>
          </a:endParaRPr>
        </a:p>
      </dsp:txBody>
      <dsp:txXfrm>
        <a:off x="1473803" y="3938845"/>
        <a:ext cx="3465221" cy="571814"/>
      </dsp:txXfrm>
    </dsp:sp>
    <dsp:sp modelId="{B9AB9797-0BBD-421E-83BD-108CF89E418A}">
      <dsp:nvSpPr>
        <dsp:cNvPr id="0" name=""/>
        <dsp:cNvSpPr/>
      </dsp:nvSpPr>
      <dsp:spPr>
        <a:xfrm rot="6892822">
          <a:off x="4622298" y="4390159"/>
          <a:ext cx="1154947" cy="18439"/>
        </a:xfrm>
        <a:custGeom>
          <a:avLst/>
          <a:gdLst/>
          <a:ahLst/>
          <a:cxnLst/>
          <a:rect l="0" t="0" r="0" b="0"/>
          <a:pathLst>
            <a:path>
              <a:moveTo>
                <a:pt x="0" y="9219"/>
              </a:moveTo>
              <a:lnTo>
                <a:pt x="1154947"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70898" y="4370505"/>
        <a:ext cx="57747" cy="57747"/>
      </dsp:txXfrm>
    </dsp:sp>
    <dsp:sp modelId="{FD3F3E7D-2E56-4493-A73E-5D3EE2F0968A}">
      <dsp:nvSpPr>
        <dsp:cNvPr id="0" name=""/>
        <dsp:cNvSpPr/>
      </dsp:nvSpPr>
      <dsp:spPr>
        <a:xfrm>
          <a:off x="1456013" y="4619559"/>
          <a:ext cx="3500801"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تفسیر های معنوی و تفسیر به رای</a:t>
          </a:r>
          <a:endParaRPr lang="fa-IR" sz="1600" kern="1200" dirty="0">
            <a:cs typeface="B Koodak" pitchFamily="2" charset="-78"/>
          </a:endParaRPr>
        </a:p>
      </dsp:txBody>
      <dsp:txXfrm>
        <a:off x="1473803" y="4637349"/>
        <a:ext cx="3465221" cy="571814"/>
      </dsp:txXfrm>
    </dsp:sp>
    <dsp:sp modelId="{343B028A-5521-489B-B849-0B26979855FB}">
      <dsp:nvSpPr>
        <dsp:cNvPr id="0" name=""/>
        <dsp:cNvSpPr/>
      </dsp:nvSpPr>
      <dsp:spPr>
        <a:xfrm rot="7145813">
          <a:off x="6972356" y="5175975"/>
          <a:ext cx="999233" cy="18439"/>
        </a:xfrm>
        <a:custGeom>
          <a:avLst/>
          <a:gdLst/>
          <a:ahLst/>
          <a:cxnLst/>
          <a:rect l="0" t="0" r="0" b="0"/>
          <a:pathLst>
            <a:path>
              <a:moveTo>
                <a:pt x="0" y="9219"/>
              </a:moveTo>
              <a:lnTo>
                <a:pt x="999233" y="9219"/>
              </a:lnTo>
            </a:path>
          </a:pathLst>
        </a:custGeom>
        <a:noFill/>
        <a:ln w="381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46992" y="5160214"/>
        <a:ext cx="49961" cy="49961"/>
      </dsp:txXfrm>
    </dsp:sp>
    <dsp:sp modelId="{E0E2CC6F-CD14-4D74-9957-A0094289142C}">
      <dsp:nvSpPr>
        <dsp:cNvPr id="0" name=""/>
        <dsp:cNvSpPr/>
      </dsp:nvSpPr>
      <dsp:spPr>
        <a:xfrm>
          <a:off x="5585601" y="5318062"/>
          <a:ext cx="1643414"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مراد از مصونیت قرآن این است:</a:t>
          </a:r>
          <a:endParaRPr lang="fa-IR" sz="1600" kern="1200" dirty="0">
            <a:cs typeface="B Koodak" pitchFamily="2" charset="-78"/>
          </a:endParaRPr>
        </a:p>
      </dsp:txBody>
      <dsp:txXfrm>
        <a:off x="5603391" y="5335852"/>
        <a:ext cx="1607834" cy="571814"/>
      </dsp:txXfrm>
    </dsp:sp>
    <dsp:sp modelId="{86FCA513-A9BB-433F-83B4-1C3AC965D874}">
      <dsp:nvSpPr>
        <dsp:cNvPr id="0" name=""/>
        <dsp:cNvSpPr/>
      </dsp:nvSpPr>
      <dsp:spPr>
        <a:xfrm rot="10800000">
          <a:off x="5099685" y="5612540"/>
          <a:ext cx="485915" cy="18439"/>
        </a:xfrm>
        <a:custGeom>
          <a:avLst/>
          <a:gdLst/>
          <a:ahLst/>
          <a:cxnLst/>
          <a:rect l="0" t="0" r="0" b="0"/>
          <a:pathLst>
            <a:path>
              <a:moveTo>
                <a:pt x="0" y="9219"/>
              </a:moveTo>
              <a:lnTo>
                <a:pt x="485915" y="9219"/>
              </a:lnTo>
            </a:path>
          </a:pathLst>
        </a:custGeom>
        <a:noFill/>
        <a:ln w="381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330495" y="5609611"/>
        <a:ext cx="24295" cy="24295"/>
      </dsp:txXfrm>
    </dsp:sp>
    <dsp:sp modelId="{57AF0B23-339A-42CD-9ED0-4F51E4881B7A}">
      <dsp:nvSpPr>
        <dsp:cNvPr id="0" name=""/>
        <dsp:cNvSpPr/>
      </dsp:nvSpPr>
      <dsp:spPr>
        <a:xfrm>
          <a:off x="654726" y="5318062"/>
          <a:ext cx="4444959" cy="607394"/>
        </a:xfrm>
        <a:prstGeom prst="roundRect">
          <a:avLst>
            <a:gd name="adj" fmla="val 10000"/>
          </a:avLst>
        </a:prstGeom>
        <a:gradFill rotWithShape="0">
          <a:gsLst>
            <a:gs pos="0">
              <a:schemeClr val="accent3">
                <a:hueOff val="0"/>
                <a:satOff val="0"/>
                <a:lumOff val="0"/>
                <a:alphaOff val="0"/>
                <a:tint val="70000"/>
                <a:satMod val="180000"/>
              </a:schemeClr>
            </a:gs>
            <a:gs pos="62000">
              <a:schemeClr val="accent3">
                <a:hueOff val="0"/>
                <a:satOff val="0"/>
                <a:lumOff val="0"/>
                <a:alphaOff val="0"/>
                <a:tint val="30000"/>
                <a:satMod val="180000"/>
              </a:schemeClr>
            </a:gs>
            <a:gs pos="100000">
              <a:schemeClr val="accent3">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امکان دسترسی به تمام آیات همانگونه که نازل شده اند</a:t>
          </a:r>
          <a:endParaRPr lang="fa-IR" sz="1600" kern="1200" dirty="0">
            <a:cs typeface="B Koodak" pitchFamily="2" charset="-78"/>
          </a:endParaRPr>
        </a:p>
      </dsp:txBody>
      <dsp:txXfrm>
        <a:off x="672516" y="5335852"/>
        <a:ext cx="4409379" cy="5718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357C527-7A8A-4639-BF00-A505E85B7C7C}" type="datetimeFigureOut">
              <a:rPr lang="fa-IR" smtClean="0"/>
              <a:pPr/>
              <a:t>05/28/1434</a:t>
            </a:fld>
            <a:endParaRPr lang="fa-I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1A7A7CC-7AE6-4C3A-955C-AECED73CD828}" type="slidenum">
              <a:rPr lang="fa-IR" smtClean="0"/>
              <a:pPr/>
              <a:t>‹#›</a:t>
            </a:fld>
            <a:endParaRPr lang="fa-I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57C527-7A8A-4639-BF00-A505E85B7C7C}" type="datetimeFigureOut">
              <a:rPr lang="fa-IR" smtClean="0"/>
              <a:pPr/>
              <a:t>05/28/1434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1A7A7CC-7AE6-4C3A-955C-AECED73CD82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57C527-7A8A-4639-BF00-A505E85B7C7C}" type="datetimeFigureOut">
              <a:rPr lang="fa-IR" smtClean="0"/>
              <a:pPr/>
              <a:t>05/28/1434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1A7A7CC-7AE6-4C3A-955C-AECED73CD82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57C527-7A8A-4639-BF00-A505E85B7C7C}" type="datetimeFigureOut">
              <a:rPr lang="fa-IR" smtClean="0"/>
              <a:pPr/>
              <a:t>05/28/1434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1A7A7CC-7AE6-4C3A-955C-AECED73CD82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357C527-7A8A-4639-BF00-A505E85B7C7C}" type="datetimeFigureOut">
              <a:rPr lang="fa-IR" smtClean="0"/>
              <a:pPr/>
              <a:t>05/28/1434</a:t>
            </a:fld>
            <a:endParaRPr lang="fa-I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1A7A7CC-7AE6-4C3A-955C-AECED73CD828}" type="slidenum">
              <a:rPr lang="fa-IR" smtClean="0"/>
              <a:pPr/>
              <a:t>‹#›</a:t>
            </a:fld>
            <a:endParaRPr lang="fa-I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57C527-7A8A-4639-BF00-A505E85B7C7C}" type="datetimeFigureOut">
              <a:rPr lang="fa-IR" smtClean="0"/>
              <a:pPr/>
              <a:t>05/28/1434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1A7A7CC-7AE6-4C3A-955C-AECED73CD828}" type="slidenum">
              <a:rPr lang="fa-IR" smtClean="0"/>
              <a:pPr/>
              <a:t>‹#›</a:t>
            </a:fld>
            <a:endParaRPr lang="fa-I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57C527-7A8A-4639-BF00-A505E85B7C7C}" type="datetimeFigureOut">
              <a:rPr lang="fa-IR" smtClean="0"/>
              <a:pPr/>
              <a:t>05/28/1434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1A7A7CC-7AE6-4C3A-955C-AECED73CD82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57C527-7A8A-4639-BF00-A505E85B7C7C}" type="datetimeFigureOut">
              <a:rPr lang="fa-IR" smtClean="0"/>
              <a:pPr/>
              <a:t>05/28/1434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F1A7A7CC-7AE6-4C3A-955C-AECED73CD828}" type="slidenum">
              <a:rPr lang="fa-IR" smtClean="0"/>
              <a:pPr/>
              <a:t>‹#›</a:t>
            </a:fld>
            <a:endParaRPr lang="fa-I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57C527-7A8A-4639-BF00-A505E85B7C7C}" type="datetimeFigureOut">
              <a:rPr lang="fa-IR" smtClean="0"/>
              <a:pPr/>
              <a:t>05/28/1434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F1A7A7CC-7AE6-4C3A-955C-AECED73CD82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357C527-7A8A-4639-BF00-A505E85B7C7C}" type="datetimeFigureOut">
              <a:rPr lang="fa-IR" smtClean="0"/>
              <a:pPr/>
              <a:t>05/28/1434</a:t>
            </a:fld>
            <a:endParaRPr lang="fa-I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1A7A7CC-7AE6-4C3A-955C-AECED73CD828}" type="slidenum">
              <a:rPr lang="fa-IR" smtClean="0"/>
              <a:pPr/>
              <a:t>‹#›</a:t>
            </a:fld>
            <a:endParaRPr lang="fa-I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357C527-7A8A-4639-BF00-A505E85B7C7C}" type="datetimeFigureOut">
              <a:rPr lang="fa-IR" smtClean="0"/>
              <a:pPr/>
              <a:t>05/28/1434</a:t>
            </a:fld>
            <a:endParaRPr lang="fa-I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1A7A7CC-7AE6-4C3A-955C-AECED73CD828}" type="slidenum">
              <a:rPr lang="fa-IR" smtClean="0"/>
              <a:pPr/>
              <a:t>‹#›</a:t>
            </a:fld>
            <a:endParaRPr lang="fa-I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a-I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357C527-7A8A-4639-BF00-A505E85B7C7C}" type="datetimeFigureOut">
              <a:rPr lang="fa-IR" smtClean="0"/>
              <a:pPr/>
              <a:t>05/28/1434</a:t>
            </a:fld>
            <a:endParaRPr lang="fa-I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1A7A7CC-7AE6-4C3A-955C-AECED73CD828}" type="slidenum">
              <a:rPr lang="fa-IR" smtClean="0"/>
              <a:pPr/>
              <a:t>‹#›</a:t>
            </a:fld>
            <a:endParaRPr lang="fa-I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omments" Target="../comments/comment1.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comments" Target="../comments/comment2.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itchFamily="2" charset="-78"/>
              </a:rPr>
              <a:t>درس سی و سوم</a:t>
            </a:r>
            <a:endParaRPr lang="fa-IR" dirty="0">
              <a:cs typeface="B Titr" pitchFamily="2" charset="-78"/>
            </a:endParaRPr>
          </a:p>
        </p:txBody>
      </p:sp>
      <p:sp>
        <p:nvSpPr>
          <p:cNvPr id="3" name="Subtitle 2"/>
          <p:cNvSpPr>
            <a:spLocks noGrp="1"/>
          </p:cNvSpPr>
          <p:nvPr>
            <p:ph type="subTitle" idx="1"/>
          </p:nvPr>
        </p:nvSpPr>
        <p:spPr>
          <a:xfrm>
            <a:off x="2133600" y="3248036"/>
            <a:ext cx="6560234" cy="1752600"/>
          </a:xfrm>
        </p:spPr>
        <p:txBody>
          <a:bodyPr>
            <a:normAutofit/>
          </a:bodyPr>
          <a:lstStyle/>
          <a:p>
            <a:r>
              <a:rPr lang="fa-IR"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cs typeface="B Titr" pitchFamily="2" charset="-78"/>
              </a:rPr>
              <a:t>مصونیت قرآن از تحریف</a:t>
            </a:r>
            <a:endParaRPr lang="fa-IR"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سی و سوم</a:t>
            </a:r>
            <a:br>
              <a:rPr lang="fa-IR" dirty="0" smtClean="0">
                <a:cs typeface="B Titr" pitchFamily="2" charset="-78"/>
              </a:rPr>
            </a:br>
            <a:r>
              <a:rPr lang="fa-IR" sz="4000" dirty="0" smtClean="0">
                <a:cs typeface="B Titr" pitchFamily="2" charset="-78"/>
              </a:rPr>
              <a:t>مقدمه</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1646236"/>
          <a:ext cx="91440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A2B004B-3E09-49BE-A976-50025A92B96C}"/>
                                            </p:graphicEl>
                                          </p:spTgt>
                                        </p:tgtEl>
                                        <p:attrNameLst>
                                          <p:attrName>style.visibility</p:attrName>
                                        </p:attrNameLst>
                                      </p:cBhvr>
                                      <p:to>
                                        <p:strVal val="visible"/>
                                      </p:to>
                                    </p:set>
                                    <p:animEffect transition="in" filter="fade">
                                      <p:cBhvr>
                                        <p:cTn id="7" dur="2000"/>
                                        <p:tgtEl>
                                          <p:spTgt spid="6">
                                            <p:graphicEl>
                                              <a:dgm id="{CA2B004B-3E09-49BE-A976-50025A92B96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7447AAD-0FBB-49A5-AEAC-21A40577CF61}"/>
                                            </p:graphicEl>
                                          </p:spTgt>
                                        </p:tgtEl>
                                        <p:attrNameLst>
                                          <p:attrName>style.visibility</p:attrName>
                                        </p:attrNameLst>
                                      </p:cBhvr>
                                      <p:to>
                                        <p:strVal val="visible"/>
                                      </p:to>
                                    </p:set>
                                    <p:animEffect transition="in" filter="fade">
                                      <p:cBhvr>
                                        <p:cTn id="12" dur="2000"/>
                                        <p:tgtEl>
                                          <p:spTgt spid="6">
                                            <p:graphicEl>
                                              <a:dgm id="{A7447AAD-0FBB-49A5-AEAC-21A40577CF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7AEBBE3-61F1-46C4-8903-39020DC1C7BA}"/>
                                            </p:graphicEl>
                                          </p:spTgt>
                                        </p:tgtEl>
                                        <p:attrNameLst>
                                          <p:attrName>style.visibility</p:attrName>
                                        </p:attrNameLst>
                                      </p:cBhvr>
                                      <p:to>
                                        <p:strVal val="visible"/>
                                      </p:to>
                                    </p:set>
                                    <p:animEffect transition="in" filter="fade">
                                      <p:cBhvr>
                                        <p:cTn id="15" dur="2000"/>
                                        <p:tgtEl>
                                          <p:spTgt spid="6">
                                            <p:graphicEl>
                                              <a:dgm id="{E7AEBBE3-61F1-46C4-8903-39020DC1C7B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FD7E3D01-E2B9-495E-BD93-C1F737306AAA}"/>
                                            </p:graphicEl>
                                          </p:spTgt>
                                        </p:tgtEl>
                                        <p:attrNameLst>
                                          <p:attrName>style.visibility</p:attrName>
                                        </p:attrNameLst>
                                      </p:cBhvr>
                                      <p:to>
                                        <p:strVal val="visible"/>
                                      </p:to>
                                    </p:set>
                                    <p:animEffect transition="in" filter="fade">
                                      <p:cBhvr>
                                        <p:cTn id="20" dur="2000"/>
                                        <p:tgtEl>
                                          <p:spTgt spid="6">
                                            <p:graphicEl>
                                              <a:dgm id="{FD7E3D01-E2B9-495E-BD93-C1F737306AAA}"/>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0930BD69-A3E9-45B2-A207-123B78356CA3}"/>
                                            </p:graphicEl>
                                          </p:spTgt>
                                        </p:tgtEl>
                                        <p:attrNameLst>
                                          <p:attrName>style.visibility</p:attrName>
                                        </p:attrNameLst>
                                      </p:cBhvr>
                                      <p:to>
                                        <p:strVal val="visible"/>
                                      </p:to>
                                    </p:set>
                                    <p:animEffect transition="in" filter="fade">
                                      <p:cBhvr>
                                        <p:cTn id="23" dur="2000"/>
                                        <p:tgtEl>
                                          <p:spTgt spid="6">
                                            <p:graphicEl>
                                              <a:dgm id="{0930BD69-A3E9-45B2-A207-123B78356CA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8B6DD1AF-CD16-407C-AD7C-894BB8C170DE}"/>
                                            </p:graphicEl>
                                          </p:spTgt>
                                        </p:tgtEl>
                                        <p:attrNameLst>
                                          <p:attrName>style.visibility</p:attrName>
                                        </p:attrNameLst>
                                      </p:cBhvr>
                                      <p:to>
                                        <p:strVal val="visible"/>
                                      </p:to>
                                    </p:set>
                                    <p:animEffect transition="in" filter="fade">
                                      <p:cBhvr>
                                        <p:cTn id="28" dur="2000"/>
                                        <p:tgtEl>
                                          <p:spTgt spid="6">
                                            <p:graphicEl>
                                              <a:dgm id="{8B6DD1AF-CD16-407C-AD7C-894BB8C170D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0369AC77-616B-4811-AF4C-F5A9BBB435F9}"/>
                                            </p:graphicEl>
                                          </p:spTgt>
                                        </p:tgtEl>
                                        <p:attrNameLst>
                                          <p:attrName>style.visibility</p:attrName>
                                        </p:attrNameLst>
                                      </p:cBhvr>
                                      <p:to>
                                        <p:strVal val="visible"/>
                                      </p:to>
                                    </p:set>
                                    <p:animEffect transition="in" filter="fade">
                                      <p:cBhvr>
                                        <p:cTn id="31" dur="2000"/>
                                        <p:tgtEl>
                                          <p:spTgt spid="6">
                                            <p:graphicEl>
                                              <a:dgm id="{0369AC77-616B-4811-AF4C-F5A9BBB435F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C4D1902C-3429-43B7-825F-0EA05DF884E7}"/>
                                            </p:graphicEl>
                                          </p:spTgt>
                                        </p:tgtEl>
                                        <p:attrNameLst>
                                          <p:attrName>style.visibility</p:attrName>
                                        </p:attrNameLst>
                                      </p:cBhvr>
                                      <p:to>
                                        <p:strVal val="visible"/>
                                      </p:to>
                                    </p:set>
                                    <p:animEffect transition="in" filter="fade">
                                      <p:cBhvr>
                                        <p:cTn id="36" dur="2000"/>
                                        <p:tgtEl>
                                          <p:spTgt spid="6">
                                            <p:graphicEl>
                                              <a:dgm id="{C4D1902C-3429-43B7-825F-0EA05DF884E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28188450-C97A-4998-AE6A-08587D266933}"/>
                                            </p:graphicEl>
                                          </p:spTgt>
                                        </p:tgtEl>
                                        <p:attrNameLst>
                                          <p:attrName>style.visibility</p:attrName>
                                        </p:attrNameLst>
                                      </p:cBhvr>
                                      <p:to>
                                        <p:strVal val="visible"/>
                                      </p:to>
                                    </p:set>
                                    <p:animEffect transition="in" filter="fade">
                                      <p:cBhvr>
                                        <p:cTn id="39" dur="2000"/>
                                        <p:tgtEl>
                                          <p:spTgt spid="6">
                                            <p:graphicEl>
                                              <a:dgm id="{28188450-C97A-4998-AE6A-08587D26693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B913726B-A0F5-4D8F-BC2A-7B89B48B81B8}"/>
                                            </p:graphicEl>
                                          </p:spTgt>
                                        </p:tgtEl>
                                        <p:attrNameLst>
                                          <p:attrName>style.visibility</p:attrName>
                                        </p:attrNameLst>
                                      </p:cBhvr>
                                      <p:to>
                                        <p:strVal val="visible"/>
                                      </p:to>
                                    </p:set>
                                    <p:animEffect transition="in" filter="fade">
                                      <p:cBhvr>
                                        <p:cTn id="44" dur="2000"/>
                                        <p:tgtEl>
                                          <p:spTgt spid="6">
                                            <p:graphicEl>
                                              <a:dgm id="{B913726B-A0F5-4D8F-BC2A-7B89B48B81B8}"/>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830CA234-F0F7-4602-BFD0-E0AB1A1A1A40}"/>
                                            </p:graphicEl>
                                          </p:spTgt>
                                        </p:tgtEl>
                                        <p:attrNameLst>
                                          <p:attrName>style.visibility</p:attrName>
                                        </p:attrNameLst>
                                      </p:cBhvr>
                                      <p:to>
                                        <p:strVal val="visible"/>
                                      </p:to>
                                    </p:set>
                                    <p:animEffect transition="in" filter="fade">
                                      <p:cBhvr>
                                        <p:cTn id="47" dur="2000"/>
                                        <p:tgtEl>
                                          <p:spTgt spid="6">
                                            <p:graphicEl>
                                              <a:dgm id="{830CA234-F0F7-4602-BFD0-E0AB1A1A1A40}"/>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D4811A95-643A-4E22-B437-FDFC5DEAEBBE}"/>
                                            </p:graphicEl>
                                          </p:spTgt>
                                        </p:tgtEl>
                                        <p:attrNameLst>
                                          <p:attrName>style.visibility</p:attrName>
                                        </p:attrNameLst>
                                      </p:cBhvr>
                                      <p:to>
                                        <p:strVal val="visible"/>
                                      </p:to>
                                    </p:set>
                                    <p:animEffect transition="in" filter="fade">
                                      <p:cBhvr>
                                        <p:cTn id="52" dur="2000"/>
                                        <p:tgtEl>
                                          <p:spTgt spid="6">
                                            <p:graphicEl>
                                              <a:dgm id="{D4811A95-643A-4E22-B437-FDFC5DEAEBBE}"/>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1D9E8588-2C36-42D1-872C-B3F7744C980F}"/>
                                            </p:graphicEl>
                                          </p:spTgt>
                                        </p:tgtEl>
                                        <p:attrNameLst>
                                          <p:attrName>style.visibility</p:attrName>
                                        </p:attrNameLst>
                                      </p:cBhvr>
                                      <p:to>
                                        <p:strVal val="visible"/>
                                      </p:to>
                                    </p:set>
                                    <p:animEffect transition="in" filter="fade">
                                      <p:cBhvr>
                                        <p:cTn id="55" dur="2000"/>
                                        <p:tgtEl>
                                          <p:spTgt spid="6">
                                            <p:graphicEl>
                                              <a:dgm id="{1D9E8588-2C36-42D1-872C-B3F7744C980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F0C0603B-8A88-4C7E-A062-FB832B4638FD}"/>
                                            </p:graphicEl>
                                          </p:spTgt>
                                        </p:tgtEl>
                                        <p:attrNameLst>
                                          <p:attrName>style.visibility</p:attrName>
                                        </p:attrNameLst>
                                      </p:cBhvr>
                                      <p:to>
                                        <p:strVal val="visible"/>
                                      </p:to>
                                    </p:set>
                                    <p:animEffect transition="in" filter="fade">
                                      <p:cBhvr>
                                        <p:cTn id="60" dur="2000"/>
                                        <p:tgtEl>
                                          <p:spTgt spid="6">
                                            <p:graphicEl>
                                              <a:dgm id="{F0C0603B-8A88-4C7E-A062-FB832B4638FD}"/>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621F578E-06C9-4132-9E95-875ADCC3DE3D}"/>
                                            </p:graphicEl>
                                          </p:spTgt>
                                        </p:tgtEl>
                                        <p:attrNameLst>
                                          <p:attrName>style.visibility</p:attrName>
                                        </p:attrNameLst>
                                      </p:cBhvr>
                                      <p:to>
                                        <p:strVal val="visible"/>
                                      </p:to>
                                    </p:set>
                                    <p:animEffect transition="in" filter="fade">
                                      <p:cBhvr>
                                        <p:cTn id="63" dur="2000"/>
                                        <p:tgtEl>
                                          <p:spTgt spid="6">
                                            <p:graphicEl>
                                              <a:dgm id="{621F578E-06C9-4132-9E95-875ADCC3DE3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3BA20991-8BAD-461F-BFC9-167EAEEDD88C}"/>
                                            </p:graphicEl>
                                          </p:spTgt>
                                        </p:tgtEl>
                                        <p:attrNameLst>
                                          <p:attrName>style.visibility</p:attrName>
                                        </p:attrNameLst>
                                      </p:cBhvr>
                                      <p:to>
                                        <p:strVal val="visible"/>
                                      </p:to>
                                    </p:set>
                                    <p:animEffect transition="in" filter="fade">
                                      <p:cBhvr>
                                        <p:cTn id="68" dur="2000"/>
                                        <p:tgtEl>
                                          <p:spTgt spid="6">
                                            <p:graphicEl>
                                              <a:dgm id="{3BA20991-8BAD-461F-BFC9-167EAEEDD88C}"/>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68BF443B-A1AC-4A56-9AB4-EA0428D74F0F}"/>
                                            </p:graphicEl>
                                          </p:spTgt>
                                        </p:tgtEl>
                                        <p:attrNameLst>
                                          <p:attrName>style.visibility</p:attrName>
                                        </p:attrNameLst>
                                      </p:cBhvr>
                                      <p:to>
                                        <p:strVal val="visible"/>
                                      </p:to>
                                    </p:set>
                                    <p:animEffect transition="in" filter="fade">
                                      <p:cBhvr>
                                        <p:cTn id="71" dur="2000"/>
                                        <p:tgtEl>
                                          <p:spTgt spid="6">
                                            <p:graphicEl>
                                              <a:dgm id="{68BF443B-A1AC-4A56-9AB4-EA0428D74F0F}"/>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
                                            <p:graphicEl>
                                              <a:dgm id="{136F2580-A666-41C5-A826-69F8F2950089}"/>
                                            </p:graphicEl>
                                          </p:spTgt>
                                        </p:tgtEl>
                                        <p:attrNameLst>
                                          <p:attrName>style.visibility</p:attrName>
                                        </p:attrNameLst>
                                      </p:cBhvr>
                                      <p:to>
                                        <p:strVal val="visible"/>
                                      </p:to>
                                    </p:set>
                                    <p:animEffect transition="in" filter="fade">
                                      <p:cBhvr>
                                        <p:cTn id="76" dur="2000"/>
                                        <p:tgtEl>
                                          <p:spTgt spid="6">
                                            <p:graphicEl>
                                              <a:dgm id="{136F2580-A666-41C5-A826-69F8F2950089}"/>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
                                            <p:graphicEl>
                                              <a:dgm id="{E673E6E7-3A49-4C90-A513-4B93D9B71099}"/>
                                            </p:graphicEl>
                                          </p:spTgt>
                                        </p:tgtEl>
                                        <p:attrNameLst>
                                          <p:attrName>style.visibility</p:attrName>
                                        </p:attrNameLst>
                                      </p:cBhvr>
                                      <p:to>
                                        <p:strVal val="visible"/>
                                      </p:to>
                                    </p:set>
                                    <p:animEffect transition="in" filter="fade">
                                      <p:cBhvr>
                                        <p:cTn id="79" dur="2000"/>
                                        <p:tgtEl>
                                          <p:spTgt spid="6">
                                            <p:graphicEl>
                                              <a:dgm id="{E673E6E7-3A49-4C90-A513-4B93D9B7109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
                                            <p:graphicEl>
                                              <a:dgm id="{88B803F7-8C2B-48AA-BA1C-80F07B501E7C}"/>
                                            </p:graphicEl>
                                          </p:spTgt>
                                        </p:tgtEl>
                                        <p:attrNameLst>
                                          <p:attrName>style.visibility</p:attrName>
                                        </p:attrNameLst>
                                      </p:cBhvr>
                                      <p:to>
                                        <p:strVal val="visible"/>
                                      </p:to>
                                    </p:set>
                                    <p:animEffect transition="in" filter="fade">
                                      <p:cBhvr>
                                        <p:cTn id="84" dur="2000"/>
                                        <p:tgtEl>
                                          <p:spTgt spid="6">
                                            <p:graphicEl>
                                              <a:dgm id="{88B803F7-8C2B-48AA-BA1C-80F07B501E7C}"/>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
                                            <p:graphicEl>
                                              <a:dgm id="{A1CFDE44-9D8C-4029-901D-1981557E43B0}"/>
                                            </p:graphicEl>
                                          </p:spTgt>
                                        </p:tgtEl>
                                        <p:attrNameLst>
                                          <p:attrName>style.visibility</p:attrName>
                                        </p:attrNameLst>
                                      </p:cBhvr>
                                      <p:to>
                                        <p:strVal val="visible"/>
                                      </p:to>
                                    </p:set>
                                    <p:animEffect transition="in" filter="fade">
                                      <p:cBhvr>
                                        <p:cTn id="87" dur="2000"/>
                                        <p:tgtEl>
                                          <p:spTgt spid="6">
                                            <p:graphicEl>
                                              <a:dgm id="{A1CFDE44-9D8C-4029-901D-1981557E43B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graphicEl>
                                              <a:dgm id="{42B8465C-51F6-47FE-9083-B0E08EC0A75F}"/>
                                            </p:graphicEl>
                                          </p:spTgt>
                                        </p:tgtEl>
                                        <p:attrNameLst>
                                          <p:attrName>style.visibility</p:attrName>
                                        </p:attrNameLst>
                                      </p:cBhvr>
                                      <p:to>
                                        <p:strVal val="visible"/>
                                      </p:to>
                                    </p:set>
                                    <p:animEffect transition="in" filter="fade">
                                      <p:cBhvr>
                                        <p:cTn id="92" dur="2000"/>
                                        <p:tgtEl>
                                          <p:spTgt spid="6">
                                            <p:graphicEl>
                                              <a:dgm id="{42B8465C-51F6-47FE-9083-B0E08EC0A75F}"/>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
                                            <p:graphicEl>
                                              <a:dgm id="{0EC269D6-37F5-4354-B617-9C4EDEDAF90B}"/>
                                            </p:graphicEl>
                                          </p:spTgt>
                                        </p:tgtEl>
                                        <p:attrNameLst>
                                          <p:attrName>style.visibility</p:attrName>
                                        </p:attrNameLst>
                                      </p:cBhvr>
                                      <p:to>
                                        <p:strVal val="visible"/>
                                      </p:to>
                                    </p:set>
                                    <p:animEffect transition="in" filter="fade">
                                      <p:cBhvr>
                                        <p:cTn id="95" dur="2000"/>
                                        <p:tgtEl>
                                          <p:spTgt spid="6">
                                            <p:graphicEl>
                                              <a:dgm id="{0EC269D6-37F5-4354-B617-9C4EDEDAF9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سی و سوم</a:t>
            </a:r>
            <a:br>
              <a:rPr lang="fa-IR" dirty="0" smtClean="0">
                <a:cs typeface="B Titr" pitchFamily="2" charset="-78"/>
              </a:rPr>
            </a:br>
            <a:r>
              <a:rPr lang="fa-IR" sz="4000" dirty="0" smtClean="0">
                <a:cs typeface="B Titr" pitchFamily="2" charset="-78"/>
              </a:rPr>
              <a:t>مقدمه</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1000108"/>
          <a:ext cx="9144000" cy="5857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3CC9076A-D22E-44F4-A5AE-98395579CFE4}"/>
                                            </p:graphicEl>
                                          </p:spTgt>
                                        </p:tgtEl>
                                        <p:attrNameLst>
                                          <p:attrName>style.visibility</p:attrName>
                                        </p:attrNameLst>
                                      </p:cBhvr>
                                      <p:to>
                                        <p:strVal val="visible"/>
                                      </p:to>
                                    </p:set>
                                    <p:animEffect transition="in" filter="wipe(down)">
                                      <p:cBhvr>
                                        <p:cTn id="7" dur="500"/>
                                        <p:tgtEl>
                                          <p:spTgt spid="4">
                                            <p:graphicEl>
                                              <a:dgm id="{3CC9076A-D22E-44F4-A5AE-98395579CFE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2CC84942-C77A-4018-9545-AD005DF0E463}"/>
                                            </p:graphicEl>
                                          </p:spTgt>
                                        </p:tgtEl>
                                        <p:attrNameLst>
                                          <p:attrName>style.visibility</p:attrName>
                                        </p:attrNameLst>
                                      </p:cBhvr>
                                      <p:to>
                                        <p:strVal val="visible"/>
                                      </p:to>
                                    </p:set>
                                    <p:animEffect transition="in" filter="wipe(down)">
                                      <p:cBhvr>
                                        <p:cTn id="12" dur="500"/>
                                        <p:tgtEl>
                                          <p:spTgt spid="4">
                                            <p:graphicEl>
                                              <a:dgm id="{2CC84942-C77A-4018-9545-AD005DF0E463}"/>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09A7544B-3571-46B8-A868-FBEFD282307E}"/>
                                            </p:graphicEl>
                                          </p:spTgt>
                                        </p:tgtEl>
                                        <p:attrNameLst>
                                          <p:attrName>style.visibility</p:attrName>
                                        </p:attrNameLst>
                                      </p:cBhvr>
                                      <p:to>
                                        <p:strVal val="visible"/>
                                      </p:to>
                                    </p:set>
                                    <p:animEffect transition="in" filter="wipe(down)">
                                      <p:cBhvr>
                                        <p:cTn id="15" dur="500"/>
                                        <p:tgtEl>
                                          <p:spTgt spid="4">
                                            <p:graphicEl>
                                              <a:dgm id="{09A7544B-3571-46B8-A868-FBEFD282307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F33214AD-06AF-47C7-897B-BF46A7E1CBFE}"/>
                                            </p:graphicEl>
                                          </p:spTgt>
                                        </p:tgtEl>
                                        <p:attrNameLst>
                                          <p:attrName>style.visibility</p:attrName>
                                        </p:attrNameLst>
                                      </p:cBhvr>
                                      <p:to>
                                        <p:strVal val="visible"/>
                                      </p:to>
                                    </p:set>
                                    <p:animEffect transition="in" filter="wipe(down)">
                                      <p:cBhvr>
                                        <p:cTn id="20" dur="500"/>
                                        <p:tgtEl>
                                          <p:spTgt spid="4">
                                            <p:graphicEl>
                                              <a:dgm id="{F33214AD-06AF-47C7-897B-BF46A7E1CBFE}"/>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6F8B5D33-7436-483B-B6A6-468D9E4EB389}"/>
                                            </p:graphicEl>
                                          </p:spTgt>
                                        </p:tgtEl>
                                        <p:attrNameLst>
                                          <p:attrName>style.visibility</p:attrName>
                                        </p:attrNameLst>
                                      </p:cBhvr>
                                      <p:to>
                                        <p:strVal val="visible"/>
                                      </p:to>
                                    </p:set>
                                    <p:animEffect transition="in" filter="wipe(down)">
                                      <p:cBhvr>
                                        <p:cTn id="23" dur="500"/>
                                        <p:tgtEl>
                                          <p:spTgt spid="4">
                                            <p:graphicEl>
                                              <a:dgm id="{6F8B5D33-7436-483B-B6A6-468D9E4EB38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F30814DA-D2FA-4BB7-AFA1-A9A5B8BD227E}"/>
                                            </p:graphicEl>
                                          </p:spTgt>
                                        </p:tgtEl>
                                        <p:attrNameLst>
                                          <p:attrName>style.visibility</p:attrName>
                                        </p:attrNameLst>
                                      </p:cBhvr>
                                      <p:to>
                                        <p:strVal val="visible"/>
                                      </p:to>
                                    </p:set>
                                    <p:animEffect transition="in" filter="wipe(down)">
                                      <p:cBhvr>
                                        <p:cTn id="28" dur="500"/>
                                        <p:tgtEl>
                                          <p:spTgt spid="4">
                                            <p:graphicEl>
                                              <a:dgm id="{F30814DA-D2FA-4BB7-AFA1-A9A5B8BD227E}"/>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82901C63-BA02-43BA-96D2-65BF0779EDF6}"/>
                                            </p:graphicEl>
                                          </p:spTgt>
                                        </p:tgtEl>
                                        <p:attrNameLst>
                                          <p:attrName>style.visibility</p:attrName>
                                        </p:attrNameLst>
                                      </p:cBhvr>
                                      <p:to>
                                        <p:strVal val="visible"/>
                                      </p:to>
                                    </p:set>
                                    <p:animEffect transition="in" filter="wipe(down)">
                                      <p:cBhvr>
                                        <p:cTn id="31" dur="500"/>
                                        <p:tgtEl>
                                          <p:spTgt spid="4">
                                            <p:graphicEl>
                                              <a:dgm id="{82901C63-BA02-43BA-96D2-65BF0779EDF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5663458F-07BF-4317-BEEF-CF8E4C18F717}"/>
                                            </p:graphicEl>
                                          </p:spTgt>
                                        </p:tgtEl>
                                        <p:attrNameLst>
                                          <p:attrName>style.visibility</p:attrName>
                                        </p:attrNameLst>
                                      </p:cBhvr>
                                      <p:to>
                                        <p:strVal val="visible"/>
                                      </p:to>
                                    </p:set>
                                    <p:animEffect transition="in" filter="wipe(down)">
                                      <p:cBhvr>
                                        <p:cTn id="36" dur="500"/>
                                        <p:tgtEl>
                                          <p:spTgt spid="4">
                                            <p:graphicEl>
                                              <a:dgm id="{5663458F-07BF-4317-BEEF-CF8E4C18F717}"/>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E6C8789F-ED9F-4D9F-B052-018A1CF2A6A6}"/>
                                            </p:graphicEl>
                                          </p:spTgt>
                                        </p:tgtEl>
                                        <p:attrNameLst>
                                          <p:attrName>style.visibility</p:attrName>
                                        </p:attrNameLst>
                                      </p:cBhvr>
                                      <p:to>
                                        <p:strVal val="visible"/>
                                      </p:to>
                                    </p:set>
                                    <p:animEffect transition="in" filter="wipe(down)">
                                      <p:cBhvr>
                                        <p:cTn id="39" dur="500"/>
                                        <p:tgtEl>
                                          <p:spTgt spid="4">
                                            <p:graphicEl>
                                              <a:dgm id="{E6C8789F-ED9F-4D9F-B052-018A1CF2A6A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C644160B-808D-4AD1-95B4-E7BDE1935D66}"/>
                                            </p:graphicEl>
                                          </p:spTgt>
                                        </p:tgtEl>
                                        <p:attrNameLst>
                                          <p:attrName>style.visibility</p:attrName>
                                        </p:attrNameLst>
                                      </p:cBhvr>
                                      <p:to>
                                        <p:strVal val="visible"/>
                                      </p:to>
                                    </p:set>
                                    <p:animEffect transition="in" filter="wipe(down)">
                                      <p:cBhvr>
                                        <p:cTn id="44" dur="500"/>
                                        <p:tgtEl>
                                          <p:spTgt spid="4">
                                            <p:graphicEl>
                                              <a:dgm id="{C644160B-808D-4AD1-95B4-E7BDE1935D66}"/>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2E3A438A-B703-4CF1-B310-67AE8F0ECF67}"/>
                                            </p:graphicEl>
                                          </p:spTgt>
                                        </p:tgtEl>
                                        <p:attrNameLst>
                                          <p:attrName>style.visibility</p:attrName>
                                        </p:attrNameLst>
                                      </p:cBhvr>
                                      <p:to>
                                        <p:strVal val="visible"/>
                                      </p:to>
                                    </p:set>
                                    <p:animEffect transition="in" filter="wipe(down)">
                                      <p:cBhvr>
                                        <p:cTn id="47" dur="500"/>
                                        <p:tgtEl>
                                          <p:spTgt spid="4">
                                            <p:graphicEl>
                                              <a:dgm id="{2E3A438A-B703-4CF1-B310-67AE8F0ECF6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06C846FB-E122-463F-A720-CEB5B9B4B6D8}"/>
                                            </p:graphicEl>
                                          </p:spTgt>
                                        </p:tgtEl>
                                        <p:attrNameLst>
                                          <p:attrName>style.visibility</p:attrName>
                                        </p:attrNameLst>
                                      </p:cBhvr>
                                      <p:to>
                                        <p:strVal val="visible"/>
                                      </p:to>
                                    </p:set>
                                    <p:animEffect transition="in" filter="wipe(down)">
                                      <p:cBhvr>
                                        <p:cTn id="52" dur="500"/>
                                        <p:tgtEl>
                                          <p:spTgt spid="4">
                                            <p:graphicEl>
                                              <a:dgm id="{06C846FB-E122-463F-A720-CEB5B9B4B6D8}"/>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5E6B6E01-9F35-4F49-B9A8-2465D0190074}"/>
                                            </p:graphicEl>
                                          </p:spTgt>
                                        </p:tgtEl>
                                        <p:attrNameLst>
                                          <p:attrName>style.visibility</p:attrName>
                                        </p:attrNameLst>
                                      </p:cBhvr>
                                      <p:to>
                                        <p:strVal val="visible"/>
                                      </p:to>
                                    </p:set>
                                    <p:animEffect transition="in" filter="wipe(down)">
                                      <p:cBhvr>
                                        <p:cTn id="55" dur="500"/>
                                        <p:tgtEl>
                                          <p:spTgt spid="4">
                                            <p:graphicEl>
                                              <a:dgm id="{5E6B6E01-9F35-4F49-B9A8-2465D019007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688A1B51-A853-40BE-A6A0-5B61F0EDE16A}"/>
                                            </p:graphicEl>
                                          </p:spTgt>
                                        </p:tgtEl>
                                        <p:attrNameLst>
                                          <p:attrName>style.visibility</p:attrName>
                                        </p:attrNameLst>
                                      </p:cBhvr>
                                      <p:to>
                                        <p:strVal val="visible"/>
                                      </p:to>
                                    </p:set>
                                    <p:animEffect transition="in" filter="wipe(down)">
                                      <p:cBhvr>
                                        <p:cTn id="60" dur="500"/>
                                        <p:tgtEl>
                                          <p:spTgt spid="4">
                                            <p:graphicEl>
                                              <a:dgm id="{688A1B51-A853-40BE-A6A0-5B61F0EDE16A}"/>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4">
                                            <p:graphicEl>
                                              <a:dgm id="{5DD0C84C-85F8-4F45-9C42-95CD884D7931}"/>
                                            </p:graphicEl>
                                          </p:spTgt>
                                        </p:tgtEl>
                                        <p:attrNameLst>
                                          <p:attrName>style.visibility</p:attrName>
                                        </p:attrNameLst>
                                      </p:cBhvr>
                                      <p:to>
                                        <p:strVal val="visible"/>
                                      </p:to>
                                    </p:set>
                                    <p:animEffect transition="in" filter="wipe(down)">
                                      <p:cBhvr>
                                        <p:cTn id="65" dur="500"/>
                                        <p:tgtEl>
                                          <p:spTgt spid="4">
                                            <p:graphicEl>
                                              <a:dgm id="{5DD0C84C-85F8-4F45-9C42-95CD884D7931}"/>
                                            </p:graphic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
                                            <p:graphicEl>
                                              <a:dgm id="{D067BBBE-64B2-4B09-A0FC-0D2BB95102AC}"/>
                                            </p:graphicEl>
                                          </p:spTgt>
                                        </p:tgtEl>
                                        <p:attrNameLst>
                                          <p:attrName>style.visibility</p:attrName>
                                        </p:attrNameLst>
                                      </p:cBhvr>
                                      <p:to>
                                        <p:strVal val="visible"/>
                                      </p:to>
                                    </p:set>
                                    <p:animEffect transition="in" filter="wipe(down)">
                                      <p:cBhvr>
                                        <p:cTn id="68" dur="500"/>
                                        <p:tgtEl>
                                          <p:spTgt spid="4">
                                            <p:graphicEl>
                                              <a:dgm id="{D067BBBE-64B2-4B09-A0FC-0D2BB95102AC}"/>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
                                            <p:graphicEl>
                                              <a:dgm id="{C9AA5749-4DCC-4994-A56C-F841DD768ED3}"/>
                                            </p:graphicEl>
                                          </p:spTgt>
                                        </p:tgtEl>
                                        <p:attrNameLst>
                                          <p:attrName>style.visibility</p:attrName>
                                        </p:attrNameLst>
                                      </p:cBhvr>
                                      <p:to>
                                        <p:strVal val="visible"/>
                                      </p:to>
                                    </p:set>
                                    <p:animEffect transition="in" filter="wipe(down)">
                                      <p:cBhvr>
                                        <p:cTn id="73" dur="500"/>
                                        <p:tgtEl>
                                          <p:spTgt spid="4">
                                            <p:graphicEl>
                                              <a:dgm id="{C9AA5749-4DCC-4994-A56C-F841DD768ED3}"/>
                                            </p:graphicEl>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4">
                                            <p:graphicEl>
                                              <a:dgm id="{FEFF2ECC-8F75-4173-9CA5-9AF4E9081332}"/>
                                            </p:graphicEl>
                                          </p:spTgt>
                                        </p:tgtEl>
                                        <p:attrNameLst>
                                          <p:attrName>style.visibility</p:attrName>
                                        </p:attrNameLst>
                                      </p:cBhvr>
                                      <p:to>
                                        <p:strVal val="visible"/>
                                      </p:to>
                                    </p:set>
                                    <p:animEffect transition="in" filter="wipe(down)">
                                      <p:cBhvr>
                                        <p:cTn id="76" dur="500"/>
                                        <p:tgtEl>
                                          <p:spTgt spid="4">
                                            <p:graphicEl>
                                              <a:dgm id="{FEFF2ECC-8F75-4173-9CA5-9AF4E9081332}"/>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4">
                                            <p:graphicEl>
                                              <a:dgm id="{9A09CD3E-2C19-4F7C-B65B-95B86D63A9FB}"/>
                                            </p:graphicEl>
                                          </p:spTgt>
                                        </p:tgtEl>
                                        <p:attrNameLst>
                                          <p:attrName>style.visibility</p:attrName>
                                        </p:attrNameLst>
                                      </p:cBhvr>
                                      <p:to>
                                        <p:strVal val="visible"/>
                                      </p:to>
                                    </p:set>
                                    <p:animEffect transition="in" filter="wipe(down)">
                                      <p:cBhvr>
                                        <p:cTn id="81" dur="500"/>
                                        <p:tgtEl>
                                          <p:spTgt spid="4">
                                            <p:graphicEl>
                                              <a:dgm id="{9A09CD3E-2C19-4F7C-B65B-95B86D63A9FB}"/>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D59928CF-2536-4BBA-90B4-267D399F5E6A}"/>
                                            </p:graphicEl>
                                          </p:spTgt>
                                        </p:tgtEl>
                                        <p:attrNameLst>
                                          <p:attrName>style.visibility</p:attrName>
                                        </p:attrNameLst>
                                      </p:cBhvr>
                                      <p:to>
                                        <p:strVal val="visible"/>
                                      </p:to>
                                    </p:set>
                                    <p:animEffect transition="in" filter="wipe(down)">
                                      <p:cBhvr>
                                        <p:cTn id="84" dur="500"/>
                                        <p:tgtEl>
                                          <p:spTgt spid="4">
                                            <p:graphicEl>
                                              <a:dgm id="{D59928CF-2536-4BBA-90B4-267D399F5E6A}"/>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4">
                                            <p:graphicEl>
                                              <a:dgm id="{C97133F8-A86B-435A-ABA0-A88BD3D5BBDA}"/>
                                            </p:graphicEl>
                                          </p:spTgt>
                                        </p:tgtEl>
                                        <p:attrNameLst>
                                          <p:attrName>style.visibility</p:attrName>
                                        </p:attrNameLst>
                                      </p:cBhvr>
                                      <p:to>
                                        <p:strVal val="visible"/>
                                      </p:to>
                                    </p:set>
                                    <p:animEffect transition="in" filter="wipe(down)">
                                      <p:cBhvr>
                                        <p:cTn id="89" dur="500"/>
                                        <p:tgtEl>
                                          <p:spTgt spid="4">
                                            <p:graphicEl>
                                              <a:dgm id="{C97133F8-A86B-435A-ABA0-A88BD3D5BBDA}"/>
                                            </p:graphicEl>
                                          </p:spTgt>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4">
                                            <p:graphicEl>
                                              <a:dgm id="{AF790F51-5312-4855-91DE-35F479DD92EA}"/>
                                            </p:graphicEl>
                                          </p:spTgt>
                                        </p:tgtEl>
                                        <p:attrNameLst>
                                          <p:attrName>style.visibility</p:attrName>
                                        </p:attrNameLst>
                                      </p:cBhvr>
                                      <p:to>
                                        <p:strVal val="visible"/>
                                      </p:to>
                                    </p:set>
                                    <p:animEffect transition="in" filter="wipe(down)">
                                      <p:cBhvr>
                                        <p:cTn id="92" dur="500"/>
                                        <p:tgtEl>
                                          <p:spTgt spid="4">
                                            <p:graphicEl>
                                              <a:dgm id="{AF790F51-5312-4855-91DE-35F479DD92EA}"/>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4">
                                            <p:graphicEl>
                                              <a:dgm id="{621C303F-84E4-4F63-BB67-BF607E5D3A02}"/>
                                            </p:graphicEl>
                                          </p:spTgt>
                                        </p:tgtEl>
                                        <p:attrNameLst>
                                          <p:attrName>style.visibility</p:attrName>
                                        </p:attrNameLst>
                                      </p:cBhvr>
                                      <p:to>
                                        <p:strVal val="visible"/>
                                      </p:to>
                                    </p:set>
                                    <p:animEffect transition="in" filter="wipe(down)">
                                      <p:cBhvr>
                                        <p:cTn id="97" dur="500"/>
                                        <p:tgtEl>
                                          <p:spTgt spid="4">
                                            <p:graphicEl>
                                              <a:dgm id="{621C303F-84E4-4F63-BB67-BF607E5D3A02}"/>
                                            </p:graphic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4">
                                            <p:graphicEl>
                                              <a:dgm id="{CC1BC378-AD52-402B-9CF8-FEC36108ACC2}"/>
                                            </p:graphicEl>
                                          </p:spTgt>
                                        </p:tgtEl>
                                        <p:attrNameLst>
                                          <p:attrName>style.visibility</p:attrName>
                                        </p:attrNameLst>
                                      </p:cBhvr>
                                      <p:to>
                                        <p:strVal val="visible"/>
                                      </p:to>
                                    </p:set>
                                    <p:animEffect transition="in" filter="wipe(down)">
                                      <p:cBhvr>
                                        <p:cTn id="100" dur="500"/>
                                        <p:tgtEl>
                                          <p:spTgt spid="4">
                                            <p:graphicEl>
                                              <a:dgm id="{CC1BC378-AD52-402B-9CF8-FEC36108ACC2}"/>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4">
                                            <p:graphicEl>
                                              <a:dgm id="{2DD6DE88-29EC-40FF-AFC2-8B550A40ACE1}"/>
                                            </p:graphicEl>
                                          </p:spTgt>
                                        </p:tgtEl>
                                        <p:attrNameLst>
                                          <p:attrName>style.visibility</p:attrName>
                                        </p:attrNameLst>
                                      </p:cBhvr>
                                      <p:to>
                                        <p:strVal val="visible"/>
                                      </p:to>
                                    </p:set>
                                    <p:animEffect transition="in" filter="wipe(down)">
                                      <p:cBhvr>
                                        <p:cTn id="105" dur="500"/>
                                        <p:tgtEl>
                                          <p:spTgt spid="4">
                                            <p:graphicEl>
                                              <a:dgm id="{2DD6DE88-29EC-40FF-AFC2-8B550A40ACE1}"/>
                                            </p:graphicEl>
                                          </p:spTgt>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4">
                                            <p:graphicEl>
                                              <a:dgm id="{3DF43297-AC7E-41FD-884C-6AB97E26D3C8}"/>
                                            </p:graphicEl>
                                          </p:spTgt>
                                        </p:tgtEl>
                                        <p:attrNameLst>
                                          <p:attrName>style.visibility</p:attrName>
                                        </p:attrNameLst>
                                      </p:cBhvr>
                                      <p:to>
                                        <p:strVal val="visible"/>
                                      </p:to>
                                    </p:set>
                                    <p:animEffect transition="in" filter="wipe(down)">
                                      <p:cBhvr>
                                        <p:cTn id="108" dur="500"/>
                                        <p:tgtEl>
                                          <p:spTgt spid="4">
                                            <p:graphicEl>
                                              <a:dgm id="{3DF43297-AC7E-41FD-884C-6AB97E26D3C8}"/>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4">
                                            <p:graphicEl>
                                              <a:dgm id="{F20F9C0F-A5AB-411C-A883-6660FFB31384}"/>
                                            </p:graphicEl>
                                          </p:spTgt>
                                        </p:tgtEl>
                                        <p:attrNameLst>
                                          <p:attrName>style.visibility</p:attrName>
                                        </p:attrNameLst>
                                      </p:cBhvr>
                                      <p:to>
                                        <p:strVal val="visible"/>
                                      </p:to>
                                    </p:set>
                                    <p:animEffect transition="in" filter="wipe(down)">
                                      <p:cBhvr>
                                        <p:cTn id="113" dur="500"/>
                                        <p:tgtEl>
                                          <p:spTgt spid="4">
                                            <p:graphicEl>
                                              <a:dgm id="{F20F9C0F-A5AB-411C-A883-6660FFB31384}"/>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4">
                                            <p:graphicEl>
                                              <a:dgm id="{2D91885C-7F25-4FC4-A681-E1915B8495E2}"/>
                                            </p:graphicEl>
                                          </p:spTgt>
                                        </p:tgtEl>
                                        <p:attrNameLst>
                                          <p:attrName>style.visibility</p:attrName>
                                        </p:attrNameLst>
                                      </p:cBhvr>
                                      <p:to>
                                        <p:strVal val="visible"/>
                                      </p:to>
                                    </p:set>
                                    <p:animEffect transition="in" filter="wipe(down)">
                                      <p:cBhvr>
                                        <p:cTn id="116" dur="500"/>
                                        <p:tgtEl>
                                          <p:spTgt spid="4">
                                            <p:graphicEl>
                                              <a:dgm id="{2D91885C-7F25-4FC4-A681-E1915B8495E2}"/>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4">
                                            <p:graphicEl>
                                              <a:dgm id="{FDD9014E-B7D0-450F-BF51-150B409E058B}"/>
                                            </p:graphicEl>
                                          </p:spTgt>
                                        </p:tgtEl>
                                        <p:attrNameLst>
                                          <p:attrName>style.visibility</p:attrName>
                                        </p:attrNameLst>
                                      </p:cBhvr>
                                      <p:to>
                                        <p:strVal val="visible"/>
                                      </p:to>
                                    </p:set>
                                    <p:animEffect transition="in" filter="wipe(down)">
                                      <p:cBhvr>
                                        <p:cTn id="121" dur="500"/>
                                        <p:tgtEl>
                                          <p:spTgt spid="4">
                                            <p:graphicEl>
                                              <a:dgm id="{FDD9014E-B7D0-450F-BF51-150B409E058B}"/>
                                            </p:graphicEl>
                                          </p:spTgt>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
                                            <p:graphicEl>
                                              <a:dgm id="{1840F709-7347-4743-8124-7F4CDA51DB43}"/>
                                            </p:graphicEl>
                                          </p:spTgt>
                                        </p:tgtEl>
                                        <p:attrNameLst>
                                          <p:attrName>style.visibility</p:attrName>
                                        </p:attrNameLst>
                                      </p:cBhvr>
                                      <p:to>
                                        <p:strVal val="visible"/>
                                      </p:to>
                                    </p:set>
                                    <p:animEffect transition="in" filter="wipe(down)">
                                      <p:cBhvr>
                                        <p:cTn id="124" dur="500"/>
                                        <p:tgtEl>
                                          <p:spTgt spid="4">
                                            <p:graphicEl>
                                              <a:dgm id="{1840F709-7347-4743-8124-7F4CDA51DB43}"/>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4">
                                            <p:graphicEl>
                                              <a:dgm id="{CD5D931E-2011-4E21-B855-357B98E09A6F}"/>
                                            </p:graphicEl>
                                          </p:spTgt>
                                        </p:tgtEl>
                                        <p:attrNameLst>
                                          <p:attrName>style.visibility</p:attrName>
                                        </p:attrNameLst>
                                      </p:cBhvr>
                                      <p:to>
                                        <p:strVal val="visible"/>
                                      </p:to>
                                    </p:set>
                                    <p:animEffect transition="in" filter="wipe(down)">
                                      <p:cBhvr>
                                        <p:cTn id="129" dur="500"/>
                                        <p:tgtEl>
                                          <p:spTgt spid="4">
                                            <p:graphicEl>
                                              <a:dgm id="{CD5D931E-2011-4E21-B855-357B98E09A6F}"/>
                                            </p:graphicEl>
                                          </p:spTgt>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4">
                                            <p:graphicEl>
                                              <a:dgm id="{0099457B-4563-4EE6-A2EF-4B9C73BAED39}"/>
                                            </p:graphicEl>
                                          </p:spTgt>
                                        </p:tgtEl>
                                        <p:attrNameLst>
                                          <p:attrName>style.visibility</p:attrName>
                                        </p:attrNameLst>
                                      </p:cBhvr>
                                      <p:to>
                                        <p:strVal val="visible"/>
                                      </p:to>
                                    </p:set>
                                    <p:animEffect transition="in" filter="wipe(down)">
                                      <p:cBhvr>
                                        <p:cTn id="132" dur="500"/>
                                        <p:tgtEl>
                                          <p:spTgt spid="4">
                                            <p:graphicEl>
                                              <a:dgm id="{0099457B-4563-4EE6-A2EF-4B9C73BAED39}"/>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4">
                                            <p:graphicEl>
                                              <a:dgm id="{B18F7CFE-EF59-474B-B186-BB8D8EEEE2DE}"/>
                                            </p:graphicEl>
                                          </p:spTgt>
                                        </p:tgtEl>
                                        <p:attrNameLst>
                                          <p:attrName>style.visibility</p:attrName>
                                        </p:attrNameLst>
                                      </p:cBhvr>
                                      <p:to>
                                        <p:strVal val="visible"/>
                                      </p:to>
                                    </p:set>
                                    <p:animEffect transition="in" filter="wipe(down)">
                                      <p:cBhvr>
                                        <p:cTn id="137" dur="500"/>
                                        <p:tgtEl>
                                          <p:spTgt spid="4">
                                            <p:graphicEl>
                                              <a:dgm id="{B18F7CFE-EF59-474B-B186-BB8D8EEEE2DE}"/>
                                            </p:graphicEl>
                                          </p:spTgt>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4">
                                            <p:graphicEl>
                                              <a:dgm id="{670994AA-90B9-45AD-96AA-9FD80FCD1521}"/>
                                            </p:graphicEl>
                                          </p:spTgt>
                                        </p:tgtEl>
                                        <p:attrNameLst>
                                          <p:attrName>style.visibility</p:attrName>
                                        </p:attrNameLst>
                                      </p:cBhvr>
                                      <p:to>
                                        <p:strVal val="visible"/>
                                      </p:to>
                                    </p:set>
                                    <p:animEffect transition="in" filter="wipe(down)">
                                      <p:cBhvr>
                                        <p:cTn id="140" dur="500"/>
                                        <p:tgtEl>
                                          <p:spTgt spid="4">
                                            <p:graphicEl>
                                              <a:dgm id="{670994AA-90B9-45AD-96AA-9FD80FCD1521}"/>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4">
                                            <p:graphicEl>
                                              <a:dgm id="{763C62D1-581B-408C-9057-D9D2C1866BDB}"/>
                                            </p:graphicEl>
                                          </p:spTgt>
                                        </p:tgtEl>
                                        <p:attrNameLst>
                                          <p:attrName>style.visibility</p:attrName>
                                        </p:attrNameLst>
                                      </p:cBhvr>
                                      <p:to>
                                        <p:strVal val="visible"/>
                                      </p:to>
                                    </p:set>
                                    <p:animEffect transition="in" filter="wipe(down)">
                                      <p:cBhvr>
                                        <p:cTn id="145" dur="500"/>
                                        <p:tgtEl>
                                          <p:spTgt spid="4">
                                            <p:graphicEl>
                                              <a:dgm id="{763C62D1-581B-408C-9057-D9D2C1866BDB}"/>
                                            </p:graphicEl>
                                          </p:spTgt>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4">
                                            <p:graphicEl>
                                              <a:dgm id="{F09BCAEC-8154-4CFB-8ADC-6C3FA9CF284F}"/>
                                            </p:graphicEl>
                                          </p:spTgt>
                                        </p:tgtEl>
                                        <p:attrNameLst>
                                          <p:attrName>style.visibility</p:attrName>
                                        </p:attrNameLst>
                                      </p:cBhvr>
                                      <p:to>
                                        <p:strVal val="visible"/>
                                      </p:to>
                                    </p:set>
                                    <p:animEffect transition="in" filter="wipe(down)">
                                      <p:cBhvr>
                                        <p:cTn id="148" dur="500"/>
                                        <p:tgtEl>
                                          <p:spTgt spid="4">
                                            <p:graphicEl>
                                              <a:dgm id="{F09BCAEC-8154-4CFB-8ADC-6C3FA9CF284F}"/>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grpId="0" nodeType="clickEffect">
                                  <p:stCondLst>
                                    <p:cond delay="0"/>
                                  </p:stCondLst>
                                  <p:childTnLst>
                                    <p:set>
                                      <p:cBhvr>
                                        <p:cTn id="152" dur="1" fill="hold">
                                          <p:stCondLst>
                                            <p:cond delay="0"/>
                                          </p:stCondLst>
                                        </p:cTn>
                                        <p:tgtEl>
                                          <p:spTgt spid="4">
                                            <p:graphicEl>
                                              <a:dgm id="{4A26B7D3-17AD-4FC9-B166-FC79252D4C14}"/>
                                            </p:graphicEl>
                                          </p:spTgt>
                                        </p:tgtEl>
                                        <p:attrNameLst>
                                          <p:attrName>style.visibility</p:attrName>
                                        </p:attrNameLst>
                                      </p:cBhvr>
                                      <p:to>
                                        <p:strVal val="visible"/>
                                      </p:to>
                                    </p:set>
                                    <p:animEffect transition="in" filter="wipe(down)">
                                      <p:cBhvr>
                                        <p:cTn id="153" dur="500"/>
                                        <p:tgtEl>
                                          <p:spTgt spid="4">
                                            <p:graphicEl>
                                              <a:dgm id="{4A26B7D3-17AD-4FC9-B166-FC79252D4C14}"/>
                                            </p:graphicEl>
                                          </p:spTgt>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4">
                                            <p:graphicEl>
                                              <a:dgm id="{D95E53FA-029B-4C40-B7CF-6EE56ECB8A40}"/>
                                            </p:graphicEl>
                                          </p:spTgt>
                                        </p:tgtEl>
                                        <p:attrNameLst>
                                          <p:attrName>style.visibility</p:attrName>
                                        </p:attrNameLst>
                                      </p:cBhvr>
                                      <p:to>
                                        <p:strVal val="visible"/>
                                      </p:to>
                                    </p:set>
                                    <p:animEffect transition="in" filter="wipe(down)">
                                      <p:cBhvr>
                                        <p:cTn id="156" dur="500"/>
                                        <p:tgtEl>
                                          <p:spTgt spid="4">
                                            <p:graphicEl>
                                              <a:dgm id="{D95E53FA-029B-4C40-B7CF-6EE56ECB8A40}"/>
                                            </p:graphicEl>
                                          </p:spTgt>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4" fill="hold" grpId="0" nodeType="clickEffect">
                                  <p:stCondLst>
                                    <p:cond delay="0"/>
                                  </p:stCondLst>
                                  <p:childTnLst>
                                    <p:set>
                                      <p:cBhvr>
                                        <p:cTn id="160" dur="1" fill="hold">
                                          <p:stCondLst>
                                            <p:cond delay="0"/>
                                          </p:stCondLst>
                                        </p:cTn>
                                        <p:tgtEl>
                                          <p:spTgt spid="4">
                                            <p:graphicEl>
                                              <a:dgm id="{612ECD37-D9FA-4F49-840F-FF7647F1C44E}"/>
                                            </p:graphicEl>
                                          </p:spTgt>
                                        </p:tgtEl>
                                        <p:attrNameLst>
                                          <p:attrName>style.visibility</p:attrName>
                                        </p:attrNameLst>
                                      </p:cBhvr>
                                      <p:to>
                                        <p:strVal val="visible"/>
                                      </p:to>
                                    </p:set>
                                    <p:animEffect transition="in" filter="wipe(down)">
                                      <p:cBhvr>
                                        <p:cTn id="161" dur="500"/>
                                        <p:tgtEl>
                                          <p:spTgt spid="4">
                                            <p:graphicEl>
                                              <a:dgm id="{612ECD37-D9FA-4F49-840F-FF7647F1C44E}"/>
                                            </p:graphicEl>
                                          </p:spTgt>
                                        </p:tgtEl>
                                      </p:cBhvr>
                                    </p:animEffect>
                                  </p:childTnLst>
                                </p:cTn>
                              </p:par>
                              <p:par>
                                <p:cTn id="162" presetID="22" presetClass="entr" presetSubtype="4" fill="hold" grpId="0" nodeType="withEffect">
                                  <p:stCondLst>
                                    <p:cond delay="0"/>
                                  </p:stCondLst>
                                  <p:childTnLst>
                                    <p:set>
                                      <p:cBhvr>
                                        <p:cTn id="163" dur="1" fill="hold">
                                          <p:stCondLst>
                                            <p:cond delay="0"/>
                                          </p:stCondLst>
                                        </p:cTn>
                                        <p:tgtEl>
                                          <p:spTgt spid="4">
                                            <p:graphicEl>
                                              <a:dgm id="{C00B2A16-32FF-4046-8B9A-41F0A7FEC487}"/>
                                            </p:graphicEl>
                                          </p:spTgt>
                                        </p:tgtEl>
                                        <p:attrNameLst>
                                          <p:attrName>style.visibility</p:attrName>
                                        </p:attrNameLst>
                                      </p:cBhvr>
                                      <p:to>
                                        <p:strVal val="visible"/>
                                      </p:to>
                                    </p:set>
                                    <p:animEffect transition="in" filter="wipe(down)">
                                      <p:cBhvr>
                                        <p:cTn id="164" dur="500"/>
                                        <p:tgtEl>
                                          <p:spTgt spid="4">
                                            <p:graphicEl>
                                              <a:dgm id="{C00B2A16-32FF-4046-8B9A-41F0A7FEC487}"/>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4" fill="hold" grpId="0" nodeType="clickEffect">
                                  <p:stCondLst>
                                    <p:cond delay="0"/>
                                  </p:stCondLst>
                                  <p:childTnLst>
                                    <p:set>
                                      <p:cBhvr>
                                        <p:cTn id="168" dur="1" fill="hold">
                                          <p:stCondLst>
                                            <p:cond delay="0"/>
                                          </p:stCondLst>
                                        </p:cTn>
                                        <p:tgtEl>
                                          <p:spTgt spid="4">
                                            <p:graphicEl>
                                              <a:dgm id="{4641E62A-FF06-4027-AAE0-EFC97120DFAC}"/>
                                            </p:graphicEl>
                                          </p:spTgt>
                                        </p:tgtEl>
                                        <p:attrNameLst>
                                          <p:attrName>style.visibility</p:attrName>
                                        </p:attrNameLst>
                                      </p:cBhvr>
                                      <p:to>
                                        <p:strVal val="visible"/>
                                      </p:to>
                                    </p:set>
                                    <p:animEffect transition="in" filter="wipe(down)">
                                      <p:cBhvr>
                                        <p:cTn id="169" dur="500"/>
                                        <p:tgtEl>
                                          <p:spTgt spid="4">
                                            <p:graphicEl>
                                              <a:dgm id="{4641E62A-FF06-4027-AAE0-EFC97120DFAC}"/>
                                            </p:graphicEl>
                                          </p:spTgt>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4">
                                            <p:graphicEl>
                                              <a:dgm id="{984E9336-5684-4D71-B209-9F277864B6B2}"/>
                                            </p:graphicEl>
                                          </p:spTgt>
                                        </p:tgtEl>
                                        <p:attrNameLst>
                                          <p:attrName>style.visibility</p:attrName>
                                        </p:attrNameLst>
                                      </p:cBhvr>
                                      <p:to>
                                        <p:strVal val="visible"/>
                                      </p:to>
                                    </p:set>
                                    <p:animEffect transition="in" filter="wipe(down)">
                                      <p:cBhvr>
                                        <p:cTn id="172" dur="500"/>
                                        <p:tgtEl>
                                          <p:spTgt spid="4">
                                            <p:graphicEl>
                                              <a:dgm id="{984E9336-5684-4D71-B209-9F277864B6B2}"/>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4">
                                            <p:graphicEl>
                                              <a:dgm id="{977A187D-3931-46A4-8AEF-09CB78B22AA5}"/>
                                            </p:graphicEl>
                                          </p:spTgt>
                                        </p:tgtEl>
                                        <p:attrNameLst>
                                          <p:attrName>style.visibility</p:attrName>
                                        </p:attrNameLst>
                                      </p:cBhvr>
                                      <p:to>
                                        <p:strVal val="visible"/>
                                      </p:to>
                                    </p:set>
                                    <p:animEffect transition="in" filter="wipe(down)">
                                      <p:cBhvr>
                                        <p:cTn id="177" dur="500"/>
                                        <p:tgtEl>
                                          <p:spTgt spid="4">
                                            <p:graphicEl>
                                              <a:dgm id="{977A187D-3931-46A4-8AEF-09CB78B22AA5}"/>
                                            </p:graphicEl>
                                          </p:spTgt>
                                        </p:tgtEl>
                                      </p:cBhvr>
                                    </p:animEffect>
                                  </p:childTnLst>
                                </p:cTn>
                              </p:par>
                              <p:par>
                                <p:cTn id="178" presetID="22" presetClass="entr" presetSubtype="4" fill="hold" grpId="0" nodeType="withEffect">
                                  <p:stCondLst>
                                    <p:cond delay="0"/>
                                  </p:stCondLst>
                                  <p:childTnLst>
                                    <p:set>
                                      <p:cBhvr>
                                        <p:cTn id="179" dur="1" fill="hold">
                                          <p:stCondLst>
                                            <p:cond delay="0"/>
                                          </p:stCondLst>
                                        </p:cTn>
                                        <p:tgtEl>
                                          <p:spTgt spid="4">
                                            <p:graphicEl>
                                              <a:dgm id="{BA785E70-98D6-43C4-B870-11336D913CF8}"/>
                                            </p:graphicEl>
                                          </p:spTgt>
                                        </p:tgtEl>
                                        <p:attrNameLst>
                                          <p:attrName>style.visibility</p:attrName>
                                        </p:attrNameLst>
                                      </p:cBhvr>
                                      <p:to>
                                        <p:strVal val="visible"/>
                                      </p:to>
                                    </p:set>
                                    <p:animEffect transition="in" filter="wipe(down)">
                                      <p:cBhvr>
                                        <p:cTn id="180" dur="500"/>
                                        <p:tgtEl>
                                          <p:spTgt spid="4">
                                            <p:graphicEl>
                                              <a:dgm id="{BA785E70-98D6-43C4-B870-11336D913CF8}"/>
                                            </p:graphicEl>
                                          </p:spTgt>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4" fill="hold" grpId="0" nodeType="clickEffect">
                                  <p:stCondLst>
                                    <p:cond delay="0"/>
                                  </p:stCondLst>
                                  <p:childTnLst>
                                    <p:set>
                                      <p:cBhvr>
                                        <p:cTn id="184" dur="1" fill="hold">
                                          <p:stCondLst>
                                            <p:cond delay="0"/>
                                          </p:stCondLst>
                                        </p:cTn>
                                        <p:tgtEl>
                                          <p:spTgt spid="4">
                                            <p:graphicEl>
                                              <a:dgm id="{6EED4015-92CC-43BF-B377-DFA48E139D8A}"/>
                                            </p:graphicEl>
                                          </p:spTgt>
                                        </p:tgtEl>
                                        <p:attrNameLst>
                                          <p:attrName>style.visibility</p:attrName>
                                        </p:attrNameLst>
                                      </p:cBhvr>
                                      <p:to>
                                        <p:strVal val="visible"/>
                                      </p:to>
                                    </p:set>
                                    <p:animEffect transition="in" filter="wipe(down)">
                                      <p:cBhvr>
                                        <p:cTn id="185" dur="500"/>
                                        <p:tgtEl>
                                          <p:spTgt spid="4">
                                            <p:graphicEl>
                                              <a:dgm id="{6EED4015-92CC-43BF-B377-DFA48E139D8A}"/>
                                            </p:graphicEl>
                                          </p:spTgt>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4">
                                            <p:graphicEl>
                                              <a:dgm id="{DE45FDB3-4035-44CC-8ADD-31BEBB43FB42}"/>
                                            </p:graphicEl>
                                          </p:spTgt>
                                        </p:tgtEl>
                                        <p:attrNameLst>
                                          <p:attrName>style.visibility</p:attrName>
                                        </p:attrNameLst>
                                      </p:cBhvr>
                                      <p:to>
                                        <p:strVal val="visible"/>
                                      </p:to>
                                    </p:set>
                                    <p:animEffect transition="in" filter="wipe(down)">
                                      <p:cBhvr>
                                        <p:cTn id="188" dur="500"/>
                                        <p:tgtEl>
                                          <p:spTgt spid="4">
                                            <p:graphicEl>
                                              <a:dgm id="{DE45FDB3-4035-44CC-8ADD-31BEBB43FB4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سی و سوم</a:t>
            </a:r>
            <a:br>
              <a:rPr lang="fa-IR" dirty="0" smtClean="0">
                <a:cs typeface="B Titr" pitchFamily="2" charset="-78"/>
              </a:rPr>
            </a:br>
            <a:r>
              <a:rPr lang="fa-IR" sz="4000" dirty="0" smtClean="0">
                <a:cs typeface="B Titr" pitchFamily="2" charset="-78"/>
              </a:rPr>
              <a:t>مقدمه</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457200" y="1646236"/>
          <a:ext cx="86868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E5412B50-26A1-42F6-B761-060FEA819803}"/>
                                            </p:graphicEl>
                                          </p:spTgt>
                                        </p:tgtEl>
                                        <p:attrNameLst>
                                          <p:attrName>style.visibility</p:attrName>
                                        </p:attrNameLst>
                                      </p:cBhvr>
                                      <p:to>
                                        <p:strVal val="visible"/>
                                      </p:to>
                                    </p:set>
                                    <p:anim calcmode="lin" valueType="num">
                                      <p:cBhvr additive="base">
                                        <p:cTn id="7" dur="500" fill="hold"/>
                                        <p:tgtEl>
                                          <p:spTgt spid="4">
                                            <p:graphicEl>
                                              <a:dgm id="{E5412B50-26A1-42F6-B761-060FEA81980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E5412B50-26A1-42F6-B761-060FEA819803}"/>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049DCE12-C8C0-4390-9AED-BABCC05933A7}"/>
                                            </p:graphicEl>
                                          </p:spTgt>
                                        </p:tgtEl>
                                        <p:attrNameLst>
                                          <p:attrName>style.visibility</p:attrName>
                                        </p:attrNameLst>
                                      </p:cBhvr>
                                      <p:to>
                                        <p:strVal val="visible"/>
                                      </p:to>
                                    </p:set>
                                    <p:anim calcmode="lin" valueType="num">
                                      <p:cBhvr additive="base">
                                        <p:cTn id="13" dur="500" fill="hold"/>
                                        <p:tgtEl>
                                          <p:spTgt spid="4">
                                            <p:graphicEl>
                                              <a:dgm id="{049DCE12-C8C0-4390-9AED-BABCC05933A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049DCE12-C8C0-4390-9AED-BABCC05933A7}"/>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1E692497-6553-4D17-9DEC-809C2A9DAA41}"/>
                                            </p:graphicEl>
                                          </p:spTgt>
                                        </p:tgtEl>
                                        <p:attrNameLst>
                                          <p:attrName>style.visibility</p:attrName>
                                        </p:attrNameLst>
                                      </p:cBhvr>
                                      <p:to>
                                        <p:strVal val="visible"/>
                                      </p:to>
                                    </p:set>
                                    <p:anim calcmode="lin" valueType="num">
                                      <p:cBhvr additive="base">
                                        <p:cTn id="17" dur="500" fill="hold"/>
                                        <p:tgtEl>
                                          <p:spTgt spid="4">
                                            <p:graphicEl>
                                              <a:dgm id="{1E692497-6553-4D17-9DEC-809C2A9DAA41}"/>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1E692497-6553-4D17-9DEC-809C2A9DAA41}"/>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029178CA-67AA-4AC1-83C6-E99D0F0CE5B1}"/>
                                            </p:graphicEl>
                                          </p:spTgt>
                                        </p:tgtEl>
                                        <p:attrNameLst>
                                          <p:attrName>style.visibility</p:attrName>
                                        </p:attrNameLst>
                                      </p:cBhvr>
                                      <p:to>
                                        <p:strVal val="visible"/>
                                      </p:to>
                                    </p:set>
                                    <p:anim calcmode="lin" valueType="num">
                                      <p:cBhvr additive="base">
                                        <p:cTn id="23" dur="500" fill="hold"/>
                                        <p:tgtEl>
                                          <p:spTgt spid="4">
                                            <p:graphicEl>
                                              <a:dgm id="{029178CA-67AA-4AC1-83C6-E99D0F0CE5B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029178CA-67AA-4AC1-83C6-E99D0F0CE5B1}"/>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1C865EB0-6E41-49AB-AB14-04F57201D1BF}"/>
                                            </p:graphicEl>
                                          </p:spTgt>
                                        </p:tgtEl>
                                        <p:attrNameLst>
                                          <p:attrName>style.visibility</p:attrName>
                                        </p:attrNameLst>
                                      </p:cBhvr>
                                      <p:to>
                                        <p:strVal val="visible"/>
                                      </p:to>
                                    </p:set>
                                    <p:anim calcmode="lin" valueType="num">
                                      <p:cBhvr additive="base">
                                        <p:cTn id="27" dur="500" fill="hold"/>
                                        <p:tgtEl>
                                          <p:spTgt spid="4">
                                            <p:graphicEl>
                                              <a:dgm id="{1C865EB0-6E41-49AB-AB14-04F57201D1BF}"/>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1C865EB0-6E41-49AB-AB14-04F57201D1BF}"/>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19253BA1-62D9-4DBC-ADA7-18B7EF77CC01}"/>
                                            </p:graphicEl>
                                          </p:spTgt>
                                        </p:tgtEl>
                                        <p:attrNameLst>
                                          <p:attrName>style.visibility</p:attrName>
                                        </p:attrNameLst>
                                      </p:cBhvr>
                                      <p:to>
                                        <p:strVal val="visible"/>
                                      </p:to>
                                    </p:set>
                                    <p:anim calcmode="lin" valueType="num">
                                      <p:cBhvr additive="base">
                                        <p:cTn id="33" dur="500" fill="hold"/>
                                        <p:tgtEl>
                                          <p:spTgt spid="4">
                                            <p:graphicEl>
                                              <a:dgm id="{19253BA1-62D9-4DBC-ADA7-18B7EF77CC01}"/>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19253BA1-62D9-4DBC-ADA7-18B7EF77CC01}"/>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E4814858-852E-484A-B518-20C0D0375828}"/>
                                            </p:graphicEl>
                                          </p:spTgt>
                                        </p:tgtEl>
                                        <p:attrNameLst>
                                          <p:attrName>style.visibility</p:attrName>
                                        </p:attrNameLst>
                                      </p:cBhvr>
                                      <p:to>
                                        <p:strVal val="visible"/>
                                      </p:to>
                                    </p:set>
                                    <p:anim calcmode="lin" valueType="num">
                                      <p:cBhvr additive="base">
                                        <p:cTn id="37" dur="500" fill="hold"/>
                                        <p:tgtEl>
                                          <p:spTgt spid="4">
                                            <p:graphicEl>
                                              <a:dgm id="{E4814858-852E-484A-B518-20C0D0375828}"/>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E4814858-852E-484A-B518-20C0D0375828}"/>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5DB524A1-8FDC-41DA-9782-5028104BAFB8}"/>
                                            </p:graphicEl>
                                          </p:spTgt>
                                        </p:tgtEl>
                                        <p:attrNameLst>
                                          <p:attrName>style.visibility</p:attrName>
                                        </p:attrNameLst>
                                      </p:cBhvr>
                                      <p:to>
                                        <p:strVal val="visible"/>
                                      </p:to>
                                    </p:set>
                                    <p:anim calcmode="lin" valueType="num">
                                      <p:cBhvr additive="base">
                                        <p:cTn id="43" dur="500" fill="hold"/>
                                        <p:tgtEl>
                                          <p:spTgt spid="4">
                                            <p:graphicEl>
                                              <a:dgm id="{5DB524A1-8FDC-41DA-9782-5028104BAFB8}"/>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5DB524A1-8FDC-41DA-9782-5028104BAFB8}"/>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9B8ECCB1-421F-46B4-8803-507733D1BF7D}"/>
                                            </p:graphicEl>
                                          </p:spTgt>
                                        </p:tgtEl>
                                        <p:attrNameLst>
                                          <p:attrName>style.visibility</p:attrName>
                                        </p:attrNameLst>
                                      </p:cBhvr>
                                      <p:to>
                                        <p:strVal val="visible"/>
                                      </p:to>
                                    </p:set>
                                    <p:anim calcmode="lin" valueType="num">
                                      <p:cBhvr additive="base">
                                        <p:cTn id="47" dur="500" fill="hold"/>
                                        <p:tgtEl>
                                          <p:spTgt spid="4">
                                            <p:graphicEl>
                                              <a:dgm id="{9B8ECCB1-421F-46B4-8803-507733D1BF7D}"/>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9B8ECCB1-421F-46B4-8803-507733D1BF7D}"/>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B72EA315-5684-47DB-B6A9-C577CA68E940}"/>
                                            </p:graphicEl>
                                          </p:spTgt>
                                        </p:tgtEl>
                                        <p:attrNameLst>
                                          <p:attrName>style.visibility</p:attrName>
                                        </p:attrNameLst>
                                      </p:cBhvr>
                                      <p:to>
                                        <p:strVal val="visible"/>
                                      </p:to>
                                    </p:set>
                                    <p:anim calcmode="lin" valueType="num">
                                      <p:cBhvr additive="base">
                                        <p:cTn id="53" dur="500" fill="hold"/>
                                        <p:tgtEl>
                                          <p:spTgt spid="4">
                                            <p:graphicEl>
                                              <a:dgm id="{B72EA315-5684-47DB-B6A9-C577CA68E940}"/>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B72EA315-5684-47DB-B6A9-C577CA68E940}"/>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E1CDECFD-6703-4ACC-B8BB-E882B33E523F}"/>
                                            </p:graphicEl>
                                          </p:spTgt>
                                        </p:tgtEl>
                                        <p:attrNameLst>
                                          <p:attrName>style.visibility</p:attrName>
                                        </p:attrNameLst>
                                      </p:cBhvr>
                                      <p:to>
                                        <p:strVal val="visible"/>
                                      </p:to>
                                    </p:set>
                                    <p:anim calcmode="lin" valueType="num">
                                      <p:cBhvr additive="base">
                                        <p:cTn id="57" dur="500" fill="hold"/>
                                        <p:tgtEl>
                                          <p:spTgt spid="4">
                                            <p:graphicEl>
                                              <a:dgm id="{E1CDECFD-6703-4ACC-B8BB-E882B33E523F}"/>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E1CDECFD-6703-4ACC-B8BB-E882B33E523F}"/>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0AB9C96C-210A-43D3-9B7A-7582BCFB9A70}"/>
                                            </p:graphicEl>
                                          </p:spTgt>
                                        </p:tgtEl>
                                        <p:attrNameLst>
                                          <p:attrName>style.visibility</p:attrName>
                                        </p:attrNameLst>
                                      </p:cBhvr>
                                      <p:to>
                                        <p:strVal val="visible"/>
                                      </p:to>
                                    </p:set>
                                    <p:anim calcmode="lin" valueType="num">
                                      <p:cBhvr additive="base">
                                        <p:cTn id="63" dur="500" fill="hold"/>
                                        <p:tgtEl>
                                          <p:spTgt spid="4">
                                            <p:graphicEl>
                                              <a:dgm id="{0AB9C96C-210A-43D3-9B7A-7582BCFB9A70}"/>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0AB9C96C-210A-43D3-9B7A-7582BCFB9A70}"/>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graphicEl>
                                              <a:dgm id="{A40005BB-7371-4C47-B8F4-81C109F761D2}"/>
                                            </p:graphicEl>
                                          </p:spTgt>
                                        </p:tgtEl>
                                        <p:attrNameLst>
                                          <p:attrName>style.visibility</p:attrName>
                                        </p:attrNameLst>
                                      </p:cBhvr>
                                      <p:to>
                                        <p:strVal val="visible"/>
                                      </p:to>
                                    </p:set>
                                    <p:anim calcmode="lin" valueType="num">
                                      <p:cBhvr additive="base">
                                        <p:cTn id="69" dur="500" fill="hold"/>
                                        <p:tgtEl>
                                          <p:spTgt spid="4">
                                            <p:graphicEl>
                                              <a:dgm id="{A40005BB-7371-4C47-B8F4-81C109F761D2}"/>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A40005BB-7371-4C47-B8F4-81C109F761D2}"/>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graphicEl>
                                              <a:dgm id="{8E6B16CF-B58B-4FF0-A8A1-116E5334D11E}"/>
                                            </p:graphicEl>
                                          </p:spTgt>
                                        </p:tgtEl>
                                        <p:attrNameLst>
                                          <p:attrName>style.visibility</p:attrName>
                                        </p:attrNameLst>
                                      </p:cBhvr>
                                      <p:to>
                                        <p:strVal val="visible"/>
                                      </p:to>
                                    </p:set>
                                    <p:anim calcmode="lin" valueType="num">
                                      <p:cBhvr additive="base">
                                        <p:cTn id="73" dur="500" fill="hold"/>
                                        <p:tgtEl>
                                          <p:spTgt spid="4">
                                            <p:graphicEl>
                                              <a:dgm id="{8E6B16CF-B58B-4FF0-A8A1-116E5334D11E}"/>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8E6B16CF-B58B-4FF0-A8A1-116E5334D11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سی و سوم</a:t>
            </a:r>
            <a:br>
              <a:rPr lang="fa-IR" dirty="0" smtClean="0">
                <a:cs typeface="B Titr" pitchFamily="2" charset="-78"/>
              </a:rPr>
            </a:br>
            <a:r>
              <a:rPr lang="fa-IR" sz="2700" dirty="0" smtClean="0">
                <a:cs typeface="B Titr" pitchFamily="2" charset="-78"/>
              </a:rPr>
              <a:t>زیاد نشدن چیزی بر قرآن (عدم تحریف به زیاده)</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428604"/>
          <a:ext cx="9144000" cy="6429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DE3E2BC-A2DF-4129-83E1-C87F5922E786}"/>
                                            </p:graphicEl>
                                          </p:spTgt>
                                        </p:tgtEl>
                                        <p:attrNameLst>
                                          <p:attrName>style.visibility</p:attrName>
                                        </p:attrNameLst>
                                      </p:cBhvr>
                                      <p:to>
                                        <p:strVal val="visible"/>
                                      </p:to>
                                    </p:set>
                                    <p:animEffect transition="in" filter="fade">
                                      <p:cBhvr>
                                        <p:cTn id="7" dur="2000"/>
                                        <p:tgtEl>
                                          <p:spTgt spid="4">
                                            <p:graphicEl>
                                              <a:dgm id="{FDE3E2BC-A2DF-4129-83E1-C87F5922E78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FFB6A55E-DBB5-413A-93A7-CCE537A78880}"/>
                                            </p:graphicEl>
                                          </p:spTgt>
                                        </p:tgtEl>
                                        <p:attrNameLst>
                                          <p:attrName>style.visibility</p:attrName>
                                        </p:attrNameLst>
                                      </p:cBhvr>
                                      <p:to>
                                        <p:strVal val="visible"/>
                                      </p:to>
                                    </p:set>
                                    <p:animEffect transition="in" filter="fade">
                                      <p:cBhvr>
                                        <p:cTn id="12" dur="2000"/>
                                        <p:tgtEl>
                                          <p:spTgt spid="4">
                                            <p:graphicEl>
                                              <a:dgm id="{FFB6A55E-DBB5-413A-93A7-CCE537A7888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9502111-EBDE-4BE8-8B85-DAA59A5F71B2}"/>
                                            </p:graphicEl>
                                          </p:spTgt>
                                        </p:tgtEl>
                                        <p:attrNameLst>
                                          <p:attrName>style.visibility</p:attrName>
                                        </p:attrNameLst>
                                      </p:cBhvr>
                                      <p:to>
                                        <p:strVal val="visible"/>
                                      </p:to>
                                    </p:set>
                                    <p:animEffect transition="in" filter="fade">
                                      <p:cBhvr>
                                        <p:cTn id="15" dur="2000"/>
                                        <p:tgtEl>
                                          <p:spTgt spid="4">
                                            <p:graphicEl>
                                              <a:dgm id="{49502111-EBDE-4BE8-8B85-DAA59A5F71B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ED86C7B3-BF50-451D-BCA9-9C01D7002399}"/>
                                            </p:graphicEl>
                                          </p:spTgt>
                                        </p:tgtEl>
                                        <p:attrNameLst>
                                          <p:attrName>style.visibility</p:attrName>
                                        </p:attrNameLst>
                                      </p:cBhvr>
                                      <p:to>
                                        <p:strVal val="visible"/>
                                      </p:to>
                                    </p:set>
                                    <p:animEffect transition="in" filter="fade">
                                      <p:cBhvr>
                                        <p:cTn id="20" dur="2000"/>
                                        <p:tgtEl>
                                          <p:spTgt spid="4">
                                            <p:graphicEl>
                                              <a:dgm id="{ED86C7B3-BF50-451D-BCA9-9C01D700239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9E423ED6-8ACF-4E00-BEAB-FF4A2B3780D3}"/>
                                            </p:graphicEl>
                                          </p:spTgt>
                                        </p:tgtEl>
                                        <p:attrNameLst>
                                          <p:attrName>style.visibility</p:attrName>
                                        </p:attrNameLst>
                                      </p:cBhvr>
                                      <p:to>
                                        <p:strVal val="visible"/>
                                      </p:to>
                                    </p:set>
                                    <p:animEffect transition="in" filter="fade">
                                      <p:cBhvr>
                                        <p:cTn id="23" dur="2000"/>
                                        <p:tgtEl>
                                          <p:spTgt spid="4">
                                            <p:graphicEl>
                                              <a:dgm id="{9E423ED6-8ACF-4E00-BEAB-FF4A2B3780D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7E131DFA-1032-4208-8249-10D38872E498}"/>
                                            </p:graphicEl>
                                          </p:spTgt>
                                        </p:tgtEl>
                                        <p:attrNameLst>
                                          <p:attrName>style.visibility</p:attrName>
                                        </p:attrNameLst>
                                      </p:cBhvr>
                                      <p:to>
                                        <p:strVal val="visible"/>
                                      </p:to>
                                    </p:set>
                                    <p:animEffect transition="in" filter="fade">
                                      <p:cBhvr>
                                        <p:cTn id="28" dur="2000"/>
                                        <p:tgtEl>
                                          <p:spTgt spid="4">
                                            <p:graphicEl>
                                              <a:dgm id="{7E131DFA-1032-4208-8249-10D38872E49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17CC5538-EFA6-4D2E-804C-2F40F3EF179F}"/>
                                            </p:graphicEl>
                                          </p:spTgt>
                                        </p:tgtEl>
                                        <p:attrNameLst>
                                          <p:attrName>style.visibility</p:attrName>
                                        </p:attrNameLst>
                                      </p:cBhvr>
                                      <p:to>
                                        <p:strVal val="visible"/>
                                      </p:to>
                                    </p:set>
                                    <p:animEffect transition="in" filter="fade">
                                      <p:cBhvr>
                                        <p:cTn id="31" dur="2000"/>
                                        <p:tgtEl>
                                          <p:spTgt spid="4">
                                            <p:graphicEl>
                                              <a:dgm id="{17CC5538-EFA6-4D2E-804C-2F40F3EF179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45C35DC4-73FA-4CB4-B666-7D8ABA92E8E8}"/>
                                            </p:graphicEl>
                                          </p:spTgt>
                                        </p:tgtEl>
                                        <p:attrNameLst>
                                          <p:attrName>style.visibility</p:attrName>
                                        </p:attrNameLst>
                                      </p:cBhvr>
                                      <p:to>
                                        <p:strVal val="visible"/>
                                      </p:to>
                                    </p:set>
                                    <p:animEffect transition="in" filter="fade">
                                      <p:cBhvr>
                                        <p:cTn id="36" dur="2000"/>
                                        <p:tgtEl>
                                          <p:spTgt spid="4">
                                            <p:graphicEl>
                                              <a:dgm id="{45C35DC4-73FA-4CB4-B666-7D8ABA92E8E8}"/>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D09AFC0F-51B4-44A4-B8CF-66A8C8778D07}"/>
                                            </p:graphicEl>
                                          </p:spTgt>
                                        </p:tgtEl>
                                        <p:attrNameLst>
                                          <p:attrName>style.visibility</p:attrName>
                                        </p:attrNameLst>
                                      </p:cBhvr>
                                      <p:to>
                                        <p:strVal val="visible"/>
                                      </p:to>
                                    </p:set>
                                    <p:animEffect transition="in" filter="fade">
                                      <p:cBhvr>
                                        <p:cTn id="39" dur="2000"/>
                                        <p:tgtEl>
                                          <p:spTgt spid="4">
                                            <p:graphicEl>
                                              <a:dgm id="{D09AFC0F-51B4-44A4-B8CF-66A8C8778D07}"/>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844F4672-D370-4131-9ACB-F8386BD49F54}"/>
                                            </p:graphicEl>
                                          </p:spTgt>
                                        </p:tgtEl>
                                        <p:attrNameLst>
                                          <p:attrName>style.visibility</p:attrName>
                                        </p:attrNameLst>
                                      </p:cBhvr>
                                      <p:to>
                                        <p:strVal val="visible"/>
                                      </p:to>
                                    </p:set>
                                    <p:animEffect transition="in" filter="fade">
                                      <p:cBhvr>
                                        <p:cTn id="44" dur="2000"/>
                                        <p:tgtEl>
                                          <p:spTgt spid="4">
                                            <p:graphicEl>
                                              <a:dgm id="{844F4672-D370-4131-9ACB-F8386BD49F54}"/>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695A81A5-7D44-49AB-9056-DEC75DB99851}"/>
                                            </p:graphicEl>
                                          </p:spTgt>
                                        </p:tgtEl>
                                        <p:attrNameLst>
                                          <p:attrName>style.visibility</p:attrName>
                                        </p:attrNameLst>
                                      </p:cBhvr>
                                      <p:to>
                                        <p:strVal val="visible"/>
                                      </p:to>
                                    </p:set>
                                    <p:animEffect transition="in" filter="fade">
                                      <p:cBhvr>
                                        <p:cTn id="47" dur="2000"/>
                                        <p:tgtEl>
                                          <p:spTgt spid="4">
                                            <p:graphicEl>
                                              <a:dgm id="{695A81A5-7D44-49AB-9056-DEC75DB9985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BADE44E1-507C-4ACF-B579-C4651E5A0EF1}"/>
                                            </p:graphicEl>
                                          </p:spTgt>
                                        </p:tgtEl>
                                        <p:attrNameLst>
                                          <p:attrName>style.visibility</p:attrName>
                                        </p:attrNameLst>
                                      </p:cBhvr>
                                      <p:to>
                                        <p:strVal val="visible"/>
                                      </p:to>
                                    </p:set>
                                    <p:animEffect transition="in" filter="fade">
                                      <p:cBhvr>
                                        <p:cTn id="52" dur="2000"/>
                                        <p:tgtEl>
                                          <p:spTgt spid="4">
                                            <p:graphicEl>
                                              <a:dgm id="{BADE44E1-507C-4ACF-B579-C4651E5A0EF1}"/>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1C7B4AB8-E15C-4C37-8C82-1036AAB851DF}"/>
                                            </p:graphicEl>
                                          </p:spTgt>
                                        </p:tgtEl>
                                        <p:attrNameLst>
                                          <p:attrName>style.visibility</p:attrName>
                                        </p:attrNameLst>
                                      </p:cBhvr>
                                      <p:to>
                                        <p:strVal val="visible"/>
                                      </p:to>
                                    </p:set>
                                    <p:animEffect transition="in" filter="fade">
                                      <p:cBhvr>
                                        <p:cTn id="55" dur="2000"/>
                                        <p:tgtEl>
                                          <p:spTgt spid="4">
                                            <p:graphicEl>
                                              <a:dgm id="{1C7B4AB8-E15C-4C37-8C82-1036AAB851D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5A76461F-727A-4438-85CC-71145ADD1D8A}"/>
                                            </p:graphicEl>
                                          </p:spTgt>
                                        </p:tgtEl>
                                        <p:attrNameLst>
                                          <p:attrName>style.visibility</p:attrName>
                                        </p:attrNameLst>
                                      </p:cBhvr>
                                      <p:to>
                                        <p:strVal val="visible"/>
                                      </p:to>
                                    </p:set>
                                    <p:animEffect transition="in" filter="fade">
                                      <p:cBhvr>
                                        <p:cTn id="60" dur="2000"/>
                                        <p:tgtEl>
                                          <p:spTgt spid="4">
                                            <p:graphicEl>
                                              <a:dgm id="{5A76461F-727A-4438-85CC-71145ADD1D8A}"/>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AA6E341A-1584-4979-B0D5-CDB83B598E04}"/>
                                            </p:graphicEl>
                                          </p:spTgt>
                                        </p:tgtEl>
                                        <p:attrNameLst>
                                          <p:attrName>style.visibility</p:attrName>
                                        </p:attrNameLst>
                                      </p:cBhvr>
                                      <p:to>
                                        <p:strVal val="visible"/>
                                      </p:to>
                                    </p:set>
                                    <p:animEffect transition="in" filter="fade">
                                      <p:cBhvr>
                                        <p:cTn id="63" dur="2000"/>
                                        <p:tgtEl>
                                          <p:spTgt spid="4">
                                            <p:graphicEl>
                                              <a:dgm id="{AA6E341A-1584-4979-B0D5-CDB83B598E04}"/>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270646A3-E968-43E1-A5FC-42671455122A}"/>
                                            </p:graphicEl>
                                          </p:spTgt>
                                        </p:tgtEl>
                                        <p:attrNameLst>
                                          <p:attrName>style.visibility</p:attrName>
                                        </p:attrNameLst>
                                      </p:cBhvr>
                                      <p:to>
                                        <p:strVal val="visible"/>
                                      </p:to>
                                    </p:set>
                                    <p:animEffect transition="in" filter="fade">
                                      <p:cBhvr>
                                        <p:cTn id="68" dur="2000"/>
                                        <p:tgtEl>
                                          <p:spTgt spid="4">
                                            <p:graphicEl>
                                              <a:dgm id="{270646A3-E968-43E1-A5FC-42671455122A}"/>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6D3D8F9C-D169-453C-8E04-578B889B9049}"/>
                                            </p:graphicEl>
                                          </p:spTgt>
                                        </p:tgtEl>
                                        <p:attrNameLst>
                                          <p:attrName>style.visibility</p:attrName>
                                        </p:attrNameLst>
                                      </p:cBhvr>
                                      <p:to>
                                        <p:strVal val="visible"/>
                                      </p:to>
                                    </p:set>
                                    <p:animEffect transition="in" filter="fade">
                                      <p:cBhvr>
                                        <p:cTn id="71" dur="2000"/>
                                        <p:tgtEl>
                                          <p:spTgt spid="4">
                                            <p:graphicEl>
                                              <a:dgm id="{6D3D8F9C-D169-453C-8E04-578B889B9049}"/>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graphicEl>
                                              <a:dgm id="{11812A9E-F35C-4629-87A6-B8205A11527B}"/>
                                            </p:graphicEl>
                                          </p:spTgt>
                                        </p:tgtEl>
                                        <p:attrNameLst>
                                          <p:attrName>style.visibility</p:attrName>
                                        </p:attrNameLst>
                                      </p:cBhvr>
                                      <p:to>
                                        <p:strVal val="visible"/>
                                      </p:to>
                                    </p:set>
                                    <p:animEffect transition="in" filter="fade">
                                      <p:cBhvr>
                                        <p:cTn id="76" dur="2000"/>
                                        <p:tgtEl>
                                          <p:spTgt spid="4">
                                            <p:graphicEl>
                                              <a:dgm id="{11812A9E-F35C-4629-87A6-B8205A11527B}"/>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
                                            <p:graphicEl>
                                              <a:dgm id="{470316A4-7D14-4F14-B5B2-C873E669B503}"/>
                                            </p:graphicEl>
                                          </p:spTgt>
                                        </p:tgtEl>
                                        <p:attrNameLst>
                                          <p:attrName>style.visibility</p:attrName>
                                        </p:attrNameLst>
                                      </p:cBhvr>
                                      <p:to>
                                        <p:strVal val="visible"/>
                                      </p:to>
                                    </p:set>
                                    <p:animEffect transition="in" filter="fade">
                                      <p:cBhvr>
                                        <p:cTn id="79" dur="2000"/>
                                        <p:tgtEl>
                                          <p:spTgt spid="4">
                                            <p:graphicEl>
                                              <a:dgm id="{470316A4-7D14-4F14-B5B2-C873E669B503}"/>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
                                            <p:graphicEl>
                                              <a:dgm id="{1B8A7592-A304-41D0-A53C-E7555D82AFD6}"/>
                                            </p:graphicEl>
                                          </p:spTgt>
                                        </p:tgtEl>
                                        <p:attrNameLst>
                                          <p:attrName>style.visibility</p:attrName>
                                        </p:attrNameLst>
                                      </p:cBhvr>
                                      <p:to>
                                        <p:strVal val="visible"/>
                                      </p:to>
                                    </p:set>
                                    <p:animEffect transition="in" filter="fade">
                                      <p:cBhvr>
                                        <p:cTn id="84" dur="2000"/>
                                        <p:tgtEl>
                                          <p:spTgt spid="4">
                                            <p:graphicEl>
                                              <a:dgm id="{1B8A7592-A304-41D0-A53C-E7555D82AFD6}"/>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7F08DD4E-3319-4AFE-AFC1-E41096CC417F}"/>
                                            </p:graphicEl>
                                          </p:spTgt>
                                        </p:tgtEl>
                                        <p:attrNameLst>
                                          <p:attrName>style.visibility</p:attrName>
                                        </p:attrNameLst>
                                      </p:cBhvr>
                                      <p:to>
                                        <p:strVal val="visible"/>
                                      </p:to>
                                    </p:set>
                                    <p:animEffect transition="in" filter="fade">
                                      <p:cBhvr>
                                        <p:cTn id="87" dur="2000"/>
                                        <p:tgtEl>
                                          <p:spTgt spid="4">
                                            <p:graphicEl>
                                              <a:dgm id="{7F08DD4E-3319-4AFE-AFC1-E41096CC417F}"/>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graphicEl>
                                              <a:dgm id="{3BFC9041-2A31-4F93-9DFB-485996D6EEDD}"/>
                                            </p:graphicEl>
                                          </p:spTgt>
                                        </p:tgtEl>
                                        <p:attrNameLst>
                                          <p:attrName>style.visibility</p:attrName>
                                        </p:attrNameLst>
                                      </p:cBhvr>
                                      <p:to>
                                        <p:strVal val="visible"/>
                                      </p:to>
                                    </p:set>
                                    <p:animEffect transition="in" filter="fade">
                                      <p:cBhvr>
                                        <p:cTn id="92" dur="2000"/>
                                        <p:tgtEl>
                                          <p:spTgt spid="4">
                                            <p:graphicEl>
                                              <a:dgm id="{3BFC9041-2A31-4F93-9DFB-485996D6EEDD}"/>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
                                            <p:graphicEl>
                                              <a:dgm id="{AFFFA0A8-3038-4C76-A840-FFC9EF37816B}"/>
                                            </p:graphicEl>
                                          </p:spTgt>
                                        </p:tgtEl>
                                        <p:attrNameLst>
                                          <p:attrName>style.visibility</p:attrName>
                                        </p:attrNameLst>
                                      </p:cBhvr>
                                      <p:to>
                                        <p:strVal val="visible"/>
                                      </p:to>
                                    </p:set>
                                    <p:animEffect transition="in" filter="fade">
                                      <p:cBhvr>
                                        <p:cTn id="95" dur="2000"/>
                                        <p:tgtEl>
                                          <p:spTgt spid="4">
                                            <p:graphicEl>
                                              <a:dgm id="{AFFFA0A8-3038-4C76-A840-FFC9EF37816B}"/>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
                                            <p:graphicEl>
                                              <a:dgm id="{D8065686-9318-4D8B-9C47-1BF5392D7A0C}"/>
                                            </p:graphicEl>
                                          </p:spTgt>
                                        </p:tgtEl>
                                        <p:attrNameLst>
                                          <p:attrName>style.visibility</p:attrName>
                                        </p:attrNameLst>
                                      </p:cBhvr>
                                      <p:to>
                                        <p:strVal val="visible"/>
                                      </p:to>
                                    </p:set>
                                    <p:animEffect transition="in" filter="fade">
                                      <p:cBhvr>
                                        <p:cTn id="100" dur="2000"/>
                                        <p:tgtEl>
                                          <p:spTgt spid="4">
                                            <p:graphicEl>
                                              <a:dgm id="{D8065686-9318-4D8B-9C47-1BF5392D7A0C}"/>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F11A22C4-991C-47B9-8250-7DCFE2867C5E}"/>
                                            </p:graphicEl>
                                          </p:spTgt>
                                        </p:tgtEl>
                                        <p:attrNameLst>
                                          <p:attrName>style.visibility</p:attrName>
                                        </p:attrNameLst>
                                      </p:cBhvr>
                                      <p:to>
                                        <p:strVal val="visible"/>
                                      </p:to>
                                    </p:set>
                                    <p:animEffect transition="in" filter="fade">
                                      <p:cBhvr>
                                        <p:cTn id="103" dur="2000"/>
                                        <p:tgtEl>
                                          <p:spTgt spid="4">
                                            <p:graphicEl>
                                              <a:dgm id="{F11A22C4-991C-47B9-8250-7DCFE2867C5E}"/>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
                                            <p:graphicEl>
                                              <a:dgm id="{E43B2B25-38AF-4080-85AB-0D4E34C613BB}"/>
                                            </p:graphicEl>
                                          </p:spTgt>
                                        </p:tgtEl>
                                        <p:attrNameLst>
                                          <p:attrName>style.visibility</p:attrName>
                                        </p:attrNameLst>
                                      </p:cBhvr>
                                      <p:to>
                                        <p:strVal val="visible"/>
                                      </p:to>
                                    </p:set>
                                    <p:animEffect transition="in" filter="fade">
                                      <p:cBhvr>
                                        <p:cTn id="108" dur="2000"/>
                                        <p:tgtEl>
                                          <p:spTgt spid="4">
                                            <p:graphicEl>
                                              <a:dgm id="{E43B2B25-38AF-4080-85AB-0D4E34C613BB}"/>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8154DC52-9EE6-42F5-B209-B12ADA365961}"/>
                                            </p:graphicEl>
                                          </p:spTgt>
                                        </p:tgtEl>
                                        <p:attrNameLst>
                                          <p:attrName>style.visibility</p:attrName>
                                        </p:attrNameLst>
                                      </p:cBhvr>
                                      <p:to>
                                        <p:strVal val="visible"/>
                                      </p:to>
                                    </p:set>
                                    <p:animEffect transition="in" filter="fade">
                                      <p:cBhvr>
                                        <p:cTn id="111" dur="2000"/>
                                        <p:tgtEl>
                                          <p:spTgt spid="4">
                                            <p:graphicEl>
                                              <a:dgm id="{8154DC52-9EE6-42F5-B209-B12ADA365961}"/>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
                                            <p:graphicEl>
                                              <a:dgm id="{22E7EF0D-D30D-454E-A8C9-B4F20BE3FD04}"/>
                                            </p:graphicEl>
                                          </p:spTgt>
                                        </p:tgtEl>
                                        <p:attrNameLst>
                                          <p:attrName>style.visibility</p:attrName>
                                        </p:attrNameLst>
                                      </p:cBhvr>
                                      <p:to>
                                        <p:strVal val="visible"/>
                                      </p:to>
                                    </p:set>
                                    <p:animEffect transition="in" filter="fade">
                                      <p:cBhvr>
                                        <p:cTn id="116" dur="2000"/>
                                        <p:tgtEl>
                                          <p:spTgt spid="4">
                                            <p:graphicEl>
                                              <a:dgm id="{22E7EF0D-D30D-454E-A8C9-B4F20BE3FD04}"/>
                                            </p:graphicEl>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
                                            <p:graphicEl>
                                              <a:dgm id="{072619F1-C4DA-476A-8F78-6E3B5B217EA2}"/>
                                            </p:graphicEl>
                                          </p:spTgt>
                                        </p:tgtEl>
                                        <p:attrNameLst>
                                          <p:attrName>style.visibility</p:attrName>
                                        </p:attrNameLst>
                                      </p:cBhvr>
                                      <p:to>
                                        <p:strVal val="visible"/>
                                      </p:to>
                                    </p:set>
                                    <p:animEffect transition="in" filter="fade">
                                      <p:cBhvr>
                                        <p:cTn id="119" dur="2000"/>
                                        <p:tgtEl>
                                          <p:spTgt spid="4">
                                            <p:graphicEl>
                                              <a:dgm id="{072619F1-C4DA-476A-8F78-6E3B5B217EA2}"/>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4">
                                            <p:graphicEl>
                                              <a:dgm id="{24E1BA4E-EC46-4D53-896E-33F25768070C}"/>
                                            </p:graphicEl>
                                          </p:spTgt>
                                        </p:tgtEl>
                                        <p:attrNameLst>
                                          <p:attrName>style.visibility</p:attrName>
                                        </p:attrNameLst>
                                      </p:cBhvr>
                                      <p:to>
                                        <p:strVal val="visible"/>
                                      </p:to>
                                    </p:set>
                                    <p:animEffect transition="in" filter="fade">
                                      <p:cBhvr>
                                        <p:cTn id="124" dur="2000"/>
                                        <p:tgtEl>
                                          <p:spTgt spid="4">
                                            <p:graphicEl>
                                              <a:dgm id="{24E1BA4E-EC46-4D53-896E-33F25768070C}"/>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4">
                                            <p:graphicEl>
                                              <a:dgm id="{0125B34C-9C3E-42A7-B70B-5C002A641D82}"/>
                                            </p:graphicEl>
                                          </p:spTgt>
                                        </p:tgtEl>
                                        <p:attrNameLst>
                                          <p:attrName>style.visibility</p:attrName>
                                        </p:attrNameLst>
                                      </p:cBhvr>
                                      <p:to>
                                        <p:strVal val="visible"/>
                                      </p:to>
                                    </p:set>
                                    <p:animEffect transition="in" filter="fade">
                                      <p:cBhvr>
                                        <p:cTn id="129" dur="2000"/>
                                        <p:tgtEl>
                                          <p:spTgt spid="4">
                                            <p:graphicEl>
                                              <a:dgm id="{0125B34C-9C3E-42A7-B70B-5C002A641D82}"/>
                                            </p:graphicEl>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4">
                                            <p:graphicEl>
                                              <a:dgm id="{1215698D-25A8-431E-B64B-324AF4923713}"/>
                                            </p:graphicEl>
                                          </p:spTgt>
                                        </p:tgtEl>
                                        <p:attrNameLst>
                                          <p:attrName>style.visibility</p:attrName>
                                        </p:attrNameLst>
                                      </p:cBhvr>
                                      <p:to>
                                        <p:strVal val="visible"/>
                                      </p:to>
                                    </p:set>
                                    <p:animEffect transition="in" filter="fade">
                                      <p:cBhvr>
                                        <p:cTn id="132" dur="2000"/>
                                        <p:tgtEl>
                                          <p:spTgt spid="4">
                                            <p:graphicEl>
                                              <a:dgm id="{1215698D-25A8-431E-B64B-324AF4923713}"/>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
                                            <p:graphicEl>
                                              <a:dgm id="{BB9AB1DC-E12E-465F-94D5-1B820DDD8184}"/>
                                            </p:graphicEl>
                                          </p:spTgt>
                                        </p:tgtEl>
                                        <p:attrNameLst>
                                          <p:attrName>style.visibility</p:attrName>
                                        </p:attrNameLst>
                                      </p:cBhvr>
                                      <p:to>
                                        <p:strVal val="visible"/>
                                      </p:to>
                                    </p:set>
                                    <p:animEffect transition="in" filter="fade">
                                      <p:cBhvr>
                                        <p:cTn id="137" dur="2000"/>
                                        <p:tgtEl>
                                          <p:spTgt spid="4">
                                            <p:graphicEl>
                                              <a:dgm id="{BB9AB1DC-E12E-465F-94D5-1B820DDD8184}"/>
                                            </p:graphicEl>
                                          </p:spTgt>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4">
                                            <p:graphicEl>
                                              <a:dgm id="{D9C89DC6-6B80-4EE5-A18F-208A58D66699}"/>
                                            </p:graphicEl>
                                          </p:spTgt>
                                        </p:tgtEl>
                                        <p:attrNameLst>
                                          <p:attrName>style.visibility</p:attrName>
                                        </p:attrNameLst>
                                      </p:cBhvr>
                                      <p:to>
                                        <p:strVal val="visible"/>
                                      </p:to>
                                    </p:set>
                                    <p:animEffect transition="in" filter="fade">
                                      <p:cBhvr>
                                        <p:cTn id="140" dur="2000"/>
                                        <p:tgtEl>
                                          <p:spTgt spid="4">
                                            <p:graphicEl>
                                              <a:dgm id="{D9C89DC6-6B80-4EE5-A18F-208A58D66699}"/>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4">
                                            <p:graphicEl>
                                              <a:dgm id="{D69F3591-2576-47D5-AB0E-0A17F784AE42}"/>
                                            </p:graphicEl>
                                          </p:spTgt>
                                        </p:tgtEl>
                                        <p:attrNameLst>
                                          <p:attrName>style.visibility</p:attrName>
                                        </p:attrNameLst>
                                      </p:cBhvr>
                                      <p:to>
                                        <p:strVal val="visible"/>
                                      </p:to>
                                    </p:set>
                                    <p:animEffect transition="in" filter="fade">
                                      <p:cBhvr>
                                        <p:cTn id="145" dur="2000"/>
                                        <p:tgtEl>
                                          <p:spTgt spid="4">
                                            <p:graphicEl>
                                              <a:dgm id="{D69F3591-2576-47D5-AB0E-0A17F784AE42}"/>
                                            </p:graphicEl>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4">
                                            <p:graphicEl>
                                              <a:dgm id="{C21FCB5D-2F9C-4945-8FCB-D6E41798CA64}"/>
                                            </p:graphicEl>
                                          </p:spTgt>
                                        </p:tgtEl>
                                        <p:attrNameLst>
                                          <p:attrName>style.visibility</p:attrName>
                                        </p:attrNameLst>
                                      </p:cBhvr>
                                      <p:to>
                                        <p:strVal val="visible"/>
                                      </p:to>
                                    </p:set>
                                    <p:animEffect transition="in" filter="fade">
                                      <p:cBhvr>
                                        <p:cTn id="148" dur="2000"/>
                                        <p:tgtEl>
                                          <p:spTgt spid="4">
                                            <p:graphicEl>
                                              <a:dgm id="{C21FCB5D-2F9C-4945-8FCB-D6E41798CA64}"/>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4">
                                            <p:graphicEl>
                                              <a:dgm id="{5A03E0B8-65B4-44BB-A1FB-A882E9B35A49}"/>
                                            </p:graphicEl>
                                          </p:spTgt>
                                        </p:tgtEl>
                                        <p:attrNameLst>
                                          <p:attrName>style.visibility</p:attrName>
                                        </p:attrNameLst>
                                      </p:cBhvr>
                                      <p:to>
                                        <p:strVal val="visible"/>
                                      </p:to>
                                    </p:set>
                                    <p:animEffect transition="in" filter="fade">
                                      <p:cBhvr>
                                        <p:cTn id="153" dur="2000"/>
                                        <p:tgtEl>
                                          <p:spTgt spid="4">
                                            <p:graphicEl>
                                              <a:dgm id="{5A03E0B8-65B4-44BB-A1FB-A882E9B35A49}"/>
                                            </p:graphicEl>
                                          </p:spTgt>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4">
                                            <p:graphicEl>
                                              <a:dgm id="{49840F1F-013C-4D66-B45D-EBE217B03111}"/>
                                            </p:graphicEl>
                                          </p:spTgt>
                                        </p:tgtEl>
                                        <p:attrNameLst>
                                          <p:attrName>style.visibility</p:attrName>
                                        </p:attrNameLst>
                                      </p:cBhvr>
                                      <p:to>
                                        <p:strVal val="visible"/>
                                      </p:to>
                                    </p:set>
                                    <p:animEffect transition="in" filter="fade">
                                      <p:cBhvr>
                                        <p:cTn id="156" dur="2000"/>
                                        <p:tgtEl>
                                          <p:spTgt spid="4">
                                            <p:graphicEl>
                                              <a:dgm id="{49840F1F-013C-4D66-B45D-EBE217B031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سی و سوم</a:t>
            </a:r>
            <a:br>
              <a:rPr lang="fa-IR" dirty="0" smtClean="0">
                <a:cs typeface="B Titr" pitchFamily="2" charset="-78"/>
              </a:rPr>
            </a:br>
            <a:r>
              <a:rPr lang="fa-IR" sz="2700" dirty="0" smtClean="0">
                <a:cs typeface="B Titr" pitchFamily="2" charset="-78"/>
              </a:rPr>
              <a:t>کم نشدن چیزی از قرآن (عدم تحریف به نقیصه)</a:t>
            </a:r>
            <a:endParaRPr lang="fa-IR" dirty="0">
              <a:cs typeface="B Titr" pitchFamily="2" charset="-78"/>
            </a:endParaRPr>
          </a:p>
        </p:txBody>
      </p:sp>
      <p:graphicFrame>
        <p:nvGraphicFramePr>
          <p:cNvPr id="4" name="Content Placeholder 3"/>
          <p:cNvGraphicFramePr>
            <a:graphicFrameLocks noGrp="1"/>
          </p:cNvGraphicFramePr>
          <p:nvPr>
            <p:ph idx="1"/>
            <p:extLst/>
          </p:nvPr>
        </p:nvGraphicFramePr>
        <p:xfrm>
          <a:off x="0" y="21429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B94D4AEC-0BB4-4516-B1B4-18F846160E09}"/>
                                            </p:graphicEl>
                                          </p:spTgt>
                                        </p:tgtEl>
                                        <p:attrNameLst>
                                          <p:attrName>style.visibility</p:attrName>
                                        </p:attrNameLst>
                                      </p:cBhvr>
                                      <p:to>
                                        <p:strVal val="visible"/>
                                      </p:to>
                                    </p:set>
                                    <p:animEffect transition="in" filter="wipe(down)">
                                      <p:cBhvr>
                                        <p:cTn id="7" dur="500"/>
                                        <p:tgtEl>
                                          <p:spTgt spid="4">
                                            <p:graphicEl>
                                              <a:dgm id="{B94D4AEC-0BB4-4516-B1B4-18F846160E0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EC8CCA62-FB20-41F8-BEF6-CE05ACC59589}"/>
                                            </p:graphicEl>
                                          </p:spTgt>
                                        </p:tgtEl>
                                        <p:attrNameLst>
                                          <p:attrName>style.visibility</p:attrName>
                                        </p:attrNameLst>
                                      </p:cBhvr>
                                      <p:to>
                                        <p:strVal val="visible"/>
                                      </p:to>
                                    </p:set>
                                    <p:animEffect transition="in" filter="wipe(down)">
                                      <p:cBhvr>
                                        <p:cTn id="12" dur="500"/>
                                        <p:tgtEl>
                                          <p:spTgt spid="4">
                                            <p:graphicEl>
                                              <a:dgm id="{EC8CCA62-FB20-41F8-BEF6-CE05ACC59589}"/>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DA07BD29-D2A5-44C4-9294-B48AD2255FA6}"/>
                                            </p:graphicEl>
                                          </p:spTgt>
                                        </p:tgtEl>
                                        <p:attrNameLst>
                                          <p:attrName>style.visibility</p:attrName>
                                        </p:attrNameLst>
                                      </p:cBhvr>
                                      <p:to>
                                        <p:strVal val="visible"/>
                                      </p:to>
                                    </p:set>
                                    <p:animEffect transition="in" filter="wipe(down)">
                                      <p:cBhvr>
                                        <p:cTn id="15" dur="500"/>
                                        <p:tgtEl>
                                          <p:spTgt spid="4">
                                            <p:graphicEl>
                                              <a:dgm id="{DA07BD29-D2A5-44C4-9294-B48AD2255FA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954FBC2A-9771-45CF-94B1-F9956EC4108A}"/>
                                            </p:graphicEl>
                                          </p:spTgt>
                                        </p:tgtEl>
                                        <p:attrNameLst>
                                          <p:attrName>style.visibility</p:attrName>
                                        </p:attrNameLst>
                                      </p:cBhvr>
                                      <p:to>
                                        <p:strVal val="visible"/>
                                      </p:to>
                                    </p:set>
                                    <p:animEffect transition="in" filter="wipe(down)">
                                      <p:cBhvr>
                                        <p:cTn id="20" dur="500"/>
                                        <p:tgtEl>
                                          <p:spTgt spid="4">
                                            <p:graphicEl>
                                              <a:dgm id="{954FBC2A-9771-45CF-94B1-F9956EC4108A}"/>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25C8A072-293D-406F-95D8-454B60E33CC1}"/>
                                            </p:graphicEl>
                                          </p:spTgt>
                                        </p:tgtEl>
                                        <p:attrNameLst>
                                          <p:attrName>style.visibility</p:attrName>
                                        </p:attrNameLst>
                                      </p:cBhvr>
                                      <p:to>
                                        <p:strVal val="visible"/>
                                      </p:to>
                                    </p:set>
                                    <p:animEffect transition="in" filter="wipe(down)">
                                      <p:cBhvr>
                                        <p:cTn id="23" dur="500"/>
                                        <p:tgtEl>
                                          <p:spTgt spid="4">
                                            <p:graphicEl>
                                              <a:dgm id="{25C8A072-293D-406F-95D8-454B60E33CC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99FDCB85-6FDB-4896-8D5B-9DB80BC6C208}"/>
                                            </p:graphicEl>
                                          </p:spTgt>
                                        </p:tgtEl>
                                        <p:attrNameLst>
                                          <p:attrName>style.visibility</p:attrName>
                                        </p:attrNameLst>
                                      </p:cBhvr>
                                      <p:to>
                                        <p:strVal val="visible"/>
                                      </p:to>
                                    </p:set>
                                    <p:animEffect transition="in" filter="wipe(down)">
                                      <p:cBhvr>
                                        <p:cTn id="28" dur="500"/>
                                        <p:tgtEl>
                                          <p:spTgt spid="4">
                                            <p:graphicEl>
                                              <a:dgm id="{99FDCB85-6FDB-4896-8D5B-9DB80BC6C208}"/>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B57D3857-D3F9-4199-B571-4791CFDDF122}"/>
                                            </p:graphicEl>
                                          </p:spTgt>
                                        </p:tgtEl>
                                        <p:attrNameLst>
                                          <p:attrName>style.visibility</p:attrName>
                                        </p:attrNameLst>
                                      </p:cBhvr>
                                      <p:to>
                                        <p:strVal val="visible"/>
                                      </p:to>
                                    </p:set>
                                    <p:animEffect transition="in" filter="wipe(down)">
                                      <p:cBhvr>
                                        <p:cTn id="31" dur="500"/>
                                        <p:tgtEl>
                                          <p:spTgt spid="4">
                                            <p:graphicEl>
                                              <a:dgm id="{B57D3857-D3F9-4199-B571-4791CFDDF12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6E617D30-C54B-460B-90CD-0189FDFAB5C5}"/>
                                            </p:graphicEl>
                                          </p:spTgt>
                                        </p:tgtEl>
                                        <p:attrNameLst>
                                          <p:attrName>style.visibility</p:attrName>
                                        </p:attrNameLst>
                                      </p:cBhvr>
                                      <p:to>
                                        <p:strVal val="visible"/>
                                      </p:to>
                                    </p:set>
                                    <p:animEffect transition="in" filter="wipe(down)">
                                      <p:cBhvr>
                                        <p:cTn id="36" dur="500"/>
                                        <p:tgtEl>
                                          <p:spTgt spid="4">
                                            <p:graphicEl>
                                              <a:dgm id="{6E617D30-C54B-460B-90CD-0189FDFAB5C5}"/>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558EFF52-7282-480E-AAD0-9F2A24B3BA21}"/>
                                            </p:graphicEl>
                                          </p:spTgt>
                                        </p:tgtEl>
                                        <p:attrNameLst>
                                          <p:attrName>style.visibility</p:attrName>
                                        </p:attrNameLst>
                                      </p:cBhvr>
                                      <p:to>
                                        <p:strVal val="visible"/>
                                      </p:to>
                                    </p:set>
                                    <p:animEffect transition="in" filter="wipe(down)">
                                      <p:cBhvr>
                                        <p:cTn id="39" dur="500"/>
                                        <p:tgtEl>
                                          <p:spTgt spid="4">
                                            <p:graphicEl>
                                              <a:dgm id="{558EFF52-7282-480E-AAD0-9F2A24B3BA2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FD0859F4-F952-44AC-8937-2A3ABF6CA5AC}"/>
                                            </p:graphicEl>
                                          </p:spTgt>
                                        </p:tgtEl>
                                        <p:attrNameLst>
                                          <p:attrName>style.visibility</p:attrName>
                                        </p:attrNameLst>
                                      </p:cBhvr>
                                      <p:to>
                                        <p:strVal val="visible"/>
                                      </p:to>
                                    </p:set>
                                    <p:animEffect transition="in" filter="wipe(down)">
                                      <p:cBhvr>
                                        <p:cTn id="44" dur="500"/>
                                        <p:tgtEl>
                                          <p:spTgt spid="4">
                                            <p:graphicEl>
                                              <a:dgm id="{FD0859F4-F952-44AC-8937-2A3ABF6CA5AC}"/>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6C3F7E5D-2896-40A6-AB93-E9F59D7F2CCF}"/>
                                            </p:graphicEl>
                                          </p:spTgt>
                                        </p:tgtEl>
                                        <p:attrNameLst>
                                          <p:attrName>style.visibility</p:attrName>
                                        </p:attrNameLst>
                                      </p:cBhvr>
                                      <p:to>
                                        <p:strVal val="visible"/>
                                      </p:to>
                                    </p:set>
                                    <p:animEffect transition="in" filter="wipe(down)">
                                      <p:cBhvr>
                                        <p:cTn id="47" dur="500"/>
                                        <p:tgtEl>
                                          <p:spTgt spid="4">
                                            <p:graphicEl>
                                              <a:dgm id="{6C3F7E5D-2896-40A6-AB93-E9F59D7F2CC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1095E587-00B7-4121-96E2-D34177438709}"/>
                                            </p:graphicEl>
                                          </p:spTgt>
                                        </p:tgtEl>
                                        <p:attrNameLst>
                                          <p:attrName>style.visibility</p:attrName>
                                        </p:attrNameLst>
                                      </p:cBhvr>
                                      <p:to>
                                        <p:strVal val="visible"/>
                                      </p:to>
                                    </p:set>
                                    <p:animEffect transition="in" filter="wipe(down)">
                                      <p:cBhvr>
                                        <p:cTn id="52" dur="500"/>
                                        <p:tgtEl>
                                          <p:spTgt spid="4">
                                            <p:graphicEl>
                                              <a:dgm id="{1095E587-00B7-4121-96E2-D34177438709}"/>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8B90BA1D-C2BC-4ED5-84C0-6B025D1D1852}"/>
                                            </p:graphicEl>
                                          </p:spTgt>
                                        </p:tgtEl>
                                        <p:attrNameLst>
                                          <p:attrName>style.visibility</p:attrName>
                                        </p:attrNameLst>
                                      </p:cBhvr>
                                      <p:to>
                                        <p:strVal val="visible"/>
                                      </p:to>
                                    </p:set>
                                    <p:animEffect transition="in" filter="wipe(down)">
                                      <p:cBhvr>
                                        <p:cTn id="55" dur="500"/>
                                        <p:tgtEl>
                                          <p:spTgt spid="4">
                                            <p:graphicEl>
                                              <a:dgm id="{8B90BA1D-C2BC-4ED5-84C0-6B025D1D185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C986D8C0-7822-4726-9618-BF6708A4647A}"/>
                                            </p:graphicEl>
                                          </p:spTgt>
                                        </p:tgtEl>
                                        <p:attrNameLst>
                                          <p:attrName>style.visibility</p:attrName>
                                        </p:attrNameLst>
                                      </p:cBhvr>
                                      <p:to>
                                        <p:strVal val="visible"/>
                                      </p:to>
                                    </p:set>
                                    <p:animEffect transition="in" filter="wipe(down)">
                                      <p:cBhvr>
                                        <p:cTn id="60" dur="500"/>
                                        <p:tgtEl>
                                          <p:spTgt spid="4">
                                            <p:graphicEl>
                                              <a:dgm id="{C986D8C0-7822-4726-9618-BF6708A4647A}"/>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511C690B-970E-470C-B0F9-4747319C672B}"/>
                                            </p:graphicEl>
                                          </p:spTgt>
                                        </p:tgtEl>
                                        <p:attrNameLst>
                                          <p:attrName>style.visibility</p:attrName>
                                        </p:attrNameLst>
                                      </p:cBhvr>
                                      <p:to>
                                        <p:strVal val="visible"/>
                                      </p:to>
                                    </p:set>
                                    <p:animEffect transition="in" filter="wipe(down)">
                                      <p:cBhvr>
                                        <p:cTn id="63" dur="500"/>
                                        <p:tgtEl>
                                          <p:spTgt spid="4">
                                            <p:graphicEl>
                                              <a:dgm id="{511C690B-970E-470C-B0F9-4747319C672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784A5852-59A1-4611-ACEE-056CC5C9B099}"/>
                                            </p:graphicEl>
                                          </p:spTgt>
                                        </p:tgtEl>
                                        <p:attrNameLst>
                                          <p:attrName>style.visibility</p:attrName>
                                        </p:attrNameLst>
                                      </p:cBhvr>
                                      <p:to>
                                        <p:strVal val="visible"/>
                                      </p:to>
                                    </p:set>
                                    <p:animEffect transition="in" filter="wipe(down)">
                                      <p:cBhvr>
                                        <p:cTn id="68" dur="500"/>
                                        <p:tgtEl>
                                          <p:spTgt spid="4">
                                            <p:graphicEl>
                                              <a:dgm id="{784A5852-59A1-4611-ACEE-056CC5C9B099}"/>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
                                            <p:graphicEl>
                                              <a:dgm id="{09C8E5D8-EAC8-46F6-BAE8-952C16A9394E}"/>
                                            </p:graphicEl>
                                          </p:spTgt>
                                        </p:tgtEl>
                                        <p:attrNameLst>
                                          <p:attrName>style.visibility</p:attrName>
                                        </p:attrNameLst>
                                      </p:cBhvr>
                                      <p:to>
                                        <p:strVal val="visible"/>
                                      </p:to>
                                    </p:set>
                                    <p:animEffect transition="in" filter="wipe(down)">
                                      <p:cBhvr>
                                        <p:cTn id="73" dur="500"/>
                                        <p:tgtEl>
                                          <p:spTgt spid="4">
                                            <p:graphicEl>
                                              <a:dgm id="{09C8E5D8-EAC8-46F6-BAE8-952C16A9394E}"/>
                                            </p:graphicEl>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4">
                                            <p:graphicEl>
                                              <a:dgm id="{B15F110D-8766-462B-89CB-FDABCEF23D69}"/>
                                            </p:graphicEl>
                                          </p:spTgt>
                                        </p:tgtEl>
                                        <p:attrNameLst>
                                          <p:attrName>style.visibility</p:attrName>
                                        </p:attrNameLst>
                                      </p:cBhvr>
                                      <p:to>
                                        <p:strVal val="visible"/>
                                      </p:to>
                                    </p:set>
                                    <p:animEffect transition="in" filter="wipe(down)">
                                      <p:cBhvr>
                                        <p:cTn id="76" dur="500"/>
                                        <p:tgtEl>
                                          <p:spTgt spid="4">
                                            <p:graphicEl>
                                              <a:dgm id="{B15F110D-8766-462B-89CB-FDABCEF23D69}"/>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4">
                                            <p:graphicEl>
                                              <a:dgm id="{362012C6-3769-4A77-B06D-42C64F3AAF2C}"/>
                                            </p:graphicEl>
                                          </p:spTgt>
                                        </p:tgtEl>
                                        <p:attrNameLst>
                                          <p:attrName>style.visibility</p:attrName>
                                        </p:attrNameLst>
                                      </p:cBhvr>
                                      <p:to>
                                        <p:strVal val="visible"/>
                                      </p:to>
                                    </p:set>
                                    <p:animEffect transition="in" filter="wipe(down)">
                                      <p:cBhvr>
                                        <p:cTn id="81" dur="500"/>
                                        <p:tgtEl>
                                          <p:spTgt spid="4">
                                            <p:graphicEl>
                                              <a:dgm id="{362012C6-3769-4A77-B06D-42C64F3AAF2C}"/>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2EFB8CE6-B6BC-45AE-86AF-AF340273F451}"/>
                                            </p:graphicEl>
                                          </p:spTgt>
                                        </p:tgtEl>
                                        <p:attrNameLst>
                                          <p:attrName>style.visibility</p:attrName>
                                        </p:attrNameLst>
                                      </p:cBhvr>
                                      <p:to>
                                        <p:strVal val="visible"/>
                                      </p:to>
                                    </p:set>
                                    <p:animEffect transition="in" filter="wipe(down)">
                                      <p:cBhvr>
                                        <p:cTn id="84" dur="500"/>
                                        <p:tgtEl>
                                          <p:spTgt spid="4">
                                            <p:graphicEl>
                                              <a:dgm id="{2EFB8CE6-B6BC-45AE-86AF-AF340273F451}"/>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4">
                                            <p:graphicEl>
                                              <a:dgm id="{B688C1DA-1E1D-45F3-A2EF-9C3E056CAA4E}"/>
                                            </p:graphicEl>
                                          </p:spTgt>
                                        </p:tgtEl>
                                        <p:attrNameLst>
                                          <p:attrName>style.visibility</p:attrName>
                                        </p:attrNameLst>
                                      </p:cBhvr>
                                      <p:to>
                                        <p:strVal val="visible"/>
                                      </p:to>
                                    </p:set>
                                    <p:animEffect transition="in" filter="wipe(down)">
                                      <p:cBhvr>
                                        <p:cTn id="89" dur="500"/>
                                        <p:tgtEl>
                                          <p:spTgt spid="4">
                                            <p:graphicEl>
                                              <a:dgm id="{B688C1DA-1E1D-45F3-A2EF-9C3E056CAA4E}"/>
                                            </p:graphicEl>
                                          </p:spTgt>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4">
                                            <p:graphicEl>
                                              <a:dgm id="{989B5541-4D2D-4BBA-AF34-9D7633CD7899}"/>
                                            </p:graphicEl>
                                          </p:spTgt>
                                        </p:tgtEl>
                                        <p:attrNameLst>
                                          <p:attrName>style.visibility</p:attrName>
                                        </p:attrNameLst>
                                      </p:cBhvr>
                                      <p:to>
                                        <p:strVal val="visible"/>
                                      </p:to>
                                    </p:set>
                                    <p:animEffect transition="in" filter="wipe(down)">
                                      <p:cBhvr>
                                        <p:cTn id="92" dur="500"/>
                                        <p:tgtEl>
                                          <p:spTgt spid="4">
                                            <p:graphicEl>
                                              <a:dgm id="{989B5541-4D2D-4BBA-AF34-9D7633CD7899}"/>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4">
                                            <p:graphicEl>
                                              <a:dgm id="{47AA7CE7-4421-4D8D-AF10-6062392FBF9A}"/>
                                            </p:graphicEl>
                                          </p:spTgt>
                                        </p:tgtEl>
                                        <p:attrNameLst>
                                          <p:attrName>style.visibility</p:attrName>
                                        </p:attrNameLst>
                                      </p:cBhvr>
                                      <p:to>
                                        <p:strVal val="visible"/>
                                      </p:to>
                                    </p:set>
                                    <p:animEffect transition="in" filter="wipe(down)">
                                      <p:cBhvr>
                                        <p:cTn id="97" dur="500"/>
                                        <p:tgtEl>
                                          <p:spTgt spid="4">
                                            <p:graphicEl>
                                              <a:dgm id="{47AA7CE7-4421-4D8D-AF10-6062392FBF9A}"/>
                                            </p:graphic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4">
                                            <p:graphicEl>
                                              <a:dgm id="{BA18902D-1DFC-4593-802B-FBF0D6DA1FD9}"/>
                                            </p:graphicEl>
                                          </p:spTgt>
                                        </p:tgtEl>
                                        <p:attrNameLst>
                                          <p:attrName>style.visibility</p:attrName>
                                        </p:attrNameLst>
                                      </p:cBhvr>
                                      <p:to>
                                        <p:strVal val="visible"/>
                                      </p:to>
                                    </p:set>
                                    <p:animEffect transition="in" filter="wipe(down)">
                                      <p:cBhvr>
                                        <p:cTn id="100" dur="500"/>
                                        <p:tgtEl>
                                          <p:spTgt spid="4">
                                            <p:graphicEl>
                                              <a:dgm id="{BA18902D-1DFC-4593-802B-FBF0D6DA1FD9}"/>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4">
                                            <p:graphicEl>
                                              <a:dgm id="{813F2ED0-CE57-48D7-B30D-1865D993270F}"/>
                                            </p:graphicEl>
                                          </p:spTgt>
                                        </p:tgtEl>
                                        <p:attrNameLst>
                                          <p:attrName>style.visibility</p:attrName>
                                        </p:attrNameLst>
                                      </p:cBhvr>
                                      <p:to>
                                        <p:strVal val="visible"/>
                                      </p:to>
                                    </p:set>
                                    <p:animEffect transition="in" filter="wipe(down)">
                                      <p:cBhvr>
                                        <p:cTn id="105" dur="500"/>
                                        <p:tgtEl>
                                          <p:spTgt spid="4">
                                            <p:graphicEl>
                                              <a:dgm id="{813F2ED0-CE57-48D7-B30D-1865D993270F}"/>
                                            </p:graphicEl>
                                          </p:spTgt>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4">
                                            <p:graphicEl>
                                              <a:dgm id="{9D80A7DC-A77E-40DD-9704-0152948AFB1C}"/>
                                            </p:graphicEl>
                                          </p:spTgt>
                                        </p:tgtEl>
                                        <p:attrNameLst>
                                          <p:attrName>style.visibility</p:attrName>
                                        </p:attrNameLst>
                                      </p:cBhvr>
                                      <p:to>
                                        <p:strVal val="visible"/>
                                      </p:to>
                                    </p:set>
                                    <p:animEffect transition="in" filter="wipe(down)">
                                      <p:cBhvr>
                                        <p:cTn id="108" dur="500"/>
                                        <p:tgtEl>
                                          <p:spTgt spid="4">
                                            <p:graphicEl>
                                              <a:dgm id="{9D80A7DC-A77E-40DD-9704-0152948AFB1C}"/>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4">
                                            <p:graphicEl>
                                              <a:dgm id="{DF0BD87F-A539-4D9E-BA8E-90EAB553A0AA}"/>
                                            </p:graphicEl>
                                          </p:spTgt>
                                        </p:tgtEl>
                                        <p:attrNameLst>
                                          <p:attrName>style.visibility</p:attrName>
                                        </p:attrNameLst>
                                      </p:cBhvr>
                                      <p:to>
                                        <p:strVal val="visible"/>
                                      </p:to>
                                    </p:set>
                                    <p:animEffect transition="in" filter="wipe(down)">
                                      <p:cBhvr>
                                        <p:cTn id="113" dur="500"/>
                                        <p:tgtEl>
                                          <p:spTgt spid="4">
                                            <p:graphicEl>
                                              <a:dgm id="{DF0BD87F-A539-4D9E-BA8E-90EAB553A0AA}"/>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4">
                                            <p:graphicEl>
                                              <a:dgm id="{90C54043-F1A3-4A55-A452-8BD5838D6EDC}"/>
                                            </p:graphicEl>
                                          </p:spTgt>
                                        </p:tgtEl>
                                        <p:attrNameLst>
                                          <p:attrName>style.visibility</p:attrName>
                                        </p:attrNameLst>
                                      </p:cBhvr>
                                      <p:to>
                                        <p:strVal val="visible"/>
                                      </p:to>
                                    </p:set>
                                    <p:animEffect transition="in" filter="wipe(down)">
                                      <p:cBhvr>
                                        <p:cTn id="116" dur="500"/>
                                        <p:tgtEl>
                                          <p:spTgt spid="4">
                                            <p:graphicEl>
                                              <a:dgm id="{90C54043-F1A3-4A55-A452-8BD5838D6EDC}"/>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4">
                                            <p:graphicEl>
                                              <a:dgm id="{E0AD29FE-231E-41FB-AE17-F83B6341538D}"/>
                                            </p:graphicEl>
                                          </p:spTgt>
                                        </p:tgtEl>
                                        <p:attrNameLst>
                                          <p:attrName>style.visibility</p:attrName>
                                        </p:attrNameLst>
                                      </p:cBhvr>
                                      <p:to>
                                        <p:strVal val="visible"/>
                                      </p:to>
                                    </p:set>
                                    <p:animEffect transition="in" filter="wipe(down)">
                                      <p:cBhvr>
                                        <p:cTn id="121" dur="500"/>
                                        <p:tgtEl>
                                          <p:spTgt spid="4">
                                            <p:graphicEl>
                                              <a:dgm id="{E0AD29FE-231E-41FB-AE17-F83B6341538D}"/>
                                            </p:graphicEl>
                                          </p:spTgt>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
                                            <p:graphicEl>
                                              <a:dgm id="{6C30019B-2162-4B79-A956-A8F77B2F9BAB}"/>
                                            </p:graphicEl>
                                          </p:spTgt>
                                        </p:tgtEl>
                                        <p:attrNameLst>
                                          <p:attrName>style.visibility</p:attrName>
                                        </p:attrNameLst>
                                      </p:cBhvr>
                                      <p:to>
                                        <p:strVal val="visible"/>
                                      </p:to>
                                    </p:set>
                                    <p:animEffect transition="in" filter="wipe(down)">
                                      <p:cBhvr>
                                        <p:cTn id="124" dur="500"/>
                                        <p:tgtEl>
                                          <p:spTgt spid="4">
                                            <p:graphicEl>
                                              <a:dgm id="{6C30019B-2162-4B79-A956-A8F77B2F9BAB}"/>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4">
                                            <p:graphicEl>
                                              <a:dgm id="{9C1C76F2-EEBA-4127-B6BB-E916D43D9DA0}"/>
                                            </p:graphicEl>
                                          </p:spTgt>
                                        </p:tgtEl>
                                        <p:attrNameLst>
                                          <p:attrName>style.visibility</p:attrName>
                                        </p:attrNameLst>
                                      </p:cBhvr>
                                      <p:to>
                                        <p:strVal val="visible"/>
                                      </p:to>
                                    </p:set>
                                    <p:animEffect transition="in" filter="wipe(down)">
                                      <p:cBhvr>
                                        <p:cTn id="129" dur="500"/>
                                        <p:tgtEl>
                                          <p:spTgt spid="4">
                                            <p:graphicEl>
                                              <a:dgm id="{9C1C76F2-EEBA-4127-B6BB-E916D43D9DA0}"/>
                                            </p:graphicEl>
                                          </p:spTgt>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4">
                                            <p:graphicEl>
                                              <a:dgm id="{E6654DBC-56AB-4C70-95E7-3E79F2FDC82F}"/>
                                            </p:graphicEl>
                                          </p:spTgt>
                                        </p:tgtEl>
                                        <p:attrNameLst>
                                          <p:attrName>style.visibility</p:attrName>
                                        </p:attrNameLst>
                                      </p:cBhvr>
                                      <p:to>
                                        <p:strVal val="visible"/>
                                      </p:to>
                                    </p:set>
                                    <p:animEffect transition="in" filter="wipe(down)">
                                      <p:cBhvr>
                                        <p:cTn id="132" dur="500"/>
                                        <p:tgtEl>
                                          <p:spTgt spid="4">
                                            <p:graphicEl>
                                              <a:dgm id="{E6654DBC-56AB-4C70-95E7-3E79F2FDC82F}"/>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4">
                                            <p:graphicEl>
                                              <a:dgm id="{B7C75EA6-DD32-42AA-9D95-0BB6C72C5914}"/>
                                            </p:graphicEl>
                                          </p:spTgt>
                                        </p:tgtEl>
                                        <p:attrNameLst>
                                          <p:attrName>style.visibility</p:attrName>
                                        </p:attrNameLst>
                                      </p:cBhvr>
                                      <p:to>
                                        <p:strVal val="visible"/>
                                      </p:to>
                                    </p:set>
                                    <p:animEffect transition="in" filter="wipe(down)">
                                      <p:cBhvr>
                                        <p:cTn id="137" dur="500"/>
                                        <p:tgtEl>
                                          <p:spTgt spid="4">
                                            <p:graphicEl>
                                              <a:dgm id="{B7C75EA6-DD32-42AA-9D95-0BB6C72C5914}"/>
                                            </p:graphicEl>
                                          </p:spTgt>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4">
                                            <p:graphicEl>
                                              <a:dgm id="{E01739DF-9020-42AA-96F5-028B32F7C7F8}"/>
                                            </p:graphicEl>
                                          </p:spTgt>
                                        </p:tgtEl>
                                        <p:attrNameLst>
                                          <p:attrName>style.visibility</p:attrName>
                                        </p:attrNameLst>
                                      </p:cBhvr>
                                      <p:to>
                                        <p:strVal val="visible"/>
                                      </p:to>
                                    </p:set>
                                    <p:animEffect transition="in" filter="wipe(down)">
                                      <p:cBhvr>
                                        <p:cTn id="140" dur="500"/>
                                        <p:tgtEl>
                                          <p:spTgt spid="4">
                                            <p:graphicEl>
                                              <a:dgm id="{E01739DF-9020-42AA-96F5-028B32F7C7F8}"/>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4">
                                            <p:graphicEl>
                                              <a:dgm id="{D6C90E17-3DF3-4801-84CB-149B1068714D}"/>
                                            </p:graphicEl>
                                          </p:spTgt>
                                        </p:tgtEl>
                                        <p:attrNameLst>
                                          <p:attrName>style.visibility</p:attrName>
                                        </p:attrNameLst>
                                      </p:cBhvr>
                                      <p:to>
                                        <p:strVal val="visible"/>
                                      </p:to>
                                    </p:set>
                                    <p:animEffect transition="in" filter="wipe(down)">
                                      <p:cBhvr>
                                        <p:cTn id="145" dur="500"/>
                                        <p:tgtEl>
                                          <p:spTgt spid="4">
                                            <p:graphicEl>
                                              <a:dgm id="{D6C90E17-3DF3-4801-84CB-149B1068714D}"/>
                                            </p:graphicEl>
                                          </p:spTgt>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4">
                                            <p:graphicEl>
                                              <a:dgm id="{0E92ACE8-8419-4A13-85F0-6FC5F3A0527E}"/>
                                            </p:graphicEl>
                                          </p:spTgt>
                                        </p:tgtEl>
                                        <p:attrNameLst>
                                          <p:attrName>style.visibility</p:attrName>
                                        </p:attrNameLst>
                                      </p:cBhvr>
                                      <p:to>
                                        <p:strVal val="visible"/>
                                      </p:to>
                                    </p:set>
                                    <p:animEffect transition="in" filter="wipe(down)">
                                      <p:cBhvr>
                                        <p:cTn id="148" dur="500"/>
                                        <p:tgtEl>
                                          <p:spTgt spid="4">
                                            <p:graphicEl>
                                              <a:dgm id="{0E92ACE8-8419-4A13-85F0-6FC5F3A0527E}"/>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grpId="0" nodeType="clickEffect">
                                  <p:stCondLst>
                                    <p:cond delay="0"/>
                                  </p:stCondLst>
                                  <p:childTnLst>
                                    <p:set>
                                      <p:cBhvr>
                                        <p:cTn id="152" dur="1" fill="hold">
                                          <p:stCondLst>
                                            <p:cond delay="0"/>
                                          </p:stCondLst>
                                        </p:cTn>
                                        <p:tgtEl>
                                          <p:spTgt spid="4">
                                            <p:graphicEl>
                                              <a:dgm id="{69F794DF-E31E-4AB3-BDC1-DE0AAF8BA496}"/>
                                            </p:graphicEl>
                                          </p:spTgt>
                                        </p:tgtEl>
                                        <p:attrNameLst>
                                          <p:attrName>style.visibility</p:attrName>
                                        </p:attrNameLst>
                                      </p:cBhvr>
                                      <p:to>
                                        <p:strVal val="visible"/>
                                      </p:to>
                                    </p:set>
                                    <p:animEffect transition="in" filter="wipe(down)">
                                      <p:cBhvr>
                                        <p:cTn id="153" dur="500"/>
                                        <p:tgtEl>
                                          <p:spTgt spid="4">
                                            <p:graphicEl>
                                              <a:dgm id="{69F794DF-E31E-4AB3-BDC1-DE0AAF8BA496}"/>
                                            </p:graphicEl>
                                          </p:spTgt>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4">
                                            <p:graphicEl>
                                              <a:dgm id="{69C775AD-060B-419F-8EC4-B2A3905609B7}"/>
                                            </p:graphicEl>
                                          </p:spTgt>
                                        </p:tgtEl>
                                        <p:attrNameLst>
                                          <p:attrName>style.visibility</p:attrName>
                                        </p:attrNameLst>
                                      </p:cBhvr>
                                      <p:to>
                                        <p:strVal val="visible"/>
                                      </p:to>
                                    </p:set>
                                    <p:animEffect transition="in" filter="wipe(down)">
                                      <p:cBhvr>
                                        <p:cTn id="156" dur="500"/>
                                        <p:tgtEl>
                                          <p:spTgt spid="4">
                                            <p:graphicEl>
                                              <a:dgm id="{69C775AD-060B-419F-8EC4-B2A3905609B7}"/>
                                            </p:graphicEl>
                                          </p:spTgt>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4" fill="hold" grpId="0" nodeType="clickEffect">
                                  <p:stCondLst>
                                    <p:cond delay="0"/>
                                  </p:stCondLst>
                                  <p:childTnLst>
                                    <p:set>
                                      <p:cBhvr>
                                        <p:cTn id="160" dur="1" fill="hold">
                                          <p:stCondLst>
                                            <p:cond delay="0"/>
                                          </p:stCondLst>
                                        </p:cTn>
                                        <p:tgtEl>
                                          <p:spTgt spid="4">
                                            <p:graphicEl>
                                              <a:dgm id="{BC2AFAB1-5413-449C-BC90-FCD311339ECF}"/>
                                            </p:graphicEl>
                                          </p:spTgt>
                                        </p:tgtEl>
                                        <p:attrNameLst>
                                          <p:attrName>style.visibility</p:attrName>
                                        </p:attrNameLst>
                                      </p:cBhvr>
                                      <p:to>
                                        <p:strVal val="visible"/>
                                      </p:to>
                                    </p:set>
                                    <p:animEffect transition="in" filter="wipe(down)">
                                      <p:cBhvr>
                                        <p:cTn id="161" dur="500"/>
                                        <p:tgtEl>
                                          <p:spTgt spid="4">
                                            <p:graphicEl>
                                              <a:dgm id="{BC2AFAB1-5413-449C-BC90-FCD311339ECF}"/>
                                            </p:graphicEl>
                                          </p:spTgt>
                                        </p:tgtEl>
                                      </p:cBhvr>
                                    </p:animEffect>
                                  </p:childTnLst>
                                </p:cTn>
                              </p:par>
                              <p:par>
                                <p:cTn id="162" presetID="22" presetClass="entr" presetSubtype="4" fill="hold" grpId="0" nodeType="withEffect">
                                  <p:stCondLst>
                                    <p:cond delay="0"/>
                                  </p:stCondLst>
                                  <p:childTnLst>
                                    <p:set>
                                      <p:cBhvr>
                                        <p:cTn id="163" dur="1" fill="hold">
                                          <p:stCondLst>
                                            <p:cond delay="0"/>
                                          </p:stCondLst>
                                        </p:cTn>
                                        <p:tgtEl>
                                          <p:spTgt spid="4">
                                            <p:graphicEl>
                                              <a:dgm id="{5DB8305E-3CB7-446B-9A7B-0229F24A9208}"/>
                                            </p:graphicEl>
                                          </p:spTgt>
                                        </p:tgtEl>
                                        <p:attrNameLst>
                                          <p:attrName>style.visibility</p:attrName>
                                        </p:attrNameLst>
                                      </p:cBhvr>
                                      <p:to>
                                        <p:strVal val="visible"/>
                                      </p:to>
                                    </p:set>
                                    <p:animEffect transition="in" filter="wipe(down)">
                                      <p:cBhvr>
                                        <p:cTn id="164" dur="500"/>
                                        <p:tgtEl>
                                          <p:spTgt spid="4">
                                            <p:graphicEl>
                                              <a:dgm id="{5DB8305E-3CB7-446B-9A7B-0229F24A9208}"/>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4" fill="hold" grpId="0" nodeType="clickEffect">
                                  <p:stCondLst>
                                    <p:cond delay="0"/>
                                  </p:stCondLst>
                                  <p:childTnLst>
                                    <p:set>
                                      <p:cBhvr>
                                        <p:cTn id="168" dur="1" fill="hold">
                                          <p:stCondLst>
                                            <p:cond delay="0"/>
                                          </p:stCondLst>
                                        </p:cTn>
                                        <p:tgtEl>
                                          <p:spTgt spid="4">
                                            <p:graphicEl>
                                              <a:dgm id="{4E18AD57-EF47-4C91-84C6-0ED3F6DDF647}"/>
                                            </p:graphicEl>
                                          </p:spTgt>
                                        </p:tgtEl>
                                        <p:attrNameLst>
                                          <p:attrName>style.visibility</p:attrName>
                                        </p:attrNameLst>
                                      </p:cBhvr>
                                      <p:to>
                                        <p:strVal val="visible"/>
                                      </p:to>
                                    </p:set>
                                    <p:animEffect transition="in" filter="wipe(down)">
                                      <p:cBhvr>
                                        <p:cTn id="169" dur="500"/>
                                        <p:tgtEl>
                                          <p:spTgt spid="4">
                                            <p:graphicEl>
                                              <a:dgm id="{4E18AD57-EF47-4C91-84C6-0ED3F6DDF647}"/>
                                            </p:graphicEl>
                                          </p:spTgt>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4">
                                            <p:graphicEl>
                                              <a:dgm id="{66182353-D04D-47C6-B767-412E7DE93054}"/>
                                            </p:graphicEl>
                                          </p:spTgt>
                                        </p:tgtEl>
                                        <p:attrNameLst>
                                          <p:attrName>style.visibility</p:attrName>
                                        </p:attrNameLst>
                                      </p:cBhvr>
                                      <p:to>
                                        <p:strVal val="visible"/>
                                      </p:to>
                                    </p:set>
                                    <p:animEffect transition="in" filter="wipe(down)">
                                      <p:cBhvr>
                                        <p:cTn id="172" dur="500"/>
                                        <p:tgtEl>
                                          <p:spTgt spid="4">
                                            <p:graphicEl>
                                              <a:dgm id="{66182353-D04D-47C6-B767-412E7DE93054}"/>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4">
                                            <p:graphicEl>
                                              <a:dgm id="{D5F9C9E9-3E4B-4E5A-9045-A1E42976F963}"/>
                                            </p:graphicEl>
                                          </p:spTgt>
                                        </p:tgtEl>
                                        <p:attrNameLst>
                                          <p:attrName>style.visibility</p:attrName>
                                        </p:attrNameLst>
                                      </p:cBhvr>
                                      <p:to>
                                        <p:strVal val="visible"/>
                                      </p:to>
                                    </p:set>
                                    <p:animEffect transition="in" filter="wipe(down)">
                                      <p:cBhvr>
                                        <p:cTn id="177" dur="500"/>
                                        <p:tgtEl>
                                          <p:spTgt spid="4">
                                            <p:graphicEl>
                                              <a:dgm id="{D5F9C9E9-3E4B-4E5A-9045-A1E42976F963}"/>
                                            </p:graphicEl>
                                          </p:spTgt>
                                        </p:tgtEl>
                                      </p:cBhvr>
                                    </p:animEffect>
                                  </p:childTnLst>
                                </p:cTn>
                              </p:par>
                              <p:par>
                                <p:cTn id="178" presetID="22" presetClass="entr" presetSubtype="4" fill="hold" grpId="0" nodeType="withEffect">
                                  <p:stCondLst>
                                    <p:cond delay="0"/>
                                  </p:stCondLst>
                                  <p:childTnLst>
                                    <p:set>
                                      <p:cBhvr>
                                        <p:cTn id="179" dur="1" fill="hold">
                                          <p:stCondLst>
                                            <p:cond delay="0"/>
                                          </p:stCondLst>
                                        </p:cTn>
                                        <p:tgtEl>
                                          <p:spTgt spid="4">
                                            <p:graphicEl>
                                              <a:dgm id="{613A85BE-9C54-4C49-9E5E-C90900B81A9F}"/>
                                            </p:graphicEl>
                                          </p:spTgt>
                                        </p:tgtEl>
                                        <p:attrNameLst>
                                          <p:attrName>style.visibility</p:attrName>
                                        </p:attrNameLst>
                                      </p:cBhvr>
                                      <p:to>
                                        <p:strVal val="visible"/>
                                      </p:to>
                                    </p:set>
                                    <p:animEffect transition="in" filter="wipe(down)">
                                      <p:cBhvr>
                                        <p:cTn id="180" dur="500"/>
                                        <p:tgtEl>
                                          <p:spTgt spid="4">
                                            <p:graphicEl>
                                              <a:dgm id="{613A85BE-9C54-4C49-9E5E-C90900B81A9F}"/>
                                            </p:graphicEl>
                                          </p:spTgt>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4" fill="hold" grpId="0" nodeType="clickEffect">
                                  <p:stCondLst>
                                    <p:cond delay="0"/>
                                  </p:stCondLst>
                                  <p:childTnLst>
                                    <p:set>
                                      <p:cBhvr>
                                        <p:cTn id="184" dur="1" fill="hold">
                                          <p:stCondLst>
                                            <p:cond delay="0"/>
                                          </p:stCondLst>
                                        </p:cTn>
                                        <p:tgtEl>
                                          <p:spTgt spid="4">
                                            <p:graphicEl>
                                              <a:dgm id="{40F4C3E5-FB1A-4314-B3C7-FE6FAF76FF76}"/>
                                            </p:graphicEl>
                                          </p:spTgt>
                                        </p:tgtEl>
                                        <p:attrNameLst>
                                          <p:attrName>style.visibility</p:attrName>
                                        </p:attrNameLst>
                                      </p:cBhvr>
                                      <p:to>
                                        <p:strVal val="visible"/>
                                      </p:to>
                                    </p:set>
                                    <p:animEffect transition="in" filter="wipe(down)">
                                      <p:cBhvr>
                                        <p:cTn id="185" dur="500"/>
                                        <p:tgtEl>
                                          <p:spTgt spid="4">
                                            <p:graphicEl>
                                              <a:dgm id="{40F4C3E5-FB1A-4314-B3C7-FE6FAF76FF76}"/>
                                            </p:graphicEl>
                                          </p:spTgt>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4">
                                            <p:graphicEl>
                                              <a:dgm id="{5D486328-DF29-4217-96B0-B2BEB56EF210}"/>
                                            </p:graphicEl>
                                          </p:spTgt>
                                        </p:tgtEl>
                                        <p:attrNameLst>
                                          <p:attrName>style.visibility</p:attrName>
                                        </p:attrNameLst>
                                      </p:cBhvr>
                                      <p:to>
                                        <p:strVal val="visible"/>
                                      </p:to>
                                    </p:set>
                                    <p:animEffect transition="in" filter="wipe(down)">
                                      <p:cBhvr>
                                        <p:cTn id="188" dur="500"/>
                                        <p:tgtEl>
                                          <p:spTgt spid="4">
                                            <p:graphicEl>
                                              <a:dgm id="{5D486328-DF29-4217-96B0-B2BEB56EF2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سی و سوم</a:t>
            </a:r>
            <a:br>
              <a:rPr lang="fa-IR" dirty="0" smtClean="0">
                <a:cs typeface="B Titr" pitchFamily="2" charset="-78"/>
              </a:rPr>
            </a:br>
            <a:r>
              <a:rPr lang="fa-IR" sz="2700" dirty="0" smtClean="0">
                <a:cs typeface="B Titr" pitchFamily="2" charset="-78"/>
              </a:rPr>
              <a:t>کم نشدن چیزی از قرآن (عدم تحریف به نقیصه)</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DC1822A9-4EC4-42D9-947F-A874271E5BF3}"/>
                                            </p:graphicEl>
                                          </p:spTgt>
                                        </p:tgtEl>
                                        <p:attrNameLst>
                                          <p:attrName>style.visibility</p:attrName>
                                        </p:attrNameLst>
                                      </p:cBhvr>
                                      <p:to>
                                        <p:strVal val="visible"/>
                                      </p:to>
                                    </p:set>
                                    <p:anim calcmode="lin" valueType="num">
                                      <p:cBhvr additive="base">
                                        <p:cTn id="7" dur="500" fill="hold"/>
                                        <p:tgtEl>
                                          <p:spTgt spid="4">
                                            <p:graphicEl>
                                              <a:dgm id="{DC1822A9-4EC4-42D9-947F-A874271E5BF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DC1822A9-4EC4-42D9-947F-A874271E5BF3}"/>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6AD5E94A-290B-4D3D-BFB5-CCA5461DF107}"/>
                                            </p:graphicEl>
                                          </p:spTgt>
                                        </p:tgtEl>
                                        <p:attrNameLst>
                                          <p:attrName>style.visibility</p:attrName>
                                        </p:attrNameLst>
                                      </p:cBhvr>
                                      <p:to>
                                        <p:strVal val="visible"/>
                                      </p:to>
                                    </p:set>
                                    <p:anim calcmode="lin" valueType="num">
                                      <p:cBhvr additive="base">
                                        <p:cTn id="13" dur="500" fill="hold"/>
                                        <p:tgtEl>
                                          <p:spTgt spid="4">
                                            <p:graphicEl>
                                              <a:dgm id="{6AD5E94A-290B-4D3D-BFB5-CCA5461DF10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6AD5E94A-290B-4D3D-BFB5-CCA5461DF107}"/>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1AAEB7A9-EB09-413F-854C-95CCB290271E}"/>
                                            </p:graphicEl>
                                          </p:spTgt>
                                        </p:tgtEl>
                                        <p:attrNameLst>
                                          <p:attrName>style.visibility</p:attrName>
                                        </p:attrNameLst>
                                      </p:cBhvr>
                                      <p:to>
                                        <p:strVal val="visible"/>
                                      </p:to>
                                    </p:set>
                                    <p:anim calcmode="lin" valueType="num">
                                      <p:cBhvr additive="base">
                                        <p:cTn id="17" dur="500" fill="hold"/>
                                        <p:tgtEl>
                                          <p:spTgt spid="4">
                                            <p:graphicEl>
                                              <a:dgm id="{1AAEB7A9-EB09-413F-854C-95CCB290271E}"/>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1AAEB7A9-EB09-413F-854C-95CCB290271E}"/>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ACDCA655-B096-4076-B821-6D69F2959922}"/>
                                            </p:graphicEl>
                                          </p:spTgt>
                                        </p:tgtEl>
                                        <p:attrNameLst>
                                          <p:attrName>style.visibility</p:attrName>
                                        </p:attrNameLst>
                                      </p:cBhvr>
                                      <p:to>
                                        <p:strVal val="visible"/>
                                      </p:to>
                                    </p:set>
                                    <p:anim calcmode="lin" valueType="num">
                                      <p:cBhvr additive="base">
                                        <p:cTn id="23" dur="500" fill="hold"/>
                                        <p:tgtEl>
                                          <p:spTgt spid="4">
                                            <p:graphicEl>
                                              <a:dgm id="{ACDCA655-B096-4076-B821-6D69F2959922}"/>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ACDCA655-B096-4076-B821-6D69F2959922}"/>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1AC0754C-54A8-4A8D-817D-301959218DA9}"/>
                                            </p:graphicEl>
                                          </p:spTgt>
                                        </p:tgtEl>
                                        <p:attrNameLst>
                                          <p:attrName>style.visibility</p:attrName>
                                        </p:attrNameLst>
                                      </p:cBhvr>
                                      <p:to>
                                        <p:strVal val="visible"/>
                                      </p:to>
                                    </p:set>
                                    <p:anim calcmode="lin" valueType="num">
                                      <p:cBhvr additive="base">
                                        <p:cTn id="27" dur="500" fill="hold"/>
                                        <p:tgtEl>
                                          <p:spTgt spid="4">
                                            <p:graphicEl>
                                              <a:dgm id="{1AC0754C-54A8-4A8D-817D-301959218DA9}"/>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1AC0754C-54A8-4A8D-817D-301959218DA9}"/>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79F43C53-F48C-4989-B462-08CB8EF113AC}"/>
                                            </p:graphicEl>
                                          </p:spTgt>
                                        </p:tgtEl>
                                        <p:attrNameLst>
                                          <p:attrName>style.visibility</p:attrName>
                                        </p:attrNameLst>
                                      </p:cBhvr>
                                      <p:to>
                                        <p:strVal val="visible"/>
                                      </p:to>
                                    </p:set>
                                    <p:anim calcmode="lin" valueType="num">
                                      <p:cBhvr additive="base">
                                        <p:cTn id="33" dur="500" fill="hold"/>
                                        <p:tgtEl>
                                          <p:spTgt spid="4">
                                            <p:graphicEl>
                                              <a:dgm id="{79F43C53-F48C-4989-B462-08CB8EF113AC}"/>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79F43C53-F48C-4989-B462-08CB8EF113AC}"/>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042994F3-88E4-4C7A-B21A-7ACB34A5E280}"/>
                                            </p:graphicEl>
                                          </p:spTgt>
                                        </p:tgtEl>
                                        <p:attrNameLst>
                                          <p:attrName>style.visibility</p:attrName>
                                        </p:attrNameLst>
                                      </p:cBhvr>
                                      <p:to>
                                        <p:strVal val="visible"/>
                                      </p:to>
                                    </p:set>
                                    <p:anim calcmode="lin" valueType="num">
                                      <p:cBhvr additive="base">
                                        <p:cTn id="37" dur="500" fill="hold"/>
                                        <p:tgtEl>
                                          <p:spTgt spid="4">
                                            <p:graphicEl>
                                              <a:dgm id="{042994F3-88E4-4C7A-B21A-7ACB34A5E280}"/>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042994F3-88E4-4C7A-B21A-7ACB34A5E280}"/>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8A5B2FF0-33D8-4C3E-BD3A-BD0F8B15658B}"/>
                                            </p:graphicEl>
                                          </p:spTgt>
                                        </p:tgtEl>
                                        <p:attrNameLst>
                                          <p:attrName>style.visibility</p:attrName>
                                        </p:attrNameLst>
                                      </p:cBhvr>
                                      <p:to>
                                        <p:strVal val="visible"/>
                                      </p:to>
                                    </p:set>
                                    <p:anim calcmode="lin" valueType="num">
                                      <p:cBhvr additive="base">
                                        <p:cTn id="43" dur="500" fill="hold"/>
                                        <p:tgtEl>
                                          <p:spTgt spid="4">
                                            <p:graphicEl>
                                              <a:dgm id="{8A5B2FF0-33D8-4C3E-BD3A-BD0F8B15658B}"/>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8A5B2FF0-33D8-4C3E-BD3A-BD0F8B15658B}"/>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3BD45AE8-8A96-44CB-8062-DEC747718A6E}"/>
                                            </p:graphicEl>
                                          </p:spTgt>
                                        </p:tgtEl>
                                        <p:attrNameLst>
                                          <p:attrName>style.visibility</p:attrName>
                                        </p:attrNameLst>
                                      </p:cBhvr>
                                      <p:to>
                                        <p:strVal val="visible"/>
                                      </p:to>
                                    </p:set>
                                    <p:anim calcmode="lin" valueType="num">
                                      <p:cBhvr additive="base">
                                        <p:cTn id="47" dur="500" fill="hold"/>
                                        <p:tgtEl>
                                          <p:spTgt spid="4">
                                            <p:graphicEl>
                                              <a:dgm id="{3BD45AE8-8A96-44CB-8062-DEC747718A6E}"/>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3BD45AE8-8A96-44CB-8062-DEC747718A6E}"/>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326F2280-F432-466A-869C-C70E5EE4FBC6}"/>
                                            </p:graphicEl>
                                          </p:spTgt>
                                        </p:tgtEl>
                                        <p:attrNameLst>
                                          <p:attrName>style.visibility</p:attrName>
                                        </p:attrNameLst>
                                      </p:cBhvr>
                                      <p:to>
                                        <p:strVal val="visible"/>
                                      </p:to>
                                    </p:set>
                                    <p:anim calcmode="lin" valueType="num">
                                      <p:cBhvr additive="base">
                                        <p:cTn id="53" dur="500" fill="hold"/>
                                        <p:tgtEl>
                                          <p:spTgt spid="4">
                                            <p:graphicEl>
                                              <a:dgm id="{326F2280-F432-466A-869C-C70E5EE4FBC6}"/>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326F2280-F432-466A-869C-C70E5EE4FBC6}"/>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B6C0DA6B-18D7-4710-9B30-5A6748AEE1B3}"/>
                                            </p:graphicEl>
                                          </p:spTgt>
                                        </p:tgtEl>
                                        <p:attrNameLst>
                                          <p:attrName>style.visibility</p:attrName>
                                        </p:attrNameLst>
                                      </p:cBhvr>
                                      <p:to>
                                        <p:strVal val="visible"/>
                                      </p:to>
                                    </p:set>
                                    <p:anim calcmode="lin" valueType="num">
                                      <p:cBhvr additive="base">
                                        <p:cTn id="57" dur="500" fill="hold"/>
                                        <p:tgtEl>
                                          <p:spTgt spid="4">
                                            <p:graphicEl>
                                              <a:dgm id="{B6C0DA6B-18D7-4710-9B30-5A6748AEE1B3}"/>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B6C0DA6B-18D7-4710-9B30-5A6748AEE1B3}"/>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48F8696A-1E16-485B-9F7F-273F7CA9E320}"/>
                                            </p:graphicEl>
                                          </p:spTgt>
                                        </p:tgtEl>
                                        <p:attrNameLst>
                                          <p:attrName>style.visibility</p:attrName>
                                        </p:attrNameLst>
                                      </p:cBhvr>
                                      <p:to>
                                        <p:strVal val="visible"/>
                                      </p:to>
                                    </p:set>
                                    <p:anim calcmode="lin" valueType="num">
                                      <p:cBhvr additive="base">
                                        <p:cTn id="63" dur="500" fill="hold"/>
                                        <p:tgtEl>
                                          <p:spTgt spid="4">
                                            <p:graphicEl>
                                              <a:dgm id="{48F8696A-1E16-485B-9F7F-273F7CA9E320}"/>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48F8696A-1E16-485B-9F7F-273F7CA9E320}"/>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2B140623-E222-4A0D-A2BA-86969E4C1605}"/>
                                            </p:graphicEl>
                                          </p:spTgt>
                                        </p:tgtEl>
                                        <p:attrNameLst>
                                          <p:attrName>style.visibility</p:attrName>
                                        </p:attrNameLst>
                                      </p:cBhvr>
                                      <p:to>
                                        <p:strVal val="visible"/>
                                      </p:to>
                                    </p:set>
                                    <p:anim calcmode="lin" valueType="num">
                                      <p:cBhvr additive="base">
                                        <p:cTn id="67" dur="500" fill="hold"/>
                                        <p:tgtEl>
                                          <p:spTgt spid="4">
                                            <p:graphicEl>
                                              <a:dgm id="{2B140623-E222-4A0D-A2BA-86969E4C1605}"/>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2B140623-E222-4A0D-A2BA-86969E4C1605}"/>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CC5A2EE6-5313-40BA-9215-9EC7C5A304C3}"/>
                                            </p:graphicEl>
                                          </p:spTgt>
                                        </p:tgtEl>
                                        <p:attrNameLst>
                                          <p:attrName>style.visibility</p:attrName>
                                        </p:attrNameLst>
                                      </p:cBhvr>
                                      <p:to>
                                        <p:strVal val="visible"/>
                                      </p:to>
                                    </p:set>
                                    <p:anim calcmode="lin" valueType="num">
                                      <p:cBhvr additive="base">
                                        <p:cTn id="73" dur="500" fill="hold"/>
                                        <p:tgtEl>
                                          <p:spTgt spid="4">
                                            <p:graphicEl>
                                              <a:dgm id="{CC5A2EE6-5313-40BA-9215-9EC7C5A304C3}"/>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CC5A2EE6-5313-40BA-9215-9EC7C5A304C3}"/>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graphicEl>
                                              <a:dgm id="{11E1887B-15EE-42F3-B988-5D79EBCC2F83}"/>
                                            </p:graphicEl>
                                          </p:spTgt>
                                        </p:tgtEl>
                                        <p:attrNameLst>
                                          <p:attrName>style.visibility</p:attrName>
                                        </p:attrNameLst>
                                      </p:cBhvr>
                                      <p:to>
                                        <p:strVal val="visible"/>
                                      </p:to>
                                    </p:set>
                                    <p:anim calcmode="lin" valueType="num">
                                      <p:cBhvr additive="base">
                                        <p:cTn id="79" dur="500" fill="hold"/>
                                        <p:tgtEl>
                                          <p:spTgt spid="4">
                                            <p:graphicEl>
                                              <a:dgm id="{11E1887B-15EE-42F3-B988-5D79EBCC2F83}"/>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graphicEl>
                                              <a:dgm id="{11E1887B-15EE-42F3-B988-5D79EBCC2F83}"/>
                                            </p:graphic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
                                            <p:graphicEl>
                                              <a:dgm id="{A32644F4-1CE8-4B25-B955-AB7ADE154B0B}"/>
                                            </p:graphicEl>
                                          </p:spTgt>
                                        </p:tgtEl>
                                        <p:attrNameLst>
                                          <p:attrName>style.visibility</p:attrName>
                                        </p:attrNameLst>
                                      </p:cBhvr>
                                      <p:to>
                                        <p:strVal val="visible"/>
                                      </p:to>
                                    </p:set>
                                    <p:anim calcmode="lin" valueType="num">
                                      <p:cBhvr additive="base">
                                        <p:cTn id="83" dur="500" fill="hold"/>
                                        <p:tgtEl>
                                          <p:spTgt spid="4">
                                            <p:graphicEl>
                                              <a:dgm id="{A32644F4-1CE8-4B25-B955-AB7ADE154B0B}"/>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A32644F4-1CE8-4B25-B955-AB7ADE154B0B}"/>
                                            </p:graphic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
                                            <p:graphicEl>
                                              <a:dgm id="{461470A1-5BB1-4539-978A-7AD86465A779}"/>
                                            </p:graphicEl>
                                          </p:spTgt>
                                        </p:tgtEl>
                                        <p:attrNameLst>
                                          <p:attrName>style.visibility</p:attrName>
                                        </p:attrNameLst>
                                      </p:cBhvr>
                                      <p:to>
                                        <p:strVal val="visible"/>
                                      </p:to>
                                    </p:set>
                                    <p:anim calcmode="lin" valueType="num">
                                      <p:cBhvr additive="base">
                                        <p:cTn id="89" dur="500" fill="hold"/>
                                        <p:tgtEl>
                                          <p:spTgt spid="4">
                                            <p:graphicEl>
                                              <a:dgm id="{461470A1-5BB1-4539-978A-7AD86465A779}"/>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graphicEl>
                                              <a:dgm id="{461470A1-5BB1-4539-978A-7AD86465A779}"/>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4">
                                            <p:graphicEl>
                                              <a:dgm id="{4990AB0A-C4BF-407A-99B1-AB640E076625}"/>
                                            </p:graphicEl>
                                          </p:spTgt>
                                        </p:tgtEl>
                                        <p:attrNameLst>
                                          <p:attrName>style.visibility</p:attrName>
                                        </p:attrNameLst>
                                      </p:cBhvr>
                                      <p:to>
                                        <p:strVal val="visible"/>
                                      </p:to>
                                    </p:set>
                                    <p:anim calcmode="lin" valueType="num">
                                      <p:cBhvr additive="base">
                                        <p:cTn id="93" dur="500" fill="hold"/>
                                        <p:tgtEl>
                                          <p:spTgt spid="4">
                                            <p:graphicEl>
                                              <a:dgm id="{4990AB0A-C4BF-407A-99B1-AB640E076625}"/>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4990AB0A-C4BF-407A-99B1-AB640E076625}"/>
                                            </p:graphic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4">
                                            <p:graphicEl>
                                              <a:dgm id="{361D974F-8E28-4E19-84DA-F23FA043B134}"/>
                                            </p:graphicEl>
                                          </p:spTgt>
                                        </p:tgtEl>
                                        <p:attrNameLst>
                                          <p:attrName>style.visibility</p:attrName>
                                        </p:attrNameLst>
                                      </p:cBhvr>
                                      <p:to>
                                        <p:strVal val="visible"/>
                                      </p:to>
                                    </p:set>
                                    <p:anim calcmode="lin" valueType="num">
                                      <p:cBhvr additive="base">
                                        <p:cTn id="99" dur="500" fill="hold"/>
                                        <p:tgtEl>
                                          <p:spTgt spid="4">
                                            <p:graphicEl>
                                              <a:dgm id="{361D974F-8E28-4E19-84DA-F23FA043B134}"/>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
                                            <p:graphicEl>
                                              <a:dgm id="{361D974F-8E28-4E19-84DA-F23FA043B134}"/>
                                            </p:graphic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
                                            <p:graphicEl>
                                              <a:dgm id="{9DB3FE45-8632-4FDD-A342-D7DCDA0FF9D8}"/>
                                            </p:graphicEl>
                                          </p:spTgt>
                                        </p:tgtEl>
                                        <p:attrNameLst>
                                          <p:attrName>style.visibility</p:attrName>
                                        </p:attrNameLst>
                                      </p:cBhvr>
                                      <p:to>
                                        <p:strVal val="visible"/>
                                      </p:to>
                                    </p:set>
                                    <p:anim calcmode="lin" valueType="num">
                                      <p:cBhvr additive="base">
                                        <p:cTn id="103" dur="500" fill="hold"/>
                                        <p:tgtEl>
                                          <p:spTgt spid="4">
                                            <p:graphicEl>
                                              <a:dgm id="{9DB3FE45-8632-4FDD-A342-D7DCDA0FF9D8}"/>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9DB3FE45-8632-4FDD-A342-D7DCDA0FF9D8}"/>
                                            </p:graphic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graphicEl>
                                              <a:dgm id="{EB455EC1-4124-4DD1-A1CE-8FFDDBEF2912}"/>
                                            </p:graphicEl>
                                          </p:spTgt>
                                        </p:tgtEl>
                                        <p:attrNameLst>
                                          <p:attrName>style.visibility</p:attrName>
                                        </p:attrNameLst>
                                      </p:cBhvr>
                                      <p:to>
                                        <p:strVal val="visible"/>
                                      </p:to>
                                    </p:set>
                                    <p:anim calcmode="lin" valueType="num">
                                      <p:cBhvr additive="base">
                                        <p:cTn id="109" dur="500" fill="hold"/>
                                        <p:tgtEl>
                                          <p:spTgt spid="4">
                                            <p:graphicEl>
                                              <a:dgm id="{EB455EC1-4124-4DD1-A1CE-8FFDDBEF2912}"/>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graphicEl>
                                              <a:dgm id="{EB455EC1-4124-4DD1-A1CE-8FFDDBEF2912}"/>
                                            </p:graphicEl>
                                          </p:spTgt>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
                                            <p:graphicEl>
                                              <a:dgm id="{80518A19-7ED0-4058-9506-CFA4035F9B94}"/>
                                            </p:graphicEl>
                                          </p:spTgt>
                                        </p:tgtEl>
                                        <p:attrNameLst>
                                          <p:attrName>style.visibility</p:attrName>
                                        </p:attrNameLst>
                                      </p:cBhvr>
                                      <p:to>
                                        <p:strVal val="visible"/>
                                      </p:to>
                                    </p:set>
                                    <p:anim calcmode="lin" valueType="num">
                                      <p:cBhvr additive="base">
                                        <p:cTn id="113" dur="500" fill="hold"/>
                                        <p:tgtEl>
                                          <p:spTgt spid="4">
                                            <p:graphicEl>
                                              <a:dgm id="{80518A19-7ED0-4058-9506-CFA4035F9B94}"/>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
                                            <p:graphicEl>
                                              <a:dgm id="{80518A19-7ED0-4058-9506-CFA4035F9B94}"/>
                                            </p:graphic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4">
                                            <p:graphicEl>
                                              <a:dgm id="{C08621F5-2FFD-4C1D-AF62-6331C8D4D410}"/>
                                            </p:graphicEl>
                                          </p:spTgt>
                                        </p:tgtEl>
                                        <p:attrNameLst>
                                          <p:attrName>style.visibility</p:attrName>
                                        </p:attrNameLst>
                                      </p:cBhvr>
                                      <p:to>
                                        <p:strVal val="visible"/>
                                      </p:to>
                                    </p:set>
                                    <p:anim calcmode="lin" valueType="num">
                                      <p:cBhvr additive="base">
                                        <p:cTn id="119" dur="500" fill="hold"/>
                                        <p:tgtEl>
                                          <p:spTgt spid="4">
                                            <p:graphicEl>
                                              <a:dgm id="{C08621F5-2FFD-4C1D-AF62-6331C8D4D410}"/>
                                            </p:graphicEl>
                                          </p:spTgt>
                                        </p:tgtEl>
                                        <p:attrNameLst>
                                          <p:attrName>ppt_x</p:attrName>
                                        </p:attrNameLst>
                                      </p:cBhvr>
                                      <p:tavLst>
                                        <p:tav tm="0">
                                          <p:val>
                                            <p:strVal val="#ppt_x"/>
                                          </p:val>
                                        </p:tav>
                                        <p:tav tm="100000">
                                          <p:val>
                                            <p:strVal val="#ppt_x"/>
                                          </p:val>
                                        </p:tav>
                                      </p:tavLst>
                                    </p:anim>
                                    <p:anim calcmode="lin" valueType="num">
                                      <p:cBhvr additive="base">
                                        <p:cTn id="120" dur="500" fill="hold"/>
                                        <p:tgtEl>
                                          <p:spTgt spid="4">
                                            <p:graphicEl>
                                              <a:dgm id="{C08621F5-2FFD-4C1D-AF62-6331C8D4D410}"/>
                                            </p:graphic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4">
                                            <p:graphicEl>
                                              <a:dgm id="{2DC4653E-CF06-45B4-9391-4751DDE580FD}"/>
                                            </p:graphicEl>
                                          </p:spTgt>
                                        </p:tgtEl>
                                        <p:attrNameLst>
                                          <p:attrName>style.visibility</p:attrName>
                                        </p:attrNameLst>
                                      </p:cBhvr>
                                      <p:to>
                                        <p:strVal val="visible"/>
                                      </p:to>
                                    </p:set>
                                    <p:anim calcmode="lin" valueType="num">
                                      <p:cBhvr additive="base">
                                        <p:cTn id="125" dur="500" fill="hold"/>
                                        <p:tgtEl>
                                          <p:spTgt spid="4">
                                            <p:graphicEl>
                                              <a:dgm id="{2DC4653E-CF06-45B4-9391-4751DDE580FD}"/>
                                            </p:graphicEl>
                                          </p:spTgt>
                                        </p:tgtEl>
                                        <p:attrNameLst>
                                          <p:attrName>ppt_x</p:attrName>
                                        </p:attrNameLst>
                                      </p:cBhvr>
                                      <p:tavLst>
                                        <p:tav tm="0">
                                          <p:val>
                                            <p:strVal val="#ppt_x"/>
                                          </p:val>
                                        </p:tav>
                                        <p:tav tm="100000">
                                          <p:val>
                                            <p:strVal val="#ppt_x"/>
                                          </p:val>
                                        </p:tav>
                                      </p:tavLst>
                                    </p:anim>
                                    <p:anim calcmode="lin" valueType="num">
                                      <p:cBhvr additive="base">
                                        <p:cTn id="126" dur="500" fill="hold"/>
                                        <p:tgtEl>
                                          <p:spTgt spid="4">
                                            <p:graphicEl>
                                              <a:dgm id="{2DC4653E-CF06-45B4-9391-4751DDE580FD}"/>
                                            </p:graphicEl>
                                          </p:spTgt>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4">
                                            <p:graphicEl>
                                              <a:dgm id="{3CAC9AE5-D04E-4410-A7A3-C0BEA2697335}"/>
                                            </p:graphicEl>
                                          </p:spTgt>
                                        </p:tgtEl>
                                        <p:attrNameLst>
                                          <p:attrName>style.visibility</p:attrName>
                                        </p:attrNameLst>
                                      </p:cBhvr>
                                      <p:to>
                                        <p:strVal val="visible"/>
                                      </p:to>
                                    </p:set>
                                    <p:anim calcmode="lin" valueType="num">
                                      <p:cBhvr additive="base">
                                        <p:cTn id="129" dur="500" fill="hold"/>
                                        <p:tgtEl>
                                          <p:spTgt spid="4">
                                            <p:graphicEl>
                                              <a:dgm id="{3CAC9AE5-D04E-4410-A7A3-C0BEA2697335}"/>
                                            </p:graphicEl>
                                          </p:spTgt>
                                        </p:tgtEl>
                                        <p:attrNameLst>
                                          <p:attrName>ppt_x</p:attrName>
                                        </p:attrNameLst>
                                      </p:cBhvr>
                                      <p:tavLst>
                                        <p:tav tm="0">
                                          <p:val>
                                            <p:strVal val="#ppt_x"/>
                                          </p:val>
                                        </p:tav>
                                        <p:tav tm="100000">
                                          <p:val>
                                            <p:strVal val="#ppt_x"/>
                                          </p:val>
                                        </p:tav>
                                      </p:tavLst>
                                    </p:anim>
                                    <p:anim calcmode="lin" valueType="num">
                                      <p:cBhvr additive="base">
                                        <p:cTn id="130" dur="500" fill="hold"/>
                                        <p:tgtEl>
                                          <p:spTgt spid="4">
                                            <p:graphicEl>
                                              <a:dgm id="{3CAC9AE5-D04E-4410-A7A3-C0BEA2697335}"/>
                                            </p:graphicEl>
                                          </p:spTgt>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4">
                                            <p:graphicEl>
                                              <a:dgm id="{622FCB97-9387-4875-9B17-CBAE79F6ABC1}"/>
                                            </p:graphicEl>
                                          </p:spTgt>
                                        </p:tgtEl>
                                        <p:attrNameLst>
                                          <p:attrName>style.visibility</p:attrName>
                                        </p:attrNameLst>
                                      </p:cBhvr>
                                      <p:to>
                                        <p:strVal val="visible"/>
                                      </p:to>
                                    </p:set>
                                    <p:anim calcmode="lin" valueType="num">
                                      <p:cBhvr additive="base">
                                        <p:cTn id="135" dur="500" fill="hold"/>
                                        <p:tgtEl>
                                          <p:spTgt spid="4">
                                            <p:graphicEl>
                                              <a:dgm id="{622FCB97-9387-4875-9B17-CBAE79F6ABC1}"/>
                                            </p:graphicEl>
                                          </p:spTgt>
                                        </p:tgtEl>
                                        <p:attrNameLst>
                                          <p:attrName>ppt_x</p:attrName>
                                        </p:attrNameLst>
                                      </p:cBhvr>
                                      <p:tavLst>
                                        <p:tav tm="0">
                                          <p:val>
                                            <p:strVal val="#ppt_x"/>
                                          </p:val>
                                        </p:tav>
                                        <p:tav tm="100000">
                                          <p:val>
                                            <p:strVal val="#ppt_x"/>
                                          </p:val>
                                        </p:tav>
                                      </p:tavLst>
                                    </p:anim>
                                    <p:anim calcmode="lin" valueType="num">
                                      <p:cBhvr additive="base">
                                        <p:cTn id="136" dur="500" fill="hold"/>
                                        <p:tgtEl>
                                          <p:spTgt spid="4">
                                            <p:graphicEl>
                                              <a:dgm id="{622FCB97-9387-4875-9B17-CBAE79F6ABC1}"/>
                                            </p:graphicEl>
                                          </p:spTgt>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
                                            <p:graphicEl>
                                              <a:dgm id="{19B953E7-A313-4E71-A46E-4DBB147F6738}"/>
                                            </p:graphicEl>
                                          </p:spTgt>
                                        </p:tgtEl>
                                        <p:attrNameLst>
                                          <p:attrName>style.visibility</p:attrName>
                                        </p:attrNameLst>
                                      </p:cBhvr>
                                      <p:to>
                                        <p:strVal val="visible"/>
                                      </p:to>
                                    </p:set>
                                    <p:anim calcmode="lin" valueType="num">
                                      <p:cBhvr additive="base">
                                        <p:cTn id="139" dur="500" fill="hold"/>
                                        <p:tgtEl>
                                          <p:spTgt spid="4">
                                            <p:graphicEl>
                                              <a:dgm id="{19B953E7-A313-4E71-A46E-4DBB147F6738}"/>
                                            </p:graphicEl>
                                          </p:spTgt>
                                        </p:tgtEl>
                                        <p:attrNameLst>
                                          <p:attrName>ppt_x</p:attrName>
                                        </p:attrNameLst>
                                      </p:cBhvr>
                                      <p:tavLst>
                                        <p:tav tm="0">
                                          <p:val>
                                            <p:strVal val="#ppt_x"/>
                                          </p:val>
                                        </p:tav>
                                        <p:tav tm="100000">
                                          <p:val>
                                            <p:strVal val="#ppt_x"/>
                                          </p:val>
                                        </p:tav>
                                      </p:tavLst>
                                    </p:anim>
                                    <p:anim calcmode="lin" valueType="num">
                                      <p:cBhvr additive="base">
                                        <p:cTn id="140" dur="500" fill="hold"/>
                                        <p:tgtEl>
                                          <p:spTgt spid="4">
                                            <p:graphicEl>
                                              <a:dgm id="{19B953E7-A313-4E71-A46E-4DBB147F6738}"/>
                                            </p:graphic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
                                            <p:graphicEl>
                                              <a:dgm id="{7A0BE352-9138-4FD5-8858-5471902C5D43}"/>
                                            </p:graphicEl>
                                          </p:spTgt>
                                        </p:tgtEl>
                                        <p:attrNameLst>
                                          <p:attrName>style.visibility</p:attrName>
                                        </p:attrNameLst>
                                      </p:cBhvr>
                                      <p:to>
                                        <p:strVal val="visible"/>
                                      </p:to>
                                    </p:set>
                                    <p:anim calcmode="lin" valueType="num">
                                      <p:cBhvr additive="base">
                                        <p:cTn id="145" dur="500" fill="hold"/>
                                        <p:tgtEl>
                                          <p:spTgt spid="4">
                                            <p:graphicEl>
                                              <a:dgm id="{7A0BE352-9138-4FD5-8858-5471902C5D43}"/>
                                            </p:graphicEl>
                                          </p:spTgt>
                                        </p:tgtEl>
                                        <p:attrNameLst>
                                          <p:attrName>ppt_x</p:attrName>
                                        </p:attrNameLst>
                                      </p:cBhvr>
                                      <p:tavLst>
                                        <p:tav tm="0">
                                          <p:val>
                                            <p:strVal val="#ppt_x"/>
                                          </p:val>
                                        </p:tav>
                                        <p:tav tm="100000">
                                          <p:val>
                                            <p:strVal val="#ppt_x"/>
                                          </p:val>
                                        </p:tav>
                                      </p:tavLst>
                                    </p:anim>
                                    <p:anim calcmode="lin" valueType="num">
                                      <p:cBhvr additive="base">
                                        <p:cTn id="146" dur="500" fill="hold"/>
                                        <p:tgtEl>
                                          <p:spTgt spid="4">
                                            <p:graphicEl>
                                              <a:dgm id="{7A0BE352-9138-4FD5-8858-5471902C5D43}"/>
                                            </p:graphicEl>
                                          </p:spTgt>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4">
                                            <p:graphicEl>
                                              <a:dgm id="{418CBC30-3E9B-4E0D-87B3-17FD01F68E85}"/>
                                            </p:graphicEl>
                                          </p:spTgt>
                                        </p:tgtEl>
                                        <p:attrNameLst>
                                          <p:attrName>style.visibility</p:attrName>
                                        </p:attrNameLst>
                                      </p:cBhvr>
                                      <p:to>
                                        <p:strVal val="visible"/>
                                      </p:to>
                                    </p:set>
                                    <p:anim calcmode="lin" valueType="num">
                                      <p:cBhvr additive="base">
                                        <p:cTn id="149" dur="500" fill="hold"/>
                                        <p:tgtEl>
                                          <p:spTgt spid="4">
                                            <p:graphicEl>
                                              <a:dgm id="{418CBC30-3E9B-4E0D-87B3-17FD01F68E85}"/>
                                            </p:graphicEl>
                                          </p:spTgt>
                                        </p:tgtEl>
                                        <p:attrNameLst>
                                          <p:attrName>ppt_x</p:attrName>
                                        </p:attrNameLst>
                                      </p:cBhvr>
                                      <p:tavLst>
                                        <p:tav tm="0">
                                          <p:val>
                                            <p:strVal val="#ppt_x"/>
                                          </p:val>
                                        </p:tav>
                                        <p:tav tm="100000">
                                          <p:val>
                                            <p:strVal val="#ppt_x"/>
                                          </p:val>
                                        </p:tav>
                                      </p:tavLst>
                                    </p:anim>
                                    <p:anim calcmode="lin" valueType="num">
                                      <p:cBhvr additive="base">
                                        <p:cTn id="150" dur="500" fill="hold"/>
                                        <p:tgtEl>
                                          <p:spTgt spid="4">
                                            <p:graphicEl>
                                              <a:dgm id="{418CBC30-3E9B-4E0D-87B3-17FD01F68E85}"/>
                                            </p:graphic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4">
                                            <p:graphicEl>
                                              <a:dgm id="{3C12A37A-9A47-4636-B1CE-4804273CA446}"/>
                                            </p:graphicEl>
                                          </p:spTgt>
                                        </p:tgtEl>
                                        <p:attrNameLst>
                                          <p:attrName>style.visibility</p:attrName>
                                        </p:attrNameLst>
                                      </p:cBhvr>
                                      <p:to>
                                        <p:strVal val="visible"/>
                                      </p:to>
                                    </p:set>
                                    <p:anim calcmode="lin" valueType="num">
                                      <p:cBhvr additive="base">
                                        <p:cTn id="155" dur="500" fill="hold"/>
                                        <p:tgtEl>
                                          <p:spTgt spid="4">
                                            <p:graphicEl>
                                              <a:dgm id="{3C12A37A-9A47-4636-B1CE-4804273CA446}"/>
                                            </p:graphicEl>
                                          </p:spTgt>
                                        </p:tgtEl>
                                        <p:attrNameLst>
                                          <p:attrName>ppt_x</p:attrName>
                                        </p:attrNameLst>
                                      </p:cBhvr>
                                      <p:tavLst>
                                        <p:tav tm="0">
                                          <p:val>
                                            <p:strVal val="#ppt_x"/>
                                          </p:val>
                                        </p:tav>
                                        <p:tav tm="100000">
                                          <p:val>
                                            <p:strVal val="#ppt_x"/>
                                          </p:val>
                                        </p:tav>
                                      </p:tavLst>
                                    </p:anim>
                                    <p:anim calcmode="lin" valueType="num">
                                      <p:cBhvr additive="base">
                                        <p:cTn id="156" dur="500" fill="hold"/>
                                        <p:tgtEl>
                                          <p:spTgt spid="4">
                                            <p:graphicEl>
                                              <a:dgm id="{3C12A37A-9A47-4636-B1CE-4804273CA446}"/>
                                            </p:graphicEl>
                                          </p:spTgt>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
                                            <p:graphicEl>
                                              <a:dgm id="{F98CE4AF-64FE-452C-A087-BF63CA67BD52}"/>
                                            </p:graphicEl>
                                          </p:spTgt>
                                        </p:tgtEl>
                                        <p:attrNameLst>
                                          <p:attrName>style.visibility</p:attrName>
                                        </p:attrNameLst>
                                      </p:cBhvr>
                                      <p:to>
                                        <p:strVal val="visible"/>
                                      </p:to>
                                    </p:set>
                                    <p:anim calcmode="lin" valueType="num">
                                      <p:cBhvr additive="base">
                                        <p:cTn id="159" dur="500" fill="hold"/>
                                        <p:tgtEl>
                                          <p:spTgt spid="4">
                                            <p:graphicEl>
                                              <a:dgm id="{F98CE4AF-64FE-452C-A087-BF63CA67BD52}"/>
                                            </p:graphicEl>
                                          </p:spTgt>
                                        </p:tgtEl>
                                        <p:attrNameLst>
                                          <p:attrName>ppt_x</p:attrName>
                                        </p:attrNameLst>
                                      </p:cBhvr>
                                      <p:tavLst>
                                        <p:tav tm="0">
                                          <p:val>
                                            <p:strVal val="#ppt_x"/>
                                          </p:val>
                                        </p:tav>
                                        <p:tav tm="100000">
                                          <p:val>
                                            <p:strVal val="#ppt_x"/>
                                          </p:val>
                                        </p:tav>
                                      </p:tavLst>
                                    </p:anim>
                                    <p:anim calcmode="lin" valueType="num">
                                      <p:cBhvr additive="base">
                                        <p:cTn id="160" dur="500" fill="hold"/>
                                        <p:tgtEl>
                                          <p:spTgt spid="4">
                                            <p:graphicEl>
                                              <a:dgm id="{F98CE4AF-64FE-452C-A087-BF63CA67BD52}"/>
                                            </p:graphicEl>
                                          </p:spTgt>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grpId="0" nodeType="clickEffect">
                                  <p:stCondLst>
                                    <p:cond delay="0"/>
                                  </p:stCondLst>
                                  <p:childTnLst>
                                    <p:set>
                                      <p:cBhvr>
                                        <p:cTn id="164" dur="1" fill="hold">
                                          <p:stCondLst>
                                            <p:cond delay="0"/>
                                          </p:stCondLst>
                                        </p:cTn>
                                        <p:tgtEl>
                                          <p:spTgt spid="4">
                                            <p:graphicEl>
                                              <a:dgm id="{B9AB9797-0BBD-421E-83BD-108CF89E418A}"/>
                                            </p:graphicEl>
                                          </p:spTgt>
                                        </p:tgtEl>
                                        <p:attrNameLst>
                                          <p:attrName>style.visibility</p:attrName>
                                        </p:attrNameLst>
                                      </p:cBhvr>
                                      <p:to>
                                        <p:strVal val="visible"/>
                                      </p:to>
                                    </p:set>
                                    <p:anim calcmode="lin" valueType="num">
                                      <p:cBhvr additive="base">
                                        <p:cTn id="165" dur="500" fill="hold"/>
                                        <p:tgtEl>
                                          <p:spTgt spid="4">
                                            <p:graphicEl>
                                              <a:dgm id="{B9AB9797-0BBD-421E-83BD-108CF89E418A}"/>
                                            </p:graphicEl>
                                          </p:spTgt>
                                        </p:tgtEl>
                                        <p:attrNameLst>
                                          <p:attrName>ppt_x</p:attrName>
                                        </p:attrNameLst>
                                      </p:cBhvr>
                                      <p:tavLst>
                                        <p:tav tm="0">
                                          <p:val>
                                            <p:strVal val="#ppt_x"/>
                                          </p:val>
                                        </p:tav>
                                        <p:tav tm="100000">
                                          <p:val>
                                            <p:strVal val="#ppt_x"/>
                                          </p:val>
                                        </p:tav>
                                      </p:tavLst>
                                    </p:anim>
                                    <p:anim calcmode="lin" valueType="num">
                                      <p:cBhvr additive="base">
                                        <p:cTn id="166" dur="500" fill="hold"/>
                                        <p:tgtEl>
                                          <p:spTgt spid="4">
                                            <p:graphicEl>
                                              <a:dgm id="{B9AB9797-0BBD-421E-83BD-108CF89E418A}"/>
                                            </p:graphicEl>
                                          </p:spTgt>
                                        </p:tgtEl>
                                        <p:attrNameLst>
                                          <p:attrName>ppt_y</p:attrName>
                                        </p:attrNameLst>
                                      </p:cBhvr>
                                      <p:tavLst>
                                        <p:tav tm="0">
                                          <p:val>
                                            <p:strVal val="1+#ppt_h/2"/>
                                          </p:val>
                                        </p:tav>
                                        <p:tav tm="100000">
                                          <p:val>
                                            <p:strVal val="#ppt_y"/>
                                          </p:val>
                                        </p:tav>
                                      </p:tavLst>
                                    </p:anim>
                                  </p:childTnLst>
                                </p:cTn>
                              </p:par>
                              <p:par>
                                <p:cTn id="167" presetID="2" presetClass="entr" presetSubtype="4" fill="hold" grpId="0" nodeType="withEffect">
                                  <p:stCondLst>
                                    <p:cond delay="0"/>
                                  </p:stCondLst>
                                  <p:childTnLst>
                                    <p:set>
                                      <p:cBhvr>
                                        <p:cTn id="168" dur="1" fill="hold">
                                          <p:stCondLst>
                                            <p:cond delay="0"/>
                                          </p:stCondLst>
                                        </p:cTn>
                                        <p:tgtEl>
                                          <p:spTgt spid="4">
                                            <p:graphicEl>
                                              <a:dgm id="{FD3F3E7D-2E56-4493-A73E-5D3EE2F0968A}"/>
                                            </p:graphicEl>
                                          </p:spTgt>
                                        </p:tgtEl>
                                        <p:attrNameLst>
                                          <p:attrName>style.visibility</p:attrName>
                                        </p:attrNameLst>
                                      </p:cBhvr>
                                      <p:to>
                                        <p:strVal val="visible"/>
                                      </p:to>
                                    </p:set>
                                    <p:anim calcmode="lin" valueType="num">
                                      <p:cBhvr additive="base">
                                        <p:cTn id="169" dur="500" fill="hold"/>
                                        <p:tgtEl>
                                          <p:spTgt spid="4">
                                            <p:graphicEl>
                                              <a:dgm id="{FD3F3E7D-2E56-4493-A73E-5D3EE2F0968A}"/>
                                            </p:graphicEl>
                                          </p:spTgt>
                                        </p:tgtEl>
                                        <p:attrNameLst>
                                          <p:attrName>ppt_x</p:attrName>
                                        </p:attrNameLst>
                                      </p:cBhvr>
                                      <p:tavLst>
                                        <p:tav tm="0">
                                          <p:val>
                                            <p:strVal val="#ppt_x"/>
                                          </p:val>
                                        </p:tav>
                                        <p:tav tm="100000">
                                          <p:val>
                                            <p:strVal val="#ppt_x"/>
                                          </p:val>
                                        </p:tav>
                                      </p:tavLst>
                                    </p:anim>
                                    <p:anim calcmode="lin" valueType="num">
                                      <p:cBhvr additive="base">
                                        <p:cTn id="170" dur="500" fill="hold"/>
                                        <p:tgtEl>
                                          <p:spTgt spid="4">
                                            <p:graphicEl>
                                              <a:dgm id="{FD3F3E7D-2E56-4493-A73E-5D3EE2F0968A}"/>
                                            </p:graphicEl>
                                          </p:spTgt>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4">
                                            <p:graphicEl>
                                              <a:dgm id="{343B028A-5521-489B-B849-0B26979855FB}"/>
                                            </p:graphicEl>
                                          </p:spTgt>
                                        </p:tgtEl>
                                        <p:attrNameLst>
                                          <p:attrName>style.visibility</p:attrName>
                                        </p:attrNameLst>
                                      </p:cBhvr>
                                      <p:to>
                                        <p:strVal val="visible"/>
                                      </p:to>
                                    </p:set>
                                    <p:anim calcmode="lin" valueType="num">
                                      <p:cBhvr additive="base">
                                        <p:cTn id="175" dur="500" fill="hold"/>
                                        <p:tgtEl>
                                          <p:spTgt spid="4">
                                            <p:graphicEl>
                                              <a:dgm id="{343B028A-5521-489B-B849-0B26979855FB}"/>
                                            </p:graphicEl>
                                          </p:spTgt>
                                        </p:tgtEl>
                                        <p:attrNameLst>
                                          <p:attrName>ppt_x</p:attrName>
                                        </p:attrNameLst>
                                      </p:cBhvr>
                                      <p:tavLst>
                                        <p:tav tm="0">
                                          <p:val>
                                            <p:strVal val="#ppt_x"/>
                                          </p:val>
                                        </p:tav>
                                        <p:tav tm="100000">
                                          <p:val>
                                            <p:strVal val="#ppt_x"/>
                                          </p:val>
                                        </p:tav>
                                      </p:tavLst>
                                    </p:anim>
                                    <p:anim calcmode="lin" valueType="num">
                                      <p:cBhvr additive="base">
                                        <p:cTn id="176" dur="500" fill="hold"/>
                                        <p:tgtEl>
                                          <p:spTgt spid="4">
                                            <p:graphicEl>
                                              <a:dgm id="{343B028A-5521-489B-B849-0B26979855FB}"/>
                                            </p:graphicEl>
                                          </p:spTgt>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4">
                                            <p:graphicEl>
                                              <a:dgm id="{E0E2CC6F-CD14-4D74-9957-A0094289142C}"/>
                                            </p:graphicEl>
                                          </p:spTgt>
                                        </p:tgtEl>
                                        <p:attrNameLst>
                                          <p:attrName>style.visibility</p:attrName>
                                        </p:attrNameLst>
                                      </p:cBhvr>
                                      <p:to>
                                        <p:strVal val="visible"/>
                                      </p:to>
                                    </p:set>
                                    <p:anim calcmode="lin" valueType="num">
                                      <p:cBhvr additive="base">
                                        <p:cTn id="179" dur="500" fill="hold"/>
                                        <p:tgtEl>
                                          <p:spTgt spid="4">
                                            <p:graphicEl>
                                              <a:dgm id="{E0E2CC6F-CD14-4D74-9957-A0094289142C}"/>
                                            </p:graphicEl>
                                          </p:spTgt>
                                        </p:tgtEl>
                                        <p:attrNameLst>
                                          <p:attrName>ppt_x</p:attrName>
                                        </p:attrNameLst>
                                      </p:cBhvr>
                                      <p:tavLst>
                                        <p:tav tm="0">
                                          <p:val>
                                            <p:strVal val="#ppt_x"/>
                                          </p:val>
                                        </p:tav>
                                        <p:tav tm="100000">
                                          <p:val>
                                            <p:strVal val="#ppt_x"/>
                                          </p:val>
                                        </p:tav>
                                      </p:tavLst>
                                    </p:anim>
                                    <p:anim calcmode="lin" valueType="num">
                                      <p:cBhvr additive="base">
                                        <p:cTn id="180" dur="500" fill="hold"/>
                                        <p:tgtEl>
                                          <p:spTgt spid="4">
                                            <p:graphicEl>
                                              <a:dgm id="{E0E2CC6F-CD14-4D74-9957-A0094289142C}"/>
                                            </p:graphicEl>
                                          </p:spTgt>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4" fill="hold" grpId="0" nodeType="clickEffect">
                                  <p:stCondLst>
                                    <p:cond delay="0"/>
                                  </p:stCondLst>
                                  <p:childTnLst>
                                    <p:set>
                                      <p:cBhvr>
                                        <p:cTn id="184" dur="1" fill="hold">
                                          <p:stCondLst>
                                            <p:cond delay="0"/>
                                          </p:stCondLst>
                                        </p:cTn>
                                        <p:tgtEl>
                                          <p:spTgt spid="4">
                                            <p:graphicEl>
                                              <a:dgm id="{86FCA513-A9BB-433F-83B4-1C3AC965D874}"/>
                                            </p:graphicEl>
                                          </p:spTgt>
                                        </p:tgtEl>
                                        <p:attrNameLst>
                                          <p:attrName>style.visibility</p:attrName>
                                        </p:attrNameLst>
                                      </p:cBhvr>
                                      <p:to>
                                        <p:strVal val="visible"/>
                                      </p:to>
                                    </p:set>
                                    <p:anim calcmode="lin" valueType="num">
                                      <p:cBhvr additive="base">
                                        <p:cTn id="185" dur="500" fill="hold"/>
                                        <p:tgtEl>
                                          <p:spTgt spid="4">
                                            <p:graphicEl>
                                              <a:dgm id="{86FCA513-A9BB-433F-83B4-1C3AC965D874}"/>
                                            </p:graphicEl>
                                          </p:spTgt>
                                        </p:tgtEl>
                                        <p:attrNameLst>
                                          <p:attrName>ppt_x</p:attrName>
                                        </p:attrNameLst>
                                      </p:cBhvr>
                                      <p:tavLst>
                                        <p:tav tm="0">
                                          <p:val>
                                            <p:strVal val="#ppt_x"/>
                                          </p:val>
                                        </p:tav>
                                        <p:tav tm="100000">
                                          <p:val>
                                            <p:strVal val="#ppt_x"/>
                                          </p:val>
                                        </p:tav>
                                      </p:tavLst>
                                    </p:anim>
                                    <p:anim calcmode="lin" valueType="num">
                                      <p:cBhvr additive="base">
                                        <p:cTn id="186" dur="500" fill="hold"/>
                                        <p:tgtEl>
                                          <p:spTgt spid="4">
                                            <p:graphicEl>
                                              <a:dgm id="{86FCA513-A9BB-433F-83B4-1C3AC965D874}"/>
                                            </p:graphicEl>
                                          </p:spTgt>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4">
                                            <p:graphicEl>
                                              <a:dgm id="{57AF0B23-339A-42CD-9ED0-4F51E4881B7A}"/>
                                            </p:graphicEl>
                                          </p:spTgt>
                                        </p:tgtEl>
                                        <p:attrNameLst>
                                          <p:attrName>style.visibility</p:attrName>
                                        </p:attrNameLst>
                                      </p:cBhvr>
                                      <p:to>
                                        <p:strVal val="visible"/>
                                      </p:to>
                                    </p:set>
                                    <p:anim calcmode="lin" valueType="num">
                                      <p:cBhvr additive="base">
                                        <p:cTn id="189" dur="500" fill="hold"/>
                                        <p:tgtEl>
                                          <p:spTgt spid="4">
                                            <p:graphicEl>
                                              <a:dgm id="{57AF0B23-339A-42CD-9ED0-4F51E4881B7A}"/>
                                            </p:graphicEl>
                                          </p:spTgt>
                                        </p:tgtEl>
                                        <p:attrNameLst>
                                          <p:attrName>ppt_x</p:attrName>
                                        </p:attrNameLst>
                                      </p:cBhvr>
                                      <p:tavLst>
                                        <p:tav tm="0">
                                          <p:val>
                                            <p:strVal val="#ppt_x"/>
                                          </p:val>
                                        </p:tav>
                                        <p:tav tm="100000">
                                          <p:val>
                                            <p:strVal val="#ppt_x"/>
                                          </p:val>
                                        </p:tav>
                                      </p:tavLst>
                                    </p:anim>
                                    <p:anim calcmode="lin" valueType="num">
                                      <p:cBhvr additive="base">
                                        <p:cTn id="190" dur="500" fill="hold"/>
                                        <p:tgtEl>
                                          <p:spTgt spid="4">
                                            <p:graphicEl>
                                              <a:dgm id="{57AF0B23-339A-42CD-9ED0-4F51E4881B7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2012-03-03T02:37:15Z</outs:dateTime>
      <outs:isPinned>true</outs:isPinned>
    </outs:relatedDate>
    <outs:relatedDate>
      <outs:type>2</outs:type>
      <outs:displayName>Created</outs:displayName>
      <outs:dateTime>2012-02-29T20:14:12Z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mahdi</outs:displayName>
          <outs:accountName/>
        </outs:relatedPerson>
      </outs:people>
      <outs:source>0</outs:source>
      <outs:isPinned>true</outs:isPinned>
    </outs:relatedPeopleItem>
    <outs:relatedPeopleItem>
      <outs:category>Last modified by</outs:category>
      <outs:people>
        <outs:relatedPerson>
          <outs:displayName>mahdi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5365A147-0605-4F5A-81EF-FE8FA075C00B}">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Foundry</Template>
  <TotalTime>1049</TotalTime>
  <Words>663</Words>
  <Application>Microsoft Office PowerPoint</Application>
  <PresentationFormat>On-screen Show (4:3)</PresentationFormat>
  <Paragraphs>118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درس سی و سوم</vt:lpstr>
      <vt:lpstr>درس سی و سوم مقدمه</vt:lpstr>
      <vt:lpstr>درس سی و سوم مقدمه</vt:lpstr>
      <vt:lpstr>درس سی و سوم مقدمه</vt:lpstr>
      <vt:lpstr>درس سی و سوم زیاد نشدن چیزی بر قرآن (عدم تحریف به زیاده)</vt:lpstr>
      <vt:lpstr>درس سی و سوم کم نشدن چیزی از قرآن (عدم تحریف به نقیصه)</vt:lpstr>
      <vt:lpstr>درس سی و سوم کم نشدن چیزی از قرآن (عدم تحریف به نقیصه)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سی و سوم</dc:title>
  <dc:creator>mahdi</dc:creator>
  <cp:lastModifiedBy>mahdi</cp:lastModifiedBy>
  <cp:revision>16</cp:revision>
  <dcterms:created xsi:type="dcterms:W3CDTF">2012-02-29T20:14:12Z</dcterms:created>
  <dcterms:modified xsi:type="dcterms:W3CDTF">2013-04-08T05:52:10Z</dcterms:modified>
</cp:coreProperties>
</file>