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66" r:id="rId5"/>
    <p:sldId id="258" r:id="rId6"/>
    <p:sldId id="260" r:id="rId7"/>
    <p:sldId id="259" r:id="rId8"/>
    <p:sldId id="261" r:id="rId9"/>
    <p:sldId id="262" r:id="rId10"/>
    <p:sldId id="265" r:id="rId11"/>
    <p:sldId id="263" r:id="rId12"/>
    <p:sldId id="264"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74" d="100"/>
          <a:sy n="74" d="100"/>
        </p:scale>
        <p:origin x="-12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2-16T06:58:13.270" idx="1">
    <p:pos x="5750" y="10"/>
    <p:text>معجزات بر دو دسته اند: معجزات سهل الوصول که اطلاع بر جنبه اعجاز آنها مقدمات اندکی دارد مثل اینکه پیامبری در 100 متری ما مشغول زنده کردن مرده ای باشد در اینجا کافی است که ما این صد متر را طی کنیم برای مشاهده معجزه ضمن اینکه خارق العاده بودن این امر اظهر من الشمس است دسته دوم مهجزات صعب الوصول هستند که مقدمات پیچیده و احیانا فراون دارند به نظر این حقیر قرآن کریم اینگونه است و درک اعجاز آن با به صورت یقین منطقی برای همگان میسر نیست زیرا در آیات تحدی سخن به مثل قرآن است به صورت مطلق بدون اینکه وجه شبه را ذکر کرده باشد این اطلاق می فهماند که لازم است مثل قرآن در تمام صفات قرآنی مشترک باشد و صفات قرآن بسیار متعددند از جمله نور مبین، برهان، قول فصل و ... درک این صفات در خود قرآن کریم نیاز به انس شدید با این کتاب آسمانی دارد بنابراین برای کسانی که این صفات را در خود قرآن درک ننموده اند ممکن نیست که در گفتار دیگران به نفی و اثبات بپردازند لذا اینکه مثلیت را منحصر در فصاحت و بالغت یا محتوای بلند و ... نماییم ادعای بدون دلیل است بلکه لازم است مثل قرآن در همه ویژگی های قرآن با آن سهیم باشد
البته درک هر کدام از این صفات نیز به تنهایی (مثل خصوص بلاغت) امری مشکل است و نمی توان آن را سهل الموونه محسوب نمود ضمن اینکه در اینجا اگر به گزارش متخصصین نیز اکتفا کنیم مثلا بگوییم قرآن کتابی است که فصحای عرب اعتراف به افصحیت آن نموده اند و ... روشن است که چنین بیانی جدلی و خطابی است نه برهانی و مفید یقین منطقی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193B0-4EF4-4366-99AD-5BACE86B85C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54DA4876-279D-46E7-94B9-0011D9815589}">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dirty="0" smtClean="0">
              <a:cs typeface="B Koodak" pitchFamily="2" charset="-78"/>
            </a:rPr>
            <a:t>منابعی برای مطالعه بیشتر (این درس و درس بعد)</a:t>
          </a:r>
          <a:endParaRPr lang="fa-IR" sz="1600" dirty="0">
            <a:cs typeface="B Koodak" pitchFamily="2" charset="-78"/>
          </a:endParaRPr>
        </a:p>
      </dgm:t>
    </dgm:pt>
    <dgm:pt modelId="{821A7932-5A9E-41C9-AAB0-4200DF824448}" type="parTrans" cxnId="{6F6A7D58-39C9-403C-8723-98714B987BE7}">
      <dgm:prSet/>
      <dgm:spPr/>
      <dgm:t>
        <a:bodyPr/>
        <a:lstStyle/>
        <a:p>
          <a:pPr rtl="1"/>
          <a:endParaRPr lang="fa-IR" sz="1600">
            <a:cs typeface="B Koodak" pitchFamily="2" charset="-78"/>
          </a:endParaRPr>
        </a:p>
      </dgm:t>
    </dgm:pt>
    <dgm:pt modelId="{F09D4958-215C-474F-BDBE-A3C672E1AA88}" type="sibTrans" cxnId="{6F6A7D58-39C9-403C-8723-98714B987BE7}">
      <dgm:prSet/>
      <dgm:spPr/>
      <dgm:t>
        <a:bodyPr/>
        <a:lstStyle/>
        <a:p>
          <a:pPr rtl="1"/>
          <a:endParaRPr lang="fa-IR" sz="1600">
            <a:cs typeface="B Koodak" pitchFamily="2" charset="-78"/>
          </a:endParaRPr>
        </a:p>
      </dgm:t>
    </dgm:pt>
    <dgm:pt modelId="{4061ECB0-A4FF-4CB1-851B-341E5F21E33E}">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dirty="0" smtClean="0">
              <a:cs typeface="B Koodak" pitchFamily="2" charset="-78"/>
            </a:rPr>
            <a:t>قرآن شناسی / آیت الله مصباح / ج 1 درس نهم                        تا درس هفدهم (ص 201 تا 356)</a:t>
          </a:r>
          <a:endParaRPr lang="fa-IR" sz="1600" dirty="0">
            <a:cs typeface="B Koodak" pitchFamily="2" charset="-78"/>
          </a:endParaRPr>
        </a:p>
      </dgm:t>
    </dgm:pt>
    <dgm:pt modelId="{B3BCBFC5-2730-4AB5-B8BA-DE4EF1C4C0EE}" type="parTrans" cxnId="{34C32B7E-C30D-402C-BA37-D41BFF2D3189}">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endParaRPr lang="fa-IR" sz="1600">
            <a:cs typeface="B Koodak" pitchFamily="2" charset="-78"/>
          </a:endParaRPr>
        </a:p>
      </dgm:t>
    </dgm:pt>
    <dgm:pt modelId="{226E1E8D-256F-4897-A613-8DDC60E666A8}" type="sibTrans" cxnId="{34C32B7E-C30D-402C-BA37-D41BFF2D3189}">
      <dgm:prSet/>
      <dgm:spPr/>
      <dgm:t>
        <a:bodyPr/>
        <a:lstStyle/>
        <a:p>
          <a:pPr rtl="1"/>
          <a:endParaRPr lang="fa-IR" sz="1600">
            <a:cs typeface="B Koodak" pitchFamily="2" charset="-78"/>
          </a:endParaRPr>
        </a:p>
      </dgm:t>
    </dgm:pt>
    <dgm:pt modelId="{CFBDD481-FE62-4F90-8A4C-A2225A20DDA0}">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dirty="0" smtClean="0">
              <a:cs typeface="B Koodak" pitchFamily="2" charset="-78"/>
            </a:rPr>
            <a:t>وحی و نبوت در قرآن / آیت الله جوادی / ص 300 تا 352</a:t>
          </a:r>
          <a:endParaRPr lang="fa-IR" sz="1600" dirty="0">
            <a:cs typeface="B Koodak" pitchFamily="2" charset="-78"/>
          </a:endParaRPr>
        </a:p>
      </dgm:t>
    </dgm:pt>
    <dgm:pt modelId="{CEDCD563-3818-449A-AE8D-1713981C20BC}" type="parTrans" cxnId="{370C038A-58D9-4E10-B221-203AFD7E24A1}">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endParaRPr lang="fa-IR" sz="1600">
            <a:cs typeface="B Koodak" pitchFamily="2" charset="-78"/>
          </a:endParaRPr>
        </a:p>
      </dgm:t>
    </dgm:pt>
    <dgm:pt modelId="{C3C0FC17-6B83-449B-9AA5-72846DC5662B}" type="sibTrans" cxnId="{370C038A-58D9-4E10-B221-203AFD7E24A1}">
      <dgm:prSet/>
      <dgm:spPr/>
      <dgm:t>
        <a:bodyPr/>
        <a:lstStyle/>
        <a:p>
          <a:pPr rtl="1"/>
          <a:endParaRPr lang="fa-IR" sz="1600">
            <a:cs typeface="B Koodak" pitchFamily="2" charset="-78"/>
          </a:endParaRPr>
        </a:p>
      </dgm:t>
    </dgm:pt>
    <dgm:pt modelId="{C3BA7EE4-82A6-4606-8422-C80DE3082E6B}">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dirty="0" smtClean="0">
              <a:cs typeface="B Koodak" pitchFamily="2" charset="-78"/>
            </a:rPr>
            <a:t>المیزان / ج1 ص 58 تا 90</a:t>
          </a:r>
          <a:endParaRPr lang="fa-IR" sz="1600" dirty="0">
            <a:cs typeface="B Koodak" pitchFamily="2" charset="-78"/>
          </a:endParaRPr>
        </a:p>
      </dgm:t>
    </dgm:pt>
    <dgm:pt modelId="{B033299E-8BD7-477F-8696-9D55CB22675C}" type="parTrans" cxnId="{8881F626-18C3-4A49-BBBA-B940EA732868}">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endParaRPr lang="fa-IR" sz="1600">
            <a:cs typeface="B Koodak" pitchFamily="2" charset="-78"/>
          </a:endParaRPr>
        </a:p>
      </dgm:t>
    </dgm:pt>
    <dgm:pt modelId="{D1520620-8A11-4C4C-9E08-9FA2820528F9}" type="sibTrans" cxnId="{8881F626-18C3-4A49-BBBA-B940EA732868}">
      <dgm:prSet/>
      <dgm:spPr/>
      <dgm:t>
        <a:bodyPr/>
        <a:lstStyle/>
        <a:p>
          <a:pPr rtl="1"/>
          <a:endParaRPr lang="fa-IR" sz="1600">
            <a:cs typeface="B Koodak" pitchFamily="2" charset="-78"/>
          </a:endParaRPr>
        </a:p>
      </dgm:t>
    </dgm:pt>
    <dgm:pt modelId="{00BB8557-81A7-4265-B063-E514135E6EFD}">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dirty="0" smtClean="0">
              <a:cs typeface="B Koodak" pitchFamily="2" charset="-78"/>
            </a:rPr>
            <a:t>تسنیم / ج2 ص 409 تا 504</a:t>
          </a:r>
          <a:endParaRPr lang="fa-IR" sz="1600" dirty="0">
            <a:cs typeface="B Koodak" pitchFamily="2" charset="-78"/>
          </a:endParaRPr>
        </a:p>
      </dgm:t>
    </dgm:pt>
    <dgm:pt modelId="{3C102901-0169-4BC6-82D4-E1D56BE43A5E}" type="parTrans" cxnId="{4445C8CC-EE6C-4262-BD21-7A1E7357D879}">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endParaRPr lang="fa-IR" sz="1600">
            <a:cs typeface="B Koodak" pitchFamily="2" charset="-78"/>
          </a:endParaRPr>
        </a:p>
      </dgm:t>
    </dgm:pt>
    <dgm:pt modelId="{89B10B03-C1E7-4CD3-B146-5BA782FC6616}" type="sibTrans" cxnId="{4445C8CC-EE6C-4262-BD21-7A1E7357D879}">
      <dgm:prSet/>
      <dgm:spPr/>
      <dgm:t>
        <a:bodyPr/>
        <a:lstStyle/>
        <a:p>
          <a:pPr rtl="1"/>
          <a:endParaRPr lang="fa-IR" sz="1600">
            <a:cs typeface="B Koodak" pitchFamily="2" charset="-78"/>
          </a:endParaRPr>
        </a:p>
      </dgm:t>
    </dgm:pt>
    <dgm:pt modelId="{CE14FA70-13FE-49A0-A126-101BEF88EE25}" type="pres">
      <dgm:prSet presAssocID="{8A9193B0-4EF4-4366-99AD-5BACE86B85C2}" presName="diagram" presStyleCnt="0">
        <dgm:presLayoutVars>
          <dgm:chPref val="1"/>
          <dgm:dir val="rev"/>
          <dgm:animOne val="branch"/>
          <dgm:animLvl val="lvl"/>
          <dgm:resizeHandles val="exact"/>
        </dgm:presLayoutVars>
      </dgm:prSet>
      <dgm:spPr/>
      <dgm:t>
        <a:bodyPr/>
        <a:lstStyle/>
        <a:p>
          <a:pPr rtl="1"/>
          <a:endParaRPr lang="fa-IR"/>
        </a:p>
      </dgm:t>
    </dgm:pt>
    <dgm:pt modelId="{42A6FB31-2EA3-40AF-80DA-87C10DD2FB57}" type="pres">
      <dgm:prSet presAssocID="{54DA4876-279D-46E7-94B9-0011D9815589}" presName="root1" presStyleCnt="0"/>
      <dgm:spPr/>
    </dgm:pt>
    <dgm:pt modelId="{8FE41039-C3F6-41ED-AF78-51588314B10B}" type="pres">
      <dgm:prSet presAssocID="{54DA4876-279D-46E7-94B9-0011D9815589}" presName="LevelOneTextNode" presStyleLbl="node0" presStyleIdx="0" presStyleCnt="1">
        <dgm:presLayoutVars>
          <dgm:chPref val="3"/>
        </dgm:presLayoutVars>
      </dgm:prSet>
      <dgm:spPr/>
      <dgm:t>
        <a:bodyPr/>
        <a:lstStyle/>
        <a:p>
          <a:pPr rtl="1"/>
          <a:endParaRPr lang="fa-IR"/>
        </a:p>
      </dgm:t>
    </dgm:pt>
    <dgm:pt modelId="{A6172AB1-7045-4C62-AC9B-511B91AE273D}" type="pres">
      <dgm:prSet presAssocID="{54DA4876-279D-46E7-94B9-0011D9815589}" presName="level2hierChild" presStyleCnt="0"/>
      <dgm:spPr/>
    </dgm:pt>
    <dgm:pt modelId="{75FEC0BF-DE6D-4AD4-A9A5-735E1DD50FD1}" type="pres">
      <dgm:prSet presAssocID="{B3BCBFC5-2730-4AB5-B8BA-DE4EF1C4C0EE}" presName="conn2-1" presStyleLbl="parChTrans1D2" presStyleIdx="0" presStyleCnt="4"/>
      <dgm:spPr/>
      <dgm:t>
        <a:bodyPr/>
        <a:lstStyle/>
        <a:p>
          <a:pPr rtl="1"/>
          <a:endParaRPr lang="fa-IR"/>
        </a:p>
      </dgm:t>
    </dgm:pt>
    <dgm:pt modelId="{F28BAD48-9590-4A5D-8767-B83D2DA01B02}" type="pres">
      <dgm:prSet presAssocID="{B3BCBFC5-2730-4AB5-B8BA-DE4EF1C4C0EE}" presName="connTx" presStyleLbl="parChTrans1D2" presStyleIdx="0" presStyleCnt="4"/>
      <dgm:spPr/>
      <dgm:t>
        <a:bodyPr/>
        <a:lstStyle/>
        <a:p>
          <a:pPr rtl="1"/>
          <a:endParaRPr lang="fa-IR"/>
        </a:p>
      </dgm:t>
    </dgm:pt>
    <dgm:pt modelId="{9CB9F64D-87A9-40CE-839E-F1EE51402286}" type="pres">
      <dgm:prSet presAssocID="{4061ECB0-A4FF-4CB1-851B-341E5F21E33E}" presName="root2" presStyleCnt="0"/>
      <dgm:spPr/>
    </dgm:pt>
    <dgm:pt modelId="{46AD74CA-31DD-44EE-8075-26957CF16200}" type="pres">
      <dgm:prSet presAssocID="{4061ECB0-A4FF-4CB1-851B-341E5F21E33E}" presName="LevelTwoTextNode" presStyleLbl="node2" presStyleIdx="0" presStyleCnt="4" custScaleX="209365">
        <dgm:presLayoutVars>
          <dgm:chPref val="3"/>
        </dgm:presLayoutVars>
      </dgm:prSet>
      <dgm:spPr/>
      <dgm:t>
        <a:bodyPr/>
        <a:lstStyle/>
        <a:p>
          <a:pPr rtl="1"/>
          <a:endParaRPr lang="fa-IR"/>
        </a:p>
      </dgm:t>
    </dgm:pt>
    <dgm:pt modelId="{F4B7FC50-7B87-4DE6-8D8F-B18C0187009B}" type="pres">
      <dgm:prSet presAssocID="{4061ECB0-A4FF-4CB1-851B-341E5F21E33E}" presName="level3hierChild" presStyleCnt="0"/>
      <dgm:spPr/>
    </dgm:pt>
    <dgm:pt modelId="{5C173FEE-588C-4059-8471-72A8FC918D43}" type="pres">
      <dgm:prSet presAssocID="{CEDCD563-3818-449A-AE8D-1713981C20BC}" presName="conn2-1" presStyleLbl="parChTrans1D2" presStyleIdx="1" presStyleCnt="4"/>
      <dgm:spPr/>
      <dgm:t>
        <a:bodyPr/>
        <a:lstStyle/>
        <a:p>
          <a:pPr rtl="1"/>
          <a:endParaRPr lang="fa-IR"/>
        </a:p>
      </dgm:t>
    </dgm:pt>
    <dgm:pt modelId="{3B1133B5-AF70-4894-B3E6-7E91B224EA64}" type="pres">
      <dgm:prSet presAssocID="{CEDCD563-3818-449A-AE8D-1713981C20BC}" presName="connTx" presStyleLbl="parChTrans1D2" presStyleIdx="1" presStyleCnt="4"/>
      <dgm:spPr/>
      <dgm:t>
        <a:bodyPr/>
        <a:lstStyle/>
        <a:p>
          <a:pPr rtl="1"/>
          <a:endParaRPr lang="fa-IR"/>
        </a:p>
      </dgm:t>
    </dgm:pt>
    <dgm:pt modelId="{5D744F22-CF71-4FE8-837D-44DBC309DF5E}" type="pres">
      <dgm:prSet presAssocID="{CFBDD481-FE62-4F90-8A4C-A2225A20DDA0}" presName="root2" presStyleCnt="0"/>
      <dgm:spPr/>
    </dgm:pt>
    <dgm:pt modelId="{06E51C5D-37A9-4C50-AE7C-49C1F2E92CEE}" type="pres">
      <dgm:prSet presAssocID="{CFBDD481-FE62-4F90-8A4C-A2225A20DDA0}" presName="LevelTwoTextNode" presStyleLbl="node2" presStyleIdx="1" presStyleCnt="4" custScaleX="209365">
        <dgm:presLayoutVars>
          <dgm:chPref val="3"/>
        </dgm:presLayoutVars>
      </dgm:prSet>
      <dgm:spPr/>
      <dgm:t>
        <a:bodyPr/>
        <a:lstStyle/>
        <a:p>
          <a:pPr rtl="1"/>
          <a:endParaRPr lang="fa-IR"/>
        </a:p>
      </dgm:t>
    </dgm:pt>
    <dgm:pt modelId="{A7B74A38-BB49-4D68-98AE-06E5EFB96E6B}" type="pres">
      <dgm:prSet presAssocID="{CFBDD481-FE62-4F90-8A4C-A2225A20DDA0}" presName="level3hierChild" presStyleCnt="0"/>
      <dgm:spPr/>
    </dgm:pt>
    <dgm:pt modelId="{9FCF8A84-1B91-48F0-800F-C529E70CD730}" type="pres">
      <dgm:prSet presAssocID="{B033299E-8BD7-477F-8696-9D55CB22675C}" presName="conn2-1" presStyleLbl="parChTrans1D2" presStyleIdx="2" presStyleCnt="4"/>
      <dgm:spPr/>
      <dgm:t>
        <a:bodyPr/>
        <a:lstStyle/>
        <a:p>
          <a:pPr rtl="1"/>
          <a:endParaRPr lang="fa-IR"/>
        </a:p>
      </dgm:t>
    </dgm:pt>
    <dgm:pt modelId="{A33F22F8-5C60-4FBD-8720-15AB5F6AEFF7}" type="pres">
      <dgm:prSet presAssocID="{B033299E-8BD7-477F-8696-9D55CB22675C}" presName="connTx" presStyleLbl="parChTrans1D2" presStyleIdx="2" presStyleCnt="4"/>
      <dgm:spPr/>
      <dgm:t>
        <a:bodyPr/>
        <a:lstStyle/>
        <a:p>
          <a:pPr rtl="1"/>
          <a:endParaRPr lang="fa-IR"/>
        </a:p>
      </dgm:t>
    </dgm:pt>
    <dgm:pt modelId="{A0F09D84-395D-4267-9C51-1BAE0BE54B35}" type="pres">
      <dgm:prSet presAssocID="{C3BA7EE4-82A6-4606-8422-C80DE3082E6B}" presName="root2" presStyleCnt="0"/>
      <dgm:spPr/>
    </dgm:pt>
    <dgm:pt modelId="{A3746DEF-A3DA-4B4B-AFA8-D315D1859DB4}" type="pres">
      <dgm:prSet presAssocID="{C3BA7EE4-82A6-4606-8422-C80DE3082E6B}" presName="LevelTwoTextNode" presStyleLbl="node2" presStyleIdx="2" presStyleCnt="4" custScaleX="209365">
        <dgm:presLayoutVars>
          <dgm:chPref val="3"/>
        </dgm:presLayoutVars>
      </dgm:prSet>
      <dgm:spPr/>
      <dgm:t>
        <a:bodyPr/>
        <a:lstStyle/>
        <a:p>
          <a:pPr rtl="1"/>
          <a:endParaRPr lang="fa-IR"/>
        </a:p>
      </dgm:t>
    </dgm:pt>
    <dgm:pt modelId="{443EBDB2-D752-490C-9DB5-090E224B3A4B}" type="pres">
      <dgm:prSet presAssocID="{C3BA7EE4-82A6-4606-8422-C80DE3082E6B}" presName="level3hierChild" presStyleCnt="0"/>
      <dgm:spPr/>
    </dgm:pt>
    <dgm:pt modelId="{3B115AEA-BB22-4B20-8CE3-AC52A6AD0E17}" type="pres">
      <dgm:prSet presAssocID="{3C102901-0169-4BC6-82D4-E1D56BE43A5E}" presName="conn2-1" presStyleLbl="parChTrans1D2" presStyleIdx="3" presStyleCnt="4"/>
      <dgm:spPr/>
      <dgm:t>
        <a:bodyPr/>
        <a:lstStyle/>
        <a:p>
          <a:pPr rtl="1"/>
          <a:endParaRPr lang="fa-IR"/>
        </a:p>
      </dgm:t>
    </dgm:pt>
    <dgm:pt modelId="{B4E0002F-8066-4F37-872D-062B7629FDE3}" type="pres">
      <dgm:prSet presAssocID="{3C102901-0169-4BC6-82D4-E1D56BE43A5E}" presName="connTx" presStyleLbl="parChTrans1D2" presStyleIdx="3" presStyleCnt="4"/>
      <dgm:spPr/>
      <dgm:t>
        <a:bodyPr/>
        <a:lstStyle/>
        <a:p>
          <a:pPr rtl="1"/>
          <a:endParaRPr lang="fa-IR"/>
        </a:p>
      </dgm:t>
    </dgm:pt>
    <dgm:pt modelId="{917A3994-D2F3-40A3-9E3D-D75612AFE092}" type="pres">
      <dgm:prSet presAssocID="{00BB8557-81A7-4265-B063-E514135E6EFD}" presName="root2" presStyleCnt="0"/>
      <dgm:spPr/>
    </dgm:pt>
    <dgm:pt modelId="{010B038B-1015-4ED4-851E-56A481B01074}" type="pres">
      <dgm:prSet presAssocID="{00BB8557-81A7-4265-B063-E514135E6EFD}" presName="LevelTwoTextNode" presStyleLbl="node2" presStyleIdx="3" presStyleCnt="4" custScaleX="209365">
        <dgm:presLayoutVars>
          <dgm:chPref val="3"/>
        </dgm:presLayoutVars>
      </dgm:prSet>
      <dgm:spPr/>
      <dgm:t>
        <a:bodyPr/>
        <a:lstStyle/>
        <a:p>
          <a:pPr rtl="1"/>
          <a:endParaRPr lang="fa-IR"/>
        </a:p>
      </dgm:t>
    </dgm:pt>
    <dgm:pt modelId="{7FB056C6-EA15-4C45-8DAE-57454F338019}" type="pres">
      <dgm:prSet presAssocID="{00BB8557-81A7-4265-B063-E514135E6EFD}" presName="level3hierChild" presStyleCnt="0"/>
      <dgm:spPr/>
    </dgm:pt>
  </dgm:ptLst>
  <dgm:cxnLst>
    <dgm:cxn modelId="{8881F626-18C3-4A49-BBBA-B940EA732868}" srcId="{54DA4876-279D-46E7-94B9-0011D9815589}" destId="{C3BA7EE4-82A6-4606-8422-C80DE3082E6B}" srcOrd="2" destOrd="0" parTransId="{B033299E-8BD7-477F-8696-9D55CB22675C}" sibTransId="{D1520620-8A11-4C4C-9E08-9FA2820528F9}"/>
    <dgm:cxn modelId="{CABA52FA-FB1A-4F8C-8481-F5E2813E91F0}" type="presOf" srcId="{CEDCD563-3818-449A-AE8D-1713981C20BC}" destId="{5C173FEE-588C-4059-8471-72A8FC918D43}" srcOrd="0" destOrd="0" presId="urn:microsoft.com/office/officeart/2005/8/layout/hierarchy2"/>
    <dgm:cxn modelId="{A38DE61D-0914-48E8-B4F3-BA95B16EB341}" type="presOf" srcId="{C3BA7EE4-82A6-4606-8422-C80DE3082E6B}" destId="{A3746DEF-A3DA-4B4B-AFA8-D315D1859DB4}" srcOrd="0" destOrd="0" presId="urn:microsoft.com/office/officeart/2005/8/layout/hierarchy2"/>
    <dgm:cxn modelId="{48796F66-65C4-479A-ABD7-280A1DF79091}" type="presOf" srcId="{54DA4876-279D-46E7-94B9-0011D9815589}" destId="{8FE41039-C3F6-41ED-AF78-51588314B10B}" srcOrd="0" destOrd="0" presId="urn:microsoft.com/office/officeart/2005/8/layout/hierarchy2"/>
    <dgm:cxn modelId="{204C9272-21BB-45BB-BD89-3D266532BEE6}" type="presOf" srcId="{00BB8557-81A7-4265-B063-E514135E6EFD}" destId="{010B038B-1015-4ED4-851E-56A481B01074}" srcOrd="0" destOrd="0" presId="urn:microsoft.com/office/officeart/2005/8/layout/hierarchy2"/>
    <dgm:cxn modelId="{204BB404-420D-4AA4-8FB4-3C0D4405BC00}" type="presOf" srcId="{B3BCBFC5-2730-4AB5-B8BA-DE4EF1C4C0EE}" destId="{F28BAD48-9590-4A5D-8767-B83D2DA01B02}" srcOrd="1" destOrd="0" presId="urn:microsoft.com/office/officeart/2005/8/layout/hierarchy2"/>
    <dgm:cxn modelId="{D43555BD-868A-4A9C-AF99-DBB5D462EA07}" type="presOf" srcId="{B3BCBFC5-2730-4AB5-B8BA-DE4EF1C4C0EE}" destId="{75FEC0BF-DE6D-4AD4-A9A5-735E1DD50FD1}" srcOrd="0" destOrd="0" presId="urn:microsoft.com/office/officeart/2005/8/layout/hierarchy2"/>
    <dgm:cxn modelId="{5B6BF4EA-2FF9-4983-88B9-2656A43BC12F}" type="presOf" srcId="{3C102901-0169-4BC6-82D4-E1D56BE43A5E}" destId="{3B115AEA-BB22-4B20-8CE3-AC52A6AD0E17}" srcOrd="0" destOrd="0" presId="urn:microsoft.com/office/officeart/2005/8/layout/hierarchy2"/>
    <dgm:cxn modelId="{370C038A-58D9-4E10-B221-203AFD7E24A1}" srcId="{54DA4876-279D-46E7-94B9-0011D9815589}" destId="{CFBDD481-FE62-4F90-8A4C-A2225A20DDA0}" srcOrd="1" destOrd="0" parTransId="{CEDCD563-3818-449A-AE8D-1713981C20BC}" sibTransId="{C3C0FC17-6B83-449B-9AA5-72846DC5662B}"/>
    <dgm:cxn modelId="{C9C1037A-529A-4FF9-B428-F6CF4E094D14}" type="presOf" srcId="{4061ECB0-A4FF-4CB1-851B-341E5F21E33E}" destId="{46AD74CA-31DD-44EE-8075-26957CF16200}" srcOrd="0" destOrd="0" presId="urn:microsoft.com/office/officeart/2005/8/layout/hierarchy2"/>
    <dgm:cxn modelId="{730F3360-A856-4C7E-AE7C-379F13234C9D}" type="presOf" srcId="{B033299E-8BD7-477F-8696-9D55CB22675C}" destId="{9FCF8A84-1B91-48F0-800F-C529E70CD730}" srcOrd="0" destOrd="0" presId="urn:microsoft.com/office/officeart/2005/8/layout/hierarchy2"/>
    <dgm:cxn modelId="{980F0861-97E5-4684-B509-6E71FD5D8FBC}" type="presOf" srcId="{3C102901-0169-4BC6-82D4-E1D56BE43A5E}" destId="{B4E0002F-8066-4F37-872D-062B7629FDE3}" srcOrd="1" destOrd="0" presId="urn:microsoft.com/office/officeart/2005/8/layout/hierarchy2"/>
    <dgm:cxn modelId="{A2ED23F4-5A3D-4EF3-92A8-02331E3F0904}" type="presOf" srcId="{CFBDD481-FE62-4F90-8A4C-A2225A20DDA0}" destId="{06E51C5D-37A9-4C50-AE7C-49C1F2E92CEE}" srcOrd="0" destOrd="0" presId="urn:microsoft.com/office/officeart/2005/8/layout/hierarchy2"/>
    <dgm:cxn modelId="{34C32B7E-C30D-402C-BA37-D41BFF2D3189}" srcId="{54DA4876-279D-46E7-94B9-0011D9815589}" destId="{4061ECB0-A4FF-4CB1-851B-341E5F21E33E}" srcOrd="0" destOrd="0" parTransId="{B3BCBFC5-2730-4AB5-B8BA-DE4EF1C4C0EE}" sibTransId="{226E1E8D-256F-4897-A613-8DDC60E666A8}"/>
    <dgm:cxn modelId="{C58C43E3-93EF-4694-B160-C736396866D0}" type="presOf" srcId="{B033299E-8BD7-477F-8696-9D55CB22675C}" destId="{A33F22F8-5C60-4FBD-8720-15AB5F6AEFF7}" srcOrd="1" destOrd="0" presId="urn:microsoft.com/office/officeart/2005/8/layout/hierarchy2"/>
    <dgm:cxn modelId="{6F6A7D58-39C9-403C-8723-98714B987BE7}" srcId="{8A9193B0-4EF4-4366-99AD-5BACE86B85C2}" destId="{54DA4876-279D-46E7-94B9-0011D9815589}" srcOrd="0" destOrd="0" parTransId="{821A7932-5A9E-41C9-AAB0-4200DF824448}" sibTransId="{F09D4958-215C-474F-BDBE-A3C672E1AA88}"/>
    <dgm:cxn modelId="{6F17073E-673E-4E7C-B0A9-7E0DA6B6CE7A}" type="presOf" srcId="{8A9193B0-4EF4-4366-99AD-5BACE86B85C2}" destId="{CE14FA70-13FE-49A0-A126-101BEF88EE25}" srcOrd="0" destOrd="0" presId="urn:microsoft.com/office/officeart/2005/8/layout/hierarchy2"/>
    <dgm:cxn modelId="{4445C8CC-EE6C-4262-BD21-7A1E7357D879}" srcId="{54DA4876-279D-46E7-94B9-0011D9815589}" destId="{00BB8557-81A7-4265-B063-E514135E6EFD}" srcOrd="3" destOrd="0" parTransId="{3C102901-0169-4BC6-82D4-E1D56BE43A5E}" sibTransId="{89B10B03-C1E7-4CD3-B146-5BA782FC6616}"/>
    <dgm:cxn modelId="{0F4EB17E-54E3-4A22-863A-B0B01B487282}" type="presOf" srcId="{CEDCD563-3818-449A-AE8D-1713981C20BC}" destId="{3B1133B5-AF70-4894-B3E6-7E91B224EA64}" srcOrd="1" destOrd="0" presId="urn:microsoft.com/office/officeart/2005/8/layout/hierarchy2"/>
    <dgm:cxn modelId="{2AF40450-47C4-4AA9-97BF-435418F6CB02}" type="presParOf" srcId="{CE14FA70-13FE-49A0-A126-101BEF88EE25}" destId="{42A6FB31-2EA3-40AF-80DA-87C10DD2FB57}" srcOrd="0" destOrd="0" presId="urn:microsoft.com/office/officeart/2005/8/layout/hierarchy2"/>
    <dgm:cxn modelId="{4A7AF9BD-87C4-44F7-9F4B-9EF8054703D0}" type="presParOf" srcId="{42A6FB31-2EA3-40AF-80DA-87C10DD2FB57}" destId="{8FE41039-C3F6-41ED-AF78-51588314B10B}" srcOrd="0" destOrd="0" presId="urn:microsoft.com/office/officeart/2005/8/layout/hierarchy2"/>
    <dgm:cxn modelId="{95274CF8-DFBB-4CCC-86BD-B65CD54105AB}" type="presParOf" srcId="{42A6FB31-2EA3-40AF-80DA-87C10DD2FB57}" destId="{A6172AB1-7045-4C62-AC9B-511B91AE273D}" srcOrd="1" destOrd="0" presId="urn:microsoft.com/office/officeart/2005/8/layout/hierarchy2"/>
    <dgm:cxn modelId="{81AEFACD-E210-4C85-8781-808EE0511B20}" type="presParOf" srcId="{A6172AB1-7045-4C62-AC9B-511B91AE273D}" destId="{75FEC0BF-DE6D-4AD4-A9A5-735E1DD50FD1}" srcOrd="0" destOrd="0" presId="urn:microsoft.com/office/officeart/2005/8/layout/hierarchy2"/>
    <dgm:cxn modelId="{34AA2485-DADE-484E-8062-A2DA52BA4A68}" type="presParOf" srcId="{75FEC0BF-DE6D-4AD4-A9A5-735E1DD50FD1}" destId="{F28BAD48-9590-4A5D-8767-B83D2DA01B02}" srcOrd="0" destOrd="0" presId="urn:microsoft.com/office/officeart/2005/8/layout/hierarchy2"/>
    <dgm:cxn modelId="{FA3AF812-EA4F-4FA2-9CDC-37FF78E041B4}" type="presParOf" srcId="{A6172AB1-7045-4C62-AC9B-511B91AE273D}" destId="{9CB9F64D-87A9-40CE-839E-F1EE51402286}" srcOrd="1" destOrd="0" presId="urn:microsoft.com/office/officeart/2005/8/layout/hierarchy2"/>
    <dgm:cxn modelId="{342EE82A-FDCD-4ED6-8CCC-1B12E4ACD154}" type="presParOf" srcId="{9CB9F64D-87A9-40CE-839E-F1EE51402286}" destId="{46AD74CA-31DD-44EE-8075-26957CF16200}" srcOrd="0" destOrd="0" presId="urn:microsoft.com/office/officeart/2005/8/layout/hierarchy2"/>
    <dgm:cxn modelId="{B6F8103F-4CDA-4F85-BA7B-FBCDEC31E425}" type="presParOf" srcId="{9CB9F64D-87A9-40CE-839E-F1EE51402286}" destId="{F4B7FC50-7B87-4DE6-8D8F-B18C0187009B}" srcOrd="1" destOrd="0" presId="urn:microsoft.com/office/officeart/2005/8/layout/hierarchy2"/>
    <dgm:cxn modelId="{5BF3E445-AC15-4BAE-ACF1-CE882D8C1BAF}" type="presParOf" srcId="{A6172AB1-7045-4C62-AC9B-511B91AE273D}" destId="{5C173FEE-588C-4059-8471-72A8FC918D43}" srcOrd="2" destOrd="0" presId="urn:microsoft.com/office/officeart/2005/8/layout/hierarchy2"/>
    <dgm:cxn modelId="{E35714A5-AFA6-4859-8EA1-546201BC542E}" type="presParOf" srcId="{5C173FEE-588C-4059-8471-72A8FC918D43}" destId="{3B1133B5-AF70-4894-B3E6-7E91B224EA64}" srcOrd="0" destOrd="0" presId="urn:microsoft.com/office/officeart/2005/8/layout/hierarchy2"/>
    <dgm:cxn modelId="{FB4D5D71-C009-41F0-8EDC-A534C8DD89AB}" type="presParOf" srcId="{A6172AB1-7045-4C62-AC9B-511B91AE273D}" destId="{5D744F22-CF71-4FE8-837D-44DBC309DF5E}" srcOrd="3" destOrd="0" presId="urn:microsoft.com/office/officeart/2005/8/layout/hierarchy2"/>
    <dgm:cxn modelId="{6C0D6647-2704-4D9B-9AC7-0BF1F1199B79}" type="presParOf" srcId="{5D744F22-CF71-4FE8-837D-44DBC309DF5E}" destId="{06E51C5D-37A9-4C50-AE7C-49C1F2E92CEE}" srcOrd="0" destOrd="0" presId="urn:microsoft.com/office/officeart/2005/8/layout/hierarchy2"/>
    <dgm:cxn modelId="{A427C3E6-D75E-4571-8ECA-D071CE12ED30}" type="presParOf" srcId="{5D744F22-CF71-4FE8-837D-44DBC309DF5E}" destId="{A7B74A38-BB49-4D68-98AE-06E5EFB96E6B}" srcOrd="1" destOrd="0" presId="urn:microsoft.com/office/officeart/2005/8/layout/hierarchy2"/>
    <dgm:cxn modelId="{5060A9D0-8011-4FE6-B9EC-2800590E763C}" type="presParOf" srcId="{A6172AB1-7045-4C62-AC9B-511B91AE273D}" destId="{9FCF8A84-1B91-48F0-800F-C529E70CD730}" srcOrd="4" destOrd="0" presId="urn:microsoft.com/office/officeart/2005/8/layout/hierarchy2"/>
    <dgm:cxn modelId="{B3F09904-9765-43A4-BB1A-8423A1274DB6}" type="presParOf" srcId="{9FCF8A84-1B91-48F0-800F-C529E70CD730}" destId="{A33F22F8-5C60-4FBD-8720-15AB5F6AEFF7}" srcOrd="0" destOrd="0" presId="urn:microsoft.com/office/officeart/2005/8/layout/hierarchy2"/>
    <dgm:cxn modelId="{91B0DB6F-42DF-47A1-BADE-20F64AC4ECD2}" type="presParOf" srcId="{A6172AB1-7045-4C62-AC9B-511B91AE273D}" destId="{A0F09D84-395D-4267-9C51-1BAE0BE54B35}" srcOrd="5" destOrd="0" presId="urn:microsoft.com/office/officeart/2005/8/layout/hierarchy2"/>
    <dgm:cxn modelId="{5DAF3964-A1AB-490A-AED3-AC195A88B5E4}" type="presParOf" srcId="{A0F09D84-395D-4267-9C51-1BAE0BE54B35}" destId="{A3746DEF-A3DA-4B4B-AFA8-D315D1859DB4}" srcOrd="0" destOrd="0" presId="urn:microsoft.com/office/officeart/2005/8/layout/hierarchy2"/>
    <dgm:cxn modelId="{4DE2A440-55D6-4468-8E32-6A95796647F3}" type="presParOf" srcId="{A0F09D84-395D-4267-9C51-1BAE0BE54B35}" destId="{443EBDB2-D752-490C-9DB5-090E224B3A4B}" srcOrd="1" destOrd="0" presId="urn:microsoft.com/office/officeart/2005/8/layout/hierarchy2"/>
    <dgm:cxn modelId="{55912552-E440-41BF-89A6-622A5A4A0188}" type="presParOf" srcId="{A6172AB1-7045-4C62-AC9B-511B91AE273D}" destId="{3B115AEA-BB22-4B20-8CE3-AC52A6AD0E17}" srcOrd="6" destOrd="0" presId="urn:microsoft.com/office/officeart/2005/8/layout/hierarchy2"/>
    <dgm:cxn modelId="{2AC28019-6772-41C8-9E2B-5D1D68598865}" type="presParOf" srcId="{3B115AEA-BB22-4B20-8CE3-AC52A6AD0E17}" destId="{B4E0002F-8066-4F37-872D-062B7629FDE3}" srcOrd="0" destOrd="0" presId="urn:microsoft.com/office/officeart/2005/8/layout/hierarchy2"/>
    <dgm:cxn modelId="{38581E96-DCB4-40C7-9538-AA2D9EFE0061}" type="presParOf" srcId="{A6172AB1-7045-4C62-AC9B-511B91AE273D}" destId="{917A3994-D2F3-40A3-9E3D-D75612AFE092}" srcOrd="7" destOrd="0" presId="urn:microsoft.com/office/officeart/2005/8/layout/hierarchy2"/>
    <dgm:cxn modelId="{27A94F6D-DF3A-49ED-A065-7CF82F5A0192}" type="presParOf" srcId="{917A3994-D2F3-40A3-9E3D-D75612AFE092}" destId="{010B038B-1015-4ED4-851E-56A481B01074}" srcOrd="0" destOrd="0" presId="urn:microsoft.com/office/officeart/2005/8/layout/hierarchy2"/>
    <dgm:cxn modelId="{D61DE1EA-6100-4025-973D-2915AEA51B84}" type="presParOf" srcId="{917A3994-D2F3-40A3-9E3D-D75612AFE092}" destId="{7FB056C6-EA15-4C45-8DAE-57454F33801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837EE78-6AE7-46CF-B807-A14E02F1F728}"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CC4A91E1-0FBF-4685-9BDC-83AE511C3A5B}">
      <dgm:prSet custT="1"/>
      <dgm:spPr/>
      <dgm:t>
        <a:bodyPr/>
        <a:lstStyle/>
        <a:p>
          <a:pPr rtl="1"/>
          <a:r>
            <a:rPr lang="fa-IR" sz="1600" dirty="0" smtClean="0">
              <a:cs typeface="B Koodak" pitchFamily="2" charset="-78"/>
            </a:rPr>
            <a:t>هر چند قرآن کریم در شرایط متفاوت بر حضرت نازل شده لکن این دگرگونی ها تاثیری در انسجام مطالب و شیوه اعجاز آمیز آن نداشته</a:t>
          </a:r>
          <a:endParaRPr lang="fa-IR" sz="1600" dirty="0">
            <a:cs typeface="B Koodak" pitchFamily="2" charset="-78"/>
          </a:endParaRPr>
        </a:p>
      </dgm:t>
    </dgm:pt>
    <dgm:pt modelId="{371ADF72-E738-472B-BAA9-9FF2A9C5BFD4}" type="parTrans" cxnId="{06C36BE9-C858-4346-B836-D2D983105C31}">
      <dgm:prSet/>
      <dgm:spPr/>
      <dgm:t>
        <a:bodyPr/>
        <a:lstStyle/>
        <a:p>
          <a:pPr rtl="1"/>
          <a:endParaRPr lang="fa-IR" sz="1600">
            <a:cs typeface="B Koodak" pitchFamily="2" charset="-78"/>
          </a:endParaRPr>
        </a:p>
      </dgm:t>
    </dgm:pt>
    <dgm:pt modelId="{54B7D155-C872-4A4B-BA32-A958405DC37D}" type="sibTrans" cxnId="{06C36BE9-C858-4346-B836-D2D983105C31}">
      <dgm:prSet/>
      <dgm:spPr/>
      <dgm:t>
        <a:bodyPr/>
        <a:lstStyle/>
        <a:p>
          <a:pPr rtl="1"/>
          <a:endParaRPr lang="fa-IR" sz="1600">
            <a:cs typeface="B Koodak" pitchFamily="2" charset="-78"/>
          </a:endParaRPr>
        </a:p>
      </dgm:t>
    </dgm:pt>
    <dgm:pt modelId="{43193BEF-8BA4-4D65-9407-F2DDBF5A51A1}">
      <dgm:prSet custT="1"/>
      <dgm:spPr/>
      <dgm:t>
        <a:bodyPr/>
        <a:lstStyle/>
        <a:p>
          <a:pPr rtl="1"/>
          <a:r>
            <a:rPr lang="fa-IR" sz="1600" dirty="0" smtClean="0">
              <a:cs typeface="B Koodak" pitchFamily="2" charset="-78"/>
            </a:rPr>
            <a:t>أَ فَلَا يَتَدَبَّرُونَ الْقُرْءَانَ  وَ لَوْ كاَنَ مِنْ عِندِ غَيرْ اللَّهِ لَوَجَدُواْ فِيهِ اخْتِلَافًا كَثِيرًا (نساء / 82)</a:t>
          </a:r>
          <a:endParaRPr lang="fa-IR" sz="1600" dirty="0">
            <a:cs typeface="B Koodak" pitchFamily="2" charset="-78"/>
          </a:endParaRPr>
        </a:p>
      </dgm:t>
    </dgm:pt>
    <dgm:pt modelId="{70A12FC0-9BC6-4A2A-944D-5E9430B9F102}" type="parTrans" cxnId="{79CDDFA3-9569-4F5A-91F1-5993B267FE27}">
      <dgm:prSet custT="1"/>
      <dgm:spPr/>
      <dgm:t>
        <a:bodyPr/>
        <a:lstStyle/>
        <a:p>
          <a:pPr rtl="1"/>
          <a:endParaRPr lang="fa-IR" sz="1600">
            <a:cs typeface="B Koodak" pitchFamily="2" charset="-78"/>
          </a:endParaRPr>
        </a:p>
      </dgm:t>
    </dgm:pt>
    <dgm:pt modelId="{37B77814-DA07-4F43-A028-AFC845F68112}" type="sibTrans" cxnId="{79CDDFA3-9569-4F5A-91F1-5993B267FE27}">
      <dgm:prSet/>
      <dgm:spPr/>
      <dgm:t>
        <a:bodyPr/>
        <a:lstStyle/>
        <a:p>
          <a:pPr rtl="1"/>
          <a:endParaRPr lang="fa-IR" sz="1600">
            <a:cs typeface="B Koodak" pitchFamily="2" charset="-78"/>
          </a:endParaRPr>
        </a:p>
      </dgm:t>
    </dgm:pt>
    <dgm:pt modelId="{B70FF853-669E-4018-A6F2-D59731EF9D23}">
      <dgm:prSet custT="1"/>
      <dgm:spPr/>
      <dgm:t>
        <a:bodyPr/>
        <a:lstStyle/>
        <a:p>
          <a:pPr rtl="1"/>
          <a:r>
            <a:rPr lang="fa-IR" sz="1600" dirty="0" smtClean="0">
              <a:cs typeface="B Koodak" pitchFamily="2" charset="-78"/>
            </a:rPr>
            <a:t>صورت منطقی برهان</a:t>
          </a:r>
          <a:endParaRPr lang="fa-IR" sz="1600" dirty="0">
            <a:cs typeface="B Koodak" pitchFamily="2" charset="-78"/>
          </a:endParaRPr>
        </a:p>
      </dgm:t>
    </dgm:pt>
    <dgm:pt modelId="{D5EAF129-586A-45A2-8746-4C8D340CE5F6}" type="parTrans" cxnId="{C7D5BC98-B810-470B-8AB9-F8AC0A23EEDD}">
      <dgm:prSet/>
      <dgm:spPr/>
      <dgm:t>
        <a:bodyPr/>
        <a:lstStyle/>
        <a:p>
          <a:pPr rtl="1"/>
          <a:endParaRPr lang="fa-IR" sz="1600">
            <a:cs typeface="B Koodak" pitchFamily="2" charset="-78"/>
          </a:endParaRPr>
        </a:p>
      </dgm:t>
    </dgm:pt>
    <dgm:pt modelId="{C79BC178-7804-48EB-847B-D55713182DD6}" type="sibTrans" cxnId="{C7D5BC98-B810-470B-8AB9-F8AC0A23EEDD}">
      <dgm:prSet/>
      <dgm:spPr/>
      <dgm:t>
        <a:bodyPr/>
        <a:lstStyle/>
        <a:p>
          <a:pPr rtl="1"/>
          <a:endParaRPr lang="fa-IR" sz="1600">
            <a:cs typeface="B Koodak" pitchFamily="2" charset="-78"/>
          </a:endParaRPr>
        </a:p>
      </dgm:t>
    </dgm:pt>
    <dgm:pt modelId="{522509D4-4F0B-415E-99D0-68DA54BB1C0F}">
      <dgm:prSet custT="1"/>
      <dgm:spPr/>
      <dgm:t>
        <a:bodyPr/>
        <a:lstStyle/>
        <a:p>
          <a:pPr rtl="1"/>
          <a:r>
            <a:rPr lang="fa-IR" sz="1600" dirty="0" smtClean="0">
              <a:cs typeface="B Koodak" pitchFamily="2" charset="-78"/>
            </a:rPr>
            <a:t>صغری</a:t>
          </a:r>
          <a:endParaRPr lang="fa-IR" sz="1600" dirty="0">
            <a:cs typeface="B Koodak" pitchFamily="2" charset="-78"/>
          </a:endParaRPr>
        </a:p>
      </dgm:t>
    </dgm:pt>
    <dgm:pt modelId="{393C336C-B3FC-4121-8EF2-C1AB7FCA460E}" type="parTrans" cxnId="{249DE26E-80D9-4613-B4EE-1F34CB926D93}">
      <dgm:prSet custT="1"/>
      <dgm:spPr/>
      <dgm:t>
        <a:bodyPr/>
        <a:lstStyle/>
        <a:p>
          <a:pPr rtl="1"/>
          <a:endParaRPr lang="fa-IR" sz="1600">
            <a:cs typeface="B Koodak" pitchFamily="2" charset="-78"/>
          </a:endParaRPr>
        </a:p>
      </dgm:t>
    </dgm:pt>
    <dgm:pt modelId="{C1851037-D2C2-4331-9D73-E078094DB5EE}" type="sibTrans" cxnId="{249DE26E-80D9-4613-B4EE-1F34CB926D93}">
      <dgm:prSet/>
      <dgm:spPr/>
      <dgm:t>
        <a:bodyPr/>
        <a:lstStyle/>
        <a:p>
          <a:pPr rtl="1"/>
          <a:endParaRPr lang="fa-IR" sz="1600">
            <a:cs typeface="B Koodak" pitchFamily="2" charset="-78"/>
          </a:endParaRPr>
        </a:p>
      </dgm:t>
    </dgm:pt>
    <dgm:pt modelId="{549A8462-2BE2-494F-B449-436D54301193}">
      <dgm:prSet custT="1"/>
      <dgm:spPr/>
      <dgm:t>
        <a:bodyPr/>
        <a:lstStyle/>
        <a:p>
          <a:pPr rtl="1"/>
          <a:r>
            <a:rPr lang="fa-IR" sz="1600" dirty="0" smtClean="0">
              <a:cs typeface="B Koodak" pitchFamily="2" charset="-78"/>
            </a:rPr>
            <a:t>اگر قرآن  ساخته دست بشر بود در طول تاریخ نزولش </a:t>
          </a:r>
          <a:r>
            <a:rPr lang="fa-IR" sz="1600" dirty="0" smtClean="0">
              <a:solidFill>
                <a:srgbClr val="FF0000"/>
              </a:solidFill>
              <a:cs typeface="B Koodak" pitchFamily="2" charset="-78"/>
            </a:rPr>
            <a:t>دگرگونی و اختلاف پیدا می کرد</a:t>
          </a:r>
          <a:endParaRPr lang="fa-IR" sz="1600" dirty="0">
            <a:solidFill>
              <a:srgbClr val="FF0000"/>
            </a:solidFill>
            <a:cs typeface="B Koodak" pitchFamily="2" charset="-78"/>
          </a:endParaRPr>
        </a:p>
      </dgm:t>
    </dgm:pt>
    <dgm:pt modelId="{C1A8EB0E-3D18-44B4-82A9-089ACFF65FC2}" type="parTrans" cxnId="{1AACAA4E-693C-4A70-AFBC-BA79C766DFB5}">
      <dgm:prSet custT="1"/>
      <dgm:spPr/>
      <dgm:t>
        <a:bodyPr/>
        <a:lstStyle/>
        <a:p>
          <a:pPr rtl="1"/>
          <a:endParaRPr lang="fa-IR" sz="1600">
            <a:cs typeface="B Koodak" pitchFamily="2" charset="-78"/>
          </a:endParaRPr>
        </a:p>
      </dgm:t>
    </dgm:pt>
    <dgm:pt modelId="{C1A62F9A-F4AF-4586-8867-B0DB19397E7E}" type="sibTrans" cxnId="{1AACAA4E-693C-4A70-AFBC-BA79C766DFB5}">
      <dgm:prSet/>
      <dgm:spPr/>
      <dgm:t>
        <a:bodyPr/>
        <a:lstStyle/>
        <a:p>
          <a:pPr rtl="1"/>
          <a:endParaRPr lang="fa-IR" sz="1600">
            <a:cs typeface="B Koodak" pitchFamily="2" charset="-78"/>
          </a:endParaRPr>
        </a:p>
      </dgm:t>
    </dgm:pt>
    <dgm:pt modelId="{4FC77D38-6F18-4CB3-B678-EB16C88F28F7}">
      <dgm:prSet custT="1"/>
      <dgm:spPr/>
      <dgm:t>
        <a:bodyPr/>
        <a:lstStyle/>
        <a:p>
          <a:pPr rtl="1"/>
          <a:r>
            <a:rPr lang="fa-IR" sz="1600" dirty="0" smtClean="0">
              <a:cs typeface="B Koodak" pitchFamily="2" charset="-78"/>
            </a:rPr>
            <a:t>زیرا هر انسانی با دو نوع دگرگونی مواجه است</a:t>
          </a:r>
          <a:endParaRPr lang="fa-IR" sz="1600" dirty="0">
            <a:cs typeface="B Koodak" pitchFamily="2" charset="-78"/>
          </a:endParaRPr>
        </a:p>
      </dgm:t>
    </dgm:pt>
    <dgm:pt modelId="{918656F9-9343-4484-8C57-C8E1F54F0620}" type="parTrans" cxnId="{BAF2A58A-B9E9-44FF-93BF-229719F9F5C0}">
      <dgm:prSet custT="1"/>
      <dgm:spPr/>
      <dgm:t>
        <a:bodyPr/>
        <a:lstStyle/>
        <a:p>
          <a:pPr rtl="1"/>
          <a:endParaRPr lang="fa-IR" sz="1600">
            <a:cs typeface="B Koodak" pitchFamily="2" charset="-78"/>
          </a:endParaRPr>
        </a:p>
      </dgm:t>
    </dgm:pt>
    <dgm:pt modelId="{70F7E528-1128-45C2-A09E-999E17D29153}" type="sibTrans" cxnId="{BAF2A58A-B9E9-44FF-93BF-229719F9F5C0}">
      <dgm:prSet/>
      <dgm:spPr/>
      <dgm:t>
        <a:bodyPr/>
        <a:lstStyle/>
        <a:p>
          <a:pPr rtl="1"/>
          <a:endParaRPr lang="fa-IR" sz="1600">
            <a:cs typeface="B Koodak" pitchFamily="2" charset="-78"/>
          </a:endParaRPr>
        </a:p>
      </dgm:t>
    </dgm:pt>
    <dgm:pt modelId="{84543CC4-1C05-464A-AE96-5577134C6E9B}">
      <dgm:prSet custT="1"/>
      <dgm:spPr/>
      <dgm:t>
        <a:bodyPr/>
        <a:lstStyle/>
        <a:p>
          <a:pPr rtl="1"/>
          <a:r>
            <a:rPr lang="fa-IR" sz="1600" dirty="0" smtClean="0">
              <a:cs typeface="B Koodak" pitchFamily="2" charset="-78"/>
            </a:rPr>
            <a:t>رشد تدریجی معلومات و مهارت ها و تاثیر آن در اندیشه و گفتار و نوشتار</a:t>
          </a:r>
          <a:endParaRPr lang="fa-IR" sz="1600" dirty="0">
            <a:cs typeface="B Koodak" pitchFamily="2" charset="-78"/>
          </a:endParaRPr>
        </a:p>
      </dgm:t>
    </dgm:pt>
    <dgm:pt modelId="{27CDCCE3-59A8-4909-88B4-5770005615DD}" type="parTrans" cxnId="{D57FFC52-7765-450A-ACCF-9EE10B29C302}">
      <dgm:prSet custT="1"/>
      <dgm:spPr/>
      <dgm:t>
        <a:bodyPr/>
        <a:lstStyle/>
        <a:p>
          <a:pPr rtl="1"/>
          <a:endParaRPr lang="fa-IR" sz="1600">
            <a:cs typeface="B Koodak" pitchFamily="2" charset="-78"/>
          </a:endParaRPr>
        </a:p>
      </dgm:t>
    </dgm:pt>
    <dgm:pt modelId="{7FFB95B6-43DD-4A24-94BF-C0FE7946DA7F}" type="sibTrans" cxnId="{D57FFC52-7765-450A-ACCF-9EE10B29C302}">
      <dgm:prSet/>
      <dgm:spPr/>
      <dgm:t>
        <a:bodyPr/>
        <a:lstStyle/>
        <a:p>
          <a:pPr rtl="1"/>
          <a:endParaRPr lang="fa-IR" sz="1600">
            <a:cs typeface="B Koodak" pitchFamily="2" charset="-78"/>
          </a:endParaRPr>
        </a:p>
      </dgm:t>
    </dgm:pt>
    <dgm:pt modelId="{098813EC-AECF-4F5C-B5EE-7FCCAA5C6C25}">
      <dgm:prSet custT="1"/>
      <dgm:spPr/>
      <dgm:t>
        <a:bodyPr/>
        <a:lstStyle/>
        <a:p>
          <a:pPr rtl="1"/>
          <a:r>
            <a:rPr lang="fa-IR" sz="1600" dirty="0" smtClean="0">
              <a:cs typeface="B Koodak" pitchFamily="2" charset="-78"/>
            </a:rPr>
            <a:t>پیدایش حالات روانی و احساسات و عواطف مختلف در اثر شرایط متغیر و تاثیر آنها بر اندیشه و گفتار و نوشتار</a:t>
          </a:r>
          <a:endParaRPr lang="fa-IR" sz="1600" dirty="0">
            <a:cs typeface="B Koodak" pitchFamily="2" charset="-78"/>
          </a:endParaRPr>
        </a:p>
      </dgm:t>
    </dgm:pt>
    <dgm:pt modelId="{CE2D66E4-05B1-4687-84F3-CF3877598FD7}" type="parTrans" cxnId="{86099C20-E47F-464D-BEE1-F29B18189E63}">
      <dgm:prSet custT="1"/>
      <dgm:spPr/>
      <dgm:t>
        <a:bodyPr/>
        <a:lstStyle/>
        <a:p>
          <a:pPr rtl="1"/>
          <a:endParaRPr lang="fa-IR" sz="1600">
            <a:cs typeface="B Koodak" pitchFamily="2" charset="-78"/>
          </a:endParaRPr>
        </a:p>
      </dgm:t>
    </dgm:pt>
    <dgm:pt modelId="{413A9D11-B13E-4F82-92A3-631190BBBA79}" type="sibTrans" cxnId="{86099C20-E47F-464D-BEE1-F29B18189E63}">
      <dgm:prSet/>
      <dgm:spPr/>
      <dgm:t>
        <a:bodyPr/>
        <a:lstStyle/>
        <a:p>
          <a:pPr rtl="1"/>
          <a:endParaRPr lang="fa-IR" sz="1600">
            <a:cs typeface="B Koodak" pitchFamily="2" charset="-78"/>
          </a:endParaRPr>
        </a:p>
      </dgm:t>
    </dgm:pt>
    <dgm:pt modelId="{819CB819-E6A5-42FD-9725-240818168384}">
      <dgm:prSet custT="1"/>
      <dgm:spPr/>
      <dgm:t>
        <a:bodyPr/>
        <a:lstStyle/>
        <a:p>
          <a:pPr rtl="1"/>
          <a:r>
            <a:rPr lang="fa-IR" sz="1600" dirty="0" smtClean="0">
              <a:cs typeface="B Koodak" pitchFamily="2" charset="-78"/>
            </a:rPr>
            <a:t>کبری</a:t>
          </a:r>
          <a:endParaRPr lang="fa-IR" sz="1600" dirty="0">
            <a:cs typeface="B Koodak" pitchFamily="2" charset="-78"/>
          </a:endParaRPr>
        </a:p>
      </dgm:t>
    </dgm:pt>
    <dgm:pt modelId="{AD5A9FF9-2FEE-495C-BA08-1E59DFA6F9EE}" type="parTrans" cxnId="{48C9E789-61DA-457A-AE9F-906E79023DEB}">
      <dgm:prSet custT="1"/>
      <dgm:spPr/>
      <dgm:t>
        <a:bodyPr/>
        <a:lstStyle/>
        <a:p>
          <a:pPr rtl="1"/>
          <a:endParaRPr lang="fa-IR" sz="1600">
            <a:cs typeface="B Koodak" pitchFamily="2" charset="-78"/>
          </a:endParaRPr>
        </a:p>
      </dgm:t>
    </dgm:pt>
    <dgm:pt modelId="{272445EE-945E-469E-AACB-5BDB23542B66}" type="sibTrans" cxnId="{48C9E789-61DA-457A-AE9F-906E79023DEB}">
      <dgm:prSet/>
      <dgm:spPr/>
      <dgm:t>
        <a:bodyPr/>
        <a:lstStyle/>
        <a:p>
          <a:pPr rtl="1"/>
          <a:endParaRPr lang="fa-IR" sz="1600">
            <a:cs typeface="B Koodak" pitchFamily="2" charset="-78"/>
          </a:endParaRPr>
        </a:p>
      </dgm:t>
    </dgm:pt>
    <dgm:pt modelId="{817F6252-5C09-4FF1-8A34-C90DF9420C44}">
      <dgm:prSet custT="1"/>
      <dgm:spPr/>
      <dgm:t>
        <a:bodyPr/>
        <a:lstStyle/>
        <a:p>
          <a:pPr rtl="1"/>
          <a:r>
            <a:rPr lang="fa-IR" sz="1600" dirty="0" smtClean="0">
              <a:cs typeface="B Koodak" pitchFamily="2" charset="-78"/>
            </a:rPr>
            <a:t>لکن قرآن کریم دارای این دگرگونی نیست</a:t>
          </a:r>
          <a:endParaRPr lang="fa-IR" sz="1600" dirty="0">
            <a:cs typeface="B Koodak" pitchFamily="2" charset="-78"/>
          </a:endParaRPr>
        </a:p>
      </dgm:t>
    </dgm:pt>
    <dgm:pt modelId="{07229690-033E-466B-B676-CDD797D703F7}" type="parTrans" cxnId="{F7B265EA-29A9-45AD-A188-2624FBFCAAFD}">
      <dgm:prSet custT="1"/>
      <dgm:spPr/>
      <dgm:t>
        <a:bodyPr/>
        <a:lstStyle/>
        <a:p>
          <a:pPr rtl="1"/>
          <a:endParaRPr lang="fa-IR" sz="1600">
            <a:cs typeface="B Koodak" pitchFamily="2" charset="-78"/>
          </a:endParaRPr>
        </a:p>
      </dgm:t>
    </dgm:pt>
    <dgm:pt modelId="{08C890B4-2804-4BA6-80C1-106A68109A12}" type="sibTrans" cxnId="{F7B265EA-29A9-45AD-A188-2624FBFCAAFD}">
      <dgm:prSet/>
      <dgm:spPr/>
      <dgm:t>
        <a:bodyPr/>
        <a:lstStyle/>
        <a:p>
          <a:pPr rtl="1"/>
          <a:endParaRPr lang="fa-IR" sz="1600">
            <a:cs typeface="B Koodak" pitchFamily="2" charset="-78"/>
          </a:endParaRPr>
        </a:p>
      </dgm:t>
    </dgm:pt>
    <dgm:pt modelId="{01DDC5B3-4A37-4C42-B332-99F6815109CB}">
      <dgm:prSet custT="1"/>
      <dgm:spPr/>
      <dgm:t>
        <a:bodyPr/>
        <a:lstStyle/>
        <a:p>
          <a:pPr rtl="1"/>
          <a:r>
            <a:rPr lang="fa-IR" sz="1600" dirty="0" smtClean="0">
              <a:cs typeface="B Koodak" pitchFamily="2" charset="-78"/>
            </a:rPr>
            <a:t>نتیجه</a:t>
          </a:r>
          <a:endParaRPr lang="fa-IR" sz="1600" dirty="0">
            <a:cs typeface="B Koodak" pitchFamily="2" charset="-78"/>
          </a:endParaRPr>
        </a:p>
      </dgm:t>
    </dgm:pt>
    <dgm:pt modelId="{4A168933-FCEF-466B-9819-96BA92FBB434}" type="parTrans" cxnId="{22BBF4C3-C129-4598-921D-B5B148224119}">
      <dgm:prSet custT="1"/>
      <dgm:spPr/>
      <dgm:t>
        <a:bodyPr/>
        <a:lstStyle/>
        <a:p>
          <a:pPr rtl="1"/>
          <a:endParaRPr lang="fa-IR" sz="1600">
            <a:cs typeface="B Koodak" pitchFamily="2" charset="-78"/>
          </a:endParaRPr>
        </a:p>
      </dgm:t>
    </dgm:pt>
    <dgm:pt modelId="{FFA18BF8-C1D7-48EC-8105-220B520A94B1}" type="sibTrans" cxnId="{22BBF4C3-C129-4598-921D-B5B148224119}">
      <dgm:prSet/>
      <dgm:spPr/>
      <dgm:t>
        <a:bodyPr/>
        <a:lstStyle/>
        <a:p>
          <a:pPr rtl="1"/>
          <a:endParaRPr lang="fa-IR" sz="1600">
            <a:cs typeface="B Koodak" pitchFamily="2" charset="-78"/>
          </a:endParaRPr>
        </a:p>
      </dgm:t>
    </dgm:pt>
    <dgm:pt modelId="{521ADD63-DE4C-4A26-B378-09B1E8C57160}">
      <dgm:prSet custT="1"/>
      <dgm:spPr/>
      <dgm:t>
        <a:bodyPr/>
        <a:lstStyle/>
        <a:p>
          <a:pPr rtl="1"/>
          <a:r>
            <a:rPr lang="fa-IR" sz="1600" dirty="0" smtClean="0">
              <a:cs typeface="B Koodak" pitchFamily="2" charset="-78"/>
            </a:rPr>
            <a:t>قرآن ساخته دست بشر نیست </a:t>
          </a:r>
          <a:endParaRPr lang="fa-IR" sz="1600" dirty="0">
            <a:cs typeface="B Koodak" pitchFamily="2" charset="-78"/>
          </a:endParaRPr>
        </a:p>
      </dgm:t>
    </dgm:pt>
    <dgm:pt modelId="{DB0C9A41-7AD2-4682-9332-83405939C011}" type="parTrans" cxnId="{360A56A6-599E-4F61-98D7-45B21641E003}">
      <dgm:prSet custT="1"/>
      <dgm:spPr/>
      <dgm:t>
        <a:bodyPr/>
        <a:lstStyle/>
        <a:p>
          <a:pPr rtl="1"/>
          <a:endParaRPr lang="fa-IR" sz="1600">
            <a:cs typeface="B Koodak" pitchFamily="2" charset="-78"/>
          </a:endParaRPr>
        </a:p>
      </dgm:t>
    </dgm:pt>
    <dgm:pt modelId="{145B253E-1222-4CEE-88D5-E296ADCAC11C}" type="sibTrans" cxnId="{360A56A6-599E-4F61-98D7-45B21641E003}">
      <dgm:prSet/>
      <dgm:spPr/>
      <dgm:t>
        <a:bodyPr/>
        <a:lstStyle/>
        <a:p>
          <a:pPr rtl="1"/>
          <a:endParaRPr lang="fa-IR" sz="1600">
            <a:cs typeface="B Koodak" pitchFamily="2" charset="-78"/>
          </a:endParaRPr>
        </a:p>
      </dgm:t>
    </dgm:pt>
    <dgm:pt modelId="{C2383F9A-D9BF-4F8E-820D-1420498E682C}">
      <dgm:prSet custT="1"/>
      <dgm:spPr/>
      <dgm:t>
        <a:bodyPr/>
        <a:lstStyle/>
        <a:p>
          <a:pPr rtl="1"/>
          <a:r>
            <a:rPr lang="fa-IR" sz="1600" dirty="0" smtClean="0">
              <a:cs typeface="B Koodak" pitchFamily="2" charset="-78"/>
            </a:rPr>
            <a:t>بلکه از منبعی رسیده است که دارای علم ثابت و نا متناهی است</a:t>
          </a:r>
          <a:endParaRPr lang="fa-IR" sz="1600" dirty="0">
            <a:cs typeface="B Koodak" pitchFamily="2" charset="-78"/>
          </a:endParaRPr>
        </a:p>
      </dgm:t>
    </dgm:pt>
    <dgm:pt modelId="{FFC26916-303E-4453-98CA-A30D42A3E9FC}" type="parTrans" cxnId="{CB4C21A4-7AC6-4141-AD15-5E88EB5D70E5}">
      <dgm:prSet custT="1"/>
      <dgm:spPr/>
      <dgm:t>
        <a:bodyPr/>
        <a:lstStyle/>
        <a:p>
          <a:pPr rtl="1"/>
          <a:endParaRPr lang="fa-IR" sz="1600">
            <a:cs typeface="B Koodak" pitchFamily="2" charset="-78"/>
          </a:endParaRPr>
        </a:p>
      </dgm:t>
    </dgm:pt>
    <dgm:pt modelId="{AB3A41B4-C450-41E6-B3E8-6359D3DB3549}" type="sibTrans" cxnId="{CB4C21A4-7AC6-4141-AD15-5E88EB5D70E5}">
      <dgm:prSet/>
      <dgm:spPr/>
      <dgm:t>
        <a:bodyPr/>
        <a:lstStyle/>
        <a:p>
          <a:pPr rtl="1"/>
          <a:endParaRPr lang="fa-IR" sz="1600">
            <a:cs typeface="B Koodak" pitchFamily="2" charset="-78"/>
          </a:endParaRPr>
        </a:p>
      </dgm:t>
    </dgm:pt>
    <dgm:pt modelId="{A0C93131-C0B1-4169-AF4F-29A2A0F62806}" type="pres">
      <dgm:prSet presAssocID="{F837EE78-6AE7-46CF-B807-A14E02F1F728}" presName="diagram" presStyleCnt="0">
        <dgm:presLayoutVars>
          <dgm:chPref val="1"/>
          <dgm:dir val="rev"/>
          <dgm:animOne val="branch"/>
          <dgm:animLvl val="lvl"/>
          <dgm:resizeHandles val="exact"/>
        </dgm:presLayoutVars>
      </dgm:prSet>
      <dgm:spPr/>
      <dgm:t>
        <a:bodyPr/>
        <a:lstStyle/>
        <a:p>
          <a:pPr rtl="1"/>
          <a:endParaRPr lang="fa-IR"/>
        </a:p>
      </dgm:t>
    </dgm:pt>
    <dgm:pt modelId="{465B910E-943D-4A26-984D-5992EE17580E}" type="pres">
      <dgm:prSet presAssocID="{CC4A91E1-0FBF-4685-9BDC-83AE511C3A5B}" presName="root1" presStyleCnt="0"/>
      <dgm:spPr/>
    </dgm:pt>
    <dgm:pt modelId="{2DB4700F-ED96-447C-8863-CAC1EE0DC9FB}" type="pres">
      <dgm:prSet presAssocID="{CC4A91E1-0FBF-4685-9BDC-83AE511C3A5B}" presName="LevelOneTextNode" presStyleLbl="node0" presStyleIdx="0" presStyleCnt="2" custScaleX="239607" custScaleY="134553">
        <dgm:presLayoutVars>
          <dgm:chPref val="3"/>
        </dgm:presLayoutVars>
      </dgm:prSet>
      <dgm:spPr/>
      <dgm:t>
        <a:bodyPr/>
        <a:lstStyle/>
        <a:p>
          <a:pPr rtl="1"/>
          <a:endParaRPr lang="fa-IR"/>
        </a:p>
      </dgm:t>
    </dgm:pt>
    <dgm:pt modelId="{5E124BDE-2BB4-4625-9EB5-0D621550D919}" type="pres">
      <dgm:prSet presAssocID="{CC4A91E1-0FBF-4685-9BDC-83AE511C3A5B}" presName="level2hierChild" presStyleCnt="0"/>
      <dgm:spPr/>
    </dgm:pt>
    <dgm:pt modelId="{CD95D390-DB11-4064-AB8D-CEF9EA9020F1}" type="pres">
      <dgm:prSet presAssocID="{70A12FC0-9BC6-4A2A-944D-5E9430B9F102}" presName="conn2-1" presStyleLbl="parChTrans1D2" presStyleIdx="0" presStyleCnt="4"/>
      <dgm:spPr/>
      <dgm:t>
        <a:bodyPr/>
        <a:lstStyle/>
        <a:p>
          <a:pPr rtl="1"/>
          <a:endParaRPr lang="fa-IR"/>
        </a:p>
      </dgm:t>
    </dgm:pt>
    <dgm:pt modelId="{2A5278A7-4D57-44EA-A8BE-7C341D940C4C}" type="pres">
      <dgm:prSet presAssocID="{70A12FC0-9BC6-4A2A-944D-5E9430B9F102}" presName="connTx" presStyleLbl="parChTrans1D2" presStyleIdx="0" presStyleCnt="4"/>
      <dgm:spPr/>
      <dgm:t>
        <a:bodyPr/>
        <a:lstStyle/>
        <a:p>
          <a:pPr rtl="1"/>
          <a:endParaRPr lang="fa-IR"/>
        </a:p>
      </dgm:t>
    </dgm:pt>
    <dgm:pt modelId="{AE2F450B-1D9C-47F6-827D-8B99323A9813}" type="pres">
      <dgm:prSet presAssocID="{43193BEF-8BA4-4D65-9407-F2DDBF5A51A1}" presName="root2" presStyleCnt="0"/>
      <dgm:spPr/>
    </dgm:pt>
    <dgm:pt modelId="{4986B66A-5363-472B-800A-4FDB8044C814}" type="pres">
      <dgm:prSet presAssocID="{43193BEF-8BA4-4D65-9407-F2DDBF5A51A1}" presName="LevelTwoTextNode" presStyleLbl="node2" presStyleIdx="0" presStyleCnt="4" custScaleX="238496" custScaleY="134553">
        <dgm:presLayoutVars>
          <dgm:chPref val="3"/>
        </dgm:presLayoutVars>
      </dgm:prSet>
      <dgm:spPr/>
      <dgm:t>
        <a:bodyPr/>
        <a:lstStyle/>
        <a:p>
          <a:pPr rtl="1"/>
          <a:endParaRPr lang="fa-IR"/>
        </a:p>
      </dgm:t>
    </dgm:pt>
    <dgm:pt modelId="{C409579F-BC08-483D-A257-450152226246}" type="pres">
      <dgm:prSet presAssocID="{43193BEF-8BA4-4D65-9407-F2DDBF5A51A1}" presName="level3hierChild" presStyleCnt="0"/>
      <dgm:spPr/>
    </dgm:pt>
    <dgm:pt modelId="{5D88D337-CE1C-4C38-B096-CD09972FAE08}" type="pres">
      <dgm:prSet presAssocID="{B70FF853-669E-4018-A6F2-D59731EF9D23}" presName="root1" presStyleCnt="0"/>
      <dgm:spPr/>
    </dgm:pt>
    <dgm:pt modelId="{FCA3D5DA-17CC-461C-AFDF-84307A47E363}" type="pres">
      <dgm:prSet presAssocID="{B70FF853-669E-4018-A6F2-D59731EF9D23}" presName="LevelOneTextNode" presStyleLbl="node0" presStyleIdx="1" presStyleCnt="2" custScaleX="47497" custScaleY="143141">
        <dgm:presLayoutVars>
          <dgm:chPref val="3"/>
        </dgm:presLayoutVars>
      </dgm:prSet>
      <dgm:spPr/>
      <dgm:t>
        <a:bodyPr/>
        <a:lstStyle/>
        <a:p>
          <a:pPr rtl="1"/>
          <a:endParaRPr lang="fa-IR"/>
        </a:p>
      </dgm:t>
    </dgm:pt>
    <dgm:pt modelId="{B837FB87-3102-493F-B272-FE227E528F65}" type="pres">
      <dgm:prSet presAssocID="{B70FF853-669E-4018-A6F2-D59731EF9D23}" presName="level2hierChild" presStyleCnt="0"/>
      <dgm:spPr/>
    </dgm:pt>
    <dgm:pt modelId="{D54F6F0F-2080-410D-A9ED-C51C8B6B275E}" type="pres">
      <dgm:prSet presAssocID="{393C336C-B3FC-4121-8EF2-C1AB7FCA460E}" presName="conn2-1" presStyleLbl="parChTrans1D2" presStyleIdx="1" presStyleCnt="4"/>
      <dgm:spPr/>
      <dgm:t>
        <a:bodyPr/>
        <a:lstStyle/>
        <a:p>
          <a:pPr rtl="1"/>
          <a:endParaRPr lang="fa-IR"/>
        </a:p>
      </dgm:t>
    </dgm:pt>
    <dgm:pt modelId="{3308D6FF-C9DF-4D5D-BEA9-D293BA8C12CC}" type="pres">
      <dgm:prSet presAssocID="{393C336C-B3FC-4121-8EF2-C1AB7FCA460E}" presName="connTx" presStyleLbl="parChTrans1D2" presStyleIdx="1" presStyleCnt="4"/>
      <dgm:spPr/>
      <dgm:t>
        <a:bodyPr/>
        <a:lstStyle/>
        <a:p>
          <a:pPr rtl="1"/>
          <a:endParaRPr lang="fa-IR"/>
        </a:p>
      </dgm:t>
    </dgm:pt>
    <dgm:pt modelId="{51EF3055-8891-48D2-A61E-313C132A329B}" type="pres">
      <dgm:prSet presAssocID="{522509D4-4F0B-415E-99D0-68DA54BB1C0F}" presName="root2" presStyleCnt="0"/>
      <dgm:spPr/>
    </dgm:pt>
    <dgm:pt modelId="{70DEA8CB-14D1-46AF-A864-8D67382FE4FD}" type="pres">
      <dgm:prSet presAssocID="{522509D4-4F0B-415E-99D0-68DA54BB1C0F}" presName="LevelTwoTextNode" presStyleLbl="node2" presStyleIdx="1" presStyleCnt="4" custScaleX="36593">
        <dgm:presLayoutVars>
          <dgm:chPref val="3"/>
        </dgm:presLayoutVars>
      </dgm:prSet>
      <dgm:spPr/>
      <dgm:t>
        <a:bodyPr/>
        <a:lstStyle/>
        <a:p>
          <a:pPr rtl="1"/>
          <a:endParaRPr lang="fa-IR"/>
        </a:p>
      </dgm:t>
    </dgm:pt>
    <dgm:pt modelId="{518171A5-8C18-4012-AEFA-67BE90D054A0}" type="pres">
      <dgm:prSet presAssocID="{522509D4-4F0B-415E-99D0-68DA54BB1C0F}" presName="level3hierChild" presStyleCnt="0"/>
      <dgm:spPr/>
    </dgm:pt>
    <dgm:pt modelId="{A4896350-87BB-489D-AE5A-7BBFE264FD71}" type="pres">
      <dgm:prSet presAssocID="{C1A8EB0E-3D18-44B4-82A9-089ACFF65FC2}" presName="conn2-1" presStyleLbl="parChTrans1D3" presStyleIdx="0" presStyleCnt="3"/>
      <dgm:spPr/>
      <dgm:t>
        <a:bodyPr/>
        <a:lstStyle/>
        <a:p>
          <a:pPr rtl="1"/>
          <a:endParaRPr lang="fa-IR"/>
        </a:p>
      </dgm:t>
    </dgm:pt>
    <dgm:pt modelId="{28741DFD-6623-4B71-84B0-B6C8091B4B38}" type="pres">
      <dgm:prSet presAssocID="{C1A8EB0E-3D18-44B4-82A9-089ACFF65FC2}" presName="connTx" presStyleLbl="parChTrans1D3" presStyleIdx="0" presStyleCnt="3"/>
      <dgm:spPr/>
      <dgm:t>
        <a:bodyPr/>
        <a:lstStyle/>
        <a:p>
          <a:pPr rtl="1"/>
          <a:endParaRPr lang="fa-IR"/>
        </a:p>
      </dgm:t>
    </dgm:pt>
    <dgm:pt modelId="{778681F8-EB5C-44DE-BB84-252FE18DADD9}" type="pres">
      <dgm:prSet presAssocID="{549A8462-2BE2-494F-B449-436D54301193}" presName="root2" presStyleCnt="0"/>
      <dgm:spPr/>
    </dgm:pt>
    <dgm:pt modelId="{D31AAB5D-4827-40F2-9B56-0516B124E4F1}" type="pres">
      <dgm:prSet presAssocID="{549A8462-2BE2-494F-B449-436D54301193}" presName="LevelTwoTextNode" presStyleLbl="node3" presStyleIdx="0" presStyleCnt="3" custScaleX="128931" custScaleY="188420">
        <dgm:presLayoutVars>
          <dgm:chPref val="3"/>
        </dgm:presLayoutVars>
      </dgm:prSet>
      <dgm:spPr/>
      <dgm:t>
        <a:bodyPr/>
        <a:lstStyle/>
        <a:p>
          <a:pPr rtl="1"/>
          <a:endParaRPr lang="fa-IR"/>
        </a:p>
      </dgm:t>
    </dgm:pt>
    <dgm:pt modelId="{C1FEEB68-F2E1-401E-AADD-420F67E471F8}" type="pres">
      <dgm:prSet presAssocID="{549A8462-2BE2-494F-B449-436D54301193}" presName="level3hierChild" presStyleCnt="0"/>
      <dgm:spPr/>
    </dgm:pt>
    <dgm:pt modelId="{0FA356FC-D8CE-4C5C-B647-1CFB71BB76DC}" type="pres">
      <dgm:prSet presAssocID="{918656F9-9343-4484-8C57-C8E1F54F0620}" presName="conn2-1" presStyleLbl="parChTrans1D4" presStyleIdx="0" presStyleCnt="4"/>
      <dgm:spPr/>
      <dgm:t>
        <a:bodyPr/>
        <a:lstStyle/>
        <a:p>
          <a:pPr rtl="1"/>
          <a:endParaRPr lang="fa-IR"/>
        </a:p>
      </dgm:t>
    </dgm:pt>
    <dgm:pt modelId="{5982BFC8-CEF4-4785-AB81-6829D48C1DEC}" type="pres">
      <dgm:prSet presAssocID="{918656F9-9343-4484-8C57-C8E1F54F0620}" presName="connTx" presStyleLbl="parChTrans1D4" presStyleIdx="0" presStyleCnt="4"/>
      <dgm:spPr/>
      <dgm:t>
        <a:bodyPr/>
        <a:lstStyle/>
        <a:p>
          <a:pPr rtl="1"/>
          <a:endParaRPr lang="fa-IR"/>
        </a:p>
      </dgm:t>
    </dgm:pt>
    <dgm:pt modelId="{801F0FB5-8319-4BF0-9E0F-C76E831A1F51}" type="pres">
      <dgm:prSet presAssocID="{4FC77D38-6F18-4CB3-B678-EB16C88F28F7}" presName="root2" presStyleCnt="0"/>
      <dgm:spPr/>
    </dgm:pt>
    <dgm:pt modelId="{F0433141-6A3F-45B7-858C-0C7B2BF083BC}" type="pres">
      <dgm:prSet presAssocID="{4FC77D38-6F18-4CB3-B678-EB16C88F28F7}" presName="LevelTwoTextNode" presStyleLbl="node4" presStyleIdx="0" presStyleCnt="4" custScaleX="91324" custScaleY="125451">
        <dgm:presLayoutVars>
          <dgm:chPref val="3"/>
        </dgm:presLayoutVars>
      </dgm:prSet>
      <dgm:spPr/>
      <dgm:t>
        <a:bodyPr/>
        <a:lstStyle/>
        <a:p>
          <a:pPr rtl="1"/>
          <a:endParaRPr lang="fa-IR"/>
        </a:p>
      </dgm:t>
    </dgm:pt>
    <dgm:pt modelId="{9913CB0E-7197-408C-A883-5E18F4D907F2}" type="pres">
      <dgm:prSet presAssocID="{4FC77D38-6F18-4CB3-B678-EB16C88F28F7}" presName="level3hierChild" presStyleCnt="0"/>
      <dgm:spPr/>
    </dgm:pt>
    <dgm:pt modelId="{6F55935F-E075-4241-877D-28F18A49D590}" type="pres">
      <dgm:prSet presAssocID="{27CDCCE3-59A8-4909-88B4-5770005615DD}" presName="conn2-1" presStyleLbl="parChTrans1D4" presStyleIdx="1" presStyleCnt="4"/>
      <dgm:spPr/>
      <dgm:t>
        <a:bodyPr/>
        <a:lstStyle/>
        <a:p>
          <a:pPr rtl="1"/>
          <a:endParaRPr lang="fa-IR"/>
        </a:p>
      </dgm:t>
    </dgm:pt>
    <dgm:pt modelId="{576CEC1E-16A7-47E7-9A9D-DF2F1FEB160A}" type="pres">
      <dgm:prSet presAssocID="{27CDCCE3-59A8-4909-88B4-5770005615DD}" presName="connTx" presStyleLbl="parChTrans1D4" presStyleIdx="1" presStyleCnt="4"/>
      <dgm:spPr/>
      <dgm:t>
        <a:bodyPr/>
        <a:lstStyle/>
        <a:p>
          <a:pPr rtl="1"/>
          <a:endParaRPr lang="fa-IR"/>
        </a:p>
      </dgm:t>
    </dgm:pt>
    <dgm:pt modelId="{2D7F098C-4395-49BC-B2F9-020DD163AF78}" type="pres">
      <dgm:prSet presAssocID="{84543CC4-1C05-464A-AE96-5577134C6E9B}" presName="root2" presStyleCnt="0"/>
      <dgm:spPr/>
    </dgm:pt>
    <dgm:pt modelId="{9AFF5D72-1360-40B9-BA27-E14DA56CB684}" type="pres">
      <dgm:prSet presAssocID="{84543CC4-1C05-464A-AE96-5577134C6E9B}" presName="LevelTwoTextNode" presStyleLbl="node4" presStyleIdx="1" presStyleCnt="4" custScaleX="126948" custScaleY="231927">
        <dgm:presLayoutVars>
          <dgm:chPref val="3"/>
        </dgm:presLayoutVars>
      </dgm:prSet>
      <dgm:spPr/>
      <dgm:t>
        <a:bodyPr/>
        <a:lstStyle/>
        <a:p>
          <a:pPr rtl="1"/>
          <a:endParaRPr lang="fa-IR"/>
        </a:p>
      </dgm:t>
    </dgm:pt>
    <dgm:pt modelId="{653329D5-310D-4DBE-96F0-DC16FB23B7D7}" type="pres">
      <dgm:prSet presAssocID="{84543CC4-1C05-464A-AE96-5577134C6E9B}" presName="level3hierChild" presStyleCnt="0"/>
      <dgm:spPr/>
    </dgm:pt>
    <dgm:pt modelId="{7BE1C526-9133-46E7-AFFC-F74F5D9DA41E}" type="pres">
      <dgm:prSet presAssocID="{CE2D66E4-05B1-4687-84F3-CF3877598FD7}" presName="conn2-1" presStyleLbl="parChTrans1D4" presStyleIdx="2" presStyleCnt="4"/>
      <dgm:spPr/>
      <dgm:t>
        <a:bodyPr/>
        <a:lstStyle/>
        <a:p>
          <a:pPr rtl="1"/>
          <a:endParaRPr lang="fa-IR"/>
        </a:p>
      </dgm:t>
    </dgm:pt>
    <dgm:pt modelId="{34D4E933-1E91-4769-A2D9-10FB00CB9E5C}" type="pres">
      <dgm:prSet presAssocID="{CE2D66E4-05B1-4687-84F3-CF3877598FD7}" presName="connTx" presStyleLbl="parChTrans1D4" presStyleIdx="2" presStyleCnt="4"/>
      <dgm:spPr/>
      <dgm:t>
        <a:bodyPr/>
        <a:lstStyle/>
        <a:p>
          <a:pPr rtl="1"/>
          <a:endParaRPr lang="fa-IR"/>
        </a:p>
      </dgm:t>
    </dgm:pt>
    <dgm:pt modelId="{7BD43DB3-DA2D-4F0A-9408-946A6918F0D9}" type="pres">
      <dgm:prSet presAssocID="{098813EC-AECF-4F5C-B5EE-7FCCAA5C6C25}" presName="root2" presStyleCnt="0"/>
      <dgm:spPr/>
    </dgm:pt>
    <dgm:pt modelId="{8EB667EF-4688-49E5-AD62-E984D91F35AE}" type="pres">
      <dgm:prSet presAssocID="{098813EC-AECF-4F5C-B5EE-7FCCAA5C6C25}" presName="LevelTwoTextNode" presStyleLbl="node4" presStyleIdx="2" presStyleCnt="4" custScaleX="126948" custScaleY="231927">
        <dgm:presLayoutVars>
          <dgm:chPref val="3"/>
        </dgm:presLayoutVars>
      </dgm:prSet>
      <dgm:spPr/>
      <dgm:t>
        <a:bodyPr/>
        <a:lstStyle/>
        <a:p>
          <a:pPr rtl="1"/>
          <a:endParaRPr lang="fa-IR"/>
        </a:p>
      </dgm:t>
    </dgm:pt>
    <dgm:pt modelId="{93D4837E-98B1-4592-8173-AD9FAC01F276}" type="pres">
      <dgm:prSet presAssocID="{098813EC-AECF-4F5C-B5EE-7FCCAA5C6C25}" presName="level3hierChild" presStyleCnt="0"/>
      <dgm:spPr/>
    </dgm:pt>
    <dgm:pt modelId="{89978D3E-1B96-4EB6-A505-1E64347A3812}" type="pres">
      <dgm:prSet presAssocID="{AD5A9FF9-2FEE-495C-BA08-1E59DFA6F9EE}" presName="conn2-1" presStyleLbl="parChTrans1D2" presStyleIdx="2" presStyleCnt="4"/>
      <dgm:spPr/>
      <dgm:t>
        <a:bodyPr/>
        <a:lstStyle/>
        <a:p>
          <a:pPr rtl="1"/>
          <a:endParaRPr lang="fa-IR"/>
        </a:p>
      </dgm:t>
    </dgm:pt>
    <dgm:pt modelId="{D019FD67-41FA-4638-962C-1161D8018FF1}" type="pres">
      <dgm:prSet presAssocID="{AD5A9FF9-2FEE-495C-BA08-1E59DFA6F9EE}" presName="connTx" presStyleLbl="parChTrans1D2" presStyleIdx="2" presStyleCnt="4"/>
      <dgm:spPr/>
      <dgm:t>
        <a:bodyPr/>
        <a:lstStyle/>
        <a:p>
          <a:pPr rtl="1"/>
          <a:endParaRPr lang="fa-IR"/>
        </a:p>
      </dgm:t>
    </dgm:pt>
    <dgm:pt modelId="{0EEFA71D-6DC8-429A-8916-D267FA9A381C}" type="pres">
      <dgm:prSet presAssocID="{819CB819-E6A5-42FD-9725-240818168384}" presName="root2" presStyleCnt="0"/>
      <dgm:spPr/>
    </dgm:pt>
    <dgm:pt modelId="{48EF1F3E-E8CF-43D5-B743-3D212FF32B45}" type="pres">
      <dgm:prSet presAssocID="{819CB819-E6A5-42FD-9725-240818168384}" presName="LevelTwoTextNode" presStyleLbl="node2" presStyleIdx="2" presStyleCnt="4" custScaleX="36593">
        <dgm:presLayoutVars>
          <dgm:chPref val="3"/>
        </dgm:presLayoutVars>
      </dgm:prSet>
      <dgm:spPr/>
      <dgm:t>
        <a:bodyPr/>
        <a:lstStyle/>
        <a:p>
          <a:pPr rtl="1"/>
          <a:endParaRPr lang="fa-IR"/>
        </a:p>
      </dgm:t>
    </dgm:pt>
    <dgm:pt modelId="{2D68292A-53E9-4768-918C-C945206BC24A}" type="pres">
      <dgm:prSet presAssocID="{819CB819-E6A5-42FD-9725-240818168384}" presName="level3hierChild" presStyleCnt="0"/>
      <dgm:spPr/>
    </dgm:pt>
    <dgm:pt modelId="{D85F5B27-5E33-4348-886D-37010CB9B35C}" type="pres">
      <dgm:prSet presAssocID="{07229690-033E-466B-B676-CDD797D703F7}" presName="conn2-1" presStyleLbl="parChTrans1D3" presStyleIdx="1" presStyleCnt="3"/>
      <dgm:spPr/>
      <dgm:t>
        <a:bodyPr/>
        <a:lstStyle/>
        <a:p>
          <a:pPr rtl="1"/>
          <a:endParaRPr lang="fa-IR"/>
        </a:p>
      </dgm:t>
    </dgm:pt>
    <dgm:pt modelId="{A3851044-ED59-41E5-9813-A554270DD392}" type="pres">
      <dgm:prSet presAssocID="{07229690-033E-466B-B676-CDD797D703F7}" presName="connTx" presStyleLbl="parChTrans1D3" presStyleIdx="1" presStyleCnt="3"/>
      <dgm:spPr/>
      <dgm:t>
        <a:bodyPr/>
        <a:lstStyle/>
        <a:p>
          <a:pPr rtl="1"/>
          <a:endParaRPr lang="fa-IR"/>
        </a:p>
      </dgm:t>
    </dgm:pt>
    <dgm:pt modelId="{E762E56E-59CE-4FD6-8BA7-647D4863F2F6}" type="pres">
      <dgm:prSet presAssocID="{817F6252-5C09-4FF1-8A34-C90DF9420C44}" presName="root2" presStyleCnt="0"/>
      <dgm:spPr/>
    </dgm:pt>
    <dgm:pt modelId="{74258B86-7FF9-408D-AF53-0D5113A92AD3}" type="pres">
      <dgm:prSet presAssocID="{817F6252-5C09-4FF1-8A34-C90DF9420C44}" presName="LevelTwoTextNode" presStyleLbl="node3" presStyleIdx="1" presStyleCnt="3" custScaleX="128931">
        <dgm:presLayoutVars>
          <dgm:chPref val="3"/>
        </dgm:presLayoutVars>
      </dgm:prSet>
      <dgm:spPr/>
      <dgm:t>
        <a:bodyPr/>
        <a:lstStyle/>
        <a:p>
          <a:pPr rtl="1"/>
          <a:endParaRPr lang="fa-IR"/>
        </a:p>
      </dgm:t>
    </dgm:pt>
    <dgm:pt modelId="{3F7A934D-E861-49CD-9FA7-9D5F93960BE6}" type="pres">
      <dgm:prSet presAssocID="{817F6252-5C09-4FF1-8A34-C90DF9420C44}" presName="level3hierChild" presStyleCnt="0"/>
      <dgm:spPr/>
    </dgm:pt>
    <dgm:pt modelId="{4E1C6624-F4A8-44CE-8362-EA324D6021B1}" type="pres">
      <dgm:prSet presAssocID="{4A168933-FCEF-466B-9819-96BA92FBB434}" presName="conn2-1" presStyleLbl="parChTrans1D2" presStyleIdx="3" presStyleCnt="4"/>
      <dgm:spPr/>
      <dgm:t>
        <a:bodyPr/>
        <a:lstStyle/>
        <a:p>
          <a:pPr rtl="1"/>
          <a:endParaRPr lang="fa-IR"/>
        </a:p>
      </dgm:t>
    </dgm:pt>
    <dgm:pt modelId="{A4D10800-B2D8-405E-885D-F4DF187A9F36}" type="pres">
      <dgm:prSet presAssocID="{4A168933-FCEF-466B-9819-96BA92FBB434}" presName="connTx" presStyleLbl="parChTrans1D2" presStyleIdx="3" presStyleCnt="4"/>
      <dgm:spPr/>
      <dgm:t>
        <a:bodyPr/>
        <a:lstStyle/>
        <a:p>
          <a:pPr rtl="1"/>
          <a:endParaRPr lang="fa-IR"/>
        </a:p>
      </dgm:t>
    </dgm:pt>
    <dgm:pt modelId="{796025DC-92E1-4A54-8790-27A1A0A35480}" type="pres">
      <dgm:prSet presAssocID="{01DDC5B3-4A37-4C42-B332-99F6815109CB}" presName="root2" presStyleCnt="0"/>
      <dgm:spPr/>
    </dgm:pt>
    <dgm:pt modelId="{70301AC1-0461-4EC5-BD83-C0839F872026}" type="pres">
      <dgm:prSet presAssocID="{01DDC5B3-4A37-4C42-B332-99F6815109CB}" presName="LevelTwoTextNode" presStyleLbl="node2" presStyleIdx="3" presStyleCnt="4" custScaleX="36593">
        <dgm:presLayoutVars>
          <dgm:chPref val="3"/>
        </dgm:presLayoutVars>
      </dgm:prSet>
      <dgm:spPr/>
      <dgm:t>
        <a:bodyPr/>
        <a:lstStyle/>
        <a:p>
          <a:pPr rtl="1"/>
          <a:endParaRPr lang="fa-IR"/>
        </a:p>
      </dgm:t>
    </dgm:pt>
    <dgm:pt modelId="{ABD2C1BA-0DEF-4374-ADA4-091FE0478F41}" type="pres">
      <dgm:prSet presAssocID="{01DDC5B3-4A37-4C42-B332-99F6815109CB}" presName="level3hierChild" presStyleCnt="0"/>
      <dgm:spPr/>
    </dgm:pt>
    <dgm:pt modelId="{99F0840B-AD8B-4D14-9173-5B6E3F3880CF}" type="pres">
      <dgm:prSet presAssocID="{DB0C9A41-7AD2-4682-9332-83405939C011}" presName="conn2-1" presStyleLbl="parChTrans1D3" presStyleIdx="2" presStyleCnt="3"/>
      <dgm:spPr/>
      <dgm:t>
        <a:bodyPr/>
        <a:lstStyle/>
        <a:p>
          <a:pPr rtl="1"/>
          <a:endParaRPr lang="fa-IR"/>
        </a:p>
      </dgm:t>
    </dgm:pt>
    <dgm:pt modelId="{952AED3E-DF84-4978-929B-8C14AFCD2260}" type="pres">
      <dgm:prSet presAssocID="{DB0C9A41-7AD2-4682-9332-83405939C011}" presName="connTx" presStyleLbl="parChTrans1D3" presStyleIdx="2" presStyleCnt="3"/>
      <dgm:spPr/>
      <dgm:t>
        <a:bodyPr/>
        <a:lstStyle/>
        <a:p>
          <a:pPr rtl="1"/>
          <a:endParaRPr lang="fa-IR"/>
        </a:p>
      </dgm:t>
    </dgm:pt>
    <dgm:pt modelId="{FDFE70AA-FDD3-4893-AC55-2FCF5A05E35E}" type="pres">
      <dgm:prSet presAssocID="{521ADD63-DE4C-4A26-B378-09B1E8C57160}" presName="root2" presStyleCnt="0"/>
      <dgm:spPr/>
    </dgm:pt>
    <dgm:pt modelId="{F01CF369-B2A3-44EA-B2F6-5B9636B1F5CD}" type="pres">
      <dgm:prSet presAssocID="{521ADD63-DE4C-4A26-B378-09B1E8C57160}" presName="LevelTwoTextNode" presStyleLbl="node3" presStyleIdx="2" presStyleCnt="3" custScaleX="128931">
        <dgm:presLayoutVars>
          <dgm:chPref val="3"/>
        </dgm:presLayoutVars>
      </dgm:prSet>
      <dgm:spPr/>
      <dgm:t>
        <a:bodyPr/>
        <a:lstStyle/>
        <a:p>
          <a:pPr rtl="1"/>
          <a:endParaRPr lang="fa-IR"/>
        </a:p>
      </dgm:t>
    </dgm:pt>
    <dgm:pt modelId="{2AF99E0C-C105-4AFD-B212-B6990F7D4A93}" type="pres">
      <dgm:prSet presAssocID="{521ADD63-DE4C-4A26-B378-09B1E8C57160}" presName="level3hierChild" presStyleCnt="0"/>
      <dgm:spPr/>
    </dgm:pt>
    <dgm:pt modelId="{A12099BB-DF08-46CE-9E7F-52AD8CED9AA3}" type="pres">
      <dgm:prSet presAssocID="{FFC26916-303E-4453-98CA-A30D42A3E9FC}" presName="conn2-1" presStyleLbl="parChTrans1D4" presStyleIdx="3" presStyleCnt="4"/>
      <dgm:spPr/>
      <dgm:t>
        <a:bodyPr/>
        <a:lstStyle/>
        <a:p>
          <a:pPr rtl="1"/>
          <a:endParaRPr lang="fa-IR"/>
        </a:p>
      </dgm:t>
    </dgm:pt>
    <dgm:pt modelId="{D22C376A-6A81-4DC3-BB24-553EC19A3609}" type="pres">
      <dgm:prSet presAssocID="{FFC26916-303E-4453-98CA-A30D42A3E9FC}" presName="connTx" presStyleLbl="parChTrans1D4" presStyleIdx="3" presStyleCnt="4"/>
      <dgm:spPr/>
      <dgm:t>
        <a:bodyPr/>
        <a:lstStyle/>
        <a:p>
          <a:pPr rtl="1"/>
          <a:endParaRPr lang="fa-IR"/>
        </a:p>
      </dgm:t>
    </dgm:pt>
    <dgm:pt modelId="{FDA41035-357A-48AF-9DB0-B499DBEDF639}" type="pres">
      <dgm:prSet presAssocID="{C2383F9A-D9BF-4F8E-820D-1420498E682C}" presName="root2" presStyleCnt="0"/>
      <dgm:spPr/>
    </dgm:pt>
    <dgm:pt modelId="{A741EE25-6C17-41E2-A8FD-94B49C490E23}" type="pres">
      <dgm:prSet presAssocID="{C2383F9A-D9BF-4F8E-820D-1420498E682C}" presName="LevelTwoTextNode" presStyleLbl="node4" presStyleIdx="3" presStyleCnt="4" custScaleX="189364">
        <dgm:presLayoutVars>
          <dgm:chPref val="3"/>
        </dgm:presLayoutVars>
      </dgm:prSet>
      <dgm:spPr/>
      <dgm:t>
        <a:bodyPr/>
        <a:lstStyle/>
        <a:p>
          <a:pPr rtl="1"/>
          <a:endParaRPr lang="fa-IR"/>
        </a:p>
      </dgm:t>
    </dgm:pt>
    <dgm:pt modelId="{4B1C8629-5D03-4DE6-9D73-24B4F606C2A7}" type="pres">
      <dgm:prSet presAssocID="{C2383F9A-D9BF-4F8E-820D-1420498E682C}" presName="level3hierChild" presStyleCnt="0"/>
      <dgm:spPr/>
    </dgm:pt>
  </dgm:ptLst>
  <dgm:cxnLst>
    <dgm:cxn modelId="{D05A5375-925D-4F86-A48F-DD1DDCBE19B5}" type="presOf" srcId="{393C336C-B3FC-4121-8EF2-C1AB7FCA460E}" destId="{3308D6FF-C9DF-4D5D-BEA9-D293BA8C12CC}" srcOrd="1" destOrd="0" presId="urn:microsoft.com/office/officeart/2005/8/layout/hierarchy2"/>
    <dgm:cxn modelId="{DB77E177-3451-4DBC-953E-72B6AF97BE2A}" type="presOf" srcId="{CC4A91E1-0FBF-4685-9BDC-83AE511C3A5B}" destId="{2DB4700F-ED96-447C-8863-CAC1EE0DC9FB}" srcOrd="0" destOrd="0" presId="urn:microsoft.com/office/officeart/2005/8/layout/hierarchy2"/>
    <dgm:cxn modelId="{F389E42C-88F9-4928-B75D-3F317392AC9C}" type="presOf" srcId="{CE2D66E4-05B1-4687-84F3-CF3877598FD7}" destId="{34D4E933-1E91-4769-A2D9-10FB00CB9E5C}" srcOrd="1" destOrd="0" presId="urn:microsoft.com/office/officeart/2005/8/layout/hierarchy2"/>
    <dgm:cxn modelId="{56853574-D28B-475F-82C9-F4A691B751FB}" type="presOf" srcId="{F837EE78-6AE7-46CF-B807-A14E02F1F728}" destId="{A0C93131-C0B1-4169-AF4F-29A2A0F62806}" srcOrd="0" destOrd="0" presId="urn:microsoft.com/office/officeart/2005/8/layout/hierarchy2"/>
    <dgm:cxn modelId="{86099C20-E47F-464D-BEE1-F29B18189E63}" srcId="{4FC77D38-6F18-4CB3-B678-EB16C88F28F7}" destId="{098813EC-AECF-4F5C-B5EE-7FCCAA5C6C25}" srcOrd="1" destOrd="0" parTransId="{CE2D66E4-05B1-4687-84F3-CF3877598FD7}" sibTransId="{413A9D11-B13E-4F82-92A3-631190BBBA79}"/>
    <dgm:cxn modelId="{03F38B00-8054-4B52-BBDB-05A7538BE333}" type="presOf" srcId="{4A168933-FCEF-466B-9819-96BA92FBB434}" destId="{A4D10800-B2D8-405E-885D-F4DF187A9F36}" srcOrd="1" destOrd="0" presId="urn:microsoft.com/office/officeart/2005/8/layout/hierarchy2"/>
    <dgm:cxn modelId="{1AACAA4E-693C-4A70-AFBC-BA79C766DFB5}" srcId="{522509D4-4F0B-415E-99D0-68DA54BB1C0F}" destId="{549A8462-2BE2-494F-B449-436D54301193}" srcOrd="0" destOrd="0" parTransId="{C1A8EB0E-3D18-44B4-82A9-089ACFF65FC2}" sibTransId="{C1A62F9A-F4AF-4586-8867-B0DB19397E7E}"/>
    <dgm:cxn modelId="{00DB6971-44DE-4A1D-82BE-9FF569B806E6}" type="presOf" srcId="{07229690-033E-466B-B676-CDD797D703F7}" destId="{D85F5B27-5E33-4348-886D-37010CB9B35C}" srcOrd="0" destOrd="0" presId="urn:microsoft.com/office/officeart/2005/8/layout/hierarchy2"/>
    <dgm:cxn modelId="{B7DCE0CE-4CFE-4940-B062-1B4E884F7D5D}" type="presOf" srcId="{27CDCCE3-59A8-4909-88B4-5770005615DD}" destId="{6F55935F-E075-4241-877D-28F18A49D590}" srcOrd="0" destOrd="0" presId="urn:microsoft.com/office/officeart/2005/8/layout/hierarchy2"/>
    <dgm:cxn modelId="{79B0B2BA-C092-4493-8411-D14488428C74}" type="presOf" srcId="{817F6252-5C09-4FF1-8A34-C90DF9420C44}" destId="{74258B86-7FF9-408D-AF53-0D5113A92AD3}" srcOrd="0" destOrd="0" presId="urn:microsoft.com/office/officeart/2005/8/layout/hierarchy2"/>
    <dgm:cxn modelId="{E20DB93C-08E4-4242-8341-625A271BF1D4}" type="presOf" srcId="{521ADD63-DE4C-4A26-B378-09B1E8C57160}" destId="{F01CF369-B2A3-44EA-B2F6-5B9636B1F5CD}" srcOrd="0" destOrd="0" presId="urn:microsoft.com/office/officeart/2005/8/layout/hierarchy2"/>
    <dgm:cxn modelId="{249DE26E-80D9-4613-B4EE-1F34CB926D93}" srcId="{B70FF853-669E-4018-A6F2-D59731EF9D23}" destId="{522509D4-4F0B-415E-99D0-68DA54BB1C0F}" srcOrd="0" destOrd="0" parTransId="{393C336C-B3FC-4121-8EF2-C1AB7FCA460E}" sibTransId="{C1851037-D2C2-4331-9D73-E078094DB5EE}"/>
    <dgm:cxn modelId="{06C36BE9-C858-4346-B836-D2D983105C31}" srcId="{F837EE78-6AE7-46CF-B807-A14E02F1F728}" destId="{CC4A91E1-0FBF-4685-9BDC-83AE511C3A5B}" srcOrd="0" destOrd="0" parTransId="{371ADF72-E738-472B-BAA9-9FF2A9C5BFD4}" sibTransId="{54B7D155-C872-4A4B-BA32-A958405DC37D}"/>
    <dgm:cxn modelId="{B63D7858-DEB7-4BBE-B8AD-50A8606A1E06}" type="presOf" srcId="{4FC77D38-6F18-4CB3-B678-EB16C88F28F7}" destId="{F0433141-6A3F-45B7-858C-0C7B2BF083BC}" srcOrd="0" destOrd="0" presId="urn:microsoft.com/office/officeart/2005/8/layout/hierarchy2"/>
    <dgm:cxn modelId="{9C220CD8-F581-4B6A-A671-3BBE4ED7F24D}" type="presOf" srcId="{AD5A9FF9-2FEE-495C-BA08-1E59DFA6F9EE}" destId="{89978D3E-1B96-4EB6-A505-1E64347A3812}" srcOrd="0" destOrd="0" presId="urn:microsoft.com/office/officeart/2005/8/layout/hierarchy2"/>
    <dgm:cxn modelId="{58FD83D6-8ACD-467A-934C-79CBBFC34287}" type="presOf" srcId="{07229690-033E-466B-B676-CDD797D703F7}" destId="{A3851044-ED59-41E5-9813-A554270DD392}" srcOrd="1" destOrd="0" presId="urn:microsoft.com/office/officeart/2005/8/layout/hierarchy2"/>
    <dgm:cxn modelId="{F7B265EA-29A9-45AD-A188-2624FBFCAAFD}" srcId="{819CB819-E6A5-42FD-9725-240818168384}" destId="{817F6252-5C09-4FF1-8A34-C90DF9420C44}" srcOrd="0" destOrd="0" parTransId="{07229690-033E-466B-B676-CDD797D703F7}" sibTransId="{08C890B4-2804-4BA6-80C1-106A68109A12}"/>
    <dgm:cxn modelId="{BA394CBC-8C02-4746-A217-C2348454D6F3}" type="presOf" srcId="{43193BEF-8BA4-4D65-9407-F2DDBF5A51A1}" destId="{4986B66A-5363-472B-800A-4FDB8044C814}" srcOrd="0" destOrd="0" presId="urn:microsoft.com/office/officeart/2005/8/layout/hierarchy2"/>
    <dgm:cxn modelId="{AA362F21-AE00-4A64-870D-E003336C2D26}" type="presOf" srcId="{C1A8EB0E-3D18-44B4-82A9-089ACFF65FC2}" destId="{A4896350-87BB-489D-AE5A-7BBFE264FD71}" srcOrd="0" destOrd="0" presId="urn:microsoft.com/office/officeart/2005/8/layout/hierarchy2"/>
    <dgm:cxn modelId="{98CC218B-1FD2-4FA3-8F69-942CF49F25E0}" type="presOf" srcId="{C1A8EB0E-3D18-44B4-82A9-089ACFF65FC2}" destId="{28741DFD-6623-4B71-84B0-B6C8091B4B38}" srcOrd="1" destOrd="0" presId="urn:microsoft.com/office/officeart/2005/8/layout/hierarchy2"/>
    <dgm:cxn modelId="{7AA935D0-9D39-44E1-94E5-3D8054C29A8D}" type="presOf" srcId="{4A168933-FCEF-466B-9819-96BA92FBB434}" destId="{4E1C6624-F4A8-44CE-8362-EA324D6021B1}" srcOrd="0" destOrd="0" presId="urn:microsoft.com/office/officeart/2005/8/layout/hierarchy2"/>
    <dgm:cxn modelId="{C7D5BC98-B810-470B-8AB9-F8AC0A23EEDD}" srcId="{F837EE78-6AE7-46CF-B807-A14E02F1F728}" destId="{B70FF853-669E-4018-A6F2-D59731EF9D23}" srcOrd="1" destOrd="0" parTransId="{D5EAF129-586A-45A2-8746-4C8D340CE5F6}" sibTransId="{C79BC178-7804-48EB-847B-D55713182DD6}"/>
    <dgm:cxn modelId="{ABB8D172-A489-4A2C-8BB1-5BF2BC8B238F}" type="presOf" srcId="{819CB819-E6A5-42FD-9725-240818168384}" destId="{48EF1F3E-E8CF-43D5-B743-3D212FF32B45}" srcOrd="0" destOrd="0" presId="urn:microsoft.com/office/officeart/2005/8/layout/hierarchy2"/>
    <dgm:cxn modelId="{E712D800-96F3-4B51-9CBB-051B6C2ECCB5}" type="presOf" srcId="{C2383F9A-D9BF-4F8E-820D-1420498E682C}" destId="{A741EE25-6C17-41E2-A8FD-94B49C490E23}" srcOrd="0" destOrd="0" presId="urn:microsoft.com/office/officeart/2005/8/layout/hierarchy2"/>
    <dgm:cxn modelId="{83315D44-F4C2-4F42-919A-45F952AA7BDA}" type="presOf" srcId="{098813EC-AECF-4F5C-B5EE-7FCCAA5C6C25}" destId="{8EB667EF-4688-49E5-AD62-E984D91F35AE}" srcOrd="0" destOrd="0" presId="urn:microsoft.com/office/officeart/2005/8/layout/hierarchy2"/>
    <dgm:cxn modelId="{5ABECE08-A8FD-4209-BBCF-6F4258524EDE}" type="presOf" srcId="{FFC26916-303E-4453-98CA-A30D42A3E9FC}" destId="{D22C376A-6A81-4DC3-BB24-553EC19A3609}" srcOrd="1" destOrd="0" presId="urn:microsoft.com/office/officeart/2005/8/layout/hierarchy2"/>
    <dgm:cxn modelId="{60B66DE0-B100-45E4-BDAB-6F5048838C89}" type="presOf" srcId="{84543CC4-1C05-464A-AE96-5577134C6E9B}" destId="{9AFF5D72-1360-40B9-BA27-E14DA56CB684}" srcOrd="0" destOrd="0" presId="urn:microsoft.com/office/officeart/2005/8/layout/hierarchy2"/>
    <dgm:cxn modelId="{54EAA274-8E83-435A-A440-7D3F72B5B668}" type="presOf" srcId="{DB0C9A41-7AD2-4682-9332-83405939C011}" destId="{952AED3E-DF84-4978-929B-8C14AFCD2260}" srcOrd="1" destOrd="0" presId="urn:microsoft.com/office/officeart/2005/8/layout/hierarchy2"/>
    <dgm:cxn modelId="{E0C33F4A-A728-4209-8CEB-0CC40293DD64}" type="presOf" srcId="{70A12FC0-9BC6-4A2A-944D-5E9430B9F102}" destId="{CD95D390-DB11-4064-AB8D-CEF9EA9020F1}" srcOrd="0" destOrd="0" presId="urn:microsoft.com/office/officeart/2005/8/layout/hierarchy2"/>
    <dgm:cxn modelId="{360A56A6-599E-4F61-98D7-45B21641E003}" srcId="{01DDC5B3-4A37-4C42-B332-99F6815109CB}" destId="{521ADD63-DE4C-4A26-B378-09B1E8C57160}" srcOrd="0" destOrd="0" parTransId="{DB0C9A41-7AD2-4682-9332-83405939C011}" sibTransId="{145B253E-1222-4CEE-88D5-E296ADCAC11C}"/>
    <dgm:cxn modelId="{D97E3D24-8931-4DE3-9E29-082808BD3F57}" type="presOf" srcId="{549A8462-2BE2-494F-B449-436D54301193}" destId="{D31AAB5D-4827-40F2-9B56-0516B124E4F1}" srcOrd="0" destOrd="0" presId="urn:microsoft.com/office/officeart/2005/8/layout/hierarchy2"/>
    <dgm:cxn modelId="{9A34AE5B-471E-4A76-A662-89AA9B7C1E72}" type="presOf" srcId="{FFC26916-303E-4453-98CA-A30D42A3E9FC}" destId="{A12099BB-DF08-46CE-9E7F-52AD8CED9AA3}" srcOrd="0" destOrd="0" presId="urn:microsoft.com/office/officeart/2005/8/layout/hierarchy2"/>
    <dgm:cxn modelId="{049AD9C3-1F4C-40C2-96C6-69DD3077F187}" type="presOf" srcId="{27CDCCE3-59A8-4909-88B4-5770005615DD}" destId="{576CEC1E-16A7-47E7-9A9D-DF2F1FEB160A}" srcOrd="1" destOrd="0" presId="urn:microsoft.com/office/officeart/2005/8/layout/hierarchy2"/>
    <dgm:cxn modelId="{B1DDAC58-738D-4D1C-9407-71A27124A48C}" type="presOf" srcId="{393C336C-B3FC-4121-8EF2-C1AB7FCA460E}" destId="{D54F6F0F-2080-410D-A9ED-C51C8B6B275E}" srcOrd="0" destOrd="0" presId="urn:microsoft.com/office/officeart/2005/8/layout/hierarchy2"/>
    <dgm:cxn modelId="{E7AF302F-EA8E-4819-B322-8884CD464EFC}" type="presOf" srcId="{918656F9-9343-4484-8C57-C8E1F54F0620}" destId="{5982BFC8-CEF4-4785-AB81-6829D48C1DEC}" srcOrd="1" destOrd="0" presId="urn:microsoft.com/office/officeart/2005/8/layout/hierarchy2"/>
    <dgm:cxn modelId="{C25011E1-BE6B-4A27-B10F-7D07FBDE3BC3}" type="presOf" srcId="{70A12FC0-9BC6-4A2A-944D-5E9430B9F102}" destId="{2A5278A7-4D57-44EA-A8BE-7C341D940C4C}" srcOrd="1" destOrd="0" presId="urn:microsoft.com/office/officeart/2005/8/layout/hierarchy2"/>
    <dgm:cxn modelId="{659D2072-1167-4AE6-B94E-6D3E34784B81}" type="presOf" srcId="{B70FF853-669E-4018-A6F2-D59731EF9D23}" destId="{FCA3D5DA-17CC-461C-AFDF-84307A47E363}" srcOrd="0" destOrd="0" presId="urn:microsoft.com/office/officeart/2005/8/layout/hierarchy2"/>
    <dgm:cxn modelId="{22BBF4C3-C129-4598-921D-B5B148224119}" srcId="{B70FF853-669E-4018-A6F2-D59731EF9D23}" destId="{01DDC5B3-4A37-4C42-B332-99F6815109CB}" srcOrd="2" destOrd="0" parTransId="{4A168933-FCEF-466B-9819-96BA92FBB434}" sibTransId="{FFA18BF8-C1D7-48EC-8105-220B520A94B1}"/>
    <dgm:cxn modelId="{0E6108E8-E0A8-47CD-969D-5C2FF26D5BEC}" type="presOf" srcId="{AD5A9FF9-2FEE-495C-BA08-1E59DFA6F9EE}" destId="{D019FD67-41FA-4638-962C-1161D8018FF1}" srcOrd="1" destOrd="0" presId="urn:microsoft.com/office/officeart/2005/8/layout/hierarchy2"/>
    <dgm:cxn modelId="{B9FE1A30-2AF4-46AA-BB62-55A87CBD48AE}" type="presOf" srcId="{918656F9-9343-4484-8C57-C8E1F54F0620}" destId="{0FA356FC-D8CE-4C5C-B647-1CFB71BB76DC}" srcOrd="0" destOrd="0" presId="urn:microsoft.com/office/officeart/2005/8/layout/hierarchy2"/>
    <dgm:cxn modelId="{79CDDFA3-9569-4F5A-91F1-5993B267FE27}" srcId="{CC4A91E1-0FBF-4685-9BDC-83AE511C3A5B}" destId="{43193BEF-8BA4-4D65-9407-F2DDBF5A51A1}" srcOrd="0" destOrd="0" parTransId="{70A12FC0-9BC6-4A2A-944D-5E9430B9F102}" sibTransId="{37B77814-DA07-4F43-A028-AFC845F68112}"/>
    <dgm:cxn modelId="{18DFB202-7D9D-47E1-A91A-59E7FB6E58F1}" type="presOf" srcId="{DB0C9A41-7AD2-4682-9332-83405939C011}" destId="{99F0840B-AD8B-4D14-9173-5B6E3F3880CF}" srcOrd="0" destOrd="0" presId="urn:microsoft.com/office/officeart/2005/8/layout/hierarchy2"/>
    <dgm:cxn modelId="{7839B757-9E09-48CB-8D9C-9363E5B139D4}" type="presOf" srcId="{CE2D66E4-05B1-4687-84F3-CF3877598FD7}" destId="{7BE1C526-9133-46E7-AFFC-F74F5D9DA41E}" srcOrd="0" destOrd="0" presId="urn:microsoft.com/office/officeart/2005/8/layout/hierarchy2"/>
    <dgm:cxn modelId="{07B57948-11E7-4468-B2C0-F3CA5BE518ED}" type="presOf" srcId="{01DDC5B3-4A37-4C42-B332-99F6815109CB}" destId="{70301AC1-0461-4EC5-BD83-C0839F872026}" srcOrd="0" destOrd="0" presId="urn:microsoft.com/office/officeart/2005/8/layout/hierarchy2"/>
    <dgm:cxn modelId="{D57FFC52-7765-450A-ACCF-9EE10B29C302}" srcId="{4FC77D38-6F18-4CB3-B678-EB16C88F28F7}" destId="{84543CC4-1C05-464A-AE96-5577134C6E9B}" srcOrd="0" destOrd="0" parTransId="{27CDCCE3-59A8-4909-88B4-5770005615DD}" sibTransId="{7FFB95B6-43DD-4A24-94BF-C0FE7946DA7F}"/>
    <dgm:cxn modelId="{BAF2A58A-B9E9-44FF-93BF-229719F9F5C0}" srcId="{549A8462-2BE2-494F-B449-436D54301193}" destId="{4FC77D38-6F18-4CB3-B678-EB16C88F28F7}" srcOrd="0" destOrd="0" parTransId="{918656F9-9343-4484-8C57-C8E1F54F0620}" sibTransId="{70F7E528-1128-45C2-A09E-999E17D29153}"/>
    <dgm:cxn modelId="{CB4C21A4-7AC6-4141-AD15-5E88EB5D70E5}" srcId="{521ADD63-DE4C-4A26-B378-09B1E8C57160}" destId="{C2383F9A-D9BF-4F8E-820D-1420498E682C}" srcOrd="0" destOrd="0" parTransId="{FFC26916-303E-4453-98CA-A30D42A3E9FC}" sibTransId="{AB3A41B4-C450-41E6-B3E8-6359D3DB3549}"/>
    <dgm:cxn modelId="{48C9E789-61DA-457A-AE9F-906E79023DEB}" srcId="{B70FF853-669E-4018-A6F2-D59731EF9D23}" destId="{819CB819-E6A5-42FD-9725-240818168384}" srcOrd="1" destOrd="0" parTransId="{AD5A9FF9-2FEE-495C-BA08-1E59DFA6F9EE}" sibTransId="{272445EE-945E-469E-AACB-5BDB23542B66}"/>
    <dgm:cxn modelId="{9FB54648-6B41-49B1-A7DA-5FF53BEAA35B}" type="presOf" srcId="{522509D4-4F0B-415E-99D0-68DA54BB1C0F}" destId="{70DEA8CB-14D1-46AF-A864-8D67382FE4FD}" srcOrd="0" destOrd="0" presId="urn:microsoft.com/office/officeart/2005/8/layout/hierarchy2"/>
    <dgm:cxn modelId="{244A65EA-0700-44F7-A277-56D611883211}" type="presParOf" srcId="{A0C93131-C0B1-4169-AF4F-29A2A0F62806}" destId="{465B910E-943D-4A26-984D-5992EE17580E}" srcOrd="0" destOrd="0" presId="urn:microsoft.com/office/officeart/2005/8/layout/hierarchy2"/>
    <dgm:cxn modelId="{147E11BD-EBCF-48EF-8523-09B7AAE6B859}" type="presParOf" srcId="{465B910E-943D-4A26-984D-5992EE17580E}" destId="{2DB4700F-ED96-447C-8863-CAC1EE0DC9FB}" srcOrd="0" destOrd="0" presId="urn:microsoft.com/office/officeart/2005/8/layout/hierarchy2"/>
    <dgm:cxn modelId="{6ADB1D21-E9C1-4A09-AB53-260FB110212F}" type="presParOf" srcId="{465B910E-943D-4A26-984D-5992EE17580E}" destId="{5E124BDE-2BB4-4625-9EB5-0D621550D919}" srcOrd="1" destOrd="0" presId="urn:microsoft.com/office/officeart/2005/8/layout/hierarchy2"/>
    <dgm:cxn modelId="{D5ADEC5D-663D-4CEF-A953-BB6417C9AB9D}" type="presParOf" srcId="{5E124BDE-2BB4-4625-9EB5-0D621550D919}" destId="{CD95D390-DB11-4064-AB8D-CEF9EA9020F1}" srcOrd="0" destOrd="0" presId="urn:microsoft.com/office/officeart/2005/8/layout/hierarchy2"/>
    <dgm:cxn modelId="{CFC939E2-F8F8-42A7-BA00-763BE25C866D}" type="presParOf" srcId="{CD95D390-DB11-4064-AB8D-CEF9EA9020F1}" destId="{2A5278A7-4D57-44EA-A8BE-7C341D940C4C}" srcOrd="0" destOrd="0" presId="urn:microsoft.com/office/officeart/2005/8/layout/hierarchy2"/>
    <dgm:cxn modelId="{D73006AD-A7DA-4A79-B957-87BD0107BFA2}" type="presParOf" srcId="{5E124BDE-2BB4-4625-9EB5-0D621550D919}" destId="{AE2F450B-1D9C-47F6-827D-8B99323A9813}" srcOrd="1" destOrd="0" presId="urn:microsoft.com/office/officeart/2005/8/layout/hierarchy2"/>
    <dgm:cxn modelId="{E39334C6-3B23-4DC3-8A23-7D585835B3CA}" type="presParOf" srcId="{AE2F450B-1D9C-47F6-827D-8B99323A9813}" destId="{4986B66A-5363-472B-800A-4FDB8044C814}" srcOrd="0" destOrd="0" presId="urn:microsoft.com/office/officeart/2005/8/layout/hierarchy2"/>
    <dgm:cxn modelId="{239A9E88-8613-4B9F-823C-16230EFFE07F}" type="presParOf" srcId="{AE2F450B-1D9C-47F6-827D-8B99323A9813}" destId="{C409579F-BC08-483D-A257-450152226246}" srcOrd="1" destOrd="0" presId="urn:microsoft.com/office/officeart/2005/8/layout/hierarchy2"/>
    <dgm:cxn modelId="{C8B150AD-E186-4675-A6B9-C02C80DB6302}" type="presParOf" srcId="{A0C93131-C0B1-4169-AF4F-29A2A0F62806}" destId="{5D88D337-CE1C-4C38-B096-CD09972FAE08}" srcOrd="1" destOrd="0" presId="urn:microsoft.com/office/officeart/2005/8/layout/hierarchy2"/>
    <dgm:cxn modelId="{47E183A2-4BD2-49B3-BA63-26731CA34419}" type="presParOf" srcId="{5D88D337-CE1C-4C38-B096-CD09972FAE08}" destId="{FCA3D5DA-17CC-461C-AFDF-84307A47E363}" srcOrd="0" destOrd="0" presId="urn:microsoft.com/office/officeart/2005/8/layout/hierarchy2"/>
    <dgm:cxn modelId="{501630A9-8F89-48B3-A83F-CB79238FFD11}" type="presParOf" srcId="{5D88D337-CE1C-4C38-B096-CD09972FAE08}" destId="{B837FB87-3102-493F-B272-FE227E528F65}" srcOrd="1" destOrd="0" presId="urn:microsoft.com/office/officeart/2005/8/layout/hierarchy2"/>
    <dgm:cxn modelId="{81BD0F32-9E16-48D2-A52C-01FD981BA013}" type="presParOf" srcId="{B837FB87-3102-493F-B272-FE227E528F65}" destId="{D54F6F0F-2080-410D-A9ED-C51C8B6B275E}" srcOrd="0" destOrd="0" presId="urn:microsoft.com/office/officeart/2005/8/layout/hierarchy2"/>
    <dgm:cxn modelId="{BB98B548-2F3B-4222-ACFC-C0F65B61A32C}" type="presParOf" srcId="{D54F6F0F-2080-410D-A9ED-C51C8B6B275E}" destId="{3308D6FF-C9DF-4D5D-BEA9-D293BA8C12CC}" srcOrd="0" destOrd="0" presId="urn:microsoft.com/office/officeart/2005/8/layout/hierarchy2"/>
    <dgm:cxn modelId="{BA4D1636-AB1F-4F10-9953-19E545EA8013}" type="presParOf" srcId="{B837FB87-3102-493F-B272-FE227E528F65}" destId="{51EF3055-8891-48D2-A61E-313C132A329B}" srcOrd="1" destOrd="0" presId="urn:microsoft.com/office/officeart/2005/8/layout/hierarchy2"/>
    <dgm:cxn modelId="{CB94ACF1-BF6F-43C7-A357-06BF0D51F005}" type="presParOf" srcId="{51EF3055-8891-48D2-A61E-313C132A329B}" destId="{70DEA8CB-14D1-46AF-A864-8D67382FE4FD}" srcOrd="0" destOrd="0" presId="urn:microsoft.com/office/officeart/2005/8/layout/hierarchy2"/>
    <dgm:cxn modelId="{A1706C5C-4257-4652-BD3D-445B6550B593}" type="presParOf" srcId="{51EF3055-8891-48D2-A61E-313C132A329B}" destId="{518171A5-8C18-4012-AEFA-67BE90D054A0}" srcOrd="1" destOrd="0" presId="urn:microsoft.com/office/officeart/2005/8/layout/hierarchy2"/>
    <dgm:cxn modelId="{7E86ECE7-E53F-4960-9300-DFDED7420249}" type="presParOf" srcId="{518171A5-8C18-4012-AEFA-67BE90D054A0}" destId="{A4896350-87BB-489D-AE5A-7BBFE264FD71}" srcOrd="0" destOrd="0" presId="urn:microsoft.com/office/officeart/2005/8/layout/hierarchy2"/>
    <dgm:cxn modelId="{2A6C28A8-464E-4EBA-8983-2C0B06B64CDF}" type="presParOf" srcId="{A4896350-87BB-489D-AE5A-7BBFE264FD71}" destId="{28741DFD-6623-4B71-84B0-B6C8091B4B38}" srcOrd="0" destOrd="0" presId="urn:microsoft.com/office/officeart/2005/8/layout/hierarchy2"/>
    <dgm:cxn modelId="{E6E3E15D-1449-461E-901F-932983D42DA0}" type="presParOf" srcId="{518171A5-8C18-4012-AEFA-67BE90D054A0}" destId="{778681F8-EB5C-44DE-BB84-252FE18DADD9}" srcOrd="1" destOrd="0" presId="urn:microsoft.com/office/officeart/2005/8/layout/hierarchy2"/>
    <dgm:cxn modelId="{DF6B5F19-D7D2-4342-B293-0536E9BD281B}" type="presParOf" srcId="{778681F8-EB5C-44DE-BB84-252FE18DADD9}" destId="{D31AAB5D-4827-40F2-9B56-0516B124E4F1}" srcOrd="0" destOrd="0" presId="urn:microsoft.com/office/officeart/2005/8/layout/hierarchy2"/>
    <dgm:cxn modelId="{B1B16B3A-D13A-43AE-AF95-B978C4F1E11B}" type="presParOf" srcId="{778681F8-EB5C-44DE-BB84-252FE18DADD9}" destId="{C1FEEB68-F2E1-401E-AADD-420F67E471F8}" srcOrd="1" destOrd="0" presId="urn:microsoft.com/office/officeart/2005/8/layout/hierarchy2"/>
    <dgm:cxn modelId="{196E4E58-ACF8-4583-86EC-EA9C9C25BC5E}" type="presParOf" srcId="{C1FEEB68-F2E1-401E-AADD-420F67E471F8}" destId="{0FA356FC-D8CE-4C5C-B647-1CFB71BB76DC}" srcOrd="0" destOrd="0" presId="urn:microsoft.com/office/officeart/2005/8/layout/hierarchy2"/>
    <dgm:cxn modelId="{1960D166-BBE1-47F8-AFAF-7B4BA17EF8F3}" type="presParOf" srcId="{0FA356FC-D8CE-4C5C-B647-1CFB71BB76DC}" destId="{5982BFC8-CEF4-4785-AB81-6829D48C1DEC}" srcOrd="0" destOrd="0" presId="urn:microsoft.com/office/officeart/2005/8/layout/hierarchy2"/>
    <dgm:cxn modelId="{656EF2D6-617E-49C0-9EF4-E41A35E179B9}" type="presParOf" srcId="{C1FEEB68-F2E1-401E-AADD-420F67E471F8}" destId="{801F0FB5-8319-4BF0-9E0F-C76E831A1F51}" srcOrd="1" destOrd="0" presId="urn:microsoft.com/office/officeart/2005/8/layout/hierarchy2"/>
    <dgm:cxn modelId="{7AB9BB1C-0965-4BA7-96E4-DDD5BAF91767}" type="presParOf" srcId="{801F0FB5-8319-4BF0-9E0F-C76E831A1F51}" destId="{F0433141-6A3F-45B7-858C-0C7B2BF083BC}" srcOrd="0" destOrd="0" presId="urn:microsoft.com/office/officeart/2005/8/layout/hierarchy2"/>
    <dgm:cxn modelId="{A789B536-26C2-4430-84A5-5AC9E27EC28E}" type="presParOf" srcId="{801F0FB5-8319-4BF0-9E0F-C76E831A1F51}" destId="{9913CB0E-7197-408C-A883-5E18F4D907F2}" srcOrd="1" destOrd="0" presId="urn:microsoft.com/office/officeart/2005/8/layout/hierarchy2"/>
    <dgm:cxn modelId="{188D4B39-AF4D-4DA0-9076-E54A55B617E5}" type="presParOf" srcId="{9913CB0E-7197-408C-A883-5E18F4D907F2}" destId="{6F55935F-E075-4241-877D-28F18A49D590}" srcOrd="0" destOrd="0" presId="urn:microsoft.com/office/officeart/2005/8/layout/hierarchy2"/>
    <dgm:cxn modelId="{7F60BE6F-4593-464A-8385-70BBC54F6462}" type="presParOf" srcId="{6F55935F-E075-4241-877D-28F18A49D590}" destId="{576CEC1E-16A7-47E7-9A9D-DF2F1FEB160A}" srcOrd="0" destOrd="0" presId="urn:microsoft.com/office/officeart/2005/8/layout/hierarchy2"/>
    <dgm:cxn modelId="{494FF5F6-7E24-466C-BADC-AED99E50A5FB}" type="presParOf" srcId="{9913CB0E-7197-408C-A883-5E18F4D907F2}" destId="{2D7F098C-4395-49BC-B2F9-020DD163AF78}" srcOrd="1" destOrd="0" presId="urn:microsoft.com/office/officeart/2005/8/layout/hierarchy2"/>
    <dgm:cxn modelId="{9BA1B1B5-6E6D-4E56-92F3-6E0FB3EB9EEA}" type="presParOf" srcId="{2D7F098C-4395-49BC-B2F9-020DD163AF78}" destId="{9AFF5D72-1360-40B9-BA27-E14DA56CB684}" srcOrd="0" destOrd="0" presId="urn:microsoft.com/office/officeart/2005/8/layout/hierarchy2"/>
    <dgm:cxn modelId="{2DFA124B-2232-4EF4-8208-64F6702574D9}" type="presParOf" srcId="{2D7F098C-4395-49BC-B2F9-020DD163AF78}" destId="{653329D5-310D-4DBE-96F0-DC16FB23B7D7}" srcOrd="1" destOrd="0" presId="urn:microsoft.com/office/officeart/2005/8/layout/hierarchy2"/>
    <dgm:cxn modelId="{303C6D37-52C4-4E8B-8BD9-43FF3C649B31}" type="presParOf" srcId="{9913CB0E-7197-408C-A883-5E18F4D907F2}" destId="{7BE1C526-9133-46E7-AFFC-F74F5D9DA41E}" srcOrd="2" destOrd="0" presId="urn:microsoft.com/office/officeart/2005/8/layout/hierarchy2"/>
    <dgm:cxn modelId="{DAAC6DC5-ACD6-446D-AABC-6C43D2AD11B2}" type="presParOf" srcId="{7BE1C526-9133-46E7-AFFC-F74F5D9DA41E}" destId="{34D4E933-1E91-4769-A2D9-10FB00CB9E5C}" srcOrd="0" destOrd="0" presId="urn:microsoft.com/office/officeart/2005/8/layout/hierarchy2"/>
    <dgm:cxn modelId="{AD1433B7-C9C9-4B7C-8288-0D2F84FDFF52}" type="presParOf" srcId="{9913CB0E-7197-408C-A883-5E18F4D907F2}" destId="{7BD43DB3-DA2D-4F0A-9408-946A6918F0D9}" srcOrd="3" destOrd="0" presId="urn:microsoft.com/office/officeart/2005/8/layout/hierarchy2"/>
    <dgm:cxn modelId="{50D0233F-5358-4F82-8870-55669F2390E5}" type="presParOf" srcId="{7BD43DB3-DA2D-4F0A-9408-946A6918F0D9}" destId="{8EB667EF-4688-49E5-AD62-E984D91F35AE}" srcOrd="0" destOrd="0" presId="urn:microsoft.com/office/officeart/2005/8/layout/hierarchy2"/>
    <dgm:cxn modelId="{87B62AAA-3616-49A5-B4EF-51F4C6C3424F}" type="presParOf" srcId="{7BD43DB3-DA2D-4F0A-9408-946A6918F0D9}" destId="{93D4837E-98B1-4592-8173-AD9FAC01F276}" srcOrd="1" destOrd="0" presId="urn:microsoft.com/office/officeart/2005/8/layout/hierarchy2"/>
    <dgm:cxn modelId="{688E9564-A7AD-463E-8DE0-C1F7A6B16FB0}" type="presParOf" srcId="{B837FB87-3102-493F-B272-FE227E528F65}" destId="{89978D3E-1B96-4EB6-A505-1E64347A3812}" srcOrd="2" destOrd="0" presId="urn:microsoft.com/office/officeart/2005/8/layout/hierarchy2"/>
    <dgm:cxn modelId="{B3293480-739A-4043-A323-6E7967EC5E6B}" type="presParOf" srcId="{89978D3E-1B96-4EB6-A505-1E64347A3812}" destId="{D019FD67-41FA-4638-962C-1161D8018FF1}" srcOrd="0" destOrd="0" presId="urn:microsoft.com/office/officeart/2005/8/layout/hierarchy2"/>
    <dgm:cxn modelId="{95C3D42C-CAD3-4A38-B3CE-A1CF1C9EC796}" type="presParOf" srcId="{B837FB87-3102-493F-B272-FE227E528F65}" destId="{0EEFA71D-6DC8-429A-8916-D267FA9A381C}" srcOrd="3" destOrd="0" presId="urn:microsoft.com/office/officeart/2005/8/layout/hierarchy2"/>
    <dgm:cxn modelId="{C10ED83A-EC78-4477-BC45-678A815B03D6}" type="presParOf" srcId="{0EEFA71D-6DC8-429A-8916-D267FA9A381C}" destId="{48EF1F3E-E8CF-43D5-B743-3D212FF32B45}" srcOrd="0" destOrd="0" presId="urn:microsoft.com/office/officeart/2005/8/layout/hierarchy2"/>
    <dgm:cxn modelId="{4EE22D92-DF86-49FD-B07F-0D6BB4482EDD}" type="presParOf" srcId="{0EEFA71D-6DC8-429A-8916-D267FA9A381C}" destId="{2D68292A-53E9-4768-918C-C945206BC24A}" srcOrd="1" destOrd="0" presId="urn:microsoft.com/office/officeart/2005/8/layout/hierarchy2"/>
    <dgm:cxn modelId="{FC00F3BD-A550-4FCD-A100-024491A22A49}" type="presParOf" srcId="{2D68292A-53E9-4768-918C-C945206BC24A}" destId="{D85F5B27-5E33-4348-886D-37010CB9B35C}" srcOrd="0" destOrd="0" presId="urn:microsoft.com/office/officeart/2005/8/layout/hierarchy2"/>
    <dgm:cxn modelId="{B6BA8B36-2CCF-4BA5-A746-0BE4B8331871}" type="presParOf" srcId="{D85F5B27-5E33-4348-886D-37010CB9B35C}" destId="{A3851044-ED59-41E5-9813-A554270DD392}" srcOrd="0" destOrd="0" presId="urn:microsoft.com/office/officeart/2005/8/layout/hierarchy2"/>
    <dgm:cxn modelId="{169EAF6F-1C70-4802-85B7-D1A5CE31C6EF}" type="presParOf" srcId="{2D68292A-53E9-4768-918C-C945206BC24A}" destId="{E762E56E-59CE-4FD6-8BA7-647D4863F2F6}" srcOrd="1" destOrd="0" presId="urn:microsoft.com/office/officeart/2005/8/layout/hierarchy2"/>
    <dgm:cxn modelId="{F855B35F-EFA9-4F20-A459-F5ABB34269D4}" type="presParOf" srcId="{E762E56E-59CE-4FD6-8BA7-647D4863F2F6}" destId="{74258B86-7FF9-408D-AF53-0D5113A92AD3}" srcOrd="0" destOrd="0" presId="urn:microsoft.com/office/officeart/2005/8/layout/hierarchy2"/>
    <dgm:cxn modelId="{F82A8C92-947B-4841-AA4D-7B4BF7816771}" type="presParOf" srcId="{E762E56E-59CE-4FD6-8BA7-647D4863F2F6}" destId="{3F7A934D-E861-49CD-9FA7-9D5F93960BE6}" srcOrd="1" destOrd="0" presId="urn:microsoft.com/office/officeart/2005/8/layout/hierarchy2"/>
    <dgm:cxn modelId="{E2ABC42A-CFB5-4663-8743-FB57D2B6E54B}" type="presParOf" srcId="{B837FB87-3102-493F-B272-FE227E528F65}" destId="{4E1C6624-F4A8-44CE-8362-EA324D6021B1}" srcOrd="4" destOrd="0" presId="urn:microsoft.com/office/officeart/2005/8/layout/hierarchy2"/>
    <dgm:cxn modelId="{AAD0B438-BE49-423C-A6C3-42F278205A52}" type="presParOf" srcId="{4E1C6624-F4A8-44CE-8362-EA324D6021B1}" destId="{A4D10800-B2D8-405E-885D-F4DF187A9F36}" srcOrd="0" destOrd="0" presId="urn:microsoft.com/office/officeart/2005/8/layout/hierarchy2"/>
    <dgm:cxn modelId="{E4D40DDC-6A78-4759-A427-18E3D72DD046}" type="presParOf" srcId="{B837FB87-3102-493F-B272-FE227E528F65}" destId="{796025DC-92E1-4A54-8790-27A1A0A35480}" srcOrd="5" destOrd="0" presId="urn:microsoft.com/office/officeart/2005/8/layout/hierarchy2"/>
    <dgm:cxn modelId="{D7109BF2-CAAA-49E8-9E1D-F9B08390BCC2}" type="presParOf" srcId="{796025DC-92E1-4A54-8790-27A1A0A35480}" destId="{70301AC1-0461-4EC5-BD83-C0839F872026}" srcOrd="0" destOrd="0" presId="urn:microsoft.com/office/officeart/2005/8/layout/hierarchy2"/>
    <dgm:cxn modelId="{CD2661A4-6669-4FD0-A296-C4F4F78D150B}" type="presParOf" srcId="{796025DC-92E1-4A54-8790-27A1A0A35480}" destId="{ABD2C1BA-0DEF-4374-ADA4-091FE0478F41}" srcOrd="1" destOrd="0" presId="urn:microsoft.com/office/officeart/2005/8/layout/hierarchy2"/>
    <dgm:cxn modelId="{F118F060-2C3B-48C5-8699-EF96F0FE9EAE}" type="presParOf" srcId="{ABD2C1BA-0DEF-4374-ADA4-091FE0478F41}" destId="{99F0840B-AD8B-4D14-9173-5B6E3F3880CF}" srcOrd="0" destOrd="0" presId="urn:microsoft.com/office/officeart/2005/8/layout/hierarchy2"/>
    <dgm:cxn modelId="{DA12AC8B-98C8-4784-B06D-C7509B48DE34}" type="presParOf" srcId="{99F0840B-AD8B-4D14-9173-5B6E3F3880CF}" destId="{952AED3E-DF84-4978-929B-8C14AFCD2260}" srcOrd="0" destOrd="0" presId="urn:microsoft.com/office/officeart/2005/8/layout/hierarchy2"/>
    <dgm:cxn modelId="{8293FAB4-86E8-43DA-9372-FD36B351F1AB}" type="presParOf" srcId="{ABD2C1BA-0DEF-4374-ADA4-091FE0478F41}" destId="{FDFE70AA-FDD3-4893-AC55-2FCF5A05E35E}" srcOrd="1" destOrd="0" presId="urn:microsoft.com/office/officeart/2005/8/layout/hierarchy2"/>
    <dgm:cxn modelId="{EBC0C18A-E38F-4164-AC23-997225152409}" type="presParOf" srcId="{FDFE70AA-FDD3-4893-AC55-2FCF5A05E35E}" destId="{F01CF369-B2A3-44EA-B2F6-5B9636B1F5CD}" srcOrd="0" destOrd="0" presId="urn:microsoft.com/office/officeart/2005/8/layout/hierarchy2"/>
    <dgm:cxn modelId="{470E338F-0F86-45A8-AEB1-C0371BA46DAF}" type="presParOf" srcId="{FDFE70AA-FDD3-4893-AC55-2FCF5A05E35E}" destId="{2AF99E0C-C105-4AFD-B212-B6990F7D4A93}" srcOrd="1" destOrd="0" presId="urn:microsoft.com/office/officeart/2005/8/layout/hierarchy2"/>
    <dgm:cxn modelId="{F3670D2F-CA1B-4710-9E89-88C60D8DC9B6}" type="presParOf" srcId="{2AF99E0C-C105-4AFD-B212-B6990F7D4A93}" destId="{A12099BB-DF08-46CE-9E7F-52AD8CED9AA3}" srcOrd="0" destOrd="0" presId="urn:microsoft.com/office/officeart/2005/8/layout/hierarchy2"/>
    <dgm:cxn modelId="{94DEE0C3-227D-483F-A9F6-785006250CB6}" type="presParOf" srcId="{A12099BB-DF08-46CE-9E7F-52AD8CED9AA3}" destId="{D22C376A-6A81-4DC3-BB24-553EC19A3609}" srcOrd="0" destOrd="0" presId="urn:microsoft.com/office/officeart/2005/8/layout/hierarchy2"/>
    <dgm:cxn modelId="{D8C12506-C5F3-450C-A1B7-03F234C52A22}" type="presParOf" srcId="{2AF99E0C-C105-4AFD-B212-B6990F7D4A93}" destId="{FDA41035-357A-48AF-9DB0-B499DBEDF639}" srcOrd="1" destOrd="0" presId="urn:microsoft.com/office/officeart/2005/8/layout/hierarchy2"/>
    <dgm:cxn modelId="{F5877721-8EFF-49A6-B4AC-A4CF9B048E27}" type="presParOf" srcId="{FDA41035-357A-48AF-9DB0-B499DBEDF639}" destId="{A741EE25-6C17-41E2-A8FD-94B49C490E23}" srcOrd="0" destOrd="0" presId="urn:microsoft.com/office/officeart/2005/8/layout/hierarchy2"/>
    <dgm:cxn modelId="{B85AAF6D-F930-4FD4-A662-4DD04A7C93E9}" type="presParOf" srcId="{FDA41035-357A-48AF-9DB0-B499DBEDF639}" destId="{4B1C8629-5D03-4DE6-9D73-24B4F606C2A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5E52ED-DB2A-4396-9888-054B6B2B5865}"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0EC4B9DC-A372-48B1-995B-F00F3DB133A6}">
      <dgm:prSet custT="1"/>
      <dgm:spPr/>
      <dgm:t>
        <a:bodyPr/>
        <a:lstStyle/>
        <a:p>
          <a:pPr rtl="1"/>
          <a:r>
            <a:rPr lang="fa-IR" sz="1600" b="1" dirty="0" smtClean="0">
              <a:cs typeface="B Koodak" pitchFamily="2" charset="-78"/>
            </a:rPr>
            <a:t>تنها کتاب آسمانی که تحدی نموده است قرآن کریم است</a:t>
          </a:r>
          <a:endParaRPr lang="fa-IR" sz="1600" dirty="0">
            <a:cs typeface="B Koodak" pitchFamily="2" charset="-78"/>
          </a:endParaRPr>
        </a:p>
      </dgm:t>
    </dgm:pt>
    <dgm:pt modelId="{FF20FB79-72DD-405C-AC7F-479B79A8FD61}" type="parTrans" cxnId="{57397170-E6BE-47EE-823D-185B6088139A}">
      <dgm:prSet/>
      <dgm:spPr/>
      <dgm:t>
        <a:bodyPr/>
        <a:lstStyle/>
        <a:p>
          <a:pPr rtl="1"/>
          <a:endParaRPr lang="fa-IR" sz="1600">
            <a:cs typeface="B Koodak" pitchFamily="2" charset="-78"/>
          </a:endParaRPr>
        </a:p>
      </dgm:t>
    </dgm:pt>
    <dgm:pt modelId="{ED43E8AF-DED2-4B28-BE12-E46233180BFA}" type="sibTrans" cxnId="{57397170-E6BE-47EE-823D-185B6088139A}">
      <dgm:prSet/>
      <dgm:spPr/>
      <dgm:t>
        <a:bodyPr/>
        <a:lstStyle/>
        <a:p>
          <a:pPr rtl="1"/>
          <a:endParaRPr lang="fa-IR" sz="1600">
            <a:cs typeface="B Koodak" pitchFamily="2" charset="-78"/>
          </a:endParaRPr>
        </a:p>
      </dgm:t>
    </dgm:pt>
    <dgm:pt modelId="{75E6E367-A2B8-4D79-BBFC-A8C9AEE779AF}">
      <dgm:prSet custT="1"/>
      <dgm:spPr/>
      <dgm:t>
        <a:bodyPr/>
        <a:lstStyle/>
        <a:p>
          <a:pPr rtl="1"/>
          <a:r>
            <a:rPr lang="fa-IR" sz="1600" b="1" dirty="0" smtClean="0">
              <a:cs typeface="B Koodak" pitchFamily="2" charset="-78"/>
            </a:rPr>
            <a:t>قُل لَّئنِ‏ِ اجْتَمَعَتِ الْانسُ وَ الْجِنُّ عَلىَ أَن يَأْتُواْ بِمِثْلِ هَاذَا الْقُرْءَانِ                                               لَا يَأْتُونَ بِمِثْلِهِ وَ لَوْ كاَنَ بَعْضُهُمْ لِبَعْضٍ ظَهِيرًا (اسرا / 88)</a:t>
          </a:r>
          <a:endParaRPr lang="fa-IR" sz="1600" dirty="0">
            <a:cs typeface="B Koodak" pitchFamily="2" charset="-78"/>
          </a:endParaRPr>
        </a:p>
      </dgm:t>
    </dgm:pt>
    <dgm:pt modelId="{D85A1178-0C9A-4455-BFC0-6BED638C7041}" type="parTrans" cxnId="{D52CF896-5890-496C-93F2-BCB2FD99A174}">
      <dgm:prSet custT="1"/>
      <dgm:spPr/>
      <dgm:t>
        <a:bodyPr/>
        <a:lstStyle/>
        <a:p>
          <a:pPr rtl="1"/>
          <a:endParaRPr lang="fa-IR" sz="1600">
            <a:cs typeface="B Koodak" pitchFamily="2" charset="-78"/>
          </a:endParaRPr>
        </a:p>
      </dgm:t>
    </dgm:pt>
    <dgm:pt modelId="{9CD6F056-51F7-410E-A5E9-E503296BD8A0}" type="sibTrans" cxnId="{D52CF896-5890-496C-93F2-BCB2FD99A174}">
      <dgm:prSet/>
      <dgm:spPr/>
      <dgm:t>
        <a:bodyPr/>
        <a:lstStyle/>
        <a:p>
          <a:pPr rtl="1"/>
          <a:endParaRPr lang="fa-IR" sz="1600">
            <a:cs typeface="B Koodak" pitchFamily="2" charset="-78"/>
          </a:endParaRPr>
        </a:p>
      </dgm:t>
    </dgm:pt>
    <dgm:pt modelId="{D6647E10-44D2-4DB8-8A7E-2342AC3D6957}">
      <dgm:prSet custT="1"/>
      <dgm:spPr/>
      <dgm:t>
        <a:bodyPr/>
        <a:lstStyle/>
        <a:p>
          <a:pPr rtl="1"/>
          <a:r>
            <a:rPr lang="fa-IR" sz="1600" b="1" dirty="0" smtClean="0">
              <a:cs typeface="B Koodak" pitchFamily="2" charset="-78"/>
            </a:rPr>
            <a:t>أَمْ يَقُولُونَ افْترََئهُ  قُلْ فَأْتُواْ بِعَشْرِ سُوَرٍ مِّثْلِهِ مُفْترََيَاتٍ وَ ادْعُواْ مَنِ                                    اسْتَطَعْتُم مِّن دُونِ اللَّهِ إِن كُنتُمْ صَادِقِينَ (هود / 13)</a:t>
          </a:r>
          <a:endParaRPr lang="fa-IR" sz="1600" dirty="0">
            <a:cs typeface="B Koodak" pitchFamily="2" charset="-78"/>
          </a:endParaRPr>
        </a:p>
      </dgm:t>
    </dgm:pt>
    <dgm:pt modelId="{DB2C2FD5-9978-4D2E-8401-8E21EC21DE06}" type="parTrans" cxnId="{E1ADF005-E72B-4FE2-A60E-A983D9876B42}">
      <dgm:prSet custT="1"/>
      <dgm:spPr/>
      <dgm:t>
        <a:bodyPr/>
        <a:lstStyle/>
        <a:p>
          <a:pPr rtl="1"/>
          <a:endParaRPr lang="fa-IR" sz="1600">
            <a:cs typeface="B Koodak" pitchFamily="2" charset="-78"/>
          </a:endParaRPr>
        </a:p>
      </dgm:t>
    </dgm:pt>
    <dgm:pt modelId="{56DE6262-1337-467F-A8AA-898851FE45DF}" type="sibTrans" cxnId="{E1ADF005-E72B-4FE2-A60E-A983D9876B42}">
      <dgm:prSet/>
      <dgm:spPr/>
      <dgm:t>
        <a:bodyPr/>
        <a:lstStyle/>
        <a:p>
          <a:pPr rtl="1"/>
          <a:endParaRPr lang="fa-IR" sz="1600">
            <a:cs typeface="B Koodak" pitchFamily="2" charset="-78"/>
          </a:endParaRPr>
        </a:p>
      </dgm:t>
    </dgm:pt>
    <dgm:pt modelId="{BA96C698-9195-4494-B4C2-DB1E56111D5A}">
      <dgm:prSet custT="1"/>
      <dgm:spPr/>
      <dgm:t>
        <a:bodyPr/>
        <a:lstStyle/>
        <a:p>
          <a:pPr rtl="1"/>
          <a:r>
            <a:rPr lang="fa-IR" sz="1600" b="1" dirty="0" smtClean="0">
              <a:cs typeface="B Koodak" pitchFamily="2" charset="-78"/>
            </a:rPr>
            <a:t>أَمْ يَقُولُونَ افْترََئهُ  قُلْ فَأْتُواْ بِسُورَةٍ مِّثْلِهِ وَ ادْعُواْ مَنِ اسْتَطَعْتُم مِّن                                            دُونِ اللَّهِ إِن كُنتُمْ صَادِقِينَ (یونس / 38)</a:t>
          </a:r>
          <a:endParaRPr lang="fa-IR" sz="1600" dirty="0">
            <a:cs typeface="B Koodak" pitchFamily="2" charset="-78"/>
          </a:endParaRPr>
        </a:p>
      </dgm:t>
    </dgm:pt>
    <dgm:pt modelId="{7AF7EB36-FFEA-4C09-BDA7-8CD5756B27A1}" type="parTrans" cxnId="{A3D34CF0-14FE-40DF-B872-0A7CBEAFBA67}">
      <dgm:prSet custT="1"/>
      <dgm:spPr/>
      <dgm:t>
        <a:bodyPr/>
        <a:lstStyle/>
        <a:p>
          <a:pPr rtl="1"/>
          <a:endParaRPr lang="fa-IR" sz="1600">
            <a:cs typeface="B Koodak" pitchFamily="2" charset="-78"/>
          </a:endParaRPr>
        </a:p>
      </dgm:t>
    </dgm:pt>
    <dgm:pt modelId="{5884F7C8-4C8F-4E5E-945D-F399C1472F39}" type="sibTrans" cxnId="{A3D34CF0-14FE-40DF-B872-0A7CBEAFBA67}">
      <dgm:prSet/>
      <dgm:spPr/>
      <dgm:t>
        <a:bodyPr/>
        <a:lstStyle/>
        <a:p>
          <a:pPr rtl="1"/>
          <a:endParaRPr lang="fa-IR" sz="1600">
            <a:cs typeface="B Koodak" pitchFamily="2" charset="-78"/>
          </a:endParaRPr>
        </a:p>
      </dgm:t>
    </dgm:pt>
    <dgm:pt modelId="{7AC9D6D6-B1AF-4FFB-972E-0F9EBB4102B7}">
      <dgm:prSet custT="1"/>
      <dgm:spPr/>
      <dgm:t>
        <a:bodyPr/>
        <a:lstStyle/>
        <a:p>
          <a:pPr rtl="1"/>
          <a:r>
            <a:rPr lang="fa-IR" sz="1600" b="1" dirty="0" smtClean="0">
              <a:cs typeface="B Koodak" pitchFamily="2" charset="-78"/>
            </a:rPr>
            <a:t>وَ إِن كُنتُمْ فىِ رَيْبٍ مِّمَّا نَزَّلْنَا عَلىَ‏ عَبْدِنَا فَأْتُواْ بِسُورَةٍ مِّن مِّثْلِهِ وَ ادْعُواْ شُهَدَاءَكُم مِّن دُونِ اللَّهِ إِن كُنتُمْ صَادِقِينَ / فَإِن لَّمْ تَفْعَلُواْ وَ لَن تَفْعَلُواْ فَاتَّقُواْ النَّارَ الَّتىِ                                وَقُودُهَا النَّاسُ وَ الحِْجَارَةُ  أُعِدَّتْ لِلْكَافِرِينَ(24) (بقره / 24)</a:t>
          </a:r>
          <a:endParaRPr lang="fa-IR" sz="1600" dirty="0">
            <a:cs typeface="B Koodak" pitchFamily="2" charset="-78"/>
          </a:endParaRPr>
        </a:p>
      </dgm:t>
    </dgm:pt>
    <dgm:pt modelId="{64E819F5-FD4D-4653-A44E-D8828C396374}" type="parTrans" cxnId="{3361B2CC-5804-4D85-B8D8-A5A0364E8C90}">
      <dgm:prSet custT="1"/>
      <dgm:spPr/>
      <dgm:t>
        <a:bodyPr/>
        <a:lstStyle/>
        <a:p>
          <a:pPr rtl="1"/>
          <a:endParaRPr lang="fa-IR" sz="1600">
            <a:cs typeface="B Koodak" pitchFamily="2" charset="-78"/>
          </a:endParaRPr>
        </a:p>
      </dgm:t>
    </dgm:pt>
    <dgm:pt modelId="{2FB04609-5758-4195-BF93-77BBFC02003F}" type="sibTrans" cxnId="{3361B2CC-5804-4D85-B8D8-A5A0364E8C90}">
      <dgm:prSet/>
      <dgm:spPr/>
      <dgm:t>
        <a:bodyPr/>
        <a:lstStyle/>
        <a:p>
          <a:pPr rtl="1"/>
          <a:endParaRPr lang="fa-IR" sz="1600">
            <a:cs typeface="B Koodak" pitchFamily="2" charset="-78"/>
          </a:endParaRPr>
        </a:p>
      </dgm:t>
    </dgm:pt>
    <dgm:pt modelId="{406909D8-55A9-464D-91F1-63116668AF6F}" type="pres">
      <dgm:prSet presAssocID="{7A5E52ED-DB2A-4396-9888-054B6B2B5865}" presName="diagram" presStyleCnt="0">
        <dgm:presLayoutVars>
          <dgm:chPref val="1"/>
          <dgm:dir val="rev"/>
          <dgm:animOne val="branch"/>
          <dgm:animLvl val="lvl"/>
          <dgm:resizeHandles val="exact"/>
        </dgm:presLayoutVars>
      </dgm:prSet>
      <dgm:spPr/>
      <dgm:t>
        <a:bodyPr/>
        <a:lstStyle/>
        <a:p>
          <a:pPr rtl="1"/>
          <a:endParaRPr lang="fa-IR"/>
        </a:p>
      </dgm:t>
    </dgm:pt>
    <dgm:pt modelId="{F78C24DB-9CD6-4AFE-9497-40E4178FA2D2}" type="pres">
      <dgm:prSet presAssocID="{0EC4B9DC-A372-48B1-995B-F00F3DB133A6}" presName="root1" presStyleCnt="0"/>
      <dgm:spPr/>
    </dgm:pt>
    <dgm:pt modelId="{83F37324-EC3F-4F3F-BA2A-F6F71EEF80F8}" type="pres">
      <dgm:prSet presAssocID="{0EC4B9DC-A372-48B1-995B-F00F3DB133A6}" presName="LevelOneTextNode" presStyleLbl="node0" presStyleIdx="0" presStyleCnt="1" custScaleX="61088">
        <dgm:presLayoutVars>
          <dgm:chPref val="3"/>
        </dgm:presLayoutVars>
      </dgm:prSet>
      <dgm:spPr/>
      <dgm:t>
        <a:bodyPr/>
        <a:lstStyle/>
        <a:p>
          <a:pPr rtl="1"/>
          <a:endParaRPr lang="fa-IR"/>
        </a:p>
      </dgm:t>
    </dgm:pt>
    <dgm:pt modelId="{58A6FEA9-23D2-44D8-8C2B-9779F8A19676}" type="pres">
      <dgm:prSet presAssocID="{0EC4B9DC-A372-48B1-995B-F00F3DB133A6}" presName="level2hierChild" presStyleCnt="0"/>
      <dgm:spPr/>
    </dgm:pt>
    <dgm:pt modelId="{EDEF102B-53DD-4C4E-889A-DA9D9B8EB372}" type="pres">
      <dgm:prSet presAssocID="{D85A1178-0C9A-4455-BFC0-6BED638C7041}" presName="conn2-1" presStyleLbl="parChTrans1D2" presStyleIdx="0" presStyleCnt="4"/>
      <dgm:spPr/>
      <dgm:t>
        <a:bodyPr/>
        <a:lstStyle/>
        <a:p>
          <a:pPr rtl="1"/>
          <a:endParaRPr lang="fa-IR"/>
        </a:p>
      </dgm:t>
    </dgm:pt>
    <dgm:pt modelId="{0CD60D98-FFA4-458E-B906-30DA2E2C0B0A}" type="pres">
      <dgm:prSet presAssocID="{D85A1178-0C9A-4455-BFC0-6BED638C7041}" presName="connTx" presStyleLbl="parChTrans1D2" presStyleIdx="0" presStyleCnt="4"/>
      <dgm:spPr/>
      <dgm:t>
        <a:bodyPr/>
        <a:lstStyle/>
        <a:p>
          <a:pPr rtl="1"/>
          <a:endParaRPr lang="fa-IR"/>
        </a:p>
      </dgm:t>
    </dgm:pt>
    <dgm:pt modelId="{111489F1-5E40-4F49-B29A-3609E9EC0F5C}" type="pres">
      <dgm:prSet presAssocID="{75E6E367-A2B8-4D79-BBFC-A8C9AEE779AF}" presName="root2" presStyleCnt="0"/>
      <dgm:spPr/>
    </dgm:pt>
    <dgm:pt modelId="{49E766D7-7831-4DBA-B6B8-AD7E12FF5547}" type="pres">
      <dgm:prSet presAssocID="{75E6E367-A2B8-4D79-BBFC-A8C9AEE779AF}" presName="LevelTwoTextNode" presStyleLbl="node2" presStyleIdx="0" presStyleCnt="4" custScaleX="214131">
        <dgm:presLayoutVars>
          <dgm:chPref val="3"/>
        </dgm:presLayoutVars>
      </dgm:prSet>
      <dgm:spPr/>
      <dgm:t>
        <a:bodyPr/>
        <a:lstStyle/>
        <a:p>
          <a:pPr rtl="1"/>
          <a:endParaRPr lang="fa-IR"/>
        </a:p>
      </dgm:t>
    </dgm:pt>
    <dgm:pt modelId="{623BE722-B566-4AA3-A406-14608F0961D6}" type="pres">
      <dgm:prSet presAssocID="{75E6E367-A2B8-4D79-BBFC-A8C9AEE779AF}" presName="level3hierChild" presStyleCnt="0"/>
      <dgm:spPr/>
    </dgm:pt>
    <dgm:pt modelId="{77717F3E-7ADD-4E5B-8B19-43BB626D9D0B}" type="pres">
      <dgm:prSet presAssocID="{DB2C2FD5-9978-4D2E-8401-8E21EC21DE06}" presName="conn2-1" presStyleLbl="parChTrans1D2" presStyleIdx="1" presStyleCnt="4"/>
      <dgm:spPr/>
      <dgm:t>
        <a:bodyPr/>
        <a:lstStyle/>
        <a:p>
          <a:pPr rtl="1"/>
          <a:endParaRPr lang="fa-IR"/>
        </a:p>
      </dgm:t>
    </dgm:pt>
    <dgm:pt modelId="{87498488-80B7-48A0-9BB7-CC1BFD55153E}" type="pres">
      <dgm:prSet presAssocID="{DB2C2FD5-9978-4D2E-8401-8E21EC21DE06}" presName="connTx" presStyleLbl="parChTrans1D2" presStyleIdx="1" presStyleCnt="4"/>
      <dgm:spPr/>
      <dgm:t>
        <a:bodyPr/>
        <a:lstStyle/>
        <a:p>
          <a:pPr rtl="1"/>
          <a:endParaRPr lang="fa-IR"/>
        </a:p>
      </dgm:t>
    </dgm:pt>
    <dgm:pt modelId="{40384B8F-35CC-462D-87D7-79CC25F7122F}" type="pres">
      <dgm:prSet presAssocID="{D6647E10-44D2-4DB8-8A7E-2342AC3D6957}" presName="root2" presStyleCnt="0"/>
      <dgm:spPr/>
    </dgm:pt>
    <dgm:pt modelId="{C142E41E-A3B7-4FC1-8515-0F14058D5783}" type="pres">
      <dgm:prSet presAssocID="{D6647E10-44D2-4DB8-8A7E-2342AC3D6957}" presName="LevelTwoTextNode" presStyleLbl="node2" presStyleIdx="1" presStyleCnt="4" custScaleX="214131">
        <dgm:presLayoutVars>
          <dgm:chPref val="3"/>
        </dgm:presLayoutVars>
      </dgm:prSet>
      <dgm:spPr/>
      <dgm:t>
        <a:bodyPr/>
        <a:lstStyle/>
        <a:p>
          <a:pPr rtl="1"/>
          <a:endParaRPr lang="fa-IR"/>
        </a:p>
      </dgm:t>
    </dgm:pt>
    <dgm:pt modelId="{AC4CA209-952E-4BBC-9E17-EB2F5DAF67E8}" type="pres">
      <dgm:prSet presAssocID="{D6647E10-44D2-4DB8-8A7E-2342AC3D6957}" presName="level3hierChild" presStyleCnt="0"/>
      <dgm:spPr/>
    </dgm:pt>
    <dgm:pt modelId="{E932D01B-5D06-48E8-A6BA-9700B90D1A2E}" type="pres">
      <dgm:prSet presAssocID="{7AF7EB36-FFEA-4C09-BDA7-8CD5756B27A1}" presName="conn2-1" presStyleLbl="parChTrans1D2" presStyleIdx="2" presStyleCnt="4"/>
      <dgm:spPr/>
      <dgm:t>
        <a:bodyPr/>
        <a:lstStyle/>
        <a:p>
          <a:pPr rtl="1"/>
          <a:endParaRPr lang="fa-IR"/>
        </a:p>
      </dgm:t>
    </dgm:pt>
    <dgm:pt modelId="{C766570A-8A01-4107-8847-089C09008265}" type="pres">
      <dgm:prSet presAssocID="{7AF7EB36-FFEA-4C09-BDA7-8CD5756B27A1}" presName="connTx" presStyleLbl="parChTrans1D2" presStyleIdx="2" presStyleCnt="4"/>
      <dgm:spPr/>
      <dgm:t>
        <a:bodyPr/>
        <a:lstStyle/>
        <a:p>
          <a:pPr rtl="1"/>
          <a:endParaRPr lang="fa-IR"/>
        </a:p>
      </dgm:t>
    </dgm:pt>
    <dgm:pt modelId="{1B1F7DFF-263E-4349-8803-D460A7AF7D64}" type="pres">
      <dgm:prSet presAssocID="{BA96C698-9195-4494-B4C2-DB1E56111D5A}" presName="root2" presStyleCnt="0"/>
      <dgm:spPr/>
    </dgm:pt>
    <dgm:pt modelId="{780752BD-9EEF-438E-BB2D-4D290B7CF0AC}" type="pres">
      <dgm:prSet presAssocID="{BA96C698-9195-4494-B4C2-DB1E56111D5A}" presName="LevelTwoTextNode" presStyleLbl="node2" presStyleIdx="2" presStyleCnt="4" custScaleX="214131">
        <dgm:presLayoutVars>
          <dgm:chPref val="3"/>
        </dgm:presLayoutVars>
      </dgm:prSet>
      <dgm:spPr/>
      <dgm:t>
        <a:bodyPr/>
        <a:lstStyle/>
        <a:p>
          <a:pPr rtl="1"/>
          <a:endParaRPr lang="fa-IR"/>
        </a:p>
      </dgm:t>
    </dgm:pt>
    <dgm:pt modelId="{C140A1A7-6BDD-4AA3-B432-FEE1708801AC}" type="pres">
      <dgm:prSet presAssocID="{BA96C698-9195-4494-B4C2-DB1E56111D5A}" presName="level3hierChild" presStyleCnt="0"/>
      <dgm:spPr/>
    </dgm:pt>
    <dgm:pt modelId="{1B2E2D70-A522-4DE3-8180-B72797D2DBA1}" type="pres">
      <dgm:prSet presAssocID="{64E819F5-FD4D-4653-A44E-D8828C396374}" presName="conn2-1" presStyleLbl="parChTrans1D2" presStyleIdx="3" presStyleCnt="4"/>
      <dgm:spPr/>
      <dgm:t>
        <a:bodyPr/>
        <a:lstStyle/>
        <a:p>
          <a:pPr rtl="1"/>
          <a:endParaRPr lang="fa-IR"/>
        </a:p>
      </dgm:t>
    </dgm:pt>
    <dgm:pt modelId="{6F4BE436-7A14-45F9-AE6F-B5EB9D3819C8}" type="pres">
      <dgm:prSet presAssocID="{64E819F5-FD4D-4653-A44E-D8828C396374}" presName="connTx" presStyleLbl="parChTrans1D2" presStyleIdx="3" presStyleCnt="4"/>
      <dgm:spPr/>
      <dgm:t>
        <a:bodyPr/>
        <a:lstStyle/>
        <a:p>
          <a:pPr rtl="1"/>
          <a:endParaRPr lang="fa-IR"/>
        </a:p>
      </dgm:t>
    </dgm:pt>
    <dgm:pt modelId="{F96397DB-EF18-462A-A07A-661149B4BC25}" type="pres">
      <dgm:prSet presAssocID="{7AC9D6D6-B1AF-4FFB-972E-0F9EBB4102B7}" presName="root2" presStyleCnt="0"/>
      <dgm:spPr/>
    </dgm:pt>
    <dgm:pt modelId="{05D6B97C-604F-415E-9178-A635377CE819}" type="pres">
      <dgm:prSet presAssocID="{7AC9D6D6-B1AF-4FFB-972E-0F9EBB4102B7}" presName="LevelTwoTextNode" presStyleLbl="node2" presStyleIdx="3" presStyleCnt="4" custScaleX="214131">
        <dgm:presLayoutVars>
          <dgm:chPref val="3"/>
        </dgm:presLayoutVars>
      </dgm:prSet>
      <dgm:spPr/>
      <dgm:t>
        <a:bodyPr/>
        <a:lstStyle/>
        <a:p>
          <a:pPr rtl="1"/>
          <a:endParaRPr lang="fa-IR"/>
        </a:p>
      </dgm:t>
    </dgm:pt>
    <dgm:pt modelId="{309556A6-78D8-45D1-909C-D6067965407C}" type="pres">
      <dgm:prSet presAssocID="{7AC9D6D6-B1AF-4FFB-972E-0F9EBB4102B7}" presName="level3hierChild" presStyleCnt="0"/>
      <dgm:spPr/>
    </dgm:pt>
  </dgm:ptLst>
  <dgm:cxnLst>
    <dgm:cxn modelId="{3361B2CC-5804-4D85-B8D8-A5A0364E8C90}" srcId="{0EC4B9DC-A372-48B1-995B-F00F3DB133A6}" destId="{7AC9D6D6-B1AF-4FFB-972E-0F9EBB4102B7}" srcOrd="3" destOrd="0" parTransId="{64E819F5-FD4D-4653-A44E-D8828C396374}" sibTransId="{2FB04609-5758-4195-BF93-77BBFC02003F}"/>
    <dgm:cxn modelId="{8BA29372-A878-4E89-ADB4-6BAEB679EE63}" type="presOf" srcId="{75E6E367-A2B8-4D79-BBFC-A8C9AEE779AF}" destId="{49E766D7-7831-4DBA-B6B8-AD7E12FF5547}" srcOrd="0" destOrd="0" presId="urn:microsoft.com/office/officeart/2005/8/layout/hierarchy2"/>
    <dgm:cxn modelId="{0CF5C13F-D335-4F63-8BD5-EBF8C1AA0884}" type="presOf" srcId="{7A5E52ED-DB2A-4396-9888-054B6B2B5865}" destId="{406909D8-55A9-464D-91F1-63116668AF6F}" srcOrd="0" destOrd="0" presId="urn:microsoft.com/office/officeart/2005/8/layout/hierarchy2"/>
    <dgm:cxn modelId="{CE2414D7-AD58-48D1-9FE6-9E0F6C195A54}" type="presOf" srcId="{0EC4B9DC-A372-48B1-995B-F00F3DB133A6}" destId="{83F37324-EC3F-4F3F-BA2A-F6F71EEF80F8}" srcOrd="0" destOrd="0" presId="urn:microsoft.com/office/officeart/2005/8/layout/hierarchy2"/>
    <dgm:cxn modelId="{E1ADF005-E72B-4FE2-A60E-A983D9876B42}" srcId="{0EC4B9DC-A372-48B1-995B-F00F3DB133A6}" destId="{D6647E10-44D2-4DB8-8A7E-2342AC3D6957}" srcOrd="1" destOrd="0" parTransId="{DB2C2FD5-9978-4D2E-8401-8E21EC21DE06}" sibTransId="{56DE6262-1337-467F-A8AA-898851FE45DF}"/>
    <dgm:cxn modelId="{9F917520-D5ED-4343-A52F-7C65CAA8AB4F}" type="presOf" srcId="{D6647E10-44D2-4DB8-8A7E-2342AC3D6957}" destId="{C142E41E-A3B7-4FC1-8515-0F14058D5783}" srcOrd="0" destOrd="0" presId="urn:microsoft.com/office/officeart/2005/8/layout/hierarchy2"/>
    <dgm:cxn modelId="{8046DAF4-6877-44F8-8E47-D90F8BA6D044}" type="presOf" srcId="{DB2C2FD5-9978-4D2E-8401-8E21EC21DE06}" destId="{77717F3E-7ADD-4E5B-8B19-43BB626D9D0B}" srcOrd="0" destOrd="0" presId="urn:microsoft.com/office/officeart/2005/8/layout/hierarchy2"/>
    <dgm:cxn modelId="{A3D34CF0-14FE-40DF-B872-0A7CBEAFBA67}" srcId="{0EC4B9DC-A372-48B1-995B-F00F3DB133A6}" destId="{BA96C698-9195-4494-B4C2-DB1E56111D5A}" srcOrd="2" destOrd="0" parTransId="{7AF7EB36-FFEA-4C09-BDA7-8CD5756B27A1}" sibTransId="{5884F7C8-4C8F-4E5E-945D-F399C1472F39}"/>
    <dgm:cxn modelId="{D52CF896-5890-496C-93F2-BCB2FD99A174}" srcId="{0EC4B9DC-A372-48B1-995B-F00F3DB133A6}" destId="{75E6E367-A2B8-4D79-BBFC-A8C9AEE779AF}" srcOrd="0" destOrd="0" parTransId="{D85A1178-0C9A-4455-BFC0-6BED638C7041}" sibTransId="{9CD6F056-51F7-410E-A5E9-E503296BD8A0}"/>
    <dgm:cxn modelId="{57397170-E6BE-47EE-823D-185B6088139A}" srcId="{7A5E52ED-DB2A-4396-9888-054B6B2B5865}" destId="{0EC4B9DC-A372-48B1-995B-F00F3DB133A6}" srcOrd="0" destOrd="0" parTransId="{FF20FB79-72DD-405C-AC7F-479B79A8FD61}" sibTransId="{ED43E8AF-DED2-4B28-BE12-E46233180BFA}"/>
    <dgm:cxn modelId="{14D1FBC1-6887-4F8C-A036-43E0D16FEE2D}" type="presOf" srcId="{DB2C2FD5-9978-4D2E-8401-8E21EC21DE06}" destId="{87498488-80B7-48A0-9BB7-CC1BFD55153E}" srcOrd="1" destOrd="0" presId="urn:microsoft.com/office/officeart/2005/8/layout/hierarchy2"/>
    <dgm:cxn modelId="{591F2022-F406-438E-B6DF-D54B27DCAA33}" type="presOf" srcId="{64E819F5-FD4D-4653-A44E-D8828C396374}" destId="{1B2E2D70-A522-4DE3-8180-B72797D2DBA1}" srcOrd="0" destOrd="0" presId="urn:microsoft.com/office/officeart/2005/8/layout/hierarchy2"/>
    <dgm:cxn modelId="{9FDC5FB4-E6FE-41DC-A64D-33C401AFEF6B}" type="presOf" srcId="{D85A1178-0C9A-4455-BFC0-6BED638C7041}" destId="{EDEF102B-53DD-4C4E-889A-DA9D9B8EB372}" srcOrd="0" destOrd="0" presId="urn:microsoft.com/office/officeart/2005/8/layout/hierarchy2"/>
    <dgm:cxn modelId="{68C7B908-0573-4CD1-A04C-EC78A6BE31E8}" type="presOf" srcId="{7AF7EB36-FFEA-4C09-BDA7-8CD5756B27A1}" destId="{E932D01B-5D06-48E8-A6BA-9700B90D1A2E}" srcOrd="0" destOrd="0" presId="urn:microsoft.com/office/officeart/2005/8/layout/hierarchy2"/>
    <dgm:cxn modelId="{EC866221-E937-45C8-A5B3-24B997251790}" type="presOf" srcId="{64E819F5-FD4D-4653-A44E-D8828C396374}" destId="{6F4BE436-7A14-45F9-AE6F-B5EB9D3819C8}" srcOrd="1" destOrd="0" presId="urn:microsoft.com/office/officeart/2005/8/layout/hierarchy2"/>
    <dgm:cxn modelId="{683A7258-71CE-443D-95B9-23D7589E9F78}" type="presOf" srcId="{D85A1178-0C9A-4455-BFC0-6BED638C7041}" destId="{0CD60D98-FFA4-458E-B906-30DA2E2C0B0A}" srcOrd="1" destOrd="0" presId="urn:microsoft.com/office/officeart/2005/8/layout/hierarchy2"/>
    <dgm:cxn modelId="{30A7316D-C194-439B-981A-78428C586B69}" type="presOf" srcId="{BA96C698-9195-4494-B4C2-DB1E56111D5A}" destId="{780752BD-9EEF-438E-BB2D-4D290B7CF0AC}" srcOrd="0" destOrd="0" presId="urn:microsoft.com/office/officeart/2005/8/layout/hierarchy2"/>
    <dgm:cxn modelId="{0CF543E9-4A02-4B5E-B7B7-99164EAD1E05}" type="presOf" srcId="{7AF7EB36-FFEA-4C09-BDA7-8CD5756B27A1}" destId="{C766570A-8A01-4107-8847-089C09008265}" srcOrd="1" destOrd="0" presId="urn:microsoft.com/office/officeart/2005/8/layout/hierarchy2"/>
    <dgm:cxn modelId="{C0DC27AC-FBE0-441D-83AE-EEFDA5EFD024}" type="presOf" srcId="{7AC9D6D6-B1AF-4FFB-972E-0F9EBB4102B7}" destId="{05D6B97C-604F-415E-9178-A635377CE819}" srcOrd="0" destOrd="0" presId="urn:microsoft.com/office/officeart/2005/8/layout/hierarchy2"/>
    <dgm:cxn modelId="{8A821060-D5E1-485F-BB4C-E35845DEB359}" type="presParOf" srcId="{406909D8-55A9-464D-91F1-63116668AF6F}" destId="{F78C24DB-9CD6-4AFE-9497-40E4178FA2D2}" srcOrd="0" destOrd="0" presId="urn:microsoft.com/office/officeart/2005/8/layout/hierarchy2"/>
    <dgm:cxn modelId="{977B7646-AE9A-4C1A-9138-67586F7CC585}" type="presParOf" srcId="{F78C24DB-9CD6-4AFE-9497-40E4178FA2D2}" destId="{83F37324-EC3F-4F3F-BA2A-F6F71EEF80F8}" srcOrd="0" destOrd="0" presId="urn:microsoft.com/office/officeart/2005/8/layout/hierarchy2"/>
    <dgm:cxn modelId="{F548CCD9-14E9-4CB9-AAF0-A5E8F6139875}" type="presParOf" srcId="{F78C24DB-9CD6-4AFE-9497-40E4178FA2D2}" destId="{58A6FEA9-23D2-44D8-8C2B-9779F8A19676}" srcOrd="1" destOrd="0" presId="urn:microsoft.com/office/officeart/2005/8/layout/hierarchy2"/>
    <dgm:cxn modelId="{8748B4B5-C51C-4F8E-A5DE-7621B9BF9086}" type="presParOf" srcId="{58A6FEA9-23D2-44D8-8C2B-9779F8A19676}" destId="{EDEF102B-53DD-4C4E-889A-DA9D9B8EB372}" srcOrd="0" destOrd="0" presId="urn:microsoft.com/office/officeart/2005/8/layout/hierarchy2"/>
    <dgm:cxn modelId="{4039A7E3-D17B-487A-B3D3-60EA15147576}" type="presParOf" srcId="{EDEF102B-53DD-4C4E-889A-DA9D9B8EB372}" destId="{0CD60D98-FFA4-458E-B906-30DA2E2C0B0A}" srcOrd="0" destOrd="0" presId="urn:microsoft.com/office/officeart/2005/8/layout/hierarchy2"/>
    <dgm:cxn modelId="{4202FCEA-89FD-4737-940C-870DF3719F89}" type="presParOf" srcId="{58A6FEA9-23D2-44D8-8C2B-9779F8A19676}" destId="{111489F1-5E40-4F49-B29A-3609E9EC0F5C}" srcOrd="1" destOrd="0" presId="urn:microsoft.com/office/officeart/2005/8/layout/hierarchy2"/>
    <dgm:cxn modelId="{F8770BFF-5245-4C5F-9C8E-F045574F73BD}" type="presParOf" srcId="{111489F1-5E40-4F49-B29A-3609E9EC0F5C}" destId="{49E766D7-7831-4DBA-B6B8-AD7E12FF5547}" srcOrd="0" destOrd="0" presId="urn:microsoft.com/office/officeart/2005/8/layout/hierarchy2"/>
    <dgm:cxn modelId="{EE22BCCB-9DDD-45E8-BF4D-8FDB557C5313}" type="presParOf" srcId="{111489F1-5E40-4F49-B29A-3609E9EC0F5C}" destId="{623BE722-B566-4AA3-A406-14608F0961D6}" srcOrd="1" destOrd="0" presId="urn:microsoft.com/office/officeart/2005/8/layout/hierarchy2"/>
    <dgm:cxn modelId="{9B9CA25A-DB46-4453-941B-A3648FD327E3}" type="presParOf" srcId="{58A6FEA9-23D2-44D8-8C2B-9779F8A19676}" destId="{77717F3E-7ADD-4E5B-8B19-43BB626D9D0B}" srcOrd="2" destOrd="0" presId="urn:microsoft.com/office/officeart/2005/8/layout/hierarchy2"/>
    <dgm:cxn modelId="{1431E94F-5AB5-45B6-896E-E432E91830DD}" type="presParOf" srcId="{77717F3E-7ADD-4E5B-8B19-43BB626D9D0B}" destId="{87498488-80B7-48A0-9BB7-CC1BFD55153E}" srcOrd="0" destOrd="0" presId="urn:microsoft.com/office/officeart/2005/8/layout/hierarchy2"/>
    <dgm:cxn modelId="{0D64C944-167F-4558-A5E7-3C653DF4BB83}" type="presParOf" srcId="{58A6FEA9-23D2-44D8-8C2B-9779F8A19676}" destId="{40384B8F-35CC-462D-87D7-79CC25F7122F}" srcOrd="3" destOrd="0" presId="urn:microsoft.com/office/officeart/2005/8/layout/hierarchy2"/>
    <dgm:cxn modelId="{88AC4C6D-67E7-418B-9E05-98F93BFC7E7F}" type="presParOf" srcId="{40384B8F-35CC-462D-87D7-79CC25F7122F}" destId="{C142E41E-A3B7-4FC1-8515-0F14058D5783}" srcOrd="0" destOrd="0" presId="urn:microsoft.com/office/officeart/2005/8/layout/hierarchy2"/>
    <dgm:cxn modelId="{D849088D-AE28-470B-8B3A-965C0E0F2B2D}" type="presParOf" srcId="{40384B8F-35CC-462D-87D7-79CC25F7122F}" destId="{AC4CA209-952E-4BBC-9E17-EB2F5DAF67E8}" srcOrd="1" destOrd="0" presId="urn:microsoft.com/office/officeart/2005/8/layout/hierarchy2"/>
    <dgm:cxn modelId="{6CB66ADD-8D68-4A46-8A08-C5D0FD9D5630}" type="presParOf" srcId="{58A6FEA9-23D2-44D8-8C2B-9779F8A19676}" destId="{E932D01B-5D06-48E8-A6BA-9700B90D1A2E}" srcOrd="4" destOrd="0" presId="urn:microsoft.com/office/officeart/2005/8/layout/hierarchy2"/>
    <dgm:cxn modelId="{985A4A5A-748F-498F-A15F-26A87EE541A9}" type="presParOf" srcId="{E932D01B-5D06-48E8-A6BA-9700B90D1A2E}" destId="{C766570A-8A01-4107-8847-089C09008265}" srcOrd="0" destOrd="0" presId="urn:microsoft.com/office/officeart/2005/8/layout/hierarchy2"/>
    <dgm:cxn modelId="{8638E26D-00C5-46B0-A0A4-C4932F9CBC3B}" type="presParOf" srcId="{58A6FEA9-23D2-44D8-8C2B-9779F8A19676}" destId="{1B1F7DFF-263E-4349-8803-D460A7AF7D64}" srcOrd="5" destOrd="0" presId="urn:microsoft.com/office/officeart/2005/8/layout/hierarchy2"/>
    <dgm:cxn modelId="{4620067A-5F9C-4D09-801E-BB8BF5AD7E7A}" type="presParOf" srcId="{1B1F7DFF-263E-4349-8803-D460A7AF7D64}" destId="{780752BD-9EEF-438E-BB2D-4D290B7CF0AC}" srcOrd="0" destOrd="0" presId="urn:microsoft.com/office/officeart/2005/8/layout/hierarchy2"/>
    <dgm:cxn modelId="{62EFA176-F4E8-4E46-9A62-6B46E3EB8188}" type="presParOf" srcId="{1B1F7DFF-263E-4349-8803-D460A7AF7D64}" destId="{C140A1A7-6BDD-4AA3-B432-FEE1708801AC}" srcOrd="1" destOrd="0" presId="urn:microsoft.com/office/officeart/2005/8/layout/hierarchy2"/>
    <dgm:cxn modelId="{03D60396-6BCC-40F0-9B10-125F3632DE04}" type="presParOf" srcId="{58A6FEA9-23D2-44D8-8C2B-9779F8A19676}" destId="{1B2E2D70-A522-4DE3-8180-B72797D2DBA1}" srcOrd="6" destOrd="0" presId="urn:microsoft.com/office/officeart/2005/8/layout/hierarchy2"/>
    <dgm:cxn modelId="{8EFB2394-4C23-4D3F-8DE4-7837A37372B0}" type="presParOf" srcId="{1B2E2D70-A522-4DE3-8180-B72797D2DBA1}" destId="{6F4BE436-7A14-45F9-AE6F-B5EB9D3819C8}" srcOrd="0" destOrd="0" presId="urn:microsoft.com/office/officeart/2005/8/layout/hierarchy2"/>
    <dgm:cxn modelId="{DE6E82A7-C7FA-490B-BAB5-36B5A19D3A81}" type="presParOf" srcId="{58A6FEA9-23D2-44D8-8C2B-9779F8A19676}" destId="{F96397DB-EF18-462A-A07A-661149B4BC25}" srcOrd="7" destOrd="0" presId="urn:microsoft.com/office/officeart/2005/8/layout/hierarchy2"/>
    <dgm:cxn modelId="{F9505C9F-6490-4F3A-A2AD-038A1C62905A}" type="presParOf" srcId="{F96397DB-EF18-462A-A07A-661149B4BC25}" destId="{05D6B97C-604F-415E-9178-A635377CE819}" srcOrd="0" destOrd="0" presId="urn:microsoft.com/office/officeart/2005/8/layout/hierarchy2"/>
    <dgm:cxn modelId="{EB924898-3D30-46A8-BBCB-6981ED5B32A0}" type="presParOf" srcId="{F96397DB-EF18-462A-A07A-661149B4BC25}" destId="{309556A6-78D8-45D1-909C-D60679654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EDD00-C9E6-4A4E-8DDB-6C4986645E10}"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pPr rtl="1"/>
          <a:endParaRPr lang="fa-IR"/>
        </a:p>
      </dgm:t>
    </dgm:pt>
    <dgm:pt modelId="{8287887A-6247-4DCA-947E-9E70BFF1F165}">
      <dgm:prSet custT="1"/>
      <dgm:spPr/>
      <dgm:t>
        <a:bodyPr/>
        <a:lstStyle/>
        <a:p>
          <a:pPr rtl="1"/>
          <a:r>
            <a:rPr lang="fa-IR" sz="1600" b="1" dirty="0" smtClean="0">
              <a:cs typeface="B Koodak" pitchFamily="2" charset="-78"/>
            </a:rPr>
            <a:t>صورت منطقی برهان</a:t>
          </a:r>
          <a:endParaRPr lang="fa-IR" sz="1600" dirty="0">
            <a:cs typeface="B Koodak" pitchFamily="2" charset="-78"/>
          </a:endParaRPr>
        </a:p>
      </dgm:t>
    </dgm:pt>
    <dgm:pt modelId="{6071DF0B-CD64-4B0F-8A19-AEB1ED3B5145}" type="parTrans" cxnId="{CA949140-F351-4F79-9729-666184EEDD38}">
      <dgm:prSet/>
      <dgm:spPr/>
      <dgm:t>
        <a:bodyPr/>
        <a:lstStyle/>
        <a:p>
          <a:pPr rtl="1"/>
          <a:endParaRPr lang="fa-IR" sz="1600">
            <a:solidFill>
              <a:schemeClr val="bg1"/>
            </a:solidFill>
            <a:cs typeface="B Koodak" pitchFamily="2" charset="-78"/>
          </a:endParaRPr>
        </a:p>
      </dgm:t>
    </dgm:pt>
    <dgm:pt modelId="{DEF49BFE-B2B0-4820-AC92-95A3F0EC33EF}" type="sibTrans" cxnId="{CA949140-F351-4F79-9729-666184EEDD38}">
      <dgm:prSet/>
      <dgm:spPr/>
      <dgm:t>
        <a:bodyPr/>
        <a:lstStyle/>
        <a:p>
          <a:pPr rtl="1"/>
          <a:endParaRPr lang="fa-IR" sz="1600">
            <a:solidFill>
              <a:schemeClr val="bg1"/>
            </a:solidFill>
            <a:cs typeface="B Koodak" pitchFamily="2" charset="-78"/>
          </a:endParaRPr>
        </a:p>
      </dgm:t>
    </dgm:pt>
    <dgm:pt modelId="{0B4794DA-FA4F-457C-82D9-804371A4870D}">
      <dgm:prSet custT="1"/>
      <dgm:spPr/>
      <dgm:t>
        <a:bodyPr/>
        <a:lstStyle/>
        <a:p>
          <a:pPr rtl="1"/>
          <a:r>
            <a:rPr lang="fa-IR" sz="1600" b="1" dirty="0" smtClean="0">
              <a:cs typeface="B Koodak" pitchFamily="2" charset="-78"/>
            </a:rPr>
            <a:t>اگر قرآن کریم نوشته دست بشر بود قطعا افراد دیگر </a:t>
          </a:r>
          <a:r>
            <a:rPr lang="fa-IR" sz="1600" b="1" dirty="0" smtClean="0">
              <a:solidFill>
                <a:srgbClr val="FF0000"/>
              </a:solidFill>
              <a:cs typeface="B Koodak" pitchFamily="2" charset="-78"/>
            </a:rPr>
            <a:t>می توانستند مانند آن را ایجاد کنند</a:t>
          </a:r>
          <a:endParaRPr lang="fa-IR" sz="1600" dirty="0">
            <a:solidFill>
              <a:srgbClr val="FF0000"/>
            </a:solidFill>
            <a:cs typeface="B Koodak" pitchFamily="2" charset="-78"/>
          </a:endParaRPr>
        </a:p>
      </dgm:t>
    </dgm:pt>
    <dgm:pt modelId="{936E1487-3174-4F61-8F62-8E2BD2DF2594}" type="parTrans" cxnId="{2B9B3055-DFD5-4829-BEB1-02258F6DC290}">
      <dgm:prSet custT="1"/>
      <dgm:spPr/>
      <dgm:t>
        <a:bodyPr/>
        <a:lstStyle/>
        <a:p>
          <a:pPr rtl="1"/>
          <a:endParaRPr lang="fa-IR" sz="1600">
            <a:solidFill>
              <a:schemeClr val="bg1"/>
            </a:solidFill>
            <a:cs typeface="B Koodak" pitchFamily="2" charset="-78"/>
          </a:endParaRPr>
        </a:p>
      </dgm:t>
    </dgm:pt>
    <dgm:pt modelId="{A8A6D90F-DAF2-41C0-B559-453E7DB5FDC0}" type="sibTrans" cxnId="{2B9B3055-DFD5-4829-BEB1-02258F6DC290}">
      <dgm:prSet/>
      <dgm:spPr/>
      <dgm:t>
        <a:bodyPr/>
        <a:lstStyle/>
        <a:p>
          <a:pPr rtl="1"/>
          <a:endParaRPr lang="fa-IR" sz="1600">
            <a:solidFill>
              <a:schemeClr val="bg1"/>
            </a:solidFill>
            <a:cs typeface="B Koodak" pitchFamily="2" charset="-78"/>
          </a:endParaRPr>
        </a:p>
      </dgm:t>
    </dgm:pt>
    <dgm:pt modelId="{77EBF6C4-3089-469F-86F9-9DDBDD88770A}">
      <dgm:prSet custT="1"/>
      <dgm:spPr/>
      <dgm:t>
        <a:bodyPr/>
        <a:lstStyle/>
        <a:p>
          <a:pPr rtl="1"/>
          <a:r>
            <a:rPr lang="fa-IR" sz="1600" b="1" smtClean="0">
              <a:cs typeface="B Koodak" pitchFamily="2" charset="-78"/>
            </a:rPr>
            <a:t>و التالی باطل</a:t>
          </a:r>
          <a:endParaRPr lang="fa-IR" sz="1600" dirty="0">
            <a:cs typeface="B Koodak" pitchFamily="2" charset="-78"/>
          </a:endParaRPr>
        </a:p>
      </dgm:t>
    </dgm:pt>
    <dgm:pt modelId="{64D69199-10D7-49F6-A3A1-A054ED6F8E46}" type="parTrans" cxnId="{3B489807-1607-4830-81EF-93F34229152A}">
      <dgm:prSet custT="1"/>
      <dgm:spPr/>
      <dgm:t>
        <a:bodyPr/>
        <a:lstStyle/>
        <a:p>
          <a:pPr rtl="1"/>
          <a:endParaRPr lang="fa-IR" sz="1600">
            <a:solidFill>
              <a:schemeClr val="bg1"/>
            </a:solidFill>
            <a:cs typeface="B Koodak" pitchFamily="2" charset="-78"/>
          </a:endParaRPr>
        </a:p>
      </dgm:t>
    </dgm:pt>
    <dgm:pt modelId="{87672B24-F782-4510-B62E-35E8E0391D39}" type="sibTrans" cxnId="{3B489807-1607-4830-81EF-93F34229152A}">
      <dgm:prSet/>
      <dgm:spPr/>
      <dgm:t>
        <a:bodyPr/>
        <a:lstStyle/>
        <a:p>
          <a:pPr rtl="1"/>
          <a:endParaRPr lang="fa-IR" sz="1600">
            <a:solidFill>
              <a:schemeClr val="bg1"/>
            </a:solidFill>
            <a:cs typeface="B Koodak" pitchFamily="2" charset="-78"/>
          </a:endParaRPr>
        </a:p>
      </dgm:t>
    </dgm:pt>
    <dgm:pt modelId="{4A322030-DDF7-487A-8819-BDA59AD63BD2}">
      <dgm:prSet custT="1"/>
      <dgm:spPr/>
      <dgm:t>
        <a:bodyPr/>
        <a:lstStyle/>
        <a:p>
          <a:pPr rtl="1"/>
          <a:r>
            <a:rPr lang="fa-IR" sz="1600" b="1" dirty="0" smtClean="0">
              <a:cs typeface="B Koodak" pitchFamily="2" charset="-78"/>
            </a:rPr>
            <a:t>اگر می توانستند قطعا این کار را </a:t>
          </a:r>
          <a:r>
            <a:rPr lang="fa-IR" sz="1600" b="1" dirty="0" smtClean="0">
              <a:solidFill>
                <a:srgbClr val="FF0000"/>
              </a:solidFill>
              <a:cs typeface="B Koodak" pitchFamily="2" charset="-78"/>
            </a:rPr>
            <a:t>انجام می دادند</a:t>
          </a:r>
          <a:endParaRPr lang="fa-IR" sz="1600" dirty="0">
            <a:solidFill>
              <a:srgbClr val="FF0000"/>
            </a:solidFill>
            <a:cs typeface="B Koodak" pitchFamily="2" charset="-78"/>
          </a:endParaRPr>
        </a:p>
      </dgm:t>
    </dgm:pt>
    <dgm:pt modelId="{F4FCFF5B-C5FE-4443-8C5E-B1B690782A55}" type="parTrans" cxnId="{3ACFBBBF-C0BF-4316-BD6B-21EA071E6977}">
      <dgm:prSet custT="1"/>
      <dgm:spPr/>
      <dgm:t>
        <a:bodyPr/>
        <a:lstStyle/>
        <a:p>
          <a:pPr rtl="1"/>
          <a:endParaRPr lang="fa-IR" sz="1600">
            <a:solidFill>
              <a:schemeClr val="bg1"/>
            </a:solidFill>
            <a:cs typeface="B Koodak" pitchFamily="2" charset="-78"/>
          </a:endParaRPr>
        </a:p>
      </dgm:t>
    </dgm:pt>
    <dgm:pt modelId="{127DB952-B25B-4FE1-838E-D11CAD5F0C78}" type="sibTrans" cxnId="{3ACFBBBF-C0BF-4316-BD6B-21EA071E6977}">
      <dgm:prSet/>
      <dgm:spPr/>
      <dgm:t>
        <a:bodyPr/>
        <a:lstStyle/>
        <a:p>
          <a:pPr rtl="1"/>
          <a:endParaRPr lang="fa-IR" sz="1600">
            <a:solidFill>
              <a:schemeClr val="bg1"/>
            </a:solidFill>
            <a:cs typeface="B Koodak" pitchFamily="2" charset="-78"/>
          </a:endParaRPr>
        </a:p>
      </dgm:t>
    </dgm:pt>
    <dgm:pt modelId="{A1BD67FC-097E-401C-8BB0-4A9D36A2B16F}">
      <dgm:prSet custT="1"/>
      <dgm:spPr/>
      <dgm:t>
        <a:bodyPr/>
        <a:lstStyle/>
        <a:p>
          <a:pPr rtl="1"/>
          <a:r>
            <a:rPr lang="fa-IR" sz="1600" b="1" smtClean="0">
              <a:cs typeface="B Koodak" pitchFamily="2" charset="-78"/>
            </a:rPr>
            <a:t>زیرا </a:t>
          </a:r>
          <a:endParaRPr lang="fa-IR" sz="1600" dirty="0">
            <a:cs typeface="B Koodak" pitchFamily="2" charset="-78"/>
          </a:endParaRPr>
        </a:p>
      </dgm:t>
    </dgm:pt>
    <dgm:pt modelId="{A3A03546-5453-4EEB-9D7A-D6D3A7D27A69}" type="parTrans" cxnId="{43832F23-AD82-4F6A-97AF-7E9595490E43}">
      <dgm:prSet custT="1"/>
      <dgm:spPr/>
      <dgm:t>
        <a:bodyPr/>
        <a:lstStyle/>
        <a:p>
          <a:pPr rtl="1"/>
          <a:endParaRPr lang="fa-IR" sz="1600">
            <a:solidFill>
              <a:schemeClr val="bg1"/>
            </a:solidFill>
            <a:cs typeface="B Koodak" pitchFamily="2" charset="-78"/>
          </a:endParaRPr>
        </a:p>
      </dgm:t>
    </dgm:pt>
    <dgm:pt modelId="{3573FAA8-2AC9-4955-97F6-824DD29A75AB}" type="sibTrans" cxnId="{43832F23-AD82-4F6A-97AF-7E9595490E43}">
      <dgm:prSet/>
      <dgm:spPr/>
      <dgm:t>
        <a:bodyPr/>
        <a:lstStyle/>
        <a:p>
          <a:pPr rtl="1"/>
          <a:endParaRPr lang="fa-IR" sz="1600">
            <a:solidFill>
              <a:schemeClr val="bg1"/>
            </a:solidFill>
            <a:cs typeface="B Koodak" pitchFamily="2" charset="-78"/>
          </a:endParaRPr>
        </a:p>
      </dgm:t>
    </dgm:pt>
    <dgm:pt modelId="{A9510036-7907-4621-8E01-E2EEC2A85F2F}">
      <dgm:prSet custT="1"/>
      <dgm:spPr/>
      <dgm:t>
        <a:bodyPr/>
        <a:lstStyle/>
        <a:p>
          <a:pPr rtl="1"/>
          <a:r>
            <a:rPr lang="fa-IR" sz="1600" b="1" dirty="0" smtClean="0">
              <a:cs typeface="B Koodak" pitchFamily="2" charset="-78"/>
            </a:rPr>
            <a:t>در اینجا بین توانستن و انجام دادن ملازمه است با توجه به دو نکته:</a:t>
          </a:r>
          <a:endParaRPr lang="fa-IR" sz="1600" dirty="0">
            <a:cs typeface="B Koodak" pitchFamily="2" charset="-78"/>
          </a:endParaRPr>
        </a:p>
      </dgm:t>
    </dgm:pt>
    <dgm:pt modelId="{3EB36F3C-B73A-4AE9-B6B0-DC2942E1F3A3}" type="parTrans" cxnId="{93421C0C-1BC7-4A7B-AD21-1C3B9A74C543}">
      <dgm:prSet custT="1"/>
      <dgm:spPr/>
      <dgm:t>
        <a:bodyPr/>
        <a:lstStyle/>
        <a:p>
          <a:pPr rtl="1"/>
          <a:endParaRPr lang="fa-IR" sz="1600">
            <a:solidFill>
              <a:schemeClr val="bg1"/>
            </a:solidFill>
            <a:cs typeface="B Koodak" pitchFamily="2" charset="-78"/>
          </a:endParaRPr>
        </a:p>
      </dgm:t>
    </dgm:pt>
    <dgm:pt modelId="{C4A82B45-BD41-49A7-AC5E-D12D62298BF7}" type="sibTrans" cxnId="{93421C0C-1BC7-4A7B-AD21-1C3B9A74C543}">
      <dgm:prSet/>
      <dgm:spPr/>
      <dgm:t>
        <a:bodyPr/>
        <a:lstStyle/>
        <a:p>
          <a:pPr rtl="1"/>
          <a:endParaRPr lang="fa-IR" sz="1600">
            <a:solidFill>
              <a:schemeClr val="bg1"/>
            </a:solidFill>
            <a:cs typeface="B Koodak" pitchFamily="2" charset="-78"/>
          </a:endParaRPr>
        </a:p>
      </dgm:t>
    </dgm:pt>
    <dgm:pt modelId="{D1A05B46-958B-4310-ADDD-F22846FF45A6}">
      <dgm:prSet custT="1"/>
      <dgm:spPr/>
      <dgm:t>
        <a:bodyPr/>
        <a:lstStyle/>
        <a:p>
          <a:pPr rtl="1"/>
          <a:r>
            <a:rPr lang="fa-IR" sz="1600" b="1" baseline="0" dirty="0" smtClean="0">
              <a:cs typeface="B Koodak" pitchFamily="2" charset="-78"/>
            </a:rPr>
            <a:t>از طرفی قرآن کریم چهارده قرن است با صراحت لهجه تمام تحدی نموده است مطلقا</a:t>
          </a:r>
          <a:endParaRPr lang="fa-IR" sz="1600" dirty="0">
            <a:cs typeface="B Koodak" pitchFamily="2" charset="-78"/>
          </a:endParaRPr>
        </a:p>
      </dgm:t>
    </dgm:pt>
    <dgm:pt modelId="{00AAB285-89EC-4237-BA34-F04437EDCE16}" type="parTrans" cxnId="{016EC578-A61B-4976-9B4B-80A80F534B1E}">
      <dgm:prSet custT="1"/>
      <dgm:spPr/>
      <dgm:t>
        <a:bodyPr/>
        <a:lstStyle/>
        <a:p>
          <a:pPr rtl="1"/>
          <a:endParaRPr lang="fa-IR" sz="1600">
            <a:solidFill>
              <a:schemeClr val="bg1"/>
            </a:solidFill>
            <a:cs typeface="B Koodak" pitchFamily="2" charset="-78"/>
          </a:endParaRPr>
        </a:p>
      </dgm:t>
    </dgm:pt>
    <dgm:pt modelId="{D0C4AE7E-3FD9-4B8E-89E0-A42D47167230}" type="sibTrans" cxnId="{016EC578-A61B-4976-9B4B-80A80F534B1E}">
      <dgm:prSet/>
      <dgm:spPr/>
      <dgm:t>
        <a:bodyPr/>
        <a:lstStyle/>
        <a:p>
          <a:pPr rtl="1"/>
          <a:endParaRPr lang="fa-IR" sz="1600">
            <a:solidFill>
              <a:schemeClr val="bg1"/>
            </a:solidFill>
            <a:cs typeface="B Koodak" pitchFamily="2" charset="-78"/>
          </a:endParaRPr>
        </a:p>
      </dgm:t>
    </dgm:pt>
    <dgm:pt modelId="{E5CACAE3-7740-49AE-AA36-EB740EE7616C}">
      <dgm:prSet custT="1"/>
      <dgm:spPr/>
      <dgm:t>
        <a:bodyPr/>
        <a:lstStyle/>
        <a:p>
          <a:pPr rtl="1"/>
          <a:r>
            <a:rPr lang="fa-IR" sz="1600" b="1" baseline="0" smtClean="0">
              <a:cs typeface="B Koodak" pitchFamily="2" charset="-78"/>
            </a:rPr>
            <a:t>از طرف دیگر دشمنان قرآن در زمان رسول الله ص و بعد از ایشان از هیچ تلاشی برای مبارزه با آن غفلت نکرده اند مطلقا</a:t>
          </a:r>
          <a:endParaRPr lang="fa-IR" sz="1600" dirty="0">
            <a:cs typeface="B Koodak" pitchFamily="2" charset="-78"/>
          </a:endParaRPr>
        </a:p>
      </dgm:t>
    </dgm:pt>
    <dgm:pt modelId="{DFB9567D-7F47-4A86-8E6C-110A563EC3CB}" type="parTrans" cxnId="{2710B34D-993E-4DFE-9FAC-ED0CBA64EC24}">
      <dgm:prSet custT="1"/>
      <dgm:spPr/>
      <dgm:t>
        <a:bodyPr/>
        <a:lstStyle/>
        <a:p>
          <a:pPr rtl="1"/>
          <a:endParaRPr lang="fa-IR" sz="1600">
            <a:solidFill>
              <a:schemeClr val="bg1"/>
            </a:solidFill>
            <a:cs typeface="B Koodak" pitchFamily="2" charset="-78"/>
          </a:endParaRPr>
        </a:p>
      </dgm:t>
    </dgm:pt>
    <dgm:pt modelId="{58E46E5E-4AE6-42CF-88F3-D110C0651857}" type="sibTrans" cxnId="{2710B34D-993E-4DFE-9FAC-ED0CBA64EC24}">
      <dgm:prSet/>
      <dgm:spPr/>
      <dgm:t>
        <a:bodyPr/>
        <a:lstStyle/>
        <a:p>
          <a:pPr rtl="1"/>
          <a:endParaRPr lang="fa-IR" sz="1600">
            <a:solidFill>
              <a:schemeClr val="bg1"/>
            </a:solidFill>
            <a:cs typeface="B Koodak" pitchFamily="2" charset="-78"/>
          </a:endParaRPr>
        </a:p>
      </dgm:t>
    </dgm:pt>
    <dgm:pt modelId="{2A7AAE50-525D-47CB-91F7-36E1549B73C6}">
      <dgm:prSet custT="1"/>
      <dgm:spPr/>
      <dgm:t>
        <a:bodyPr/>
        <a:lstStyle/>
        <a:p>
          <a:pPr rtl="1"/>
          <a:r>
            <a:rPr lang="fa-IR" sz="1600" b="1" smtClean="0">
              <a:cs typeface="B Koodak" pitchFamily="2" charset="-78"/>
            </a:rPr>
            <a:t>و التالی باطل</a:t>
          </a:r>
          <a:endParaRPr lang="fa-IR" sz="1600" dirty="0">
            <a:cs typeface="B Koodak" pitchFamily="2" charset="-78"/>
          </a:endParaRPr>
        </a:p>
      </dgm:t>
    </dgm:pt>
    <dgm:pt modelId="{A193B535-0988-4F36-82A6-1754BB4602D3}" type="parTrans" cxnId="{CFA7EC70-BAB8-4088-A2F4-801409D94C28}">
      <dgm:prSet custT="1"/>
      <dgm:spPr/>
      <dgm:t>
        <a:bodyPr/>
        <a:lstStyle/>
        <a:p>
          <a:pPr rtl="1"/>
          <a:endParaRPr lang="fa-IR" sz="1600">
            <a:solidFill>
              <a:schemeClr val="bg1"/>
            </a:solidFill>
            <a:cs typeface="B Koodak" pitchFamily="2" charset="-78"/>
          </a:endParaRPr>
        </a:p>
      </dgm:t>
    </dgm:pt>
    <dgm:pt modelId="{BCD7CAC7-2605-4AD0-8978-CD8A00FBF968}" type="sibTrans" cxnId="{CFA7EC70-BAB8-4088-A2F4-801409D94C28}">
      <dgm:prSet/>
      <dgm:spPr/>
      <dgm:t>
        <a:bodyPr/>
        <a:lstStyle/>
        <a:p>
          <a:pPr rtl="1"/>
          <a:endParaRPr lang="fa-IR" sz="1600">
            <a:solidFill>
              <a:schemeClr val="bg1"/>
            </a:solidFill>
            <a:cs typeface="B Koodak" pitchFamily="2" charset="-78"/>
          </a:endParaRPr>
        </a:p>
      </dgm:t>
    </dgm:pt>
    <dgm:pt modelId="{CC11D7CF-7727-44DB-A7CB-47F547F10C00}">
      <dgm:prSet custT="1"/>
      <dgm:spPr/>
      <dgm:t>
        <a:bodyPr/>
        <a:lstStyle/>
        <a:p>
          <a:pPr rtl="1"/>
          <a:r>
            <a:rPr lang="fa-IR" sz="1600" b="1" dirty="0" smtClean="0">
              <a:cs typeface="B Koodak" pitchFamily="2" charset="-78"/>
            </a:rPr>
            <a:t>نگاهی گذرا به گذشته تاریخ اسلام و بررسی دشمنی های امروزی با قرآن  این مساله را کاملا روشن می نماید</a:t>
          </a:r>
          <a:endParaRPr lang="fa-IR" sz="1600" dirty="0">
            <a:cs typeface="B Koodak" pitchFamily="2" charset="-78"/>
          </a:endParaRPr>
        </a:p>
      </dgm:t>
    </dgm:pt>
    <dgm:pt modelId="{3B8CCB0B-DBF3-48A2-AF07-815E62AA069D}" type="parTrans" cxnId="{BFE60188-4A9E-4A6B-92FE-A314C0CFDCC7}">
      <dgm:prSet custT="1"/>
      <dgm:spPr/>
      <dgm:t>
        <a:bodyPr/>
        <a:lstStyle/>
        <a:p>
          <a:pPr rtl="1"/>
          <a:endParaRPr lang="fa-IR" sz="1600">
            <a:solidFill>
              <a:schemeClr val="bg1"/>
            </a:solidFill>
            <a:cs typeface="B Koodak" pitchFamily="2" charset="-78"/>
          </a:endParaRPr>
        </a:p>
      </dgm:t>
    </dgm:pt>
    <dgm:pt modelId="{7C2A3CCE-8929-4339-A867-3E3F1DA672F2}" type="sibTrans" cxnId="{BFE60188-4A9E-4A6B-92FE-A314C0CFDCC7}">
      <dgm:prSet/>
      <dgm:spPr/>
      <dgm:t>
        <a:bodyPr/>
        <a:lstStyle/>
        <a:p>
          <a:pPr rtl="1"/>
          <a:endParaRPr lang="fa-IR" sz="1600">
            <a:solidFill>
              <a:schemeClr val="bg1"/>
            </a:solidFill>
            <a:cs typeface="B Koodak" pitchFamily="2" charset="-78"/>
          </a:endParaRPr>
        </a:p>
      </dgm:t>
    </dgm:pt>
    <dgm:pt modelId="{208C02B4-6941-4C71-95F9-02373397DA21}">
      <dgm:prSet custT="1"/>
      <dgm:spPr/>
      <dgm:t>
        <a:bodyPr/>
        <a:lstStyle/>
        <a:p>
          <a:pPr rtl="1"/>
          <a:r>
            <a:rPr lang="fa-IR" sz="1600" b="1" smtClean="0">
              <a:cs typeface="B Koodak" pitchFamily="2" charset="-78"/>
            </a:rPr>
            <a:t>فامقدم مثله</a:t>
          </a:r>
          <a:endParaRPr lang="fa-IR" sz="1600" dirty="0">
            <a:cs typeface="B Koodak" pitchFamily="2" charset="-78"/>
          </a:endParaRPr>
        </a:p>
      </dgm:t>
    </dgm:pt>
    <dgm:pt modelId="{799AD9DF-4018-4E02-A568-2DA3B89FA931}" type="parTrans" cxnId="{07078299-E58A-4DDB-9A5F-3E2F54AB3A06}">
      <dgm:prSet custT="1"/>
      <dgm:spPr/>
      <dgm:t>
        <a:bodyPr/>
        <a:lstStyle/>
        <a:p>
          <a:pPr rtl="1"/>
          <a:endParaRPr lang="fa-IR" sz="1600">
            <a:solidFill>
              <a:schemeClr val="bg1"/>
            </a:solidFill>
            <a:cs typeface="B Koodak" pitchFamily="2" charset="-78"/>
          </a:endParaRPr>
        </a:p>
      </dgm:t>
    </dgm:pt>
    <dgm:pt modelId="{D1F5114A-32D6-4BE1-A7F0-81E7D1563558}" type="sibTrans" cxnId="{07078299-E58A-4DDB-9A5F-3E2F54AB3A06}">
      <dgm:prSet/>
      <dgm:spPr/>
      <dgm:t>
        <a:bodyPr/>
        <a:lstStyle/>
        <a:p>
          <a:pPr rtl="1"/>
          <a:endParaRPr lang="fa-IR" sz="1600">
            <a:solidFill>
              <a:schemeClr val="bg1"/>
            </a:solidFill>
            <a:cs typeface="B Koodak" pitchFamily="2" charset="-78"/>
          </a:endParaRPr>
        </a:p>
      </dgm:t>
    </dgm:pt>
    <dgm:pt modelId="{C0F798A3-96F2-4D8B-86C6-4A247FB77B3E}">
      <dgm:prSet custT="1"/>
      <dgm:spPr/>
      <dgm:t>
        <a:bodyPr/>
        <a:lstStyle/>
        <a:p>
          <a:pPr rtl="1"/>
          <a:r>
            <a:rPr lang="fa-IR" sz="1600" b="1" smtClean="0">
              <a:cs typeface="B Koodak" pitchFamily="2" charset="-78"/>
            </a:rPr>
            <a:t>فالمقدم مثله</a:t>
          </a:r>
          <a:endParaRPr lang="fa-IR" sz="1600" dirty="0">
            <a:cs typeface="B Koodak" pitchFamily="2" charset="-78"/>
          </a:endParaRPr>
        </a:p>
      </dgm:t>
    </dgm:pt>
    <dgm:pt modelId="{F20ED96F-3D10-46D2-8697-086A9ECC22DD}" type="parTrans" cxnId="{2829E87B-3D60-4987-A7A5-9888E2F74727}">
      <dgm:prSet custT="1"/>
      <dgm:spPr/>
      <dgm:t>
        <a:bodyPr/>
        <a:lstStyle/>
        <a:p>
          <a:pPr rtl="1"/>
          <a:endParaRPr lang="fa-IR" sz="1600">
            <a:solidFill>
              <a:schemeClr val="bg1"/>
            </a:solidFill>
            <a:cs typeface="B Koodak" pitchFamily="2" charset="-78"/>
          </a:endParaRPr>
        </a:p>
      </dgm:t>
    </dgm:pt>
    <dgm:pt modelId="{A70B71F6-7875-44E7-BA17-529FE135F6D3}" type="sibTrans" cxnId="{2829E87B-3D60-4987-A7A5-9888E2F74727}">
      <dgm:prSet/>
      <dgm:spPr/>
      <dgm:t>
        <a:bodyPr/>
        <a:lstStyle/>
        <a:p>
          <a:pPr rtl="1"/>
          <a:endParaRPr lang="fa-IR" sz="1600">
            <a:solidFill>
              <a:schemeClr val="bg1"/>
            </a:solidFill>
            <a:cs typeface="B Koodak" pitchFamily="2" charset="-78"/>
          </a:endParaRPr>
        </a:p>
      </dgm:t>
    </dgm:pt>
    <dgm:pt modelId="{E5E541AA-A63E-431F-A709-4B3BA059078B}" type="pres">
      <dgm:prSet presAssocID="{ADAEDD00-C9E6-4A4E-8DDB-6C4986645E10}" presName="diagram" presStyleCnt="0">
        <dgm:presLayoutVars>
          <dgm:chPref val="1"/>
          <dgm:dir val="rev"/>
          <dgm:animOne val="branch"/>
          <dgm:animLvl val="lvl"/>
          <dgm:resizeHandles val="exact"/>
        </dgm:presLayoutVars>
      </dgm:prSet>
      <dgm:spPr/>
      <dgm:t>
        <a:bodyPr/>
        <a:lstStyle/>
        <a:p>
          <a:pPr rtl="1"/>
          <a:endParaRPr lang="fa-IR"/>
        </a:p>
      </dgm:t>
    </dgm:pt>
    <dgm:pt modelId="{E88E75CF-1680-4E9D-A49B-FE2A83C731FD}" type="pres">
      <dgm:prSet presAssocID="{8287887A-6247-4DCA-947E-9E70BFF1F165}" presName="root1" presStyleCnt="0"/>
      <dgm:spPr/>
    </dgm:pt>
    <dgm:pt modelId="{FAE7A2B5-B5EB-44E2-B6B2-D3F71A5BA552}" type="pres">
      <dgm:prSet presAssocID="{8287887A-6247-4DCA-947E-9E70BFF1F165}" presName="LevelOneTextNode" presStyleLbl="node0" presStyleIdx="0" presStyleCnt="1" custScaleX="59219" custScaleY="151552">
        <dgm:presLayoutVars>
          <dgm:chPref val="3"/>
        </dgm:presLayoutVars>
      </dgm:prSet>
      <dgm:spPr/>
      <dgm:t>
        <a:bodyPr/>
        <a:lstStyle/>
        <a:p>
          <a:pPr rtl="1"/>
          <a:endParaRPr lang="fa-IR"/>
        </a:p>
      </dgm:t>
    </dgm:pt>
    <dgm:pt modelId="{3DFE4038-6CDC-49BD-9BDA-7EAE53F440E5}" type="pres">
      <dgm:prSet presAssocID="{8287887A-6247-4DCA-947E-9E70BFF1F165}" presName="level2hierChild" presStyleCnt="0"/>
      <dgm:spPr/>
    </dgm:pt>
    <dgm:pt modelId="{232ADE29-6DDD-4ED9-8624-16C2103B1A00}" type="pres">
      <dgm:prSet presAssocID="{936E1487-3174-4F61-8F62-8E2BD2DF2594}" presName="conn2-1" presStyleLbl="parChTrans1D2" presStyleIdx="0" presStyleCnt="3"/>
      <dgm:spPr/>
      <dgm:t>
        <a:bodyPr/>
        <a:lstStyle/>
        <a:p>
          <a:pPr rtl="1"/>
          <a:endParaRPr lang="fa-IR"/>
        </a:p>
      </dgm:t>
    </dgm:pt>
    <dgm:pt modelId="{DBE20736-15EC-4DD3-BC61-F926B95C67DF}" type="pres">
      <dgm:prSet presAssocID="{936E1487-3174-4F61-8F62-8E2BD2DF2594}" presName="connTx" presStyleLbl="parChTrans1D2" presStyleIdx="0" presStyleCnt="3"/>
      <dgm:spPr/>
      <dgm:t>
        <a:bodyPr/>
        <a:lstStyle/>
        <a:p>
          <a:pPr rtl="1"/>
          <a:endParaRPr lang="fa-IR"/>
        </a:p>
      </dgm:t>
    </dgm:pt>
    <dgm:pt modelId="{4DC1D40C-2DB1-4E1B-98E9-AFECFB496935}" type="pres">
      <dgm:prSet presAssocID="{0B4794DA-FA4F-457C-82D9-804371A4870D}" presName="root2" presStyleCnt="0"/>
      <dgm:spPr/>
    </dgm:pt>
    <dgm:pt modelId="{B86E41B3-6AE1-4105-B0F9-2CFA54606800}" type="pres">
      <dgm:prSet presAssocID="{0B4794DA-FA4F-457C-82D9-804371A4870D}" presName="LevelTwoTextNode" presStyleLbl="node2" presStyleIdx="0" presStyleCnt="3" custScaleX="527601">
        <dgm:presLayoutVars>
          <dgm:chPref val="3"/>
        </dgm:presLayoutVars>
      </dgm:prSet>
      <dgm:spPr/>
      <dgm:t>
        <a:bodyPr/>
        <a:lstStyle/>
        <a:p>
          <a:pPr rtl="1"/>
          <a:endParaRPr lang="fa-IR"/>
        </a:p>
      </dgm:t>
    </dgm:pt>
    <dgm:pt modelId="{8BA60804-2DFE-4ED9-8127-1F68AAA0AF6F}" type="pres">
      <dgm:prSet presAssocID="{0B4794DA-FA4F-457C-82D9-804371A4870D}" presName="level3hierChild" presStyleCnt="0"/>
      <dgm:spPr/>
    </dgm:pt>
    <dgm:pt modelId="{A6E47455-17D1-41C0-A8BA-8EF8E06E4822}" type="pres">
      <dgm:prSet presAssocID="{64D69199-10D7-49F6-A3A1-A054ED6F8E46}" presName="conn2-1" presStyleLbl="parChTrans1D2" presStyleIdx="1" presStyleCnt="3"/>
      <dgm:spPr/>
      <dgm:t>
        <a:bodyPr/>
        <a:lstStyle/>
        <a:p>
          <a:pPr rtl="1"/>
          <a:endParaRPr lang="fa-IR"/>
        </a:p>
      </dgm:t>
    </dgm:pt>
    <dgm:pt modelId="{27BA42EC-98DE-4736-947A-223C41290D24}" type="pres">
      <dgm:prSet presAssocID="{64D69199-10D7-49F6-A3A1-A054ED6F8E46}" presName="connTx" presStyleLbl="parChTrans1D2" presStyleIdx="1" presStyleCnt="3"/>
      <dgm:spPr/>
      <dgm:t>
        <a:bodyPr/>
        <a:lstStyle/>
        <a:p>
          <a:pPr rtl="1"/>
          <a:endParaRPr lang="fa-IR"/>
        </a:p>
      </dgm:t>
    </dgm:pt>
    <dgm:pt modelId="{B2E754BF-4B7C-44DD-BA5C-31E08C1ED9E3}" type="pres">
      <dgm:prSet presAssocID="{77EBF6C4-3089-469F-86F9-9DDBDD88770A}" presName="root2" presStyleCnt="0"/>
      <dgm:spPr/>
    </dgm:pt>
    <dgm:pt modelId="{770CC55A-E87E-4BB4-B846-B6D909CE8083}" type="pres">
      <dgm:prSet presAssocID="{77EBF6C4-3089-469F-86F9-9DDBDD88770A}" presName="LevelTwoTextNode" presStyleLbl="node2" presStyleIdx="1" presStyleCnt="3">
        <dgm:presLayoutVars>
          <dgm:chPref val="3"/>
        </dgm:presLayoutVars>
      </dgm:prSet>
      <dgm:spPr/>
      <dgm:t>
        <a:bodyPr/>
        <a:lstStyle/>
        <a:p>
          <a:pPr rtl="1"/>
          <a:endParaRPr lang="fa-IR"/>
        </a:p>
      </dgm:t>
    </dgm:pt>
    <dgm:pt modelId="{4712F576-9F71-4C75-9C2D-E7BF43B2DAD5}" type="pres">
      <dgm:prSet presAssocID="{77EBF6C4-3089-469F-86F9-9DDBDD88770A}" presName="level3hierChild" presStyleCnt="0"/>
      <dgm:spPr/>
    </dgm:pt>
    <dgm:pt modelId="{AF2AC4A9-3D84-4D48-B65D-02C5BB6064C4}" type="pres">
      <dgm:prSet presAssocID="{F4FCFF5B-C5FE-4443-8C5E-B1B690782A55}" presName="conn2-1" presStyleLbl="parChTrans1D3" presStyleIdx="0" presStyleCnt="3"/>
      <dgm:spPr/>
      <dgm:t>
        <a:bodyPr/>
        <a:lstStyle/>
        <a:p>
          <a:pPr rtl="1"/>
          <a:endParaRPr lang="fa-IR"/>
        </a:p>
      </dgm:t>
    </dgm:pt>
    <dgm:pt modelId="{C041B503-AAE0-4917-A3EE-FE2331FD8ECF}" type="pres">
      <dgm:prSet presAssocID="{F4FCFF5B-C5FE-4443-8C5E-B1B690782A55}" presName="connTx" presStyleLbl="parChTrans1D3" presStyleIdx="0" presStyleCnt="3"/>
      <dgm:spPr/>
      <dgm:t>
        <a:bodyPr/>
        <a:lstStyle/>
        <a:p>
          <a:pPr rtl="1"/>
          <a:endParaRPr lang="fa-IR"/>
        </a:p>
      </dgm:t>
    </dgm:pt>
    <dgm:pt modelId="{DDF05A03-6750-4CDA-9C3E-9C7525E76A07}" type="pres">
      <dgm:prSet presAssocID="{4A322030-DDF7-487A-8819-BDA59AD63BD2}" presName="root2" presStyleCnt="0"/>
      <dgm:spPr/>
    </dgm:pt>
    <dgm:pt modelId="{D9B1B868-2724-4537-B418-989E6C9A0C46}" type="pres">
      <dgm:prSet presAssocID="{4A322030-DDF7-487A-8819-BDA59AD63BD2}" presName="LevelTwoTextNode" presStyleLbl="node3" presStyleIdx="0" presStyleCnt="3" custScaleY="191507">
        <dgm:presLayoutVars>
          <dgm:chPref val="3"/>
        </dgm:presLayoutVars>
      </dgm:prSet>
      <dgm:spPr/>
      <dgm:t>
        <a:bodyPr/>
        <a:lstStyle/>
        <a:p>
          <a:pPr rtl="1"/>
          <a:endParaRPr lang="fa-IR"/>
        </a:p>
      </dgm:t>
    </dgm:pt>
    <dgm:pt modelId="{A69D8F2C-B670-45C9-A634-C515C9A7FC17}" type="pres">
      <dgm:prSet presAssocID="{4A322030-DDF7-487A-8819-BDA59AD63BD2}" presName="level3hierChild" presStyleCnt="0"/>
      <dgm:spPr/>
    </dgm:pt>
    <dgm:pt modelId="{DD61EF7F-4681-41EA-ABCF-EDF468292E53}" type="pres">
      <dgm:prSet presAssocID="{A3A03546-5453-4EEB-9D7A-D6D3A7D27A69}" presName="conn2-1" presStyleLbl="parChTrans1D4" presStyleIdx="0" presStyleCnt="5"/>
      <dgm:spPr/>
      <dgm:t>
        <a:bodyPr/>
        <a:lstStyle/>
        <a:p>
          <a:pPr rtl="1"/>
          <a:endParaRPr lang="fa-IR"/>
        </a:p>
      </dgm:t>
    </dgm:pt>
    <dgm:pt modelId="{62DCC2F1-9D45-4D50-AE3E-E7952EC9461B}" type="pres">
      <dgm:prSet presAssocID="{A3A03546-5453-4EEB-9D7A-D6D3A7D27A69}" presName="connTx" presStyleLbl="parChTrans1D4" presStyleIdx="0" presStyleCnt="5"/>
      <dgm:spPr/>
      <dgm:t>
        <a:bodyPr/>
        <a:lstStyle/>
        <a:p>
          <a:pPr rtl="1"/>
          <a:endParaRPr lang="fa-IR"/>
        </a:p>
      </dgm:t>
    </dgm:pt>
    <dgm:pt modelId="{99888E0F-6280-42AB-80D7-EA701D85A887}" type="pres">
      <dgm:prSet presAssocID="{A1BD67FC-097E-401C-8BB0-4A9D36A2B16F}" presName="root2" presStyleCnt="0"/>
      <dgm:spPr/>
    </dgm:pt>
    <dgm:pt modelId="{16D26F54-9949-4F01-82AD-99806BF443F0}" type="pres">
      <dgm:prSet presAssocID="{A1BD67FC-097E-401C-8BB0-4A9D36A2B16F}" presName="LevelTwoTextNode" presStyleLbl="node4" presStyleIdx="0" presStyleCnt="5" custScaleX="42278">
        <dgm:presLayoutVars>
          <dgm:chPref val="3"/>
        </dgm:presLayoutVars>
      </dgm:prSet>
      <dgm:spPr/>
      <dgm:t>
        <a:bodyPr/>
        <a:lstStyle/>
        <a:p>
          <a:pPr rtl="1"/>
          <a:endParaRPr lang="fa-IR"/>
        </a:p>
      </dgm:t>
    </dgm:pt>
    <dgm:pt modelId="{ADCB09F4-8ED5-4F90-9A0D-C316A3E8A3E5}" type="pres">
      <dgm:prSet presAssocID="{A1BD67FC-097E-401C-8BB0-4A9D36A2B16F}" presName="level3hierChild" presStyleCnt="0"/>
      <dgm:spPr/>
    </dgm:pt>
    <dgm:pt modelId="{271B52B4-38DF-4F40-A90C-79C0EB85D684}" type="pres">
      <dgm:prSet presAssocID="{3EB36F3C-B73A-4AE9-B6B0-DC2942E1F3A3}" presName="conn2-1" presStyleLbl="parChTrans1D4" presStyleIdx="1" presStyleCnt="5"/>
      <dgm:spPr/>
      <dgm:t>
        <a:bodyPr/>
        <a:lstStyle/>
        <a:p>
          <a:pPr rtl="1"/>
          <a:endParaRPr lang="fa-IR"/>
        </a:p>
      </dgm:t>
    </dgm:pt>
    <dgm:pt modelId="{04F382C0-D00C-45C4-A8C8-C1F4D646FBFD}" type="pres">
      <dgm:prSet presAssocID="{3EB36F3C-B73A-4AE9-B6B0-DC2942E1F3A3}" presName="connTx" presStyleLbl="parChTrans1D4" presStyleIdx="1" presStyleCnt="5"/>
      <dgm:spPr/>
      <dgm:t>
        <a:bodyPr/>
        <a:lstStyle/>
        <a:p>
          <a:pPr rtl="1"/>
          <a:endParaRPr lang="fa-IR"/>
        </a:p>
      </dgm:t>
    </dgm:pt>
    <dgm:pt modelId="{83133CED-BAA5-40AF-A433-D8BED321A13B}" type="pres">
      <dgm:prSet presAssocID="{A9510036-7907-4621-8E01-E2EEC2A85F2F}" presName="root2" presStyleCnt="0"/>
      <dgm:spPr/>
    </dgm:pt>
    <dgm:pt modelId="{9BF2F79E-17BB-4DF6-A1C2-212EFC838BE1}" type="pres">
      <dgm:prSet presAssocID="{A9510036-7907-4621-8E01-E2EEC2A85F2F}" presName="LevelTwoTextNode" presStyleLbl="node4" presStyleIdx="1" presStyleCnt="5" custScaleX="79306" custScaleY="319049">
        <dgm:presLayoutVars>
          <dgm:chPref val="3"/>
        </dgm:presLayoutVars>
      </dgm:prSet>
      <dgm:spPr/>
      <dgm:t>
        <a:bodyPr/>
        <a:lstStyle/>
        <a:p>
          <a:pPr rtl="1"/>
          <a:endParaRPr lang="fa-IR"/>
        </a:p>
      </dgm:t>
    </dgm:pt>
    <dgm:pt modelId="{C8E2085E-8465-457D-BB09-EF3D55CB5E7E}" type="pres">
      <dgm:prSet presAssocID="{A9510036-7907-4621-8E01-E2EEC2A85F2F}" presName="level3hierChild" presStyleCnt="0"/>
      <dgm:spPr/>
    </dgm:pt>
    <dgm:pt modelId="{04D06DF8-C9AE-48EB-8C10-42D74104C5AC}" type="pres">
      <dgm:prSet presAssocID="{00AAB285-89EC-4237-BA34-F04437EDCE16}" presName="conn2-1" presStyleLbl="parChTrans1D4" presStyleIdx="2" presStyleCnt="5"/>
      <dgm:spPr/>
      <dgm:t>
        <a:bodyPr/>
        <a:lstStyle/>
        <a:p>
          <a:pPr rtl="1"/>
          <a:endParaRPr lang="fa-IR"/>
        </a:p>
      </dgm:t>
    </dgm:pt>
    <dgm:pt modelId="{BEA3428D-62DD-46C8-9699-0A99BCEEC4B3}" type="pres">
      <dgm:prSet presAssocID="{00AAB285-89EC-4237-BA34-F04437EDCE16}" presName="connTx" presStyleLbl="parChTrans1D4" presStyleIdx="2" presStyleCnt="5"/>
      <dgm:spPr/>
      <dgm:t>
        <a:bodyPr/>
        <a:lstStyle/>
        <a:p>
          <a:pPr rtl="1"/>
          <a:endParaRPr lang="fa-IR"/>
        </a:p>
      </dgm:t>
    </dgm:pt>
    <dgm:pt modelId="{C3DB6A0F-2ADA-4BE4-89A7-60BF381087BA}" type="pres">
      <dgm:prSet presAssocID="{D1A05B46-958B-4310-ADDD-F22846FF45A6}" presName="root2" presStyleCnt="0"/>
      <dgm:spPr/>
    </dgm:pt>
    <dgm:pt modelId="{D656EFDA-83E0-498B-8C71-73EDF9DBA70F}" type="pres">
      <dgm:prSet presAssocID="{D1A05B46-958B-4310-ADDD-F22846FF45A6}" presName="LevelTwoTextNode" presStyleLbl="node4" presStyleIdx="2" presStyleCnt="5" custScaleX="191482" custScaleY="234021">
        <dgm:presLayoutVars>
          <dgm:chPref val="3"/>
        </dgm:presLayoutVars>
      </dgm:prSet>
      <dgm:spPr/>
      <dgm:t>
        <a:bodyPr/>
        <a:lstStyle/>
        <a:p>
          <a:pPr rtl="1"/>
          <a:endParaRPr lang="fa-IR"/>
        </a:p>
      </dgm:t>
    </dgm:pt>
    <dgm:pt modelId="{14EFC4AB-CAA3-495F-95FB-124EF53926A3}" type="pres">
      <dgm:prSet presAssocID="{D1A05B46-958B-4310-ADDD-F22846FF45A6}" presName="level3hierChild" presStyleCnt="0"/>
      <dgm:spPr/>
    </dgm:pt>
    <dgm:pt modelId="{A7F69F26-7F67-42BB-8BCD-4364E806CC91}" type="pres">
      <dgm:prSet presAssocID="{DFB9567D-7F47-4A86-8E6C-110A563EC3CB}" presName="conn2-1" presStyleLbl="parChTrans1D4" presStyleIdx="3" presStyleCnt="5"/>
      <dgm:spPr/>
      <dgm:t>
        <a:bodyPr/>
        <a:lstStyle/>
        <a:p>
          <a:pPr rtl="1"/>
          <a:endParaRPr lang="fa-IR"/>
        </a:p>
      </dgm:t>
    </dgm:pt>
    <dgm:pt modelId="{ECC6935E-0622-4C62-89FC-265F547DCE02}" type="pres">
      <dgm:prSet presAssocID="{DFB9567D-7F47-4A86-8E6C-110A563EC3CB}" presName="connTx" presStyleLbl="parChTrans1D4" presStyleIdx="3" presStyleCnt="5"/>
      <dgm:spPr/>
      <dgm:t>
        <a:bodyPr/>
        <a:lstStyle/>
        <a:p>
          <a:pPr rtl="1"/>
          <a:endParaRPr lang="fa-IR"/>
        </a:p>
      </dgm:t>
    </dgm:pt>
    <dgm:pt modelId="{0FC34368-3EC0-411B-9ADE-F4DCB704FC22}" type="pres">
      <dgm:prSet presAssocID="{E5CACAE3-7740-49AE-AA36-EB740EE7616C}" presName="root2" presStyleCnt="0"/>
      <dgm:spPr/>
    </dgm:pt>
    <dgm:pt modelId="{9AEB7C0A-293E-48D8-A870-37C4DA34DE3E}" type="pres">
      <dgm:prSet presAssocID="{E5CACAE3-7740-49AE-AA36-EB740EE7616C}" presName="LevelTwoTextNode" presStyleLbl="node4" presStyleIdx="3" presStyleCnt="5" custScaleX="191482" custScaleY="234021">
        <dgm:presLayoutVars>
          <dgm:chPref val="3"/>
        </dgm:presLayoutVars>
      </dgm:prSet>
      <dgm:spPr/>
      <dgm:t>
        <a:bodyPr/>
        <a:lstStyle/>
        <a:p>
          <a:pPr rtl="1"/>
          <a:endParaRPr lang="fa-IR"/>
        </a:p>
      </dgm:t>
    </dgm:pt>
    <dgm:pt modelId="{33CD803E-2DC5-4BDA-9736-B3B9ABF43D1B}" type="pres">
      <dgm:prSet presAssocID="{E5CACAE3-7740-49AE-AA36-EB740EE7616C}" presName="level3hierChild" presStyleCnt="0"/>
      <dgm:spPr/>
    </dgm:pt>
    <dgm:pt modelId="{A3CA4B86-CB19-4E07-9D04-F41A8F632835}" type="pres">
      <dgm:prSet presAssocID="{A193B535-0988-4F36-82A6-1754BB4602D3}" presName="conn2-1" presStyleLbl="parChTrans1D3" presStyleIdx="1" presStyleCnt="3"/>
      <dgm:spPr/>
      <dgm:t>
        <a:bodyPr/>
        <a:lstStyle/>
        <a:p>
          <a:pPr rtl="1"/>
          <a:endParaRPr lang="fa-IR"/>
        </a:p>
      </dgm:t>
    </dgm:pt>
    <dgm:pt modelId="{79DD6447-E9B4-443F-B446-6192EDC32F60}" type="pres">
      <dgm:prSet presAssocID="{A193B535-0988-4F36-82A6-1754BB4602D3}" presName="connTx" presStyleLbl="parChTrans1D3" presStyleIdx="1" presStyleCnt="3"/>
      <dgm:spPr/>
      <dgm:t>
        <a:bodyPr/>
        <a:lstStyle/>
        <a:p>
          <a:pPr rtl="1"/>
          <a:endParaRPr lang="fa-IR"/>
        </a:p>
      </dgm:t>
    </dgm:pt>
    <dgm:pt modelId="{DD716B6F-27E2-4973-9E12-7E8CAF665EB5}" type="pres">
      <dgm:prSet presAssocID="{2A7AAE50-525D-47CB-91F7-36E1549B73C6}" presName="root2" presStyleCnt="0"/>
      <dgm:spPr/>
    </dgm:pt>
    <dgm:pt modelId="{45CDDA31-45D5-44C1-A5C0-750445DD0651}" type="pres">
      <dgm:prSet presAssocID="{2A7AAE50-525D-47CB-91F7-36E1549B73C6}" presName="LevelTwoTextNode" presStyleLbl="node3" presStyleIdx="1" presStyleCnt="3">
        <dgm:presLayoutVars>
          <dgm:chPref val="3"/>
        </dgm:presLayoutVars>
      </dgm:prSet>
      <dgm:spPr/>
      <dgm:t>
        <a:bodyPr/>
        <a:lstStyle/>
        <a:p>
          <a:pPr rtl="1"/>
          <a:endParaRPr lang="fa-IR"/>
        </a:p>
      </dgm:t>
    </dgm:pt>
    <dgm:pt modelId="{7F0D2C23-C76E-41A6-BCE0-111E7014AE32}" type="pres">
      <dgm:prSet presAssocID="{2A7AAE50-525D-47CB-91F7-36E1549B73C6}" presName="level3hierChild" presStyleCnt="0"/>
      <dgm:spPr/>
    </dgm:pt>
    <dgm:pt modelId="{23692582-14D1-4199-B41B-C07F7F5FD961}" type="pres">
      <dgm:prSet presAssocID="{3B8CCB0B-DBF3-48A2-AF07-815E62AA069D}" presName="conn2-1" presStyleLbl="parChTrans1D4" presStyleIdx="4" presStyleCnt="5"/>
      <dgm:spPr/>
      <dgm:t>
        <a:bodyPr/>
        <a:lstStyle/>
        <a:p>
          <a:pPr rtl="1"/>
          <a:endParaRPr lang="fa-IR"/>
        </a:p>
      </dgm:t>
    </dgm:pt>
    <dgm:pt modelId="{3E5245BC-8778-4D79-B7B8-0539F118E05E}" type="pres">
      <dgm:prSet presAssocID="{3B8CCB0B-DBF3-48A2-AF07-815E62AA069D}" presName="connTx" presStyleLbl="parChTrans1D4" presStyleIdx="4" presStyleCnt="5"/>
      <dgm:spPr/>
      <dgm:t>
        <a:bodyPr/>
        <a:lstStyle/>
        <a:p>
          <a:pPr rtl="1"/>
          <a:endParaRPr lang="fa-IR"/>
        </a:p>
      </dgm:t>
    </dgm:pt>
    <dgm:pt modelId="{915C0FB3-FB7D-4DA7-9DA5-AC8C8029E1CA}" type="pres">
      <dgm:prSet presAssocID="{CC11D7CF-7727-44DB-A7CB-47F547F10C00}" presName="root2" presStyleCnt="0"/>
      <dgm:spPr/>
    </dgm:pt>
    <dgm:pt modelId="{4C9A0D0B-D39C-44C3-9F3C-B99D5277871F}" type="pres">
      <dgm:prSet presAssocID="{CC11D7CF-7727-44DB-A7CB-47F547F10C00}" presName="LevelTwoTextNode" presStyleLbl="node4" presStyleIdx="4" presStyleCnt="5" custScaleX="361312">
        <dgm:presLayoutVars>
          <dgm:chPref val="3"/>
        </dgm:presLayoutVars>
      </dgm:prSet>
      <dgm:spPr/>
      <dgm:t>
        <a:bodyPr/>
        <a:lstStyle/>
        <a:p>
          <a:pPr rtl="1"/>
          <a:endParaRPr lang="fa-IR"/>
        </a:p>
      </dgm:t>
    </dgm:pt>
    <dgm:pt modelId="{43FE76B4-D54E-49BD-94F2-FC318E9CA6FE}" type="pres">
      <dgm:prSet presAssocID="{CC11D7CF-7727-44DB-A7CB-47F547F10C00}" presName="level3hierChild" presStyleCnt="0"/>
      <dgm:spPr/>
    </dgm:pt>
    <dgm:pt modelId="{2D695047-A4D4-415B-B569-1A3906303EB6}" type="pres">
      <dgm:prSet presAssocID="{799AD9DF-4018-4E02-A568-2DA3B89FA931}" presName="conn2-1" presStyleLbl="parChTrans1D3" presStyleIdx="2" presStyleCnt="3"/>
      <dgm:spPr/>
      <dgm:t>
        <a:bodyPr/>
        <a:lstStyle/>
        <a:p>
          <a:pPr rtl="1"/>
          <a:endParaRPr lang="fa-IR"/>
        </a:p>
      </dgm:t>
    </dgm:pt>
    <dgm:pt modelId="{9619608D-6E58-4EB6-829C-11ED3666FFE0}" type="pres">
      <dgm:prSet presAssocID="{799AD9DF-4018-4E02-A568-2DA3B89FA931}" presName="connTx" presStyleLbl="parChTrans1D3" presStyleIdx="2" presStyleCnt="3"/>
      <dgm:spPr/>
      <dgm:t>
        <a:bodyPr/>
        <a:lstStyle/>
        <a:p>
          <a:pPr rtl="1"/>
          <a:endParaRPr lang="fa-IR"/>
        </a:p>
      </dgm:t>
    </dgm:pt>
    <dgm:pt modelId="{444E057D-C09A-4657-93DB-C6B47DE72B9B}" type="pres">
      <dgm:prSet presAssocID="{208C02B4-6941-4C71-95F9-02373397DA21}" presName="root2" presStyleCnt="0"/>
      <dgm:spPr/>
    </dgm:pt>
    <dgm:pt modelId="{2C2B6BFD-8EBE-453D-9562-CFBDC8575C3A}" type="pres">
      <dgm:prSet presAssocID="{208C02B4-6941-4C71-95F9-02373397DA21}" presName="LevelTwoTextNode" presStyleLbl="node3" presStyleIdx="2" presStyleCnt="3">
        <dgm:presLayoutVars>
          <dgm:chPref val="3"/>
        </dgm:presLayoutVars>
      </dgm:prSet>
      <dgm:spPr/>
      <dgm:t>
        <a:bodyPr/>
        <a:lstStyle/>
        <a:p>
          <a:pPr rtl="1"/>
          <a:endParaRPr lang="fa-IR"/>
        </a:p>
      </dgm:t>
    </dgm:pt>
    <dgm:pt modelId="{8FBE3269-9AFD-4693-99AD-3867643180ED}" type="pres">
      <dgm:prSet presAssocID="{208C02B4-6941-4C71-95F9-02373397DA21}" presName="level3hierChild" presStyleCnt="0"/>
      <dgm:spPr/>
    </dgm:pt>
    <dgm:pt modelId="{D8EE42C8-B044-49AD-B724-66679EC5A4CD}" type="pres">
      <dgm:prSet presAssocID="{F20ED96F-3D10-46D2-8697-086A9ECC22DD}" presName="conn2-1" presStyleLbl="parChTrans1D2" presStyleIdx="2" presStyleCnt="3"/>
      <dgm:spPr/>
      <dgm:t>
        <a:bodyPr/>
        <a:lstStyle/>
        <a:p>
          <a:pPr rtl="1"/>
          <a:endParaRPr lang="fa-IR"/>
        </a:p>
      </dgm:t>
    </dgm:pt>
    <dgm:pt modelId="{7B7DA32E-BC9D-4DBA-95D0-58A1247FC89B}" type="pres">
      <dgm:prSet presAssocID="{F20ED96F-3D10-46D2-8697-086A9ECC22DD}" presName="connTx" presStyleLbl="parChTrans1D2" presStyleIdx="2" presStyleCnt="3"/>
      <dgm:spPr/>
      <dgm:t>
        <a:bodyPr/>
        <a:lstStyle/>
        <a:p>
          <a:pPr rtl="1"/>
          <a:endParaRPr lang="fa-IR"/>
        </a:p>
      </dgm:t>
    </dgm:pt>
    <dgm:pt modelId="{4293C192-A251-4E76-911D-130A71CB053B}" type="pres">
      <dgm:prSet presAssocID="{C0F798A3-96F2-4D8B-86C6-4A247FB77B3E}" presName="root2" presStyleCnt="0"/>
      <dgm:spPr/>
    </dgm:pt>
    <dgm:pt modelId="{A112050A-C2E6-436F-B67E-FFDDD70A8BB6}" type="pres">
      <dgm:prSet presAssocID="{C0F798A3-96F2-4D8B-86C6-4A247FB77B3E}" presName="LevelTwoTextNode" presStyleLbl="node2" presStyleIdx="2" presStyleCnt="3">
        <dgm:presLayoutVars>
          <dgm:chPref val="3"/>
        </dgm:presLayoutVars>
      </dgm:prSet>
      <dgm:spPr/>
      <dgm:t>
        <a:bodyPr/>
        <a:lstStyle/>
        <a:p>
          <a:pPr rtl="1"/>
          <a:endParaRPr lang="fa-IR"/>
        </a:p>
      </dgm:t>
    </dgm:pt>
    <dgm:pt modelId="{19FFD7ED-41C3-4CF8-91CF-ACE6D58D7A8A}" type="pres">
      <dgm:prSet presAssocID="{C0F798A3-96F2-4D8B-86C6-4A247FB77B3E}" presName="level3hierChild" presStyleCnt="0"/>
      <dgm:spPr/>
    </dgm:pt>
  </dgm:ptLst>
  <dgm:cxnLst>
    <dgm:cxn modelId="{D71C7D6A-7B3F-411B-A955-3164CBF3D116}" type="presOf" srcId="{E5CACAE3-7740-49AE-AA36-EB740EE7616C}" destId="{9AEB7C0A-293E-48D8-A870-37C4DA34DE3E}" srcOrd="0" destOrd="0" presId="urn:microsoft.com/office/officeart/2005/8/layout/hierarchy2"/>
    <dgm:cxn modelId="{B3B84146-6259-4099-BA27-90F0F3BFA40F}" type="presOf" srcId="{208C02B4-6941-4C71-95F9-02373397DA21}" destId="{2C2B6BFD-8EBE-453D-9562-CFBDC8575C3A}" srcOrd="0" destOrd="0" presId="urn:microsoft.com/office/officeart/2005/8/layout/hierarchy2"/>
    <dgm:cxn modelId="{AA8DBEF8-6E95-4473-889B-F40E4392114D}" type="presOf" srcId="{936E1487-3174-4F61-8F62-8E2BD2DF2594}" destId="{232ADE29-6DDD-4ED9-8624-16C2103B1A00}" srcOrd="0" destOrd="0" presId="urn:microsoft.com/office/officeart/2005/8/layout/hierarchy2"/>
    <dgm:cxn modelId="{9B6B5C0F-6F23-493A-8725-96CC8C953342}" type="presOf" srcId="{A1BD67FC-097E-401C-8BB0-4A9D36A2B16F}" destId="{16D26F54-9949-4F01-82AD-99806BF443F0}" srcOrd="0" destOrd="0" presId="urn:microsoft.com/office/officeart/2005/8/layout/hierarchy2"/>
    <dgm:cxn modelId="{4D1B7235-1792-4185-8A37-D0CB39EF2406}" type="presOf" srcId="{8287887A-6247-4DCA-947E-9E70BFF1F165}" destId="{FAE7A2B5-B5EB-44E2-B6B2-D3F71A5BA552}" srcOrd="0" destOrd="0" presId="urn:microsoft.com/office/officeart/2005/8/layout/hierarchy2"/>
    <dgm:cxn modelId="{D618F156-9C41-4C5E-9748-AA970A0D25FC}" type="presOf" srcId="{ADAEDD00-C9E6-4A4E-8DDB-6C4986645E10}" destId="{E5E541AA-A63E-431F-A709-4B3BA059078B}" srcOrd="0" destOrd="0" presId="urn:microsoft.com/office/officeart/2005/8/layout/hierarchy2"/>
    <dgm:cxn modelId="{CD6ED83A-9F3C-4AA2-BB2B-E3B112A665DC}" type="presOf" srcId="{64D69199-10D7-49F6-A3A1-A054ED6F8E46}" destId="{27BA42EC-98DE-4736-947A-223C41290D24}" srcOrd="1" destOrd="0" presId="urn:microsoft.com/office/officeart/2005/8/layout/hierarchy2"/>
    <dgm:cxn modelId="{CA949140-F351-4F79-9729-666184EEDD38}" srcId="{ADAEDD00-C9E6-4A4E-8DDB-6C4986645E10}" destId="{8287887A-6247-4DCA-947E-9E70BFF1F165}" srcOrd="0" destOrd="0" parTransId="{6071DF0B-CD64-4B0F-8A19-AEB1ED3B5145}" sibTransId="{DEF49BFE-B2B0-4820-AC92-95A3F0EC33EF}"/>
    <dgm:cxn modelId="{0A4BEF07-2ACB-483E-A263-25A1DF6D873C}" type="presOf" srcId="{3B8CCB0B-DBF3-48A2-AF07-815E62AA069D}" destId="{3E5245BC-8778-4D79-B7B8-0539F118E05E}" srcOrd="1" destOrd="0" presId="urn:microsoft.com/office/officeart/2005/8/layout/hierarchy2"/>
    <dgm:cxn modelId="{F29C1D36-53D3-420B-9A95-3992201779A3}" type="presOf" srcId="{A193B535-0988-4F36-82A6-1754BB4602D3}" destId="{79DD6447-E9B4-443F-B446-6192EDC32F60}" srcOrd="1" destOrd="0" presId="urn:microsoft.com/office/officeart/2005/8/layout/hierarchy2"/>
    <dgm:cxn modelId="{B15BC611-8210-422D-B9EA-40515059D3A5}" type="presOf" srcId="{00AAB285-89EC-4237-BA34-F04437EDCE16}" destId="{BEA3428D-62DD-46C8-9699-0A99BCEEC4B3}" srcOrd="1" destOrd="0" presId="urn:microsoft.com/office/officeart/2005/8/layout/hierarchy2"/>
    <dgm:cxn modelId="{87CF2629-4044-4E3F-B998-5178DA65CC47}" type="presOf" srcId="{799AD9DF-4018-4E02-A568-2DA3B89FA931}" destId="{9619608D-6E58-4EB6-829C-11ED3666FFE0}" srcOrd="1" destOrd="0" presId="urn:microsoft.com/office/officeart/2005/8/layout/hierarchy2"/>
    <dgm:cxn modelId="{07078299-E58A-4DDB-9A5F-3E2F54AB3A06}" srcId="{77EBF6C4-3089-469F-86F9-9DDBDD88770A}" destId="{208C02B4-6941-4C71-95F9-02373397DA21}" srcOrd="2" destOrd="0" parTransId="{799AD9DF-4018-4E02-A568-2DA3B89FA931}" sibTransId="{D1F5114A-32D6-4BE1-A7F0-81E7D1563558}"/>
    <dgm:cxn modelId="{6479AC93-8F23-4C29-BCAF-7989BAFC377B}" type="presOf" srcId="{799AD9DF-4018-4E02-A568-2DA3B89FA931}" destId="{2D695047-A4D4-415B-B569-1A3906303EB6}" srcOrd="0" destOrd="0" presId="urn:microsoft.com/office/officeart/2005/8/layout/hierarchy2"/>
    <dgm:cxn modelId="{BFE60188-4A9E-4A6B-92FE-A314C0CFDCC7}" srcId="{2A7AAE50-525D-47CB-91F7-36E1549B73C6}" destId="{CC11D7CF-7727-44DB-A7CB-47F547F10C00}" srcOrd="0" destOrd="0" parTransId="{3B8CCB0B-DBF3-48A2-AF07-815E62AA069D}" sibTransId="{7C2A3CCE-8929-4339-A867-3E3F1DA672F2}"/>
    <dgm:cxn modelId="{5F61FFF0-7EA9-424C-9C45-469AA6C4194B}" type="presOf" srcId="{C0F798A3-96F2-4D8B-86C6-4A247FB77B3E}" destId="{A112050A-C2E6-436F-B67E-FFDDD70A8BB6}" srcOrd="0" destOrd="0" presId="urn:microsoft.com/office/officeart/2005/8/layout/hierarchy2"/>
    <dgm:cxn modelId="{2829E87B-3D60-4987-A7A5-9888E2F74727}" srcId="{8287887A-6247-4DCA-947E-9E70BFF1F165}" destId="{C0F798A3-96F2-4D8B-86C6-4A247FB77B3E}" srcOrd="2" destOrd="0" parTransId="{F20ED96F-3D10-46D2-8697-086A9ECC22DD}" sibTransId="{A70B71F6-7875-44E7-BA17-529FE135F6D3}"/>
    <dgm:cxn modelId="{4F1442C3-BF06-46C0-8318-0EDB812F3F85}" type="presOf" srcId="{00AAB285-89EC-4237-BA34-F04437EDCE16}" destId="{04D06DF8-C9AE-48EB-8C10-42D74104C5AC}" srcOrd="0" destOrd="0" presId="urn:microsoft.com/office/officeart/2005/8/layout/hierarchy2"/>
    <dgm:cxn modelId="{13B60FA8-574F-4613-83A4-19E9E2FA0323}" type="presOf" srcId="{4A322030-DDF7-487A-8819-BDA59AD63BD2}" destId="{D9B1B868-2724-4537-B418-989E6C9A0C46}" srcOrd="0" destOrd="0" presId="urn:microsoft.com/office/officeart/2005/8/layout/hierarchy2"/>
    <dgm:cxn modelId="{759DF77F-7034-4607-A91B-9A851DDB6295}" type="presOf" srcId="{F20ED96F-3D10-46D2-8697-086A9ECC22DD}" destId="{D8EE42C8-B044-49AD-B724-66679EC5A4CD}" srcOrd="0" destOrd="0" presId="urn:microsoft.com/office/officeart/2005/8/layout/hierarchy2"/>
    <dgm:cxn modelId="{05C38E14-0C69-432D-AA3A-5ADA0A4C3C16}" type="presOf" srcId="{DFB9567D-7F47-4A86-8E6C-110A563EC3CB}" destId="{A7F69F26-7F67-42BB-8BCD-4364E806CC91}" srcOrd="0" destOrd="0" presId="urn:microsoft.com/office/officeart/2005/8/layout/hierarchy2"/>
    <dgm:cxn modelId="{2710B34D-993E-4DFE-9FAC-ED0CBA64EC24}" srcId="{A9510036-7907-4621-8E01-E2EEC2A85F2F}" destId="{E5CACAE3-7740-49AE-AA36-EB740EE7616C}" srcOrd="1" destOrd="0" parTransId="{DFB9567D-7F47-4A86-8E6C-110A563EC3CB}" sibTransId="{58E46E5E-4AE6-42CF-88F3-D110C0651857}"/>
    <dgm:cxn modelId="{7B80FE0B-ED90-4E0C-8C6E-10D3D39EEB88}" type="presOf" srcId="{D1A05B46-958B-4310-ADDD-F22846FF45A6}" destId="{D656EFDA-83E0-498B-8C71-73EDF9DBA70F}" srcOrd="0" destOrd="0" presId="urn:microsoft.com/office/officeart/2005/8/layout/hierarchy2"/>
    <dgm:cxn modelId="{E0E7EBE6-ED9E-4F15-BF3B-99D225AE12CF}" type="presOf" srcId="{0B4794DA-FA4F-457C-82D9-804371A4870D}" destId="{B86E41B3-6AE1-4105-B0F9-2CFA54606800}" srcOrd="0" destOrd="0" presId="urn:microsoft.com/office/officeart/2005/8/layout/hierarchy2"/>
    <dgm:cxn modelId="{016EC578-A61B-4976-9B4B-80A80F534B1E}" srcId="{A9510036-7907-4621-8E01-E2EEC2A85F2F}" destId="{D1A05B46-958B-4310-ADDD-F22846FF45A6}" srcOrd="0" destOrd="0" parTransId="{00AAB285-89EC-4237-BA34-F04437EDCE16}" sibTransId="{D0C4AE7E-3FD9-4B8E-89E0-A42D47167230}"/>
    <dgm:cxn modelId="{51962FCE-B787-4DA2-96A4-433D5259EA31}" type="presOf" srcId="{A3A03546-5453-4EEB-9D7A-D6D3A7D27A69}" destId="{62DCC2F1-9D45-4D50-AE3E-E7952EC9461B}" srcOrd="1" destOrd="0" presId="urn:microsoft.com/office/officeart/2005/8/layout/hierarchy2"/>
    <dgm:cxn modelId="{6EEC55E1-02F0-4036-8A1C-6C530E290979}" type="presOf" srcId="{64D69199-10D7-49F6-A3A1-A054ED6F8E46}" destId="{A6E47455-17D1-41C0-A8BA-8EF8E06E4822}" srcOrd="0" destOrd="0" presId="urn:microsoft.com/office/officeart/2005/8/layout/hierarchy2"/>
    <dgm:cxn modelId="{3ACFBBBF-C0BF-4316-BD6B-21EA071E6977}" srcId="{77EBF6C4-3089-469F-86F9-9DDBDD88770A}" destId="{4A322030-DDF7-487A-8819-BDA59AD63BD2}" srcOrd="0" destOrd="0" parTransId="{F4FCFF5B-C5FE-4443-8C5E-B1B690782A55}" sibTransId="{127DB952-B25B-4FE1-838E-D11CAD5F0C78}"/>
    <dgm:cxn modelId="{D15B1780-02C1-4492-A845-64AD4956BF94}" type="presOf" srcId="{3EB36F3C-B73A-4AE9-B6B0-DC2942E1F3A3}" destId="{04F382C0-D00C-45C4-A8C8-C1F4D646FBFD}" srcOrd="1" destOrd="0" presId="urn:microsoft.com/office/officeart/2005/8/layout/hierarchy2"/>
    <dgm:cxn modelId="{B8150CB8-6BCB-45F8-ACA2-1A5BAF5628CA}" type="presOf" srcId="{77EBF6C4-3089-469F-86F9-9DDBDD88770A}" destId="{770CC55A-E87E-4BB4-B846-B6D909CE8083}" srcOrd="0" destOrd="0" presId="urn:microsoft.com/office/officeart/2005/8/layout/hierarchy2"/>
    <dgm:cxn modelId="{3B489807-1607-4830-81EF-93F34229152A}" srcId="{8287887A-6247-4DCA-947E-9E70BFF1F165}" destId="{77EBF6C4-3089-469F-86F9-9DDBDD88770A}" srcOrd="1" destOrd="0" parTransId="{64D69199-10D7-49F6-A3A1-A054ED6F8E46}" sibTransId="{87672B24-F782-4510-B62E-35E8E0391D39}"/>
    <dgm:cxn modelId="{B4C58829-5C8E-47BC-A7AF-180D5E3162A6}" type="presOf" srcId="{CC11D7CF-7727-44DB-A7CB-47F547F10C00}" destId="{4C9A0D0B-D39C-44C3-9F3C-B99D5277871F}" srcOrd="0" destOrd="0" presId="urn:microsoft.com/office/officeart/2005/8/layout/hierarchy2"/>
    <dgm:cxn modelId="{2B9B3055-DFD5-4829-BEB1-02258F6DC290}" srcId="{8287887A-6247-4DCA-947E-9E70BFF1F165}" destId="{0B4794DA-FA4F-457C-82D9-804371A4870D}" srcOrd="0" destOrd="0" parTransId="{936E1487-3174-4F61-8F62-8E2BD2DF2594}" sibTransId="{A8A6D90F-DAF2-41C0-B559-453E7DB5FDC0}"/>
    <dgm:cxn modelId="{E83D9D1A-2DF8-4ABB-9016-C9D95517BFA1}" type="presOf" srcId="{2A7AAE50-525D-47CB-91F7-36E1549B73C6}" destId="{45CDDA31-45D5-44C1-A5C0-750445DD0651}" srcOrd="0" destOrd="0" presId="urn:microsoft.com/office/officeart/2005/8/layout/hierarchy2"/>
    <dgm:cxn modelId="{AA943C6A-3FED-4880-A9C5-C982ACB44B35}" type="presOf" srcId="{A193B535-0988-4F36-82A6-1754BB4602D3}" destId="{A3CA4B86-CB19-4E07-9D04-F41A8F632835}" srcOrd="0" destOrd="0" presId="urn:microsoft.com/office/officeart/2005/8/layout/hierarchy2"/>
    <dgm:cxn modelId="{FE643E14-9527-4ADF-915F-F9C9DBC5631C}" type="presOf" srcId="{F4FCFF5B-C5FE-4443-8C5E-B1B690782A55}" destId="{C041B503-AAE0-4917-A3EE-FE2331FD8ECF}" srcOrd="1" destOrd="0" presId="urn:microsoft.com/office/officeart/2005/8/layout/hierarchy2"/>
    <dgm:cxn modelId="{4330DE5F-8764-4BAB-BCDF-22D33345B27F}" type="presOf" srcId="{F20ED96F-3D10-46D2-8697-086A9ECC22DD}" destId="{7B7DA32E-BC9D-4DBA-95D0-58A1247FC89B}" srcOrd="1" destOrd="0" presId="urn:microsoft.com/office/officeart/2005/8/layout/hierarchy2"/>
    <dgm:cxn modelId="{DA1DEDDB-3AD2-4BD1-936E-95BED5D73B8A}" type="presOf" srcId="{F4FCFF5B-C5FE-4443-8C5E-B1B690782A55}" destId="{AF2AC4A9-3D84-4D48-B65D-02C5BB6064C4}" srcOrd="0" destOrd="0" presId="urn:microsoft.com/office/officeart/2005/8/layout/hierarchy2"/>
    <dgm:cxn modelId="{43832F23-AD82-4F6A-97AF-7E9595490E43}" srcId="{4A322030-DDF7-487A-8819-BDA59AD63BD2}" destId="{A1BD67FC-097E-401C-8BB0-4A9D36A2B16F}" srcOrd="0" destOrd="0" parTransId="{A3A03546-5453-4EEB-9D7A-D6D3A7D27A69}" sibTransId="{3573FAA8-2AC9-4955-97F6-824DD29A75AB}"/>
    <dgm:cxn modelId="{BBFAF63D-A98D-47CF-8447-9BC87D38538F}" type="presOf" srcId="{3B8CCB0B-DBF3-48A2-AF07-815E62AA069D}" destId="{23692582-14D1-4199-B41B-C07F7F5FD961}" srcOrd="0" destOrd="0" presId="urn:microsoft.com/office/officeart/2005/8/layout/hierarchy2"/>
    <dgm:cxn modelId="{0B9CF806-4EA7-4523-AAB8-09868E300952}" type="presOf" srcId="{936E1487-3174-4F61-8F62-8E2BD2DF2594}" destId="{DBE20736-15EC-4DD3-BC61-F926B95C67DF}" srcOrd="1" destOrd="0" presId="urn:microsoft.com/office/officeart/2005/8/layout/hierarchy2"/>
    <dgm:cxn modelId="{93421C0C-1BC7-4A7B-AD21-1C3B9A74C543}" srcId="{A1BD67FC-097E-401C-8BB0-4A9D36A2B16F}" destId="{A9510036-7907-4621-8E01-E2EEC2A85F2F}" srcOrd="0" destOrd="0" parTransId="{3EB36F3C-B73A-4AE9-B6B0-DC2942E1F3A3}" sibTransId="{C4A82B45-BD41-49A7-AC5E-D12D62298BF7}"/>
    <dgm:cxn modelId="{78BC1621-E4B8-47DC-87B3-CF7EEF24F5C0}" type="presOf" srcId="{A9510036-7907-4621-8E01-E2EEC2A85F2F}" destId="{9BF2F79E-17BB-4DF6-A1C2-212EFC838BE1}" srcOrd="0" destOrd="0" presId="urn:microsoft.com/office/officeart/2005/8/layout/hierarchy2"/>
    <dgm:cxn modelId="{CFA7EC70-BAB8-4088-A2F4-801409D94C28}" srcId="{77EBF6C4-3089-469F-86F9-9DDBDD88770A}" destId="{2A7AAE50-525D-47CB-91F7-36E1549B73C6}" srcOrd="1" destOrd="0" parTransId="{A193B535-0988-4F36-82A6-1754BB4602D3}" sibTransId="{BCD7CAC7-2605-4AD0-8978-CD8A00FBF968}"/>
    <dgm:cxn modelId="{1229E05C-4516-4504-B861-D6867EF6BAD5}" type="presOf" srcId="{DFB9567D-7F47-4A86-8E6C-110A563EC3CB}" destId="{ECC6935E-0622-4C62-89FC-265F547DCE02}" srcOrd="1" destOrd="0" presId="urn:microsoft.com/office/officeart/2005/8/layout/hierarchy2"/>
    <dgm:cxn modelId="{BE761B38-F726-4682-B10D-0E45F5D37201}" type="presOf" srcId="{3EB36F3C-B73A-4AE9-B6B0-DC2942E1F3A3}" destId="{271B52B4-38DF-4F40-A90C-79C0EB85D684}" srcOrd="0" destOrd="0" presId="urn:microsoft.com/office/officeart/2005/8/layout/hierarchy2"/>
    <dgm:cxn modelId="{DF5AC691-5201-483C-911B-E5B8407F29E9}" type="presOf" srcId="{A3A03546-5453-4EEB-9D7A-D6D3A7D27A69}" destId="{DD61EF7F-4681-41EA-ABCF-EDF468292E53}" srcOrd="0" destOrd="0" presId="urn:microsoft.com/office/officeart/2005/8/layout/hierarchy2"/>
    <dgm:cxn modelId="{0ECEF580-39D0-4F84-B2C1-E4D7B56400FF}" type="presParOf" srcId="{E5E541AA-A63E-431F-A709-4B3BA059078B}" destId="{E88E75CF-1680-4E9D-A49B-FE2A83C731FD}" srcOrd="0" destOrd="0" presId="urn:microsoft.com/office/officeart/2005/8/layout/hierarchy2"/>
    <dgm:cxn modelId="{28284998-C0F0-431A-80A9-11B67922B353}" type="presParOf" srcId="{E88E75CF-1680-4E9D-A49B-FE2A83C731FD}" destId="{FAE7A2B5-B5EB-44E2-B6B2-D3F71A5BA552}" srcOrd="0" destOrd="0" presId="urn:microsoft.com/office/officeart/2005/8/layout/hierarchy2"/>
    <dgm:cxn modelId="{A5B321F9-DF8D-4B0C-A53A-FBD6FB828626}" type="presParOf" srcId="{E88E75CF-1680-4E9D-A49B-FE2A83C731FD}" destId="{3DFE4038-6CDC-49BD-9BDA-7EAE53F440E5}" srcOrd="1" destOrd="0" presId="urn:microsoft.com/office/officeart/2005/8/layout/hierarchy2"/>
    <dgm:cxn modelId="{C8EAAEA4-093D-4A76-B839-84AD72569FF8}" type="presParOf" srcId="{3DFE4038-6CDC-49BD-9BDA-7EAE53F440E5}" destId="{232ADE29-6DDD-4ED9-8624-16C2103B1A00}" srcOrd="0" destOrd="0" presId="urn:microsoft.com/office/officeart/2005/8/layout/hierarchy2"/>
    <dgm:cxn modelId="{16E30444-9774-4463-B1E4-F196B6E34B1F}" type="presParOf" srcId="{232ADE29-6DDD-4ED9-8624-16C2103B1A00}" destId="{DBE20736-15EC-4DD3-BC61-F926B95C67DF}" srcOrd="0" destOrd="0" presId="urn:microsoft.com/office/officeart/2005/8/layout/hierarchy2"/>
    <dgm:cxn modelId="{753AA48F-0A03-4AAE-AE07-CA4675A7DC9F}" type="presParOf" srcId="{3DFE4038-6CDC-49BD-9BDA-7EAE53F440E5}" destId="{4DC1D40C-2DB1-4E1B-98E9-AFECFB496935}" srcOrd="1" destOrd="0" presId="urn:microsoft.com/office/officeart/2005/8/layout/hierarchy2"/>
    <dgm:cxn modelId="{BF4EECD2-1959-439D-854C-62C1F9910CE4}" type="presParOf" srcId="{4DC1D40C-2DB1-4E1B-98E9-AFECFB496935}" destId="{B86E41B3-6AE1-4105-B0F9-2CFA54606800}" srcOrd="0" destOrd="0" presId="urn:microsoft.com/office/officeart/2005/8/layout/hierarchy2"/>
    <dgm:cxn modelId="{9CE82DBD-42F9-408B-B527-F13076BED8E9}" type="presParOf" srcId="{4DC1D40C-2DB1-4E1B-98E9-AFECFB496935}" destId="{8BA60804-2DFE-4ED9-8127-1F68AAA0AF6F}" srcOrd="1" destOrd="0" presId="urn:microsoft.com/office/officeart/2005/8/layout/hierarchy2"/>
    <dgm:cxn modelId="{2231DD06-C274-4333-9F15-75CC98E58FDD}" type="presParOf" srcId="{3DFE4038-6CDC-49BD-9BDA-7EAE53F440E5}" destId="{A6E47455-17D1-41C0-A8BA-8EF8E06E4822}" srcOrd="2" destOrd="0" presId="urn:microsoft.com/office/officeart/2005/8/layout/hierarchy2"/>
    <dgm:cxn modelId="{B13DADCB-8E37-462B-8BA7-A3EE4EC172B5}" type="presParOf" srcId="{A6E47455-17D1-41C0-A8BA-8EF8E06E4822}" destId="{27BA42EC-98DE-4736-947A-223C41290D24}" srcOrd="0" destOrd="0" presId="urn:microsoft.com/office/officeart/2005/8/layout/hierarchy2"/>
    <dgm:cxn modelId="{76DBB572-DB01-4A24-B363-2DA215E85700}" type="presParOf" srcId="{3DFE4038-6CDC-49BD-9BDA-7EAE53F440E5}" destId="{B2E754BF-4B7C-44DD-BA5C-31E08C1ED9E3}" srcOrd="3" destOrd="0" presId="urn:microsoft.com/office/officeart/2005/8/layout/hierarchy2"/>
    <dgm:cxn modelId="{F710F636-6B80-4550-9EF2-011492450621}" type="presParOf" srcId="{B2E754BF-4B7C-44DD-BA5C-31E08C1ED9E3}" destId="{770CC55A-E87E-4BB4-B846-B6D909CE8083}" srcOrd="0" destOrd="0" presId="urn:microsoft.com/office/officeart/2005/8/layout/hierarchy2"/>
    <dgm:cxn modelId="{FAF1A2B7-4A16-4EF3-9254-01DADC22EF5A}" type="presParOf" srcId="{B2E754BF-4B7C-44DD-BA5C-31E08C1ED9E3}" destId="{4712F576-9F71-4C75-9C2D-E7BF43B2DAD5}" srcOrd="1" destOrd="0" presId="urn:microsoft.com/office/officeart/2005/8/layout/hierarchy2"/>
    <dgm:cxn modelId="{0C9964E2-9029-489E-9CAD-0F5D4E77A7C3}" type="presParOf" srcId="{4712F576-9F71-4C75-9C2D-E7BF43B2DAD5}" destId="{AF2AC4A9-3D84-4D48-B65D-02C5BB6064C4}" srcOrd="0" destOrd="0" presId="urn:microsoft.com/office/officeart/2005/8/layout/hierarchy2"/>
    <dgm:cxn modelId="{2AB45249-DAB6-465A-8B31-B86F8734DA4B}" type="presParOf" srcId="{AF2AC4A9-3D84-4D48-B65D-02C5BB6064C4}" destId="{C041B503-AAE0-4917-A3EE-FE2331FD8ECF}" srcOrd="0" destOrd="0" presId="urn:microsoft.com/office/officeart/2005/8/layout/hierarchy2"/>
    <dgm:cxn modelId="{42289069-8CE5-4F39-AD13-22410D92B939}" type="presParOf" srcId="{4712F576-9F71-4C75-9C2D-E7BF43B2DAD5}" destId="{DDF05A03-6750-4CDA-9C3E-9C7525E76A07}" srcOrd="1" destOrd="0" presId="urn:microsoft.com/office/officeart/2005/8/layout/hierarchy2"/>
    <dgm:cxn modelId="{3B560758-D37D-4E48-8AEF-F3CEA8EDE000}" type="presParOf" srcId="{DDF05A03-6750-4CDA-9C3E-9C7525E76A07}" destId="{D9B1B868-2724-4537-B418-989E6C9A0C46}" srcOrd="0" destOrd="0" presId="urn:microsoft.com/office/officeart/2005/8/layout/hierarchy2"/>
    <dgm:cxn modelId="{D901034B-9797-4F88-939C-30AC2D81B4AC}" type="presParOf" srcId="{DDF05A03-6750-4CDA-9C3E-9C7525E76A07}" destId="{A69D8F2C-B670-45C9-A634-C515C9A7FC17}" srcOrd="1" destOrd="0" presId="urn:microsoft.com/office/officeart/2005/8/layout/hierarchy2"/>
    <dgm:cxn modelId="{A2B91643-DB34-4E6E-94A1-B1F45055BE4B}" type="presParOf" srcId="{A69D8F2C-B670-45C9-A634-C515C9A7FC17}" destId="{DD61EF7F-4681-41EA-ABCF-EDF468292E53}" srcOrd="0" destOrd="0" presId="urn:microsoft.com/office/officeart/2005/8/layout/hierarchy2"/>
    <dgm:cxn modelId="{AF460553-BC80-4E94-B8B2-78C408916EE4}" type="presParOf" srcId="{DD61EF7F-4681-41EA-ABCF-EDF468292E53}" destId="{62DCC2F1-9D45-4D50-AE3E-E7952EC9461B}" srcOrd="0" destOrd="0" presId="urn:microsoft.com/office/officeart/2005/8/layout/hierarchy2"/>
    <dgm:cxn modelId="{7B684AF8-84FD-4551-ADEE-431CA6483AAD}" type="presParOf" srcId="{A69D8F2C-B670-45C9-A634-C515C9A7FC17}" destId="{99888E0F-6280-42AB-80D7-EA701D85A887}" srcOrd="1" destOrd="0" presId="urn:microsoft.com/office/officeart/2005/8/layout/hierarchy2"/>
    <dgm:cxn modelId="{5E2AFC53-618B-475F-A1F8-30603BC9E3AB}" type="presParOf" srcId="{99888E0F-6280-42AB-80D7-EA701D85A887}" destId="{16D26F54-9949-4F01-82AD-99806BF443F0}" srcOrd="0" destOrd="0" presId="urn:microsoft.com/office/officeart/2005/8/layout/hierarchy2"/>
    <dgm:cxn modelId="{551A83FC-793F-4B55-9BC2-ABBB36E05821}" type="presParOf" srcId="{99888E0F-6280-42AB-80D7-EA701D85A887}" destId="{ADCB09F4-8ED5-4F90-9A0D-C316A3E8A3E5}" srcOrd="1" destOrd="0" presId="urn:microsoft.com/office/officeart/2005/8/layout/hierarchy2"/>
    <dgm:cxn modelId="{3BEE1BFB-9A27-4E2B-B731-2C4FE39A9BF4}" type="presParOf" srcId="{ADCB09F4-8ED5-4F90-9A0D-C316A3E8A3E5}" destId="{271B52B4-38DF-4F40-A90C-79C0EB85D684}" srcOrd="0" destOrd="0" presId="urn:microsoft.com/office/officeart/2005/8/layout/hierarchy2"/>
    <dgm:cxn modelId="{7B095AEC-6AF7-4329-89F8-533135E42614}" type="presParOf" srcId="{271B52B4-38DF-4F40-A90C-79C0EB85D684}" destId="{04F382C0-D00C-45C4-A8C8-C1F4D646FBFD}" srcOrd="0" destOrd="0" presId="urn:microsoft.com/office/officeart/2005/8/layout/hierarchy2"/>
    <dgm:cxn modelId="{DFCA955C-FAF1-44AB-8DDD-651327D622BA}" type="presParOf" srcId="{ADCB09F4-8ED5-4F90-9A0D-C316A3E8A3E5}" destId="{83133CED-BAA5-40AF-A433-D8BED321A13B}" srcOrd="1" destOrd="0" presId="urn:microsoft.com/office/officeart/2005/8/layout/hierarchy2"/>
    <dgm:cxn modelId="{58C71AD8-8963-4DC1-88CD-33D4D34F6293}" type="presParOf" srcId="{83133CED-BAA5-40AF-A433-D8BED321A13B}" destId="{9BF2F79E-17BB-4DF6-A1C2-212EFC838BE1}" srcOrd="0" destOrd="0" presId="urn:microsoft.com/office/officeart/2005/8/layout/hierarchy2"/>
    <dgm:cxn modelId="{ED7C9113-1AC7-4551-B595-38C04487CBFF}" type="presParOf" srcId="{83133CED-BAA5-40AF-A433-D8BED321A13B}" destId="{C8E2085E-8465-457D-BB09-EF3D55CB5E7E}" srcOrd="1" destOrd="0" presId="urn:microsoft.com/office/officeart/2005/8/layout/hierarchy2"/>
    <dgm:cxn modelId="{241C8813-C5D7-4FB6-89B9-515D5D267FDD}" type="presParOf" srcId="{C8E2085E-8465-457D-BB09-EF3D55CB5E7E}" destId="{04D06DF8-C9AE-48EB-8C10-42D74104C5AC}" srcOrd="0" destOrd="0" presId="urn:microsoft.com/office/officeart/2005/8/layout/hierarchy2"/>
    <dgm:cxn modelId="{FB819BFD-A78C-4CC8-BAF3-24C3BBAC4727}" type="presParOf" srcId="{04D06DF8-C9AE-48EB-8C10-42D74104C5AC}" destId="{BEA3428D-62DD-46C8-9699-0A99BCEEC4B3}" srcOrd="0" destOrd="0" presId="urn:microsoft.com/office/officeart/2005/8/layout/hierarchy2"/>
    <dgm:cxn modelId="{3EED7844-1C9B-4E8A-B22D-3F4B951154D4}" type="presParOf" srcId="{C8E2085E-8465-457D-BB09-EF3D55CB5E7E}" destId="{C3DB6A0F-2ADA-4BE4-89A7-60BF381087BA}" srcOrd="1" destOrd="0" presId="urn:microsoft.com/office/officeart/2005/8/layout/hierarchy2"/>
    <dgm:cxn modelId="{E12F258B-4BF9-4D11-8018-E886AFF2A084}" type="presParOf" srcId="{C3DB6A0F-2ADA-4BE4-89A7-60BF381087BA}" destId="{D656EFDA-83E0-498B-8C71-73EDF9DBA70F}" srcOrd="0" destOrd="0" presId="urn:microsoft.com/office/officeart/2005/8/layout/hierarchy2"/>
    <dgm:cxn modelId="{2300B3CB-A3E6-4537-8E8D-97F5EF2FF726}" type="presParOf" srcId="{C3DB6A0F-2ADA-4BE4-89A7-60BF381087BA}" destId="{14EFC4AB-CAA3-495F-95FB-124EF53926A3}" srcOrd="1" destOrd="0" presId="urn:microsoft.com/office/officeart/2005/8/layout/hierarchy2"/>
    <dgm:cxn modelId="{95160ECE-ED1B-4098-9709-466FFDCC1267}" type="presParOf" srcId="{C8E2085E-8465-457D-BB09-EF3D55CB5E7E}" destId="{A7F69F26-7F67-42BB-8BCD-4364E806CC91}" srcOrd="2" destOrd="0" presId="urn:microsoft.com/office/officeart/2005/8/layout/hierarchy2"/>
    <dgm:cxn modelId="{86F942C6-CC3E-41C8-95C7-E05AA95A90B4}" type="presParOf" srcId="{A7F69F26-7F67-42BB-8BCD-4364E806CC91}" destId="{ECC6935E-0622-4C62-89FC-265F547DCE02}" srcOrd="0" destOrd="0" presId="urn:microsoft.com/office/officeart/2005/8/layout/hierarchy2"/>
    <dgm:cxn modelId="{95C472F0-8559-49E0-A32C-9041212FCF34}" type="presParOf" srcId="{C8E2085E-8465-457D-BB09-EF3D55CB5E7E}" destId="{0FC34368-3EC0-411B-9ADE-F4DCB704FC22}" srcOrd="3" destOrd="0" presId="urn:microsoft.com/office/officeart/2005/8/layout/hierarchy2"/>
    <dgm:cxn modelId="{EC36878E-4D61-41B0-8F88-723CF079EEFD}" type="presParOf" srcId="{0FC34368-3EC0-411B-9ADE-F4DCB704FC22}" destId="{9AEB7C0A-293E-48D8-A870-37C4DA34DE3E}" srcOrd="0" destOrd="0" presId="urn:microsoft.com/office/officeart/2005/8/layout/hierarchy2"/>
    <dgm:cxn modelId="{71D52F0C-FB96-4D81-B8DD-5895C42B587C}" type="presParOf" srcId="{0FC34368-3EC0-411B-9ADE-F4DCB704FC22}" destId="{33CD803E-2DC5-4BDA-9736-B3B9ABF43D1B}" srcOrd="1" destOrd="0" presId="urn:microsoft.com/office/officeart/2005/8/layout/hierarchy2"/>
    <dgm:cxn modelId="{DEEEB9CE-2F9D-47F4-94B4-5601C7C4F3EB}" type="presParOf" srcId="{4712F576-9F71-4C75-9C2D-E7BF43B2DAD5}" destId="{A3CA4B86-CB19-4E07-9D04-F41A8F632835}" srcOrd="2" destOrd="0" presId="urn:microsoft.com/office/officeart/2005/8/layout/hierarchy2"/>
    <dgm:cxn modelId="{EF40A98E-5D53-4C93-9464-42B5B1BB32DD}" type="presParOf" srcId="{A3CA4B86-CB19-4E07-9D04-F41A8F632835}" destId="{79DD6447-E9B4-443F-B446-6192EDC32F60}" srcOrd="0" destOrd="0" presId="urn:microsoft.com/office/officeart/2005/8/layout/hierarchy2"/>
    <dgm:cxn modelId="{58B49474-A122-4E2C-8354-593B330B7977}" type="presParOf" srcId="{4712F576-9F71-4C75-9C2D-E7BF43B2DAD5}" destId="{DD716B6F-27E2-4973-9E12-7E8CAF665EB5}" srcOrd="3" destOrd="0" presId="urn:microsoft.com/office/officeart/2005/8/layout/hierarchy2"/>
    <dgm:cxn modelId="{7E8D24E1-7E84-47D7-A182-002A9B422E8B}" type="presParOf" srcId="{DD716B6F-27E2-4973-9E12-7E8CAF665EB5}" destId="{45CDDA31-45D5-44C1-A5C0-750445DD0651}" srcOrd="0" destOrd="0" presId="urn:microsoft.com/office/officeart/2005/8/layout/hierarchy2"/>
    <dgm:cxn modelId="{B136AE70-22F3-4A77-A6F7-ACB09DD916BB}" type="presParOf" srcId="{DD716B6F-27E2-4973-9E12-7E8CAF665EB5}" destId="{7F0D2C23-C76E-41A6-BCE0-111E7014AE32}" srcOrd="1" destOrd="0" presId="urn:microsoft.com/office/officeart/2005/8/layout/hierarchy2"/>
    <dgm:cxn modelId="{C93684EE-1B13-4991-B09E-AE028812D37F}" type="presParOf" srcId="{7F0D2C23-C76E-41A6-BCE0-111E7014AE32}" destId="{23692582-14D1-4199-B41B-C07F7F5FD961}" srcOrd="0" destOrd="0" presId="urn:microsoft.com/office/officeart/2005/8/layout/hierarchy2"/>
    <dgm:cxn modelId="{3909B9C4-6996-4FC5-9EBE-197C5DA5E35C}" type="presParOf" srcId="{23692582-14D1-4199-B41B-C07F7F5FD961}" destId="{3E5245BC-8778-4D79-B7B8-0539F118E05E}" srcOrd="0" destOrd="0" presId="urn:microsoft.com/office/officeart/2005/8/layout/hierarchy2"/>
    <dgm:cxn modelId="{E34FD30D-C55D-4C51-B61B-491B0805BA6C}" type="presParOf" srcId="{7F0D2C23-C76E-41A6-BCE0-111E7014AE32}" destId="{915C0FB3-FB7D-4DA7-9DA5-AC8C8029E1CA}" srcOrd="1" destOrd="0" presId="urn:microsoft.com/office/officeart/2005/8/layout/hierarchy2"/>
    <dgm:cxn modelId="{CF0DC306-F411-4E15-B03A-4DC93871596F}" type="presParOf" srcId="{915C0FB3-FB7D-4DA7-9DA5-AC8C8029E1CA}" destId="{4C9A0D0B-D39C-44C3-9F3C-B99D5277871F}" srcOrd="0" destOrd="0" presId="urn:microsoft.com/office/officeart/2005/8/layout/hierarchy2"/>
    <dgm:cxn modelId="{A99A3CB7-3082-4EF4-BBC3-F4664B84CE6F}" type="presParOf" srcId="{915C0FB3-FB7D-4DA7-9DA5-AC8C8029E1CA}" destId="{43FE76B4-D54E-49BD-94F2-FC318E9CA6FE}" srcOrd="1" destOrd="0" presId="urn:microsoft.com/office/officeart/2005/8/layout/hierarchy2"/>
    <dgm:cxn modelId="{1ECC046C-9C34-4BB6-96BE-80760EAC1268}" type="presParOf" srcId="{4712F576-9F71-4C75-9C2D-E7BF43B2DAD5}" destId="{2D695047-A4D4-415B-B569-1A3906303EB6}" srcOrd="4" destOrd="0" presId="urn:microsoft.com/office/officeart/2005/8/layout/hierarchy2"/>
    <dgm:cxn modelId="{A4D80D68-C2F1-489E-8331-856BA46DBCD1}" type="presParOf" srcId="{2D695047-A4D4-415B-B569-1A3906303EB6}" destId="{9619608D-6E58-4EB6-829C-11ED3666FFE0}" srcOrd="0" destOrd="0" presId="urn:microsoft.com/office/officeart/2005/8/layout/hierarchy2"/>
    <dgm:cxn modelId="{0202BD49-CC11-4204-84D2-48B468ED182F}" type="presParOf" srcId="{4712F576-9F71-4C75-9C2D-E7BF43B2DAD5}" destId="{444E057D-C09A-4657-93DB-C6B47DE72B9B}" srcOrd="5" destOrd="0" presId="urn:microsoft.com/office/officeart/2005/8/layout/hierarchy2"/>
    <dgm:cxn modelId="{F12266D9-BD0B-4DFD-A374-0502869DBE73}" type="presParOf" srcId="{444E057D-C09A-4657-93DB-C6B47DE72B9B}" destId="{2C2B6BFD-8EBE-453D-9562-CFBDC8575C3A}" srcOrd="0" destOrd="0" presId="urn:microsoft.com/office/officeart/2005/8/layout/hierarchy2"/>
    <dgm:cxn modelId="{9BDABD1F-CD01-4F30-AD2C-2522A99A5CFD}" type="presParOf" srcId="{444E057D-C09A-4657-93DB-C6B47DE72B9B}" destId="{8FBE3269-9AFD-4693-99AD-3867643180ED}" srcOrd="1" destOrd="0" presId="urn:microsoft.com/office/officeart/2005/8/layout/hierarchy2"/>
    <dgm:cxn modelId="{65394152-803E-4FC2-BAB9-79A001EFAF96}" type="presParOf" srcId="{3DFE4038-6CDC-49BD-9BDA-7EAE53F440E5}" destId="{D8EE42C8-B044-49AD-B724-66679EC5A4CD}" srcOrd="4" destOrd="0" presId="urn:microsoft.com/office/officeart/2005/8/layout/hierarchy2"/>
    <dgm:cxn modelId="{9CC7BB83-760F-4DF4-8A58-5DCBE28CFEEC}" type="presParOf" srcId="{D8EE42C8-B044-49AD-B724-66679EC5A4CD}" destId="{7B7DA32E-BC9D-4DBA-95D0-58A1247FC89B}" srcOrd="0" destOrd="0" presId="urn:microsoft.com/office/officeart/2005/8/layout/hierarchy2"/>
    <dgm:cxn modelId="{04E7781B-85B4-425A-8AF6-6E598DCE6C9D}" type="presParOf" srcId="{3DFE4038-6CDC-49BD-9BDA-7EAE53F440E5}" destId="{4293C192-A251-4E76-911D-130A71CB053B}" srcOrd="5" destOrd="0" presId="urn:microsoft.com/office/officeart/2005/8/layout/hierarchy2"/>
    <dgm:cxn modelId="{ED2A1661-7ADF-4549-8096-EAAB662CD8CE}" type="presParOf" srcId="{4293C192-A251-4E76-911D-130A71CB053B}" destId="{A112050A-C2E6-436F-B67E-FFDDD70A8BB6}" srcOrd="0" destOrd="0" presId="urn:microsoft.com/office/officeart/2005/8/layout/hierarchy2"/>
    <dgm:cxn modelId="{C6694ED5-F77B-402A-9D4F-6A6E16F61D5E}" type="presParOf" srcId="{4293C192-A251-4E76-911D-130A71CB053B}" destId="{19FFD7ED-41C3-4CF8-91CF-ACE6D58D7A8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24566F-12F6-4132-840B-C1FD2BF2443B}"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986F3D84-1E19-426C-BB1F-4C5433F4664A}">
      <dgm:prSet custT="1"/>
      <dgm:spPr/>
      <dgm:t>
        <a:bodyPr/>
        <a:lstStyle/>
        <a:p>
          <a:pPr rtl="1"/>
          <a:r>
            <a:rPr lang="fa-IR" sz="1600" b="1" dirty="0" smtClean="0">
              <a:cs typeface="B Koodak" pitchFamily="2" charset="-78"/>
            </a:rPr>
            <a:t>بنابراین قرآن کریم تمام ویژگی های معجزه مصطلح را داراست زیرا</a:t>
          </a:r>
          <a:endParaRPr lang="fa-IR" sz="1600" dirty="0">
            <a:cs typeface="B Koodak" pitchFamily="2" charset="-78"/>
          </a:endParaRPr>
        </a:p>
      </dgm:t>
    </dgm:pt>
    <dgm:pt modelId="{1E886CD0-8921-4BB8-BBC1-80160F21E9E2}" type="parTrans" cxnId="{2A00F368-6FF8-4696-9FE6-DDD893A84663}">
      <dgm:prSet/>
      <dgm:spPr/>
      <dgm:t>
        <a:bodyPr/>
        <a:lstStyle/>
        <a:p>
          <a:pPr rtl="1"/>
          <a:endParaRPr lang="fa-IR" sz="1600">
            <a:cs typeface="B Koodak" pitchFamily="2" charset="-78"/>
          </a:endParaRPr>
        </a:p>
      </dgm:t>
    </dgm:pt>
    <dgm:pt modelId="{AAC25D35-060E-4071-A6DC-CBAD9F1A7FFF}" type="sibTrans" cxnId="{2A00F368-6FF8-4696-9FE6-DDD893A84663}">
      <dgm:prSet/>
      <dgm:spPr/>
      <dgm:t>
        <a:bodyPr/>
        <a:lstStyle/>
        <a:p>
          <a:pPr rtl="1"/>
          <a:endParaRPr lang="fa-IR" sz="1600">
            <a:cs typeface="B Koodak" pitchFamily="2" charset="-78"/>
          </a:endParaRPr>
        </a:p>
      </dgm:t>
    </dgm:pt>
    <dgm:pt modelId="{27DFD62F-6EFA-4955-AAA3-EB5CF6FBFE9D}">
      <dgm:prSet custT="1"/>
      <dgm:spPr/>
      <dgm:t>
        <a:bodyPr/>
        <a:lstStyle/>
        <a:p>
          <a:pPr rtl="1"/>
          <a:r>
            <a:rPr lang="fa-IR" sz="1600" b="1" dirty="0" smtClean="0">
              <a:cs typeface="B Koodak" pitchFamily="2" charset="-78"/>
            </a:rPr>
            <a:t>اولا امری خارق العاده است</a:t>
          </a:r>
          <a:endParaRPr lang="fa-IR" sz="1600" dirty="0">
            <a:cs typeface="B Koodak" pitchFamily="2" charset="-78"/>
          </a:endParaRPr>
        </a:p>
      </dgm:t>
    </dgm:pt>
    <dgm:pt modelId="{C6A1EB7B-C3B3-4A2E-B0EF-031A3E24FD07}" type="parTrans" cxnId="{8636CF62-C41E-4142-B9A3-E52E033C320E}">
      <dgm:prSet custT="1"/>
      <dgm:spPr/>
      <dgm:t>
        <a:bodyPr/>
        <a:lstStyle/>
        <a:p>
          <a:pPr rtl="1"/>
          <a:endParaRPr lang="fa-IR" sz="1600">
            <a:cs typeface="B Koodak" pitchFamily="2" charset="-78"/>
          </a:endParaRPr>
        </a:p>
      </dgm:t>
    </dgm:pt>
    <dgm:pt modelId="{1CFAE2EE-2C90-4464-94BD-FDB17F937490}" type="sibTrans" cxnId="{8636CF62-C41E-4142-B9A3-E52E033C320E}">
      <dgm:prSet/>
      <dgm:spPr/>
      <dgm:t>
        <a:bodyPr/>
        <a:lstStyle/>
        <a:p>
          <a:pPr rtl="1"/>
          <a:endParaRPr lang="fa-IR" sz="1600">
            <a:cs typeface="B Koodak" pitchFamily="2" charset="-78"/>
          </a:endParaRPr>
        </a:p>
      </dgm:t>
    </dgm:pt>
    <dgm:pt modelId="{B4BD9E5F-56FF-4229-B8EE-0AFF6B528349}">
      <dgm:prSet custT="1"/>
      <dgm:spPr/>
      <dgm:t>
        <a:bodyPr/>
        <a:lstStyle/>
        <a:p>
          <a:pPr rtl="1"/>
          <a:r>
            <a:rPr lang="fa-IR" sz="1600" b="1" dirty="0" smtClean="0">
              <a:cs typeface="B Koodak" pitchFamily="2" charset="-78"/>
            </a:rPr>
            <a:t>ثانیا الهی است و فرابشری</a:t>
          </a:r>
          <a:endParaRPr lang="fa-IR" sz="1600" dirty="0">
            <a:cs typeface="B Koodak" pitchFamily="2" charset="-78"/>
          </a:endParaRPr>
        </a:p>
      </dgm:t>
    </dgm:pt>
    <dgm:pt modelId="{074CE221-1D3B-47DD-80AF-BDB105765B45}" type="parTrans" cxnId="{EC8A5530-EC55-41E0-9EA6-C300E810C582}">
      <dgm:prSet custT="1"/>
      <dgm:spPr/>
      <dgm:t>
        <a:bodyPr/>
        <a:lstStyle/>
        <a:p>
          <a:pPr rtl="1"/>
          <a:endParaRPr lang="fa-IR" sz="1600">
            <a:cs typeface="B Koodak" pitchFamily="2" charset="-78"/>
          </a:endParaRPr>
        </a:p>
      </dgm:t>
    </dgm:pt>
    <dgm:pt modelId="{25F3CF90-BC75-44EA-B278-3659FCFE4112}" type="sibTrans" cxnId="{EC8A5530-EC55-41E0-9EA6-C300E810C582}">
      <dgm:prSet/>
      <dgm:spPr/>
      <dgm:t>
        <a:bodyPr/>
        <a:lstStyle/>
        <a:p>
          <a:pPr rtl="1"/>
          <a:endParaRPr lang="fa-IR" sz="1600">
            <a:cs typeface="B Koodak" pitchFamily="2" charset="-78"/>
          </a:endParaRPr>
        </a:p>
      </dgm:t>
    </dgm:pt>
    <dgm:pt modelId="{B6E79ABE-3B9C-4F69-AD6F-96FCE115BABD}">
      <dgm:prSet custT="1"/>
      <dgm:spPr/>
      <dgm:t>
        <a:bodyPr/>
        <a:lstStyle/>
        <a:p>
          <a:pPr rtl="1"/>
          <a:r>
            <a:rPr lang="fa-IR" sz="1600" b="1" dirty="0" smtClean="0">
              <a:cs typeface="B Koodak" pitchFamily="2" charset="-78"/>
            </a:rPr>
            <a:t>ثالثا تقلید از آن ممکن نیست</a:t>
          </a:r>
          <a:endParaRPr lang="fa-IR" sz="1600" dirty="0">
            <a:cs typeface="B Koodak" pitchFamily="2" charset="-78"/>
          </a:endParaRPr>
        </a:p>
      </dgm:t>
    </dgm:pt>
    <dgm:pt modelId="{9F66FD74-2EDE-46F8-8BE0-1696D3546D9A}" type="parTrans" cxnId="{936E59E3-92BC-4D36-BDB5-C2434DCE5411}">
      <dgm:prSet custT="1"/>
      <dgm:spPr/>
      <dgm:t>
        <a:bodyPr/>
        <a:lstStyle/>
        <a:p>
          <a:pPr rtl="1"/>
          <a:endParaRPr lang="fa-IR" sz="1600">
            <a:cs typeface="B Koodak" pitchFamily="2" charset="-78"/>
          </a:endParaRPr>
        </a:p>
      </dgm:t>
    </dgm:pt>
    <dgm:pt modelId="{AE9CCF2F-03AF-4213-9C98-276D9399A0B1}" type="sibTrans" cxnId="{936E59E3-92BC-4D36-BDB5-C2434DCE5411}">
      <dgm:prSet/>
      <dgm:spPr/>
      <dgm:t>
        <a:bodyPr/>
        <a:lstStyle/>
        <a:p>
          <a:pPr rtl="1"/>
          <a:endParaRPr lang="fa-IR" sz="1600">
            <a:cs typeface="B Koodak" pitchFamily="2" charset="-78"/>
          </a:endParaRPr>
        </a:p>
      </dgm:t>
    </dgm:pt>
    <dgm:pt modelId="{56F8339D-6321-4002-87A3-453F7316155F}">
      <dgm:prSet custT="1"/>
      <dgm:spPr/>
      <dgm:t>
        <a:bodyPr/>
        <a:lstStyle/>
        <a:p>
          <a:pPr rtl="1"/>
          <a:r>
            <a:rPr lang="fa-IR" sz="1600" b="1" dirty="0" smtClean="0">
              <a:cs typeface="B Koodak" pitchFamily="2" charset="-78"/>
            </a:rPr>
            <a:t>رابعا همراه با ادعای نبوت بوده است</a:t>
          </a:r>
          <a:endParaRPr lang="fa-IR" sz="1600" b="1" dirty="0">
            <a:cs typeface="B Koodak" pitchFamily="2" charset="-78"/>
          </a:endParaRPr>
        </a:p>
      </dgm:t>
    </dgm:pt>
    <dgm:pt modelId="{0845AC28-DD64-4428-8FDC-2F6575949120}" type="parTrans" cxnId="{BF5109B3-7F47-48D3-9662-B7D1ADB9D600}">
      <dgm:prSet custT="1"/>
      <dgm:spPr/>
      <dgm:t>
        <a:bodyPr/>
        <a:lstStyle/>
        <a:p>
          <a:pPr rtl="1"/>
          <a:endParaRPr lang="fa-IR" sz="1600">
            <a:cs typeface="B Koodak" pitchFamily="2" charset="-78"/>
          </a:endParaRPr>
        </a:p>
      </dgm:t>
    </dgm:pt>
    <dgm:pt modelId="{28450B86-D14C-4FA9-A414-0F9B5C5D1859}" type="sibTrans" cxnId="{BF5109B3-7F47-48D3-9662-B7D1ADB9D600}">
      <dgm:prSet/>
      <dgm:spPr/>
      <dgm:t>
        <a:bodyPr/>
        <a:lstStyle/>
        <a:p>
          <a:pPr rtl="1"/>
          <a:endParaRPr lang="fa-IR" sz="1600">
            <a:cs typeface="B Koodak" pitchFamily="2" charset="-78"/>
          </a:endParaRPr>
        </a:p>
      </dgm:t>
    </dgm:pt>
    <dgm:pt modelId="{CCABB7B5-2044-4545-A6F4-0941A8CB3BBF}" type="pres">
      <dgm:prSet presAssocID="{6224566F-12F6-4132-840B-C1FD2BF2443B}" presName="diagram" presStyleCnt="0">
        <dgm:presLayoutVars>
          <dgm:chPref val="1"/>
          <dgm:dir val="rev"/>
          <dgm:animOne val="branch"/>
          <dgm:animLvl val="lvl"/>
          <dgm:resizeHandles val="exact"/>
        </dgm:presLayoutVars>
      </dgm:prSet>
      <dgm:spPr/>
      <dgm:t>
        <a:bodyPr/>
        <a:lstStyle/>
        <a:p>
          <a:pPr rtl="1"/>
          <a:endParaRPr lang="fa-IR"/>
        </a:p>
      </dgm:t>
    </dgm:pt>
    <dgm:pt modelId="{E0068FF5-5F97-4299-BBAA-1D604E2DAE9A}" type="pres">
      <dgm:prSet presAssocID="{986F3D84-1E19-426C-BB1F-4C5433F4664A}" presName="root1" presStyleCnt="0"/>
      <dgm:spPr/>
    </dgm:pt>
    <dgm:pt modelId="{DCBD95F1-0228-4ECF-AEBC-3C8C6FDC78C1}" type="pres">
      <dgm:prSet presAssocID="{986F3D84-1E19-426C-BB1F-4C5433F4664A}" presName="LevelOneTextNode" presStyleLbl="node0" presStyleIdx="0" presStyleCnt="1" custScaleX="125893" custScaleY="50353">
        <dgm:presLayoutVars>
          <dgm:chPref val="3"/>
        </dgm:presLayoutVars>
      </dgm:prSet>
      <dgm:spPr/>
      <dgm:t>
        <a:bodyPr/>
        <a:lstStyle/>
        <a:p>
          <a:pPr rtl="1"/>
          <a:endParaRPr lang="fa-IR"/>
        </a:p>
      </dgm:t>
    </dgm:pt>
    <dgm:pt modelId="{29E83362-6E83-4876-BB2D-312D161D77D4}" type="pres">
      <dgm:prSet presAssocID="{986F3D84-1E19-426C-BB1F-4C5433F4664A}" presName="level2hierChild" presStyleCnt="0"/>
      <dgm:spPr/>
    </dgm:pt>
    <dgm:pt modelId="{7757427C-D7A9-42B2-8E61-BF1127D62FAE}" type="pres">
      <dgm:prSet presAssocID="{C6A1EB7B-C3B3-4A2E-B0EF-031A3E24FD07}" presName="conn2-1" presStyleLbl="parChTrans1D2" presStyleIdx="0" presStyleCnt="4"/>
      <dgm:spPr/>
      <dgm:t>
        <a:bodyPr/>
        <a:lstStyle/>
        <a:p>
          <a:pPr rtl="1"/>
          <a:endParaRPr lang="fa-IR"/>
        </a:p>
      </dgm:t>
    </dgm:pt>
    <dgm:pt modelId="{F6F11C17-B3D1-4B83-976E-8E88CC924126}" type="pres">
      <dgm:prSet presAssocID="{C6A1EB7B-C3B3-4A2E-B0EF-031A3E24FD07}" presName="connTx" presStyleLbl="parChTrans1D2" presStyleIdx="0" presStyleCnt="4"/>
      <dgm:spPr/>
      <dgm:t>
        <a:bodyPr/>
        <a:lstStyle/>
        <a:p>
          <a:pPr rtl="1"/>
          <a:endParaRPr lang="fa-IR"/>
        </a:p>
      </dgm:t>
    </dgm:pt>
    <dgm:pt modelId="{21ED3D58-02A7-4BA3-9849-941AB98AF7B7}" type="pres">
      <dgm:prSet presAssocID="{27DFD62F-6EFA-4955-AAA3-EB5CF6FBFE9D}" presName="root2" presStyleCnt="0"/>
      <dgm:spPr/>
    </dgm:pt>
    <dgm:pt modelId="{40367F1B-362E-4883-9C35-C2C163BF8D4D}" type="pres">
      <dgm:prSet presAssocID="{27DFD62F-6EFA-4955-AAA3-EB5CF6FBFE9D}" presName="LevelTwoTextNode" presStyleLbl="node2" presStyleIdx="0" presStyleCnt="4" custScaleX="145018" custScaleY="50353">
        <dgm:presLayoutVars>
          <dgm:chPref val="3"/>
        </dgm:presLayoutVars>
      </dgm:prSet>
      <dgm:spPr/>
      <dgm:t>
        <a:bodyPr/>
        <a:lstStyle/>
        <a:p>
          <a:pPr rtl="1"/>
          <a:endParaRPr lang="fa-IR"/>
        </a:p>
      </dgm:t>
    </dgm:pt>
    <dgm:pt modelId="{545DCCBB-A2E0-4CFE-A9DF-650A9867FC72}" type="pres">
      <dgm:prSet presAssocID="{27DFD62F-6EFA-4955-AAA3-EB5CF6FBFE9D}" presName="level3hierChild" presStyleCnt="0"/>
      <dgm:spPr/>
    </dgm:pt>
    <dgm:pt modelId="{EA81EAF7-F217-49AF-B2A2-20CA1E321943}" type="pres">
      <dgm:prSet presAssocID="{074CE221-1D3B-47DD-80AF-BDB105765B45}" presName="conn2-1" presStyleLbl="parChTrans1D2" presStyleIdx="1" presStyleCnt="4"/>
      <dgm:spPr/>
      <dgm:t>
        <a:bodyPr/>
        <a:lstStyle/>
        <a:p>
          <a:pPr rtl="1"/>
          <a:endParaRPr lang="fa-IR"/>
        </a:p>
      </dgm:t>
    </dgm:pt>
    <dgm:pt modelId="{4602A9D1-A069-4301-B9FD-A4A567CA7920}" type="pres">
      <dgm:prSet presAssocID="{074CE221-1D3B-47DD-80AF-BDB105765B45}" presName="connTx" presStyleLbl="parChTrans1D2" presStyleIdx="1" presStyleCnt="4"/>
      <dgm:spPr/>
      <dgm:t>
        <a:bodyPr/>
        <a:lstStyle/>
        <a:p>
          <a:pPr rtl="1"/>
          <a:endParaRPr lang="fa-IR"/>
        </a:p>
      </dgm:t>
    </dgm:pt>
    <dgm:pt modelId="{8121B947-6D44-4F0C-ACCD-58C6DF3EBA57}" type="pres">
      <dgm:prSet presAssocID="{B4BD9E5F-56FF-4229-B8EE-0AFF6B528349}" presName="root2" presStyleCnt="0"/>
      <dgm:spPr/>
    </dgm:pt>
    <dgm:pt modelId="{078FE739-E350-4740-B27F-2B9C0445B63A}" type="pres">
      <dgm:prSet presAssocID="{B4BD9E5F-56FF-4229-B8EE-0AFF6B528349}" presName="LevelTwoTextNode" presStyleLbl="node2" presStyleIdx="1" presStyleCnt="4" custScaleX="145018" custScaleY="50353">
        <dgm:presLayoutVars>
          <dgm:chPref val="3"/>
        </dgm:presLayoutVars>
      </dgm:prSet>
      <dgm:spPr/>
      <dgm:t>
        <a:bodyPr/>
        <a:lstStyle/>
        <a:p>
          <a:pPr rtl="1"/>
          <a:endParaRPr lang="fa-IR"/>
        </a:p>
      </dgm:t>
    </dgm:pt>
    <dgm:pt modelId="{90A828C3-892C-416D-B38E-38541D662E6F}" type="pres">
      <dgm:prSet presAssocID="{B4BD9E5F-56FF-4229-B8EE-0AFF6B528349}" presName="level3hierChild" presStyleCnt="0"/>
      <dgm:spPr/>
    </dgm:pt>
    <dgm:pt modelId="{EE5F5278-2846-4600-8B3B-1F8CAE8CD293}" type="pres">
      <dgm:prSet presAssocID="{9F66FD74-2EDE-46F8-8BE0-1696D3546D9A}" presName="conn2-1" presStyleLbl="parChTrans1D2" presStyleIdx="2" presStyleCnt="4"/>
      <dgm:spPr/>
      <dgm:t>
        <a:bodyPr/>
        <a:lstStyle/>
        <a:p>
          <a:pPr rtl="1"/>
          <a:endParaRPr lang="fa-IR"/>
        </a:p>
      </dgm:t>
    </dgm:pt>
    <dgm:pt modelId="{32986F8F-B1C5-437B-89D9-6AF2163435EE}" type="pres">
      <dgm:prSet presAssocID="{9F66FD74-2EDE-46F8-8BE0-1696D3546D9A}" presName="connTx" presStyleLbl="parChTrans1D2" presStyleIdx="2" presStyleCnt="4"/>
      <dgm:spPr/>
      <dgm:t>
        <a:bodyPr/>
        <a:lstStyle/>
        <a:p>
          <a:pPr rtl="1"/>
          <a:endParaRPr lang="fa-IR"/>
        </a:p>
      </dgm:t>
    </dgm:pt>
    <dgm:pt modelId="{AC11D239-6762-447B-B4E7-A4207FD4672C}" type="pres">
      <dgm:prSet presAssocID="{B6E79ABE-3B9C-4F69-AD6F-96FCE115BABD}" presName="root2" presStyleCnt="0"/>
      <dgm:spPr/>
    </dgm:pt>
    <dgm:pt modelId="{2A18B779-BC59-424B-A16D-2A65C4D7F5BE}" type="pres">
      <dgm:prSet presAssocID="{B6E79ABE-3B9C-4F69-AD6F-96FCE115BABD}" presName="LevelTwoTextNode" presStyleLbl="node2" presStyleIdx="2" presStyleCnt="4" custScaleX="145018" custScaleY="50353">
        <dgm:presLayoutVars>
          <dgm:chPref val="3"/>
        </dgm:presLayoutVars>
      </dgm:prSet>
      <dgm:spPr/>
      <dgm:t>
        <a:bodyPr/>
        <a:lstStyle/>
        <a:p>
          <a:pPr rtl="1"/>
          <a:endParaRPr lang="fa-IR"/>
        </a:p>
      </dgm:t>
    </dgm:pt>
    <dgm:pt modelId="{394C1130-9CAF-42BF-9E0A-CC4567FDC6EF}" type="pres">
      <dgm:prSet presAssocID="{B6E79ABE-3B9C-4F69-AD6F-96FCE115BABD}" presName="level3hierChild" presStyleCnt="0"/>
      <dgm:spPr/>
    </dgm:pt>
    <dgm:pt modelId="{FF834859-C771-4AB4-980D-7534DC5487C7}" type="pres">
      <dgm:prSet presAssocID="{0845AC28-DD64-4428-8FDC-2F6575949120}" presName="conn2-1" presStyleLbl="parChTrans1D2" presStyleIdx="3" presStyleCnt="4"/>
      <dgm:spPr/>
      <dgm:t>
        <a:bodyPr/>
        <a:lstStyle/>
        <a:p>
          <a:pPr rtl="1"/>
          <a:endParaRPr lang="fa-IR"/>
        </a:p>
      </dgm:t>
    </dgm:pt>
    <dgm:pt modelId="{B20F58EA-49C1-4B2F-906A-D1BD5AFFF7E1}" type="pres">
      <dgm:prSet presAssocID="{0845AC28-DD64-4428-8FDC-2F6575949120}" presName="connTx" presStyleLbl="parChTrans1D2" presStyleIdx="3" presStyleCnt="4"/>
      <dgm:spPr/>
      <dgm:t>
        <a:bodyPr/>
        <a:lstStyle/>
        <a:p>
          <a:pPr rtl="1"/>
          <a:endParaRPr lang="fa-IR"/>
        </a:p>
      </dgm:t>
    </dgm:pt>
    <dgm:pt modelId="{DA5236C2-ED43-4606-8A44-86DA166B0778}" type="pres">
      <dgm:prSet presAssocID="{56F8339D-6321-4002-87A3-453F7316155F}" presName="root2" presStyleCnt="0"/>
      <dgm:spPr/>
    </dgm:pt>
    <dgm:pt modelId="{05B50615-D614-46B9-A0CF-C5204A1200AD}" type="pres">
      <dgm:prSet presAssocID="{56F8339D-6321-4002-87A3-453F7316155F}" presName="LevelTwoTextNode" presStyleLbl="node2" presStyleIdx="3" presStyleCnt="4" custScaleX="145018" custScaleY="50353">
        <dgm:presLayoutVars>
          <dgm:chPref val="3"/>
        </dgm:presLayoutVars>
      </dgm:prSet>
      <dgm:spPr/>
      <dgm:t>
        <a:bodyPr/>
        <a:lstStyle/>
        <a:p>
          <a:pPr rtl="1"/>
          <a:endParaRPr lang="fa-IR"/>
        </a:p>
      </dgm:t>
    </dgm:pt>
    <dgm:pt modelId="{5C97CE84-99E1-45BB-873C-B3DE8EF2D713}" type="pres">
      <dgm:prSet presAssocID="{56F8339D-6321-4002-87A3-453F7316155F}" presName="level3hierChild" presStyleCnt="0"/>
      <dgm:spPr/>
    </dgm:pt>
  </dgm:ptLst>
  <dgm:cxnLst>
    <dgm:cxn modelId="{7836B7CF-47AF-4099-9277-FBB076BC321C}" type="presOf" srcId="{B4BD9E5F-56FF-4229-B8EE-0AFF6B528349}" destId="{078FE739-E350-4740-B27F-2B9C0445B63A}" srcOrd="0" destOrd="0" presId="urn:microsoft.com/office/officeart/2005/8/layout/hierarchy2"/>
    <dgm:cxn modelId="{936E59E3-92BC-4D36-BDB5-C2434DCE5411}" srcId="{986F3D84-1E19-426C-BB1F-4C5433F4664A}" destId="{B6E79ABE-3B9C-4F69-AD6F-96FCE115BABD}" srcOrd="2" destOrd="0" parTransId="{9F66FD74-2EDE-46F8-8BE0-1696D3546D9A}" sibTransId="{AE9CCF2F-03AF-4213-9C98-276D9399A0B1}"/>
    <dgm:cxn modelId="{187AB441-B0BF-4561-95E0-070A44FE0019}" type="presOf" srcId="{074CE221-1D3B-47DD-80AF-BDB105765B45}" destId="{4602A9D1-A069-4301-B9FD-A4A567CA7920}" srcOrd="1" destOrd="0" presId="urn:microsoft.com/office/officeart/2005/8/layout/hierarchy2"/>
    <dgm:cxn modelId="{718635B1-B014-41E3-9A9C-497EC030BCC6}" type="presOf" srcId="{56F8339D-6321-4002-87A3-453F7316155F}" destId="{05B50615-D614-46B9-A0CF-C5204A1200AD}" srcOrd="0" destOrd="0" presId="urn:microsoft.com/office/officeart/2005/8/layout/hierarchy2"/>
    <dgm:cxn modelId="{EC8A5530-EC55-41E0-9EA6-C300E810C582}" srcId="{986F3D84-1E19-426C-BB1F-4C5433F4664A}" destId="{B4BD9E5F-56FF-4229-B8EE-0AFF6B528349}" srcOrd="1" destOrd="0" parTransId="{074CE221-1D3B-47DD-80AF-BDB105765B45}" sibTransId="{25F3CF90-BC75-44EA-B278-3659FCFE4112}"/>
    <dgm:cxn modelId="{F4DF4DE6-5861-4ED8-9B66-6529B2A2D789}" type="presOf" srcId="{9F66FD74-2EDE-46F8-8BE0-1696D3546D9A}" destId="{32986F8F-B1C5-437B-89D9-6AF2163435EE}" srcOrd="1" destOrd="0" presId="urn:microsoft.com/office/officeart/2005/8/layout/hierarchy2"/>
    <dgm:cxn modelId="{CFF79DAC-EEE2-4A35-AEE9-1FE2DF7AFE28}" type="presOf" srcId="{C6A1EB7B-C3B3-4A2E-B0EF-031A3E24FD07}" destId="{F6F11C17-B3D1-4B83-976E-8E88CC924126}" srcOrd="1" destOrd="0" presId="urn:microsoft.com/office/officeart/2005/8/layout/hierarchy2"/>
    <dgm:cxn modelId="{D604E63C-E395-4BAD-A89F-0FB0CDF28FF5}" type="presOf" srcId="{C6A1EB7B-C3B3-4A2E-B0EF-031A3E24FD07}" destId="{7757427C-D7A9-42B2-8E61-BF1127D62FAE}" srcOrd="0" destOrd="0" presId="urn:microsoft.com/office/officeart/2005/8/layout/hierarchy2"/>
    <dgm:cxn modelId="{2A00F368-6FF8-4696-9FE6-DDD893A84663}" srcId="{6224566F-12F6-4132-840B-C1FD2BF2443B}" destId="{986F3D84-1E19-426C-BB1F-4C5433F4664A}" srcOrd="0" destOrd="0" parTransId="{1E886CD0-8921-4BB8-BBC1-80160F21E9E2}" sibTransId="{AAC25D35-060E-4071-A6DC-CBAD9F1A7FFF}"/>
    <dgm:cxn modelId="{E572E682-6ED2-4244-82DA-E20CCB02C546}" type="presOf" srcId="{986F3D84-1E19-426C-BB1F-4C5433F4664A}" destId="{DCBD95F1-0228-4ECF-AEBC-3C8C6FDC78C1}" srcOrd="0" destOrd="0" presId="urn:microsoft.com/office/officeart/2005/8/layout/hierarchy2"/>
    <dgm:cxn modelId="{04736DC7-4E76-48DD-BFD8-15591FE65108}" type="presOf" srcId="{074CE221-1D3B-47DD-80AF-BDB105765B45}" destId="{EA81EAF7-F217-49AF-B2A2-20CA1E321943}" srcOrd="0" destOrd="0" presId="urn:microsoft.com/office/officeart/2005/8/layout/hierarchy2"/>
    <dgm:cxn modelId="{0E0DCF9C-285F-4010-83A3-332430433FFD}" type="presOf" srcId="{27DFD62F-6EFA-4955-AAA3-EB5CF6FBFE9D}" destId="{40367F1B-362E-4883-9C35-C2C163BF8D4D}" srcOrd="0" destOrd="0" presId="urn:microsoft.com/office/officeart/2005/8/layout/hierarchy2"/>
    <dgm:cxn modelId="{14FF01F8-522A-4F95-AA76-B2F67AA556F4}" type="presOf" srcId="{9F66FD74-2EDE-46F8-8BE0-1696D3546D9A}" destId="{EE5F5278-2846-4600-8B3B-1F8CAE8CD293}" srcOrd="0" destOrd="0" presId="urn:microsoft.com/office/officeart/2005/8/layout/hierarchy2"/>
    <dgm:cxn modelId="{BF5109B3-7F47-48D3-9662-B7D1ADB9D600}" srcId="{986F3D84-1E19-426C-BB1F-4C5433F4664A}" destId="{56F8339D-6321-4002-87A3-453F7316155F}" srcOrd="3" destOrd="0" parTransId="{0845AC28-DD64-4428-8FDC-2F6575949120}" sibTransId="{28450B86-D14C-4FA9-A414-0F9B5C5D1859}"/>
    <dgm:cxn modelId="{8636CF62-C41E-4142-B9A3-E52E033C320E}" srcId="{986F3D84-1E19-426C-BB1F-4C5433F4664A}" destId="{27DFD62F-6EFA-4955-AAA3-EB5CF6FBFE9D}" srcOrd="0" destOrd="0" parTransId="{C6A1EB7B-C3B3-4A2E-B0EF-031A3E24FD07}" sibTransId="{1CFAE2EE-2C90-4464-94BD-FDB17F937490}"/>
    <dgm:cxn modelId="{E06DBC84-6F62-4680-9748-F5D3BAF66246}" type="presOf" srcId="{B6E79ABE-3B9C-4F69-AD6F-96FCE115BABD}" destId="{2A18B779-BC59-424B-A16D-2A65C4D7F5BE}" srcOrd="0" destOrd="0" presId="urn:microsoft.com/office/officeart/2005/8/layout/hierarchy2"/>
    <dgm:cxn modelId="{3F33C886-7505-4837-A92D-B99BE4E11095}" type="presOf" srcId="{0845AC28-DD64-4428-8FDC-2F6575949120}" destId="{FF834859-C771-4AB4-980D-7534DC5487C7}" srcOrd="0" destOrd="0" presId="urn:microsoft.com/office/officeart/2005/8/layout/hierarchy2"/>
    <dgm:cxn modelId="{03824F01-1645-47B7-ACFC-20823EDB089B}" type="presOf" srcId="{0845AC28-DD64-4428-8FDC-2F6575949120}" destId="{B20F58EA-49C1-4B2F-906A-D1BD5AFFF7E1}" srcOrd="1" destOrd="0" presId="urn:microsoft.com/office/officeart/2005/8/layout/hierarchy2"/>
    <dgm:cxn modelId="{83E220F7-08E2-4EEC-99D1-54A94EC6A82B}" type="presOf" srcId="{6224566F-12F6-4132-840B-C1FD2BF2443B}" destId="{CCABB7B5-2044-4545-A6F4-0941A8CB3BBF}" srcOrd="0" destOrd="0" presId="urn:microsoft.com/office/officeart/2005/8/layout/hierarchy2"/>
    <dgm:cxn modelId="{C8D1217F-4FFE-4D70-AEB1-B4135BBE25D3}" type="presParOf" srcId="{CCABB7B5-2044-4545-A6F4-0941A8CB3BBF}" destId="{E0068FF5-5F97-4299-BBAA-1D604E2DAE9A}" srcOrd="0" destOrd="0" presId="urn:microsoft.com/office/officeart/2005/8/layout/hierarchy2"/>
    <dgm:cxn modelId="{DFBEDCBB-9279-486A-8B99-152BBB0485E6}" type="presParOf" srcId="{E0068FF5-5F97-4299-BBAA-1D604E2DAE9A}" destId="{DCBD95F1-0228-4ECF-AEBC-3C8C6FDC78C1}" srcOrd="0" destOrd="0" presId="urn:microsoft.com/office/officeart/2005/8/layout/hierarchy2"/>
    <dgm:cxn modelId="{85478479-12E8-4701-A6CB-CC4761627DC8}" type="presParOf" srcId="{E0068FF5-5F97-4299-BBAA-1D604E2DAE9A}" destId="{29E83362-6E83-4876-BB2D-312D161D77D4}" srcOrd="1" destOrd="0" presId="urn:microsoft.com/office/officeart/2005/8/layout/hierarchy2"/>
    <dgm:cxn modelId="{D040712E-4E6F-4A3F-98E1-B21308EAD731}" type="presParOf" srcId="{29E83362-6E83-4876-BB2D-312D161D77D4}" destId="{7757427C-D7A9-42B2-8E61-BF1127D62FAE}" srcOrd="0" destOrd="0" presId="urn:microsoft.com/office/officeart/2005/8/layout/hierarchy2"/>
    <dgm:cxn modelId="{66091290-F350-41C3-A3CA-11AD89176D50}" type="presParOf" srcId="{7757427C-D7A9-42B2-8E61-BF1127D62FAE}" destId="{F6F11C17-B3D1-4B83-976E-8E88CC924126}" srcOrd="0" destOrd="0" presId="urn:microsoft.com/office/officeart/2005/8/layout/hierarchy2"/>
    <dgm:cxn modelId="{FF59CBB3-7418-45E4-B4A2-A2A8F7326655}" type="presParOf" srcId="{29E83362-6E83-4876-BB2D-312D161D77D4}" destId="{21ED3D58-02A7-4BA3-9849-941AB98AF7B7}" srcOrd="1" destOrd="0" presId="urn:microsoft.com/office/officeart/2005/8/layout/hierarchy2"/>
    <dgm:cxn modelId="{476B0931-2ACD-41F5-A484-4941E37EBB4C}" type="presParOf" srcId="{21ED3D58-02A7-4BA3-9849-941AB98AF7B7}" destId="{40367F1B-362E-4883-9C35-C2C163BF8D4D}" srcOrd="0" destOrd="0" presId="urn:microsoft.com/office/officeart/2005/8/layout/hierarchy2"/>
    <dgm:cxn modelId="{47023253-ADAA-4203-AC93-A06BFEF9EEE5}" type="presParOf" srcId="{21ED3D58-02A7-4BA3-9849-941AB98AF7B7}" destId="{545DCCBB-A2E0-4CFE-A9DF-650A9867FC72}" srcOrd="1" destOrd="0" presId="urn:microsoft.com/office/officeart/2005/8/layout/hierarchy2"/>
    <dgm:cxn modelId="{4254EFAA-CC99-4EB9-8CD6-F73EAA9FAED8}" type="presParOf" srcId="{29E83362-6E83-4876-BB2D-312D161D77D4}" destId="{EA81EAF7-F217-49AF-B2A2-20CA1E321943}" srcOrd="2" destOrd="0" presId="urn:microsoft.com/office/officeart/2005/8/layout/hierarchy2"/>
    <dgm:cxn modelId="{868ECCC4-C616-49A1-A428-13AEC303C0E1}" type="presParOf" srcId="{EA81EAF7-F217-49AF-B2A2-20CA1E321943}" destId="{4602A9D1-A069-4301-B9FD-A4A567CA7920}" srcOrd="0" destOrd="0" presId="urn:microsoft.com/office/officeart/2005/8/layout/hierarchy2"/>
    <dgm:cxn modelId="{987F1FCE-D35A-4D28-B29D-97B4737AA6D9}" type="presParOf" srcId="{29E83362-6E83-4876-BB2D-312D161D77D4}" destId="{8121B947-6D44-4F0C-ACCD-58C6DF3EBA57}" srcOrd="3" destOrd="0" presId="urn:microsoft.com/office/officeart/2005/8/layout/hierarchy2"/>
    <dgm:cxn modelId="{7B8A445E-D90A-44E9-BDA3-2F9975C4D2B9}" type="presParOf" srcId="{8121B947-6D44-4F0C-ACCD-58C6DF3EBA57}" destId="{078FE739-E350-4740-B27F-2B9C0445B63A}" srcOrd="0" destOrd="0" presId="urn:microsoft.com/office/officeart/2005/8/layout/hierarchy2"/>
    <dgm:cxn modelId="{813BFDF8-D932-4A01-8DA7-0F1D6EB56B2E}" type="presParOf" srcId="{8121B947-6D44-4F0C-ACCD-58C6DF3EBA57}" destId="{90A828C3-892C-416D-B38E-38541D662E6F}" srcOrd="1" destOrd="0" presId="urn:microsoft.com/office/officeart/2005/8/layout/hierarchy2"/>
    <dgm:cxn modelId="{7D050020-9F4B-4F78-ACFC-C6AA3408B79B}" type="presParOf" srcId="{29E83362-6E83-4876-BB2D-312D161D77D4}" destId="{EE5F5278-2846-4600-8B3B-1F8CAE8CD293}" srcOrd="4" destOrd="0" presId="urn:microsoft.com/office/officeart/2005/8/layout/hierarchy2"/>
    <dgm:cxn modelId="{400277D4-4CA8-48EB-89E8-85E62A695BE7}" type="presParOf" srcId="{EE5F5278-2846-4600-8B3B-1F8CAE8CD293}" destId="{32986F8F-B1C5-437B-89D9-6AF2163435EE}" srcOrd="0" destOrd="0" presId="urn:microsoft.com/office/officeart/2005/8/layout/hierarchy2"/>
    <dgm:cxn modelId="{B02CD0B1-4785-4BB1-851A-AE489DEDDD95}" type="presParOf" srcId="{29E83362-6E83-4876-BB2D-312D161D77D4}" destId="{AC11D239-6762-447B-B4E7-A4207FD4672C}" srcOrd="5" destOrd="0" presId="urn:microsoft.com/office/officeart/2005/8/layout/hierarchy2"/>
    <dgm:cxn modelId="{D9D24DAA-14E7-4FDE-94F5-736288DFBAAE}" type="presParOf" srcId="{AC11D239-6762-447B-B4E7-A4207FD4672C}" destId="{2A18B779-BC59-424B-A16D-2A65C4D7F5BE}" srcOrd="0" destOrd="0" presId="urn:microsoft.com/office/officeart/2005/8/layout/hierarchy2"/>
    <dgm:cxn modelId="{ABFC99DE-FA82-43B5-BA5C-5619E5B2AB5A}" type="presParOf" srcId="{AC11D239-6762-447B-B4E7-A4207FD4672C}" destId="{394C1130-9CAF-42BF-9E0A-CC4567FDC6EF}" srcOrd="1" destOrd="0" presId="urn:microsoft.com/office/officeart/2005/8/layout/hierarchy2"/>
    <dgm:cxn modelId="{8C3298C9-53B1-4838-BE6C-5774A459059F}" type="presParOf" srcId="{29E83362-6E83-4876-BB2D-312D161D77D4}" destId="{FF834859-C771-4AB4-980D-7534DC5487C7}" srcOrd="6" destOrd="0" presId="urn:microsoft.com/office/officeart/2005/8/layout/hierarchy2"/>
    <dgm:cxn modelId="{56E9FC29-0AE4-4BB6-9928-AC4A3DC86BDD}" type="presParOf" srcId="{FF834859-C771-4AB4-980D-7534DC5487C7}" destId="{B20F58EA-49C1-4B2F-906A-D1BD5AFFF7E1}" srcOrd="0" destOrd="0" presId="urn:microsoft.com/office/officeart/2005/8/layout/hierarchy2"/>
    <dgm:cxn modelId="{EDA3DC5A-711C-4DB4-ABF9-98A70DFE60A5}" type="presParOf" srcId="{29E83362-6E83-4876-BB2D-312D161D77D4}" destId="{DA5236C2-ED43-4606-8A44-86DA166B0778}" srcOrd="7" destOrd="0" presId="urn:microsoft.com/office/officeart/2005/8/layout/hierarchy2"/>
    <dgm:cxn modelId="{6B93CAF8-D27F-4F02-8826-473313F7A276}" type="presParOf" srcId="{DA5236C2-ED43-4606-8A44-86DA166B0778}" destId="{05B50615-D614-46B9-A0CF-C5204A1200AD}" srcOrd="0" destOrd="0" presId="urn:microsoft.com/office/officeart/2005/8/layout/hierarchy2"/>
    <dgm:cxn modelId="{3D43ACA5-BD1C-40F3-8AC7-3D442970FFCE}" type="presParOf" srcId="{DA5236C2-ED43-4606-8A44-86DA166B0778}" destId="{5C97CE84-99E1-45BB-873C-B3DE8EF2D71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EDD19A-6C07-4055-B7AD-0CDEEEDFCF64}"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712C63EC-3019-468D-9CE6-AD441526D37D}">
      <dgm:prSet custT="1"/>
      <dgm:spPr/>
      <dgm:t>
        <a:bodyPr/>
        <a:lstStyle/>
        <a:p>
          <a:pPr rtl="1"/>
          <a:r>
            <a:rPr lang="fa-IR" sz="1600" b="1" dirty="0" smtClean="0">
              <a:cs typeface="B Koodak" pitchFamily="2" charset="-78"/>
            </a:rPr>
            <a:t>چند نکته</a:t>
          </a:r>
          <a:endParaRPr lang="fa-IR" sz="1600" dirty="0">
            <a:cs typeface="B Koodak" pitchFamily="2" charset="-78"/>
          </a:endParaRPr>
        </a:p>
      </dgm:t>
    </dgm:pt>
    <dgm:pt modelId="{F77FA546-0E4F-4BB9-9ECC-1DC821902412}" type="parTrans" cxnId="{0E28E853-986F-4A69-A309-F596D7F2F2EB}">
      <dgm:prSet/>
      <dgm:spPr/>
      <dgm:t>
        <a:bodyPr/>
        <a:lstStyle/>
        <a:p>
          <a:pPr rtl="1"/>
          <a:endParaRPr lang="fa-IR" sz="1600">
            <a:cs typeface="B Koodak" pitchFamily="2" charset="-78"/>
          </a:endParaRPr>
        </a:p>
      </dgm:t>
    </dgm:pt>
    <dgm:pt modelId="{642A8377-4F0A-402A-A38B-969221249DC9}" type="sibTrans" cxnId="{0E28E853-986F-4A69-A309-F596D7F2F2EB}">
      <dgm:prSet/>
      <dgm:spPr/>
      <dgm:t>
        <a:bodyPr/>
        <a:lstStyle/>
        <a:p>
          <a:pPr rtl="1"/>
          <a:endParaRPr lang="fa-IR" sz="1600">
            <a:cs typeface="B Koodak" pitchFamily="2" charset="-78"/>
          </a:endParaRPr>
        </a:p>
      </dgm:t>
    </dgm:pt>
    <dgm:pt modelId="{2BF83FB4-AA1F-4145-8BC0-27067E7A1AB4}">
      <dgm:prSet custT="1"/>
      <dgm:spPr/>
      <dgm:t>
        <a:bodyPr/>
        <a:lstStyle/>
        <a:p>
          <a:pPr rtl="1"/>
          <a:r>
            <a:rPr lang="fa-IR" sz="1600" b="1" dirty="0" smtClean="0">
              <a:cs typeface="B Koodak" pitchFamily="2" charset="-78"/>
            </a:rPr>
            <a:t>در قرآن کریم بهترین الفاظ در بهترین ترکیبات واقع شده است و در نتیجه این دو بهترین و کاملترین معانی تبیین می شود </a:t>
          </a:r>
          <a:endParaRPr lang="fa-IR" sz="1600" dirty="0">
            <a:cs typeface="B Koodak" pitchFamily="2" charset="-78"/>
          </a:endParaRPr>
        </a:p>
      </dgm:t>
    </dgm:pt>
    <dgm:pt modelId="{3D745E5F-6610-4982-BD5A-822B5C97F50C}" type="parTrans" cxnId="{7DBAFB6B-40A5-4B1D-888D-E39228312701}">
      <dgm:prSet custT="1"/>
      <dgm:spPr/>
      <dgm:t>
        <a:bodyPr/>
        <a:lstStyle/>
        <a:p>
          <a:pPr rtl="1"/>
          <a:endParaRPr lang="fa-IR" sz="1600">
            <a:cs typeface="B Koodak" pitchFamily="2" charset="-78"/>
          </a:endParaRPr>
        </a:p>
      </dgm:t>
    </dgm:pt>
    <dgm:pt modelId="{84705B5C-121F-488A-9EDE-4250BD49C223}" type="sibTrans" cxnId="{7DBAFB6B-40A5-4B1D-888D-E39228312701}">
      <dgm:prSet/>
      <dgm:spPr/>
      <dgm:t>
        <a:bodyPr/>
        <a:lstStyle/>
        <a:p>
          <a:pPr rtl="1"/>
          <a:endParaRPr lang="fa-IR" sz="1600">
            <a:cs typeface="B Koodak" pitchFamily="2" charset="-78"/>
          </a:endParaRPr>
        </a:p>
      </dgm:t>
    </dgm:pt>
    <dgm:pt modelId="{7040B727-C5B2-4805-8725-38E502282333}">
      <dgm:prSet custT="1"/>
      <dgm:spPr/>
      <dgm:t>
        <a:bodyPr/>
        <a:lstStyle/>
        <a:p>
          <a:pPr rtl="1"/>
          <a:r>
            <a:rPr lang="fa-IR" sz="1600" b="1" dirty="0" smtClean="0">
              <a:cs typeface="B Koodak" pitchFamily="2" charset="-78"/>
            </a:rPr>
            <a:t>یقین به فصاحت و بلاغت اعجازی قرآن کریم توسط همگان میسر نیست بلکه متخصصین در زبان عرب می توانند در این مساله نظر دهند</a:t>
          </a:r>
          <a:endParaRPr lang="fa-IR" sz="1600" dirty="0">
            <a:cs typeface="B Koodak" pitchFamily="2" charset="-78"/>
          </a:endParaRPr>
        </a:p>
      </dgm:t>
    </dgm:pt>
    <dgm:pt modelId="{9579D81B-F20B-4950-8DE0-A5AAAB2F2B35}" type="parTrans" cxnId="{355ADE0D-F972-4D99-AF68-26C4B2B7B7C3}">
      <dgm:prSet custT="1"/>
      <dgm:spPr/>
      <dgm:t>
        <a:bodyPr/>
        <a:lstStyle/>
        <a:p>
          <a:pPr rtl="1"/>
          <a:endParaRPr lang="fa-IR" sz="1600">
            <a:cs typeface="B Koodak" pitchFamily="2" charset="-78"/>
          </a:endParaRPr>
        </a:p>
      </dgm:t>
    </dgm:pt>
    <dgm:pt modelId="{20A5939B-3CEF-4F26-A41E-5D30CA2A4BEB}" type="sibTrans" cxnId="{355ADE0D-F972-4D99-AF68-26C4B2B7B7C3}">
      <dgm:prSet/>
      <dgm:spPr/>
      <dgm:t>
        <a:bodyPr/>
        <a:lstStyle/>
        <a:p>
          <a:pPr rtl="1"/>
          <a:endParaRPr lang="fa-IR" sz="1600">
            <a:cs typeface="B Koodak" pitchFamily="2" charset="-78"/>
          </a:endParaRPr>
        </a:p>
      </dgm:t>
    </dgm:pt>
    <dgm:pt modelId="{76E573C1-618F-4C19-AA5D-3D35A194EFE5}">
      <dgm:prSet custT="1"/>
      <dgm:spPr/>
      <dgm:t>
        <a:bodyPr/>
        <a:lstStyle/>
        <a:p>
          <a:pPr rtl="1"/>
          <a:r>
            <a:rPr lang="fa-IR" sz="1600" b="1" dirty="0" smtClean="0">
              <a:cs typeface="B Koodak" pitchFamily="2" charset="-78"/>
            </a:rPr>
            <a:t>معجزه هر پیامبری متناسب با علم و هنر رایج در زمان همان پیامبر بوده است</a:t>
          </a:r>
          <a:endParaRPr lang="fa-IR" sz="1600" dirty="0">
            <a:cs typeface="B Koodak" pitchFamily="2" charset="-78"/>
          </a:endParaRPr>
        </a:p>
      </dgm:t>
    </dgm:pt>
    <dgm:pt modelId="{05EF7F87-A3CC-4316-87E2-F7D3743D5AB5}" type="parTrans" cxnId="{4F2F98B5-3F45-4B51-BAD5-01A076091A1F}">
      <dgm:prSet custT="1"/>
      <dgm:spPr/>
      <dgm:t>
        <a:bodyPr/>
        <a:lstStyle/>
        <a:p>
          <a:pPr rtl="1"/>
          <a:endParaRPr lang="fa-IR" sz="1600">
            <a:cs typeface="B Koodak" pitchFamily="2" charset="-78"/>
          </a:endParaRPr>
        </a:p>
      </dgm:t>
    </dgm:pt>
    <dgm:pt modelId="{0475A821-06F1-4922-AFA2-213AEE838BB4}" type="sibTrans" cxnId="{4F2F98B5-3F45-4B51-BAD5-01A076091A1F}">
      <dgm:prSet/>
      <dgm:spPr/>
      <dgm:t>
        <a:bodyPr/>
        <a:lstStyle/>
        <a:p>
          <a:pPr rtl="1"/>
          <a:endParaRPr lang="fa-IR" sz="1600">
            <a:cs typeface="B Koodak" pitchFamily="2" charset="-78"/>
          </a:endParaRPr>
        </a:p>
      </dgm:t>
    </dgm:pt>
    <dgm:pt modelId="{8A93C4A0-3750-4F39-9DE5-C8E0D118E3B1}">
      <dgm:prSet custT="1"/>
      <dgm:spPr/>
      <dgm:t>
        <a:bodyPr/>
        <a:lstStyle/>
        <a:p>
          <a:pPr rtl="1"/>
          <a:r>
            <a:rPr lang="fa-IR" sz="1600" dirty="0" smtClean="0">
              <a:cs typeface="B Koodak" pitchFamily="2" charset="-78"/>
            </a:rPr>
            <a:t>برخی در طول تاریخ تلاش کردند مثل قرآن بیاورند اما دست آخر به عجز خود اعتراف نمودند</a:t>
          </a:r>
          <a:endParaRPr lang="fa-IR" sz="1600" dirty="0">
            <a:cs typeface="B Koodak" pitchFamily="2" charset="-78"/>
          </a:endParaRPr>
        </a:p>
      </dgm:t>
    </dgm:pt>
    <dgm:pt modelId="{AF19DF7B-BF0B-427F-B0D8-6258F13E2DAD}" type="parTrans" cxnId="{514CBB46-DEC1-4317-AEE9-9001DA7D20C3}">
      <dgm:prSet custT="1"/>
      <dgm:spPr/>
      <dgm:t>
        <a:bodyPr/>
        <a:lstStyle/>
        <a:p>
          <a:pPr rtl="1"/>
          <a:endParaRPr lang="fa-IR" sz="1600">
            <a:cs typeface="B Koodak" pitchFamily="2" charset="-78"/>
          </a:endParaRPr>
        </a:p>
      </dgm:t>
    </dgm:pt>
    <dgm:pt modelId="{0842114F-72C5-4327-BABF-9208A7491213}" type="sibTrans" cxnId="{514CBB46-DEC1-4317-AEE9-9001DA7D20C3}">
      <dgm:prSet/>
      <dgm:spPr/>
      <dgm:t>
        <a:bodyPr/>
        <a:lstStyle/>
        <a:p>
          <a:pPr rtl="1"/>
          <a:endParaRPr lang="fa-IR" sz="1600">
            <a:cs typeface="B Koodak" pitchFamily="2" charset="-78"/>
          </a:endParaRPr>
        </a:p>
      </dgm:t>
    </dgm:pt>
    <dgm:pt modelId="{4CBA23F8-2B6C-4FCB-9034-A548AA141EC8}">
      <dgm:prSet custT="1"/>
      <dgm:spPr/>
      <dgm:t>
        <a:bodyPr/>
        <a:lstStyle/>
        <a:p>
          <a:pPr rtl="1"/>
          <a:r>
            <a:rPr lang="fa-IR" sz="1600" dirty="0" smtClean="0">
              <a:cs typeface="B Koodak" pitchFamily="2" charset="-78"/>
            </a:rPr>
            <a:t>حدیث در اسلاید بعد</a:t>
          </a:r>
          <a:endParaRPr lang="fa-IR" sz="1600" dirty="0">
            <a:cs typeface="B Koodak" pitchFamily="2" charset="-78"/>
          </a:endParaRPr>
        </a:p>
      </dgm:t>
    </dgm:pt>
    <dgm:pt modelId="{D8F580C6-A272-4D04-9135-1726099A8770}" type="parTrans" cxnId="{EF77B6FE-DFEA-4EC0-B27C-CF312077D7C4}">
      <dgm:prSet/>
      <dgm:spPr/>
      <dgm:t>
        <a:bodyPr/>
        <a:lstStyle/>
        <a:p>
          <a:pPr rtl="1"/>
          <a:endParaRPr lang="fa-IR"/>
        </a:p>
      </dgm:t>
    </dgm:pt>
    <dgm:pt modelId="{DB602549-C583-4B2F-923B-DF908C8D87F2}" type="sibTrans" cxnId="{EF77B6FE-DFEA-4EC0-B27C-CF312077D7C4}">
      <dgm:prSet/>
      <dgm:spPr/>
    </dgm:pt>
    <dgm:pt modelId="{8B3C77B6-4504-49B8-A01D-EE84E1A16CCB}">
      <dgm:prSet custT="1"/>
      <dgm:spPr/>
      <dgm:t>
        <a:bodyPr/>
        <a:lstStyle/>
        <a:p>
          <a:pPr rtl="1"/>
          <a:r>
            <a:rPr lang="fa-IR" sz="1600" dirty="0" smtClean="0">
              <a:cs typeface="B Koodak" pitchFamily="2" charset="-78"/>
            </a:rPr>
            <a:t>حدیث در اسلاید بعد</a:t>
          </a:r>
          <a:endParaRPr lang="fa-IR" sz="1600" dirty="0">
            <a:cs typeface="B Koodak" pitchFamily="2" charset="-78"/>
          </a:endParaRPr>
        </a:p>
      </dgm:t>
    </dgm:pt>
    <dgm:pt modelId="{A706E62F-F332-4190-A97C-B7846F207180}" type="parTrans" cxnId="{62F31E79-8B27-4A27-9852-A51EE06B9A70}">
      <dgm:prSet/>
      <dgm:spPr/>
      <dgm:t>
        <a:bodyPr/>
        <a:lstStyle/>
        <a:p>
          <a:pPr rtl="1"/>
          <a:endParaRPr lang="fa-IR"/>
        </a:p>
      </dgm:t>
    </dgm:pt>
    <dgm:pt modelId="{9199F183-5BB6-4D3D-8C1A-FFA58F184EF1}" type="sibTrans" cxnId="{62F31E79-8B27-4A27-9852-A51EE06B9A70}">
      <dgm:prSet/>
      <dgm:spPr/>
    </dgm:pt>
    <dgm:pt modelId="{A0234F45-1482-4745-A39B-394E6DDD7022}" type="pres">
      <dgm:prSet presAssocID="{1EEDD19A-6C07-4055-B7AD-0CDEEEDFCF64}" presName="diagram" presStyleCnt="0">
        <dgm:presLayoutVars>
          <dgm:chPref val="1"/>
          <dgm:dir val="rev"/>
          <dgm:animOne val="branch"/>
          <dgm:animLvl val="lvl"/>
          <dgm:resizeHandles val="exact"/>
        </dgm:presLayoutVars>
      </dgm:prSet>
      <dgm:spPr/>
      <dgm:t>
        <a:bodyPr/>
        <a:lstStyle/>
        <a:p>
          <a:pPr rtl="1"/>
          <a:endParaRPr lang="fa-IR"/>
        </a:p>
      </dgm:t>
    </dgm:pt>
    <dgm:pt modelId="{2729846D-F343-4DE5-8011-A25733055868}" type="pres">
      <dgm:prSet presAssocID="{712C63EC-3019-468D-9CE6-AD441526D37D}" presName="root1" presStyleCnt="0"/>
      <dgm:spPr/>
    </dgm:pt>
    <dgm:pt modelId="{C048265A-AB33-4824-9680-0E67D2F8FDE8}" type="pres">
      <dgm:prSet presAssocID="{712C63EC-3019-468D-9CE6-AD441526D37D}" presName="LevelOneTextNode" presStyleLbl="node0" presStyleIdx="0" presStyleCnt="1" custScaleX="13576" custScaleY="67819">
        <dgm:presLayoutVars>
          <dgm:chPref val="3"/>
        </dgm:presLayoutVars>
      </dgm:prSet>
      <dgm:spPr/>
      <dgm:t>
        <a:bodyPr/>
        <a:lstStyle/>
        <a:p>
          <a:pPr rtl="1"/>
          <a:endParaRPr lang="fa-IR"/>
        </a:p>
      </dgm:t>
    </dgm:pt>
    <dgm:pt modelId="{9A626621-181E-4D85-8F5B-871029CB494B}" type="pres">
      <dgm:prSet presAssocID="{712C63EC-3019-468D-9CE6-AD441526D37D}" presName="level2hierChild" presStyleCnt="0"/>
      <dgm:spPr/>
    </dgm:pt>
    <dgm:pt modelId="{D29F07A1-1BE6-486D-8069-F382ACEA2A27}" type="pres">
      <dgm:prSet presAssocID="{3D745E5F-6610-4982-BD5A-822B5C97F50C}" presName="conn2-1" presStyleLbl="parChTrans1D2" presStyleIdx="0" presStyleCnt="4"/>
      <dgm:spPr/>
      <dgm:t>
        <a:bodyPr/>
        <a:lstStyle/>
        <a:p>
          <a:pPr rtl="1"/>
          <a:endParaRPr lang="fa-IR"/>
        </a:p>
      </dgm:t>
    </dgm:pt>
    <dgm:pt modelId="{E6B1672F-4689-4497-B929-240525040687}" type="pres">
      <dgm:prSet presAssocID="{3D745E5F-6610-4982-BD5A-822B5C97F50C}" presName="connTx" presStyleLbl="parChTrans1D2" presStyleIdx="0" presStyleCnt="4"/>
      <dgm:spPr/>
      <dgm:t>
        <a:bodyPr/>
        <a:lstStyle/>
        <a:p>
          <a:pPr rtl="1"/>
          <a:endParaRPr lang="fa-IR"/>
        </a:p>
      </dgm:t>
    </dgm:pt>
    <dgm:pt modelId="{A308BB28-0606-4E2D-B738-392C8EE06B23}" type="pres">
      <dgm:prSet presAssocID="{2BF83FB4-AA1F-4145-8BC0-27067E7A1AB4}" presName="root2" presStyleCnt="0"/>
      <dgm:spPr/>
    </dgm:pt>
    <dgm:pt modelId="{40AD5959-C3FF-455E-8429-AAFB77D24852}" type="pres">
      <dgm:prSet presAssocID="{2BF83FB4-AA1F-4145-8BC0-27067E7A1AB4}" presName="LevelTwoTextNode" presStyleLbl="node2" presStyleIdx="0" presStyleCnt="4" custScaleX="183305" custScaleY="53941">
        <dgm:presLayoutVars>
          <dgm:chPref val="3"/>
        </dgm:presLayoutVars>
      </dgm:prSet>
      <dgm:spPr/>
      <dgm:t>
        <a:bodyPr/>
        <a:lstStyle/>
        <a:p>
          <a:pPr rtl="1"/>
          <a:endParaRPr lang="fa-IR"/>
        </a:p>
      </dgm:t>
    </dgm:pt>
    <dgm:pt modelId="{2CFC05D4-85B1-4D79-9324-25EE5B06D0C3}" type="pres">
      <dgm:prSet presAssocID="{2BF83FB4-AA1F-4145-8BC0-27067E7A1AB4}" presName="level3hierChild" presStyleCnt="0"/>
      <dgm:spPr/>
    </dgm:pt>
    <dgm:pt modelId="{01ABDE7F-B5EA-473E-9124-A52FB53F1B84}" type="pres">
      <dgm:prSet presAssocID="{9579D81B-F20B-4950-8DE0-A5AAAB2F2B35}" presName="conn2-1" presStyleLbl="parChTrans1D2" presStyleIdx="1" presStyleCnt="4"/>
      <dgm:spPr/>
      <dgm:t>
        <a:bodyPr/>
        <a:lstStyle/>
        <a:p>
          <a:pPr rtl="1"/>
          <a:endParaRPr lang="fa-IR"/>
        </a:p>
      </dgm:t>
    </dgm:pt>
    <dgm:pt modelId="{142D2754-42B5-406E-BAD9-C74B017471A3}" type="pres">
      <dgm:prSet presAssocID="{9579D81B-F20B-4950-8DE0-A5AAAB2F2B35}" presName="connTx" presStyleLbl="parChTrans1D2" presStyleIdx="1" presStyleCnt="4"/>
      <dgm:spPr/>
      <dgm:t>
        <a:bodyPr/>
        <a:lstStyle/>
        <a:p>
          <a:pPr rtl="1"/>
          <a:endParaRPr lang="fa-IR"/>
        </a:p>
      </dgm:t>
    </dgm:pt>
    <dgm:pt modelId="{2A6C4C63-BD16-44B4-9F4C-E3701D4E1E35}" type="pres">
      <dgm:prSet presAssocID="{7040B727-C5B2-4805-8725-38E502282333}" presName="root2" presStyleCnt="0"/>
      <dgm:spPr/>
    </dgm:pt>
    <dgm:pt modelId="{8EFC8219-C7C3-4D60-86FE-6EBE0773A9A2}" type="pres">
      <dgm:prSet presAssocID="{7040B727-C5B2-4805-8725-38E502282333}" presName="LevelTwoTextNode" presStyleLbl="node2" presStyleIdx="1" presStyleCnt="4" custScaleX="183305" custScaleY="53941">
        <dgm:presLayoutVars>
          <dgm:chPref val="3"/>
        </dgm:presLayoutVars>
      </dgm:prSet>
      <dgm:spPr/>
      <dgm:t>
        <a:bodyPr/>
        <a:lstStyle/>
        <a:p>
          <a:pPr rtl="1"/>
          <a:endParaRPr lang="fa-IR"/>
        </a:p>
      </dgm:t>
    </dgm:pt>
    <dgm:pt modelId="{E29AED9E-7ABE-4AF9-81BF-B918C3762287}" type="pres">
      <dgm:prSet presAssocID="{7040B727-C5B2-4805-8725-38E502282333}" presName="level3hierChild" presStyleCnt="0"/>
      <dgm:spPr/>
    </dgm:pt>
    <dgm:pt modelId="{164CE2A6-833B-4337-A1CF-781D236C38E7}" type="pres">
      <dgm:prSet presAssocID="{05EF7F87-A3CC-4316-87E2-F7D3743D5AB5}" presName="conn2-1" presStyleLbl="parChTrans1D2" presStyleIdx="2" presStyleCnt="4"/>
      <dgm:spPr/>
      <dgm:t>
        <a:bodyPr/>
        <a:lstStyle/>
        <a:p>
          <a:pPr rtl="1"/>
          <a:endParaRPr lang="fa-IR"/>
        </a:p>
      </dgm:t>
    </dgm:pt>
    <dgm:pt modelId="{4AB1501C-9C3A-47D9-B7E9-2FD1DEE739A9}" type="pres">
      <dgm:prSet presAssocID="{05EF7F87-A3CC-4316-87E2-F7D3743D5AB5}" presName="connTx" presStyleLbl="parChTrans1D2" presStyleIdx="2" presStyleCnt="4"/>
      <dgm:spPr/>
      <dgm:t>
        <a:bodyPr/>
        <a:lstStyle/>
        <a:p>
          <a:pPr rtl="1"/>
          <a:endParaRPr lang="fa-IR"/>
        </a:p>
      </dgm:t>
    </dgm:pt>
    <dgm:pt modelId="{7EF46798-9E3E-476B-BDC0-CE398FF2E8D4}" type="pres">
      <dgm:prSet presAssocID="{76E573C1-618F-4C19-AA5D-3D35A194EFE5}" presName="root2" presStyleCnt="0"/>
      <dgm:spPr/>
    </dgm:pt>
    <dgm:pt modelId="{35A33E5C-9A66-4A47-863C-59253DCD4DAE}" type="pres">
      <dgm:prSet presAssocID="{76E573C1-618F-4C19-AA5D-3D35A194EFE5}" presName="LevelTwoTextNode" presStyleLbl="node2" presStyleIdx="2" presStyleCnt="4" custScaleX="89584" custScaleY="49550">
        <dgm:presLayoutVars>
          <dgm:chPref val="3"/>
        </dgm:presLayoutVars>
      </dgm:prSet>
      <dgm:spPr/>
      <dgm:t>
        <a:bodyPr/>
        <a:lstStyle/>
        <a:p>
          <a:pPr rtl="1"/>
          <a:endParaRPr lang="fa-IR"/>
        </a:p>
      </dgm:t>
    </dgm:pt>
    <dgm:pt modelId="{72D77083-67AA-45C1-809F-5D2141583D1B}" type="pres">
      <dgm:prSet presAssocID="{76E573C1-618F-4C19-AA5D-3D35A194EFE5}" presName="level3hierChild" presStyleCnt="0"/>
      <dgm:spPr/>
    </dgm:pt>
    <dgm:pt modelId="{6026AF2A-00EC-4D20-B89F-A470A45C24DB}" type="pres">
      <dgm:prSet presAssocID="{D8F580C6-A272-4D04-9135-1726099A8770}" presName="conn2-1" presStyleLbl="parChTrans1D3" presStyleIdx="0" presStyleCnt="2"/>
      <dgm:spPr/>
      <dgm:t>
        <a:bodyPr/>
        <a:lstStyle/>
        <a:p>
          <a:pPr rtl="1"/>
          <a:endParaRPr lang="fa-IR"/>
        </a:p>
      </dgm:t>
    </dgm:pt>
    <dgm:pt modelId="{2E326DE3-17A4-422F-89FF-45156DEA2BF3}" type="pres">
      <dgm:prSet presAssocID="{D8F580C6-A272-4D04-9135-1726099A8770}" presName="connTx" presStyleLbl="parChTrans1D3" presStyleIdx="0" presStyleCnt="2"/>
      <dgm:spPr/>
      <dgm:t>
        <a:bodyPr/>
        <a:lstStyle/>
        <a:p>
          <a:pPr rtl="1"/>
          <a:endParaRPr lang="fa-IR"/>
        </a:p>
      </dgm:t>
    </dgm:pt>
    <dgm:pt modelId="{1F466CC7-7B74-45DE-8AC1-925B961A7E1E}" type="pres">
      <dgm:prSet presAssocID="{4CBA23F8-2B6C-4FCB-9034-A548AA141EC8}" presName="root2" presStyleCnt="0"/>
      <dgm:spPr/>
    </dgm:pt>
    <dgm:pt modelId="{0D83D8BD-6A04-424D-91F5-58320632889E}" type="pres">
      <dgm:prSet presAssocID="{4CBA23F8-2B6C-4FCB-9034-A548AA141EC8}" presName="LevelTwoTextNode" presStyleLbl="node3" presStyleIdx="0" presStyleCnt="2" custScaleX="45728" custScaleY="40432">
        <dgm:presLayoutVars>
          <dgm:chPref val="3"/>
        </dgm:presLayoutVars>
      </dgm:prSet>
      <dgm:spPr/>
      <dgm:t>
        <a:bodyPr/>
        <a:lstStyle/>
        <a:p>
          <a:pPr rtl="1"/>
          <a:endParaRPr lang="fa-IR"/>
        </a:p>
      </dgm:t>
    </dgm:pt>
    <dgm:pt modelId="{7BF895F9-A3C5-4F68-B108-5BF2439DF305}" type="pres">
      <dgm:prSet presAssocID="{4CBA23F8-2B6C-4FCB-9034-A548AA141EC8}" presName="level3hierChild" presStyleCnt="0"/>
      <dgm:spPr/>
    </dgm:pt>
    <dgm:pt modelId="{708D96CC-B3AA-4C63-AC5A-DCEA02B25A6B}" type="pres">
      <dgm:prSet presAssocID="{AF19DF7B-BF0B-427F-B0D8-6258F13E2DAD}" presName="conn2-1" presStyleLbl="parChTrans1D2" presStyleIdx="3" presStyleCnt="4"/>
      <dgm:spPr/>
      <dgm:t>
        <a:bodyPr/>
        <a:lstStyle/>
        <a:p>
          <a:pPr rtl="1"/>
          <a:endParaRPr lang="fa-IR"/>
        </a:p>
      </dgm:t>
    </dgm:pt>
    <dgm:pt modelId="{4E5B6E62-A302-4CAC-A676-7E8D40513DF8}" type="pres">
      <dgm:prSet presAssocID="{AF19DF7B-BF0B-427F-B0D8-6258F13E2DAD}" presName="connTx" presStyleLbl="parChTrans1D2" presStyleIdx="3" presStyleCnt="4"/>
      <dgm:spPr/>
      <dgm:t>
        <a:bodyPr/>
        <a:lstStyle/>
        <a:p>
          <a:pPr rtl="1"/>
          <a:endParaRPr lang="fa-IR"/>
        </a:p>
      </dgm:t>
    </dgm:pt>
    <dgm:pt modelId="{C678D922-7FCB-40D7-8CA5-6B450528D0E2}" type="pres">
      <dgm:prSet presAssocID="{8A93C4A0-3750-4F39-9DE5-C8E0D118E3B1}" presName="root2" presStyleCnt="0"/>
      <dgm:spPr/>
    </dgm:pt>
    <dgm:pt modelId="{5EB1F275-C8F3-4631-BD16-A7327B13C2D1}" type="pres">
      <dgm:prSet presAssocID="{8A93C4A0-3750-4F39-9DE5-C8E0D118E3B1}" presName="LevelTwoTextNode" presStyleLbl="node2" presStyleIdx="3" presStyleCnt="4" custScaleX="89584" custScaleY="49550">
        <dgm:presLayoutVars>
          <dgm:chPref val="3"/>
        </dgm:presLayoutVars>
      </dgm:prSet>
      <dgm:spPr/>
      <dgm:t>
        <a:bodyPr/>
        <a:lstStyle/>
        <a:p>
          <a:pPr rtl="1"/>
          <a:endParaRPr lang="fa-IR"/>
        </a:p>
      </dgm:t>
    </dgm:pt>
    <dgm:pt modelId="{C941838B-0CFC-49EC-97EA-4C354DE295C1}" type="pres">
      <dgm:prSet presAssocID="{8A93C4A0-3750-4F39-9DE5-C8E0D118E3B1}" presName="level3hierChild" presStyleCnt="0"/>
      <dgm:spPr/>
    </dgm:pt>
    <dgm:pt modelId="{C27C0860-D718-42C6-87F3-5EE41EB4BEA5}" type="pres">
      <dgm:prSet presAssocID="{A706E62F-F332-4190-A97C-B7846F207180}" presName="conn2-1" presStyleLbl="parChTrans1D3" presStyleIdx="1" presStyleCnt="2"/>
      <dgm:spPr/>
      <dgm:t>
        <a:bodyPr/>
        <a:lstStyle/>
        <a:p>
          <a:pPr rtl="1"/>
          <a:endParaRPr lang="fa-IR"/>
        </a:p>
      </dgm:t>
    </dgm:pt>
    <dgm:pt modelId="{60A40DFE-E248-442D-BD7B-031BB567DD52}" type="pres">
      <dgm:prSet presAssocID="{A706E62F-F332-4190-A97C-B7846F207180}" presName="connTx" presStyleLbl="parChTrans1D3" presStyleIdx="1" presStyleCnt="2"/>
      <dgm:spPr/>
      <dgm:t>
        <a:bodyPr/>
        <a:lstStyle/>
        <a:p>
          <a:pPr rtl="1"/>
          <a:endParaRPr lang="fa-IR"/>
        </a:p>
      </dgm:t>
    </dgm:pt>
    <dgm:pt modelId="{CA63BF30-B5F1-4D89-AF2B-ED88E00C8B33}" type="pres">
      <dgm:prSet presAssocID="{8B3C77B6-4504-49B8-A01D-EE84E1A16CCB}" presName="root2" presStyleCnt="0"/>
      <dgm:spPr/>
    </dgm:pt>
    <dgm:pt modelId="{AF46A1D1-F22C-48C5-90D3-4E1DA2BB36B5}" type="pres">
      <dgm:prSet presAssocID="{8B3C77B6-4504-49B8-A01D-EE84E1A16CCB}" presName="LevelTwoTextNode" presStyleLbl="node3" presStyleIdx="1" presStyleCnt="2" custScaleX="45728" custScaleY="40432">
        <dgm:presLayoutVars>
          <dgm:chPref val="3"/>
        </dgm:presLayoutVars>
      </dgm:prSet>
      <dgm:spPr/>
      <dgm:t>
        <a:bodyPr/>
        <a:lstStyle/>
        <a:p>
          <a:pPr rtl="1"/>
          <a:endParaRPr lang="fa-IR"/>
        </a:p>
      </dgm:t>
    </dgm:pt>
    <dgm:pt modelId="{7A6C808C-DD89-4DEA-9A28-21CA346179C9}" type="pres">
      <dgm:prSet presAssocID="{8B3C77B6-4504-49B8-A01D-EE84E1A16CCB}" presName="level3hierChild" presStyleCnt="0"/>
      <dgm:spPr/>
    </dgm:pt>
  </dgm:ptLst>
  <dgm:cxnLst>
    <dgm:cxn modelId="{BC7C2C08-AECE-4761-9BA0-6F80B38A8819}" type="presOf" srcId="{D8F580C6-A272-4D04-9135-1726099A8770}" destId="{6026AF2A-00EC-4D20-B89F-A470A45C24DB}" srcOrd="0" destOrd="0" presId="urn:microsoft.com/office/officeart/2005/8/layout/hierarchy2"/>
    <dgm:cxn modelId="{BE2FA789-78E1-470A-B179-41D990AD1FD3}" type="presOf" srcId="{76E573C1-618F-4C19-AA5D-3D35A194EFE5}" destId="{35A33E5C-9A66-4A47-863C-59253DCD4DAE}" srcOrd="0" destOrd="0" presId="urn:microsoft.com/office/officeart/2005/8/layout/hierarchy2"/>
    <dgm:cxn modelId="{BE27BB76-F696-4593-9BF9-4E564A16FDC0}" type="presOf" srcId="{9579D81B-F20B-4950-8DE0-A5AAAB2F2B35}" destId="{142D2754-42B5-406E-BAD9-C74B017471A3}" srcOrd="1" destOrd="0" presId="urn:microsoft.com/office/officeart/2005/8/layout/hierarchy2"/>
    <dgm:cxn modelId="{F1AB6469-A9D5-465C-8981-FC4900C7E781}" type="presOf" srcId="{712C63EC-3019-468D-9CE6-AD441526D37D}" destId="{C048265A-AB33-4824-9680-0E67D2F8FDE8}" srcOrd="0" destOrd="0" presId="urn:microsoft.com/office/officeart/2005/8/layout/hierarchy2"/>
    <dgm:cxn modelId="{0E28E853-986F-4A69-A309-F596D7F2F2EB}" srcId="{1EEDD19A-6C07-4055-B7AD-0CDEEEDFCF64}" destId="{712C63EC-3019-468D-9CE6-AD441526D37D}" srcOrd="0" destOrd="0" parTransId="{F77FA546-0E4F-4BB9-9ECC-1DC821902412}" sibTransId="{642A8377-4F0A-402A-A38B-969221249DC9}"/>
    <dgm:cxn modelId="{6AF47ED3-6634-4928-9E29-50E0F61409F4}" type="presOf" srcId="{A706E62F-F332-4190-A97C-B7846F207180}" destId="{C27C0860-D718-42C6-87F3-5EE41EB4BEA5}" srcOrd="0" destOrd="0" presId="urn:microsoft.com/office/officeart/2005/8/layout/hierarchy2"/>
    <dgm:cxn modelId="{47534282-3142-4A3E-8A20-E9977659F504}" type="presOf" srcId="{9579D81B-F20B-4950-8DE0-A5AAAB2F2B35}" destId="{01ABDE7F-B5EA-473E-9124-A52FB53F1B84}" srcOrd="0" destOrd="0" presId="urn:microsoft.com/office/officeart/2005/8/layout/hierarchy2"/>
    <dgm:cxn modelId="{D85526A8-C07C-47FC-8E97-3B051EDC3C1F}" type="presOf" srcId="{05EF7F87-A3CC-4316-87E2-F7D3743D5AB5}" destId="{4AB1501C-9C3A-47D9-B7E9-2FD1DEE739A9}" srcOrd="1" destOrd="0" presId="urn:microsoft.com/office/officeart/2005/8/layout/hierarchy2"/>
    <dgm:cxn modelId="{EF77B6FE-DFEA-4EC0-B27C-CF312077D7C4}" srcId="{76E573C1-618F-4C19-AA5D-3D35A194EFE5}" destId="{4CBA23F8-2B6C-4FCB-9034-A548AA141EC8}" srcOrd="0" destOrd="0" parTransId="{D8F580C6-A272-4D04-9135-1726099A8770}" sibTransId="{DB602549-C583-4B2F-923B-DF908C8D87F2}"/>
    <dgm:cxn modelId="{355ADE0D-F972-4D99-AF68-26C4B2B7B7C3}" srcId="{712C63EC-3019-468D-9CE6-AD441526D37D}" destId="{7040B727-C5B2-4805-8725-38E502282333}" srcOrd="1" destOrd="0" parTransId="{9579D81B-F20B-4950-8DE0-A5AAAB2F2B35}" sibTransId="{20A5939B-3CEF-4F26-A41E-5D30CA2A4BEB}"/>
    <dgm:cxn modelId="{7DBAFB6B-40A5-4B1D-888D-E39228312701}" srcId="{712C63EC-3019-468D-9CE6-AD441526D37D}" destId="{2BF83FB4-AA1F-4145-8BC0-27067E7A1AB4}" srcOrd="0" destOrd="0" parTransId="{3D745E5F-6610-4982-BD5A-822B5C97F50C}" sibTransId="{84705B5C-121F-488A-9EDE-4250BD49C223}"/>
    <dgm:cxn modelId="{5723E197-2490-4595-B270-1E2D0AB4379D}" type="presOf" srcId="{AF19DF7B-BF0B-427F-B0D8-6258F13E2DAD}" destId="{4E5B6E62-A302-4CAC-A676-7E8D40513DF8}" srcOrd="1" destOrd="0" presId="urn:microsoft.com/office/officeart/2005/8/layout/hierarchy2"/>
    <dgm:cxn modelId="{4F2F98B5-3F45-4B51-BAD5-01A076091A1F}" srcId="{712C63EC-3019-468D-9CE6-AD441526D37D}" destId="{76E573C1-618F-4C19-AA5D-3D35A194EFE5}" srcOrd="2" destOrd="0" parTransId="{05EF7F87-A3CC-4316-87E2-F7D3743D5AB5}" sibTransId="{0475A821-06F1-4922-AFA2-213AEE838BB4}"/>
    <dgm:cxn modelId="{698A0A17-151A-4FFF-8D50-C55E0E017A29}" type="presOf" srcId="{3D745E5F-6610-4982-BD5A-822B5C97F50C}" destId="{E6B1672F-4689-4497-B929-240525040687}" srcOrd="1" destOrd="0" presId="urn:microsoft.com/office/officeart/2005/8/layout/hierarchy2"/>
    <dgm:cxn modelId="{947CE7DA-3BB8-4B1A-BF55-64DE7684B6A6}" type="presOf" srcId="{3D745E5F-6610-4982-BD5A-822B5C97F50C}" destId="{D29F07A1-1BE6-486D-8069-F382ACEA2A27}" srcOrd="0" destOrd="0" presId="urn:microsoft.com/office/officeart/2005/8/layout/hierarchy2"/>
    <dgm:cxn modelId="{0A3407B0-58A8-4E11-8959-A4C9CDA21F02}" type="presOf" srcId="{A706E62F-F332-4190-A97C-B7846F207180}" destId="{60A40DFE-E248-442D-BD7B-031BB567DD52}" srcOrd="1" destOrd="0" presId="urn:microsoft.com/office/officeart/2005/8/layout/hierarchy2"/>
    <dgm:cxn modelId="{34E3E442-6FEE-4E55-AF39-3CDF45D9A670}" type="presOf" srcId="{1EEDD19A-6C07-4055-B7AD-0CDEEEDFCF64}" destId="{A0234F45-1482-4745-A39B-394E6DDD7022}" srcOrd="0" destOrd="0" presId="urn:microsoft.com/office/officeart/2005/8/layout/hierarchy2"/>
    <dgm:cxn modelId="{774692E4-6E00-458B-B170-2769083B9493}" type="presOf" srcId="{8B3C77B6-4504-49B8-A01D-EE84E1A16CCB}" destId="{AF46A1D1-F22C-48C5-90D3-4E1DA2BB36B5}" srcOrd="0" destOrd="0" presId="urn:microsoft.com/office/officeart/2005/8/layout/hierarchy2"/>
    <dgm:cxn modelId="{A53D47FE-12B8-4469-9FC3-59E5BB884FE8}" type="presOf" srcId="{D8F580C6-A272-4D04-9135-1726099A8770}" destId="{2E326DE3-17A4-422F-89FF-45156DEA2BF3}" srcOrd="1" destOrd="0" presId="urn:microsoft.com/office/officeart/2005/8/layout/hierarchy2"/>
    <dgm:cxn modelId="{62F31E79-8B27-4A27-9852-A51EE06B9A70}" srcId="{8A93C4A0-3750-4F39-9DE5-C8E0D118E3B1}" destId="{8B3C77B6-4504-49B8-A01D-EE84E1A16CCB}" srcOrd="0" destOrd="0" parTransId="{A706E62F-F332-4190-A97C-B7846F207180}" sibTransId="{9199F183-5BB6-4D3D-8C1A-FFA58F184EF1}"/>
    <dgm:cxn modelId="{514CBB46-DEC1-4317-AEE9-9001DA7D20C3}" srcId="{712C63EC-3019-468D-9CE6-AD441526D37D}" destId="{8A93C4A0-3750-4F39-9DE5-C8E0D118E3B1}" srcOrd="3" destOrd="0" parTransId="{AF19DF7B-BF0B-427F-B0D8-6258F13E2DAD}" sibTransId="{0842114F-72C5-4327-BABF-9208A7491213}"/>
    <dgm:cxn modelId="{DA6BF442-BE4B-4F0E-9F94-D149CCAB0852}" type="presOf" srcId="{2BF83FB4-AA1F-4145-8BC0-27067E7A1AB4}" destId="{40AD5959-C3FF-455E-8429-AAFB77D24852}" srcOrd="0" destOrd="0" presId="urn:microsoft.com/office/officeart/2005/8/layout/hierarchy2"/>
    <dgm:cxn modelId="{1576F435-EC26-4ACD-B3BC-53B944F28602}" type="presOf" srcId="{05EF7F87-A3CC-4316-87E2-F7D3743D5AB5}" destId="{164CE2A6-833B-4337-A1CF-781D236C38E7}" srcOrd="0" destOrd="0" presId="urn:microsoft.com/office/officeart/2005/8/layout/hierarchy2"/>
    <dgm:cxn modelId="{68F583B0-C5D0-4DA3-8F69-91CA5F1CD31C}" type="presOf" srcId="{4CBA23F8-2B6C-4FCB-9034-A548AA141EC8}" destId="{0D83D8BD-6A04-424D-91F5-58320632889E}" srcOrd="0" destOrd="0" presId="urn:microsoft.com/office/officeart/2005/8/layout/hierarchy2"/>
    <dgm:cxn modelId="{288C4040-6C7B-449E-8138-37AB81D7780C}" type="presOf" srcId="{AF19DF7B-BF0B-427F-B0D8-6258F13E2DAD}" destId="{708D96CC-B3AA-4C63-AC5A-DCEA02B25A6B}" srcOrd="0" destOrd="0" presId="urn:microsoft.com/office/officeart/2005/8/layout/hierarchy2"/>
    <dgm:cxn modelId="{ABBC7FC9-0F95-4AF7-AECD-42E13065C263}" type="presOf" srcId="{8A93C4A0-3750-4F39-9DE5-C8E0D118E3B1}" destId="{5EB1F275-C8F3-4631-BD16-A7327B13C2D1}" srcOrd="0" destOrd="0" presId="urn:microsoft.com/office/officeart/2005/8/layout/hierarchy2"/>
    <dgm:cxn modelId="{5860603C-3B73-416F-A58C-55679BDE82C9}" type="presOf" srcId="{7040B727-C5B2-4805-8725-38E502282333}" destId="{8EFC8219-C7C3-4D60-86FE-6EBE0773A9A2}" srcOrd="0" destOrd="0" presId="urn:microsoft.com/office/officeart/2005/8/layout/hierarchy2"/>
    <dgm:cxn modelId="{C63DD905-3802-4CF3-8754-51FD1D6453EE}" type="presParOf" srcId="{A0234F45-1482-4745-A39B-394E6DDD7022}" destId="{2729846D-F343-4DE5-8011-A25733055868}" srcOrd="0" destOrd="0" presId="urn:microsoft.com/office/officeart/2005/8/layout/hierarchy2"/>
    <dgm:cxn modelId="{20853489-D4BC-4BA6-9B39-E8B8D2AEC618}" type="presParOf" srcId="{2729846D-F343-4DE5-8011-A25733055868}" destId="{C048265A-AB33-4824-9680-0E67D2F8FDE8}" srcOrd="0" destOrd="0" presId="urn:microsoft.com/office/officeart/2005/8/layout/hierarchy2"/>
    <dgm:cxn modelId="{7D4A6B0B-596C-407A-B3C2-E51A54A4830C}" type="presParOf" srcId="{2729846D-F343-4DE5-8011-A25733055868}" destId="{9A626621-181E-4D85-8F5B-871029CB494B}" srcOrd="1" destOrd="0" presId="urn:microsoft.com/office/officeart/2005/8/layout/hierarchy2"/>
    <dgm:cxn modelId="{50422FE1-E9E8-4055-96D9-E309C38B9462}" type="presParOf" srcId="{9A626621-181E-4D85-8F5B-871029CB494B}" destId="{D29F07A1-1BE6-486D-8069-F382ACEA2A27}" srcOrd="0" destOrd="0" presId="urn:microsoft.com/office/officeart/2005/8/layout/hierarchy2"/>
    <dgm:cxn modelId="{E71FA787-3ADF-4B44-8F47-D1B99B233419}" type="presParOf" srcId="{D29F07A1-1BE6-486D-8069-F382ACEA2A27}" destId="{E6B1672F-4689-4497-B929-240525040687}" srcOrd="0" destOrd="0" presId="urn:microsoft.com/office/officeart/2005/8/layout/hierarchy2"/>
    <dgm:cxn modelId="{F197EDF3-9D09-410F-A46D-19105EF65407}" type="presParOf" srcId="{9A626621-181E-4D85-8F5B-871029CB494B}" destId="{A308BB28-0606-4E2D-B738-392C8EE06B23}" srcOrd="1" destOrd="0" presId="urn:microsoft.com/office/officeart/2005/8/layout/hierarchy2"/>
    <dgm:cxn modelId="{6D2EE773-D967-4471-89DF-0ADE9D70F986}" type="presParOf" srcId="{A308BB28-0606-4E2D-B738-392C8EE06B23}" destId="{40AD5959-C3FF-455E-8429-AAFB77D24852}" srcOrd="0" destOrd="0" presId="urn:microsoft.com/office/officeart/2005/8/layout/hierarchy2"/>
    <dgm:cxn modelId="{53BA9A43-84D5-47CF-A6D1-600F6C60619B}" type="presParOf" srcId="{A308BB28-0606-4E2D-B738-392C8EE06B23}" destId="{2CFC05D4-85B1-4D79-9324-25EE5B06D0C3}" srcOrd="1" destOrd="0" presId="urn:microsoft.com/office/officeart/2005/8/layout/hierarchy2"/>
    <dgm:cxn modelId="{9B148F71-68DD-4F3A-BD6C-CD47B97A553B}" type="presParOf" srcId="{9A626621-181E-4D85-8F5B-871029CB494B}" destId="{01ABDE7F-B5EA-473E-9124-A52FB53F1B84}" srcOrd="2" destOrd="0" presId="urn:microsoft.com/office/officeart/2005/8/layout/hierarchy2"/>
    <dgm:cxn modelId="{D3FCFE21-DD9D-4655-A30E-58F628FE8C3B}" type="presParOf" srcId="{01ABDE7F-B5EA-473E-9124-A52FB53F1B84}" destId="{142D2754-42B5-406E-BAD9-C74B017471A3}" srcOrd="0" destOrd="0" presId="urn:microsoft.com/office/officeart/2005/8/layout/hierarchy2"/>
    <dgm:cxn modelId="{72B436AC-A4CE-47AA-BE37-10543C0D3BA4}" type="presParOf" srcId="{9A626621-181E-4D85-8F5B-871029CB494B}" destId="{2A6C4C63-BD16-44B4-9F4C-E3701D4E1E35}" srcOrd="3" destOrd="0" presId="urn:microsoft.com/office/officeart/2005/8/layout/hierarchy2"/>
    <dgm:cxn modelId="{F4B2BBB4-40E6-48E1-93C6-BBB47E766C5C}" type="presParOf" srcId="{2A6C4C63-BD16-44B4-9F4C-E3701D4E1E35}" destId="{8EFC8219-C7C3-4D60-86FE-6EBE0773A9A2}" srcOrd="0" destOrd="0" presId="urn:microsoft.com/office/officeart/2005/8/layout/hierarchy2"/>
    <dgm:cxn modelId="{502114FD-7D88-44DE-AD6A-BBA029692EF6}" type="presParOf" srcId="{2A6C4C63-BD16-44B4-9F4C-E3701D4E1E35}" destId="{E29AED9E-7ABE-4AF9-81BF-B918C3762287}" srcOrd="1" destOrd="0" presId="urn:microsoft.com/office/officeart/2005/8/layout/hierarchy2"/>
    <dgm:cxn modelId="{5D32C458-3DF1-450A-88A2-C563851763DA}" type="presParOf" srcId="{9A626621-181E-4D85-8F5B-871029CB494B}" destId="{164CE2A6-833B-4337-A1CF-781D236C38E7}" srcOrd="4" destOrd="0" presId="urn:microsoft.com/office/officeart/2005/8/layout/hierarchy2"/>
    <dgm:cxn modelId="{E680715E-97B5-4934-B8CA-CD15106D909F}" type="presParOf" srcId="{164CE2A6-833B-4337-A1CF-781D236C38E7}" destId="{4AB1501C-9C3A-47D9-B7E9-2FD1DEE739A9}" srcOrd="0" destOrd="0" presId="urn:microsoft.com/office/officeart/2005/8/layout/hierarchy2"/>
    <dgm:cxn modelId="{BC21AB06-C689-4A08-B721-9B46F3022380}" type="presParOf" srcId="{9A626621-181E-4D85-8F5B-871029CB494B}" destId="{7EF46798-9E3E-476B-BDC0-CE398FF2E8D4}" srcOrd="5" destOrd="0" presId="urn:microsoft.com/office/officeart/2005/8/layout/hierarchy2"/>
    <dgm:cxn modelId="{AC8FE30B-30E2-4EB5-A7EC-265F09C1A897}" type="presParOf" srcId="{7EF46798-9E3E-476B-BDC0-CE398FF2E8D4}" destId="{35A33E5C-9A66-4A47-863C-59253DCD4DAE}" srcOrd="0" destOrd="0" presId="urn:microsoft.com/office/officeart/2005/8/layout/hierarchy2"/>
    <dgm:cxn modelId="{4EDF34CB-DD77-4D82-9D41-DECF67A00BE5}" type="presParOf" srcId="{7EF46798-9E3E-476B-BDC0-CE398FF2E8D4}" destId="{72D77083-67AA-45C1-809F-5D2141583D1B}" srcOrd="1" destOrd="0" presId="urn:microsoft.com/office/officeart/2005/8/layout/hierarchy2"/>
    <dgm:cxn modelId="{68ACB6BC-C831-467A-AF98-8D702FFFC7AD}" type="presParOf" srcId="{72D77083-67AA-45C1-809F-5D2141583D1B}" destId="{6026AF2A-00EC-4D20-B89F-A470A45C24DB}" srcOrd="0" destOrd="0" presId="urn:microsoft.com/office/officeart/2005/8/layout/hierarchy2"/>
    <dgm:cxn modelId="{95424E41-98F2-4E72-A4E7-807DC20FC2F8}" type="presParOf" srcId="{6026AF2A-00EC-4D20-B89F-A470A45C24DB}" destId="{2E326DE3-17A4-422F-89FF-45156DEA2BF3}" srcOrd="0" destOrd="0" presId="urn:microsoft.com/office/officeart/2005/8/layout/hierarchy2"/>
    <dgm:cxn modelId="{8EEFAF97-B6CB-4A1A-8A6F-8C8CE55D7532}" type="presParOf" srcId="{72D77083-67AA-45C1-809F-5D2141583D1B}" destId="{1F466CC7-7B74-45DE-8AC1-925B961A7E1E}" srcOrd="1" destOrd="0" presId="urn:microsoft.com/office/officeart/2005/8/layout/hierarchy2"/>
    <dgm:cxn modelId="{C063D9DF-0F25-45FC-A4BD-29F054AA44FA}" type="presParOf" srcId="{1F466CC7-7B74-45DE-8AC1-925B961A7E1E}" destId="{0D83D8BD-6A04-424D-91F5-58320632889E}" srcOrd="0" destOrd="0" presId="urn:microsoft.com/office/officeart/2005/8/layout/hierarchy2"/>
    <dgm:cxn modelId="{E49A9B8B-B3B5-4423-A5D4-87B7041F09CB}" type="presParOf" srcId="{1F466CC7-7B74-45DE-8AC1-925B961A7E1E}" destId="{7BF895F9-A3C5-4F68-B108-5BF2439DF305}" srcOrd="1" destOrd="0" presId="urn:microsoft.com/office/officeart/2005/8/layout/hierarchy2"/>
    <dgm:cxn modelId="{5DD74494-5398-46FA-8BC0-FE2C83D59DDC}" type="presParOf" srcId="{9A626621-181E-4D85-8F5B-871029CB494B}" destId="{708D96CC-B3AA-4C63-AC5A-DCEA02B25A6B}" srcOrd="6" destOrd="0" presId="urn:microsoft.com/office/officeart/2005/8/layout/hierarchy2"/>
    <dgm:cxn modelId="{AB30A0E8-24D8-4079-B7E5-9CD5BE70FF75}" type="presParOf" srcId="{708D96CC-B3AA-4C63-AC5A-DCEA02B25A6B}" destId="{4E5B6E62-A302-4CAC-A676-7E8D40513DF8}" srcOrd="0" destOrd="0" presId="urn:microsoft.com/office/officeart/2005/8/layout/hierarchy2"/>
    <dgm:cxn modelId="{DFE9E815-2D47-4CE4-BFB9-D4204A5AEF76}" type="presParOf" srcId="{9A626621-181E-4D85-8F5B-871029CB494B}" destId="{C678D922-7FCB-40D7-8CA5-6B450528D0E2}" srcOrd="7" destOrd="0" presId="urn:microsoft.com/office/officeart/2005/8/layout/hierarchy2"/>
    <dgm:cxn modelId="{F26BB3F4-DFE9-4BEF-B592-1B50F5722AAE}" type="presParOf" srcId="{C678D922-7FCB-40D7-8CA5-6B450528D0E2}" destId="{5EB1F275-C8F3-4631-BD16-A7327B13C2D1}" srcOrd="0" destOrd="0" presId="urn:microsoft.com/office/officeart/2005/8/layout/hierarchy2"/>
    <dgm:cxn modelId="{AEED82D6-79A7-4113-8EE5-0EA94C39372B}" type="presParOf" srcId="{C678D922-7FCB-40D7-8CA5-6B450528D0E2}" destId="{C941838B-0CFC-49EC-97EA-4C354DE295C1}" srcOrd="1" destOrd="0" presId="urn:microsoft.com/office/officeart/2005/8/layout/hierarchy2"/>
    <dgm:cxn modelId="{4993D69C-2112-4B34-BE35-0EDA5069EAE7}" type="presParOf" srcId="{C941838B-0CFC-49EC-97EA-4C354DE295C1}" destId="{C27C0860-D718-42C6-87F3-5EE41EB4BEA5}" srcOrd="0" destOrd="0" presId="urn:microsoft.com/office/officeart/2005/8/layout/hierarchy2"/>
    <dgm:cxn modelId="{EFDF058C-7D6B-46C8-989A-6DEAEA964E85}" type="presParOf" srcId="{C27C0860-D718-42C6-87F3-5EE41EB4BEA5}" destId="{60A40DFE-E248-442D-BD7B-031BB567DD52}" srcOrd="0" destOrd="0" presId="urn:microsoft.com/office/officeart/2005/8/layout/hierarchy2"/>
    <dgm:cxn modelId="{6EFE4566-FB8F-42CF-AAAB-F7E47F6509C7}" type="presParOf" srcId="{C941838B-0CFC-49EC-97EA-4C354DE295C1}" destId="{CA63BF30-B5F1-4D89-AF2B-ED88E00C8B33}" srcOrd="1" destOrd="0" presId="urn:microsoft.com/office/officeart/2005/8/layout/hierarchy2"/>
    <dgm:cxn modelId="{11B9EFC4-C2DA-48A5-86BC-BCFBBD8AEFEC}" type="presParOf" srcId="{CA63BF30-B5F1-4D89-AF2B-ED88E00C8B33}" destId="{AF46A1D1-F22C-48C5-90D3-4E1DA2BB36B5}" srcOrd="0" destOrd="0" presId="urn:microsoft.com/office/officeart/2005/8/layout/hierarchy2"/>
    <dgm:cxn modelId="{7459B51A-7AB8-483E-98A7-4D48D6357F4A}" type="presParOf" srcId="{CA63BF30-B5F1-4D89-AF2B-ED88E00C8B33}" destId="{7A6C808C-DD89-4DEA-9A28-21CA346179C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A19620-7BF1-4DD7-A25C-D46131681D98}"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7D4A64D9-2910-4717-A6B6-56977C6E5ABD}">
      <dgm:prSet custT="1"/>
      <dgm:spPr/>
      <dgm:t>
        <a:bodyPr/>
        <a:lstStyle/>
        <a:p>
          <a:pPr rtl="1"/>
          <a:r>
            <a:rPr lang="fa-IR" sz="1600" dirty="0" smtClean="0">
              <a:cs typeface="B Koodak" pitchFamily="2" charset="-78"/>
            </a:rPr>
            <a:t>حدیث اول</a:t>
          </a:r>
          <a:endParaRPr lang="fa-IR" sz="1600" dirty="0">
            <a:cs typeface="B Koodak" pitchFamily="2" charset="-78"/>
          </a:endParaRPr>
        </a:p>
      </dgm:t>
    </dgm:pt>
    <dgm:pt modelId="{DEF509C6-F857-4B9C-B3B4-2812AFA2E0EE}" type="parTrans" cxnId="{37A5415D-2B23-48B5-9A54-865ACF8BFA26}">
      <dgm:prSet/>
      <dgm:spPr/>
      <dgm:t>
        <a:bodyPr/>
        <a:lstStyle/>
        <a:p>
          <a:pPr rtl="1"/>
          <a:endParaRPr lang="fa-IR" sz="1600">
            <a:cs typeface="B Koodak" pitchFamily="2" charset="-78"/>
          </a:endParaRPr>
        </a:p>
      </dgm:t>
    </dgm:pt>
    <dgm:pt modelId="{7AA02D9D-F856-4B26-BE55-7BB6876078F2}" type="sibTrans" cxnId="{37A5415D-2B23-48B5-9A54-865ACF8BFA26}">
      <dgm:prSet/>
      <dgm:spPr/>
      <dgm:t>
        <a:bodyPr/>
        <a:lstStyle/>
        <a:p>
          <a:pPr rtl="1"/>
          <a:endParaRPr lang="fa-IR" sz="1600">
            <a:cs typeface="B Koodak" pitchFamily="2" charset="-78"/>
          </a:endParaRPr>
        </a:p>
      </dgm:t>
    </dgm:pt>
    <dgm:pt modelId="{3258E2BF-5ADE-4887-A0E0-C2A5F1B978E5}">
      <dgm:prSet custT="1"/>
      <dgm:spPr/>
      <dgm:t>
        <a:bodyPr/>
        <a:lstStyle/>
        <a:p>
          <a:pPr rtl="1"/>
          <a:r>
            <a:rPr lang="fa-IR" sz="1600" dirty="0" smtClean="0">
              <a:cs typeface="B Koodak" pitchFamily="2" charset="-78"/>
            </a:rPr>
            <a:t>ِّ عَنْ أَبِي يَعْقُوبَ الْبَغْدَادِيِّ قَالَ: قَالَ ابْنُ السِّكِّيتِ‏ لِأَبِي الْحَسَنِ ع لِمَا ذَا بَعَثَ اللَّهُ مُوسَى بْنَ عِمْرَانَ ع بِالْعَصَا وَ يَدِهِ الْبَيْضَاءِ وَ آلَةِ السِّحْرِ وَ بَعَثَ عِيسَى بِآلَةِ الطِّبِّ وَ بَعَثَ مُحَمَّداً صَلَّى اللَّهُ عَلَيْهِ وَ آلِهِ وَ عَلَى جَمِيعِ الْأَنْبِيَاءِ بِالْكَلَامِ وَ الْخُطَبِ فَقَالَ أَبُو الْحَسَنِ ع إِنَّ اللَّهَ لَمَّا بَعَثَ مُوسَى ع كَانَ الْغَالِبُ عَلَى أَهْلِ عَصْرِهِ السِّحْرَ فَأَتَاهُمْ مِنْ عِنْدِ اللَّهِ بِمَا لَمْ يَكُنْ فِي وُسْعِهِمْ مِثْلُهُ وَ مَا أَبْطَلَ بِهِ سِحْرَهُمْ وَ أَثْبَتَ بِهِ الْحُجَّةَ عَلَيْهِمْ وَ إِنَّ اللَّهَ بَعَثَ عِيسَى ع فِي وَقْتٍ قَدْ ظَهَرَتْ فِيهِ الزَّمَانَاتُ‏وَ احْتَاجَ النَّاسُ إِلَى الطِّبِّ فَأَتَاهُمْ مِنْ عِنْدِ اللَّهِ بِمَا لَمْ يَكُنْ عِنْدَهُمْ مِثْلُهُ وَ بِمَا أَحْيَا لَهُمُ الْمَوْتَى وَ أَبْرَأَ الْأَكْمَهَ وَ الْأَبْرَصَ بِإِذْنِ اللَّهِ وَ أَثْبَتَ بِهِ الْحُجَّةَ عَلَيْهِمْ وَ إِنَّ اللَّهَ بَعَثَ مُحَمَّداً ص فِي وَقْتٍ كَانَ الْغَالِبُ عَلَى أَهْلِ عَصْرِهِ الْخُطَبَ وَ الْكَلَامَ‏ وَ أَظُنُّهُ قَالَ الشِّعْرَ فَأَتَاهُمْ مِنْ عِنْدِ اللَّهِ مِنْ مَوَاعِظِهِ وَ حِكَمِهِ مَا أَبْطَلَ بِهِ قَوْلَهُمْ وَ أَثْبَتَ بِهِ الْحُجَّةَ عَلَيْهِمْ قَالَ فَقَالَ ابْنُ السِّكِّيتِ تَاللَّهِ مَا رَأَيْتُ مِثْلَكَ قَطُّ فَمَا الْحُجَّةُ عَلَى الْخَلْقِ الْيَوْمَ قَالَ فَقَالَ ع الْعَقْلُ يُعْرَفُ بِهِ الصَّادِقُ عَلَى اللَّهِ فَيُصَدِّقُهُ وَ الْكَاذِبُ عَلَى اللَّهِ فَيُكَذِّبُهُ قَالَ فَقَالَ ابْنُ السِّكِّيتِ هَذَا وَ اللَّهِ هُوَ الْجَوَابُ. (کافی / ج 1 / 24 )</a:t>
          </a:r>
          <a:endParaRPr lang="fa-IR" sz="1600" dirty="0">
            <a:cs typeface="B Koodak" pitchFamily="2" charset="-78"/>
          </a:endParaRPr>
        </a:p>
      </dgm:t>
    </dgm:pt>
    <dgm:pt modelId="{1587C427-F821-40CB-8C87-8A3D40AD3F18}" type="parTrans" cxnId="{1BEBA03F-36A9-4BEC-A446-5E7FDD663F2D}">
      <dgm:prSet custT="1"/>
      <dgm:spPr/>
      <dgm:t>
        <a:bodyPr/>
        <a:lstStyle/>
        <a:p>
          <a:pPr rtl="1"/>
          <a:endParaRPr lang="fa-IR" sz="1600">
            <a:cs typeface="B Koodak" pitchFamily="2" charset="-78"/>
          </a:endParaRPr>
        </a:p>
      </dgm:t>
    </dgm:pt>
    <dgm:pt modelId="{AF4EF33A-BD1C-4468-942B-E1D43BCE58F5}" type="sibTrans" cxnId="{1BEBA03F-36A9-4BEC-A446-5E7FDD663F2D}">
      <dgm:prSet/>
      <dgm:spPr/>
      <dgm:t>
        <a:bodyPr/>
        <a:lstStyle/>
        <a:p>
          <a:pPr rtl="1"/>
          <a:endParaRPr lang="fa-IR" sz="1600">
            <a:cs typeface="B Koodak" pitchFamily="2" charset="-78"/>
          </a:endParaRPr>
        </a:p>
      </dgm:t>
    </dgm:pt>
    <dgm:pt modelId="{075A6221-9E64-4008-8245-D4547F95E103}">
      <dgm:prSet custT="1"/>
      <dgm:spPr/>
      <dgm:t>
        <a:bodyPr/>
        <a:lstStyle/>
        <a:p>
          <a:pPr rtl="1"/>
          <a:r>
            <a:rPr lang="fa-IR" sz="1600" dirty="0" smtClean="0">
              <a:cs typeface="B Koodak" pitchFamily="2" charset="-78"/>
            </a:rPr>
            <a:t>حدیث دوم</a:t>
          </a:r>
          <a:endParaRPr lang="fa-IR" sz="1600" dirty="0">
            <a:cs typeface="B Koodak" pitchFamily="2" charset="-78"/>
          </a:endParaRPr>
        </a:p>
      </dgm:t>
    </dgm:pt>
    <dgm:pt modelId="{EB440F6D-AC8F-440E-AF21-55DC0269E9E3}" type="parTrans" cxnId="{16C23E04-1A7D-436A-B73E-5C5F5FBBE153}">
      <dgm:prSet/>
      <dgm:spPr/>
      <dgm:t>
        <a:bodyPr/>
        <a:lstStyle/>
        <a:p>
          <a:pPr rtl="1"/>
          <a:endParaRPr lang="fa-IR" sz="1600">
            <a:cs typeface="B Koodak" pitchFamily="2" charset="-78"/>
          </a:endParaRPr>
        </a:p>
      </dgm:t>
    </dgm:pt>
    <dgm:pt modelId="{278EC782-1BC4-4FA1-A42D-A31C9FE1BA0A}" type="sibTrans" cxnId="{16C23E04-1A7D-436A-B73E-5C5F5FBBE153}">
      <dgm:prSet/>
      <dgm:spPr/>
      <dgm:t>
        <a:bodyPr/>
        <a:lstStyle/>
        <a:p>
          <a:pPr rtl="1"/>
          <a:endParaRPr lang="fa-IR" sz="1600">
            <a:cs typeface="B Koodak" pitchFamily="2" charset="-78"/>
          </a:endParaRPr>
        </a:p>
      </dgm:t>
    </dgm:pt>
    <dgm:pt modelId="{6360DAC0-AA78-44F9-8478-B017730050F2}">
      <dgm:prSet custT="1"/>
      <dgm:spPr/>
      <dgm:t>
        <a:bodyPr/>
        <a:lstStyle/>
        <a:p>
          <a:pPr rtl="1"/>
          <a:r>
            <a:rPr lang="fa-IR" sz="1600" dirty="0" smtClean="0">
              <a:cs typeface="B Koodak" pitchFamily="2" charset="-78"/>
            </a:rPr>
            <a:t>ان ابن أبي العوجاء و ثلثة نفر من الدهرية اتفقوا على ان يعارض كل واحد منهم ربع القرآن و كانوا بمكة، و عاهدوا على أن يجيئوا بمعارضته في العام القابل، فلما حال الحول و اجتمعوا في مقام إبراهيم عليه السلام أيضا قال أحدهم: انى لما رأيت قوله: «يا أَرْضُ ابْلَعِي ماءَكِ وَ يا سَماءُ أَقْلِعِي وَ غِيضَ الْماءُ» كففت عن المعارضة و قال الآخر: و كذا أنا لما وجدت قوله: «فَلَمَّا اسْتَيْأَسُوا مِنْهُ خَلَصُوا نَجِيًّا» أيست من المعارضة، و كانوا يسترون ذلك، إذ مر عليهم الصادق عليه السلام فالتفت إليهم و قرأ عليهم: «قُلْ لَئِنِ اجْتَمَعَتِ الْإِنْسُ وَ الْجِنُّ عَلى‏ أَنْ يَأْتُوا بِمِثْلِ هذَا الْقُرْآنِ لا يَأْتُونَ بِمِثْلِهِ» فبهتوا.</a:t>
          </a:r>
          <a:endParaRPr lang="fa-IR" sz="1600" dirty="0">
            <a:cs typeface="B Koodak" pitchFamily="2" charset="-78"/>
          </a:endParaRPr>
        </a:p>
      </dgm:t>
    </dgm:pt>
    <dgm:pt modelId="{2F429A3A-ED8C-422B-82D9-B2CEE97FC9BD}" type="parTrans" cxnId="{C38B6B32-5997-4D0C-A524-04A72967C765}">
      <dgm:prSet custT="1"/>
      <dgm:spPr/>
      <dgm:t>
        <a:bodyPr/>
        <a:lstStyle/>
        <a:p>
          <a:pPr rtl="1"/>
          <a:endParaRPr lang="fa-IR" sz="1600">
            <a:cs typeface="B Koodak" pitchFamily="2" charset="-78"/>
          </a:endParaRPr>
        </a:p>
      </dgm:t>
    </dgm:pt>
    <dgm:pt modelId="{2882F1E9-F322-4118-BA1D-92F93914A8E0}" type="sibTrans" cxnId="{C38B6B32-5997-4D0C-A524-04A72967C765}">
      <dgm:prSet/>
      <dgm:spPr/>
      <dgm:t>
        <a:bodyPr/>
        <a:lstStyle/>
        <a:p>
          <a:pPr rtl="1"/>
          <a:endParaRPr lang="fa-IR" sz="1600">
            <a:cs typeface="B Koodak" pitchFamily="2" charset="-78"/>
          </a:endParaRPr>
        </a:p>
      </dgm:t>
    </dgm:pt>
    <dgm:pt modelId="{88A03523-D1AD-4B79-9C01-848F9F9E9231}" type="pres">
      <dgm:prSet presAssocID="{41A19620-7BF1-4DD7-A25C-D46131681D98}" presName="diagram" presStyleCnt="0">
        <dgm:presLayoutVars>
          <dgm:chPref val="1"/>
          <dgm:dir val="rev"/>
          <dgm:animOne val="branch"/>
          <dgm:animLvl val="lvl"/>
          <dgm:resizeHandles val="exact"/>
        </dgm:presLayoutVars>
      </dgm:prSet>
      <dgm:spPr/>
      <dgm:t>
        <a:bodyPr/>
        <a:lstStyle/>
        <a:p>
          <a:pPr rtl="1"/>
          <a:endParaRPr lang="fa-IR"/>
        </a:p>
      </dgm:t>
    </dgm:pt>
    <dgm:pt modelId="{3F3AF9A5-9ABE-4102-82A5-CD53F93C657A}" type="pres">
      <dgm:prSet presAssocID="{7D4A64D9-2910-4717-A6B6-56977C6E5ABD}" presName="root1" presStyleCnt="0"/>
      <dgm:spPr/>
    </dgm:pt>
    <dgm:pt modelId="{1F60988A-3D55-4D6D-80B1-046DC636C23A}" type="pres">
      <dgm:prSet presAssocID="{7D4A64D9-2910-4717-A6B6-56977C6E5ABD}" presName="LevelOneTextNode" presStyleLbl="node0" presStyleIdx="0" presStyleCnt="2" custScaleX="42327" custScaleY="78566">
        <dgm:presLayoutVars>
          <dgm:chPref val="3"/>
        </dgm:presLayoutVars>
      </dgm:prSet>
      <dgm:spPr/>
      <dgm:t>
        <a:bodyPr/>
        <a:lstStyle/>
        <a:p>
          <a:pPr rtl="1"/>
          <a:endParaRPr lang="fa-IR"/>
        </a:p>
      </dgm:t>
    </dgm:pt>
    <dgm:pt modelId="{B4B56113-48A8-46C5-AA28-71B26E0463C4}" type="pres">
      <dgm:prSet presAssocID="{7D4A64D9-2910-4717-A6B6-56977C6E5ABD}" presName="level2hierChild" presStyleCnt="0"/>
      <dgm:spPr/>
    </dgm:pt>
    <dgm:pt modelId="{DE193417-A625-4D09-95C6-6C8B1101008D}" type="pres">
      <dgm:prSet presAssocID="{1587C427-F821-40CB-8C87-8A3D40AD3F18}" presName="conn2-1" presStyleLbl="parChTrans1D2" presStyleIdx="0" presStyleCnt="2"/>
      <dgm:spPr/>
      <dgm:t>
        <a:bodyPr/>
        <a:lstStyle/>
        <a:p>
          <a:pPr rtl="1"/>
          <a:endParaRPr lang="fa-IR"/>
        </a:p>
      </dgm:t>
    </dgm:pt>
    <dgm:pt modelId="{76DFFE15-985E-4DAE-A2DC-2C7C5CC65BA3}" type="pres">
      <dgm:prSet presAssocID="{1587C427-F821-40CB-8C87-8A3D40AD3F18}" presName="connTx" presStyleLbl="parChTrans1D2" presStyleIdx="0" presStyleCnt="2"/>
      <dgm:spPr/>
      <dgm:t>
        <a:bodyPr/>
        <a:lstStyle/>
        <a:p>
          <a:pPr rtl="1"/>
          <a:endParaRPr lang="fa-IR"/>
        </a:p>
      </dgm:t>
    </dgm:pt>
    <dgm:pt modelId="{F3B73D2B-A8C8-4A88-8D03-A6DD39D95F2A}" type="pres">
      <dgm:prSet presAssocID="{3258E2BF-5ADE-4887-A0E0-C2A5F1B978E5}" presName="root2" presStyleCnt="0"/>
      <dgm:spPr/>
    </dgm:pt>
    <dgm:pt modelId="{015EC2BC-6C00-4138-A738-24942748AD2C}" type="pres">
      <dgm:prSet presAssocID="{3258E2BF-5ADE-4887-A0E0-C2A5F1B978E5}" presName="LevelTwoTextNode" presStyleLbl="node2" presStyleIdx="0" presStyleCnt="2" custScaleX="493163" custScaleY="371590">
        <dgm:presLayoutVars>
          <dgm:chPref val="3"/>
        </dgm:presLayoutVars>
      </dgm:prSet>
      <dgm:spPr/>
      <dgm:t>
        <a:bodyPr/>
        <a:lstStyle/>
        <a:p>
          <a:pPr rtl="1"/>
          <a:endParaRPr lang="fa-IR"/>
        </a:p>
      </dgm:t>
    </dgm:pt>
    <dgm:pt modelId="{555832AD-A585-4B3D-9DB9-5F7303A8C03C}" type="pres">
      <dgm:prSet presAssocID="{3258E2BF-5ADE-4887-A0E0-C2A5F1B978E5}" presName="level3hierChild" presStyleCnt="0"/>
      <dgm:spPr/>
    </dgm:pt>
    <dgm:pt modelId="{5E624E8A-309B-4EDE-82A4-598783BD387B}" type="pres">
      <dgm:prSet presAssocID="{075A6221-9E64-4008-8245-D4547F95E103}" presName="root1" presStyleCnt="0"/>
      <dgm:spPr/>
    </dgm:pt>
    <dgm:pt modelId="{79CDF9FF-25F5-4808-93BA-F507C31A8D36}" type="pres">
      <dgm:prSet presAssocID="{075A6221-9E64-4008-8245-D4547F95E103}" presName="LevelOneTextNode" presStyleLbl="node0" presStyleIdx="1" presStyleCnt="2" custScaleX="42327" custScaleY="78566">
        <dgm:presLayoutVars>
          <dgm:chPref val="3"/>
        </dgm:presLayoutVars>
      </dgm:prSet>
      <dgm:spPr/>
      <dgm:t>
        <a:bodyPr/>
        <a:lstStyle/>
        <a:p>
          <a:pPr rtl="1"/>
          <a:endParaRPr lang="fa-IR"/>
        </a:p>
      </dgm:t>
    </dgm:pt>
    <dgm:pt modelId="{7DCDE72C-8B47-404E-B230-A153F28B0314}" type="pres">
      <dgm:prSet presAssocID="{075A6221-9E64-4008-8245-D4547F95E103}" presName="level2hierChild" presStyleCnt="0"/>
      <dgm:spPr/>
    </dgm:pt>
    <dgm:pt modelId="{4F321316-B449-4430-A355-27AC82200DC4}" type="pres">
      <dgm:prSet presAssocID="{2F429A3A-ED8C-422B-82D9-B2CEE97FC9BD}" presName="conn2-1" presStyleLbl="parChTrans1D2" presStyleIdx="1" presStyleCnt="2"/>
      <dgm:spPr/>
      <dgm:t>
        <a:bodyPr/>
        <a:lstStyle/>
        <a:p>
          <a:pPr rtl="1"/>
          <a:endParaRPr lang="fa-IR"/>
        </a:p>
      </dgm:t>
    </dgm:pt>
    <dgm:pt modelId="{D0BE2103-6A31-45C4-8E54-379A7DF3CD49}" type="pres">
      <dgm:prSet presAssocID="{2F429A3A-ED8C-422B-82D9-B2CEE97FC9BD}" presName="connTx" presStyleLbl="parChTrans1D2" presStyleIdx="1" presStyleCnt="2"/>
      <dgm:spPr/>
      <dgm:t>
        <a:bodyPr/>
        <a:lstStyle/>
        <a:p>
          <a:pPr rtl="1"/>
          <a:endParaRPr lang="fa-IR"/>
        </a:p>
      </dgm:t>
    </dgm:pt>
    <dgm:pt modelId="{934C09D1-6EA1-452F-B209-004DE1482987}" type="pres">
      <dgm:prSet presAssocID="{6360DAC0-AA78-44F9-8478-B017730050F2}" presName="root2" presStyleCnt="0"/>
      <dgm:spPr/>
    </dgm:pt>
    <dgm:pt modelId="{B140085E-085D-4B3E-AB56-568CFF06F9B1}" type="pres">
      <dgm:prSet presAssocID="{6360DAC0-AA78-44F9-8478-B017730050F2}" presName="LevelTwoTextNode" presStyleLbl="node2" presStyleIdx="1" presStyleCnt="2" custScaleX="493163" custScaleY="225619">
        <dgm:presLayoutVars>
          <dgm:chPref val="3"/>
        </dgm:presLayoutVars>
      </dgm:prSet>
      <dgm:spPr/>
      <dgm:t>
        <a:bodyPr/>
        <a:lstStyle/>
        <a:p>
          <a:pPr rtl="1"/>
          <a:endParaRPr lang="fa-IR"/>
        </a:p>
      </dgm:t>
    </dgm:pt>
    <dgm:pt modelId="{DB5180BD-A366-46AA-BC4F-184B7C922431}" type="pres">
      <dgm:prSet presAssocID="{6360DAC0-AA78-44F9-8478-B017730050F2}" presName="level3hierChild" presStyleCnt="0"/>
      <dgm:spPr/>
    </dgm:pt>
  </dgm:ptLst>
  <dgm:cxnLst>
    <dgm:cxn modelId="{22B019D1-E73E-4925-85C3-7F00506A3165}" type="presOf" srcId="{1587C427-F821-40CB-8C87-8A3D40AD3F18}" destId="{76DFFE15-985E-4DAE-A2DC-2C7C5CC65BA3}" srcOrd="1" destOrd="0" presId="urn:microsoft.com/office/officeart/2005/8/layout/hierarchy2"/>
    <dgm:cxn modelId="{C38B6B32-5997-4D0C-A524-04A72967C765}" srcId="{075A6221-9E64-4008-8245-D4547F95E103}" destId="{6360DAC0-AA78-44F9-8478-B017730050F2}" srcOrd="0" destOrd="0" parTransId="{2F429A3A-ED8C-422B-82D9-B2CEE97FC9BD}" sibTransId="{2882F1E9-F322-4118-BA1D-92F93914A8E0}"/>
    <dgm:cxn modelId="{C83B4C5E-D627-4325-886B-47AB6B14B214}" type="presOf" srcId="{075A6221-9E64-4008-8245-D4547F95E103}" destId="{79CDF9FF-25F5-4808-93BA-F507C31A8D36}" srcOrd="0" destOrd="0" presId="urn:microsoft.com/office/officeart/2005/8/layout/hierarchy2"/>
    <dgm:cxn modelId="{E9EFBCF9-A0AD-4BDD-8966-ADFD189E84EF}" type="presOf" srcId="{2F429A3A-ED8C-422B-82D9-B2CEE97FC9BD}" destId="{4F321316-B449-4430-A355-27AC82200DC4}" srcOrd="0" destOrd="0" presId="urn:microsoft.com/office/officeart/2005/8/layout/hierarchy2"/>
    <dgm:cxn modelId="{EC31EF3B-183B-4967-90A5-53834D8357A6}" type="presOf" srcId="{3258E2BF-5ADE-4887-A0E0-C2A5F1B978E5}" destId="{015EC2BC-6C00-4138-A738-24942748AD2C}" srcOrd="0" destOrd="0" presId="urn:microsoft.com/office/officeart/2005/8/layout/hierarchy2"/>
    <dgm:cxn modelId="{37A5415D-2B23-48B5-9A54-865ACF8BFA26}" srcId="{41A19620-7BF1-4DD7-A25C-D46131681D98}" destId="{7D4A64D9-2910-4717-A6B6-56977C6E5ABD}" srcOrd="0" destOrd="0" parTransId="{DEF509C6-F857-4B9C-B3B4-2812AFA2E0EE}" sibTransId="{7AA02D9D-F856-4B26-BE55-7BB6876078F2}"/>
    <dgm:cxn modelId="{70F8E91B-4FB8-43A4-B8FE-AC6168FF5F36}" type="presOf" srcId="{7D4A64D9-2910-4717-A6B6-56977C6E5ABD}" destId="{1F60988A-3D55-4D6D-80B1-046DC636C23A}" srcOrd="0" destOrd="0" presId="urn:microsoft.com/office/officeart/2005/8/layout/hierarchy2"/>
    <dgm:cxn modelId="{16C23E04-1A7D-436A-B73E-5C5F5FBBE153}" srcId="{41A19620-7BF1-4DD7-A25C-D46131681D98}" destId="{075A6221-9E64-4008-8245-D4547F95E103}" srcOrd="1" destOrd="0" parTransId="{EB440F6D-AC8F-440E-AF21-55DC0269E9E3}" sibTransId="{278EC782-1BC4-4FA1-A42D-A31C9FE1BA0A}"/>
    <dgm:cxn modelId="{75EDE23B-2FAA-4030-BA18-A0A57F408CB1}" type="presOf" srcId="{2F429A3A-ED8C-422B-82D9-B2CEE97FC9BD}" destId="{D0BE2103-6A31-45C4-8E54-379A7DF3CD49}" srcOrd="1" destOrd="0" presId="urn:microsoft.com/office/officeart/2005/8/layout/hierarchy2"/>
    <dgm:cxn modelId="{E61A2849-A0CD-46BF-B66F-FB954CA399CC}" type="presOf" srcId="{41A19620-7BF1-4DD7-A25C-D46131681D98}" destId="{88A03523-D1AD-4B79-9C01-848F9F9E9231}" srcOrd="0" destOrd="0" presId="urn:microsoft.com/office/officeart/2005/8/layout/hierarchy2"/>
    <dgm:cxn modelId="{0CEA9C59-72D4-4FBF-9B63-17F36694064C}" type="presOf" srcId="{6360DAC0-AA78-44F9-8478-B017730050F2}" destId="{B140085E-085D-4B3E-AB56-568CFF06F9B1}" srcOrd="0" destOrd="0" presId="urn:microsoft.com/office/officeart/2005/8/layout/hierarchy2"/>
    <dgm:cxn modelId="{1BEBA03F-36A9-4BEC-A446-5E7FDD663F2D}" srcId="{7D4A64D9-2910-4717-A6B6-56977C6E5ABD}" destId="{3258E2BF-5ADE-4887-A0E0-C2A5F1B978E5}" srcOrd="0" destOrd="0" parTransId="{1587C427-F821-40CB-8C87-8A3D40AD3F18}" sibTransId="{AF4EF33A-BD1C-4468-942B-E1D43BCE58F5}"/>
    <dgm:cxn modelId="{A5B29D34-E1A6-4FB0-A4B7-207150DEEF3E}" type="presOf" srcId="{1587C427-F821-40CB-8C87-8A3D40AD3F18}" destId="{DE193417-A625-4D09-95C6-6C8B1101008D}" srcOrd="0" destOrd="0" presId="urn:microsoft.com/office/officeart/2005/8/layout/hierarchy2"/>
    <dgm:cxn modelId="{17E41944-81B3-4582-BAF2-333CF1099291}" type="presParOf" srcId="{88A03523-D1AD-4B79-9C01-848F9F9E9231}" destId="{3F3AF9A5-9ABE-4102-82A5-CD53F93C657A}" srcOrd="0" destOrd="0" presId="urn:microsoft.com/office/officeart/2005/8/layout/hierarchy2"/>
    <dgm:cxn modelId="{FE2CDC2C-AD07-484C-883E-B22C1D420827}" type="presParOf" srcId="{3F3AF9A5-9ABE-4102-82A5-CD53F93C657A}" destId="{1F60988A-3D55-4D6D-80B1-046DC636C23A}" srcOrd="0" destOrd="0" presId="urn:microsoft.com/office/officeart/2005/8/layout/hierarchy2"/>
    <dgm:cxn modelId="{9A1B550F-6DD0-495F-8AA3-B07D8314EBE9}" type="presParOf" srcId="{3F3AF9A5-9ABE-4102-82A5-CD53F93C657A}" destId="{B4B56113-48A8-46C5-AA28-71B26E0463C4}" srcOrd="1" destOrd="0" presId="urn:microsoft.com/office/officeart/2005/8/layout/hierarchy2"/>
    <dgm:cxn modelId="{A73C94C5-2BB4-4AC6-ADFE-DCDD996AC7BD}" type="presParOf" srcId="{B4B56113-48A8-46C5-AA28-71B26E0463C4}" destId="{DE193417-A625-4D09-95C6-6C8B1101008D}" srcOrd="0" destOrd="0" presId="urn:microsoft.com/office/officeart/2005/8/layout/hierarchy2"/>
    <dgm:cxn modelId="{672CAC44-812B-4603-A7C3-3C0A7CD9730A}" type="presParOf" srcId="{DE193417-A625-4D09-95C6-6C8B1101008D}" destId="{76DFFE15-985E-4DAE-A2DC-2C7C5CC65BA3}" srcOrd="0" destOrd="0" presId="urn:microsoft.com/office/officeart/2005/8/layout/hierarchy2"/>
    <dgm:cxn modelId="{41A5AB6D-BD15-453B-BB12-DC3DDEE9F628}" type="presParOf" srcId="{B4B56113-48A8-46C5-AA28-71B26E0463C4}" destId="{F3B73D2B-A8C8-4A88-8D03-A6DD39D95F2A}" srcOrd="1" destOrd="0" presId="urn:microsoft.com/office/officeart/2005/8/layout/hierarchy2"/>
    <dgm:cxn modelId="{674DD4DA-4CE3-4A88-9074-0346B28D6BF3}" type="presParOf" srcId="{F3B73D2B-A8C8-4A88-8D03-A6DD39D95F2A}" destId="{015EC2BC-6C00-4138-A738-24942748AD2C}" srcOrd="0" destOrd="0" presId="urn:microsoft.com/office/officeart/2005/8/layout/hierarchy2"/>
    <dgm:cxn modelId="{CFB4AB2C-9E35-413D-8769-2224A41346E5}" type="presParOf" srcId="{F3B73D2B-A8C8-4A88-8D03-A6DD39D95F2A}" destId="{555832AD-A585-4B3D-9DB9-5F7303A8C03C}" srcOrd="1" destOrd="0" presId="urn:microsoft.com/office/officeart/2005/8/layout/hierarchy2"/>
    <dgm:cxn modelId="{B30BF5A8-C76E-45CF-BA9D-8E609DC61186}" type="presParOf" srcId="{88A03523-D1AD-4B79-9C01-848F9F9E9231}" destId="{5E624E8A-309B-4EDE-82A4-598783BD387B}" srcOrd="1" destOrd="0" presId="urn:microsoft.com/office/officeart/2005/8/layout/hierarchy2"/>
    <dgm:cxn modelId="{52D86876-2BF7-4941-9C05-D8D54A46C5A8}" type="presParOf" srcId="{5E624E8A-309B-4EDE-82A4-598783BD387B}" destId="{79CDF9FF-25F5-4808-93BA-F507C31A8D36}" srcOrd="0" destOrd="0" presId="urn:microsoft.com/office/officeart/2005/8/layout/hierarchy2"/>
    <dgm:cxn modelId="{7B743817-4D15-4483-8C7B-F0F388E9E8F9}" type="presParOf" srcId="{5E624E8A-309B-4EDE-82A4-598783BD387B}" destId="{7DCDE72C-8B47-404E-B230-A153F28B0314}" srcOrd="1" destOrd="0" presId="urn:microsoft.com/office/officeart/2005/8/layout/hierarchy2"/>
    <dgm:cxn modelId="{2F62BB2E-A6F6-4D59-88FD-FA9D5246948F}" type="presParOf" srcId="{7DCDE72C-8B47-404E-B230-A153F28B0314}" destId="{4F321316-B449-4430-A355-27AC82200DC4}" srcOrd="0" destOrd="0" presId="urn:microsoft.com/office/officeart/2005/8/layout/hierarchy2"/>
    <dgm:cxn modelId="{6B9A02BD-E1A4-4FBA-B196-96028725142E}" type="presParOf" srcId="{4F321316-B449-4430-A355-27AC82200DC4}" destId="{D0BE2103-6A31-45C4-8E54-379A7DF3CD49}" srcOrd="0" destOrd="0" presId="urn:microsoft.com/office/officeart/2005/8/layout/hierarchy2"/>
    <dgm:cxn modelId="{4654A5DE-A3C6-42DA-9EE1-85AE0EDB0785}" type="presParOf" srcId="{7DCDE72C-8B47-404E-B230-A153F28B0314}" destId="{934C09D1-6EA1-452F-B209-004DE1482987}" srcOrd="1" destOrd="0" presId="urn:microsoft.com/office/officeart/2005/8/layout/hierarchy2"/>
    <dgm:cxn modelId="{49F0799F-E5ED-4F78-9957-9617D8300C53}" type="presParOf" srcId="{934C09D1-6EA1-452F-B209-004DE1482987}" destId="{B140085E-085D-4B3E-AB56-568CFF06F9B1}" srcOrd="0" destOrd="0" presId="urn:microsoft.com/office/officeart/2005/8/layout/hierarchy2"/>
    <dgm:cxn modelId="{0DEF765A-95FC-4890-92BD-FE8466B9716C}" type="presParOf" srcId="{934C09D1-6EA1-452F-B209-004DE1482987}" destId="{DB5180BD-A366-46AA-BC4F-184B7C92243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36D56C-CEC4-48A6-8EBC-53C3BEDA274A}" type="doc">
      <dgm:prSet loTypeId="urn:microsoft.com/office/officeart/2005/8/layout/hierarchy2" loCatId="hierarchy" qsTypeId="urn:microsoft.com/office/officeart/2005/8/quickstyle/simple3" qsCatId="simple" csTypeId="urn:microsoft.com/office/officeart/2005/8/colors/colorful1#1" csCatId="colorful" phldr="1"/>
      <dgm:spPr/>
      <dgm:t>
        <a:bodyPr/>
        <a:lstStyle/>
        <a:p>
          <a:pPr rtl="1"/>
          <a:endParaRPr lang="fa-IR"/>
        </a:p>
      </dgm:t>
    </dgm:pt>
    <dgm:pt modelId="{BAD5BD9D-7115-4294-AF06-5B9563106EEE}">
      <dgm:prSet custT="1"/>
      <dgm:spPr/>
      <dgm:t>
        <a:bodyPr/>
        <a:lstStyle/>
        <a:p>
          <a:pPr rtl="1"/>
          <a:r>
            <a:rPr lang="fa-IR" sz="1600" dirty="0" smtClean="0">
              <a:cs typeface="B Koodak" pitchFamily="2" charset="-78"/>
            </a:rPr>
            <a:t>قرآن کریم با توجه به حجم اندکی که دارد لکن مشتمل بر معارف متعدد می باشد اعم از</a:t>
          </a:r>
          <a:endParaRPr lang="fa-IR" sz="1600" dirty="0">
            <a:cs typeface="B Koodak" pitchFamily="2" charset="-78"/>
          </a:endParaRPr>
        </a:p>
      </dgm:t>
    </dgm:pt>
    <dgm:pt modelId="{8C40C71F-D21C-4CFF-8EE8-A8AD0BAEC5EB}" type="parTrans" cxnId="{15BD843E-F78C-4E9D-AEC2-551F2D800144}">
      <dgm:prSet/>
      <dgm:spPr/>
      <dgm:t>
        <a:bodyPr/>
        <a:lstStyle/>
        <a:p>
          <a:pPr rtl="1"/>
          <a:endParaRPr lang="fa-IR" sz="1600">
            <a:cs typeface="B Koodak" pitchFamily="2" charset="-78"/>
          </a:endParaRPr>
        </a:p>
      </dgm:t>
    </dgm:pt>
    <dgm:pt modelId="{EFD13761-9C7D-4818-AA6B-3717FABD5E74}" type="sibTrans" cxnId="{15BD843E-F78C-4E9D-AEC2-551F2D800144}">
      <dgm:prSet/>
      <dgm:spPr/>
      <dgm:t>
        <a:bodyPr/>
        <a:lstStyle/>
        <a:p>
          <a:pPr rtl="1"/>
          <a:endParaRPr lang="fa-IR" sz="1600">
            <a:cs typeface="B Koodak" pitchFamily="2" charset="-78"/>
          </a:endParaRPr>
        </a:p>
      </dgm:t>
    </dgm:pt>
    <dgm:pt modelId="{AA3F425C-6D2C-49BF-B62A-3B104B090774}">
      <dgm:prSet custT="1"/>
      <dgm:spPr/>
      <dgm:t>
        <a:bodyPr/>
        <a:lstStyle/>
        <a:p>
          <a:pPr rtl="1"/>
          <a:r>
            <a:rPr lang="fa-IR" sz="1600" dirty="0" smtClean="0">
              <a:cs typeface="B Koodak" pitchFamily="2" charset="-78"/>
            </a:rPr>
            <a:t>دستورات اخلاقی</a:t>
          </a:r>
          <a:endParaRPr lang="fa-IR" sz="1600" dirty="0">
            <a:cs typeface="B Koodak" pitchFamily="2" charset="-78"/>
          </a:endParaRPr>
        </a:p>
      </dgm:t>
    </dgm:pt>
    <dgm:pt modelId="{4D0D93B5-8A41-4F75-82F1-45B6F0942FE2}" type="parTrans" cxnId="{66F84B4E-7667-4B8E-8D6F-B668C1F94FA1}">
      <dgm:prSet custT="1"/>
      <dgm:spPr/>
      <dgm:t>
        <a:bodyPr/>
        <a:lstStyle/>
        <a:p>
          <a:pPr rtl="1"/>
          <a:endParaRPr lang="fa-IR" sz="1600">
            <a:cs typeface="B Koodak" pitchFamily="2" charset="-78"/>
          </a:endParaRPr>
        </a:p>
      </dgm:t>
    </dgm:pt>
    <dgm:pt modelId="{B4134291-781B-4AF5-8622-7265647E3E39}" type="sibTrans" cxnId="{66F84B4E-7667-4B8E-8D6F-B668C1F94FA1}">
      <dgm:prSet/>
      <dgm:spPr/>
      <dgm:t>
        <a:bodyPr/>
        <a:lstStyle/>
        <a:p>
          <a:pPr rtl="1"/>
          <a:endParaRPr lang="fa-IR" sz="1600">
            <a:cs typeface="B Koodak" pitchFamily="2" charset="-78"/>
          </a:endParaRPr>
        </a:p>
      </dgm:t>
    </dgm:pt>
    <dgm:pt modelId="{1D8E727C-CE05-4EFD-B7ED-3A96016F1191}">
      <dgm:prSet custT="1"/>
      <dgm:spPr/>
      <dgm:t>
        <a:bodyPr/>
        <a:lstStyle/>
        <a:p>
          <a:pPr rtl="1"/>
          <a:r>
            <a:rPr lang="fa-IR" sz="1600" dirty="0" smtClean="0">
              <a:cs typeface="B Koodak" pitchFamily="2" charset="-78"/>
            </a:rPr>
            <a:t>قوانین حقوقی و جزائی</a:t>
          </a:r>
          <a:endParaRPr lang="fa-IR" sz="1600" dirty="0">
            <a:cs typeface="B Koodak" pitchFamily="2" charset="-78"/>
          </a:endParaRPr>
        </a:p>
      </dgm:t>
    </dgm:pt>
    <dgm:pt modelId="{8B22916F-4995-4CC0-A441-29F2FA96BD59}" type="parTrans" cxnId="{6DE8A7DD-47A6-4B97-9CCF-A4604B6697EE}">
      <dgm:prSet custT="1"/>
      <dgm:spPr/>
      <dgm:t>
        <a:bodyPr/>
        <a:lstStyle/>
        <a:p>
          <a:pPr rtl="1"/>
          <a:endParaRPr lang="fa-IR" sz="1600">
            <a:cs typeface="B Koodak" pitchFamily="2" charset="-78"/>
          </a:endParaRPr>
        </a:p>
      </dgm:t>
    </dgm:pt>
    <dgm:pt modelId="{B49C0079-B5F9-4E7D-8ACD-270FDE2087AB}" type="sibTrans" cxnId="{6DE8A7DD-47A6-4B97-9CCF-A4604B6697EE}">
      <dgm:prSet/>
      <dgm:spPr/>
      <dgm:t>
        <a:bodyPr/>
        <a:lstStyle/>
        <a:p>
          <a:pPr rtl="1"/>
          <a:endParaRPr lang="fa-IR" sz="1600">
            <a:cs typeface="B Koodak" pitchFamily="2" charset="-78"/>
          </a:endParaRPr>
        </a:p>
      </dgm:t>
    </dgm:pt>
    <dgm:pt modelId="{B99BA8D8-02D3-4D49-A28C-29ACDDF75480}">
      <dgm:prSet custT="1"/>
      <dgm:spPr/>
      <dgm:t>
        <a:bodyPr/>
        <a:lstStyle/>
        <a:p>
          <a:pPr rtl="1"/>
          <a:r>
            <a:rPr lang="fa-IR" sz="1600" dirty="0" smtClean="0">
              <a:cs typeface="B Koodak" pitchFamily="2" charset="-78"/>
            </a:rPr>
            <a:t>حکیمانه ترین مناسک عبادی</a:t>
          </a:r>
          <a:endParaRPr lang="fa-IR" sz="1600" dirty="0">
            <a:cs typeface="B Koodak" pitchFamily="2" charset="-78"/>
          </a:endParaRPr>
        </a:p>
      </dgm:t>
    </dgm:pt>
    <dgm:pt modelId="{C4D6A9AC-9A31-4271-B72D-843AA1D367B1}" type="parTrans" cxnId="{952EFC3E-BE46-4AFC-A8FE-CAA0725F9F12}">
      <dgm:prSet custT="1"/>
      <dgm:spPr/>
      <dgm:t>
        <a:bodyPr/>
        <a:lstStyle/>
        <a:p>
          <a:pPr rtl="1"/>
          <a:endParaRPr lang="fa-IR" sz="1600">
            <a:cs typeface="B Koodak" pitchFamily="2" charset="-78"/>
          </a:endParaRPr>
        </a:p>
      </dgm:t>
    </dgm:pt>
    <dgm:pt modelId="{4C82EEB7-175C-469E-B3FC-7C398527B184}" type="sibTrans" cxnId="{952EFC3E-BE46-4AFC-A8FE-CAA0725F9F12}">
      <dgm:prSet/>
      <dgm:spPr/>
      <dgm:t>
        <a:bodyPr/>
        <a:lstStyle/>
        <a:p>
          <a:pPr rtl="1"/>
          <a:endParaRPr lang="fa-IR" sz="1600">
            <a:cs typeface="B Koodak" pitchFamily="2" charset="-78"/>
          </a:endParaRPr>
        </a:p>
      </dgm:t>
    </dgm:pt>
    <dgm:pt modelId="{A3DBF540-B183-4707-858E-1847B7E2FC15}">
      <dgm:prSet custT="1"/>
      <dgm:spPr/>
      <dgm:t>
        <a:bodyPr/>
        <a:lstStyle/>
        <a:p>
          <a:pPr rtl="1"/>
          <a:r>
            <a:rPr lang="fa-IR" sz="1600" dirty="0" smtClean="0">
              <a:cs typeface="B Koodak" pitchFamily="2" charset="-78"/>
            </a:rPr>
            <a:t>احکام فردی و اجتماعی</a:t>
          </a:r>
          <a:endParaRPr lang="fa-IR" sz="1600" dirty="0">
            <a:cs typeface="B Koodak" pitchFamily="2" charset="-78"/>
          </a:endParaRPr>
        </a:p>
      </dgm:t>
    </dgm:pt>
    <dgm:pt modelId="{F5093535-096C-4E37-BA4A-80B1791209E0}" type="parTrans" cxnId="{4E4E096F-400F-4B87-9E3D-C7C3C98824C9}">
      <dgm:prSet custT="1"/>
      <dgm:spPr/>
      <dgm:t>
        <a:bodyPr/>
        <a:lstStyle/>
        <a:p>
          <a:pPr rtl="1"/>
          <a:endParaRPr lang="fa-IR" sz="1600">
            <a:cs typeface="B Koodak" pitchFamily="2" charset="-78"/>
          </a:endParaRPr>
        </a:p>
      </dgm:t>
    </dgm:pt>
    <dgm:pt modelId="{C3694E70-B644-4C57-A904-0070660A1C7E}" type="sibTrans" cxnId="{4E4E096F-400F-4B87-9E3D-C7C3C98824C9}">
      <dgm:prSet/>
      <dgm:spPr/>
      <dgm:t>
        <a:bodyPr/>
        <a:lstStyle/>
        <a:p>
          <a:pPr rtl="1"/>
          <a:endParaRPr lang="fa-IR" sz="1600">
            <a:cs typeface="B Koodak" pitchFamily="2" charset="-78"/>
          </a:endParaRPr>
        </a:p>
      </dgm:t>
    </dgm:pt>
    <dgm:pt modelId="{F7845A18-DD75-4611-815B-952B6C7CD0E7}">
      <dgm:prSet custT="1"/>
      <dgm:spPr/>
      <dgm:t>
        <a:bodyPr/>
        <a:lstStyle/>
        <a:p>
          <a:pPr rtl="1"/>
          <a:r>
            <a:rPr lang="fa-IR" sz="1600" dirty="0" smtClean="0">
              <a:cs typeface="B Koodak" pitchFamily="2" charset="-78"/>
            </a:rPr>
            <a:t>مواعظ و اندرزهای سودمند</a:t>
          </a:r>
          <a:endParaRPr lang="fa-IR" sz="1600" dirty="0">
            <a:cs typeface="B Koodak" pitchFamily="2" charset="-78"/>
          </a:endParaRPr>
        </a:p>
      </dgm:t>
    </dgm:pt>
    <dgm:pt modelId="{8D7392A8-0B47-4E29-9971-5849C0878133}" type="parTrans" cxnId="{35B4D5F2-B193-48BB-AD5A-536D6D3FDB78}">
      <dgm:prSet custT="1"/>
      <dgm:spPr/>
      <dgm:t>
        <a:bodyPr/>
        <a:lstStyle/>
        <a:p>
          <a:pPr rtl="1"/>
          <a:endParaRPr lang="fa-IR" sz="1600">
            <a:cs typeface="B Koodak" pitchFamily="2" charset="-78"/>
          </a:endParaRPr>
        </a:p>
      </dgm:t>
    </dgm:pt>
    <dgm:pt modelId="{CB0B9A14-D0C7-4B01-BFE9-6DD07DD11618}" type="sibTrans" cxnId="{35B4D5F2-B193-48BB-AD5A-536D6D3FDB78}">
      <dgm:prSet/>
      <dgm:spPr/>
      <dgm:t>
        <a:bodyPr/>
        <a:lstStyle/>
        <a:p>
          <a:pPr rtl="1"/>
          <a:endParaRPr lang="fa-IR" sz="1600">
            <a:cs typeface="B Koodak" pitchFamily="2" charset="-78"/>
          </a:endParaRPr>
        </a:p>
      </dgm:t>
    </dgm:pt>
    <dgm:pt modelId="{BCDBACA8-AD79-41A8-ADCF-EBBC7626FFE9}">
      <dgm:prSet custT="1"/>
      <dgm:spPr/>
      <dgm:t>
        <a:bodyPr/>
        <a:lstStyle/>
        <a:p>
          <a:pPr rtl="1"/>
          <a:r>
            <a:rPr lang="fa-IR" sz="1600" dirty="0" smtClean="0">
              <a:cs typeface="B Koodak" pitchFamily="2" charset="-78"/>
            </a:rPr>
            <a:t>نکات تاریخی سودمند</a:t>
          </a:r>
          <a:endParaRPr lang="fa-IR" sz="1600" dirty="0">
            <a:cs typeface="B Koodak" pitchFamily="2" charset="-78"/>
          </a:endParaRPr>
        </a:p>
      </dgm:t>
    </dgm:pt>
    <dgm:pt modelId="{7436ACC5-F9E5-4F25-AE99-409BD6DA459F}" type="parTrans" cxnId="{A62E65BF-8241-43C6-B24D-50E7F87BDF72}">
      <dgm:prSet custT="1"/>
      <dgm:spPr/>
      <dgm:t>
        <a:bodyPr/>
        <a:lstStyle/>
        <a:p>
          <a:pPr rtl="1"/>
          <a:endParaRPr lang="fa-IR" sz="1600">
            <a:cs typeface="B Koodak" pitchFamily="2" charset="-78"/>
          </a:endParaRPr>
        </a:p>
      </dgm:t>
    </dgm:pt>
    <dgm:pt modelId="{67ED5230-63B0-4062-B4D7-C9194F095F3F}" type="sibTrans" cxnId="{A62E65BF-8241-43C6-B24D-50E7F87BDF72}">
      <dgm:prSet/>
      <dgm:spPr/>
      <dgm:t>
        <a:bodyPr/>
        <a:lstStyle/>
        <a:p>
          <a:pPr rtl="1"/>
          <a:endParaRPr lang="fa-IR" sz="1600">
            <a:cs typeface="B Koodak" pitchFamily="2" charset="-78"/>
          </a:endParaRPr>
        </a:p>
      </dgm:t>
    </dgm:pt>
    <dgm:pt modelId="{CCC922CE-49DA-4076-B1A0-9B0BD5F0FAF8}">
      <dgm:prSet custT="1"/>
      <dgm:spPr/>
      <dgm:t>
        <a:bodyPr/>
        <a:lstStyle/>
        <a:p>
          <a:pPr rtl="1"/>
          <a:r>
            <a:rPr lang="fa-IR" sz="1600" dirty="0" smtClean="0">
              <a:cs typeface="B Koodak" pitchFamily="2" charset="-78"/>
            </a:rPr>
            <a:t>شیوه های سازنده تعلیم و تربیت</a:t>
          </a:r>
          <a:endParaRPr lang="fa-IR" sz="1600" dirty="0">
            <a:cs typeface="B Koodak" pitchFamily="2" charset="-78"/>
          </a:endParaRPr>
        </a:p>
      </dgm:t>
    </dgm:pt>
    <dgm:pt modelId="{4DE4DF42-FD2B-41A4-BB67-22C96A583095}" type="parTrans" cxnId="{0BF3DF6D-207C-4E35-9295-571FF925136E}">
      <dgm:prSet custT="1"/>
      <dgm:spPr/>
      <dgm:t>
        <a:bodyPr/>
        <a:lstStyle/>
        <a:p>
          <a:pPr rtl="1"/>
          <a:endParaRPr lang="fa-IR" sz="1600">
            <a:cs typeface="B Koodak" pitchFamily="2" charset="-78"/>
          </a:endParaRPr>
        </a:p>
      </dgm:t>
    </dgm:pt>
    <dgm:pt modelId="{EACB21CE-869D-4F9D-B14C-5A6716079494}" type="sibTrans" cxnId="{0BF3DF6D-207C-4E35-9295-571FF925136E}">
      <dgm:prSet/>
      <dgm:spPr/>
      <dgm:t>
        <a:bodyPr/>
        <a:lstStyle/>
        <a:p>
          <a:pPr rtl="1"/>
          <a:endParaRPr lang="fa-IR" sz="1600">
            <a:cs typeface="B Koodak" pitchFamily="2" charset="-78"/>
          </a:endParaRPr>
        </a:p>
      </dgm:t>
    </dgm:pt>
    <dgm:pt modelId="{E1F1A2C3-4821-4EEF-9A74-D24B7A7053D7}">
      <dgm:prSet custT="1"/>
      <dgm:spPr/>
      <dgm:t>
        <a:bodyPr/>
        <a:lstStyle/>
        <a:p>
          <a:pPr rtl="1"/>
          <a:r>
            <a:rPr lang="fa-IR" sz="1600" dirty="0" smtClean="0">
              <a:cs typeface="B Koodak" pitchFamily="2" charset="-78"/>
            </a:rPr>
            <a:t>در خصوص این معارف باید گفت</a:t>
          </a:r>
          <a:endParaRPr lang="fa-IR" sz="1600" dirty="0">
            <a:cs typeface="B Koodak" pitchFamily="2" charset="-78"/>
          </a:endParaRPr>
        </a:p>
      </dgm:t>
    </dgm:pt>
    <dgm:pt modelId="{E2A0934C-52DF-4EE5-AF5B-F426CA3D498F}" type="parTrans" cxnId="{BEB80A44-7649-407D-8DD7-0DECE2284D3F}">
      <dgm:prSet/>
      <dgm:spPr/>
      <dgm:t>
        <a:bodyPr/>
        <a:lstStyle/>
        <a:p>
          <a:pPr rtl="1"/>
          <a:endParaRPr lang="fa-IR" sz="1600">
            <a:cs typeface="B Koodak" pitchFamily="2" charset="-78"/>
          </a:endParaRPr>
        </a:p>
      </dgm:t>
    </dgm:pt>
    <dgm:pt modelId="{0344F6E5-BE6B-406F-852B-DB72BF2236AE}" type="sibTrans" cxnId="{BEB80A44-7649-407D-8DD7-0DECE2284D3F}">
      <dgm:prSet/>
      <dgm:spPr/>
      <dgm:t>
        <a:bodyPr/>
        <a:lstStyle/>
        <a:p>
          <a:pPr rtl="1"/>
          <a:endParaRPr lang="fa-IR" sz="1600">
            <a:cs typeface="B Koodak" pitchFamily="2" charset="-78"/>
          </a:endParaRPr>
        </a:p>
      </dgm:t>
    </dgm:pt>
    <dgm:pt modelId="{F7E98AAD-A7A7-41B8-B4BB-52BD5EBA7B93}">
      <dgm:prSet custT="1"/>
      <dgm:spPr/>
      <dgm:t>
        <a:bodyPr/>
        <a:lstStyle/>
        <a:p>
          <a:pPr rtl="1"/>
          <a:r>
            <a:rPr lang="fa-IR" sz="1600" dirty="0" smtClean="0">
              <a:cs typeface="B Koodak" pitchFamily="2" charset="-78"/>
            </a:rPr>
            <a:t>فراهم کردن آنها فرا تر از توان انسانهای عادی است</a:t>
          </a:r>
          <a:endParaRPr lang="fa-IR" sz="1600" dirty="0">
            <a:cs typeface="B Koodak" pitchFamily="2" charset="-78"/>
          </a:endParaRPr>
        </a:p>
      </dgm:t>
    </dgm:pt>
    <dgm:pt modelId="{4034C1C0-8178-41CF-BA9B-282B7E054389}" type="parTrans" cxnId="{3EA9C43C-B875-4FF4-B7D2-D69DAD241823}">
      <dgm:prSet custT="1"/>
      <dgm:spPr/>
      <dgm:t>
        <a:bodyPr/>
        <a:lstStyle/>
        <a:p>
          <a:pPr rtl="1"/>
          <a:endParaRPr lang="fa-IR" sz="1600">
            <a:cs typeface="B Koodak" pitchFamily="2" charset="-78"/>
          </a:endParaRPr>
        </a:p>
      </dgm:t>
    </dgm:pt>
    <dgm:pt modelId="{EA7F5694-15B3-495D-A85C-E313ED0EE50C}" type="sibTrans" cxnId="{3EA9C43C-B875-4FF4-B7D2-D69DAD241823}">
      <dgm:prSet/>
      <dgm:spPr/>
      <dgm:t>
        <a:bodyPr/>
        <a:lstStyle/>
        <a:p>
          <a:pPr rtl="1"/>
          <a:endParaRPr lang="fa-IR" sz="1600">
            <a:cs typeface="B Koodak" pitchFamily="2" charset="-78"/>
          </a:endParaRPr>
        </a:p>
      </dgm:t>
    </dgm:pt>
    <dgm:pt modelId="{82FA6491-9ABE-483B-BD3C-C9239769520A}">
      <dgm:prSet custT="1"/>
      <dgm:spPr/>
      <dgm:t>
        <a:bodyPr/>
        <a:lstStyle/>
        <a:p>
          <a:pPr rtl="1"/>
          <a:r>
            <a:rPr lang="fa-IR" sz="1600" dirty="0" smtClean="0">
              <a:cs typeface="B Koodak" pitchFamily="2" charset="-78"/>
            </a:rPr>
            <a:t>فردی که این معارف را آورده است</a:t>
          </a:r>
          <a:endParaRPr lang="fa-IR" sz="1600" dirty="0">
            <a:cs typeface="B Koodak" pitchFamily="2" charset="-78"/>
          </a:endParaRPr>
        </a:p>
      </dgm:t>
    </dgm:pt>
    <dgm:pt modelId="{5C6E880B-EACA-475A-87B5-F30C5A8400D3}" type="parTrans" cxnId="{2ED9A1B7-0D6F-4FE6-810D-D5FB01271817}">
      <dgm:prSet custT="1"/>
      <dgm:spPr/>
      <dgm:t>
        <a:bodyPr/>
        <a:lstStyle/>
        <a:p>
          <a:pPr rtl="1"/>
          <a:endParaRPr lang="fa-IR" sz="1600">
            <a:cs typeface="B Koodak" pitchFamily="2" charset="-78"/>
          </a:endParaRPr>
        </a:p>
      </dgm:t>
    </dgm:pt>
    <dgm:pt modelId="{555F1BDF-E068-4F54-B347-77FC8FC05902}" type="sibTrans" cxnId="{2ED9A1B7-0D6F-4FE6-810D-D5FB01271817}">
      <dgm:prSet/>
      <dgm:spPr/>
      <dgm:t>
        <a:bodyPr/>
        <a:lstStyle/>
        <a:p>
          <a:pPr rtl="1"/>
          <a:endParaRPr lang="fa-IR" sz="1600">
            <a:cs typeface="B Koodak" pitchFamily="2" charset="-78"/>
          </a:endParaRPr>
        </a:p>
      </dgm:t>
    </dgm:pt>
    <dgm:pt modelId="{34270DE2-0205-4D39-BF10-B3EB736D3608}">
      <dgm:prSet custT="1"/>
      <dgm:spPr/>
      <dgm:t>
        <a:bodyPr/>
        <a:lstStyle/>
        <a:p>
          <a:pPr rtl="1"/>
          <a:r>
            <a:rPr lang="fa-IR" sz="1600" dirty="0" smtClean="0">
              <a:cs typeface="B Koodak" pitchFamily="2" charset="-78"/>
            </a:rPr>
            <a:t>امی و درس نخوانده است</a:t>
          </a:r>
          <a:endParaRPr lang="fa-IR" sz="1600" dirty="0">
            <a:cs typeface="B Koodak" pitchFamily="2" charset="-78"/>
          </a:endParaRPr>
        </a:p>
      </dgm:t>
    </dgm:pt>
    <dgm:pt modelId="{CE029138-C820-4A26-A07D-F396B1A0D529}" type="parTrans" cxnId="{64B43712-1A2C-46CE-8622-4F67C5BFE3C7}">
      <dgm:prSet custT="1"/>
      <dgm:spPr/>
      <dgm:t>
        <a:bodyPr/>
        <a:lstStyle/>
        <a:p>
          <a:pPr rtl="1"/>
          <a:endParaRPr lang="fa-IR" sz="1600">
            <a:cs typeface="B Koodak" pitchFamily="2" charset="-78"/>
          </a:endParaRPr>
        </a:p>
      </dgm:t>
    </dgm:pt>
    <dgm:pt modelId="{B10A12A9-9DE3-496E-A381-3ED29878B19F}" type="sibTrans" cxnId="{64B43712-1A2C-46CE-8622-4F67C5BFE3C7}">
      <dgm:prSet/>
      <dgm:spPr/>
      <dgm:t>
        <a:bodyPr/>
        <a:lstStyle/>
        <a:p>
          <a:pPr rtl="1"/>
          <a:endParaRPr lang="fa-IR" sz="1600">
            <a:cs typeface="B Koodak" pitchFamily="2" charset="-78"/>
          </a:endParaRPr>
        </a:p>
      </dgm:t>
    </dgm:pt>
    <dgm:pt modelId="{194CC397-227D-493D-A523-B2E7CD9F18BB}">
      <dgm:prSet custT="1"/>
      <dgm:spPr/>
      <dgm:t>
        <a:bodyPr/>
        <a:lstStyle/>
        <a:p>
          <a:pPr rtl="1"/>
          <a:r>
            <a:rPr lang="fa-IR" sz="1600" dirty="0" smtClean="0">
              <a:cs typeface="B Koodak" pitchFamily="2" charset="-78"/>
            </a:rPr>
            <a:t>در محیطی دور از تمدن پرورش یافته است</a:t>
          </a:r>
          <a:endParaRPr lang="fa-IR" sz="1600" dirty="0">
            <a:cs typeface="B Koodak" pitchFamily="2" charset="-78"/>
          </a:endParaRPr>
        </a:p>
      </dgm:t>
    </dgm:pt>
    <dgm:pt modelId="{F9AAF99B-80A9-477D-88E9-CE5C4F965FBF}" type="parTrans" cxnId="{DB21DC0C-B425-4129-984D-F3C32FE75B5F}">
      <dgm:prSet custT="1"/>
      <dgm:spPr/>
      <dgm:t>
        <a:bodyPr/>
        <a:lstStyle/>
        <a:p>
          <a:pPr rtl="1"/>
          <a:endParaRPr lang="fa-IR" sz="1600">
            <a:cs typeface="B Koodak" pitchFamily="2" charset="-78"/>
          </a:endParaRPr>
        </a:p>
      </dgm:t>
    </dgm:pt>
    <dgm:pt modelId="{333847C5-3B6E-426B-B31C-604DA6C4417A}" type="sibTrans" cxnId="{DB21DC0C-B425-4129-984D-F3C32FE75B5F}">
      <dgm:prSet/>
      <dgm:spPr/>
      <dgm:t>
        <a:bodyPr/>
        <a:lstStyle/>
        <a:p>
          <a:pPr rtl="1"/>
          <a:endParaRPr lang="fa-IR" sz="1600">
            <a:cs typeface="B Koodak" pitchFamily="2" charset="-78"/>
          </a:endParaRPr>
        </a:p>
      </dgm:t>
    </dgm:pt>
    <dgm:pt modelId="{D885A183-9381-4B57-ADDD-ABCCF2B6FF29}">
      <dgm:prSet custT="1"/>
      <dgm:spPr/>
      <dgm:t>
        <a:bodyPr/>
        <a:lstStyle/>
        <a:p>
          <a:pPr rtl="1"/>
          <a:r>
            <a:rPr lang="fa-IR" sz="1600" dirty="0" smtClean="0">
              <a:cs typeface="B Koodak" pitchFamily="2" charset="-78"/>
            </a:rPr>
            <a:t>چهل سال قبل از بعثتش چنین سخنانی بر لب نیاورده است</a:t>
          </a:r>
          <a:endParaRPr lang="fa-IR" sz="1600" dirty="0">
            <a:cs typeface="B Koodak" pitchFamily="2" charset="-78"/>
          </a:endParaRPr>
        </a:p>
      </dgm:t>
    </dgm:pt>
    <dgm:pt modelId="{441B5E4F-5214-43B8-AC30-9AD5C638545E}" type="parTrans" cxnId="{A7CF41CD-6DF1-419B-B7BD-9166BD79C2BC}">
      <dgm:prSet custT="1"/>
      <dgm:spPr/>
      <dgm:t>
        <a:bodyPr/>
        <a:lstStyle/>
        <a:p>
          <a:pPr rtl="1"/>
          <a:endParaRPr lang="fa-IR" sz="1600">
            <a:cs typeface="B Koodak" pitchFamily="2" charset="-78"/>
          </a:endParaRPr>
        </a:p>
      </dgm:t>
    </dgm:pt>
    <dgm:pt modelId="{9F327059-29F6-4561-8A22-0C113C08FFCB}" type="sibTrans" cxnId="{A7CF41CD-6DF1-419B-B7BD-9166BD79C2BC}">
      <dgm:prSet/>
      <dgm:spPr/>
      <dgm:t>
        <a:bodyPr/>
        <a:lstStyle/>
        <a:p>
          <a:pPr rtl="1"/>
          <a:endParaRPr lang="fa-IR" sz="1600">
            <a:cs typeface="B Koodak" pitchFamily="2" charset="-78"/>
          </a:endParaRPr>
        </a:p>
      </dgm:t>
    </dgm:pt>
    <dgm:pt modelId="{27897C0D-DB77-42A5-81C3-5F4A02EA2620}">
      <dgm:prSet custT="1"/>
      <dgm:spPr/>
      <dgm:t>
        <a:bodyPr/>
        <a:lstStyle/>
        <a:p>
          <a:pPr rtl="1"/>
          <a:r>
            <a:rPr lang="fa-IR" sz="1600" dirty="0" smtClean="0">
              <a:cs typeface="B Koodak" pitchFamily="2" charset="-78"/>
            </a:rPr>
            <a:t>اسلوب بیان این کلمات و هماهنگی و موزون بودن آنها نیز از او بی سابقه بوده است</a:t>
          </a:r>
          <a:endParaRPr lang="fa-IR" sz="1600" dirty="0">
            <a:cs typeface="B Koodak" pitchFamily="2" charset="-78"/>
          </a:endParaRPr>
        </a:p>
      </dgm:t>
    </dgm:pt>
    <dgm:pt modelId="{F5D304BC-2DF8-4F16-B7A8-4411112C8CBC}" type="parTrans" cxnId="{886C8B87-9ED3-4304-AD13-C685118C4D38}">
      <dgm:prSet custT="1"/>
      <dgm:spPr/>
      <dgm:t>
        <a:bodyPr/>
        <a:lstStyle/>
        <a:p>
          <a:pPr rtl="1"/>
          <a:endParaRPr lang="fa-IR" sz="1600">
            <a:cs typeface="B Koodak" pitchFamily="2" charset="-78"/>
          </a:endParaRPr>
        </a:p>
      </dgm:t>
    </dgm:pt>
    <dgm:pt modelId="{1DB661AB-E32B-46A2-8264-E006B2156B02}" type="sibTrans" cxnId="{886C8B87-9ED3-4304-AD13-C685118C4D38}">
      <dgm:prSet/>
      <dgm:spPr/>
      <dgm:t>
        <a:bodyPr/>
        <a:lstStyle/>
        <a:p>
          <a:pPr rtl="1"/>
          <a:endParaRPr lang="fa-IR" sz="1600">
            <a:cs typeface="B Koodak" pitchFamily="2" charset="-78"/>
          </a:endParaRPr>
        </a:p>
      </dgm:t>
    </dgm:pt>
    <dgm:pt modelId="{5ED2452A-ABF3-45EE-8FA3-282CFDB3D0F4}" type="pres">
      <dgm:prSet presAssocID="{E136D56C-CEC4-48A6-8EBC-53C3BEDA274A}" presName="diagram" presStyleCnt="0">
        <dgm:presLayoutVars>
          <dgm:chPref val="1"/>
          <dgm:dir val="rev"/>
          <dgm:animOne val="branch"/>
          <dgm:animLvl val="lvl"/>
          <dgm:resizeHandles val="exact"/>
        </dgm:presLayoutVars>
      </dgm:prSet>
      <dgm:spPr/>
      <dgm:t>
        <a:bodyPr/>
        <a:lstStyle/>
        <a:p>
          <a:pPr rtl="1"/>
          <a:endParaRPr lang="fa-IR"/>
        </a:p>
      </dgm:t>
    </dgm:pt>
    <dgm:pt modelId="{16309023-DAF2-4AA8-A2BE-7D554F3E1501}" type="pres">
      <dgm:prSet presAssocID="{BAD5BD9D-7115-4294-AF06-5B9563106EEE}" presName="root1" presStyleCnt="0"/>
      <dgm:spPr/>
    </dgm:pt>
    <dgm:pt modelId="{9B1CB487-0C15-4E49-9B30-093E2F59BDFE}" type="pres">
      <dgm:prSet presAssocID="{BAD5BD9D-7115-4294-AF06-5B9563106EEE}" presName="LevelOneTextNode" presStyleLbl="node0" presStyleIdx="0" presStyleCnt="2" custScaleX="454363" custScaleY="202013">
        <dgm:presLayoutVars>
          <dgm:chPref val="3"/>
        </dgm:presLayoutVars>
      </dgm:prSet>
      <dgm:spPr/>
      <dgm:t>
        <a:bodyPr/>
        <a:lstStyle/>
        <a:p>
          <a:pPr rtl="1"/>
          <a:endParaRPr lang="fa-IR"/>
        </a:p>
      </dgm:t>
    </dgm:pt>
    <dgm:pt modelId="{B3FCD4AE-B51C-46D9-A31B-EEAE2EE40FF1}" type="pres">
      <dgm:prSet presAssocID="{BAD5BD9D-7115-4294-AF06-5B9563106EEE}" presName="level2hierChild" presStyleCnt="0"/>
      <dgm:spPr/>
    </dgm:pt>
    <dgm:pt modelId="{21185FAB-A28F-45D6-93D8-8F52484EF7EF}" type="pres">
      <dgm:prSet presAssocID="{4D0D93B5-8A41-4F75-82F1-45B6F0942FE2}" presName="conn2-1" presStyleLbl="parChTrans1D2" presStyleIdx="0" presStyleCnt="9"/>
      <dgm:spPr/>
      <dgm:t>
        <a:bodyPr/>
        <a:lstStyle/>
        <a:p>
          <a:pPr rtl="1"/>
          <a:endParaRPr lang="fa-IR"/>
        </a:p>
      </dgm:t>
    </dgm:pt>
    <dgm:pt modelId="{9A99DA16-61E8-46D6-B623-7D4E64A45A14}" type="pres">
      <dgm:prSet presAssocID="{4D0D93B5-8A41-4F75-82F1-45B6F0942FE2}" presName="connTx" presStyleLbl="parChTrans1D2" presStyleIdx="0" presStyleCnt="9"/>
      <dgm:spPr/>
      <dgm:t>
        <a:bodyPr/>
        <a:lstStyle/>
        <a:p>
          <a:pPr rtl="1"/>
          <a:endParaRPr lang="fa-IR"/>
        </a:p>
      </dgm:t>
    </dgm:pt>
    <dgm:pt modelId="{9EC3D6BE-71AF-4C4D-9623-EC4D2A713A09}" type="pres">
      <dgm:prSet presAssocID="{AA3F425C-6D2C-49BF-B62A-3B104B090774}" presName="root2" presStyleCnt="0"/>
      <dgm:spPr/>
    </dgm:pt>
    <dgm:pt modelId="{94E2E568-7212-48EC-99F7-285518576AFF}" type="pres">
      <dgm:prSet presAssocID="{AA3F425C-6D2C-49BF-B62A-3B104B090774}" presName="LevelTwoTextNode" presStyleLbl="node2" presStyleIdx="0" presStyleCnt="9" custScaleX="282540">
        <dgm:presLayoutVars>
          <dgm:chPref val="3"/>
        </dgm:presLayoutVars>
      </dgm:prSet>
      <dgm:spPr/>
      <dgm:t>
        <a:bodyPr/>
        <a:lstStyle/>
        <a:p>
          <a:pPr rtl="1"/>
          <a:endParaRPr lang="fa-IR"/>
        </a:p>
      </dgm:t>
    </dgm:pt>
    <dgm:pt modelId="{AA743313-0591-4835-B7E1-0184416B7585}" type="pres">
      <dgm:prSet presAssocID="{AA3F425C-6D2C-49BF-B62A-3B104B090774}" presName="level3hierChild" presStyleCnt="0"/>
      <dgm:spPr/>
    </dgm:pt>
    <dgm:pt modelId="{6A48172F-7889-4BB1-9041-F74D908ECDB9}" type="pres">
      <dgm:prSet presAssocID="{8B22916F-4995-4CC0-A441-29F2FA96BD59}" presName="conn2-1" presStyleLbl="parChTrans1D2" presStyleIdx="1" presStyleCnt="9"/>
      <dgm:spPr/>
      <dgm:t>
        <a:bodyPr/>
        <a:lstStyle/>
        <a:p>
          <a:pPr rtl="1"/>
          <a:endParaRPr lang="fa-IR"/>
        </a:p>
      </dgm:t>
    </dgm:pt>
    <dgm:pt modelId="{F9A5CCE6-EAF0-4F97-AFFC-C9A065C1AFEE}" type="pres">
      <dgm:prSet presAssocID="{8B22916F-4995-4CC0-A441-29F2FA96BD59}" presName="connTx" presStyleLbl="parChTrans1D2" presStyleIdx="1" presStyleCnt="9"/>
      <dgm:spPr/>
      <dgm:t>
        <a:bodyPr/>
        <a:lstStyle/>
        <a:p>
          <a:pPr rtl="1"/>
          <a:endParaRPr lang="fa-IR"/>
        </a:p>
      </dgm:t>
    </dgm:pt>
    <dgm:pt modelId="{DAE954FF-41AB-4A25-B563-87D673B10DD2}" type="pres">
      <dgm:prSet presAssocID="{1D8E727C-CE05-4EFD-B7ED-3A96016F1191}" presName="root2" presStyleCnt="0"/>
      <dgm:spPr/>
    </dgm:pt>
    <dgm:pt modelId="{4DA709FF-90D0-4363-86AF-7D3BB7DF405D}" type="pres">
      <dgm:prSet presAssocID="{1D8E727C-CE05-4EFD-B7ED-3A96016F1191}" presName="LevelTwoTextNode" presStyleLbl="node2" presStyleIdx="1" presStyleCnt="9" custScaleX="282540">
        <dgm:presLayoutVars>
          <dgm:chPref val="3"/>
        </dgm:presLayoutVars>
      </dgm:prSet>
      <dgm:spPr/>
      <dgm:t>
        <a:bodyPr/>
        <a:lstStyle/>
        <a:p>
          <a:pPr rtl="1"/>
          <a:endParaRPr lang="fa-IR"/>
        </a:p>
      </dgm:t>
    </dgm:pt>
    <dgm:pt modelId="{F126AEE8-C355-41AE-849D-FA7125AA9AAF}" type="pres">
      <dgm:prSet presAssocID="{1D8E727C-CE05-4EFD-B7ED-3A96016F1191}" presName="level3hierChild" presStyleCnt="0"/>
      <dgm:spPr/>
    </dgm:pt>
    <dgm:pt modelId="{BDE28719-7F09-4F26-8609-005144BA208A}" type="pres">
      <dgm:prSet presAssocID="{C4D6A9AC-9A31-4271-B72D-843AA1D367B1}" presName="conn2-1" presStyleLbl="parChTrans1D2" presStyleIdx="2" presStyleCnt="9"/>
      <dgm:spPr/>
      <dgm:t>
        <a:bodyPr/>
        <a:lstStyle/>
        <a:p>
          <a:pPr rtl="1"/>
          <a:endParaRPr lang="fa-IR"/>
        </a:p>
      </dgm:t>
    </dgm:pt>
    <dgm:pt modelId="{BA4E2F53-B8D4-4C66-99AF-3A055763F7E2}" type="pres">
      <dgm:prSet presAssocID="{C4D6A9AC-9A31-4271-B72D-843AA1D367B1}" presName="connTx" presStyleLbl="parChTrans1D2" presStyleIdx="2" presStyleCnt="9"/>
      <dgm:spPr/>
      <dgm:t>
        <a:bodyPr/>
        <a:lstStyle/>
        <a:p>
          <a:pPr rtl="1"/>
          <a:endParaRPr lang="fa-IR"/>
        </a:p>
      </dgm:t>
    </dgm:pt>
    <dgm:pt modelId="{7002D86D-8011-492C-9DF5-B176DE3AE1C0}" type="pres">
      <dgm:prSet presAssocID="{B99BA8D8-02D3-4D49-A28C-29ACDDF75480}" presName="root2" presStyleCnt="0"/>
      <dgm:spPr/>
    </dgm:pt>
    <dgm:pt modelId="{876A6457-C3A0-4F7C-AC84-C2A7419C9651}" type="pres">
      <dgm:prSet presAssocID="{B99BA8D8-02D3-4D49-A28C-29ACDDF75480}" presName="LevelTwoTextNode" presStyleLbl="node2" presStyleIdx="2" presStyleCnt="9" custScaleX="282540">
        <dgm:presLayoutVars>
          <dgm:chPref val="3"/>
        </dgm:presLayoutVars>
      </dgm:prSet>
      <dgm:spPr/>
      <dgm:t>
        <a:bodyPr/>
        <a:lstStyle/>
        <a:p>
          <a:pPr rtl="1"/>
          <a:endParaRPr lang="fa-IR"/>
        </a:p>
      </dgm:t>
    </dgm:pt>
    <dgm:pt modelId="{2CDE38F9-0578-44F4-A0D3-04A5578C18A0}" type="pres">
      <dgm:prSet presAssocID="{B99BA8D8-02D3-4D49-A28C-29ACDDF75480}" presName="level3hierChild" presStyleCnt="0"/>
      <dgm:spPr/>
    </dgm:pt>
    <dgm:pt modelId="{FA8D5D39-1DC5-414C-AD82-004A564DB613}" type="pres">
      <dgm:prSet presAssocID="{F5093535-096C-4E37-BA4A-80B1791209E0}" presName="conn2-1" presStyleLbl="parChTrans1D2" presStyleIdx="3" presStyleCnt="9"/>
      <dgm:spPr/>
      <dgm:t>
        <a:bodyPr/>
        <a:lstStyle/>
        <a:p>
          <a:pPr rtl="1"/>
          <a:endParaRPr lang="fa-IR"/>
        </a:p>
      </dgm:t>
    </dgm:pt>
    <dgm:pt modelId="{C6552B5F-FA8B-4AF5-86FA-CBFB536C7356}" type="pres">
      <dgm:prSet presAssocID="{F5093535-096C-4E37-BA4A-80B1791209E0}" presName="connTx" presStyleLbl="parChTrans1D2" presStyleIdx="3" presStyleCnt="9"/>
      <dgm:spPr/>
      <dgm:t>
        <a:bodyPr/>
        <a:lstStyle/>
        <a:p>
          <a:pPr rtl="1"/>
          <a:endParaRPr lang="fa-IR"/>
        </a:p>
      </dgm:t>
    </dgm:pt>
    <dgm:pt modelId="{417D8804-7E77-477C-9A50-B6D006BF3B84}" type="pres">
      <dgm:prSet presAssocID="{A3DBF540-B183-4707-858E-1847B7E2FC15}" presName="root2" presStyleCnt="0"/>
      <dgm:spPr/>
    </dgm:pt>
    <dgm:pt modelId="{E6BB8933-0ED1-4CD0-AF7B-EE57D3B94BCA}" type="pres">
      <dgm:prSet presAssocID="{A3DBF540-B183-4707-858E-1847B7E2FC15}" presName="LevelTwoTextNode" presStyleLbl="node2" presStyleIdx="3" presStyleCnt="9" custScaleX="282540">
        <dgm:presLayoutVars>
          <dgm:chPref val="3"/>
        </dgm:presLayoutVars>
      </dgm:prSet>
      <dgm:spPr/>
      <dgm:t>
        <a:bodyPr/>
        <a:lstStyle/>
        <a:p>
          <a:pPr rtl="1"/>
          <a:endParaRPr lang="fa-IR"/>
        </a:p>
      </dgm:t>
    </dgm:pt>
    <dgm:pt modelId="{CEF55EE4-8BB3-401D-83D8-8C8C28393971}" type="pres">
      <dgm:prSet presAssocID="{A3DBF540-B183-4707-858E-1847B7E2FC15}" presName="level3hierChild" presStyleCnt="0"/>
      <dgm:spPr/>
    </dgm:pt>
    <dgm:pt modelId="{B7BB9FB4-78F1-4548-A6E0-C3A24973619A}" type="pres">
      <dgm:prSet presAssocID="{8D7392A8-0B47-4E29-9971-5849C0878133}" presName="conn2-1" presStyleLbl="parChTrans1D2" presStyleIdx="4" presStyleCnt="9"/>
      <dgm:spPr/>
      <dgm:t>
        <a:bodyPr/>
        <a:lstStyle/>
        <a:p>
          <a:pPr rtl="1"/>
          <a:endParaRPr lang="fa-IR"/>
        </a:p>
      </dgm:t>
    </dgm:pt>
    <dgm:pt modelId="{249004A0-F613-4B48-9F0C-4F232FDD24CD}" type="pres">
      <dgm:prSet presAssocID="{8D7392A8-0B47-4E29-9971-5849C0878133}" presName="connTx" presStyleLbl="parChTrans1D2" presStyleIdx="4" presStyleCnt="9"/>
      <dgm:spPr/>
      <dgm:t>
        <a:bodyPr/>
        <a:lstStyle/>
        <a:p>
          <a:pPr rtl="1"/>
          <a:endParaRPr lang="fa-IR"/>
        </a:p>
      </dgm:t>
    </dgm:pt>
    <dgm:pt modelId="{5C63F6FC-989B-42FC-8AC3-5BF9EB96D8A7}" type="pres">
      <dgm:prSet presAssocID="{F7845A18-DD75-4611-815B-952B6C7CD0E7}" presName="root2" presStyleCnt="0"/>
      <dgm:spPr/>
    </dgm:pt>
    <dgm:pt modelId="{6D86744A-9D8B-4D0A-AC8B-14067D83DED5}" type="pres">
      <dgm:prSet presAssocID="{F7845A18-DD75-4611-815B-952B6C7CD0E7}" presName="LevelTwoTextNode" presStyleLbl="node2" presStyleIdx="4" presStyleCnt="9" custScaleX="282540">
        <dgm:presLayoutVars>
          <dgm:chPref val="3"/>
        </dgm:presLayoutVars>
      </dgm:prSet>
      <dgm:spPr/>
      <dgm:t>
        <a:bodyPr/>
        <a:lstStyle/>
        <a:p>
          <a:pPr rtl="1"/>
          <a:endParaRPr lang="fa-IR"/>
        </a:p>
      </dgm:t>
    </dgm:pt>
    <dgm:pt modelId="{E068A720-DA4B-4938-8285-F11EDC64D487}" type="pres">
      <dgm:prSet presAssocID="{F7845A18-DD75-4611-815B-952B6C7CD0E7}" presName="level3hierChild" presStyleCnt="0"/>
      <dgm:spPr/>
    </dgm:pt>
    <dgm:pt modelId="{043A1F18-456F-4F31-8EB1-3328A06F1EF9}" type="pres">
      <dgm:prSet presAssocID="{7436ACC5-F9E5-4F25-AE99-409BD6DA459F}" presName="conn2-1" presStyleLbl="parChTrans1D2" presStyleIdx="5" presStyleCnt="9"/>
      <dgm:spPr/>
      <dgm:t>
        <a:bodyPr/>
        <a:lstStyle/>
        <a:p>
          <a:pPr rtl="1"/>
          <a:endParaRPr lang="fa-IR"/>
        </a:p>
      </dgm:t>
    </dgm:pt>
    <dgm:pt modelId="{CA3A81A3-6A8D-4278-8B46-2C1BAB6FA2AF}" type="pres">
      <dgm:prSet presAssocID="{7436ACC5-F9E5-4F25-AE99-409BD6DA459F}" presName="connTx" presStyleLbl="parChTrans1D2" presStyleIdx="5" presStyleCnt="9"/>
      <dgm:spPr/>
      <dgm:t>
        <a:bodyPr/>
        <a:lstStyle/>
        <a:p>
          <a:pPr rtl="1"/>
          <a:endParaRPr lang="fa-IR"/>
        </a:p>
      </dgm:t>
    </dgm:pt>
    <dgm:pt modelId="{679FC79F-895C-4E14-8A64-FDED30A03417}" type="pres">
      <dgm:prSet presAssocID="{BCDBACA8-AD79-41A8-ADCF-EBBC7626FFE9}" presName="root2" presStyleCnt="0"/>
      <dgm:spPr/>
    </dgm:pt>
    <dgm:pt modelId="{C995E7CD-DA87-4C65-AC2A-065EDDF4D688}" type="pres">
      <dgm:prSet presAssocID="{BCDBACA8-AD79-41A8-ADCF-EBBC7626FFE9}" presName="LevelTwoTextNode" presStyleLbl="node2" presStyleIdx="5" presStyleCnt="9" custScaleX="282540">
        <dgm:presLayoutVars>
          <dgm:chPref val="3"/>
        </dgm:presLayoutVars>
      </dgm:prSet>
      <dgm:spPr/>
      <dgm:t>
        <a:bodyPr/>
        <a:lstStyle/>
        <a:p>
          <a:pPr rtl="1"/>
          <a:endParaRPr lang="fa-IR"/>
        </a:p>
      </dgm:t>
    </dgm:pt>
    <dgm:pt modelId="{F8ECD6CA-19BA-4D72-BFA0-5001AE1F9239}" type="pres">
      <dgm:prSet presAssocID="{BCDBACA8-AD79-41A8-ADCF-EBBC7626FFE9}" presName="level3hierChild" presStyleCnt="0"/>
      <dgm:spPr/>
    </dgm:pt>
    <dgm:pt modelId="{D7134614-AE4B-4005-AAAE-319CBDAC79C6}" type="pres">
      <dgm:prSet presAssocID="{4DE4DF42-FD2B-41A4-BB67-22C96A583095}" presName="conn2-1" presStyleLbl="parChTrans1D2" presStyleIdx="6" presStyleCnt="9"/>
      <dgm:spPr/>
      <dgm:t>
        <a:bodyPr/>
        <a:lstStyle/>
        <a:p>
          <a:pPr rtl="1"/>
          <a:endParaRPr lang="fa-IR"/>
        </a:p>
      </dgm:t>
    </dgm:pt>
    <dgm:pt modelId="{36C06178-08DE-4565-A7FE-9B8602A3467E}" type="pres">
      <dgm:prSet presAssocID="{4DE4DF42-FD2B-41A4-BB67-22C96A583095}" presName="connTx" presStyleLbl="parChTrans1D2" presStyleIdx="6" presStyleCnt="9"/>
      <dgm:spPr/>
      <dgm:t>
        <a:bodyPr/>
        <a:lstStyle/>
        <a:p>
          <a:pPr rtl="1"/>
          <a:endParaRPr lang="fa-IR"/>
        </a:p>
      </dgm:t>
    </dgm:pt>
    <dgm:pt modelId="{2CB3AC9D-2EED-419B-97DB-E80DAD094F51}" type="pres">
      <dgm:prSet presAssocID="{CCC922CE-49DA-4076-B1A0-9B0BD5F0FAF8}" presName="root2" presStyleCnt="0"/>
      <dgm:spPr/>
    </dgm:pt>
    <dgm:pt modelId="{513E8BDB-83D0-4419-9254-99FC64D012FB}" type="pres">
      <dgm:prSet presAssocID="{CCC922CE-49DA-4076-B1A0-9B0BD5F0FAF8}" presName="LevelTwoTextNode" presStyleLbl="node2" presStyleIdx="6" presStyleCnt="9" custScaleX="282540">
        <dgm:presLayoutVars>
          <dgm:chPref val="3"/>
        </dgm:presLayoutVars>
      </dgm:prSet>
      <dgm:spPr/>
      <dgm:t>
        <a:bodyPr/>
        <a:lstStyle/>
        <a:p>
          <a:pPr rtl="1"/>
          <a:endParaRPr lang="fa-IR"/>
        </a:p>
      </dgm:t>
    </dgm:pt>
    <dgm:pt modelId="{C1E7717F-9FFF-4709-A7E6-D86DB28BB00F}" type="pres">
      <dgm:prSet presAssocID="{CCC922CE-49DA-4076-B1A0-9B0BD5F0FAF8}" presName="level3hierChild" presStyleCnt="0"/>
      <dgm:spPr/>
    </dgm:pt>
    <dgm:pt modelId="{83E7CEF8-0056-4165-AD5A-D3E1DEEF641D}" type="pres">
      <dgm:prSet presAssocID="{E1F1A2C3-4821-4EEF-9A74-D24B7A7053D7}" presName="root1" presStyleCnt="0"/>
      <dgm:spPr/>
    </dgm:pt>
    <dgm:pt modelId="{DAF7DAC5-98EA-4A74-8908-B810C1C8DDBC}" type="pres">
      <dgm:prSet presAssocID="{E1F1A2C3-4821-4EEF-9A74-D24B7A7053D7}" presName="LevelOneTextNode" presStyleLbl="node0" presStyleIdx="1" presStyleCnt="2" custScaleX="98758" custScaleY="174422">
        <dgm:presLayoutVars>
          <dgm:chPref val="3"/>
        </dgm:presLayoutVars>
      </dgm:prSet>
      <dgm:spPr/>
      <dgm:t>
        <a:bodyPr/>
        <a:lstStyle/>
        <a:p>
          <a:pPr rtl="1"/>
          <a:endParaRPr lang="fa-IR"/>
        </a:p>
      </dgm:t>
    </dgm:pt>
    <dgm:pt modelId="{066E5368-5AAF-42C8-B3E0-F232F88921A4}" type="pres">
      <dgm:prSet presAssocID="{E1F1A2C3-4821-4EEF-9A74-D24B7A7053D7}" presName="level2hierChild" presStyleCnt="0"/>
      <dgm:spPr/>
    </dgm:pt>
    <dgm:pt modelId="{0DADA4F0-2AC4-4B45-A74B-E418C9C5DE0D}" type="pres">
      <dgm:prSet presAssocID="{4034C1C0-8178-41CF-BA9B-282B7E054389}" presName="conn2-1" presStyleLbl="parChTrans1D2" presStyleIdx="7" presStyleCnt="9"/>
      <dgm:spPr/>
      <dgm:t>
        <a:bodyPr/>
        <a:lstStyle/>
        <a:p>
          <a:pPr rtl="1"/>
          <a:endParaRPr lang="fa-IR"/>
        </a:p>
      </dgm:t>
    </dgm:pt>
    <dgm:pt modelId="{DE06B9AA-AA31-4620-87F2-398FE879BDA0}" type="pres">
      <dgm:prSet presAssocID="{4034C1C0-8178-41CF-BA9B-282B7E054389}" presName="connTx" presStyleLbl="parChTrans1D2" presStyleIdx="7" presStyleCnt="9"/>
      <dgm:spPr/>
      <dgm:t>
        <a:bodyPr/>
        <a:lstStyle/>
        <a:p>
          <a:pPr rtl="1"/>
          <a:endParaRPr lang="fa-IR"/>
        </a:p>
      </dgm:t>
    </dgm:pt>
    <dgm:pt modelId="{605D0689-C732-4FE4-B0EA-5085D02C1666}" type="pres">
      <dgm:prSet presAssocID="{F7E98AAD-A7A7-41B8-B4BB-52BD5EBA7B93}" presName="root2" presStyleCnt="0"/>
      <dgm:spPr/>
    </dgm:pt>
    <dgm:pt modelId="{ED0813CB-812C-414C-96DE-9797F9E7757F}" type="pres">
      <dgm:prSet presAssocID="{F7E98AAD-A7A7-41B8-B4BB-52BD5EBA7B93}" presName="LevelTwoTextNode" presStyleLbl="node2" presStyleIdx="7" presStyleCnt="9" custScaleX="172941" custScaleY="249037">
        <dgm:presLayoutVars>
          <dgm:chPref val="3"/>
        </dgm:presLayoutVars>
      </dgm:prSet>
      <dgm:spPr/>
      <dgm:t>
        <a:bodyPr/>
        <a:lstStyle/>
        <a:p>
          <a:pPr rtl="1"/>
          <a:endParaRPr lang="fa-IR"/>
        </a:p>
      </dgm:t>
    </dgm:pt>
    <dgm:pt modelId="{4CF334E5-4911-4957-B560-66B67917892F}" type="pres">
      <dgm:prSet presAssocID="{F7E98AAD-A7A7-41B8-B4BB-52BD5EBA7B93}" presName="level3hierChild" presStyleCnt="0"/>
      <dgm:spPr/>
    </dgm:pt>
    <dgm:pt modelId="{18FDCB27-2FFF-4552-80CA-9731D8A421BA}" type="pres">
      <dgm:prSet presAssocID="{5C6E880B-EACA-475A-87B5-F30C5A8400D3}" presName="conn2-1" presStyleLbl="parChTrans1D2" presStyleIdx="8" presStyleCnt="9"/>
      <dgm:spPr/>
      <dgm:t>
        <a:bodyPr/>
        <a:lstStyle/>
        <a:p>
          <a:pPr rtl="1"/>
          <a:endParaRPr lang="fa-IR"/>
        </a:p>
      </dgm:t>
    </dgm:pt>
    <dgm:pt modelId="{A0505095-77A0-4076-8CB8-975FF842FFD2}" type="pres">
      <dgm:prSet presAssocID="{5C6E880B-EACA-475A-87B5-F30C5A8400D3}" presName="connTx" presStyleLbl="parChTrans1D2" presStyleIdx="8" presStyleCnt="9"/>
      <dgm:spPr/>
      <dgm:t>
        <a:bodyPr/>
        <a:lstStyle/>
        <a:p>
          <a:pPr rtl="1"/>
          <a:endParaRPr lang="fa-IR"/>
        </a:p>
      </dgm:t>
    </dgm:pt>
    <dgm:pt modelId="{30FF9469-E0AC-42A1-A3B8-1AED0ADAA409}" type="pres">
      <dgm:prSet presAssocID="{82FA6491-9ABE-483B-BD3C-C9239769520A}" presName="root2" presStyleCnt="0"/>
      <dgm:spPr/>
    </dgm:pt>
    <dgm:pt modelId="{AF33AEE9-0EB6-4157-BC76-E5ED6CF48BF5}" type="pres">
      <dgm:prSet presAssocID="{82FA6491-9ABE-483B-BD3C-C9239769520A}" presName="LevelTwoTextNode" presStyleLbl="node2" presStyleIdx="8" presStyleCnt="9" custScaleX="172941" custScaleY="148845">
        <dgm:presLayoutVars>
          <dgm:chPref val="3"/>
        </dgm:presLayoutVars>
      </dgm:prSet>
      <dgm:spPr/>
      <dgm:t>
        <a:bodyPr/>
        <a:lstStyle/>
        <a:p>
          <a:pPr rtl="1"/>
          <a:endParaRPr lang="fa-IR"/>
        </a:p>
      </dgm:t>
    </dgm:pt>
    <dgm:pt modelId="{1FB5EF57-EDC7-462E-BA24-EEFA8F7823E9}" type="pres">
      <dgm:prSet presAssocID="{82FA6491-9ABE-483B-BD3C-C9239769520A}" presName="level3hierChild" presStyleCnt="0"/>
      <dgm:spPr/>
    </dgm:pt>
    <dgm:pt modelId="{130C4A6C-1F0C-4251-9E84-C50D443CD4E3}" type="pres">
      <dgm:prSet presAssocID="{CE029138-C820-4A26-A07D-F396B1A0D529}" presName="conn2-1" presStyleLbl="parChTrans1D3" presStyleIdx="0" presStyleCnt="4"/>
      <dgm:spPr/>
      <dgm:t>
        <a:bodyPr/>
        <a:lstStyle/>
        <a:p>
          <a:pPr rtl="1"/>
          <a:endParaRPr lang="fa-IR"/>
        </a:p>
      </dgm:t>
    </dgm:pt>
    <dgm:pt modelId="{24ACE0A8-83B0-4175-810A-88BF86474335}" type="pres">
      <dgm:prSet presAssocID="{CE029138-C820-4A26-A07D-F396B1A0D529}" presName="connTx" presStyleLbl="parChTrans1D3" presStyleIdx="0" presStyleCnt="4"/>
      <dgm:spPr/>
      <dgm:t>
        <a:bodyPr/>
        <a:lstStyle/>
        <a:p>
          <a:pPr rtl="1"/>
          <a:endParaRPr lang="fa-IR"/>
        </a:p>
      </dgm:t>
    </dgm:pt>
    <dgm:pt modelId="{2E81F803-20B6-4E0B-B997-E2D3C526FC0C}" type="pres">
      <dgm:prSet presAssocID="{34270DE2-0205-4D39-BF10-B3EB736D3608}" presName="root2" presStyleCnt="0"/>
      <dgm:spPr/>
    </dgm:pt>
    <dgm:pt modelId="{4E1CBAD0-B1F4-4AD2-B429-C77281CAA43F}" type="pres">
      <dgm:prSet presAssocID="{34270DE2-0205-4D39-BF10-B3EB736D3608}" presName="LevelTwoTextNode" presStyleLbl="node3" presStyleIdx="0" presStyleCnt="4" custScaleX="590159">
        <dgm:presLayoutVars>
          <dgm:chPref val="3"/>
        </dgm:presLayoutVars>
      </dgm:prSet>
      <dgm:spPr/>
      <dgm:t>
        <a:bodyPr/>
        <a:lstStyle/>
        <a:p>
          <a:pPr rtl="1"/>
          <a:endParaRPr lang="fa-IR"/>
        </a:p>
      </dgm:t>
    </dgm:pt>
    <dgm:pt modelId="{29EEC7D8-9524-441A-A702-8EEFD456F8EC}" type="pres">
      <dgm:prSet presAssocID="{34270DE2-0205-4D39-BF10-B3EB736D3608}" presName="level3hierChild" presStyleCnt="0"/>
      <dgm:spPr/>
    </dgm:pt>
    <dgm:pt modelId="{0A98ECFB-18BF-4465-9217-BC402CA087C7}" type="pres">
      <dgm:prSet presAssocID="{F9AAF99B-80A9-477D-88E9-CE5C4F965FBF}" presName="conn2-1" presStyleLbl="parChTrans1D3" presStyleIdx="1" presStyleCnt="4"/>
      <dgm:spPr/>
      <dgm:t>
        <a:bodyPr/>
        <a:lstStyle/>
        <a:p>
          <a:pPr rtl="1"/>
          <a:endParaRPr lang="fa-IR"/>
        </a:p>
      </dgm:t>
    </dgm:pt>
    <dgm:pt modelId="{61988B3F-C68A-428E-B88A-5979719EC7A5}" type="pres">
      <dgm:prSet presAssocID="{F9AAF99B-80A9-477D-88E9-CE5C4F965FBF}" presName="connTx" presStyleLbl="parChTrans1D3" presStyleIdx="1" presStyleCnt="4"/>
      <dgm:spPr/>
      <dgm:t>
        <a:bodyPr/>
        <a:lstStyle/>
        <a:p>
          <a:pPr rtl="1"/>
          <a:endParaRPr lang="fa-IR"/>
        </a:p>
      </dgm:t>
    </dgm:pt>
    <dgm:pt modelId="{3E76BC9B-750B-489C-8AC3-BBA708BF38AB}" type="pres">
      <dgm:prSet presAssocID="{194CC397-227D-493D-A523-B2E7CD9F18BB}" presName="root2" presStyleCnt="0"/>
      <dgm:spPr/>
    </dgm:pt>
    <dgm:pt modelId="{3AD08DC8-33D4-4612-88DE-6B25D8E34F22}" type="pres">
      <dgm:prSet presAssocID="{194CC397-227D-493D-A523-B2E7CD9F18BB}" presName="LevelTwoTextNode" presStyleLbl="node3" presStyleIdx="1" presStyleCnt="4" custScaleX="590159">
        <dgm:presLayoutVars>
          <dgm:chPref val="3"/>
        </dgm:presLayoutVars>
      </dgm:prSet>
      <dgm:spPr/>
      <dgm:t>
        <a:bodyPr/>
        <a:lstStyle/>
        <a:p>
          <a:pPr rtl="1"/>
          <a:endParaRPr lang="fa-IR"/>
        </a:p>
      </dgm:t>
    </dgm:pt>
    <dgm:pt modelId="{FB6B00C1-3641-48AB-9A01-F78803448E75}" type="pres">
      <dgm:prSet presAssocID="{194CC397-227D-493D-A523-B2E7CD9F18BB}" presName="level3hierChild" presStyleCnt="0"/>
      <dgm:spPr/>
    </dgm:pt>
    <dgm:pt modelId="{479D18D1-8DA3-416A-82BC-292C8F9F945B}" type="pres">
      <dgm:prSet presAssocID="{441B5E4F-5214-43B8-AC30-9AD5C638545E}" presName="conn2-1" presStyleLbl="parChTrans1D3" presStyleIdx="2" presStyleCnt="4"/>
      <dgm:spPr/>
      <dgm:t>
        <a:bodyPr/>
        <a:lstStyle/>
        <a:p>
          <a:pPr rtl="1"/>
          <a:endParaRPr lang="fa-IR"/>
        </a:p>
      </dgm:t>
    </dgm:pt>
    <dgm:pt modelId="{413BF829-99B4-4AF0-80F1-3735FF908BD6}" type="pres">
      <dgm:prSet presAssocID="{441B5E4F-5214-43B8-AC30-9AD5C638545E}" presName="connTx" presStyleLbl="parChTrans1D3" presStyleIdx="2" presStyleCnt="4"/>
      <dgm:spPr/>
      <dgm:t>
        <a:bodyPr/>
        <a:lstStyle/>
        <a:p>
          <a:pPr rtl="1"/>
          <a:endParaRPr lang="fa-IR"/>
        </a:p>
      </dgm:t>
    </dgm:pt>
    <dgm:pt modelId="{D32C6BE8-6F28-49EE-96C6-6705307C8D4C}" type="pres">
      <dgm:prSet presAssocID="{D885A183-9381-4B57-ADDD-ABCCF2B6FF29}" presName="root2" presStyleCnt="0"/>
      <dgm:spPr/>
    </dgm:pt>
    <dgm:pt modelId="{E70BF16C-DA8F-4974-B052-34AB40FA9BE0}" type="pres">
      <dgm:prSet presAssocID="{D885A183-9381-4B57-ADDD-ABCCF2B6FF29}" presName="LevelTwoTextNode" presStyleLbl="node3" presStyleIdx="2" presStyleCnt="4" custScaleX="590159">
        <dgm:presLayoutVars>
          <dgm:chPref val="3"/>
        </dgm:presLayoutVars>
      </dgm:prSet>
      <dgm:spPr/>
      <dgm:t>
        <a:bodyPr/>
        <a:lstStyle/>
        <a:p>
          <a:pPr rtl="1"/>
          <a:endParaRPr lang="fa-IR"/>
        </a:p>
      </dgm:t>
    </dgm:pt>
    <dgm:pt modelId="{EBF35972-9BC9-4201-8961-D39976AEC984}" type="pres">
      <dgm:prSet presAssocID="{D885A183-9381-4B57-ADDD-ABCCF2B6FF29}" presName="level3hierChild" presStyleCnt="0"/>
      <dgm:spPr/>
    </dgm:pt>
    <dgm:pt modelId="{52BAB74C-A4E5-4A96-B268-5338D1BBCBD0}" type="pres">
      <dgm:prSet presAssocID="{F5D304BC-2DF8-4F16-B7A8-4411112C8CBC}" presName="conn2-1" presStyleLbl="parChTrans1D3" presStyleIdx="3" presStyleCnt="4"/>
      <dgm:spPr/>
      <dgm:t>
        <a:bodyPr/>
        <a:lstStyle/>
        <a:p>
          <a:pPr rtl="1"/>
          <a:endParaRPr lang="fa-IR"/>
        </a:p>
      </dgm:t>
    </dgm:pt>
    <dgm:pt modelId="{A4D4B300-DB0C-4A95-B4E2-E0730826DB5B}" type="pres">
      <dgm:prSet presAssocID="{F5D304BC-2DF8-4F16-B7A8-4411112C8CBC}" presName="connTx" presStyleLbl="parChTrans1D3" presStyleIdx="3" presStyleCnt="4"/>
      <dgm:spPr/>
      <dgm:t>
        <a:bodyPr/>
        <a:lstStyle/>
        <a:p>
          <a:pPr rtl="1"/>
          <a:endParaRPr lang="fa-IR"/>
        </a:p>
      </dgm:t>
    </dgm:pt>
    <dgm:pt modelId="{EDF830E1-2BDD-4347-A616-D6B44AA786C9}" type="pres">
      <dgm:prSet presAssocID="{27897C0D-DB77-42A5-81C3-5F4A02EA2620}" presName="root2" presStyleCnt="0"/>
      <dgm:spPr/>
    </dgm:pt>
    <dgm:pt modelId="{751E50AE-E832-4B99-BFFD-C5C524E5882E}" type="pres">
      <dgm:prSet presAssocID="{27897C0D-DB77-42A5-81C3-5F4A02EA2620}" presName="LevelTwoTextNode" presStyleLbl="node3" presStyleIdx="3" presStyleCnt="4" custScaleX="590159">
        <dgm:presLayoutVars>
          <dgm:chPref val="3"/>
        </dgm:presLayoutVars>
      </dgm:prSet>
      <dgm:spPr/>
      <dgm:t>
        <a:bodyPr/>
        <a:lstStyle/>
        <a:p>
          <a:pPr rtl="1"/>
          <a:endParaRPr lang="fa-IR"/>
        </a:p>
      </dgm:t>
    </dgm:pt>
    <dgm:pt modelId="{FD601A0F-5F95-4242-98A0-200C84DAB4CC}" type="pres">
      <dgm:prSet presAssocID="{27897C0D-DB77-42A5-81C3-5F4A02EA2620}" presName="level3hierChild" presStyleCnt="0"/>
      <dgm:spPr/>
    </dgm:pt>
  </dgm:ptLst>
  <dgm:cxnLst>
    <dgm:cxn modelId="{2ED9A1B7-0D6F-4FE6-810D-D5FB01271817}" srcId="{E1F1A2C3-4821-4EEF-9A74-D24B7A7053D7}" destId="{82FA6491-9ABE-483B-BD3C-C9239769520A}" srcOrd="1" destOrd="0" parTransId="{5C6E880B-EACA-475A-87B5-F30C5A8400D3}" sibTransId="{555F1BDF-E068-4F54-B347-77FC8FC05902}"/>
    <dgm:cxn modelId="{BFED7ADA-D1C8-4064-B0EE-1C167B21576D}" type="presOf" srcId="{D885A183-9381-4B57-ADDD-ABCCF2B6FF29}" destId="{E70BF16C-DA8F-4974-B052-34AB40FA9BE0}" srcOrd="0" destOrd="0" presId="urn:microsoft.com/office/officeart/2005/8/layout/hierarchy2"/>
    <dgm:cxn modelId="{DB21DC0C-B425-4129-984D-F3C32FE75B5F}" srcId="{82FA6491-9ABE-483B-BD3C-C9239769520A}" destId="{194CC397-227D-493D-A523-B2E7CD9F18BB}" srcOrd="1" destOrd="0" parTransId="{F9AAF99B-80A9-477D-88E9-CE5C4F965FBF}" sibTransId="{333847C5-3B6E-426B-B31C-604DA6C4417A}"/>
    <dgm:cxn modelId="{B637EDD7-BD91-46B5-91A6-57DE73A3E281}" type="presOf" srcId="{8B22916F-4995-4CC0-A441-29F2FA96BD59}" destId="{F9A5CCE6-EAF0-4F97-AFFC-C9A065C1AFEE}" srcOrd="1" destOrd="0" presId="urn:microsoft.com/office/officeart/2005/8/layout/hierarchy2"/>
    <dgm:cxn modelId="{BEB80A44-7649-407D-8DD7-0DECE2284D3F}" srcId="{E136D56C-CEC4-48A6-8EBC-53C3BEDA274A}" destId="{E1F1A2C3-4821-4EEF-9A74-D24B7A7053D7}" srcOrd="1" destOrd="0" parTransId="{E2A0934C-52DF-4EE5-AF5B-F426CA3D498F}" sibTransId="{0344F6E5-BE6B-406F-852B-DB72BF2236AE}"/>
    <dgm:cxn modelId="{15A8B449-9FD2-486D-A1EA-049EF9B96C67}" type="presOf" srcId="{E1F1A2C3-4821-4EEF-9A74-D24B7A7053D7}" destId="{DAF7DAC5-98EA-4A74-8908-B810C1C8DDBC}" srcOrd="0" destOrd="0" presId="urn:microsoft.com/office/officeart/2005/8/layout/hierarchy2"/>
    <dgm:cxn modelId="{AE495C19-E489-4E23-B30B-9CD9A60C37C1}" type="presOf" srcId="{F5D304BC-2DF8-4F16-B7A8-4411112C8CBC}" destId="{A4D4B300-DB0C-4A95-B4E2-E0730826DB5B}" srcOrd="1" destOrd="0" presId="urn:microsoft.com/office/officeart/2005/8/layout/hierarchy2"/>
    <dgm:cxn modelId="{074AF6CA-B880-4F9A-B3BD-A04399F61524}" type="presOf" srcId="{CE029138-C820-4A26-A07D-F396B1A0D529}" destId="{24ACE0A8-83B0-4175-810A-88BF86474335}" srcOrd="1" destOrd="0" presId="urn:microsoft.com/office/officeart/2005/8/layout/hierarchy2"/>
    <dgm:cxn modelId="{886C8B87-9ED3-4304-AD13-C685118C4D38}" srcId="{82FA6491-9ABE-483B-BD3C-C9239769520A}" destId="{27897C0D-DB77-42A5-81C3-5F4A02EA2620}" srcOrd="3" destOrd="0" parTransId="{F5D304BC-2DF8-4F16-B7A8-4411112C8CBC}" sibTransId="{1DB661AB-E32B-46A2-8264-E006B2156B02}"/>
    <dgm:cxn modelId="{EB3F7CBC-8216-49AB-BDCF-2D4670F9CFA8}" type="presOf" srcId="{A3DBF540-B183-4707-858E-1847B7E2FC15}" destId="{E6BB8933-0ED1-4CD0-AF7B-EE57D3B94BCA}" srcOrd="0" destOrd="0" presId="urn:microsoft.com/office/officeart/2005/8/layout/hierarchy2"/>
    <dgm:cxn modelId="{3EA9C43C-B875-4FF4-B7D2-D69DAD241823}" srcId="{E1F1A2C3-4821-4EEF-9A74-D24B7A7053D7}" destId="{F7E98AAD-A7A7-41B8-B4BB-52BD5EBA7B93}" srcOrd="0" destOrd="0" parTransId="{4034C1C0-8178-41CF-BA9B-282B7E054389}" sibTransId="{EA7F5694-15B3-495D-A85C-E313ED0EE50C}"/>
    <dgm:cxn modelId="{E8DFF9D4-6E3E-4DC9-8034-8C14B2A7F746}" type="presOf" srcId="{B99BA8D8-02D3-4D49-A28C-29ACDDF75480}" destId="{876A6457-C3A0-4F7C-AC84-C2A7419C9651}" srcOrd="0" destOrd="0" presId="urn:microsoft.com/office/officeart/2005/8/layout/hierarchy2"/>
    <dgm:cxn modelId="{222B9600-03D3-431F-84A8-BE303F5192C4}" type="presOf" srcId="{E136D56C-CEC4-48A6-8EBC-53C3BEDA274A}" destId="{5ED2452A-ABF3-45EE-8FA3-282CFDB3D0F4}" srcOrd="0" destOrd="0" presId="urn:microsoft.com/office/officeart/2005/8/layout/hierarchy2"/>
    <dgm:cxn modelId="{13B1C5DB-DE71-47BF-874D-BC6FBA051661}" type="presOf" srcId="{4DE4DF42-FD2B-41A4-BB67-22C96A583095}" destId="{36C06178-08DE-4565-A7FE-9B8602A3467E}" srcOrd="1" destOrd="0" presId="urn:microsoft.com/office/officeart/2005/8/layout/hierarchy2"/>
    <dgm:cxn modelId="{6DE8A7DD-47A6-4B97-9CCF-A4604B6697EE}" srcId="{BAD5BD9D-7115-4294-AF06-5B9563106EEE}" destId="{1D8E727C-CE05-4EFD-B7ED-3A96016F1191}" srcOrd="1" destOrd="0" parTransId="{8B22916F-4995-4CC0-A441-29F2FA96BD59}" sibTransId="{B49C0079-B5F9-4E7D-8ACD-270FDE2087AB}"/>
    <dgm:cxn modelId="{661649CD-F011-4924-9E37-49F47B1DBFF7}" type="presOf" srcId="{4034C1C0-8178-41CF-BA9B-282B7E054389}" destId="{DE06B9AA-AA31-4620-87F2-398FE879BDA0}" srcOrd="1" destOrd="0" presId="urn:microsoft.com/office/officeart/2005/8/layout/hierarchy2"/>
    <dgm:cxn modelId="{2F567C55-31C9-46B5-B3DE-74E11635708C}" type="presOf" srcId="{8D7392A8-0B47-4E29-9971-5849C0878133}" destId="{B7BB9FB4-78F1-4548-A6E0-C3A24973619A}" srcOrd="0" destOrd="0" presId="urn:microsoft.com/office/officeart/2005/8/layout/hierarchy2"/>
    <dgm:cxn modelId="{0BF3DF6D-207C-4E35-9295-571FF925136E}" srcId="{BAD5BD9D-7115-4294-AF06-5B9563106EEE}" destId="{CCC922CE-49DA-4076-B1A0-9B0BD5F0FAF8}" srcOrd="6" destOrd="0" parTransId="{4DE4DF42-FD2B-41A4-BB67-22C96A583095}" sibTransId="{EACB21CE-869D-4F9D-B14C-5A6716079494}"/>
    <dgm:cxn modelId="{31F3E149-DE08-44B0-9A16-724B44BC73B3}" type="presOf" srcId="{4DE4DF42-FD2B-41A4-BB67-22C96A583095}" destId="{D7134614-AE4B-4005-AAAE-319CBDAC79C6}" srcOrd="0" destOrd="0" presId="urn:microsoft.com/office/officeart/2005/8/layout/hierarchy2"/>
    <dgm:cxn modelId="{D6EA706D-F1B4-45C6-8D33-E90B0130FE34}" type="presOf" srcId="{BCDBACA8-AD79-41A8-ADCF-EBBC7626FFE9}" destId="{C995E7CD-DA87-4C65-AC2A-065EDDF4D688}" srcOrd="0" destOrd="0" presId="urn:microsoft.com/office/officeart/2005/8/layout/hierarchy2"/>
    <dgm:cxn modelId="{BB3758CD-A59D-4DFC-9BF0-D5CA187121C4}" type="presOf" srcId="{34270DE2-0205-4D39-BF10-B3EB736D3608}" destId="{4E1CBAD0-B1F4-4AD2-B429-C77281CAA43F}" srcOrd="0" destOrd="0" presId="urn:microsoft.com/office/officeart/2005/8/layout/hierarchy2"/>
    <dgm:cxn modelId="{D1DB1356-9617-449F-BE21-78FD50E63859}" type="presOf" srcId="{82FA6491-9ABE-483B-BD3C-C9239769520A}" destId="{AF33AEE9-0EB6-4157-BC76-E5ED6CF48BF5}" srcOrd="0" destOrd="0" presId="urn:microsoft.com/office/officeart/2005/8/layout/hierarchy2"/>
    <dgm:cxn modelId="{CEEF7B1C-BD34-4CEB-980B-8A551FF95543}" type="presOf" srcId="{F9AAF99B-80A9-477D-88E9-CE5C4F965FBF}" destId="{61988B3F-C68A-428E-B88A-5979719EC7A5}" srcOrd="1" destOrd="0" presId="urn:microsoft.com/office/officeart/2005/8/layout/hierarchy2"/>
    <dgm:cxn modelId="{539B54E0-7E3C-4DAB-BBDA-9F6C0E567B23}" type="presOf" srcId="{F9AAF99B-80A9-477D-88E9-CE5C4F965FBF}" destId="{0A98ECFB-18BF-4465-9217-BC402CA087C7}" srcOrd="0" destOrd="0" presId="urn:microsoft.com/office/officeart/2005/8/layout/hierarchy2"/>
    <dgm:cxn modelId="{775A54CE-C56B-4E40-AC96-98965C4B4450}" type="presOf" srcId="{F5D304BC-2DF8-4F16-B7A8-4411112C8CBC}" destId="{52BAB74C-A4E5-4A96-B268-5338D1BBCBD0}" srcOrd="0" destOrd="0" presId="urn:microsoft.com/office/officeart/2005/8/layout/hierarchy2"/>
    <dgm:cxn modelId="{952EFC3E-BE46-4AFC-A8FE-CAA0725F9F12}" srcId="{BAD5BD9D-7115-4294-AF06-5B9563106EEE}" destId="{B99BA8D8-02D3-4D49-A28C-29ACDDF75480}" srcOrd="2" destOrd="0" parTransId="{C4D6A9AC-9A31-4271-B72D-843AA1D367B1}" sibTransId="{4C82EEB7-175C-469E-B3FC-7C398527B184}"/>
    <dgm:cxn modelId="{5E729B44-8597-46C4-AF42-004AA4598AAC}" type="presOf" srcId="{CCC922CE-49DA-4076-B1A0-9B0BD5F0FAF8}" destId="{513E8BDB-83D0-4419-9254-99FC64D012FB}" srcOrd="0" destOrd="0" presId="urn:microsoft.com/office/officeart/2005/8/layout/hierarchy2"/>
    <dgm:cxn modelId="{4E4E096F-400F-4B87-9E3D-C7C3C98824C9}" srcId="{BAD5BD9D-7115-4294-AF06-5B9563106EEE}" destId="{A3DBF540-B183-4707-858E-1847B7E2FC15}" srcOrd="3" destOrd="0" parTransId="{F5093535-096C-4E37-BA4A-80B1791209E0}" sibTransId="{C3694E70-B644-4C57-A904-0070660A1C7E}"/>
    <dgm:cxn modelId="{0D58DFB6-9842-4B20-BD01-7FF3F2E85446}" type="presOf" srcId="{AA3F425C-6D2C-49BF-B62A-3B104B090774}" destId="{94E2E568-7212-48EC-99F7-285518576AFF}" srcOrd="0" destOrd="0" presId="urn:microsoft.com/office/officeart/2005/8/layout/hierarchy2"/>
    <dgm:cxn modelId="{1C309BB3-3824-4112-93F8-8CFC77745814}" type="presOf" srcId="{27897C0D-DB77-42A5-81C3-5F4A02EA2620}" destId="{751E50AE-E832-4B99-BFFD-C5C524E5882E}" srcOrd="0" destOrd="0" presId="urn:microsoft.com/office/officeart/2005/8/layout/hierarchy2"/>
    <dgm:cxn modelId="{A7CF41CD-6DF1-419B-B7BD-9166BD79C2BC}" srcId="{82FA6491-9ABE-483B-BD3C-C9239769520A}" destId="{D885A183-9381-4B57-ADDD-ABCCF2B6FF29}" srcOrd="2" destOrd="0" parTransId="{441B5E4F-5214-43B8-AC30-9AD5C638545E}" sibTransId="{9F327059-29F6-4561-8A22-0C113C08FFCB}"/>
    <dgm:cxn modelId="{96728465-EA4D-4E9E-B5DB-2339332465E2}" type="presOf" srcId="{441B5E4F-5214-43B8-AC30-9AD5C638545E}" destId="{413BF829-99B4-4AF0-80F1-3735FF908BD6}" srcOrd="1" destOrd="0" presId="urn:microsoft.com/office/officeart/2005/8/layout/hierarchy2"/>
    <dgm:cxn modelId="{0F597359-0760-4C55-883E-18678B21B74D}" type="presOf" srcId="{8B22916F-4995-4CC0-A441-29F2FA96BD59}" destId="{6A48172F-7889-4BB1-9041-F74D908ECDB9}" srcOrd="0" destOrd="0" presId="urn:microsoft.com/office/officeart/2005/8/layout/hierarchy2"/>
    <dgm:cxn modelId="{A92A4A55-6A8C-4F6D-A068-3287A0E7B2B1}" type="presOf" srcId="{F5093535-096C-4E37-BA4A-80B1791209E0}" destId="{FA8D5D39-1DC5-414C-AD82-004A564DB613}" srcOrd="0" destOrd="0" presId="urn:microsoft.com/office/officeart/2005/8/layout/hierarchy2"/>
    <dgm:cxn modelId="{0FAADB22-E98D-449B-92D2-D73F89C2CAF2}" type="presOf" srcId="{C4D6A9AC-9A31-4271-B72D-843AA1D367B1}" destId="{BA4E2F53-B8D4-4C66-99AF-3A055763F7E2}" srcOrd="1" destOrd="0" presId="urn:microsoft.com/office/officeart/2005/8/layout/hierarchy2"/>
    <dgm:cxn modelId="{FF51907C-05D5-493C-B859-CC84EF0647AB}" type="presOf" srcId="{194CC397-227D-493D-A523-B2E7CD9F18BB}" destId="{3AD08DC8-33D4-4612-88DE-6B25D8E34F22}" srcOrd="0" destOrd="0" presId="urn:microsoft.com/office/officeart/2005/8/layout/hierarchy2"/>
    <dgm:cxn modelId="{05B83BBF-EBED-400E-A4A8-41DC8C096B0C}" type="presOf" srcId="{F7845A18-DD75-4611-815B-952B6C7CD0E7}" destId="{6D86744A-9D8B-4D0A-AC8B-14067D83DED5}" srcOrd="0" destOrd="0" presId="urn:microsoft.com/office/officeart/2005/8/layout/hierarchy2"/>
    <dgm:cxn modelId="{DEAA6A06-F98F-42D0-AE34-23B0F85CE8C5}" type="presOf" srcId="{F5093535-096C-4E37-BA4A-80B1791209E0}" destId="{C6552B5F-FA8B-4AF5-86FA-CBFB536C7356}" srcOrd="1" destOrd="0" presId="urn:microsoft.com/office/officeart/2005/8/layout/hierarchy2"/>
    <dgm:cxn modelId="{3A055A45-951D-4A39-A02B-EB5757A237FB}" type="presOf" srcId="{7436ACC5-F9E5-4F25-AE99-409BD6DA459F}" destId="{043A1F18-456F-4F31-8EB1-3328A06F1EF9}" srcOrd="0" destOrd="0" presId="urn:microsoft.com/office/officeart/2005/8/layout/hierarchy2"/>
    <dgm:cxn modelId="{07647792-3F92-4DA8-8AC3-1D36514BE8F1}" type="presOf" srcId="{5C6E880B-EACA-475A-87B5-F30C5A8400D3}" destId="{18FDCB27-2FFF-4552-80CA-9731D8A421BA}" srcOrd="0" destOrd="0" presId="urn:microsoft.com/office/officeart/2005/8/layout/hierarchy2"/>
    <dgm:cxn modelId="{A3E3954A-223D-4BC9-B588-32BF307CB6E7}" type="presOf" srcId="{C4D6A9AC-9A31-4271-B72D-843AA1D367B1}" destId="{BDE28719-7F09-4F26-8609-005144BA208A}" srcOrd="0" destOrd="0" presId="urn:microsoft.com/office/officeart/2005/8/layout/hierarchy2"/>
    <dgm:cxn modelId="{35B4D5F2-B193-48BB-AD5A-536D6D3FDB78}" srcId="{BAD5BD9D-7115-4294-AF06-5B9563106EEE}" destId="{F7845A18-DD75-4611-815B-952B6C7CD0E7}" srcOrd="4" destOrd="0" parTransId="{8D7392A8-0B47-4E29-9971-5849C0878133}" sibTransId="{CB0B9A14-D0C7-4B01-BFE9-6DD07DD11618}"/>
    <dgm:cxn modelId="{66F84B4E-7667-4B8E-8D6F-B668C1F94FA1}" srcId="{BAD5BD9D-7115-4294-AF06-5B9563106EEE}" destId="{AA3F425C-6D2C-49BF-B62A-3B104B090774}" srcOrd="0" destOrd="0" parTransId="{4D0D93B5-8A41-4F75-82F1-45B6F0942FE2}" sibTransId="{B4134291-781B-4AF5-8622-7265647E3E39}"/>
    <dgm:cxn modelId="{B593EB6F-0BCB-4536-BD93-046AD688B579}" type="presOf" srcId="{1D8E727C-CE05-4EFD-B7ED-3A96016F1191}" destId="{4DA709FF-90D0-4363-86AF-7D3BB7DF405D}" srcOrd="0" destOrd="0" presId="urn:microsoft.com/office/officeart/2005/8/layout/hierarchy2"/>
    <dgm:cxn modelId="{9DE64A92-A498-4091-A21E-7D6FE4086FC5}" type="presOf" srcId="{4D0D93B5-8A41-4F75-82F1-45B6F0942FE2}" destId="{9A99DA16-61E8-46D6-B623-7D4E64A45A14}" srcOrd="1" destOrd="0" presId="urn:microsoft.com/office/officeart/2005/8/layout/hierarchy2"/>
    <dgm:cxn modelId="{8C37F632-6EED-4E8A-A17E-9EEA811ABEE5}" type="presOf" srcId="{4034C1C0-8178-41CF-BA9B-282B7E054389}" destId="{0DADA4F0-2AC4-4B45-A74B-E418C9C5DE0D}" srcOrd="0" destOrd="0" presId="urn:microsoft.com/office/officeart/2005/8/layout/hierarchy2"/>
    <dgm:cxn modelId="{64B43712-1A2C-46CE-8622-4F67C5BFE3C7}" srcId="{82FA6491-9ABE-483B-BD3C-C9239769520A}" destId="{34270DE2-0205-4D39-BF10-B3EB736D3608}" srcOrd="0" destOrd="0" parTransId="{CE029138-C820-4A26-A07D-F396B1A0D529}" sibTransId="{B10A12A9-9DE3-496E-A381-3ED29878B19F}"/>
    <dgm:cxn modelId="{F3E1EA1E-521E-463C-A81F-59A9E1A41FEE}" type="presOf" srcId="{7436ACC5-F9E5-4F25-AE99-409BD6DA459F}" destId="{CA3A81A3-6A8D-4278-8B46-2C1BAB6FA2AF}" srcOrd="1" destOrd="0" presId="urn:microsoft.com/office/officeart/2005/8/layout/hierarchy2"/>
    <dgm:cxn modelId="{26518124-E744-4880-A8B0-1426B31D4600}" type="presOf" srcId="{5C6E880B-EACA-475A-87B5-F30C5A8400D3}" destId="{A0505095-77A0-4076-8CB8-975FF842FFD2}" srcOrd="1" destOrd="0" presId="urn:microsoft.com/office/officeart/2005/8/layout/hierarchy2"/>
    <dgm:cxn modelId="{6BE0E163-B5E1-4E6F-9AC7-0CA7434EFDE9}" type="presOf" srcId="{BAD5BD9D-7115-4294-AF06-5B9563106EEE}" destId="{9B1CB487-0C15-4E49-9B30-093E2F59BDFE}" srcOrd="0" destOrd="0" presId="urn:microsoft.com/office/officeart/2005/8/layout/hierarchy2"/>
    <dgm:cxn modelId="{22647D36-0382-4373-8A52-06EE28A09A02}" type="presOf" srcId="{4D0D93B5-8A41-4F75-82F1-45B6F0942FE2}" destId="{21185FAB-A28F-45D6-93D8-8F52484EF7EF}" srcOrd="0" destOrd="0" presId="urn:microsoft.com/office/officeart/2005/8/layout/hierarchy2"/>
    <dgm:cxn modelId="{15BD843E-F78C-4E9D-AEC2-551F2D800144}" srcId="{E136D56C-CEC4-48A6-8EBC-53C3BEDA274A}" destId="{BAD5BD9D-7115-4294-AF06-5B9563106EEE}" srcOrd="0" destOrd="0" parTransId="{8C40C71F-D21C-4CFF-8EE8-A8AD0BAEC5EB}" sibTransId="{EFD13761-9C7D-4818-AA6B-3717FABD5E74}"/>
    <dgm:cxn modelId="{98E0ABF9-1A92-413E-B57E-FC9300D7707A}" type="presOf" srcId="{F7E98AAD-A7A7-41B8-B4BB-52BD5EBA7B93}" destId="{ED0813CB-812C-414C-96DE-9797F9E7757F}" srcOrd="0" destOrd="0" presId="urn:microsoft.com/office/officeart/2005/8/layout/hierarchy2"/>
    <dgm:cxn modelId="{9F648F9D-B2AD-40C3-96C9-217FB96D4E43}" type="presOf" srcId="{441B5E4F-5214-43B8-AC30-9AD5C638545E}" destId="{479D18D1-8DA3-416A-82BC-292C8F9F945B}" srcOrd="0" destOrd="0" presId="urn:microsoft.com/office/officeart/2005/8/layout/hierarchy2"/>
    <dgm:cxn modelId="{8962112E-9B01-42B3-83C4-78E88139138F}" type="presOf" srcId="{8D7392A8-0B47-4E29-9971-5849C0878133}" destId="{249004A0-F613-4B48-9F0C-4F232FDD24CD}" srcOrd="1" destOrd="0" presId="urn:microsoft.com/office/officeart/2005/8/layout/hierarchy2"/>
    <dgm:cxn modelId="{32AAD2AD-FC0F-4888-89CD-CAAB9EE7264D}" type="presOf" srcId="{CE029138-C820-4A26-A07D-F396B1A0D529}" destId="{130C4A6C-1F0C-4251-9E84-C50D443CD4E3}" srcOrd="0" destOrd="0" presId="urn:microsoft.com/office/officeart/2005/8/layout/hierarchy2"/>
    <dgm:cxn modelId="{A62E65BF-8241-43C6-B24D-50E7F87BDF72}" srcId="{BAD5BD9D-7115-4294-AF06-5B9563106EEE}" destId="{BCDBACA8-AD79-41A8-ADCF-EBBC7626FFE9}" srcOrd="5" destOrd="0" parTransId="{7436ACC5-F9E5-4F25-AE99-409BD6DA459F}" sibTransId="{67ED5230-63B0-4062-B4D7-C9194F095F3F}"/>
    <dgm:cxn modelId="{7AEBDB42-41BA-4E2F-9B28-D537A2245CE0}" type="presParOf" srcId="{5ED2452A-ABF3-45EE-8FA3-282CFDB3D0F4}" destId="{16309023-DAF2-4AA8-A2BE-7D554F3E1501}" srcOrd="0" destOrd="0" presId="urn:microsoft.com/office/officeart/2005/8/layout/hierarchy2"/>
    <dgm:cxn modelId="{EFB18A6A-1305-4EC0-B5C1-6F9A4E9CA81B}" type="presParOf" srcId="{16309023-DAF2-4AA8-A2BE-7D554F3E1501}" destId="{9B1CB487-0C15-4E49-9B30-093E2F59BDFE}" srcOrd="0" destOrd="0" presId="urn:microsoft.com/office/officeart/2005/8/layout/hierarchy2"/>
    <dgm:cxn modelId="{6E855DBD-469C-467E-AF74-8A9D4E9E7896}" type="presParOf" srcId="{16309023-DAF2-4AA8-A2BE-7D554F3E1501}" destId="{B3FCD4AE-B51C-46D9-A31B-EEAE2EE40FF1}" srcOrd="1" destOrd="0" presId="urn:microsoft.com/office/officeart/2005/8/layout/hierarchy2"/>
    <dgm:cxn modelId="{33AF7945-749C-4CEC-936F-E87C7B6FC51C}" type="presParOf" srcId="{B3FCD4AE-B51C-46D9-A31B-EEAE2EE40FF1}" destId="{21185FAB-A28F-45D6-93D8-8F52484EF7EF}" srcOrd="0" destOrd="0" presId="urn:microsoft.com/office/officeart/2005/8/layout/hierarchy2"/>
    <dgm:cxn modelId="{F0E498FE-9DD4-4537-B8D4-F3133AA5359D}" type="presParOf" srcId="{21185FAB-A28F-45D6-93D8-8F52484EF7EF}" destId="{9A99DA16-61E8-46D6-B623-7D4E64A45A14}" srcOrd="0" destOrd="0" presId="urn:microsoft.com/office/officeart/2005/8/layout/hierarchy2"/>
    <dgm:cxn modelId="{F58BFA14-38F7-420A-8E26-BCCD7674C705}" type="presParOf" srcId="{B3FCD4AE-B51C-46D9-A31B-EEAE2EE40FF1}" destId="{9EC3D6BE-71AF-4C4D-9623-EC4D2A713A09}" srcOrd="1" destOrd="0" presId="urn:microsoft.com/office/officeart/2005/8/layout/hierarchy2"/>
    <dgm:cxn modelId="{09EF2315-9BDF-4D21-8076-F7BCC8A265D1}" type="presParOf" srcId="{9EC3D6BE-71AF-4C4D-9623-EC4D2A713A09}" destId="{94E2E568-7212-48EC-99F7-285518576AFF}" srcOrd="0" destOrd="0" presId="urn:microsoft.com/office/officeart/2005/8/layout/hierarchy2"/>
    <dgm:cxn modelId="{99603400-0294-46FA-B213-0FE930968840}" type="presParOf" srcId="{9EC3D6BE-71AF-4C4D-9623-EC4D2A713A09}" destId="{AA743313-0591-4835-B7E1-0184416B7585}" srcOrd="1" destOrd="0" presId="urn:microsoft.com/office/officeart/2005/8/layout/hierarchy2"/>
    <dgm:cxn modelId="{F18637BE-94D2-486A-A945-C9F84A310822}" type="presParOf" srcId="{B3FCD4AE-B51C-46D9-A31B-EEAE2EE40FF1}" destId="{6A48172F-7889-4BB1-9041-F74D908ECDB9}" srcOrd="2" destOrd="0" presId="urn:microsoft.com/office/officeart/2005/8/layout/hierarchy2"/>
    <dgm:cxn modelId="{6A50FC02-E05F-43D9-8202-9BD791156A0F}" type="presParOf" srcId="{6A48172F-7889-4BB1-9041-F74D908ECDB9}" destId="{F9A5CCE6-EAF0-4F97-AFFC-C9A065C1AFEE}" srcOrd="0" destOrd="0" presId="urn:microsoft.com/office/officeart/2005/8/layout/hierarchy2"/>
    <dgm:cxn modelId="{D7A54981-7F02-4E54-9A4E-2AB2DC47D57A}" type="presParOf" srcId="{B3FCD4AE-B51C-46D9-A31B-EEAE2EE40FF1}" destId="{DAE954FF-41AB-4A25-B563-87D673B10DD2}" srcOrd="3" destOrd="0" presId="urn:microsoft.com/office/officeart/2005/8/layout/hierarchy2"/>
    <dgm:cxn modelId="{32D5DEE1-F129-4F72-A1FE-16A1503DD5E3}" type="presParOf" srcId="{DAE954FF-41AB-4A25-B563-87D673B10DD2}" destId="{4DA709FF-90D0-4363-86AF-7D3BB7DF405D}" srcOrd="0" destOrd="0" presId="urn:microsoft.com/office/officeart/2005/8/layout/hierarchy2"/>
    <dgm:cxn modelId="{77B4FC5E-69B9-471D-BF57-5F6536B5294B}" type="presParOf" srcId="{DAE954FF-41AB-4A25-B563-87D673B10DD2}" destId="{F126AEE8-C355-41AE-849D-FA7125AA9AAF}" srcOrd="1" destOrd="0" presId="urn:microsoft.com/office/officeart/2005/8/layout/hierarchy2"/>
    <dgm:cxn modelId="{04930C9E-09C6-4F8C-9777-0E34E4F62396}" type="presParOf" srcId="{B3FCD4AE-B51C-46D9-A31B-EEAE2EE40FF1}" destId="{BDE28719-7F09-4F26-8609-005144BA208A}" srcOrd="4" destOrd="0" presId="urn:microsoft.com/office/officeart/2005/8/layout/hierarchy2"/>
    <dgm:cxn modelId="{DA963FB5-B933-49DA-AD2D-7592DC85F55D}" type="presParOf" srcId="{BDE28719-7F09-4F26-8609-005144BA208A}" destId="{BA4E2F53-B8D4-4C66-99AF-3A055763F7E2}" srcOrd="0" destOrd="0" presId="urn:microsoft.com/office/officeart/2005/8/layout/hierarchy2"/>
    <dgm:cxn modelId="{EB8F7F38-E810-48E5-B0C2-595156619171}" type="presParOf" srcId="{B3FCD4AE-B51C-46D9-A31B-EEAE2EE40FF1}" destId="{7002D86D-8011-492C-9DF5-B176DE3AE1C0}" srcOrd="5" destOrd="0" presId="urn:microsoft.com/office/officeart/2005/8/layout/hierarchy2"/>
    <dgm:cxn modelId="{D91BC90C-BAFE-44B9-B904-0DAD5389C4AA}" type="presParOf" srcId="{7002D86D-8011-492C-9DF5-B176DE3AE1C0}" destId="{876A6457-C3A0-4F7C-AC84-C2A7419C9651}" srcOrd="0" destOrd="0" presId="urn:microsoft.com/office/officeart/2005/8/layout/hierarchy2"/>
    <dgm:cxn modelId="{59089C34-73E0-4566-A667-4753CCC66766}" type="presParOf" srcId="{7002D86D-8011-492C-9DF5-B176DE3AE1C0}" destId="{2CDE38F9-0578-44F4-A0D3-04A5578C18A0}" srcOrd="1" destOrd="0" presId="urn:microsoft.com/office/officeart/2005/8/layout/hierarchy2"/>
    <dgm:cxn modelId="{1722C6A5-D4C7-4488-BD41-28E135A7FB81}" type="presParOf" srcId="{B3FCD4AE-B51C-46D9-A31B-EEAE2EE40FF1}" destId="{FA8D5D39-1DC5-414C-AD82-004A564DB613}" srcOrd="6" destOrd="0" presId="urn:microsoft.com/office/officeart/2005/8/layout/hierarchy2"/>
    <dgm:cxn modelId="{CAE69646-252D-43ED-8C70-5F65763B7FA9}" type="presParOf" srcId="{FA8D5D39-1DC5-414C-AD82-004A564DB613}" destId="{C6552B5F-FA8B-4AF5-86FA-CBFB536C7356}" srcOrd="0" destOrd="0" presId="urn:microsoft.com/office/officeart/2005/8/layout/hierarchy2"/>
    <dgm:cxn modelId="{E9AC3EB5-A299-4493-A0BD-D114418B2E1F}" type="presParOf" srcId="{B3FCD4AE-B51C-46D9-A31B-EEAE2EE40FF1}" destId="{417D8804-7E77-477C-9A50-B6D006BF3B84}" srcOrd="7" destOrd="0" presId="urn:microsoft.com/office/officeart/2005/8/layout/hierarchy2"/>
    <dgm:cxn modelId="{275EF16D-1EC9-43A2-8E5A-76EC403FB1CE}" type="presParOf" srcId="{417D8804-7E77-477C-9A50-B6D006BF3B84}" destId="{E6BB8933-0ED1-4CD0-AF7B-EE57D3B94BCA}" srcOrd="0" destOrd="0" presId="urn:microsoft.com/office/officeart/2005/8/layout/hierarchy2"/>
    <dgm:cxn modelId="{A0746D3A-6E7D-4ACD-AD3C-99C355295FA2}" type="presParOf" srcId="{417D8804-7E77-477C-9A50-B6D006BF3B84}" destId="{CEF55EE4-8BB3-401D-83D8-8C8C28393971}" srcOrd="1" destOrd="0" presId="urn:microsoft.com/office/officeart/2005/8/layout/hierarchy2"/>
    <dgm:cxn modelId="{BD22E35A-F58A-4C9A-B56D-7F08124660A3}" type="presParOf" srcId="{B3FCD4AE-B51C-46D9-A31B-EEAE2EE40FF1}" destId="{B7BB9FB4-78F1-4548-A6E0-C3A24973619A}" srcOrd="8" destOrd="0" presId="urn:microsoft.com/office/officeart/2005/8/layout/hierarchy2"/>
    <dgm:cxn modelId="{5A8FA456-7762-4838-88E0-F5D9B57C925A}" type="presParOf" srcId="{B7BB9FB4-78F1-4548-A6E0-C3A24973619A}" destId="{249004A0-F613-4B48-9F0C-4F232FDD24CD}" srcOrd="0" destOrd="0" presId="urn:microsoft.com/office/officeart/2005/8/layout/hierarchy2"/>
    <dgm:cxn modelId="{7C890027-9FF6-4543-AE14-24560D8174EE}" type="presParOf" srcId="{B3FCD4AE-B51C-46D9-A31B-EEAE2EE40FF1}" destId="{5C63F6FC-989B-42FC-8AC3-5BF9EB96D8A7}" srcOrd="9" destOrd="0" presId="urn:microsoft.com/office/officeart/2005/8/layout/hierarchy2"/>
    <dgm:cxn modelId="{4500AF30-9921-4ABA-82EE-F7536EA554D6}" type="presParOf" srcId="{5C63F6FC-989B-42FC-8AC3-5BF9EB96D8A7}" destId="{6D86744A-9D8B-4D0A-AC8B-14067D83DED5}" srcOrd="0" destOrd="0" presId="urn:microsoft.com/office/officeart/2005/8/layout/hierarchy2"/>
    <dgm:cxn modelId="{2845EAB9-359D-4C0A-9B14-B263E25BCEFA}" type="presParOf" srcId="{5C63F6FC-989B-42FC-8AC3-5BF9EB96D8A7}" destId="{E068A720-DA4B-4938-8285-F11EDC64D487}" srcOrd="1" destOrd="0" presId="urn:microsoft.com/office/officeart/2005/8/layout/hierarchy2"/>
    <dgm:cxn modelId="{CFD25CF1-118E-420E-8647-CBBDCAFC46DB}" type="presParOf" srcId="{B3FCD4AE-B51C-46D9-A31B-EEAE2EE40FF1}" destId="{043A1F18-456F-4F31-8EB1-3328A06F1EF9}" srcOrd="10" destOrd="0" presId="urn:microsoft.com/office/officeart/2005/8/layout/hierarchy2"/>
    <dgm:cxn modelId="{DB6066E0-9D02-4A6D-B0E6-CD81D25117C7}" type="presParOf" srcId="{043A1F18-456F-4F31-8EB1-3328A06F1EF9}" destId="{CA3A81A3-6A8D-4278-8B46-2C1BAB6FA2AF}" srcOrd="0" destOrd="0" presId="urn:microsoft.com/office/officeart/2005/8/layout/hierarchy2"/>
    <dgm:cxn modelId="{BB8526BC-2A5F-4C04-ACA5-B0C6C8179988}" type="presParOf" srcId="{B3FCD4AE-B51C-46D9-A31B-EEAE2EE40FF1}" destId="{679FC79F-895C-4E14-8A64-FDED30A03417}" srcOrd="11" destOrd="0" presId="urn:microsoft.com/office/officeart/2005/8/layout/hierarchy2"/>
    <dgm:cxn modelId="{E78D8098-9D53-4124-94F0-6EF093EEEEBF}" type="presParOf" srcId="{679FC79F-895C-4E14-8A64-FDED30A03417}" destId="{C995E7CD-DA87-4C65-AC2A-065EDDF4D688}" srcOrd="0" destOrd="0" presId="urn:microsoft.com/office/officeart/2005/8/layout/hierarchy2"/>
    <dgm:cxn modelId="{7CB2CF41-136D-4822-8EC6-E4EF7C0AEB16}" type="presParOf" srcId="{679FC79F-895C-4E14-8A64-FDED30A03417}" destId="{F8ECD6CA-19BA-4D72-BFA0-5001AE1F9239}" srcOrd="1" destOrd="0" presId="urn:microsoft.com/office/officeart/2005/8/layout/hierarchy2"/>
    <dgm:cxn modelId="{25AF876C-E5F6-49F0-B3C0-158835F09C23}" type="presParOf" srcId="{B3FCD4AE-B51C-46D9-A31B-EEAE2EE40FF1}" destId="{D7134614-AE4B-4005-AAAE-319CBDAC79C6}" srcOrd="12" destOrd="0" presId="urn:microsoft.com/office/officeart/2005/8/layout/hierarchy2"/>
    <dgm:cxn modelId="{3D7F118C-1BC9-4A07-823D-C153015B785B}" type="presParOf" srcId="{D7134614-AE4B-4005-AAAE-319CBDAC79C6}" destId="{36C06178-08DE-4565-A7FE-9B8602A3467E}" srcOrd="0" destOrd="0" presId="urn:microsoft.com/office/officeart/2005/8/layout/hierarchy2"/>
    <dgm:cxn modelId="{9A7FEF39-9703-4E37-9810-F0BFC3BE7F6C}" type="presParOf" srcId="{B3FCD4AE-B51C-46D9-A31B-EEAE2EE40FF1}" destId="{2CB3AC9D-2EED-419B-97DB-E80DAD094F51}" srcOrd="13" destOrd="0" presId="urn:microsoft.com/office/officeart/2005/8/layout/hierarchy2"/>
    <dgm:cxn modelId="{A81111A7-585D-4C5B-A573-D28A2959FECB}" type="presParOf" srcId="{2CB3AC9D-2EED-419B-97DB-E80DAD094F51}" destId="{513E8BDB-83D0-4419-9254-99FC64D012FB}" srcOrd="0" destOrd="0" presId="urn:microsoft.com/office/officeart/2005/8/layout/hierarchy2"/>
    <dgm:cxn modelId="{A4CC2C6B-D0C3-4EF6-BB34-F216A32D7E92}" type="presParOf" srcId="{2CB3AC9D-2EED-419B-97DB-E80DAD094F51}" destId="{C1E7717F-9FFF-4709-A7E6-D86DB28BB00F}" srcOrd="1" destOrd="0" presId="urn:microsoft.com/office/officeart/2005/8/layout/hierarchy2"/>
    <dgm:cxn modelId="{E25C2523-780B-4E59-B9CD-D433BE162B64}" type="presParOf" srcId="{5ED2452A-ABF3-45EE-8FA3-282CFDB3D0F4}" destId="{83E7CEF8-0056-4165-AD5A-D3E1DEEF641D}" srcOrd="1" destOrd="0" presId="urn:microsoft.com/office/officeart/2005/8/layout/hierarchy2"/>
    <dgm:cxn modelId="{758D9D4C-511B-4115-9562-E9E1F208607E}" type="presParOf" srcId="{83E7CEF8-0056-4165-AD5A-D3E1DEEF641D}" destId="{DAF7DAC5-98EA-4A74-8908-B810C1C8DDBC}" srcOrd="0" destOrd="0" presId="urn:microsoft.com/office/officeart/2005/8/layout/hierarchy2"/>
    <dgm:cxn modelId="{011F0C80-13BA-4840-8882-ADED59F3DE36}" type="presParOf" srcId="{83E7CEF8-0056-4165-AD5A-D3E1DEEF641D}" destId="{066E5368-5AAF-42C8-B3E0-F232F88921A4}" srcOrd="1" destOrd="0" presId="urn:microsoft.com/office/officeart/2005/8/layout/hierarchy2"/>
    <dgm:cxn modelId="{3C96CA36-8137-4992-8044-58185A84AD89}" type="presParOf" srcId="{066E5368-5AAF-42C8-B3E0-F232F88921A4}" destId="{0DADA4F0-2AC4-4B45-A74B-E418C9C5DE0D}" srcOrd="0" destOrd="0" presId="urn:microsoft.com/office/officeart/2005/8/layout/hierarchy2"/>
    <dgm:cxn modelId="{5ADD9718-D350-4FEF-8151-2ED486EA189A}" type="presParOf" srcId="{0DADA4F0-2AC4-4B45-A74B-E418C9C5DE0D}" destId="{DE06B9AA-AA31-4620-87F2-398FE879BDA0}" srcOrd="0" destOrd="0" presId="urn:microsoft.com/office/officeart/2005/8/layout/hierarchy2"/>
    <dgm:cxn modelId="{8659F66E-340D-4F8B-8217-3B07CCA785F1}" type="presParOf" srcId="{066E5368-5AAF-42C8-B3E0-F232F88921A4}" destId="{605D0689-C732-4FE4-B0EA-5085D02C1666}" srcOrd="1" destOrd="0" presId="urn:microsoft.com/office/officeart/2005/8/layout/hierarchy2"/>
    <dgm:cxn modelId="{A484EBF9-2681-4611-919C-5E97AD0268E0}" type="presParOf" srcId="{605D0689-C732-4FE4-B0EA-5085D02C1666}" destId="{ED0813CB-812C-414C-96DE-9797F9E7757F}" srcOrd="0" destOrd="0" presId="urn:microsoft.com/office/officeart/2005/8/layout/hierarchy2"/>
    <dgm:cxn modelId="{91BA35D6-98AD-4E9F-BA99-1B472E103A75}" type="presParOf" srcId="{605D0689-C732-4FE4-B0EA-5085D02C1666}" destId="{4CF334E5-4911-4957-B560-66B67917892F}" srcOrd="1" destOrd="0" presId="urn:microsoft.com/office/officeart/2005/8/layout/hierarchy2"/>
    <dgm:cxn modelId="{B80D7D7D-546D-4047-83D0-0858D1B583E4}" type="presParOf" srcId="{066E5368-5AAF-42C8-B3E0-F232F88921A4}" destId="{18FDCB27-2FFF-4552-80CA-9731D8A421BA}" srcOrd="2" destOrd="0" presId="urn:microsoft.com/office/officeart/2005/8/layout/hierarchy2"/>
    <dgm:cxn modelId="{E37A8204-7365-49C6-97AC-F2EF0C6BC620}" type="presParOf" srcId="{18FDCB27-2FFF-4552-80CA-9731D8A421BA}" destId="{A0505095-77A0-4076-8CB8-975FF842FFD2}" srcOrd="0" destOrd="0" presId="urn:microsoft.com/office/officeart/2005/8/layout/hierarchy2"/>
    <dgm:cxn modelId="{49746C75-067F-47D1-AF99-15A16B7E399A}" type="presParOf" srcId="{066E5368-5AAF-42C8-B3E0-F232F88921A4}" destId="{30FF9469-E0AC-42A1-A3B8-1AED0ADAA409}" srcOrd="3" destOrd="0" presId="urn:microsoft.com/office/officeart/2005/8/layout/hierarchy2"/>
    <dgm:cxn modelId="{5212C34F-5C69-45DF-8817-AB1E5A12E390}" type="presParOf" srcId="{30FF9469-E0AC-42A1-A3B8-1AED0ADAA409}" destId="{AF33AEE9-0EB6-4157-BC76-E5ED6CF48BF5}" srcOrd="0" destOrd="0" presId="urn:microsoft.com/office/officeart/2005/8/layout/hierarchy2"/>
    <dgm:cxn modelId="{A4D58DC2-07C2-4B4A-A6A5-2DD1BD9632CE}" type="presParOf" srcId="{30FF9469-E0AC-42A1-A3B8-1AED0ADAA409}" destId="{1FB5EF57-EDC7-462E-BA24-EEFA8F7823E9}" srcOrd="1" destOrd="0" presId="urn:microsoft.com/office/officeart/2005/8/layout/hierarchy2"/>
    <dgm:cxn modelId="{B7714801-98D1-40E4-B2CA-C39C198B0EF3}" type="presParOf" srcId="{1FB5EF57-EDC7-462E-BA24-EEFA8F7823E9}" destId="{130C4A6C-1F0C-4251-9E84-C50D443CD4E3}" srcOrd="0" destOrd="0" presId="urn:microsoft.com/office/officeart/2005/8/layout/hierarchy2"/>
    <dgm:cxn modelId="{83196FE6-EED6-435D-94B1-7BA8B1F58247}" type="presParOf" srcId="{130C4A6C-1F0C-4251-9E84-C50D443CD4E3}" destId="{24ACE0A8-83B0-4175-810A-88BF86474335}" srcOrd="0" destOrd="0" presId="urn:microsoft.com/office/officeart/2005/8/layout/hierarchy2"/>
    <dgm:cxn modelId="{27C15D01-28B9-4161-821A-48862C7F69E1}" type="presParOf" srcId="{1FB5EF57-EDC7-462E-BA24-EEFA8F7823E9}" destId="{2E81F803-20B6-4E0B-B997-E2D3C526FC0C}" srcOrd="1" destOrd="0" presId="urn:microsoft.com/office/officeart/2005/8/layout/hierarchy2"/>
    <dgm:cxn modelId="{67E440FD-8E79-472B-9819-16D7ABC308A3}" type="presParOf" srcId="{2E81F803-20B6-4E0B-B997-E2D3C526FC0C}" destId="{4E1CBAD0-B1F4-4AD2-B429-C77281CAA43F}" srcOrd="0" destOrd="0" presId="urn:microsoft.com/office/officeart/2005/8/layout/hierarchy2"/>
    <dgm:cxn modelId="{82EA7C69-A418-4F75-BB56-7C777C674E32}" type="presParOf" srcId="{2E81F803-20B6-4E0B-B997-E2D3C526FC0C}" destId="{29EEC7D8-9524-441A-A702-8EEFD456F8EC}" srcOrd="1" destOrd="0" presId="urn:microsoft.com/office/officeart/2005/8/layout/hierarchy2"/>
    <dgm:cxn modelId="{57F1D27F-20AE-4417-AEB3-16CCC99FAD6E}" type="presParOf" srcId="{1FB5EF57-EDC7-462E-BA24-EEFA8F7823E9}" destId="{0A98ECFB-18BF-4465-9217-BC402CA087C7}" srcOrd="2" destOrd="0" presId="urn:microsoft.com/office/officeart/2005/8/layout/hierarchy2"/>
    <dgm:cxn modelId="{3EAE570F-A94A-4E16-A4A6-FCB9537AF6C4}" type="presParOf" srcId="{0A98ECFB-18BF-4465-9217-BC402CA087C7}" destId="{61988B3F-C68A-428E-B88A-5979719EC7A5}" srcOrd="0" destOrd="0" presId="urn:microsoft.com/office/officeart/2005/8/layout/hierarchy2"/>
    <dgm:cxn modelId="{A4239ABD-C4E8-43AA-999E-3DCB00BF1B2C}" type="presParOf" srcId="{1FB5EF57-EDC7-462E-BA24-EEFA8F7823E9}" destId="{3E76BC9B-750B-489C-8AC3-BBA708BF38AB}" srcOrd="3" destOrd="0" presId="urn:microsoft.com/office/officeart/2005/8/layout/hierarchy2"/>
    <dgm:cxn modelId="{3A98D252-636F-4521-97B4-E5A0846643FC}" type="presParOf" srcId="{3E76BC9B-750B-489C-8AC3-BBA708BF38AB}" destId="{3AD08DC8-33D4-4612-88DE-6B25D8E34F22}" srcOrd="0" destOrd="0" presId="urn:microsoft.com/office/officeart/2005/8/layout/hierarchy2"/>
    <dgm:cxn modelId="{EF42E4A9-0F25-4B7C-BB9A-FE8CB71393A0}" type="presParOf" srcId="{3E76BC9B-750B-489C-8AC3-BBA708BF38AB}" destId="{FB6B00C1-3641-48AB-9A01-F78803448E75}" srcOrd="1" destOrd="0" presId="urn:microsoft.com/office/officeart/2005/8/layout/hierarchy2"/>
    <dgm:cxn modelId="{525F10FA-284E-4C3C-A1EB-4CF3B166BFE6}" type="presParOf" srcId="{1FB5EF57-EDC7-462E-BA24-EEFA8F7823E9}" destId="{479D18D1-8DA3-416A-82BC-292C8F9F945B}" srcOrd="4" destOrd="0" presId="urn:microsoft.com/office/officeart/2005/8/layout/hierarchy2"/>
    <dgm:cxn modelId="{E57E0ACD-7B0C-4B91-8A5E-1C86413E9D6F}" type="presParOf" srcId="{479D18D1-8DA3-416A-82BC-292C8F9F945B}" destId="{413BF829-99B4-4AF0-80F1-3735FF908BD6}" srcOrd="0" destOrd="0" presId="urn:microsoft.com/office/officeart/2005/8/layout/hierarchy2"/>
    <dgm:cxn modelId="{6B899234-B7D7-4DBA-994F-FD1F153A50D0}" type="presParOf" srcId="{1FB5EF57-EDC7-462E-BA24-EEFA8F7823E9}" destId="{D32C6BE8-6F28-49EE-96C6-6705307C8D4C}" srcOrd="5" destOrd="0" presId="urn:microsoft.com/office/officeart/2005/8/layout/hierarchy2"/>
    <dgm:cxn modelId="{AED1CBAA-0FFC-443B-9F04-6932D18B935D}" type="presParOf" srcId="{D32C6BE8-6F28-49EE-96C6-6705307C8D4C}" destId="{E70BF16C-DA8F-4974-B052-34AB40FA9BE0}" srcOrd="0" destOrd="0" presId="urn:microsoft.com/office/officeart/2005/8/layout/hierarchy2"/>
    <dgm:cxn modelId="{28381CFD-0157-4657-AA9B-A86E80FECB94}" type="presParOf" srcId="{D32C6BE8-6F28-49EE-96C6-6705307C8D4C}" destId="{EBF35972-9BC9-4201-8961-D39976AEC984}" srcOrd="1" destOrd="0" presId="urn:microsoft.com/office/officeart/2005/8/layout/hierarchy2"/>
    <dgm:cxn modelId="{AFFAD4FC-17D0-447B-8D2F-2B9B7CB900C6}" type="presParOf" srcId="{1FB5EF57-EDC7-462E-BA24-EEFA8F7823E9}" destId="{52BAB74C-A4E5-4A96-B268-5338D1BBCBD0}" srcOrd="6" destOrd="0" presId="urn:microsoft.com/office/officeart/2005/8/layout/hierarchy2"/>
    <dgm:cxn modelId="{D3AF6BF9-6F9A-45C8-8CBA-18A650181E8F}" type="presParOf" srcId="{52BAB74C-A4E5-4A96-B268-5338D1BBCBD0}" destId="{A4D4B300-DB0C-4A95-B4E2-E0730826DB5B}" srcOrd="0" destOrd="0" presId="urn:microsoft.com/office/officeart/2005/8/layout/hierarchy2"/>
    <dgm:cxn modelId="{D4732228-99E1-4F6E-91A3-6B57E3F07E6B}" type="presParOf" srcId="{1FB5EF57-EDC7-462E-BA24-EEFA8F7823E9}" destId="{EDF830E1-2BDD-4347-A616-D6B44AA786C9}" srcOrd="7" destOrd="0" presId="urn:microsoft.com/office/officeart/2005/8/layout/hierarchy2"/>
    <dgm:cxn modelId="{7737C273-61B9-4F95-BED0-E10DAFBA8F1D}" type="presParOf" srcId="{EDF830E1-2BDD-4347-A616-D6B44AA786C9}" destId="{751E50AE-E832-4B99-BFFD-C5C524E5882E}" srcOrd="0" destOrd="0" presId="urn:microsoft.com/office/officeart/2005/8/layout/hierarchy2"/>
    <dgm:cxn modelId="{3C93D7FD-8872-42FD-BE71-B319566ADD57}" type="presParOf" srcId="{EDF830E1-2BDD-4347-A616-D6B44AA786C9}" destId="{FD601A0F-5F95-4242-98A0-200C84DAB4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F900EC-56BD-47FC-AB89-E716A1E855A2}" type="doc">
      <dgm:prSet loTypeId="urn:microsoft.com/office/officeart/2005/8/layout/hierarchy2" loCatId="hierarchy" qsTypeId="urn:microsoft.com/office/officeart/2005/8/quickstyle/simple3" qsCatId="simple" csTypeId="urn:microsoft.com/office/officeart/2005/8/colors/accent3_3" csCatId="accent3" phldr="1"/>
      <dgm:spPr/>
      <dgm:t>
        <a:bodyPr/>
        <a:lstStyle/>
        <a:p>
          <a:pPr rtl="1"/>
          <a:endParaRPr lang="fa-IR"/>
        </a:p>
      </dgm:t>
    </dgm:pt>
    <dgm:pt modelId="{CC4C3E90-6804-4BCA-B607-93AABF2E1278}">
      <dgm:prSet custT="1"/>
      <dgm:spPr/>
      <dgm:t>
        <a:bodyPr/>
        <a:lstStyle/>
        <a:p>
          <a:pPr rtl="1"/>
          <a:r>
            <a:rPr lang="fa-IR" sz="1600" dirty="0" smtClean="0">
              <a:cs typeface="B Koodak" pitchFamily="2" charset="-78"/>
            </a:rPr>
            <a:t>صورت منطقی استدلال</a:t>
          </a:r>
          <a:endParaRPr lang="fa-IR" sz="1600" dirty="0">
            <a:cs typeface="B Koodak" pitchFamily="2" charset="-78"/>
          </a:endParaRPr>
        </a:p>
      </dgm:t>
    </dgm:pt>
    <dgm:pt modelId="{5F1EC453-4BAF-439F-B07B-555F47BA069C}" type="parTrans" cxnId="{FD082490-2FE5-4C29-B56C-CA2C26A1964C}">
      <dgm:prSet/>
      <dgm:spPr/>
      <dgm:t>
        <a:bodyPr/>
        <a:lstStyle/>
        <a:p>
          <a:pPr rtl="1"/>
          <a:endParaRPr lang="fa-IR" sz="1600">
            <a:cs typeface="B Koodak" pitchFamily="2" charset="-78"/>
          </a:endParaRPr>
        </a:p>
      </dgm:t>
    </dgm:pt>
    <dgm:pt modelId="{E6772F44-38E7-4B3B-99E5-C355D1248D26}" type="sibTrans" cxnId="{FD082490-2FE5-4C29-B56C-CA2C26A1964C}">
      <dgm:prSet/>
      <dgm:spPr/>
      <dgm:t>
        <a:bodyPr/>
        <a:lstStyle/>
        <a:p>
          <a:pPr rtl="1"/>
          <a:endParaRPr lang="fa-IR" sz="1600">
            <a:cs typeface="B Koodak" pitchFamily="2" charset="-78"/>
          </a:endParaRPr>
        </a:p>
      </dgm:t>
    </dgm:pt>
    <dgm:pt modelId="{24AE842D-A200-40EB-9221-0CF169FA6416}">
      <dgm:prSet custT="1"/>
      <dgm:spPr/>
      <dgm:t>
        <a:bodyPr/>
        <a:lstStyle/>
        <a:p>
          <a:pPr rtl="1"/>
          <a:r>
            <a:rPr lang="fa-IR" sz="1600" dirty="0" smtClean="0">
              <a:cs typeface="B Koodak" pitchFamily="2" charset="-78"/>
            </a:rPr>
            <a:t>اگر معارف وسیعی را فردی امی، در محیطی دور از تمدن، بدون سابقه قبلی و با اسلوبی کاملا بدیع بیان نماید </a:t>
          </a:r>
          <a:r>
            <a:rPr lang="fa-IR" sz="1600" dirty="0" smtClean="0">
              <a:solidFill>
                <a:srgbClr val="FF0000"/>
              </a:solidFill>
              <a:cs typeface="B Koodak" pitchFamily="2" charset="-78"/>
            </a:rPr>
            <a:t>قطعا معجزه نموده است</a:t>
          </a:r>
          <a:endParaRPr lang="fa-IR" sz="1600" dirty="0">
            <a:solidFill>
              <a:srgbClr val="FF0000"/>
            </a:solidFill>
            <a:cs typeface="B Koodak" pitchFamily="2" charset="-78"/>
          </a:endParaRPr>
        </a:p>
      </dgm:t>
    </dgm:pt>
    <dgm:pt modelId="{5A2DE3D3-FB88-4931-995D-90ED985710BE}" type="parTrans" cxnId="{F1724B15-8C9E-4CEA-BFBB-6B851A55D586}">
      <dgm:prSet custT="1"/>
      <dgm:spPr/>
      <dgm:t>
        <a:bodyPr/>
        <a:lstStyle/>
        <a:p>
          <a:pPr rtl="1"/>
          <a:endParaRPr lang="fa-IR" sz="1600">
            <a:cs typeface="B Koodak" pitchFamily="2" charset="-78"/>
          </a:endParaRPr>
        </a:p>
      </dgm:t>
    </dgm:pt>
    <dgm:pt modelId="{D6E98D10-0CBF-4585-B5D8-18E722D74948}" type="sibTrans" cxnId="{F1724B15-8C9E-4CEA-BFBB-6B851A55D586}">
      <dgm:prSet/>
      <dgm:spPr/>
      <dgm:t>
        <a:bodyPr/>
        <a:lstStyle/>
        <a:p>
          <a:pPr rtl="1"/>
          <a:endParaRPr lang="fa-IR" sz="1600">
            <a:cs typeface="B Koodak" pitchFamily="2" charset="-78"/>
          </a:endParaRPr>
        </a:p>
      </dgm:t>
    </dgm:pt>
    <dgm:pt modelId="{DC3C57C8-020A-4BFF-8FFC-E8A910781C15}">
      <dgm:prSet custT="1"/>
      <dgm:spPr/>
      <dgm:t>
        <a:bodyPr/>
        <a:lstStyle/>
        <a:p>
          <a:pPr rtl="1"/>
          <a:r>
            <a:rPr lang="fa-IR" sz="1600" dirty="0" smtClean="0">
              <a:cs typeface="B Koodak" pitchFamily="2" charset="-78"/>
            </a:rPr>
            <a:t>فالمقدم ثابت</a:t>
          </a:r>
          <a:endParaRPr lang="fa-IR" sz="1600" dirty="0">
            <a:cs typeface="B Koodak" pitchFamily="2" charset="-78"/>
          </a:endParaRPr>
        </a:p>
      </dgm:t>
    </dgm:pt>
    <dgm:pt modelId="{CA4CD81A-85E4-4184-BBB7-C0E22CDC4461}" type="parTrans" cxnId="{881B73A0-4415-4CFF-AF64-7A1151CD25AD}">
      <dgm:prSet custT="1"/>
      <dgm:spPr/>
      <dgm:t>
        <a:bodyPr/>
        <a:lstStyle/>
        <a:p>
          <a:pPr rtl="1"/>
          <a:endParaRPr lang="fa-IR" sz="1600">
            <a:cs typeface="B Koodak" pitchFamily="2" charset="-78"/>
          </a:endParaRPr>
        </a:p>
      </dgm:t>
    </dgm:pt>
    <dgm:pt modelId="{EF71C979-3774-4DD8-BB34-95896BC896F4}" type="sibTrans" cxnId="{881B73A0-4415-4CFF-AF64-7A1151CD25AD}">
      <dgm:prSet/>
      <dgm:spPr/>
      <dgm:t>
        <a:bodyPr/>
        <a:lstStyle/>
        <a:p>
          <a:pPr rtl="1"/>
          <a:endParaRPr lang="fa-IR" sz="1600">
            <a:cs typeface="B Koodak" pitchFamily="2" charset="-78"/>
          </a:endParaRPr>
        </a:p>
      </dgm:t>
    </dgm:pt>
    <dgm:pt modelId="{46388C35-EECD-4204-8BE2-6AFFD590DDA0}">
      <dgm:prSet custT="1"/>
      <dgm:spPr/>
      <dgm:t>
        <a:bodyPr/>
        <a:lstStyle/>
        <a:p>
          <a:pPr rtl="1"/>
          <a:r>
            <a:rPr lang="fa-IR" sz="1600" dirty="0" smtClean="0">
              <a:cs typeface="B Koodak" pitchFamily="2" charset="-78"/>
            </a:rPr>
            <a:t>زیرا تمام این ویژگی ها برای پیامبر اسلام ثابت است</a:t>
          </a:r>
          <a:endParaRPr lang="fa-IR" sz="1600" dirty="0">
            <a:cs typeface="B Koodak" pitchFamily="2" charset="-78"/>
          </a:endParaRPr>
        </a:p>
      </dgm:t>
    </dgm:pt>
    <dgm:pt modelId="{680EB2C6-36BF-4C44-956D-50828C310E01}" type="parTrans" cxnId="{F4A30C2B-E621-441E-8060-3D32D17C3C78}">
      <dgm:prSet custT="1"/>
      <dgm:spPr/>
      <dgm:t>
        <a:bodyPr/>
        <a:lstStyle/>
        <a:p>
          <a:pPr rtl="1"/>
          <a:endParaRPr lang="fa-IR" sz="1600">
            <a:cs typeface="B Koodak" pitchFamily="2" charset="-78"/>
          </a:endParaRPr>
        </a:p>
      </dgm:t>
    </dgm:pt>
    <dgm:pt modelId="{B8186D60-EDA2-4EB4-9644-427C74C463CC}" type="sibTrans" cxnId="{F4A30C2B-E621-441E-8060-3D32D17C3C78}">
      <dgm:prSet/>
      <dgm:spPr/>
      <dgm:t>
        <a:bodyPr/>
        <a:lstStyle/>
        <a:p>
          <a:pPr rtl="1"/>
          <a:endParaRPr lang="fa-IR" sz="1600">
            <a:cs typeface="B Koodak" pitchFamily="2" charset="-78"/>
          </a:endParaRPr>
        </a:p>
      </dgm:t>
    </dgm:pt>
    <dgm:pt modelId="{6F4EC2E0-9910-46E7-B96F-730643A8B232}">
      <dgm:prSet custT="1"/>
      <dgm:spPr/>
      <dgm:t>
        <a:bodyPr/>
        <a:lstStyle/>
        <a:p>
          <a:pPr rtl="1"/>
          <a:r>
            <a:rPr lang="fa-IR" sz="1600" dirty="0" smtClean="0">
              <a:cs typeface="B Koodak" pitchFamily="2" charset="-78"/>
            </a:rPr>
            <a:t>و التالی مثله</a:t>
          </a:r>
          <a:endParaRPr lang="fa-IR" sz="1600" dirty="0">
            <a:cs typeface="B Koodak" pitchFamily="2" charset="-78"/>
          </a:endParaRPr>
        </a:p>
      </dgm:t>
    </dgm:pt>
    <dgm:pt modelId="{3F14A7BC-6F26-4612-BE57-D52389DC97BB}" type="parTrans" cxnId="{6223CBAE-DF46-4012-9A4D-FC18700194C1}">
      <dgm:prSet custT="1"/>
      <dgm:spPr/>
      <dgm:t>
        <a:bodyPr/>
        <a:lstStyle/>
        <a:p>
          <a:pPr rtl="1"/>
          <a:endParaRPr lang="fa-IR" sz="1600">
            <a:cs typeface="B Koodak" pitchFamily="2" charset="-78"/>
          </a:endParaRPr>
        </a:p>
      </dgm:t>
    </dgm:pt>
    <dgm:pt modelId="{F4D45CD1-5E19-4C93-B173-17EB7AA25A71}" type="sibTrans" cxnId="{6223CBAE-DF46-4012-9A4D-FC18700194C1}">
      <dgm:prSet/>
      <dgm:spPr/>
      <dgm:t>
        <a:bodyPr/>
        <a:lstStyle/>
        <a:p>
          <a:pPr rtl="1"/>
          <a:endParaRPr lang="fa-IR" sz="1600">
            <a:cs typeface="B Koodak" pitchFamily="2" charset="-78"/>
          </a:endParaRPr>
        </a:p>
      </dgm:t>
    </dgm:pt>
    <dgm:pt modelId="{B61CAC43-BC33-4300-BDA4-2FAB894FE062}">
      <dgm:prSet custT="1"/>
      <dgm:spPr/>
      <dgm:t>
        <a:bodyPr/>
        <a:lstStyle/>
        <a:p>
          <a:pPr rtl="1"/>
          <a:r>
            <a:rPr lang="fa-IR" sz="1600" dirty="0" smtClean="0">
              <a:cs typeface="B Koodak" pitchFamily="2" charset="-78"/>
            </a:rPr>
            <a:t>بنابراین اگر به فرض محال صدها دانشمند بتوانند چنین معارفی را جمع آوری نمایند لکن بیان آن به دست یک فرد اینچنینی بدون اذن الهی قطعا محال است</a:t>
          </a:r>
          <a:endParaRPr lang="fa-IR" sz="1600" dirty="0">
            <a:cs typeface="B Koodak" pitchFamily="2" charset="-78"/>
          </a:endParaRPr>
        </a:p>
      </dgm:t>
    </dgm:pt>
    <dgm:pt modelId="{F409F7D3-C6EE-4274-A9B2-2EEE591541E6}" type="parTrans" cxnId="{5FC597CC-1FC2-4DE8-A241-6C4C41B55128}">
      <dgm:prSet custT="1"/>
      <dgm:spPr/>
      <dgm:t>
        <a:bodyPr/>
        <a:lstStyle/>
        <a:p>
          <a:pPr rtl="1"/>
          <a:endParaRPr lang="fa-IR" sz="1600">
            <a:cs typeface="B Koodak" pitchFamily="2" charset="-78"/>
          </a:endParaRPr>
        </a:p>
      </dgm:t>
    </dgm:pt>
    <dgm:pt modelId="{48F12B5A-5336-46AB-8B62-72A67231667A}" type="sibTrans" cxnId="{5FC597CC-1FC2-4DE8-A241-6C4C41B55128}">
      <dgm:prSet/>
      <dgm:spPr/>
      <dgm:t>
        <a:bodyPr/>
        <a:lstStyle/>
        <a:p>
          <a:pPr rtl="1"/>
          <a:endParaRPr lang="fa-IR" sz="1600">
            <a:cs typeface="B Koodak" pitchFamily="2" charset="-78"/>
          </a:endParaRPr>
        </a:p>
      </dgm:t>
    </dgm:pt>
    <dgm:pt modelId="{592DC2CA-E3B6-49C3-B938-98A90C801A71}">
      <dgm:prSet custT="1"/>
      <dgm:spPr/>
      <dgm:t>
        <a:bodyPr/>
        <a:lstStyle/>
        <a:p>
          <a:pPr rtl="1"/>
          <a:r>
            <a:rPr lang="fa-IR" sz="1600" dirty="0" smtClean="0">
              <a:cs typeface="B Koodak" pitchFamily="2" charset="-78"/>
            </a:rPr>
            <a:t>آیاتی در این خصوص</a:t>
          </a:r>
          <a:endParaRPr lang="fa-IR" sz="1600" dirty="0">
            <a:cs typeface="B Koodak" pitchFamily="2" charset="-78"/>
          </a:endParaRPr>
        </a:p>
      </dgm:t>
    </dgm:pt>
    <dgm:pt modelId="{5177DD64-F077-4E33-902F-78031B16F6DD}" type="parTrans" cxnId="{F15CAABA-36D6-40FA-906E-ED198DB9C807}">
      <dgm:prSet/>
      <dgm:spPr/>
      <dgm:t>
        <a:bodyPr/>
        <a:lstStyle/>
        <a:p>
          <a:pPr rtl="1"/>
          <a:endParaRPr lang="fa-IR" sz="1600">
            <a:cs typeface="B Koodak" pitchFamily="2" charset="-78"/>
          </a:endParaRPr>
        </a:p>
      </dgm:t>
    </dgm:pt>
    <dgm:pt modelId="{A2580F2C-1D70-4621-B436-854C538D0A8D}" type="sibTrans" cxnId="{F15CAABA-36D6-40FA-906E-ED198DB9C807}">
      <dgm:prSet/>
      <dgm:spPr/>
      <dgm:t>
        <a:bodyPr/>
        <a:lstStyle/>
        <a:p>
          <a:pPr rtl="1"/>
          <a:endParaRPr lang="fa-IR" sz="1600">
            <a:cs typeface="B Koodak" pitchFamily="2" charset="-78"/>
          </a:endParaRPr>
        </a:p>
      </dgm:t>
    </dgm:pt>
    <dgm:pt modelId="{AC26C072-2FD8-4521-9087-B87B75E4AA3D}">
      <dgm:prSet custT="1"/>
      <dgm:spPr/>
      <dgm:t>
        <a:bodyPr/>
        <a:lstStyle/>
        <a:p>
          <a:pPr rtl="1"/>
          <a:r>
            <a:rPr lang="fa-IR" sz="1600" dirty="0" smtClean="0">
              <a:cs typeface="B Koodak" pitchFamily="2" charset="-78"/>
            </a:rPr>
            <a:t>وَ مَا كُنتَ تَتْلُواْ مِن قَبْلِهِ مِن كِتَابٍ وَ لَا تخَُطُّهُ بِيَمِينِكَ                                             إِذًا لاَّرْتَابَ الْمُبْطِلُونَ (انعام / 48)</a:t>
          </a:r>
          <a:endParaRPr lang="fa-IR" sz="1600" dirty="0">
            <a:cs typeface="B Koodak" pitchFamily="2" charset="-78"/>
          </a:endParaRPr>
        </a:p>
      </dgm:t>
    </dgm:pt>
    <dgm:pt modelId="{B16AD96C-4D2A-4DF9-85D6-4655776E506D}" type="parTrans" cxnId="{04AD7745-A46B-4B95-874A-DE52C86EDDEB}">
      <dgm:prSet custT="1"/>
      <dgm:spPr/>
      <dgm:t>
        <a:bodyPr/>
        <a:lstStyle/>
        <a:p>
          <a:pPr rtl="1"/>
          <a:endParaRPr lang="fa-IR" sz="1600">
            <a:cs typeface="B Koodak" pitchFamily="2" charset="-78"/>
          </a:endParaRPr>
        </a:p>
      </dgm:t>
    </dgm:pt>
    <dgm:pt modelId="{6AAA9FCE-AB78-4F55-BFBF-0DE32071B18B}" type="sibTrans" cxnId="{04AD7745-A46B-4B95-874A-DE52C86EDDEB}">
      <dgm:prSet/>
      <dgm:spPr/>
      <dgm:t>
        <a:bodyPr/>
        <a:lstStyle/>
        <a:p>
          <a:pPr rtl="1"/>
          <a:endParaRPr lang="fa-IR" sz="1600">
            <a:cs typeface="B Koodak" pitchFamily="2" charset="-78"/>
          </a:endParaRPr>
        </a:p>
      </dgm:t>
    </dgm:pt>
    <dgm:pt modelId="{A274E2E0-F199-4DD6-8093-C0EABD953F22}">
      <dgm:prSet custT="1"/>
      <dgm:spPr/>
      <dgm:t>
        <a:bodyPr/>
        <a:lstStyle/>
        <a:p>
          <a:pPr rtl="1"/>
          <a:r>
            <a:rPr lang="fa-IR" sz="1600" dirty="0" smtClean="0">
              <a:cs typeface="B Koodak" pitchFamily="2" charset="-78"/>
            </a:rPr>
            <a:t>قُل لَّوْ شَاءَ اللَّهُ مَا تَلَوْتُهُ عَلَيْكُمْ وَ لَا أَدْرَئكُم بِهِ                                                      فَقَدْ لَبِثْتُ فِيكُمْ عُمُرًا مِّن قَبْلِهِ  أَ فَلَا تَعْقِلُون َ(یونس / 16)</a:t>
          </a:r>
          <a:endParaRPr lang="fa-IR" sz="1600" dirty="0">
            <a:cs typeface="B Koodak" pitchFamily="2" charset="-78"/>
          </a:endParaRPr>
        </a:p>
      </dgm:t>
    </dgm:pt>
    <dgm:pt modelId="{277213DB-0F1C-486F-B346-13FB62327887}" type="parTrans" cxnId="{6314E51E-70E3-4D60-874A-26DCE32E108F}">
      <dgm:prSet custT="1"/>
      <dgm:spPr/>
      <dgm:t>
        <a:bodyPr/>
        <a:lstStyle/>
        <a:p>
          <a:pPr rtl="1"/>
          <a:endParaRPr lang="fa-IR" sz="1600">
            <a:cs typeface="B Koodak" pitchFamily="2" charset="-78"/>
          </a:endParaRPr>
        </a:p>
      </dgm:t>
    </dgm:pt>
    <dgm:pt modelId="{6DDB465B-B580-4FA4-AA61-7F5AEEAE3D0E}" type="sibTrans" cxnId="{6314E51E-70E3-4D60-874A-26DCE32E108F}">
      <dgm:prSet/>
      <dgm:spPr/>
      <dgm:t>
        <a:bodyPr/>
        <a:lstStyle/>
        <a:p>
          <a:pPr rtl="1"/>
          <a:endParaRPr lang="fa-IR" sz="1600">
            <a:cs typeface="B Koodak" pitchFamily="2" charset="-78"/>
          </a:endParaRPr>
        </a:p>
      </dgm:t>
    </dgm:pt>
    <dgm:pt modelId="{85B95B3A-C60C-4FD0-9672-F8DA8B4D52C8}" type="pres">
      <dgm:prSet presAssocID="{68F900EC-56BD-47FC-AB89-E716A1E855A2}" presName="diagram" presStyleCnt="0">
        <dgm:presLayoutVars>
          <dgm:chPref val="1"/>
          <dgm:dir val="rev"/>
          <dgm:animOne val="branch"/>
          <dgm:animLvl val="lvl"/>
          <dgm:resizeHandles val="exact"/>
        </dgm:presLayoutVars>
      </dgm:prSet>
      <dgm:spPr/>
      <dgm:t>
        <a:bodyPr/>
        <a:lstStyle/>
        <a:p>
          <a:pPr rtl="1"/>
          <a:endParaRPr lang="fa-IR"/>
        </a:p>
      </dgm:t>
    </dgm:pt>
    <dgm:pt modelId="{0F183065-FB57-4756-83E7-FF6C4B8D007B}" type="pres">
      <dgm:prSet presAssocID="{CC4C3E90-6804-4BCA-B607-93AABF2E1278}" presName="root1" presStyleCnt="0"/>
      <dgm:spPr/>
    </dgm:pt>
    <dgm:pt modelId="{64D7357E-43B5-4A42-B5A1-65079CF207E9}" type="pres">
      <dgm:prSet presAssocID="{CC4C3E90-6804-4BCA-B607-93AABF2E1278}" presName="LevelOneTextNode" presStyleLbl="node0" presStyleIdx="0" presStyleCnt="2" custScaleX="66118">
        <dgm:presLayoutVars>
          <dgm:chPref val="3"/>
        </dgm:presLayoutVars>
      </dgm:prSet>
      <dgm:spPr/>
      <dgm:t>
        <a:bodyPr/>
        <a:lstStyle/>
        <a:p>
          <a:pPr rtl="1"/>
          <a:endParaRPr lang="fa-IR"/>
        </a:p>
      </dgm:t>
    </dgm:pt>
    <dgm:pt modelId="{75BAE79C-E3EA-499F-882B-E94FD36044C4}" type="pres">
      <dgm:prSet presAssocID="{CC4C3E90-6804-4BCA-B607-93AABF2E1278}" presName="level2hierChild" presStyleCnt="0"/>
      <dgm:spPr/>
    </dgm:pt>
    <dgm:pt modelId="{42B1052A-DEBF-4BE0-86FA-8F2C3969E83B}" type="pres">
      <dgm:prSet presAssocID="{5A2DE3D3-FB88-4931-995D-90ED985710BE}" presName="conn2-1" presStyleLbl="parChTrans1D2" presStyleIdx="0" presStyleCnt="5"/>
      <dgm:spPr/>
      <dgm:t>
        <a:bodyPr/>
        <a:lstStyle/>
        <a:p>
          <a:pPr rtl="1"/>
          <a:endParaRPr lang="fa-IR"/>
        </a:p>
      </dgm:t>
    </dgm:pt>
    <dgm:pt modelId="{ADDB2B1F-10DB-4A68-A4BF-9D4AD1F63AAA}" type="pres">
      <dgm:prSet presAssocID="{5A2DE3D3-FB88-4931-995D-90ED985710BE}" presName="connTx" presStyleLbl="parChTrans1D2" presStyleIdx="0" presStyleCnt="5"/>
      <dgm:spPr/>
      <dgm:t>
        <a:bodyPr/>
        <a:lstStyle/>
        <a:p>
          <a:pPr rtl="1"/>
          <a:endParaRPr lang="fa-IR"/>
        </a:p>
      </dgm:t>
    </dgm:pt>
    <dgm:pt modelId="{6F5491BC-8705-499D-B579-C7828EE3C285}" type="pres">
      <dgm:prSet presAssocID="{24AE842D-A200-40EB-9221-0CF169FA6416}" presName="root2" presStyleCnt="0"/>
      <dgm:spPr/>
    </dgm:pt>
    <dgm:pt modelId="{5979A171-3723-42A5-BDC6-4A4CC1B610F3}" type="pres">
      <dgm:prSet presAssocID="{24AE842D-A200-40EB-9221-0CF169FA6416}" presName="LevelTwoTextNode" presStyleLbl="node2" presStyleIdx="0" presStyleCnt="5" custScaleX="274777">
        <dgm:presLayoutVars>
          <dgm:chPref val="3"/>
        </dgm:presLayoutVars>
      </dgm:prSet>
      <dgm:spPr/>
      <dgm:t>
        <a:bodyPr/>
        <a:lstStyle/>
        <a:p>
          <a:pPr rtl="1"/>
          <a:endParaRPr lang="fa-IR"/>
        </a:p>
      </dgm:t>
    </dgm:pt>
    <dgm:pt modelId="{BACCB98F-441E-4484-AF7C-FC235B5F95B8}" type="pres">
      <dgm:prSet presAssocID="{24AE842D-A200-40EB-9221-0CF169FA6416}" presName="level3hierChild" presStyleCnt="0"/>
      <dgm:spPr/>
    </dgm:pt>
    <dgm:pt modelId="{B21B38C2-9DEC-4888-B164-9BBF2CB29863}" type="pres">
      <dgm:prSet presAssocID="{CA4CD81A-85E4-4184-BBB7-C0E22CDC4461}" presName="conn2-1" presStyleLbl="parChTrans1D2" presStyleIdx="1" presStyleCnt="5"/>
      <dgm:spPr/>
      <dgm:t>
        <a:bodyPr/>
        <a:lstStyle/>
        <a:p>
          <a:pPr rtl="1"/>
          <a:endParaRPr lang="fa-IR"/>
        </a:p>
      </dgm:t>
    </dgm:pt>
    <dgm:pt modelId="{77124829-1835-4E70-93E5-5C66F1852732}" type="pres">
      <dgm:prSet presAssocID="{CA4CD81A-85E4-4184-BBB7-C0E22CDC4461}" presName="connTx" presStyleLbl="parChTrans1D2" presStyleIdx="1" presStyleCnt="5"/>
      <dgm:spPr/>
      <dgm:t>
        <a:bodyPr/>
        <a:lstStyle/>
        <a:p>
          <a:pPr rtl="1"/>
          <a:endParaRPr lang="fa-IR"/>
        </a:p>
      </dgm:t>
    </dgm:pt>
    <dgm:pt modelId="{5D5DA248-CFBD-4E36-A5D4-0AFD0D86E4A3}" type="pres">
      <dgm:prSet presAssocID="{DC3C57C8-020A-4BFF-8FFC-E8A910781C15}" presName="root2" presStyleCnt="0"/>
      <dgm:spPr/>
    </dgm:pt>
    <dgm:pt modelId="{6A0E8942-BADE-4230-A987-B5E9C2357767}" type="pres">
      <dgm:prSet presAssocID="{DC3C57C8-020A-4BFF-8FFC-E8A910781C15}" presName="LevelTwoTextNode" presStyleLbl="node2" presStyleIdx="1" presStyleCnt="5" custScaleX="56229">
        <dgm:presLayoutVars>
          <dgm:chPref val="3"/>
        </dgm:presLayoutVars>
      </dgm:prSet>
      <dgm:spPr/>
      <dgm:t>
        <a:bodyPr/>
        <a:lstStyle/>
        <a:p>
          <a:pPr rtl="1"/>
          <a:endParaRPr lang="fa-IR"/>
        </a:p>
      </dgm:t>
    </dgm:pt>
    <dgm:pt modelId="{14048221-7B03-4A2A-B16F-65C088E4FAF7}" type="pres">
      <dgm:prSet presAssocID="{DC3C57C8-020A-4BFF-8FFC-E8A910781C15}" presName="level3hierChild" presStyleCnt="0"/>
      <dgm:spPr/>
    </dgm:pt>
    <dgm:pt modelId="{0143DF71-BD49-489C-BF32-E7D87043C3AD}" type="pres">
      <dgm:prSet presAssocID="{680EB2C6-36BF-4C44-956D-50828C310E01}" presName="conn2-1" presStyleLbl="parChTrans1D3" presStyleIdx="0" presStyleCnt="2"/>
      <dgm:spPr/>
      <dgm:t>
        <a:bodyPr/>
        <a:lstStyle/>
        <a:p>
          <a:pPr rtl="1"/>
          <a:endParaRPr lang="fa-IR"/>
        </a:p>
      </dgm:t>
    </dgm:pt>
    <dgm:pt modelId="{430653BE-BBBA-4BDB-BFC2-E91B2513F1CD}" type="pres">
      <dgm:prSet presAssocID="{680EB2C6-36BF-4C44-956D-50828C310E01}" presName="connTx" presStyleLbl="parChTrans1D3" presStyleIdx="0" presStyleCnt="2"/>
      <dgm:spPr/>
      <dgm:t>
        <a:bodyPr/>
        <a:lstStyle/>
        <a:p>
          <a:pPr rtl="1"/>
          <a:endParaRPr lang="fa-IR"/>
        </a:p>
      </dgm:t>
    </dgm:pt>
    <dgm:pt modelId="{B393CB49-308D-46C4-B791-F5FF2B9FF758}" type="pres">
      <dgm:prSet presAssocID="{46388C35-EECD-4204-8BE2-6AFFD590DDA0}" presName="root2" presStyleCnt="0"/>
      <dgm:spPr/>
    </dgm:pt>
    <dgm:pt modelId="{DB299529-7C1B-4EFA-A140-51D77983429F}" type="pres">
      <dgm:prSet presAssocID="{46388C35-EECD-4204-8BE2-6AFFD590DDA0}" presName="LevelTwoTextNode" presStyleLbl="node3" presStyleIdx="0" presStyleCnt="2" custScaleX="224271">
        <dgm:presLayoutVars>
          <dgm:chPref val="3"/>
        </dgm:presLayoutVars>
      </dgm:prSet>
      <dgm:spPr/>
      <dgm:t>
        <a:bodyPr/>
        <a:lstStyle/>
        <a:p>
          <a:pPr rtl="1"/>
          <a:endParaRPr lang="fa-IR"/>
        </a:p>
      </dgm:t>
    </dgm:pt>
    <dgm:pt modelId="{0448F853-C516-42BE-B494-38526682F242}" type="pres">
      <dgm:prSet presAssocID="{46388C35-EECD-4204-8BE2-6AFFD590DDA0}" presName="level3hierChild" presStyleCnt="0"/>
      <dgm:spPr/>
    </dgm:pt>
    <dgm:pt modelId="{E42BA611-721A-4E90-B75C-40137664616F}" type="pres">
      <dgm:prSet presAssocID="{3F14A7BC-6F26-4612-BE57-D52389DC97BB}" presName="conn2-1" presStyleLbl="parChTrans1D2" presStyleIdx="2" presStyleCnt="5"/>
      <dgm:spPr/>
      <dgm:t>
        <a:bodyPr/>
        <a:lstStyle/>
        <a:p>
          <a:pPr rtl="1"/>
          <a:endParaRPr lang="fa-IR"/>
        </a:p>
      </dgm:t>
    </dgm:pt>
    <dgm:pt modelId="{BA99682C-42D1-48BC-9763-84D117DD24C4}" type="pres">
      <dgm:prSet presAssocID="{3F14A7BC-6F26-4612-BE57-D52389DC97BB}" presName="connTx" presStyleLbl="parChTrans1D2" presStyleIdx="2" presStyleCnt="5"/>
      <dgm:spPr/>
      <dgm:t>
        <a:bodyPr/>
        <a:lstStyle/>
        <a:p>
          <a:pPr rtl="1"/>
          <a:endParaRPr lang="fa-IR"/>
        </a:p>
      </dgm:t>
    </dgm:pt>
    <dgm:pt modelId="{4FC4F623-8960-496C-9F06-F58425C167A0}" type="pres">
      <dgm:prSet presAssocID="{6F4EC2E0-9910-46E7-B96F-730643A8B232}" presName="root2" presStyleCnt="0"/>
      <dgm:spPr/>
    </dgm:pt>
    <dgm:pt modelId="{71341D10-483A-4A5C-9CF5-9A33E0D1E052}" type="pres">
      <dgm:prSet presAssocID="{6F4EC2E0-9910-46E7-B96F-730643A8B232}" presName="LevelTwoTextNode" presStyleLbl="node2" presStyleIdx="2" presStyleCnt="5" custScaleX="56229">
        <dgm:presLayoutVars>
          <dgm:chPref val="3"/>
        </dgm:presLayoutVars>
      </dgm:prSet>
      <dgm:spPr/>
      <dgm:t>
        <a:bodyPr/>
        <a:lstStyle/>
        <a:p>
          <a:pPr rtl="1"/>
          <a:endParaRPr lang="fa-IR"/>
        </a:p>
      </dgm:t>
    </dgm:pt>
    <dgm:pt modelId="{F8F90DBF-0CCE-4A3C-A30F-F0B80966E36A}" type="pres">
      <dgm:prSet presAssocID="{6F4EC2E0-9910-46E7-B96F-730643A8B232}" presName="level3hierChild" presStyleCnt="0"/>
      <dgm:spPr/>
    </dgm:pt>
    <dgm:pt modelId="{968335AC-C31E-4379-B975-62DC80FF850E}" type="pres">
      <dgm:prSet presAssocID="{F409F7D3-C6EE-4274-A9B2-2EEE591541E6}" presName="conn2-1" presStyleLbl="parChTrans1D3" presStyleIdx="1" presStyleCnt="2"/>
      <dgm:spPr/>
      <dgm:t>
        <a:bodyPr/>
        <a:lstStyle/>
        <a:p>
          <a:pPr rtl="1"/>
          <a:endParaRPr lang="fa-IR"/>
        </a:p>
      </dgm:t>
    </dgm:pt>
    <dgm:pt modelId="{04BADCB6-8D99-4D25-A569-5D8E70561AE9}" type="pres">
      <dgm:prSet presAssocID="{F409F7D3-C6EE-4274-A9B2-2EEE591541E6}" presName="connTx" presStyleLbl="parChTrans1D3" presStyleIdx="1" presStyleCnt="2"/>
      <dgm:spPr/>
      <dgm:t>
        <a:bodyPr/>
        <a:lstStyle/>
        <a:p>
          <a:pPr rtl="1"/>
          <a:endParaRPr lang="fa-IR"/>
        </a:p>
      </dgm:t>
    </dgm:pt>
    <dgm:pt modelId="{7A740684-8E74-4E45-8C2E-D9485016B748}" type="pres">
      <dgm:prSet presAssocID="{B61CAC43-BC33-4300-BDA4-2FAB894FE062}" presName="root2" presStyleCnt="0"/>
      <dgm:spPr/>
    </dgm:pt>
    <dgm:pt modelId="{F1040634-5A0A-40F0-B524-EC348DCDE959}" type="pres">
      <dgm:prSet presAssocID="{B61CAC43-BC33-4300-BDA4-2FAB894FE062}" presName="LevelTwoTextNode" presStyleLbl="node3" presStyleIdx="1" presStyleCnt="2" custScaleX="224271" custScaleY="120095">
        <dgm:presLayoutVars>
          <dgm:chPref val="3"/>
        </dgm:presLayoutVars>
      </dgm:prSet>
      <dgm:spPr/>
      <dgm:t>
        <a:bodyPr/>
        <a:lstStyle/>
        <a:p>
          <a:pPr rtl="1"/>
          <a:endParaRPr lang="fa-IR"/>
        </a:p>
      </dgm:t>
    </dgm:pt>
    <dgm:pt modelId="{D3DADBEF-610D-4D0F-90BA-773803C80310}" type="pres">
      <dgm:prSet presAssocID="{B61CAC43-BC33-4300-BDA4-2FAB894FE062}" presName="level3hierChild" presStyleCnt="0"/>
      <dgm:spPr/>
    </dgm:pt>
    <dgm:pt modelId="{A465C872-A1C0-4C29-ABDF-F45EB3C3AECA}" type="pres">
      <dgm:prSet presAssocID="{592DC2CA-E3B6-49C3-B938-98A90C801A71}" presName="root1" presStyleCnt="0"/>
      <dgm:spPr/>
    </dgm:pt>
    <dgm:pt modelId="{692E1BB6-EA92-40E2-BE33-FF277B8737AC}" type="pres">
      <dgm:prSet presAssocID="{592DC2CA-E3B6-49C3-B938-98A90C801A71}" presName="LevelOneTextNode" presStyleLbl="node0" presStyleIdx="1" presStyleCnt="2" custScaleX="52333">
        <dgm:presLayoutVars>
          <dgm:chPref val="3"/>
        </dgm:presLayoutVars>
      </dgm:prSet>
      <dgm:spPr/>
      <dgm:t>
        <a:bodyPr/>
        <a:lstStyle/>
        <a:p>
          <a:pPr rtl="1"/>
          <a:endParaRPr lang="fa-IR"/>
        </a:p>
      </dgm:t>
    </dgm:pt>
    <dgm:pt modelId="{D90BDA42-9E92-4167-AA88-A040FA994AE0}" type="pres">
      <dgm:prSet presAssocID="{592DC2CA-E3B6-49C3-B938-98A90C801A71}" presName="level2hierChild" presStyleCnt="0"/>
      <dgm:spPr/>
    </dgm:pt>
    <dgm:pt modelId="{3C281F46-68A3-436F-9526-5A7A6EEBC0A4}" type="pres">
      <dgm:prSet presAssocID="{B16AD96C-4D2A-4DF9-85D6-4655776E506D}" presName="conn2-1" presStyleLbl="parChTrans1D2" presStyleIdx="3" presStyleCnt="5"/>
      <dgm:spPr/>
      <dgm:t>
        <a:bodyPr/>
        <a:lstStyle/>
        <a:p>
          <a:pPr rtl="1"/>
          <a:endParaRPr lang="fa-IR"/>
        </a:p>
      </dgm:t>
    </dgm:pt>
    <dgm:pt modelId="{14A4BB86-B197-4DEA-9D38-037E633DEE5D}" type="pres">
      <dgm:prSet presAssocID="{B16AD96C-4D2A-4DF9-85D6-4655776E506D}" presName="connTx" presStyleLbl="parChTrans1D2" presStyleIdx="3" presStyleCnt="5"/>
      <dgm:spPr/>
      <dgm:t>
        <a:bodyPr/>
        <a:lstStyle/>
        <a:p>
          <a:pPr rtl="1"/>
          <a:endParaRPr lang="fa-IR"/>
        </a:p>
      </dgm:t>
    </dgm:pt>
    <dgm:pt modelId="{69C38FB5-77A1-40C0-8E83-4EBB5B3953C9}" type="pres">
      <dgm:prSet presAssocID="{AC26C072-2FD8-4521-9087-B87B75E4AA3D}" presName="root2" presStyleCnt="0"/>
      <dgm:spPr/>
    </dgm:pt>
    <dgm:pt modelId="{D089C64B-4E5A-4B1D-8820-53F1D649E277}" type="pres">
      <dgm:prSet presAssocID="{AC26C072-2FD8-4521-9087-B87B75E4AA3D}" presName="LevelTwoTextNode" presStyleLbl="node2" presStyleIdx="3" presStyleCnt="5" custScaleX="258737">
        <dgm:presLayoutVars>
          <dgm:chPref val="3"/>
        </dgm:presLayoutVars>
      </dgm:prSet>
      <dgm:spPr/>
      <dgm:t>
        <a:bodyPr/>
        <a:lstStyle/>
        <a:p>
          <a:pPr rtl="1"/>
          <a:endParaRPr lang="fa-IR"/>
        </a:p>
      </dgm:t>
    </dgm:pt>
    <dgm:pt modelId="{6E164739-04BA-435A-8A84-CD66F893A4FF}" type="pres">
      <dgm:prSet presAssocID="{AC26C072-2FD8-4521-9087-B87B75E4AA3D}" presName="level3hierChild" presStyleCnt="0"/>
      <dgm:spPr/>
    </dgm:pt>
    <dgm:pt modelId="{0FF94C87-3F72-4410-8A98-A4FDE47800D8}" type="pres">
      <dgm:prSet presAssocID="{277213DB-0F1C-486F-B346-13FB62327887}" presName="conn2-1" presStyleLbl="parChTrans1D2" presStyleIdx="4" presStyleCnt="5"/>
      <dgm:spPr/>
      <dgm:t>
        <a:bodyPr/>
        <a:lstStyle/>
        <a:p>
          <a:pPr rtl="1"/>
          <a:endParaRPr lang="fa-IR"/>
        </a:p>
      </dgm:t>
    </dgm:pt>
    <dgm:pt modelId="{34B9221D-7351-4826-9272-ECD6088AE4B2}" type="pres">
      <dgm:prSet presAssocID="{277213DB-0F1C-486F-B346-13FB62327887}" presName="connTx" presStyleLbl="parChTrans1D2" presStyleIdx="4" presStyleCnt="5"/>
      <dgm:spPr/>
      <dgm:t>
        <a:bodyPr/>
        <a:lstStyle/>
        <a:p>
          <a:pPr rtl="1"/>
          <a:endParaRPr lang="fa-IR"/>
        </a:p>
      </dgm:t>
    </dgm:pt>
    <dgm:pt modelId="{25BCDA17-83D9-49F9-8DB8-71C03ECC182A}" type="pres">
      <dgm:prSet presAssocID="{A274E2E0-F199-4DD6-8093-C0EABD953F22}" presName="root2" presStyleCnt="0"/>
      <dgm:spPr/>
    </dgm:pt>
    <dgm:pt modelId="{65B3043C-0FC0-47D6-822C-D5E150BC25C3}" type="pres">
      <dgm:prSet presAssocID="{A274E2E0-F199-4DD6-8093-C0EABD953F22}" presName="LevelTwoTextNode" presStyleLbl="node2" presStyleIdx="4" presStyleCnt="5" custScaleX="258737">
        <dgm:presLayoutVars>
          <dgm:chPref val="3"/>
        </dgm:presLayoutVars>
      </dgm:prSet>
      <dgm:spPr/>
      <dgm:t>
        <a:bodyPr/>
        <a:lstStyle/>
        <a:p>
          <a:pPr rtl="1"/>
          <a:endParaRPr lang="fa-IR"/>
        </a:p>
      </dgm:t>
    </dgm:pt>
    <dgm:pt modelId="{B7E77B6C-A65D-4B6E-96CB-A0912CD34EE9}" type="pres">
      <dgm:prSet presAssocID="{A274E2E0-F199-4DD6-8093-C0EABD953F22}" presName="level3hierChild" presStyleCnt="0"/>
      <dgm:spPr/>
    </dgm:pt>
  </dgm:ptLst>
  <dgm:cxnLst>
    <dgm:cxn modelId="{ABDC95F5-8EE9-4038-9727-4C051001776F}" type="presOf" srcId="{46388C35-EECD-4204-8BE2-6AFFD590DDA0}" destId="{DB299529-7C1B-4EFA-A140-51D77983429F}" srcOrd="0" destOrd="0" presId="urn:microsoft.com/office/officeart/2005/8/layout/hierarchy2"/>
    <dgm:cxn modelId="{8BCA1D8C-F196-4E52-B325-E2B00F3BF62D}" type="presOf" srcId="{CC4C3E90-6804-4BCA-B607-93AABF2E1278}" destId="{64D7357E-43B5-4A42-B5A1-65079CF207E9}" srcOrd="0" destOrd="0" presId="urn:microsoft.com/office/officeart/2005/8/layout/hierarchy2"/>
    <dgm:cxn modelId="{04AD7745-A46B-4B95-874A-DE52C86EDDEB}" srcId="{592DC2CA-E3B6-49C3-B938-98A90C801A71}" destId="{AC26C072-2FD8-4521-9087-B87B75E4AA3D}" srcOrd="0" destOrd="0" parTransId="{B16AD96C-4D2A-4DF9-85D6-4655776E506D}" sibTransId="{6AAA9FCE-AB78-4F55-BFBF-0DE32071B18B}"/>
    <dgm:cxn modelId="{71A07DC4-882C-4BCA-87DD-606620B92F00}" type="presOf" srcId="{F409F7D3-C6EE-4274-A9B2-2EEE591541E6}" destId="{04BADCB6-8D99-4D25-A569-5D8E70561AE9}" srcOrd="1" destOrd="0" presId="urn:microsoft.com/office/officeart/2005/8/layout/hierarchy2"/>
    <dgm:cxn modelId="{DB07F249-E776-4758-8666-FD979F2A845B}" type="presOf" srcId="{5A2DE3D3-FB88-4931-995D-90ED985710BE}" destId="{42B1052A-DEBF-4BE0-86FA-8F2C3969E83B}" srcOrd="0" destOrd="0" presId="urn:microsoft.com/office/officeart/2005/8/layout/hierarchy2"/>
    <dgm:cxn modelId="{F1724B15-8C9E-4CEA-BFBB-6B851A55D586}" srcId="{CC4C3E90-6804-4BCA-B607-93AABF2E1278}" destId="{24AE842D-A200-40EB-9221-0CF169FA6416}" srcOrd="0" destOrd="0" parTransId="{5A2DE3D3-FB88-4931-995D-90ED985710BE}" sibTransId="{D6E98D10-0CBF-4585-B5D8-18E722D74948}"/>
    <dgm:cxn modelId="{25E91CB7-D309-4DEA-890B-A917826C09EC}" type="presOf" srcId="{68F900EC-56BD-47FC-AB89-E716A1E855A2}" destId="{85B95B3A-C60C-4FD0-9672-F8DA8B4D52C8}" srcOrd="0" destOrd="0" presId="urn:microsoft.com/office/officeart/2005/8/layout/hierarchy2"/>
    <dgm:cxn modelId="{C3A5C672-EE36-42B6-9030-1A2D67D21BF9}" type="presOf" srcId="{5A2DE3D3-FB88-4931-995D-90ED985710BE}" destId="{ADDB2B1F-10DB-4A68-A4BF-9D4AD1F63AAA}" srcOrd="1" destOrd="0" presId="urn:microsoft.com/office/officeart/2005/8/layout/hierarchy2"/>
    <dgm:cxn modelId="{1A8C339B-1563-4930-9CAF-E1F84FE93821}" type="presOf" srcId="{680EB2C6-36BF-4C44-956D-50828C310E01}" destId="{0143DF71-BD49-489C-BF32-E7D87043C3AD}" srcOrd="0" destOrd="0" presId="urn:microsoft.com/office/officeart/2005/8/layout/hierarchy2"/>
    <dgm:cxn modelId="{2E579463-1CE3-471C-BECA-666131602796}" type="presOf" srcId="{277213DB-0F1C-486F-B346-13FB62327887}" destId="{0FF94C87-3F72-4410-8A98-A4FDE47800D8}" srcOrd="0" destOrd="0" presId="urn:microsoft.com/office/officeart/2005/8/layout/hierarchy2"/>
    <dgm:cxn modelId="{5A5B1769-4103-40B6-9F66-CAF25C5EEE5F}" type="presOf" srcId="{592DC2CA-E3B6-49C3-B938-98A90C801A71}" destId="{692E1BB6-EA92-40E2-BE33-FF277B8737AC}" srcOrd="0" destOrd="0" presId="urn:microsoft.com/office/officeart/2005/8/layout/hierarchy2"/>
    <dgm:cxn modelId="{149CC5CC-FD9E-4F03-86BA-03B24D4BC6F3}" type="presOf" srcId="{3F14A7BC-6F26-4612-BE57-D52389DC97BB}" destId="{E42BA611-721A-4E90-B75C-40137664616F}" srcOrd="0" destOrd="0" presId="urn:microsoft.com/office/officeart/2005/8/layout/hierarchy2"/>
    <dgm:cxn modelId="{F00AA27A-3EF3-4900-8503-7E154C3EC900}" type="presOf" srcId="{6F4EC2E0-9910-46E7-B96F-730643A8B232}" destId="{71341D10-483A-4A5C-9CF5-9A33E0D1E052}" srcOrd="0" destOrd="0" presId="urn:microsoft.com/office/officeart/2005/8/layout/hierarchy2"/>
    <dgm:cxn modelId="{F15CAABA-36D6-40FA-906E-ED198DB9C807}" srcId="{68F900EC-56BD-47FC-AB89-E716A1E855A2}" destId="{592DC2CA-E3B6-49C3-B938-98A90C801A71}" srcOrd="1" destOrd="0" parTransId="{5177DD64-F077-4E33-902F-78031B16F6DD}" sibTransId="{A2580F2C-1D70-4621-B436-854C538D0A8D}"/>
    <dgm:cxn modelId="{66D438FE-8AB0-4EEF-BDCD-3E3956DBAD7C}" type="presOf" srcId="{B61CAC43-BC33-4300-BDA4-2FAB894FE062}" destId="{F1040634-5A0A-40F0-B524-EC348DCDE959}" srcOrd="0" destOrd="0" presId="urn:microsoft.com/office/officeart/2005/8/layout/hierarchy2"/>
    <dgm:cxn modelId="{54C3A1C9-4793-4318-BCA2-DF2DD982E500}" type="presOf" srcId="{3F14A7BC-6F26-4612-BE57-D52389DC97BB}" destId="{BA99682C-42D1-48BC-9763-84D117DD24C4}" srcOrd="1" destOrd="0" presId="urn:microsoft.com/office/officeart/2005/8/layout/hierarchy2"/>
    <dgm:cxn modelId="{FD082490-2FE5-4C29-B56C-CA2C26A1964C}" srcId="{68F900EC-56BD-47FC-AB89-E716A1E855A2}" destId="{CC4C3E90-6804-4BCA-B607-93AABF2E1278}" srcOrd="0" destOrd="0" parTransId="{5F1EC453-4BAF-439F-B07B-555F47BA069C}" sibTransId="{E6772F44-38E7-4B3B-99E5-C355D1248D26}"/>
    <dgm:cxn modelId="{D43F7B90-117B-49BD-AB43-394BD5013F08}" type="presOf" srcId="{277213DB-0F1C-486F-B346-13FB62327887}" destId="{34B9221D-7351-4826-9272-ECD6088AE4B2}" srcOrd="1" destOrd="0" presId="urn:microsoft.com/office/officeart/2005/8/layout/hierarchy2"/>
    <dgm:cxn modelId="{F2DDF378-B0C1-46F8-B6A8-4CD780B78ADB}" type="presOf" srcId="{DC3C57C8-020A-4BFF-8FFC-E8A910781C15}" destId="{6A0E8942-BADE-4230-A987-B5E9C2357767}" srcOrd="0" destOrd="0" presId="urn:microsoft.com/office/officeart/2005/8/layout/hierarchy2"/>
    <dgm:cxn modelId="{274656B4-BEFB-4554-994C-858AC1F0DB4C}" type="presOf" srcId="{24AE842D-A200-40EB-9221-0CF169FA6416}" destId="{5979A171-3723-42A5-BDC6-4A4CC1B610F3}" srcOrd="0" destOrd="0" presId="urn:microsoft.com/office/officeart/2005/8/layout/hierarchy2"/>
    <dgm:cxn modelId="{6314E51E-70E3-4D60-874A-26DCE32E108F}" srcId="{592DC2CA-E3B6-49C3-B938-98A90C801A71}" destId="{A274E2E0-F199-4DD6-8093-C0EABD953F22}" srcOrd="1" destOrd="0" parTransId="{277213DB-0F1C-486F-B346-13FB62327887}" sibTransId="{6DDB465B-B580-4FA4-AA61-7F5AEEAE3D0E}"/>
    <dgm:cxn modelId="{6223CBAE-DF46-4012-9A4D-FC18700194C1}" srcId="{CC4C3E90-6804-4BCA-B607-93AABF2E1278}" destId="{6F4EC2E0-9910-46E7-B96F-730643A8B232}" srcOrd="2" destOrd="0" parTransId="{3F14A7BC-6F26-4612-BE57-D52389DC97BB}" sibTransId="{F4D45CD1-5E19-4C93-B173-17EB7AA25A71}"/>
    <dgm:cxn modelId="{49177F3F-B324-4C06-A494-1D73E84AECCE}" type="presOf" srcId="{AC26C072-2FD8-4521-9087-B87B75E4AA3D}" destId="{D089C64B-4E5A-4B1D-8820-53F1D649E277}" srcOrd="0" destOrd="0" presId="urn:microsoft.com/office/officeart/2005/8/layout/hierarchy2"/>
    <dgm:cxn modelId="{F4A30C2B-E621-441E-8060-3D32D17C3C78}" srcId="{DC3C57C8-020A-4BFF-8FFC-E8A910781C15}" destId="{46388C35-EECD-4204-8BE2-6AFFD590DDA0}" srcOrd="0" destOrd="0" parTransId="{680EB2C6-36BF-4C44-956D-50828C310E01}" sibTransId="{B8186D60-EDA2-4EB4-9644-427C74C463CC}"/>
    <dgm:cxn modelId="{881B73A0-4415-4CFF-AF64-7A1151CD25AD}" srcId="{CC4C3E90-6804-4BCA-B607-93AABF2E1278}" destId="{DC3C57C8-020A-4BFF-8FFC-E8A910781C15}" srcOrd="1" destOrd="0" parTransId="{CA4CD81A-85E4-4184-BBB7-C0E22CDC4461}" sibTransId="{EF71C979-3774-4DD8-BB34-95896BC896F4}"/>
    <dgm:cxn modelId="{9B3BB522-D482-4A8B-B788-3D60DAB1A4C2}" type="presOf" srcId="{CA4CD81A-85E4-4184-BBB7-C0E22CDC4461}" destId="{B21B38C2-9DEC-4888-B164-9BBF2CB29863}" srcOrd="0" destOrd="0" presId="urn:microsoft.com/office/officeart/2005/8/layout/hierarchy2"/>
    <dgm:cxn modelId="{3171055C-EC00-46DA-BECD-603F788A7A3D}" type="presOf" srcId="{A274E2E0-F199-4DD6-8093-C0EABD953F22}" destId="{65B3043C-0FC0-47D6-822C-D5E150BC25C3}" srcOrd="0" destOrd="0" presId="urn:microsoft.com/office/officeart/2005/8/layout/hierarchy2"/>
    <dgm:cxn modelId="{F34A06B0-9C43-4682-A12D-5FA81D0A96BE}" type="presOf" srcId="{CA4CD81A-85E4-4184-BBB7-C0E22CDC4461}" destId="{77124829-1835-4E70-93E5-5C66F1852732}" srcOrd="1" destOrd="0" presId="urn:microsoft.com/office/officeart/2005/8/layout/hierarchy2"/>
    <dgm:cxn modelId="{1641C565-67A8-4794-8FF0-660C594742B5}" type="presOf" srcId="{B16AD96C-4D2A-4DF9-85D6-4655776E506D}" destId="{14A4BB86-B197-4DEA-9D38-037E633DEE5D}" srcOrd="1" destOrd="0" presId="urn:microsoft.com/office/officeart/2005/8/layout/hierarchy2"/>
    <dgm:cxn modelId="{1AA1FAC8-B731-4365-9AAB-28F6B9E60316}" type="presOf" srcId="{B16AD96C-4D2A-4DF9-85D6-4655776E506D}" destId="{3C281F46-68A3-436F-9526-5A7A6EEBC0A4}" srcOrd="0" destOrd="0" presId="urn:microsoft.com/office/officeart/2005/8/layout/hierarchy2"/>
    <dgm:cxn modelId="{9BE0E245-9189-4C63-AE89-B98B2F1E14E1}" type="presOf" srcId="{680EB2C6-36BF-4C44-956D-50828C310E01}" destId="{430653BE-BBBA-4BDB-BFC2-E91B2513F1CD}" srcOrd="1" destOrd="0" presId="urn:microsoft.com/office/officeart/2005/8/layout/hierarchy2"/>
    <dgm:cxn modelId="{9DE98DC3-F21F-423A-B9B1-FD1FFAC486A5}" type="presOf" srcId="{F409F7D3-C6EE-4274-A9B2-2EEE591541E6}" destId="{968335AC-C31E-4379-B975-62DC80FF850E}" srcOrd="0" destOrd="0" presId="urn:microsoft.com/office/officeart/2005/8/layout/hierarchy2"/>
    <dgm:cxn modelId="{5FC597CC-1FC2-4DE8-A241-6C4C41B55128}" srcId="{6F4EC2E0-9910-46E7-B96F-730643A8B232}" destId="{B61CAC43-BC33-4300-BDA4-2FAB894FE062}" srcOrd="0" destOrd="0" parTransId="{F409F7D3-C6EE-4274-A9B2-2EEE591541E6}" sibTransId="{48F12B5A-5336-46AB-8B62-72A67231667A}"/>
    <dgm:cxn modelId="{2DD12EF7-3625-4CD3-8B31-C2B6D1B7E222}" type="presParOf" srcId="{85B95B3A-C60C-4FD0-9672-F8DA8B4D52C8}" destId="{0F183065-FB57-4756-83E7-FF6C4B8D007B}" srcOrd="0" destOrd="0" presId="urn:microsoft.com/office/officeart/2005/8/layout/hierarchy2"/>
    <dgm:cxn modelId="{98F4B76C-E1CB-475E-9A28-5830AD94EFFA}" type="presParOf" srcId="{0F183065-FB57-4756-83E7-FF6C4B8D007B}" destId="{64D7357E-43B5-4A42-B5A1-65079CF207E9}" srcOrd="0" destOrd="0" presId="urn:microsoft.com/office/officeart/2005/8/layout/hierarchy2"/>
    <dgm:cxn modelId="{3100E6BA-6BD0-4A13-A176-5367463E4D29}" type="presParOf" srcId="{0F183065-FB57-4756-83E7-FF6C4B8D007B}" destId="{75BAE79C-E3EA-499F-882B-E94FD36044C4}" srcOrd="1" destOrd="0" presId="urn:microsoft.com/office/officeart/2005/8/layout/hierarchy2"/>
    <dgm:cxn modelId="{1D859629-275C-4837-AC11-7B8F25058314}" type="presParOf" srcId="{75BAE79C-E3EA-499F-882B-E94FD36044C4}" destId="{42B1052A-DEBF-4BE0-86FA-8F2C3969E83B}" srcOrd="0" destOrd="0" presId="urn:microsoft.com/office/officeart/2005/8/layout/hierarchy2"/>
    <dgm:cxn modelId="{3C168CB8-D85A-458F-8C36-77B9E91CE3CE}" type="presParOf" srcId="{42B1052A-DEBF-4BE0-86FA-8F2C3969E83B}" destId="{ADDB2B1F-10DB-4A68-A4BF-9D4AD1F63AAA}" srcOrd="0" destOrd="0" presId="urn:microsoft.com/office/officeart/2005/8/layout/hierarchy2"/>
    <dgm:cxn modelId="{FB5B626B-D046-4507-880A-2FB64AC2B343}" type="presParOf" srcId="{75BAE79C-E3EA-499F-882B-E94FD36044C4}" destId="{6F5491BC-8705-499D-B579-C7828EE3C285}" srcOrd="1" destOrd="0" presId="urn:microsoft.com/office/officeart/2005/8/layout/hierarchy2"/>
    <dgm:cxn modelId="{EDB2821C-9FD0-4BDC-A6F8-2C7BB236CBE9}" type="presParOf" srcId="{6F5491BC-8705-499D-B579-C7828EE3C285}" destId="{5979A171-3723-42A5-BDC6-4A4CC1B610F3}" srcOrd="0" destOrd="0" presId="urn:microsoft.com/office/officeart/2005/8/layout/hierarchy2"/>
    <dgm:cxn modelId="{575446E2-DE38-4EB0-80F4-0FC5FC517572}" type="presParOf" srcId="{6F5491BC-8705-499D-B579-C7828EE3C285}" destId="{BACCB98F-441E-4484-AF7C-FC235B5F95B8}" srcOrd="1" destOrd="0" presId="urn:microsoft.com/office/officeart/2005/8/layout/hierarchy2"/>
    <dgm:cxn modelId="{F314595A-B1CD-4576-8E78-FC7A62413ACE}" type="presParOf" srcId="{75BAE79C-E3EA-499F-882B-E94FD36044C4}" destId="{B21B38C2-9DEC-4888-B164-9BBF2CB29863}" srcOrd="2" destOrd="0" presId="urn:microsoft.com/office/officeart/2005/8/layout/hierarchy2"/>
    <dgm:cxn modelId="{1796B0E2-6273-432D-91DC-E511C55E5145}" type="presParOf" srcId="{B21B38C2-9DEC-4888-B164-9BBF2CB29863}" destId="{77124829-1835-4E70-93E5-5C66F1852732}" srcOrd="0" destOrd="0" presId="urn:microsoft.com/office/officeart/2005/8/layout/hierarchy2"/>
    <dgm:cxn modelId="{B2522C3F-9EB3-4FDD-AA82-87D7DD78E38E}" type="presParOf" srcId="{75BAE79C-E3EA-499F-882B-E94FD36044C4}" destId="{5D5DA248-CFBD-4E36-A5D4-0AFD0D86E4A3}" srcOrd="3" destOrd="0" presId="urn:microsoft.com/office/officeart/2005/8/layout/hierarchy2"/>
    <dgm:cxn modelId="{937E8990-C3AD-4155-93C8-80E383339508}" type="presParOf" srcId="{5D5DA248-CFBD-4E36-A5D4-0AFD0D86E4A3}" destId="{6A0E8942-BADE-4230-A987-B5E9C2357767}" srcOrd="0" destOrd="0" presId="urn:microsoft.com/office/officeart/2005/8/layout/hierarchy2"/>
    <dgm:cxn modelId="{547F5F9D-CE07-4C78-A52C-DE79775502B9}" type="presParOf" srcId="{5D5DA248-CFBD-4E36-A5D4-0AFD0D86E4A3}" destId="{14048221-7B03-4A2A-B16F-65C088E4FAF7}" srcOrd="1" destOrd="0" presId="urn:microsoft.com/office/officeart/2005/8/layout/hierarchy2"/>
    <dgm:cxn modelId="{262DDEBC-ACBF-4E9B-9678-D473ACA78197}" type="presParOf" srcId="{14048221-7B03-4A2A-B16F-65C088E4FAF7}" destId="{0143DF71-BD49-489C-BF32-E7D87043C3AD}" srcOrd="0" destOrd="0" presId="urn:microsoft.com/office/officeart/2005/8/layout/hierarchy2"/>
    <dgm:cxn modelId="{2CD27BF3-C47F-4C8B-97FA-0B9A786948A9}" type="presParOf" srcId="{0143DF71-BD49-489C-BF32-E7D87043C3AD}" destId="{430653BE-BBBA-4BDB-BFC2-E91B2513F1CD}" srcOrd="0" destOrd="0" presId="urn:microsoft.com/office/officeart/2005/8/layout/hierarchy2"/>
    <dgm:cxn modelId="{E9E9ED69-350A-4913-B07D-5EE353CA70A9}" type="presParOf" srcId="{14048221-7B03-4A2A-B16F-65C088E4FAF7}" destId="{B393CB49-308D-46C4-B791-F5FF2B9FF758}" srcOrd="1" destOrd="0" presId="urn:microsoft.com/office/officeart/2005/8/layout/hierarchy2"/>
    <dgm:cxn modelId="{D92027CB-1AD4-479B-8F38-386AAF771214}" type="presParOf" srcId="{B393CB49-308D-46C4-B791-F5FF2B9FF758}" destId="{DB299529-7C1B-4EFA-A140-51D77983429F}" srcOrd="0" destOrd="0" presId="urn:microsoft.com/office/officeart/2005/8/layout/hierarchy2"/>
    <dgm:cxn modelId="{1E21C7D7-BC71-49E3-B8B3-539680F83206}" type="presParOf" srcId="{B393CB49-308D-46C4-B791-F5FF2B9FF758}" destId="{0448F853-C516-42BE-B494-38526682F242}" srcOrd="1" destOrd="0" presId="urn:microsoft.com/office/officeart/2005/8/layout/hierarchy2"/>
    <dgm:cxn modelId="{10085501-BA44-49F7-9714-B33AEAFB2257}" type="presParOf" srcId="{75BAE79C-E3EA-499F-882B-E94FD36044C4}" destId="{E42BA611-721A-4E90-B75C-40137664616F}" srcOrd="4" destOrd="0" presId="urn:microsoft.com/office/officeart/2005/8/layout/hierarchy2"/>
    <dgm:cxn modelId="{0D85B7AE-5DAD-4793-9876-7E828DCE06CE}" type="presParOf" srcId="{E42BA611-721A-4E90-B75C-40137664616F}" destId="{BA99682C-42D1-48BC-9763-84D117DD24C4}" srcOrd="0" destOrd="0" presId="urn:microsoft.com/office/officeart/2005/8/layout/hierarchy2"/>
    <dgm:cxn modelId="{657EE6C4-5C77-4FA4-9CC8-499D45E52B32}" type="presParOf" srcId="{75BAE79C-E3EA-499F-882B-E94FD36044C4}" destId="{4FC4F623-8960-496C-9F06-F58425C167A0}" srcOrd="5" destOrd="0" presId="urn:microsoft.com/office/officeart/2005/8/layout/hierarchy2"/>
    <dgm:cxn modelId="{24F16604-2ECF-49F0-8C34-BD13C015E617}" type="presParOf" srcId="{4FC4F623-8960-496C-9F06-F58425C167A0}" destId="{71341D10-483A-4A5C-9CF5-9A33E0D1E052}" srcOrd="0" destOrd="0" presId="urn:microsoft.com/office/officeart/2005/8/layout/hierarchy2"/>
    <dgm:cxn modelId="{7935DA90-AFFB-4D0B-9234-8C1A354CFCBD}" type="presParOf" srcId="{4FC4F623-8960-496C-9F06-F58425C167A0}" destId="{F8F90DBF-0CCE-4A3C-A30F-F0B80966E36A}" srcOrd="1" destOrd="0" presId="urn:microsoft.com/office/officeart/2005/8/layout/hierarchy2"/>
    <dgm:cxn modelId="{78F13DD2-CE42-418A-972F-023F096A2A55}" type="presParOf" srcId="{F8F90DBF-0CCE-4A3C-A30F-F0B80966E36A}" destId="{968335AC-C31E-4379-B975-62DC80FF850E}" srcOrd="0" destOrd="0" presId="urn:microsoft.com/office/officeart/2005/8/layout/hierarchy2"/>
    <dgm:cxn modelId="{2C24C88C-155A-4231-9C92-1C55E03257C7}" type="presParOf" srcId="{968335AC-C31E-4379-B975-62DC80FF850E}" destId="{04BADCB6-8D99-4D25-A569-5D8E70561AE9}" srcOrd="0" destOrd="0" presId="urn:microsoft.com/office/officeart/2005/8/layout/hierarchy2"/>
    <dgm:cxn modelId="{C3A947AA-16AC-4B7A-A8E2-E74EB150BB71}" type="presParOf" srcId="{F8F90DBF-0CCE-4A3C-A30F-F0B80966E36A}" destId="{7A740684-8E74-4E45-8C2E-D9485016B748}" srcOrd="1" destOrd="0" presId="urn:microsoft.com/office/officeart/2005/8/layout/hierarchy2"/>
    <dgm:cxn modelId="{26CD944E-0E94-4854-A84A-DD2E28795245}" type="presParOf" srcId="{7A740684-8E74-4E45-8C2E-D9485016B748}" destId="{F1040634-5A0A-40F0-B524-EC348DCDE959}" srcOrd="0" destOrd="0" presId="urn:microsoft.com/office/officeart/2005/8/layout/hierarchy2"/>
    <dgm:cxn modelId="{E5ABC397-8A16-4107-9C56-2472288C94D2}" type="presParOf" srcId="{7A740684-8E74-4E45-8C2E-D9485016B748}" destId="{D3DADBEF-610D-4D0F-90BA-773803C80310}" srcOrd="1" destOrd="0" presId="urn:microsoft.com/office/officeart/2005/8/layout/hierarchy2"/>
    <dgm:cxn modelId="{D637D614-0685-4FD4-890C-DDE8C2384DE1}" type="presParOf" srcId="{85B95B3A-C60C-4FD0-9672-F8DA8B4D52C8}" destId="{A465C872-A1C0-4C29-ABDF-F45EB3C3AECA}" srcOrd="1" destOrd="0" presId="urn:microsoft.com/office/officeart/2005/8/layout/hierarchy2"/>
    <dgm:cxn modelId="{1993E1F0-1334-4DE5-BFA2-9618F92D75A4}" type="presParOf" srcId="{A465C872-A1C0-4C29-ABDF-F45EB3C3AECA}" destId="{692E1BB6-EA92-40E2-BE33-FF277B8737AC}" srcOrd="0" destOrd="0" presId="urn:microsoft.com/office/officeart/2005/8/layout/hierarchy2"/>
    <dgm:cxn modelId="{00530C57-C077-4CCC-8371-45EAB872E0C6}" type="presParOf" srcId="{A465C872-A1C0-4C29-ABDF-F45EB3C3AECA}" destId="{D90BDA42-9E92-4167-AA88-A040FA994AE0}" srcOrd="1" destOrd="0" presId="urn:microsoft.com/office/officeart/2005/8/layout/hierarchy2"/>
    <dgm:cxn modelId="{083C3AA3-6552-4A70-A950-31A61845A0F7}" type="presParOf" srcId="{D90BDA42-9E92-4167-AA88-A040FA994AE0}" destId="{3C281F46-68A3-436F-9526-5A7A6EEBC0A4}" srcOrd="0" destOrd="0" presId="urn:microsoft.com/office/officeart/2005/8/layout/hierarchy2"/>
    <dgm:cxn modelId="{CA868A07-5236-48EC-B28A-5E24B8F15546}" type="presParOf" srcId="{3C281F46-68A3-436F-9526-5A7A6EEBC0A4}" destId="{14A4BB86-B197-4DEA-9D38-037E633DEE5D}" srcOrd="0" destOrd="0" presId="urn:microsoft.com/office/officeart/2005/8/layout/hierarchy2"/>
    <dgm:cxn modelId="{0194BF98-252B-4255-BC53-1A47B8817151}" type="presParOf" srcId="{D90BDA42-9E92-4167-AA88-A040FA994AE0}" destId="{69C38FB5-77A1-40C0-8E83-4EBB5B3953C9}" srcOrd="1" destOrd="0" presId="urn:microsoft.com/office/officeart/2005/8/layout/hierarchy2"/>
    <dgm:cxn modelId="{CC7F1F9B-0C0E-48BC-BC2D-911BB9DE6C43}" type="presParOf" srcId="{69C38FB5-77A1-40C0-8E83-4EBB5B3953C9}" destId="{D089C64B-4E5A-4B1D-8820-53F1D649E277}" srcOrd="0" destOrd="0" presId="urn:microsoft.com/office/officeart/2005/8/layout/hierarchy2"/>
    <dgm:cxn modelId="{F8B637D5-0722-4B37-9836-33B232A68B32}" type="presParOf" srcId="{69C38FB5-77A1-40C0-8E83-4EBB5B3953C9}" destId="{6E164739-04BA-435A-8A84-CD66F893A4FF}" srcOrd="1" destOrd="0" presId="urn:microsoft.com/office/officeart/2005/8/layout/hierarchy2"/>
    <dgm:cxn modelId="{56E43319-7CC2-4F49-8663-6E17EDEB17CD}" type="presParOf" srcId="{D90BDA42-9E92-4167-AA88-A040FA994AE0}" destId="{0FF94C87-3F72-4410-8A98-A4FDE47800D8}" srcOrd="2" destOrd="0" presId="urn:microsoft.com/office/officeart/2005/8/layout/hierarchy2"/>
    <dgm:cxn modelId="{256102F3-1BEF-4BEE-9ADD-AC5322D07E93}" type="presParOf" srcId="{0FF94C87-3F72-4410-8A98-A4FDE47800D8}" destId="{34B9221D-7351-4826-9272-ECD6088AE4B2}" srcOrd="0" destOrd="0" presId="urn:microsoft.com/office/officeart/2005/8/layout/hierarchy2"/>
    <dgm:cxn modelId="{398F5297-6F14-4501-86F3-1C5766EC33EC}" type="presParOf" srcId="{D90BDA42-9E92-4167-AA88-A040FA994AE0}" destId="{25BCDA17-83D9-49F9-8DB8-71C03ECC182A}" srcOrd="3" destOrd="0" presId="urn:microsoft.com/office/officeart/2005/8/layout/hierarchy2"/>
    <dgm:cxn modelId="{3B96ECEF-F7A0-448B-88F3-C904D43DE821}" type="presParOf" srcId="{25BCDA17-83D9-49F9-8DB8-71C03ECC182A}" destId="{65B3043C-0FC0-47D6-822C-D5E150BC25C3}" srcOrd="0" destOrd="0" presId="urn:microsoft.com/office/officeart/2005/8/layout/hierarchy2"/>
    <dgm:cxn modelId="{7FCD928E-6E23-4277-A426-7841C1D1DA84}" type="presParOf" srcId="{25BCDA17-83D9-49F9-8DB8-71C03ECC182A}" destId="{B7E77B6C-A65D-4B6E-96CB-A0912CD34EE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D4B36B-86DB-4EC9-B67F-D794F5C952B5}" type="doc">
      <dgm:prSet loTypeId="urn:microsoft.com/office/officeart/2005/8/layout/hierarchy2" loCatId="hierarchy" qsTypeId="urn:microsoft.com/office/officeart/2005/8/quickstyle/simple5" qsCatId="simple" csTypeId="urn:microsoft.com/office/officeart/2005/8/colors/accent0_3" csCatId="mainScheme" phldr="1"/>
      <dgm:spPr/>
      <dgm:t>
        <a:bodyPr/>
        <a:lstStyle/>
        <a:p>
          <a:pPr rtl="1"/>
          <a:endParaRPr lang="fa-IR"/>
        </a:p>
      </dgm:t>
    </dgm:pt>
    <dgm:pt modelId="{A5F8AA5B-6438-46AF-B237-41E49775B7AD}">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نمونه ای از معارف قرآنی</a:t>
          </a:r>
          <a:endParaRPr lang="fa-IR" sz="1600" dirty="0">
            <a:solidFill>
              <a:schemeClr val="tx1"/>
            </a:solidFill>
            <a:cs typeface="B Koodak" pitchFamily="2" charset="-78"/>
          </a:endParaRPr>
        </a:p>
      </dgm:t>
    </dgm:pt>
    <dgm:pt modelId="{3ADB3FB6-58D8-4770-B964-6AECDAFB44CE}" type="parTrans" cxnId="{8CED2D17-4CF7-4B05-A9DD-B6C93E100D1C}">
      <dgm:prSet/>
      <dgm:spPr/>
      <dgm:t>
        <a:bodyPr/>
        <a:lstStyle/>
        <a:p>
          <a:pPr rtl="1"/>
          <a:endParaRPr lang="fa-IR" sz="1600">
            <a:solidFill>
              <a:schemeClr val="tx1"/>
            </a:solidFill>
            <a:cs typeface="B Koodak" pitchFamily="2" charset="-78"/>
          </a:endParaRPr>
        </a:p>
      </dgm:t>
    </dgm:pt>
    <dgm:pt modelId="{769D3685-C441-4742-8D6B-29D515950951}" type="sibTrans" cxnId="{8CED2D17-4CF7-4B05-A9DD-B6C93E100D1C}">
      <dgm:prSet/>
      <dgm:spPr/>
      <dgm:t>
        <a:bodyPr/>
        <a:lstStyle/>
        <a:p>
          <a:pPr rtl="1"/>
          <a:endParaRPr lang="fa-IR" sz="1600">
            <a:solidFill>
              <a:schemeClr val="tx1"/>
            </a:solidFill>
            <a:cs typeface="B Koodak" pitchFamily="2" charset="-78"/>
          </a:endParaRPr>
        </a:p>
      </dgm:t>
    </dgm:pt>
    <dgm:pt modelId="{0CAF5B76-C83A-43C3-BDAB-FAEAEA686C6B}">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امروزه یکی از معضلات اساسی جامعه اختلافات زن و مرد است</a:t>
          </a:r>
          <a:endParaRPr lang="fa-IR" sz="1600" dirty="0">
            <a:solidFill>
              <a:schemeClr val="tx1"/>
            </a:solidFill>
            <a:cs typeface="B Koodak" pitchFamily="2" charset="-78"/>
          </a:endParaRPr>
        </a:p>
      </dgm:t>
    </dgm:pt>
    <dgm:pt modelId="{04F7BEEF-DFD1-4AF0-9160-DB34617F9F55}" type="parTrans" cxnId="{A924D473-C76C-4942-8476-C817B646794E}">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8410693E-8561-4880-ACF5-5CF0C75F96CA}" type="sibTrans" cxnId="{A924D473-C76C-4942-8476-C817B646794E}">
      <dgm:prSet/>
      <dgm:spPr/>
      <dgm:t>
        <a:bodyPr/>
        <a:lstStyle/>
        <a:p>
          <a:pPr rtl="1"/>
          <a:endParaRPr lang="fa-IR" sz="1600">
            <a:solidFill>
              <a:schemeClr val="tx1"/>
            </a:solidFill>
            <a:cs typeface="B Koodak" pitchFamily="2" charset="-78"/>
          </a:endParaRPr>
        </a:p>
      </dgm:t>
    </dgm:pt>
    <dgm:pt modelId="{3A3A4514-D545-40C0-9A36-FA73AA7A02EE}">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راه حل قرآن</a:t>
          </a:r>
          <a:endParaRPr lang="fa-IR" sz="1600" dirty="0">
            <a:solidFill>
              <a:schemeClr val="tx1"/>
            </a:solidFill>
            <a:cs typeface="B Koodak" pitchFamily="2" charset="-78"/>
          </a:endParaRPr>
        </a:p>
      </dgm:t>
    </dgm:pt>
    <dgm:pt modelId="{2F27A57D-5456-4121-9285-AC4C029A3F11}" type="parTrans" cxnId="{F6D2227E-56C2-4E9D-BECC-FC12560D8CD0}">
      <dgm:prSet/>
      <dgm:spPr/>
      <dgm:t>
        <a:bodyPr/>
        <a:lstStyle/>
        <a:p>
          <a:pPr rtl="1"/>
          <a:endParaRPr lang="fa-IR" sz="1600">
            <a:solidFill>
              <a:schemeClr val="tx1"/>
            </a:solidFill>
            <a:cs typeface="B Koodak" pitchFamily="2" charset="-78"/>
          </a:endParaRPr>
        </a:p>
      </dgm:t>
    </dgm:pt>
    <dgm:pt modelId="{9B22BD79-EB0D-48B5-B29C-F6AFB539BA6C}" type="sibTrans" cxnId="{F6D2227E-56C2-4E9D-BECC-FC12560D8CD0}">
      <dgm:prSet/>
      <dgm:spPr/>
      <dgm:t>
        <a:bodyPr/>
        <a:lstStyle/>
        <a:p>
          <a:pPr rtl="1"/>
          <a:endParaRPr lang="fa-IR" sz="1600">
            <a:solidFill>
              <a:schemeClr val="tx1"/>
            </a:solidFill>
            <a:cs typeface="B Koodak" pitchFamily="2" charset="-78"/>
          </a:endParaRPr>
        </a:p>
      </dgm:t>
    </dgm:pt>
    <dgm:pt modelId="{B1BA538E-C897-4A65-A703-36AC1BA524E5}">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وَ إِنْ خِفْتُمْ شِقاقَ بَيْنِهِما فَابْعَثُوا حَكَماً مِنْ أَهْلِهِ وَ حَكَماً مِنْ أَهْلِها إِنْ يُريدا إِصْلاحاً يُوَفِّقِ اللَّهُ بَيْنَهُما إِنَّ اللَّهَ كانَ عَليماً خَبيراً (نساء / 35)</a:t>
          </a:r>
          <a:endParaRPr lang="fa-IR" sz="1600" dirty="0">
            <a:solidFill>
              <a:schemeClr val="tx1"/>
            </a:solidFill>
            <a:cs typeface="B Koodak" pitchFamily="2" charset="-78"/>
          </a:endParaRPr>
        </a:p>
      </dgm:t>
    </dgm:pt>
    <dgm:pt modelId="{499A00FC-84C1-48A2-B929-F9669DD2FEE1}" type="parTrans" cxnId="{8EDD9D10-9C68-40F1-954A-21E31452EFF6}">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9572E1D6-6A4F-4E09-A282-F87745880D06}" type="sibTrans" cxnId="{8EDD9D10-9C68-40F1-954A-21E31452EFF6}">
      <dgm:prSet/>
      <dgm:spPr/>
      <dgm:t>
        <a:bodyPr/>
        <a:lstStyle/>
        <a:p>
          <a:pPr rtl="1"/>
          <a:endParaRPr lang="fa-IR" sz="1600">
            <a:solidFill>
              <a:schemeClr val="tx1"/>
            </a:solidFill>
            <a:cs typeface="B Koodak" pitchFamily="2" charset="-78"/>
          </a:endParaRPr>
        </a:p>
      </dgm:t>
    </dgm:pt>
    <dgm:pt modelId="{04123CB7-24E3-4469-93A5-3321F0A8CC77}">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نکاتی در خصوص آیه شریفه</a:t>
          </a:r>
          <a:endParaRPr lang="fa-IR" sz="1600" dirty="0">
            <a:solidFill>
              <a:schemeClr val="tx1"/>
            </a:solidFill>
            <a:cs typeface="B Koodak" pitchFamily="2" charset="-78"/>
          </a:endParaRPr>
        </a:p>
      </dgm:t>
    </dgm:pt>
    <dgm:pt modelId="{680A8671-BF86-4B0F-BC86-276AEB436099}" type="parTrans" cxnId="{2DCBF311-15EA-4D09-9457-8FFCBD834D7C}">
      <dgm:prSet/>
      <dgm:spPr/>
      <dgm:t>
        <a:bodyPr/>
        <a:lstStyle/>
        <a:p>
          <a:pPr rtl="1"/>
          <a:endParaRPr lang="fa-IR" sz="1600">
            <a:solidFill>
              <a:schemeClr val="tx1"/>
            </a:solidFill>
            <a:cs typeface="B Koodak" pitchFamily="2" charset="-78"/>
          </a:endParaRPr>
        </a:p>
      </dgm:t>
    </dgm:pt>
    <dgm:pt modelId="{9887A7E9-6368-4DC4-9AC8-F5058DBE09C2}" type="sibTrans" cxnId="{2DCBF311-15EA-4D09-9457-8FFCBD834D7C}">
      <dgm:prSet/>
      <dgm:spPr/>
      <dgm:t>
        <a:bodyPr/>
        <a:lstStyle/>
        <a:p>
          <a:pPr rtl="1"/>
          <a:endParaRPr lang="fa-IR" sz="1600">
            <a:solidFill>
              <a:schemeClr val="tx1"/>
            </a:solidFill>
            <a:cs typeface="B Koodak" pitchFamily="2" charset="-78"/>
          </a:endParaRPr>
        </a:p>
      </dgm:t>
    </dgm:pt>
    <dgm:pt modelId="{63615BEA-3BA9-4602-93B0-0BCDF133F991}">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ان</a:t>
          </a:r>
          <a:endParaRPr lang="fa-IR" sz="1600" dirty="0">
            <a:solidFill>
              <a:schemeClr val="tx1"/>
            </a:solidFill>
            <a:cs typeface="B Koodak" pitchFamily="2" charset="-78"/>
          </a:endParaRPr>
        </a:p>
      </dgm:t>
    </dgm:pt>
    <dgm:pt modelId="{5D418A8C-EA44-49AF-9D1C-6C2E33793793}" type="parTrans" cxnId="{E72FAF2F-0475-4EB5-ACAF-41CD71C510F2}">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F2871B99-C8C9-43C4-A8C5-D867420EBCFF}" type="sibTrans" cxnId="{E72FAF2F-0475-4EB5-ACAF-41CD71C510F2}">
      <dgm:prSet/>
      <dgm:spPr/>
      <dgm:t>
        <a:bodyPr/>
        <a:lstStyle/>
        <a:p>
          <a:pPr rtl="1"/>
          <a:endParaRPr lang="fa-IR" sz="1600">
            <a:solidFill>
              <a:schemeClr val="tx1"/>
            </a:solidFill>
            <a:cs typeface="B Koodak" pitchFamily="2" charset="-78"/>
          </a:endParaRPr>
        </a:p>
      </dgm:t>
    </dgm:pt>
    <dgm:pt modelId="{0DB5C0EE-24BE-4DC5-A72C-EAE309450B4E}">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اختلاف طبیعی است</a:t>
          </a:r>
          <a:endParaRPr lang="fa-IR" sz="1600" dirty="0">
            <a:solidFill>
              <a:schemeClr val="tx1"/>
            </a:solidFill>
            <a:cs typeface="B Koodak" pitchFamily="2" charset="-78"/>
          </a:endParaRPr>
        </a:p>
      </dgm:t>
    </dgm:pt>
    <dgm:pt modelId="{F86C9B04-0AC7-44AA-B97D-AC8CE90C97D5}" type="parTrans" cxnId="{05FFBDEE-D3F7-4933-B416-AC146BA8394F}">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2E7A913F-9ECB-4DFE-9C94-881930F79610}" type="sibTrans" cxnId="{05FFBDEE-D3F7-4933-B416-AC146BA8394F}">
      <dgm:prSet/>
      <dgm:spPr/>
      <dgm:t>
        <a:bodyPr/>
        <a:lstStyle/>
        <a:p>
          <a:pPr rtl="1"/>
          <a:endParaRPr lang="fa-IR" sz="1600">
            <a:solidFill>
              <a:schemeClr val="tx1"/>
            </a:solidFill>
            <a:cs typeface="B Koodak" pitchFamily="2" charset="-78"/>
          </a:endParaRPr>
        </a:p>
      </dgm:t>
    </dgm:pt>
    <dgm:pt modelId="{169F0D35-698E-46E9-B0A5-4882C88ED611}">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خفتم</a:t>
          </a:r>
          <a:endParaRPr lang="fa-IR" sz="1600" dirty="0">
            <a:solidFill>
              <a:schemeClr val="tx1"/>
            </a:solidFill>
            <a:cs typeface="B Koodak" pitchFamily="2" charset="-78"/>
          </a:endParaRPr>
        </a:p>
      </dgm:t>
    </dgm:pt>
    <dgm:pt modelId="{EF628B96-D3C5-4304-9659-B3FABE458818}" type="parTrans" cxnId="{A6C7A046-C334-4F8A-9A5C-CEFD3D6D4114}">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A09D421A-AEC3-455A-88A1-0CEACE87E79E}" type="sibTrans" cxnId="{A6C7A046-C334-4F8A-9A5C-CEFD3D6D4114}">
      <dgm:prSet/>
      <dgm:spPr/>
      <dgm:t>
        <a:bodyPr/>
        <a:lstStyle/>
        <a:p>
          <a:pPr rtl="1"/>
          <a:endParaRPr lang="fa-IR" sz="1600">
            <a:solidFill>
              <a:schemeClr val="tx1"/>
            </a:solidFill>
            <a:cs typeface="B Koodak" pitchFamily="2" charset="-78"/>
          </a:endParaRPr>
        </a:p>
      </dgm:t>
    </dgm:pt>
    <dgm:pt modelId="{36D93BC5-7947-46B8-A6C7-A53D2FC423BF}">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اقدام بدون دلیل ممنوع</a:t>
          </a:r>
          <a:endParaRPr lang="fa-IR" sz="1600" dirty="0">
            <a:solidFill>
              <a:schemeClr val="tx1"/>
            </a:solidFill>
            <a:cs typeface="B Koodak" pitchFamily="2" charset="-78"/>
          </a:endParaRPr>
        </a:p>
      </dgm:t>
    </dgm:pt>
    <dgm:pt modelId="{0CC4C3BD-0A95-438D-AE0D-818052DC56C9}" type="parTrans" cxnId="{B3601236-3393-4D51-8F80-D55851C67F72}">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300EFEB0-2BD8-4BDD-8A06-1B9756C599CD}" type="sibTrans" cxnId="{B3601236-3393-4D51-8F80-D55851C67F72}">
      <dgm:prSet/>
      <dgm:spPr/>
      <dgm:t>
        <a:bodyPr/>
        <a:lstStyle/>
        <a:p>
          <a:pPr rtl="1"/>
          <a:endParaRPr lang="fa-IR" sz="1600">
            <a:solidFill>
              <a:schemeClr val="tx1"/>
            </a:solidFill>
            <a:cs typeface="B Koodak" pitchFamily="2" charset="-78"/>
          </a:endParaRPr>
        </a:p>
      </dgm:t>
    </dgm:pt>
    <dgm:pt modelId="{56317C68-E0D5-4CAA-9F45-907AF6ACF3B3}">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علاج واقعه قبل از وقوع بايد كرد</a:t>
          </a:r>
          <a:endParaRPr lang="fa-IR" sz="1600" dirty="0">
            <a:solidFill>
              <a:schemeClr val="tx1"/>
            </a:solidFill>
            <a:cs typeface="B Koodak" pitchFamily="2" charset="-78"/>
          </a:endParaRPr>
        </a:p>
      </dgm:t>
    </dgm:pt>
    <dgm:pt modelId="{D42A2ED8-5DF2-4545-901F-4B076DF12BF0}" type="parTrans" cxnId="{33941E24-1845-48E9-9150-9442668E69DB}">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892993DF-84A0-4A0F-AF38-9B1127BD56BF}" type="sibTrans" cxnId="{33941E24-1845-48E9-9150-9442668E69DB}">
      <dgm:prSet/>
      <dgm:spPr/>
      <dgm:t>
        <a:bodyPr/>
        <a:lstStyle/>
        <a:p>
          <a:pPr rtl="1"/>
          <a:endParaRPr lang="fa-IR" sz="1600">
            <a:solidFill>
              <a:schemeClr val="tx1"/>
            </a:solidFill>
            <a:cs typeface="B Koodak" pitchFamily="2" charset="-78"/>
          </a:endParaRPr>
        </a:p>
      </dgm:t>
    </dgm:pt>
    <dgm:pt modelId="{DD9C376F-5288-4267-BD14-3962A4A307C9}">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طلاق و جدايى، سزاوار ترس و نگرانى است</a:t>
          </a:r>
          <a:endParaRPr lang="fa-IR" sz="1600" dirty="0">
            <a:solidFill>
              <a:schemeClr val="tx1"/>
            </a:solidFill>
            <a:cs typeface="B Koodak" pitchFamily="2" charset="-78"/>
          </a:endParaRPr>
        </a:p>
      </dgm:t>
    </dgm:pt>
    <dgm:pt modelId="{D19585F9-0232-40AF-9FFD-2BE22C7A13E8}" type="parTrans" cxnId="{517E6785-41B4-4E36-BBFC-05D739C59B9B}">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38EA2C56-69CB-4009-BC60-E02316D74F64}" type="sibTrans" cxnId="{517E6785-41B4-4E36-BBFC-05D739C59B9B}">
      <dgm:prSet/>
      <dgm:spPr/>
      <dgm:t>
        <a:bodyPr/>
        <a:lstStyle/>
        <a:p>
          <a:pPr rtl="1"/>
          <a:endParaRPr lang="fa-IR" sz="1600">
            <a:solidFill>
              <a:schemeClr val="tx1"/>
            </a:solidFill>
            <a:cs typeface="B Koodak" pitchFamily="2" charset="-78"/>
          </a:endParaRPr>
        </a:p>
      </dgm:t>
    </dgm:pt>
    <dgm:pt modelId="{9709B422-20D8-4901-BDB8-E2B3D91C8A1E}">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تم </a:t>
          </a:r>
          <a:endParaRPr lang="fa-IR" sz="1600" dirty="0">
            <a:solidFill>
              <a:schemeClr val="tx1"/>
            </a:solidFill>
            <a:cs typeface="B Koodak" pitchFamily="2" charset="-78"/>
          </a:endParaRPr>
        </a:p>
      </dgm:t>
    </dgm:pt>
    <dgm:pt modelId="{FC9F7ECD-664F-46DB-9A47-F67FB0AF7738}" type="parTrans" cxnId="{03960EA3-C6DF-4319-834B-A5D62614E9E1}">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5759122C-2FF2-4214-810B-E03BCC194B14}" type="sibTrans" cxnId="{03960EA3-C6DF-4319-834B-A5D62614E9E1}">
      <dgm:prSet/>
      <dgm:spPr/>
      <dgm:t>
        <a:bodyPr/>
        <a:lstStyle/>
        <a:p>
          <a:pPr rtl="1"/>
          <a:endParaRPr lang="fa-IR" sz="1600">
            <a:solidFill>
              <a:schemeClr val="tx1"/>
            </a:solidFill>
            <a:cs typeface="B Koodak" pitchFamily="2" charset="-78"/>
          </a:endParaRPr>
        </a:p>
      </dgm:t>
    </dgm:pt>
    <dgm:pt modelId="{1A1E5ECD-80AD-4852-A9D2-B37E84987AB6}">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جامعه در برابر مبغوض ترین حلال مسئول است</a:t>
          </a:r>
          <a:endParaRPr lang="fa-IR" sz="1600" dirty="0">
            <a:solidFill>
              <a:schemeClr val="tx1"/>
            </a:solidFill>
            <a:cs typeface="B Koodak" pitchFamily="2" charset="-78"/>
          </a:endParaRPr>
        </a:p>
      </dgm:t>
    </dgm:pt>
    <dgm:pt modelId="{E958B115-CD09-4B44-83BE-63B7E59E1EB1}" type="parTrans" cxnId="{E088AE04-74EA-4B23-9864-268C9AF9CD5E}">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A9F4B9FE-1EB3-4BEE-BA75-542AA0FEF0B0}" type="sibTrans" cxnId="{E088AE04-74EA-4B23-9864-268C9AF9CD5E}">
      <dgm:prSet/>
      <dgm:spPr/>
      <dgm:t>
        <a:bodyPr/>
        <a:lstStyle/>
        <a:p>
          <a:pPr rtl="1"/>
          <a:endParaRPr lang="fa-IR" sz="1600">
            <a:solidFill>
              <a:schemeClr val="tx1"/>
            </a:solidFill>
            <a:cs typeface="B Koodak" pitchFamily="2" charset="-78"/>
          </a:endParaRPr>
        </a:p>
      </dgm:t>
    </dgm:pt>
    <dgm:pt modelId="{D0F92134-2DDB-4E4B-9554-DDDED2F454E8}">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شقاق</a:t>
          </a:r>
          <a:endParaRPr lang="fa-IR" sz="1600" dirty="0">
            <a:solidFill>
              <a:schemeClr val="tx1"/>
            </a:solidFill>
            <a:cs typeface="B Koodak" pitchFamily="2" charset="-78"/>
          </a:endParaRPr>
        </a:p>
      </dgm:t>
    </dgm:pt>
    <dgm:pt modelId="{26AFBDCD-6F1F-41C5-8D63-8EA510D18855}" type="parTrans" cxnId="{93C81486-2E4E-4BB8-979A-C5158D46CB81}">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2E86DFA4-D6CC-40D8-ADC0-FE555FC9B796}" type="sibTrans" cxnId="{93C81486-2E4E-4BB8-979A-C5158D46CB81}">
      <dgm:prSet/>
      <dgm:spPr/>
      <dgm:t>
        <a:bodyPr/>
        <a:lstStyle/>
        <a:p>
          <a:pPr rtl="1"/>
          <a:endParaRPr lang="fa-IR" sz="1600">
            <a:solidFill>
              <a:schemeClr val="tx1"/>
            </a:solidFill>
            <a:cs typeface="B Koodak" pitchFamily="2" charset="-78"/>
          </a:endParaRPr>
        </a:p>
      </dgm:t>
    </dgm:pt>
    <dgm:pt modelId="{8565D00E-0AE0-484B-A896-612D5DF5988F}">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زن و شوهر یک روح در دو بدن هستند </a:t>
          </a:r>
          <a:endParaRPr lang="fa-IR" sz="1600" dirty="0">
            <a:solidFill>
              <a:schemeClr val="tx1"/>
            </a:solidFill>
            <a:cs typeface="B Koodak" pitchFamily="2" charset="-78"/>
          </a:endParaRPr>
        </a:p>
      </dgm:t>
    </dgm:pt>
    <dgm:pt modelId="{03E821A2-AA52-48C9-B3D3-8EB88020C16F}" type="parTrans" cxnId="{C66C5FC8-279F-4B6B-A749-2E8F00DEA2DF}">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685165E7-F000-480C-AA89-05DC2912BAB9}" type="sibTrans" cxnId="{C66C5FC8-279F-4B6B-A749-2E8F00DEA2DF}">
      <dgm:prSet/>
      <dgm:spPr/>
      <dgm:t>
        <a:bodyPr/>
        <a:lstStyle/>
        <a:p>
          <a:pPr rtl="1"/>
          <a:endParaRPr lang="fa-IR" sz="1600">
            <a:solidFill>
              <a:schemeClr val="tx1"/>
            </a:solidFill>
            <a:cs typeface="B Koodak" pitchFamily="2" charset="-78"/>
          </a:endParaRPr>
        </a:p>
      </dgm:t>
    </dgm:pt>
    <dgm:pt modelId="{E39EBF4A-4495-4D47-B58F-7ED814887FD6}">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بینهما </a:t>
          </a:r>
          <a:endParaRPr lang="fa-IR" sz="1600" dirty="0">
            <a:solidFill>
              <a:schemeClr val="tx1"/>
            </a:solidFill>
            <a:cs typeface="B Koodak" pitchFamily="2" charset="-78"/>
          </a:endParaRPr>
        </a:p>
      </dgm:t>
    </dgm:pt>
    <dgm:pt modelId="{882715C9-8F0F-4F9E-A74E-EAB273720902}" type="parTrans" cxnId="{7DD1C93C-B838-4E8F-8084-64C5F6A17CDA}">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FF7F78BB-9666-4374-ACE9-928006C88B7E}" type="sibTrans" cxnId="{7DD1C93C-B838-4E8F-8084-64C5F6A17CDA}">
      <dgm:prSet/>
      <dgm:spPr/>
      <dgm:t>
        <a:bodyPr/>
        <a:lstStyle/>
        <a:p>
          <a:pPr rtl="1"/>
          <a:endParaRPr lang="fa-IR" sz="1600">
            <a:solidFill>
              <a:schemeClr val="tx1"/>
            </a:solidFill>
            <a:cs typeface="B Koodak" pitchFamily="2" charset="-78"/>
          </a:endParaRPr>
        </a:p>
      </dgm:t>
    </dgm:pt>
    <dgm:pt modelId="{A710E347-D303-46D5-B390-D061B24F81B3}">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قبل از گسترش اختلاف اقدام کنید </a:t>
          </a:r>
          <a:endParaRPr lang="fa-IR" sz="1600" dirty="0">
            <a:solidFill>
              <a:schemeClr val="tx1"/>
            </a:solidFill>
            <a:cs typeface="B Koodak" pitchFamily="2" charset="-78"/>
          </a:endParaRPr>
        </a:p>
      </dgm:t>
    </dgm:pt>
    <dgm:pt modelId="{E92B4D2F-EB08-417D-88D8-92DD6942B3CD}" type="parTrans" cxnId="{A5538C4C-B56C-4432-9BA4-79DBD6D08867}">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8DAD1C57-A51B-43AB-8C3C-3A1227E16C50}" type="sibTrans" cxnId="{A5538C4C-B56C-4432-9BA4-79DBD6D08867}">
      <dgm:prSet/>
      <dgm:spPr/>
      <dgm:t>
        <a:bodyPr/>
        <a:lstStyle/>
        <a:p>
          <a:pPr rtl="1"/>
          <a:endParaRPr lang="fa-IR" sz="1600">
            <a:solidFill>
              <a:schemeClr val="tx1"/>
            </a:solidFill>
            <a:cs typeface="B Koodak" pitchFamily="2" charset="-78"/>
          </a:endParaRPr>
        </a:p>
      </dgm:t>
    </dgm:pt>
    <dgm:pt modelId="{A182B5E1-9C4C-4760-9436-D50242EC70F7}">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فاء </a:t>
          </a:r>
          <a:endParaRPr lang="fa-IR" sz="1600" dirty="0">
            <a:solidFill>
              <a:schemeClr val="tx1"/>
            </a:solidFill>
            <a:cs typeface="B Koodak" pitchFamily="2" charset="-78"/>
          </a:endParaRPr>
        </a:p>
      </dgm:t>
    </dgm:pt>
    <dgm:pt modelId="{A797072B-38AC-4678-AE42-8B220DD4D79E}" type="parTrans" cxnId="{B9590731-CE5A-468A-A4C3-99B6D2EE5A52}">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944D6C13-E279-4DEC-A732-2BF7BE606195}" type="sibTrans" cxnId="{B9590731-CE5A-468A-A4C3-99B6D2EE5A52}">
      <dgm:prSet/>
      <dgm:spPr/>
      <dgm:t>
        <a:bodyPr/>
        <a:lstStyle/>
        <a:p>
          <a:pPr rtl="1"/>
          <a:endParaRPr lang="fa-IR" sz="1600">
            <a:solidFill>
              <a:schemeClr val="tx1"/>
            </a:solidFill>
            <a:cs typeface="B Koodak" pitchFamily="2" charset="-78"/>
          </a:endParaRPr>
        </a:p>
      </dgm:t>
    </dgm:pt>
    <dgm:pt modelId="{D33601D9-E8F4-412B-98B3-4A719401E951}">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سریع اقدام کنید </a:t>
          </a:r>
          <a:endParaRPr lang="fa-IR" sz="1600" dirty="0">
            <a:solidFill>
              <a:schemeClr val="tx1"/>
            </a:solidFill>
            <a:cs typeface="B Koodak" pitchFamily="2" charset="-78"/>
          </a:endParaRPr>
        </a:p>
      </dgm:t>
    </dgm:pt>
    <dgm:pt modelId="{2598B411-472F-4709-9BFE-BD38DA739BDE}" type="parTrans" cxnId="{BEE711A8-A840-40DA-9FD1-D68F427A7199}">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DD14F755-0D33-428A-AADA-F203BA52E484}" type="sibTrans" cxnId="{BEE711A8-A840-40DA-9FD1-D68F427A7199}">
      <dgm:prSet/>
      <dgm:spPr/>
      <dgm:t>
        <a:bodyPr/>
        <a:lstStyle/>
        <a:p>
          <a:pPr rtl="1"/>
          <a:endParaRPr lang="fa-IR" sz="1600">
            <a:solidFill>
              <a:schemeClr val="tx1"/>
            </a:solidFill>
            <a:cs typeface="B Koodak" pitchFamily="2" charset="-78"/>
          </a:endParaRPr>
        </a:p>
      </dgm:t>
    </dgm:pt>
    <dgm:pt modelId="{98628E43-FF21-40EC-B86D-224CB0264C45}">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ابعثوا </a:t>
          </a:r>
          <a:endParaRPr lang="fa-IR" sz="1600" dirty="0">
            <a:solidFill>
              <a:schemeClr val="tx1"/>
            </a:solidFill>
            <a:cs typeface="B Koodak" pitchFamily="2" charset="-78"/>
          </a:endParaRPr>
        </a:p>
      </dgm:t>
    </dgm:pt>
    <dgm:pt modelId="{CE8D2DAC-AAC6-41F6-BE0B-796736704158}" type="parTrans" cxnId="{70C9C3CC-7ADD-47B7-A32C-0C3AABACACF4}">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340BCD1C-ADBA-4CBD-8103-3339EDC84DE2}" type="sibTrans" cxnId="{70C9C3CC-7ADD-47B7-A32C-0C3AABACACF4}">
      <dgm:prSet/>
      <dgm:spPr/>
      <dgm:t>
        <a:bodyPr/>
        <a:lstStyle/>
        <a:p>
          <a:pPr rtl="1"/>
          <a:endParaRPr lang="fa-IR" sz="1600">
            <a:solidFill>
              <a:schemeClr val="tx1"/>
            </a:solidFill>
            <a:cs typeface="B Koodak" pitchFamily="2" charset="-78"/>
          </a:endParaRPr>
        </a:p>
      </dgm:t>
    </dgm:pt>
    <dgm:pt modelId="{DD8F75E3-9767-4813-B45E-588638EBA937}">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بی تفاوت ها را هشدار دهید </a:t>
          </a:r>
          <a:endParaRPr lang="fa-IR" sz="1600" dirty="0">
            <a:solidFill>
              <a:schemeClr val="tx1"/>
            </a:solidFill>
            <a:cs typeface="B Koodak" pitchFamily="2" charset="-78"/>
          </a:endParaRPr>
        </a:p>
      </dgm:t>
    </dgm:pt>
    <dgm:pt modelId="{5EFB83E5-C054-4ACE-8FAE-8A9DB527E6A9}" type="parTrans" cxnId="{2E55EDE0-B15C-4E46-81D1-28836DB7AB4C}">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B81E1295-57C5-45F3-9D9D-D9DFAE0C39D4}" type="sibTrans" cxnId="{2E55EDE0-B15C-4E46-81D1-28836DB7AB4C}">
      <dgm:prSet/>
      <dgm:spPr/>
      <dgm:t>
        <a:bodyPr/>
        <a:lstStyle/>
        <a:p>
          <a:pPr rtl="1"/>
          <a:endParaRPr lang="fa-IR" sz="1600">
            <a:solidFill>
              <a:schemeClr val="tx1"/>
            </a:solidFill>
            <a:cs typeface="B Koodak" pitchFamily="2" charset="-78"/>
          </a:endParaRPr>
        </a:p>
      </dgm:t>
    </dgm:pt>
    <dgm:pt modelId="{04CECFF6-A8FB-484B-866C-2A1B7CD152C7}">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حکما</a:t>
          </a:r>
          <a:endParaRPr lang="fa-IR" sz="1600" dirty="0">
            <a:solidFill>
              <a:schemeClr val="tx1"/>
            </a:solidFill>
            <a:cs typeface="B Koodak" pitchFamily="2" charset="-78"/>
          </a:endParaRPr>
        </a:p>
      </dgm:t>
    </dgm:pt>
    <dgm:pt modelId="{0369B19B-433B-4173-8AFF-4F879DE2C303}" type="parTrans" cxnId="{44801E5A-046A-402C-9C6D-65DBB488BC2B}">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6F258118-A985-4B32-92D6-047E736F58FF}" type="sibTrans" cxnId="{44801E5A-046A-402C-9C6D-65DBB488BC2B}">
      <dgm:prSet/>
      <dgm:spPr/>
      <dgm:t>
        <a:bodyPr/>
        <a:lstStyle/>
        <a:p>
          <a:pPr rtl="1"/>
          <a:endParaRPr lang="fa-IR" sz="1600">
            <a:solidFill>
              <a:schemeClr val="tx1"/>
            </a:solidFill>
            <a:cs typeface="B Koodak" pitchFamily="2" charset="-78"/>
          </a:endParaRPr>
        </a:p>
      </dgm:t>
    </dgm:pt>
    <dgm:pt modelId="{D6E586EB-4E5F-4022-AB02-47B282E318A4}">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المتخصص بالحکم نه قاضی و ریش سفید و ... </a:t>
          </a:r>
          <a:endParaRPr lang="fa-IR" sz="1600" dirty="0">
            <a:solidFill>
              <a:schemeClr val="tx1"/>
            </a:solidFill>
            <a:cs typeface="B Koodak" pitchFamily="2" charset="-78"/>
          </a:endParaRPr>
        </a:p>
      </dgm:t>
    </dgm:pt>
    <dgm:pt modelId="{AA75D2BC-457E-494B-A98E-14D5E8002A85}" type="parTrans" cxnId="{8F06A758-33E6-4B0F-9054-EC6A3CC1CDEC}">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FB72361F-7C5D-4283-8B39-F6204263DBB1}" type="sibTrans" cxnId="{8F06A758-33E6-4B0F-9054-EC6A3CC1CDEC}">
      <dgm:prSet/>
      <dgm:spPr/>
      <dgm:t>
        <a:bodyPr/>
        <a:lstStyle/>
        <a:p>
          <a:pPr rtl="1"/>
          <a:endParaRPr lang="fa-IR" sz="1600">
            <a:solidFill>
              <a:schemeClr val="tx1"/>
            </a:solidFill>
            <a:cs typeface="B Koodak" pitchFamily="2" charset="-78"/>
          </a:endParaRPr>
        </a:p>
      </dgm:t>
    </dgm:pt>
    <dgm:pt modelId="{46CA2586-2B93-49D4-AA3D-251134B61BB4}">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عمل به حکم او لازم است</a:t>
          </a:r>
          <a:endParaRPr lang="fa-IR" sz="1600" dirty="0">
            <a:solidFill>
              <a:schemeClr val="tx1"/>
            </a:solidFill>
            <a:cs typeface="B Koodak" pitchFamily="2" charset="-78"/>
          </a:endParaRPr>
        </a:p>
      </dgm:t>
    </dgm:pt>
    <dgm:pt modelId="{54C539DA-A282-4A79-80D5-E2FD9C4CC3FC}" type="parTrans" cxnId="{AFF3B0C2-44CE-4A16-A12D-62D3C1A3CB54}">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9CE8739E-24AE-436A-B507-9D2528F28413}" type="sibTrans" cxnId="{AFF3B0C2-44CE-4A16-A12D-62D3C1A3CB54}">
      <dgm:prSet/>
      <dgm:spPr/>
      <dgm:t>
        <a:bodyPr/>
        <a:lstStyle/>
        <a:p>
          <a:pPr rtl="1"/>
          <a:endParaRPr lang="fa-IR" sz="1600">
            <a:solidFill>
              <a:schemeClr val="tx1"/>
            </a:solidFill>
            <a:cs typeface="B Koodak" pitchFamily="2" charset="-78"/>
          </a:endParaRPr>
        </a:p>
      </dgm:t>
    </dgm:pt>
    <dgm:pt modelId="{D085AAEE-ED10-4838-8B06-C5270985BCD3}">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من اهله</a:t>
          </a:r>
          <a:endParaRPr lang="fa-IR" sz="1600" dirty="0">
            <a:solidFill>
              <a:schemeClr val="tx1"/>
            </a:solidFill>
            <a:cs typeface="B Koodak" pitchFamily="2" charset="-78"/>
          </a:endParaRPr>
        </a:p>
      </dgm:t>
    </dgm:pt>
    <dgm:pt modelId="{13887E3C-A79A-4D7B-B89F-C3686DBEDBC6}" type="parTrans" cxnId="{6B364F2A-6D5C-4302-B532-BBEFAE2DDEF4}">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FD47C962-3F53-4819-A2E5-2C1DA69B9D4B}" type="sibTrans" cxnId="{6B364F2A-6D5C-4302-B532-BBEFAE2DDEF4}">
      <dgm:prSet/>
      <dgm:spPr/>
      <dgm:t>
        <a:bodyPr/>
        <a:lstStyle/>
        <a:p>
          <a:pPr rtl="1"/>
          <a:endParaRPr lang="fa-IR" sz="1600">
            <a:solidFill>
              <a:schemeClr val="tx1"/>
            </a:solidFill>
            <a:cs typeface="B Koodak" pitchFamily="2" charset="-78"/>
          </a:endParaRPr>
        </a:p>
      </dgm:t>
    </dgm:pt>
    <dgm:pt modelId="{71FBBB83-92F6-4867-8F7A-DE72B8AA20D2}">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آشنا به روحیات است </a:t>
          </a:r>
          <a:endParaRPr lang="fa-IR" sz="1600" dirty="0">
            <a:solidFill>
              <a:schemeClr val="tx1"/>
            </a:solidFill>
            <a:cs typeface="B Koodak" pitchFamily="2" charset="-78"/>
          </a:endParaRPr>
        </a:p>
      </dgm:t>
    </dgm:pt>
    <dgm:pt modelId="{92E87D6C-03A9-44FF-B138-45FCE2198F0B}" type="parTrans" cxnId="{264C05F8-DAAC-402B-A46B-50D7C2A94E40}">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C149E169-E6E2-458E-9F2E-14A6D9C5F927}" type="sibTrans" cxnId="{264C05F8-DAAC-402B-A46B-50D7C2A94E40}">
      <dgm:prSet/>
      <dgm:spPr/>
      <dgm:t>
        <a:bodyPr/>
        <a:lstStyle/>
        <a:p>
          <a:pPr rtl="1"/>
          <a:endParaRPr lang="fa-IR" sz="1600">
            <a:solidFill>
              <a:schemeClr val="tx1"/>
            </a:solidFill>
            <a:cs typeface="B Koodak" pitchFamily="2" charset="-78"/>
          </a:endParaRPr>
        </a:p>
      </dgm:t>
    </dgm:pt>
    <dgm:pt modelId="{9658B289-BA7F-4F48-AC2F-51A804DF21B3}">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دلسوزتر است </a:t>
          </a:r>
          <a:endParaRPr lang="fa-IR" sz="1600" dirty="0">
            <a:solidFill>
              <a:schemeClr val="tx1"/>
            </a:solidFill>
            <a:cs typeface="B Koodak" pitchFamily="2" charset="-78"/>
          </a:endParaRPr>
        </a:p>
      </dgm:t>
    </dgm:pt>
    <dgm:pt modelId="{039DF3E4-C9CB-45CB-82A5-CB99EB171D3B}" type="parTrans" cxnId="{884CE52F-8BDC-4595-9C15-233B8EFE3B00}">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45BC0F95-30CB-4483-8B26-B8C00A70D180}" type="sibTrans" cxnId="{884CE52F-8BDC-4595-9C15-233B8EFE3B00}">
      <dgm:prSet/>
      <dgm:spPr/>
      <dgm:t>
        <a:bodyPr/>
        <a:lstStyle/>
        <a:p>
          <a:pPr rtl="1"/>
          <a:endParaRPr lang="fa-IR" sz="1600">
            <a:solidFill>
              <a:schemeClr val="tx1"/>
            </a:solidFill>
            <a:cs typeface="B Koodak" pitchFamily="2" charset="-78"/>
          </a:endParaRPr>
        </a:p>
      </dgm:t>
    </dgm:pt>
    <dgm:pt modelId="{C0848D08-51B7-4859-B43F-ADB0F0946562}">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بدون هزینه است </a:t>
          </a:r>
          <a:endParaRPr lang="fa-IR" sz="1600" dirty="0">
            <a:solidFill>
              <a:schemeClr val="tx1"/>
            </a:solidFill>
            <a:cs typeface="B Koodak" pitchFamily="2" charset="-78"/>
          </a:endParaRPr>
        </a:p>
      </dgm:t>
    </dgm:pt>
    <dgm:pt modelId="{FFE0008B-22C3-4A9A-B288-24E446A62DF4}" type="parTrans" cxnId="{D360D255-F81C-452C-BAE2-0A2C8ED5525F}">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6534BA71-7F95-448A-9BEC-60412D3FABF0}" type="sibTrans" cxnId="{D360D255-F81C-452C-BAE2-0A2C8ED5525F}">
      <dgm:prSet/>
      <dgm:spPr/>
      <dgm:t>
        <a:bodyPr/>
        <a:lstStyle/>
        <a:p>
          <a:pPr rtl="1"/>
          <a:endParaRPr lang="fa-IR" sz="1600">
            <a:solidFill>
              <a:schemeClr val="tx1"/>
            </a:solidFill>
            <a:cs typeface="B Koodak" pitchFamily="2" charset="-78"/>
          </a:endParaRPr>
        </a:p>
      </dgm:t>
    </dgm:pt>
    <dgm:pt modelId="{C848FE3B-702D-471E-A936-B144BC8BB30D}">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سریع انجام می شود </a:t>
          </a:r>
          <a:endParaRPr lang="fa-IR" sz="1600" dirty="0">
            <a:solidFill>
              <a:schemeClr val="tx1"/>
            </a:solidFill>
            <a:cs typeface="B Koodak" pitchFamily="2" charset="-78"/>
          </a:endParaRPr>
        </a:p>
      </dgm:t>
    </dgm:pt>
    <dgm:pt modelId="{89307A72-C46F-44FC-88C1-C19DCF92116C}" type="parTrans" cxnId="{61A30124-D4D5-4D80-8D96-87F941071551}">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2664E7FC-0F34-4A10-BAA7-C02E7F327228}" type="sibTrans" cxnId="{61A30124-D4D5-4D80-8D96-87F941071551}">
      <dgm:prSet/>
      <dgm:spPr/>
      <dgm:t>
        <a:bodyPr/>
        <a:lstStyle/>
        <a:p>
          <a:pPr rtl="1"/>
          <a:endParaRPr lang="fa-IR" sz="1600">
            <a:solidFill>
              <a:schemeClr val="tx1"/>
            </a:solidFill>
            <a:cs typeface="B Koodak" pitchFamily="2" charset="-78"/>
          </a:endParaRPr>
        </a:p>
      </dgm:t>
    </dgm:pt>
    <dgm:pt modelId="{D7596638-01B9-47D4-9953-8A3F71FEFF73}">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باعث حفظ آبرو می باشد</a:t>
          </a:r>
          <a:endParaRPr lang="fa-IR" sz="1600" dirty="0">
            <a:solidFill>
              <a:schemeClr val="tx1"/>
            </a:solidFill>
            <a:cs typeface="B Koodak" pitchFamily="2" charset="-78"/>
          </a:endParaRPr>
        </a:p>
      </dgm:t>
    </dgm:pt>
    <dgm:pt modelId="{9ABAA84A-7BB1-400C-9E34-37AEE2B7AA41}" type="parTrans" cxnId="{AB4AC411-2A18-4874-BB8B-125A995FFA7D}">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B20CBA4E-28A0-4475-96F6-F87B583C4ABB}" type="sibTrans" cxnId="{AB4AC411-2A18-4874-BB8B-125A995FFA7D}">
      <dgm:prSet/>
      <dgm:spPr/>
      <dgm:t>
        <a:bodyPr/>
        <a:lstStyle/>
        <a:p>
          <a:pPr rtl="1"/>
          <a:endParaRPr lang="fa-IR" sz="1600">
            <a:solidFill>
              <a:schemeClr val="tx1"/>
            </a:solidFill>
            <a:cs typeface="B Koodak" pitchFamily="2" charset="-78"/>
          </a:endParaRPr>
        </a:p>
      </dgm:t>
    </dgm:pt>
    <dgm:pt modelId="{EF5F30F2-AC2B-4E52-BE45-879D7DCCA10C}">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و حکما من اهلها</a:t>
          </a:r>
          <a:endParaRPr lang="fa-IR" sz="1600" dirty="0">
            <a:solidFill>
              <a:schemeClr val="tx1"/>
            </a:solidFill>
            <a:cs typeface="B Koodak" pitchFamily="2" charset="-78"/>
          </a:endParaRPr>
        </a:p>
      </dgm:t>
    </dgm:pt>
    <dgm:pt modelId="{642832AD-FC02-4C77-86A4-4BC6BC8D03FC}" type="parTrans" cxnId="{E0ABA11C-913D-46DB-BAE5-5D27020075D4}">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BE12E5EF-722F-427D-AB98-845E67B57517}" type="sibTrans" cxnId="{E0ABA11C-913D-46DB-BAE5-5D27020075D4}">
      <dgm:prSet/>
      <dgm:spPr/>
      <dgm:t>
        <a:bodyPr/>
        <a:lstStyle/>
        <a:p>
          <a:pPr rtl="1"/>
          <a:endParaRPr lang="fa-IR" sz="1600">
            <a:solidFill>
              <a:schemeClr val="tx1"/>
            </a:solidFill>
            <a:cs typeface="B Koodak" pitchFamily="2" charset="-78"/>
          </a:endParaRPr>
        </a:p>
      </dgm:t>
    </dgm:pt>
    <dgm:pt modelId="{B1C82F0A-1403-4CA1-8E33-3793E3776932}">
      <dgm:prSet custT="1">
        <dgm:style>
          <a:lnRef idx="3">
            <a:schemeClr val="lt1"/>
          </a:lnRef>
          <a:fillRef idx="1">
            <a:schemeClr val="dk1"/>
          </a:fillRef>
          <a:effectRef idx="1">
            <a:schemeClr val="dk1"/>
          </a:effectRef>
          <a:fontRef idx="minor">
            <a:schemeClr val="lt1"/>
          </a:fontRef>
        </dgm:style>
      </dgm:prSet>
      <dgm:spPr>
        <a:ln/>
      </dgm:spPr>
      <dgm:t>
        <a:bodyPr/>
        <a:lstStyle/>
        <a:p>
          <a:pPr rtl="1"/>
          <a:r>
            <a:rPr lang="fa-IR" sz="1600" dirty="0" smtClean="0">
              <a:solidFill>
                <a:schemeClr val="tx1"/>
              </a:solidFill>
              <a:cs typeface="B Koodak" pitchFamily="2" charset="-78"/>
            </a:rPr>
            <a:t>زن ومرد در انتخاب داور، حقّ يكسان دارند</a:t>
          </a:r>
          <a:endParaRPr lang="fa-IR" sz="1600" dirty="0">
            <a:solidFill>
              <a:schemeClr val="tx1"/>
            </a:solidFill>
            <a:cs typeface="B Koodak" pitchFamily="2" charset="-78"/>
          </a:endParaRPr>
        </a:p>
      </dgm:t>
    </dgm:pt>
    <dgm:pt modelId="{E91BDEAC-0BE8-4677-8183-A6576BB58EF9}" type="parTrans" cxnId="{8665BCFD-B1C9-4920-9F55-6648F2BE7880}">
      <dgm:prSet custT="1">
        <dgm:style>
          <a:lnRef idx="3">
            <a:schemeClr val="lt1"/>
          </a:lnRef>
          <a:fillRef idx="1">
            <a:schemeClr val="dk1"/>
          </a:fillRef>
          <a:effectRef idx="1">
            <a:schemeClr val="dk1"/>
          </a:effectRef>
          <a:fontRef idx="minor">
            <a:schemeClr val="lt1"/>
          </a:fontRef>
        </dgm:style>
      </dgm:prSet>
      <dgm:spPr>
        <a:ln/>
      </dgm:spPr>
      <dgm:t>
        <a:bodyPr/>
        <a:lstStyle/>
        <a:p>
          <a:pPr rtl="1"/>
          <a:endParaRPr lang="fa-IR" sz="1600">
            <a:solidFill>
              <a:schemeClr val="tx1"/>
            </a:solidFill>
            <a:cs typeface="B Koodak" pitchFamily="2" charset="-78"/>
          </a:endParaRPr>
        </a:p>
      </dgm:t>
    </dgm:pt>
    <dgm:pt modelId="{90737CAC-1DFD-4EC4-B8AE-B99A6D15472A}" type="sibTrans" cxnId="{8665BCFD-B1C9-4920-9F55-6648F2BE7880}">
      <dgm:prSet/>
      <dgm:spPr/>
      <dgm:t>
        <a:bodyPr/>
        <a:lstStyle/>
        <a:p>
          <a:pPr rtl="1"/>
          <a:endParaRPr lang="fa-IR" sz="1600">
            <a:solidFill>
              <a:schemeClr val="tx1"/>
            </a:solidFill>
            <a:cs typeface="B Koodak" pitchFamily="2" charset="-78"/>
          </a:endParaRPr>
        </a:p>
      </dgm:t>
    </dgm:pt>
    <dgm:pt modelId="{939B84A1-82A2-4C24-89B4-000FC86B03C9}" type="pres">
      <dgm:prSet presAssocID="{48D4B36B-86DB-4EC9-B67F-D794F5C952B5}" presName="diagram" presStyleCnt="0">
        <dgm:presLayoutVars>
          <dgm:chPref val="1"/>
          <dgm:dir val="rev"/>
          <dgm:animOne val="branch"/>
          <dgm:animLvl val="lvl"/>
          <dgm:resizeHandles val="exact"/>
        </dgm:presLayoutVars>
      </dgm:prSet>
      <dgm:spPr/>
      <dgm:t>
        <a:bodyPr/>
        <a:lstStyle/>
        <a:p>
          <a:pPr rtl="1"/>
          <a:endParaRPr lang="fa-IR"/>
        </a:p>
      </dgm:t>
    </dgm:pt>
    <dgm:pt modelId="{C39B2757-E9D0-4F83-9033-08A09B6B38A7}" type="pres">
      <dgm:prSet presAssocID="{A5F8AA5B-6438-46AF-B237-41E49775B7AD}" presName="root1" presStyleCnt="0"/>
      <dgm:spPr/>
    </dgm:pt>
    <dgm:pt modelId="{332CBFB1-6824-4B30-96B9-D0EE99EABC16}" type="pres">
      <dgm:prSet presAssocID="{A5F8AA5B-6438-46AF-B237-41E49775B7AD}" presName="LevelOneTextNode" presStyleLbl="node0" presStyleIdx="0" presStyleCnt="3" custScaleX="413669" custScaleY="146854">
        <dgm:presLayoutVars>
          <dgm:chPref val="3"/>
        </dgm:presLayoutVars>
      </dgm:prSet>
      <dgm:spPr/>
      <dgm:t>
        <a:bodyPr/>
        <a:lstStyle/>
        <a:p>
          <a:pPr rtl="1"/>
          <a:endParaRPr lang="fa-IR"/>
        </a:p>
      </dgm:t>
    </dgm:pt>
    <dgm:pt modelId="{B33BA5E6-DCBD-4900-A995-5E89E27063AC}" type="pres">
      <dgm:prSet presAssocID="{A5F8AA5B-6438-46AF-B237-41E49775B7AD}" presName="level2hierChild" presStyleCnt="0"/>
      <dgm:spPr/>
    </dgm:pt>
    <dgm:pt modelId="{A5E8ADCF-D037-4903-8316-F3BCDA345EBC}" type="pres">
      <dgm:prSet presAssocID="{04F7BEEF-DFD1-4AF0-9160-DB34617F9F55}" presName="conn2-1" presStyleLbl="parChTrans1D2" presStyleIdx="0" presStyleCnt="12"/>
      <dgm:spPr/>
      <dgm:t>
        <a:bodyPr/>
        <a:lstStyle/>
        <a:p>
          <a:pPr rtl="1"/>
          <a:endParaRPr lang="fa-IR"/>
        </a:p>
      </dgm:t>
    </dgm:pt>
    <dgm:pt modelId="{3542AD34-A8A8-4ACD-8F57-0BB0C57B3E1C}" type="pres">
      <dgm:prSet presAssocID="{04F7BEEF-DFD1-4AF0-9160-DB34617F9F55}" presName="connTx" presStyleLbl="parChTrans1D2" presStyleIdx="0" presStyleCnt="12"/>
      <dgm:spPr/>
      <dgm:t>
        <a:bodyPr/>
        <a:lstStyle/>
        <a:p>
          <a:pPr rtl="1"/>
          <a:endParaRPr lang="fa-IR"/>
        </a:p>
      </dgm:t>
    </dgm:pt>
    <dgm:pt modelId="{61FA406B-5590-4C99-AAAC-7CEF995E539B}" type="pres">
      <dgm:prSet presAssocID="{0CAF5B76-C83A-43C3-BDAB-FAEAEA686C6B}" presName="root2" presStyleCnt="0"/>
      <dgm:spPr/>
    </dgm:pt>
    <dgm:pt modelId="{F66F5542-072D-4F67-B385-1E18589C53B8}" type="pres">
      <dgm:prSet presAssocID="{0CAF5B76-C83A-43C3-BDAB-FAEAEA686C6B}" presName="LevelTwoTextNode" presStyleLbl="node2" presStyleIdx="0" presStyleCnt="12" custScaleX="997386" custScaleY="129428">
        <dgm:presLayoutVars>
          <dgm:chPref val="3"/>
        </dgm:presLayoutVars>
      </dgm:prSet>
      <dgm:spPr/>
      <dgm:t>
        <a:bodyPr/>
        <a:lstStyle/>
        <a:p>
          <a:pPr rtl="1"/>
          <a:endParaRPr lang="fa-IR"/>
        </a:p>
      </dgm:t>
    </dgm:pt>
    <dgm:pt modelId="{3CC1DBC8-A9B0-409F-A377-52C7D99FA3D8}" type="pres">
      <dgm:prSet presAssocID="{0CAF5B76-C83A-43C3-BDAB-FAEAEA686C6B}" presName="level3hierChild" presStyleCnt="0"/>
      <dgm:spPr/>
    </dgm:pt>
    <dgm:pt modelId="{5F8C9711-CD58-49C0-A2D1-0445A38B1252}" type="pres">
      <dgm:prSet presAssocID="{3A3A4514-D545-40C0-9A36-FA73AA7A02EE}" presName="root1" presStyleCnt="0"/>
      <dgm:spPr/>
    </dgm:pt>
    <dgm:pt modelId="{4DF04090-C916-48E3-B159-FDCECF6BBD82}" type="pres">
      <dgm:prSet presAssocID="{3A3A4514-D545-40C0-9A36-FA73AA7A02EE}" presName="LevelOneTextNode" presStyleLbl="node0" presStyleIdx="1" presStyleCnt="3" custScaleX="413669" custScaleY="146854">
        <dgm:presLayoutVars>
          <dgm:chPref val="3"/>
        </dgm:presLayoutVars>
      </dgm:prSet>
      <dgm:spPr/>
      <dgm:t>
        <a:bodyPr/>
        <a:lstStyle/>
        <a:p>
          <a:pPr rtl="1"/>
          <a:endParaRPr lang="fa-IR"/>
        </a:p>
      </dgm:t>
    </dgm:pt>
    <dgm:pt modelId="{CFA05F48-72F8-47E5-A670-F899D8BA2D98}" type="pres">
      <dgm:prSet presAssocID="{3A3A4514-D545-40C0-9A36-FA73AA7A02EE}" presName="level2hierChild" presStyleCnt="0"/>
      <dgm:spPr/>
    </dgm:pt>
    <dgm:pt modelId="{159BF5EB-E17E-49EC-85DD-9ACC4E5D387E}" type="pres">
      <dgm:prSet presAssocID="{499A00FC-84C1-48A2-B929-F9669DD2FEE1}" presName="conn2-1" presStyleLbl="parChTrans1D2" presStyleIdx="1" presStyleCnt="12"/>
      <dgm:spPr/>
      <dgm:t>
        <a:bodyPr/>
        <a:lstStyle/>
        <a:p>
          <a:pPr rtl="1"/>
          <a:endParaRPr lang="fa-IR"/>
        </a:p>
      </dgm:t>
    </dgm:pt>
    <dgm:pt modelId="{0D9E5725-3E65-4E95-8456-332BA2B53C50}" type="pres">
      <dgm:prSet presAssocID="{499A00FC-84C1-48A2-B929-F9669DD2FEE1}" presName="connTx" presStyleLbl="parChTrans1D2" presStyleIdx="1" presStyleCnt="12"/>
      <dgm:spPr/>
      <dgm:t>
        <a:bodyPr/>
        <a:lstStyle/>
        <a:p>
          <a:pPr rtl="1"/>
          <a:endParaRPr lang="fa-IR"/>
        </a:p>
      </dgm:t>
    </dgm:pt>
    <dgm:pt modelId="{AE982C91-F52D-4C1D-9E6B-28F87344D786}" type="pres">
      <dgm:prSet presAssocID="{B1BA538E-C897-4A65-A703-36AC1BA524E5}" presName="root2" presStyleCnt="0"/>
      <dgm:spPr/>
    </dgm:pt>
    <dgm:pt modelId="{ABA0DD34-4EF8-4163-8720-E841D53CDB93}" type="pres">
      <dgm:prSet presAssocID="{B1BA538E-C897-4A65-A703-36AC1BA524E5}" presName="LevelTwoTextNode" presStyleLbl="node2" presStyleIdx="1" presStyleCnt="12" custScaleX="997386" custScaleY="241237">
        <dgm:presLayoutVars>
          <dgm:chPref val="3"/>
        </dgm:presLayoutVars>
      </dgm:prSet>
      <dgm:spPr/>
      <dgm:t>
        <a:bodyPr/>
        <a:lstStyle/>
        <a:p>
          <a:pPr rtl="1"/>
          <a:endParaRPr lang="fa-IR"/>
        </a:p>
      </dgm:t>
    </dgm:pt>
    <dgm:pt modelId="{53A5A140-5651-48E1-A221-3B0886F06794}" type="pres">
      <dgm:prSet presAssocID="{B1BA538E-C897-4A65-A703-36AC1BA524E5}" presName="level3hierChild" presStyleCnt="0"/>
      <dgm:spPr/>
    </dgm:pt>
    <dgm:pt modelId="{5FB6F48A-C564-41A1-874C-8F4F92E72D83}" type="pres">
      <dgm:prSet presAssocID="{04123CB7-24E3-4469-93A5-3321F0A8CC77}" presName="root1" presStyleCnt="0"/>
      <dgm:spPr/>
    </dgm:pt>
    <dgm:pt modelId="{80EEFD42-B0BD-478C-BB99-E8CF1CAF45CE}" type="pres">
      <dgm:prSet presAssocID="{04123CB7-24E3-4469-93A5-3321F0A8CC77}" presName="LevelOneTextNode" presStyleLbl="node0" presStyleIdx="2" presStyleCnt="3" custScaleX="135716" custScaleY="506491" custLinFactNeighborX="98191">
        <dgm:presLayoutVars>
          <dgm:chPref val="3"/>
        </dgm:presLayoutVars>
      </dgm:prSet>
      <dgm:spPr/>
      <dgm:t>
        <a:bodyPr/>
        <a:lstStyle/>
        <a:p>
          <a:pPr rtl="1"/>
          <a:endParaRPr lang="fa-IR"/>
        </a:p>
      </dgm:t>
    </dgm:pt>
    <dgm:pt modelId="{5666BC71-0D3E-4AE9-A088-50AA067E97CB}" type="pres">
      <dgm:prSet presAssocID="{04123CB7-24E3-4469-93A5-3321F0A8CC77}" presName="level2hierChild" presStyleCnt="0"/>
      <dgm:spPr/>
    </dgm:pt>
    <dgm:pt modelId="{A7979036-AEA8-4A9A-9F31-1CAF5BDDD565}" type="pres">
      <dgm:prSet presAssocID="{5D418A8C-EA44-49AF-9D1C-6C2E33793793}" presName="conn2-1" presStyleLbl="parChTrans1D2" presStyleIdx="2" presStyleCnt="12"/>
      <dgm:spPr/>
      <dgm:t>
        <a:bodyPr/>
        <a:lstStyle/>
        <a:p>
          <a:pPr rtl="1"/>
          <a:endParaRPr lang="fa-IR"/>
        </a:p>
      </dgm:t>
    </dgm:pt>
    <dgm:pt modelId="{C398C060-8A0C-41C5-9372-280AC0141EB6}" type="pres">
      <dgm:prSet presAssocID="{5D418A8C-EA44-49AF-9D1C-6C2E33793793}" presName="connTx" presStyleLbl="parChTrans1D2" presStyleIdx="2" presStyleCnt="12"/>
      <dgm:spPr/>
      <dgm:t>
        <a:bodyPr/>
        <a:lstStyle/>
        <a:p>
          <a:pPr rtl="1"/>
          <a:endParaRPr lang="fa-IR"/>
        </a:p>
      </dgm:t>
    </dgm:pt>
    <dgm:pt modelId="{659DD5A7-D9CC-4BF2-9397-13DAB56D50FE}" type="pres">
      <dgm:prSet presAssocID="{63615BEA-3BA9-4602-93B0-0BCDF133F991}" presName="root2" presStyleCnt="0"/>
      <dgm:spPr/>
    </dgm:pt>
    <dgm:pt modelId="{DF7FF75E-B6B3-4CFB-BB0B-FC2670D9B0AF}" type="pres">
      <dgm:prSet presAssocID="{63615BEA-3BA9-4602-93B0-0BCDF133F991}" presName="LevelTwoTextNode" presStyleLbl="node2" presStyleIdx="2" presStyleCnt="12" custScaleX="273003" custScaleY="140350">
        <dgm:presLayoutVars>
          <dgm:chPref val="3"/>
        </dgm:presLayoutVars>
      </dgm:prSet>
      <dgm:spPr/>
      <dgm:t>
        <a:bodyPr/>
        <a:lstStyle/>
        <a:p>
          <a:pPr rtl="1"/>
          <a:endParaRPr lang="fa-IR"/>
        </a:p>
      </dgm:t>
    </dgm:pt>
    <dgm:pt modelId="{437FF8A8-BCB6-4FBC-8B62-17B3B8A241A7}" type="pres">
      <dgm:prSet presAssocID="{63615BEA-3BA9-4602-93B0-0BCDF133F991}" presName="level3hierChild" presStyleCnt="0"/>
      <dgm:spPr/>
    </dgm:pt>
    <dgm:pt modelId="{01F2FD3A-6B91-4085-81C1-B8E5A523E5E9}" type="pres">
      <dgm:prSet presAssocID="{F86C9B04-0AC7-44AA-B97D-AC8CE90C97D5}" presName="conn2-1" presStyleLbl="parChTrans1D3" presStyleIdx="0" presStyleCnt="17"/>
      <dgm:spPr/>
      <dgm:t>
        <a:bodyPr/>
        <a:lstStyle/>
        <a:p>
          <a:pPr rtl="1"/>
          <a:endParaRPr lang="fa-IR"/>
        </a:p>
      </dgm:t>
    </dgm:pt>
    <dgm:pt modelId="{221809E7-C384-42C3-92D2-B93995F22B4C}" type="pres">
      <dgm:prSet presAssocID="{F86C9B04-0AC7-44AA-B97D-AC8CE90C97D5}" presName="connTx" presStyleLbl="parChTrans1D3" presStyleIdx="0" presStyleCnt="17"/>
      <dgm:spPr/>
      <dgm:t>
        <a:bodyPr/>
        <a:lstStyle/>
        <a:p>
          <a:pPr rtl="1"/>
          <a:endParaRPr lang="fa-IR"/>
        </a:p>
      </dgm:t>
    </dgm:pt>
    <dgm:pt modelId="{C9548AFD-E2BA-4D87-A04C-C962AF7123C3}" type="pres">
      <dgm:prSet presAssocID="{0DB5C0EE-24BE-4DC5-A72C-EAE309450B4E}" presName="root2" presStyleCnt="0"/>
      <dgm:spPr/>
    </dgm:pt>
    <dgm:pt modelId="{5F0F9878-C19B-4F00-ADF9-B5C6DE4C2781}" type="pres">
      <dgm:prSet presAssocID="{0DB5C0EE-24BE-4DC5-A72C-EAE309450B4E}" presName="LevelTwoTextNode" presStyleLbl="node3" presStyleIdx="0" presStyleCnt="17" custScaleX="716995" custScaleY="122494" custLinFactX="-81155" custLinFactNeighborX="-100000">
        <dgm:presLayoutVars>
          <dgm:chPref val="3"/>
        </dgm:presLayoutVars>
      </dgm:prSet>
      <dgm:spPr/>
      <dgm:t>
        <a:bodyPr/>
        <a:lstStyle/>
        <a:p>
          <a:pPr rtl="1"/>
          <a:endParaRPr lang="fa-IR"/>
        </a:p>
      </dgm:t>
    </dgm:pt>
    <dgm:pt modelId="{A1F79027-F5BA-472E-8A67-CCE8534AE390}" type="pres">
      <dgm:prSet presAssocID="{0DB5C0EE-24BE-4DC5-A72C-EAE309450B4E}" presName="level3hierChild" presStyleCnt="0"/>
      <dgm:spPr/>
    </dgm:pt>
    <dgm:pt modelId="{ADD6988F-1167-4AEF-9828-A8ADF8454809}" type="pres">
      <dgm:prSet presAssocID="{EF628B96-D3C5-4304-9659-B3FABE458818}" presName="conn2-1" presStyleLbl="parChTrans1D2" presStyleIdx="3" presStyleCnt="12"/>
      <dgm:spPr/>
      <dgm:t>
        <a:bodyPr/>
        <a:lstStyle/>
        <a:p>
          <a:pPr rtl="1"/>
          <a:endParaRPr lang="fa-IR"/>
        </a:p>
      </dgm:t>
    </dgm:pt>
    <dgm:pt modelId="{E7500E27-EEFB-4BB8-B19A-363B4844074E}" type="pres">
      <dgm:prSet presAssocID="{EF628B96-D3C5-4304-9659-B3FABE458818}" presName="connTx" presStyleLbl="parChTrans1D2" presStyleIdx="3" presStyleCnt="12"/>
      <dgm:spPr/>
      <dgm:t>
        <a:bodyPr/>
        <a:lstStyle/>
        <a:p>
          <a:pPr rtl="1"/>
          <a:endParaRPr lang="fa-IR"/>
        </a:p>
      </dgm:t>
    </dgm:pt>
    <dgm:pt modelId="{8DE8B206-D587-4093-BD81-6DB186ABF1C8}" type="pres">
      <dgm:prSet presAssocID="{169F0D35-698E-46E9-B0A5-4882C88ED611}" presName="root2" presStyleCnt="0"/>
      <dgm:spPr/>
    </dgm:pt>
    <dgm:pt modelId="{851A7E3B-BA56-4DC7-8CE5-3C01EBA2CFB9}" type="pres">
      <dgm:prSet presAssocID="{169F0D35-698E-46E9-B0A5-4882C88ED611}" presName="LevelTwoTextNode" presStyleLbl="node2" presStyleIdx="3" presStyleCnt="12" custScaleX="273003" custScaleY="140350">
        <dgm:presLayoutVars>
          <dgm:chPref val="3"/>
        </dgm:presLayoutVars>
      </dgm:prSet>
      <dgm:spPr/>
      <dgm:t>
        <a:bodyPr/>
        <a:lstStyle/>
        <a:p>
          <a:pPr rtl="1"/>
          <a:endParaRPr lang="fa-IR"/>
        </a:p>
      </dgm:t>
    </dgm:pt>
    <dgm:pt modelId="{105C07F7-BAC9-4C5B-AC7A-FE316E16B389}" type="pres">
      <dgm:prSet presAssocID="{169F0D35-698E-46E9-B0A5-4882C88ED611}" presName="level3hierChild" presStyleCnt="0"/>
      <dgm:spPr/>
    </dgm:pt>
    <dgm:pt modelId="{31274C9C-097C-4508-BFE7-0CE65D184EBD}" type="pres">
      <dgm:prSet presAssocID="{0CC4C3BD-0A95-438D-AE0D-818052DC56C9}" presName="conn2-1" presStyleLbl="parChTrans1D3" presStyleIdx="1" presStyleCnt="17"/>
      <dgm:spPr/>
      <dgm:t>
        <a:bodyPr/>
        <a:lstStyle/>
        <a:p>
          <a:pPr rtl="1"/>
          <a:endParaRPr lang="fa-IR"/>
        </a:p>
      </dgm:t>
    </dgm:pt>
    <dgm:pt modelId="{0B85985A-31DC-4F82-8E58-9B1657D60014}" type="pres">
      <dgm:prSet presAssocID="{0CC4C3BD-0A95-438D-AE0D-818052DC56C9}" presName="connTx" presStyleLbl="parChTrans1D3" presStyleIdx="1" presStyleCnt="17"/>
      <dgm:spPr/>
      <dgm:t>
        <a:bodyPr/>
        <a:lstStyle/>
        <a:p>
          <a:pPr rtl="1"/>
          <a:endParaRPr lang="fa-IR"/>
        </a:p>
      </dgm:t>
    </dgm:pt>
    <dgm:pt modelId="{EC9A70EB-1DD4-468A-B6B3-DA2C48FC355F}" type="pres">
      <dgm:prSet presAssocID="{36D93BC5-7947-46B8-A6C7-A53D2FC423BF}" presName="root2" presStyleCnt="0"/>
      <dgm:spPr/>
    </dgm:pt>
    <dgm:pt modelId="{3A76E70A-87A7-493D-A166-7D3D307F42F7}" type="pres">
      <dgm:prSet presAssocID="{36D93BC5-7947-46B8-A6C7-A53D2FC423BF}" presName="LevelTwoTextNode" presStyleLbl="node3" presStyleIdx="1" presStyleCnt="17" custScaleX="716995" custScaleY="122494" custLinFactX="-81155" custLinFactNeighborX="-100000">
        <dgm:presLayoutVars>
          <dgm:chPref val="3"/>
        </dgm:presLayoutVars>
      </dgm:prSet>
      <dgm:spPr/>
      <dgm:t>
        <a:bodyPr/>
        <a:lstStyle/>
        <a:p>
          <a:pPr rtl="1"/>
          <a:endParaRPr lang="fa-IR"/>
        </a:p>
      </dgm:t>
    </dgm:pt>
    <dgm:pt modelId="{E5A7EF43-ECBB-4F0B-8537-49178BCC77A6}" type="pres">
      <dgm:prSet presAssocID="{36D93BC5-7947-46B8-A6C7-A53D2FC423BF}" presName="level3hierChild" presStyleCnt="0"/>
      <dgm:spPr/>
    </dgm:pt>
    <dgm:pt modelId="{C0EB7033-F3F4-4E0E-A552-C4965BF3B5FD}" type="pres">
      <dgm:prSet presAssocID="{D42A2ED8-5DF2-4545-901F-4B076DF12BF0}" presName="conn2-1" presStyleLbl="parChTrans1D3" presStyleIdx="2" presStyleCnt="17"/>
      <dgm:spPr/>
      <dgm:t>
        <a:bodyPr/>
        <a:lstStyle/>
        <a:p>
          <a:pPr rtl="1"/>
          <a:endParaRPr lang="fa-IR"/>
        </a:p>
      </dgm:t>
    </dgm:pt>
    <dgm:pt modelId="{180086E5-A21E-48AC-BD4A-8A58682F3DA0}" type="pres">
      <dgm:prSet presAssocID="{D42A2ED8-5DF2-4545-901F-4B076DF12BF0}" presName="connTx" presStyleLbl="parChTrans1D3" presStyleIdx="2" presStyleCnt="17"/>
      <dgm:spPr/>
      <dgm:t>
        <a:bodyPr/>
        <a:lstStyle/>
        <a:p>
          <a:pPr rtl="1"/>
          <a:endParaRPr lang="fa-IR"/>
        </a:p>
      </dgm:t>
    </dgm:pt>
    <dgm:pt modelId="{3E1C33B4-B7CF-487F-BE06-DE213D1F4F33}" type="pres">
      <dgm:prSet presAssocID="{56317C68-E0D5-4CAA-9F45-907AF6ACF3B3}" presName="root2" presStyleCnt="0"/>
      <dgm:spPr/>
    </dgm:pt>
    <dgm:pt modelId="{EA150477-E3C3-497E-831B-40590915EC7F}" type="pres">
      <dgm:prSet presAssocID="{56317C68-E0D5-4CAA-9F45-907AF6ACF3B3}" presName="LevelTwoTextNode" presStyleLbl="node3" presStyleIdx="2" presStyleCnt="17" custScaleX="716995" custScaleY="122494" custLinFactX="-81155" custLinFactNeighborX="-100000">
        <dgm:presLayoutVars>
          <dgm:chPref val="3"/>
        </dgm:presLayoutVars>
      </dgm:prSet>
      <dgm:spPr/>
      <dgm:t>
        <a:bodyPr/>
        <a:lstStyle/>
        <a:p>
          <a:pPr rtl="1"/>
          <a:endParaRPr lang="fa-IR"/>
        </a:p>
      </dgm:t>
    </dgm:pt>
    <dgm:pt modelId="{B4628333-84C5-4667-B56B-CAA061D0B32B}" type="pres">
      <dgm:prSet presAssocID="{56317C68-E0D5-4CAA-9F45-907AF6ACF3B3}" presName="level3hierChild" presStyleCnt="0"/>
      <dgm:spPr/>
    </dgm:pt>
    <dgm:pt modelId="{24735129-47FF-46AB-822F-29CE729C9CAF}" type="pres">
      <dgm:prSet presAssocID="{D19585F9-0232-40AF-9FFD-2BE22C7A13E8}" presName="conn2-1" presStyleLbl="parChTrans1D3" presStyleIdx="3" presStyleCnt="17"/>
      <dgm:spPr/>
      <dgm:t>
        <a:bodyPr/>
        <a:lstStyle/>
        <a:p>
          <a:pPr rtl="1"/>
          <a:endParaRPr lang="fa-IR"/>
        </a:p>
      </dgm:t>
    </dgm:pt>
    <dgm:pt modelId="{39368A8B-5C88-4A32-AEC6-6C0999658F41}" type="pres">
      <dgm:prSet presAssocID="{D19585F9-0232-40AF-9FFD-2BE22C7A13E8}" presName="connTx" presStyleLbl="parChTrans1D3" presStyleIdx="3" presStyleCnt="17"/>
      <dgm:spPr/>
      <dgm:t>
        <a:bodyPr/>
        <a:lstStyle/>
        <a:p>
          <a:pPr rtl="1"/>
          <a:endParaRPr lang="fa-IR"/>
        </a:p>
      </dgm:t>
    </dgm:pt>
    <dgm:pt modelId="{F69C462F-9CA5-4544-B379-C19AAD14946A}" type="pres">
      <dgm:prSet presAssocID="{DD9C376F-5288-4267-BD14-3962A4A307C9}" presName="root2" presStyleCnt="0"/>
      <dgm:spPr/>
    </dgm:pt>
    <dgm:pt modelId="{86F7AD14-55C1-43F2-B126-0C48931A669A}" type="pres">
      <dgm:prSet presAssocID="{DD9C376F-5288-4267-BD14-3962A4A307C9}" presName="LevelTwoTextNode" presStyleLbl="node3" presStyleIdx="3" presStyleCnt="17" custScaleX="716995" custScaleY="122494" custLinFactX="-81155" custLinFactNeighborX="-100000">
        <dgm:presLayoutVars>
          <dgm:chPref val="3"/>
        </dgm:presLayoutVars>
      </dgm:prSet>
      <dgm:spPr/>
      <dgm:t>
        <a:bodyPr/>
        <a:lstStyle/>
        <a:p>
          <a:pPr rtl="1"/>
          <a:endParaRPr lang="fa-IR"/>
        </a:p>
      </dgm:t>
    </dgm:pt>
    <dgm:pt modelId="{FF06636C-D6A1-493F-9CE9-8830D39B5995}" type="pres">
      <dgm:prSet presAssocID="{DD9C376F-5288-4267-BD14-3962A4A307C9}" presName="level3hierChild" presStyleCnt="0"/>
      <dgm:spPr/>
    </dgm:pt>
    <dgm:pt modelId="{62ADE515-84F3-4A24-A0B9-4A546F1CD663}" type="pres">
      <dgm:prSet presAssocID="{FC9F7ECD-664F-46DB-9A47-F67FB0AF7738}" presName="conn2-1" presStyleLbl="parChTrans1D2" presStyleIdx="4" presStyleCnt="12"/>
      <dgm:spPr/>
      <dgm:t>
        <a:bodyPr/>
        <a:lstStyle/>
        <a:p>
          <a:pPr rtl="1"/>
          <a:endParaRPr lang="fa-IR"/>
        </a:p>
      </dgm:t>
    </dgm:pt>
    <dgm:pt modelId="{82F303C0-9895-4873-AD52-35146106F5F2}" type="pres">
      <dgm:prSet presAssocID="{FC9F7ECD-664F-46DB-9A47-F67FB0AF7738}" presName="connTx" presStyleLbl="parChTrans1D2" presStyleIdx="4" presStyleCnt="12"/>
      <dgm:spPr/>
      <dgm:t>
        <a:bodyPr/>
        <a:lstStyle/>
        <a:p>
          <a:pPr rtl="1"/>
          <a:endParaRPr lang="fa-IR"/>
        </a:p>
      </dgm:t>
    </dgm:pt>
    <dgm:pt modelId="{A13A2ECF-D574-4E33-9D8D-6AAACADF5CA8}" type="pres">
      <dgm:prSet presAssocID="{9709B422-20D8-4901-BDB8-E2B3D91C8A1E}" presName="root2" presStyleCnt="0"/>
      <dgm:spPr/>
    </dgm:pt>
    <dgm:pt modelId="{6783E403-82B2-4060-BEAC-33CAC347189B}" type="pres">
      <dgm:prSet presAssocID="{9709B422-20D8-4901-BDB8-E2B3D91C8A1E}" presName="LevelTwoTextNode" presStyleLbl="node2" presStyleIdx="4" presStyleCnt="12" custScaleX="273003" custScaleY="140350">
        <dgm:presLayoutVars>
          <dgm:chPref val="3"/>
        </dgm:presLayoutVars>
      </dgm:prSet>
      <dgm:spPr/>
      <dgm:t>
        <a:bodyPr/>
        <a:lstStyle/>
        <a:p>
          <a:pPr rtl="1"/>
          <a:endParaRPr lang="fa-IR"/>
        </a:p>
      </dgm:t>
    </dgm:pt>
    <dgm:pt modelId="{AD05DFCF-40BB-4611-8A0F-DBD428A4D22C}" type="pres">
      <dgm:prSet presAssocID="{9709B422-20D8-4901-BDB8-E2B3D91C8A1E}" presName="level3hierChild" presStyleCnt="0"/>
      <dgm:spPr/>
    </dgm:pt>
    <dgm:pt modelId="{DF760868-B1C6-4E87-8FBC-3254C909BBB9}" type="pres">
      <dgm:prSet presAssocID="{E958B115-CD09-4B44-83BE-63B7E59E1EB1}" presName="conn2-1" presStyleLbl="parChTrans1D3" presStyleIdx="4" presStyleCnt="17"/>
      <dgm:spPr/>
      <dgm:t>
        <a:bodyPr/>
        <a:lstStyle/>
        <a:p>
          <a:pPr rtl="1"/>
          <a:endParaRPr lang="fa-IR"/>
        </a:p>
      </dgm:t>
    </dgm:pt>
    <dgm:pt modelId="{F8C8E9AD-42F5-4CA7-9171-C5C6451B87C6}" type="pres">
      <dgm:prSet presAssocID="{E958B115-CD09-4B44-83BE-63B7E59E1EB1}" presName="connTx" presStyleLbl="parChTrans1D3" presStyleIdx="4" presStyleCnt="17"/>
      <dgm:spPr/>
      <dgm:t>
        <a:bodyPr/>
        <a:lstStyle/>
        <a:p>
          <a:pPr rtl="1"/>
          <a:endParaRPr lang="fa-IR"/>
        </a:p>
      </dgm:t>
    </dgm:pt>
    <dgm:pt modelId="{FD2AE374-E4C8-488F-A381-C20968375934}" type="pres">
      <dgm:prSet presAssocID="{1A1E5ECD-80AD-4852-A9D2-B37E84987AB6}" presName="root2" presStyleCnt="0"/>
      <dgm:spPr/>
    </dgm:pt>
    <dgm:pt modelId="{A677B1B5-385E-41CB-BAC1-AC487FD11AB7}" type="pres">
      <dgm:prSet presAssocID="{1A1E5ECD-80AD-4852-A9D2-B37E84987AB6}" presName="LevelTwoTextNode" presStyleLbl="node3" presStyleIdx="4" presStyleCnt="17" custScaleX="716995" custScaleY="122494" custLinFactX="-81155" custLinFactNeighborX="-100000">
        <dgm:presLayoutVars>
          <dgm:chPref val="3"/>
        </dgm:presLayoutVars>
      </dgm:prSet>
      <dgm:spPr/>
      <dgm:t>
        <a:bodyPr/>
        <a:lstStyle/>
        <a:p>
          <a:pPr rtl="1"/>
          <a:endParaRPr lang="fa-IR"/>
        </a:p>
      </dgm:t>
    </dgm:pt>
    <dgm:pt modelId="{6EC9F8C0-DBF1-4FA6-AE5C-41B86395EE00}" type="pres">
      <dgm:prSet presAssocID="{1A1E5ECD-80AD-4852-A9D2-B37E84987AB6}" presName="level3hierChild" presStyleCnt="0"/>
      <dgm:spPr/>
    </dgm:pt>
    <dgm:pt modelId="{FDDBD99C-AD99-49AB-B44D-1A0132AA7EE6}" type="pres">
      <dgm:prSet presAssocID="{26AFBDCD-6F1F-41C5-8D63-8EA510D18855}" presName="conn2-1" presStyleLbl="parChTrans1D2" presStyleIdx="5" presStyleCnt="12"/>
      <dgm:spPr/>
      <dgm:t>
        <a:bodyPr/>
        <a:lstStyle/>
        <a:p>
          <a:pPr rtl="1"/>
          <a:endParaRPr lang="fa-IR"/>
        </a:p>
      </dgm:t>
    </dgm:pt>
    <dgm:pt modelId="{261B4C5D-15F5-47C3-B28E-F6FE2C3A0574}" type="pres">
      <dgm:prSet presAssocID="{26AFBDCD-6F1F-41C5-8D63-8EA510D18855}" presName="connTx" presStyleLbl="parChTrans1D2" presStyleIdx="5" presStyleCnt="12"/>
      <dgm:spPr/>
      <dgm:t>
        <a:bodyPr/>
        <a:lstStyle/>
        <a:p>
          <a:pPr rtl="1"/>
          <a:endParaRPr lang="fa-IR"/>
        </a:p>
      </dgm:t>
    </dgm:pt>
    <dgm:pt modelId="{DF7CEC63-8BE9-4C95-9B57-9D9BA9B10501}" type="pres">
      <dgm:prSet presAssocID="{D0F92134-2DDB-4E4B-9554-DDDED2F454E8}" presName="root2" presStyleCnt="0"/>
      <dgm:spPr/>
    </dgm:pt>
    <dgm:pt modelId="{7059E700-9658-4600-99DA-867C6FE3FA5B}" type="pres">
      <dgm:prSet presAssocID="{D0F92134-2DDB-4E4B-9554-DDDED2F454E8}" presName="LevelTwoTextNode" presStyleLbl="node2" presStyleIdx="5" presStyleCnt="12" custScaleX="273003" custScaleY="140350">
        <dgm:presLayoutVars>
          <dgm:chPref val="3"/>
        </dgm:presLayoutVars>
      </dgm:prSet>
      <dgm:spPr/>
      <dgm:t>
        <a:bodyPr/>
        <a:lstStyle/>
        <a:p>
          <a:pPr rtl="1"/>
          <a:endParaRPr lang="fa-IR"/>
        </a:p>
      </dgm:t>
    </dgm:pt>
    <dgm:pt modelId="{03F457E4-3F21-4D08-81E2-CD2A4FB9D2F5}" type="pres">
      <dgm:prSet presAssocID="{D0F92134-2DDB-4E4B-9554-DDDED2F454E8}" presName="level3hierChild" presStyleCnt="0"/>
      <dgm:spPr/>
    </dgm:pt>
    <dgm:pt modelId="{5B32C1EF-7759-4AAE-B82C-4E7975683CF0}" type="pres">
      <dgm:prSet presAssocID="{03E821A2-AA52-48C9-B3D3-8EB88020C16F}" presName="conn2-1" presStyleLbl="parChTrans1D3" presStyleIdx="5" presStyleCnt="17"/>
      <dgm:spPr/>
      <dgm:t>
        <a:bodyPr/>
        <a:lstStyle/>
        <a:p>
          <a:pPr rtl="1"/>
          <a:endParaRPr lang="fa-IR"/>
        </a:p>
      </dgm:t>
    </dgm:pt>
    <dgm:pt modelId="{E20846B4-2F8F-406E-8135-5EC24611E716}" type="pres">
      <dgm:prSet presAssocID="{03E821A2-AA52-48C9-B3D3-8EB88020C16F}" presName="connTx" presStyleLbl="parChTrans1D3" presStyleIdx="5" presStyleCnt="17"/>
      <dgm:spPr/>
      <dgm:t>
        <a:bodyPr/>
        <a:lstStyle/>
        <a:p>
          <a:pPr rtl="1"/>
          <a:endParaRPr lang="fa-IR"/>
        </a:p>
      </dgm:t>
    </dgm:pt>
    <dgm:pt modelId="{2028A915-1E50-465C-862D-60043081BBBD}" type="pres">
      <dgm:prSet presAssocID="{8565D00E-0AE0-484B-A896-612D5DF5988F}" presName="root2" presStyleCnt="0"/>
      <dgm:spPr/>
    </dgm:pt>
    <dgm:pt modelId="{A4EA9085-5454-4B26-8ABA-861BDC34D627}" type="pres">
      <dgm:prSet presAssocID="{8565D00E-0AE0-484B-A896-612D5DF5988F}" presName="LevelTwoTextNode" presStyleLbl="node3" presStyleIdx="5" presStyleCnt="17" custScaleX="716995" custScaleY="122494" custLinFactX="-81155" custLinFactNeighborX="-100000">
        <dgm:presLayoutVars>
          <dgm:chPref val="3"/>
        </dgm:presLayoutVars>
      </dgm:prSet>
      <dgm:spPr/>
      <dgm:t>
        <a:bodyPr/>
        <a:lstStyle/>
        <a:p>
          <a:pPr rtl="1"/>
          <a:endParaRPr lang="fa-IR"/>
        </a:p>
      </dgm:t>
    </dgm:pt>
    <dgm:pt modelId="{906A8486-CD95-4055-8A19-77B63869EE10}" type="pres">
      <dgm:prSet presAssocID="{8565D00E-0AE0-484B-A896-612D5DF5988F}" presName="level3hierChild" presStyleCnt="0"/>
      <dgm:spPr/>
    </dgm:pt>
    <dgm:pt modelId="{8AAEEE65-E8C5-4448-95C3-C8E62FDA548C}" type="pres">
      <dgm:prSet presAssocID="{882715C9-8F0F-4F9E-A74E-EAB273720902}" presName="conn2-1" presStyleLbl="parChTrans1D2" presStyleIdx="6" presStyleCnt="12"/>
      <dgm:spPr/>
      <dgm:t>
        <a:bodyPr/>
        <a:lstStyle/>
        <a:p>
          <a:pPr rtl="1"/>
          <a:endParaRPr lang="fa-IR"/>
        </a:p>
      </dgm:t>
    </dgm:pt>
    <dgm:pt modelId="{2A5FCDA4-F60A-4778-B6A1-00A2D24843B7}" type="pres">
      <dgm:prSet presAssocID="{882715C9-8F0F-4F9E-A74E-EAB273720902}" presName="connTx" presStyleLbl="parChTrans1D2" presStyleIdx="6" presStyleCnt="12"/>
      <dgm:spPr/>
      <dgm:t>
        <a:bodyPr/>
        <a:lstStyle/>
        <a:p>
          <a:pPr rtl="1"/>
          <a:endParaRPr lang="fa-IR"/>
        </a:p>
      </dgm:t>
    </dgm:pt>
    <dgm:pt modelId="{F84CD95F-B8A0-4AEA-B59B-FEF24DB2A3A8}" type="pres">
      <dgm:prSet presAssocID="{E39EBF4A-4495-4D47-B58F-7ED814887FD6}" presName="root2" presStyleCnt="0"/>
      <dgm:spPr/>
    </dgm:pt>
    <dgm:pt modelId="{312E0E63-FC34-4F44-A3F3-3515DD5B958E}" type="pres">
      <dgm:prSet presAssocID="{E39EBF4A-4495-4D47-B58F-7ED814887FD6}" presName="LevelTwoTextNode" presStyleLbl="node2" presStyleIdx="6" presStyleCnt="12" custScaleX="273003" custScaleY="140350">
        <dgm:presLayoutVars>
          <dgm:chPref val="3"/>
        </dgm:presLayoutVars>
      </dgm:prSet>
      <dgm:spPr/>
      <dgm:t>
        <a:bodyPr/>
        <a:lstStyle/>
        <a:p>
          <a:pPr rtl="1"/>
          <a:endParaRPr lang="fa-IR"/>
        </a:p>
      </dgm:t>
    </dgm:pt>
    <dgm:pt modelId="{F8157F9D-FFA3-4811-A97E-E75BA0A3698E}" type="pres">
      <dgm:prSet presAssocID="{E39EBF4A-4495-4D47-B58F-7ED814887FD6}" presName="level3hierChild" presStyleCnt="0"/>
      <dgm:spPr/>
    </dgm:pt>
    <dgm:pt modelId="{3D4A5925-3065-43BD-9A30-3F8A56D1F202}" type="pres">
      <dgm:prSet presAssocID="{E92B4D2F-EB08-417D-88D8-92DD6942B3CD}" presName="conn2-1" presStyleLbl="parChTrans1D3" presStyleIdx="6" presStyleCnt="17"/>
      <dgm:spPr/>
      <dgm:t>
        <a:bodyPr/>
        <a:lstStyle/>
        <a:p>
          <a:pPr rtl="1"/>
          <a:endParaRPr lang="fa-IR"/>
        </a:p>
      </dgm:t>
    </dgm:pt>
    <dgm:pt modelId="{35D4250B-936C-44DF-AB9A-41232CCC3F39}" type="pres">
      <dgm:prSet presAssocID="{E92B4D2F-EB08-417D-88D8-92DD6942B3CD}" presName="connTx" presStyleLbl="parChTrans1D3" presStyleIdx="6" presStyleCnt="17"/>
      <dgm:spPr/>
      <dgm:t>
        <a:bodyPr/>
        <a:lstStyle/>
        <a:p>
          <a:pPr rtl="1"/>
          <a:endParaRPr lang="fa-IR"/>
        </a:p>
      </dgm:t>
    </dgm:pt>
    <dgm:pt modelId="{A7961E28-90A5-4530-B89B-D2DAE2BDB9C3}" type="pres">
      <dgm:prSet presAssocID="{A710E347-D303-46D5-B390-D061B24F81B3}" presName="root2" presStyleCnt="0"/>
      <dgm:spPr/>
    </dgm:pt>
    <dgm:pt modelId="{C8F76BE8-3DAF-4C30-B37C-386DE5BF38BB}" type="pres">
      <dgm:prSet presAssocID="{A710E347-D303-46D5-B390-D061B24F81B3}" presName="LevelTwoTextNode" presStyleLbl="node3" presStyleIdx="6" presStyleCnt="17" custScaleX="716995" custScaleY="122494" custLinFactX="-81155" custLinFactNeighborX="-100000">
        <dgm:presLayoutVars>
          <dgm:chPref val="3"/>
        </dgm:presLayoutVars>
      </dgm:prSet>
      <dgm:spPr/>
      <dgm:t>
        <a:bodyPr/>
        <a:lstStyle/>
        <a:p>
          <a:pPr rtl="1"/>
          <a:endParaRPr lang="fa-IR"/>
        </a:p>
      </dgm:t>
    </dgm:pt>
    <dgm:pt modelId="{AEB4A244-2AC3-40FF-968A-1AE58FF57F2F}" type="pres">
      <dgm:prSet presAssocID="{A710E347-D303-46D5-B390-D061B24F81B3}" presName="level3hierChild" presStyleCnt="0"/>
      <dgm:spPr/>
    </dgm:pt>
    <dgm:pt modelId="{FCDD75FA-53E2-487E-8B32-AF90B54903B0}" type="pres">
      <dgm:prSet presAssocID="{A797072B-38AC-4678-AE42-8B220DD4D79E}" presName="conn2-1" presStyleLbl="parChTrans1D2" presStyleIdx="7" presStyleCnt="12"/>
      <dgm:spPr/>
      <dgm:t>
        <a:bodyPr/>
        <a:lstStyle/>
        <a:p>
          <a:pPr rtl="1"/>
          <a:endParaRPr lang="fa-IR"/>
        </a:p>
      </dgm:t>
    </dgm:pt>
    <dgm:pt modelId="{5604422B-63AA-4C05-8416-F32C953D5A82}" type="pres">
      <dgm:prSet presAssocID="{A797072B-38AC-4678-AE42-8B220DD4D79E}" presName="connTx" presStyleLbl="parChTrans1D2" presStyleIdx="7" presStyleCnt="12"/>
      <dgm:spPr/>
      <dgm:t>
        <a:bodyPr/>
        <a:lstStyle/>
        <a:p>
          <a:pPr rtl="1"/>
          <a:endParaRPr lang="fa-IR"/>
        </a:p>
      </dgm:t>
    </dgm:pt>
    <dgm:pt modelId="{F5B2C810-5E3A-49DD-B57D-6E600D771215}" type="pres">
      <dgm:prSet presAssocID="{A182B5E1-9C4C-4760-9436-D50242EC70F7}" presName="root2" presStyleCnt="0"/>
      <dgm:spPr/>
    </dgm:pt>
    <dgm:pt modelId="{5FA15CC5-6D9D-4C0B-9EF1-D67830DE8633}" type="pres">
      <dgm:prSet presAssocID="{A182B5E1-9C4C-4760-9436-D50242EC70F7}" presName="LevelTwoTextNode" presStyleLbl="node2" presStyleIdx="7" presStyleCnt="12" custScaleX="273003" custScaleY="140350">
        <dgm:presLayoutVars>
          <dgm:chPref val="3"/>
        </dgm:presLayoutVars>
      </dgm:prSet>
      <dgm:spPr/>
      <dgm:t>
        <a:bodyPr/>
        <a:lstStyle/>
        <a:p>
          <a:pPr rtl="1"/>
          <a:endParaRPr lang="fa-IR"/>
        </a:p>
      </dgm:t>
    </dgm:pt>
    <dgm:pt modelId="{014477E2-D09F-458B-B31E-C83A350CB426}" type="pres">
      <dgm:prSet presAssocID="{A182B5E1-9C4C-4760-9436-D50242EC70F7}" presName="level3hierChild" presStyleCnt="0"/>
      <dgm:spPr/>
    </dgm:pt>
    <dgm:pt modelId="{571DD126-CED6-45F6-A024-EAAEE792B250}" type="pres">
      <dgm:prSet presAssocID="{2598B411-472F-4709-9BFE-BD38DA739BDE}" presName="conn2-1" presStyleLbl="parChTrans1D3" presStyleIdx="7" presStyleCnt="17"/>
      <dgm:spPr/>
      <dgm:t>
        <a:bodyPr/>
        <a:lstStyle/>
        <a:p>
          <a:pPr rtl="1"/>
          <a:endParaRPr lang="fa-IR"/>
        </a:p>
      </dgm:t>
    </dgm:pt>
    <dgm:pt modelId="{C45C9B5F-B6AE-40EA-8EEC-FBF8E5AC7A84}" type="pres">
      <dgm:prSet presAssocID="{2598B411-472F-4709-9BFE-BD38DA739BDE}" presName="connTx" presStyleLbl="parChTrans1D3" presStyleIdx="7" presStyleCnt="17"/>
      <dgm:spPr/>
      <dgm:t>
        <a:bodyPr/>
        <a:lstStyle/>
        <a:p>
          <a:pPr rtl="1"/>
          <a:endParaRPr lang="fa-IR"/>
        </a:p>
      </dgm:t>
    </dgm:pt>
    <dgm:pt modelId="{8F8EF93A-F680-4181-9F87-F9B4BEC06DF4}" type="pres">
      <dgm:prSet presAssocID="{D33601D9-E8F4-412B-98B3-4A719401E951}" presName="root2" presStyleCnt="0"/>
      <dgm:spPr/>
    </dgm:pt>
    <dgm:pt modelId="{1FD10016-FE68-4E53-8A89-7F561ECC46A4}" type="pres">
      <dgm:prSet presAssocID="{D33601D9-E8F4-412B-98B3-4A719401E951}" presName="LevelTwoTextNode" presStyleLbl="node3" presStyleIdx="7" presStyleCnt="17" custScaleX="716995" custScaleY="122494" custLinFactX="-81155" custLinFactNeighborX="-100000">
        <dgm:presLayoutVars>
          <dgm:chPref val="3"/>
        </dgm:presLayoutVars>
      </dgm:prSet>
      <dgm:spPr/>
      <dgm:t>
        <a:bodyPr/>
        <a:lstStyle/>
        <a:p>
          <a:pPr rtl="1"/>
          <a:endParaRPr lang="fa-IR"/>
        </a:p>
      </dgm:t>
    </dgm:pt>
    <dgm:pt modelId="{1FBF166D-4CD4-4A7D-94D7-9CC187839574}" type="pres">
      <dgm:prSet presAssocID="{D33601D9-E8F4-412B-98B3-4A719401E951}" presName="level3hierChild" presStyleCnt="0"/>
      <dgm:spPr/>
    </dgm:pt>
    <dgm:pt modelId="{2F051CB9-A0E9-4D5D-9DBF-E3F9054BD649}" type="pres">
      <dgm:prSet presAssocID="{CE8D2DAC-AAC6-41F6-BE0B-796736704158}" presName="conn2-1" presStyleLbl="parChTrans1D2" presStyleIdx="8" presStyleCnt="12"/>
      <dgm:spPr/>
      <dgm:t>
        <a:bodyPr/>
        <a:lstStyle/>
        <a:p>
          <a:pPr rtl="1"/>
          <a:endParaRPr lang="fa-IR"/>
        </a:p>
      </dgm:t>
    </dgm:pt>
    <dgm:pt modelId="{F4F92D6F-5427-4C8A-87E1-B118664B9179}" type="pres">
      <dgm:prSet presAssocID="{CE8D2DAC-AAC6-41F6-BE0B-796736704158}" presName="connTx" presStyleLbl="parChTrans1D2" presStyleIdx="8" presStyleCnt="12"/>
      <dgm:spPr/>
      <dgm:t>
        <a:bodyPr/>
        <a:lstStyle/>
        <a:p>
          <a:pPr rtl="1"/>
          <a:endParaRPr lang="fa-IR"/>
        </a:p>
      </dgm:t>
    </dgm:pt>
    <dgm:pt modelId="{C2910457-800C-4A5B-B233-740E5DECC7AF}" type="pres">
      <dgm:prSet presAssocID="{98628E43-FF21-40EC-B86D-224CB0264C45}" presName="root2" presStyleCnt="0"/>
      <dgm:spPr/>
    </dgm:pt>
    <dgm:pt modelId="{C5AC69C6-570F-453C-8A63-9E72BF531BBE}" type="pres">
      <dgm:prSet presAssocID="{98628E43-FF21-40EC-B86D-224CB0264C45}" presName="LevelTwoTextNode" presStyleLbl="node2" presStyleIdx="8" presStyleCnt="12" custScaleX="273003" custScaleY="140350">
        <dgm:presLayoutVars>
          <dgm:chPref val="3"/>
        </dgm:presLayoutVars>
      </dgm:prSet>
      <dgm:spPr/>
      <dgm:t>
        <a:bodyPr/>
        <a:lstStyle/>
        <a:p>
          <a:pPr rtl="1"/>
          <a:endParaRPr lang="fa-IR"/>
        </a:p>
      </dgm:t>
    </dgm:pt>
    <dgm:pt modelId="{559B3A7E-078D-4898-836D-96A6D58C8073}" type="pres">
      <dgm:prSet presAssocID="{98628E43-FF21-40EC-B86D-224CB0264C45}" presName="level3hierChild" presStyleCnt="0"/>
      <dgm:spPr/>
    </dgm:pt>
    <dgm:pt modelId="{3D465706-9FE0-4825-9379-0C6BA073C6A5}" type="pres">
      <dgm:prSet presAssocID="{5EFB83E5-C054-4ACE-8FAE-8A9DB527E6A9}" presName="conn2-1" presStyleLbl="parChTrans1D3" presStyleIdx="8" presStyleCnt="17"/>
      <dgm:spPr/>
      <dgm:t>
        <a:bodyPr/>
        <a:lstStyle/>
        <a:p>
          <a:pPr rtl="1"/>
          <a:endParaRPr lang="fa-IR"/>
        </a:p>
      </dgm:t>
    </dgm:pt>
    <dgm:pt modelId="{A390105D-DC0B-4487-8748-224C74804812}" type="pres">
      <dgm:prSet presAssocID="{5EFB83E5-C054-4ACE-8FAE-8A9DB527E6A9}" presName="connTx" presStyleLbl="parChTrans1D3" presStyleIdx="8" presStyleCnt="17"/>
      <dgm:spPr/>
      <dgm:t>
        <a:bodyPr/>
        <a:lstStyle/>
        <a:p>
          <a:pPr rtl="1"/>
          <a:endParaRPr lang="fa-IR"/>
        </a:p>
      </dgm:t>
    </dgm:pt>
    <dgm:pt modelId="{4EB83B82-BC60-4DAF-A213-C878FCF8CFF1}" type="pres">
      <dgm:prSet presAssocID="{DD8F75E3-9767-4813-B45E-588638EBA937}" presName="root2" presStyleCnt="0"/>
      <dgm:spPr/>
    </dgm:pt>
    <dgm:pt modelId="{F3CC94A9-9902-4587-8C0E-011DBEB91DDF}" type="pres">
      <dgm:prSet presAssocID="{DD8F75E3-9767-4813-B45E-588638EBA937}" presName="LevelTwoTextNode" presStyleLbl="node3" presStyleIdx="8" presStyleCnt="17" custScaleX="716995" custScaleY="122494" custLinFactX="-81155" custLinFactNeighborX="-100000">
        <dgm:presLayoutVars>
          <dgm:chPref val="3"/>
        </dgm:presLayoutVars>
      </dgm:prSet>
      <dgm:spPr/>
      <dgm:t>
        <a:bodyPr/>
        <a:lstStyle/>
        <a:p>
          <a:pPr rtl="1"/>
          <a:endParaRPr lang="fa-IR"/>
        </a:p>
      </dgm:t>
    </dgm:pt>
    <dgm:pt modelId="{D7409E4C-6311-44BA-946B-FF367DB9BE09}" type="pres">
      <dgm:prSet presAssocID="{DD8F75E3-9767-4813-B45E-588638EBA937}" presName="level3hierChild" presStyleCnt="0"/>
      <dgm:spPr/>
    </dgm:pt>
    <dgm:pt modelId="{4D847093-D7DE-4980-BAEF-A9196AF61837}" type="pres">
      <dgm:prSet presAssocID="{0369B19B-433B-4173-8AFF-4F879DE2C303}" presName="conn2-1" presStyleLbl="parChTrans1D2" presStyleIdx="9" presStyleCnt="12"/>
      <dgm:spPr/>
      <dgm:t>
        <a:bodyPr/>
        <a:lstStyle/>
        <a:p>
          <a:pPr rtl="1"/>
          <a:endParaRPr lang="fa-IR"/>
        </a:p>
      </dgm:t>
    </dgm:pt>
    <dgm:pt modelId="{63C30C93-9D7C-4D68-8356-2300136CFF56}" type="pres">
      <dgm:prSet presAssocID="{0369B19B-433B-4173-8AFF-4F879DE2C303}" presName="connTx" presStyleLbl="parChTrans1D2" presStyleIdx="9" presStyleCnt="12"/>
      <dgm:spPr/>
      <dgm:t>
        <a:bodyPr/>
        <a:lstStyle/>
        <a:p>
          <a:pPr rtl="1"/>
          <a:endParaRPr lang="fa-IR"/>
        </a:p>
      </dgm:t>
    </dgm:pt>
    <dgm:pt modelId="{0DB25077-8EA3-4F7C-A0D7-AD548DE4D588}" type="pres">
      <dgm:prSet presAssocID="{04CECFF6-A8FB-484B-866C-2A1B7CD152C7}" presName="root2" presStyleCnt="0"/>
      <dgm:spPr/>
    </dgm:pt>
    <dgm:pt modelId="{02360119-2ECC-42F4-A580-98E1CCF0F8A7}" type="pres">
      <dgm:prSet presAssocID="{04CECFF6-A8FB-484B-866C-2A1B7CD152C7}" presName="LevelTwoTextNode" presStyleLbl="node2" presStyleIdx="9" presStyleCnt="12" custScaleX="273003" custScaleY="140350">
        <dgm:presLayoutVars>
          <dgm:chPref val="3"/>
        </dgm:presLayoutVars>
      </dgm:prSet>
      <dgm:spPr/>
      <dgm:t>
        <a:bodyPr/>
        <a:lstStyle/>
        <a:p>
          <a:pPr rtl="1"/>
          <a:endParaRPr lang="fa-IR"/>
        </a:p>
      </dgm:t>
    </dgm:pt>
    <dgm:pt modelId="{C7722F36-64E0-48EF-B0C4-686A0935E20F}" type="pres">
      <dgm:prSet presAssocID="{04CECFF6-A8FB-484B-866C-2A1B7CD152C7}" presName="level3hierChild" presStyleCnt="0"/>
      <dgm:spPr/>
    </dgm:pt>
    <dgm:pt modelId="{0EF0D0CC-5AC9-4310-B128-F7F11CC14D54}" type="pres">
      <dgm:prSet presAssocID="{AA75D2BC-457E-494B-A98E-14D5E8002A85}" presName="conn2-1" presStyleLbl="parChTrans1D3" presStyleIdx="9" presStyleCnt="17"/>
      <dgm:spPr/>
      <dgm:t>
        <a:bodyPr/>
        <a:lstStyle/>
        <a:p>
          <a:pPr rtl="1"/>
          <a:endParaRPr lang="fa-IR"/>
        </a:p>
      </dgm:t>
    </dgm:pt>
    <dgm:pt modelId="{529B8265-1C31-4ACC-90BF-F6E1952546BC}" type="pres">
      <dgm:prSet presAssocID="{AA75D2BC-457E-494B-A98E-14D5E8002A85}" presName="connTx" presStyleLbl="parChTrans1D3" presStyleIdx="9" presStyleCnt="17"/>
      <dgm:spPr/>
      <dgm:t>
        <a:bodyPr/>
        <a:lstStyle/>
        <a:p>
          <a:pPr rtl="1"/>
          <a:endParaRPr lang="fa-IR"/>
        </a:p>
      </dgm:t>
    </dgm:pt>
    <dgm:pt modelId="{A1FE9535-AFC2-4B4C-89BF-E31923B0E7A3}" type="pres">
      <dgm:prSet presAssocID="{D6E586EB-4E5F-4022-AB02-47B282E318A4}" presName="root2" presStyleCnt="0"/>
      <dgm:spPr/>
    </dgm:pt>
    <dgm:pt modelId="{4564BD37-EB51-454A-A7F9-ED71BDA4A922}" type="pres">
      <dgm:prSet presAssocID="{D6E586EB-4E5F-4022-AB02-47B282E318A4}" presName="LevelTwoTextNode" presStyleLbl="node3" presStyleIdx="9" presStyleCnt="17" custScaleX="716995" custScaleY="122494" custLinFactX="-81155" custLinFactNeighborX="-100000">
        <dgm:presLayoutVars>
          <dgm:chPref val="3"/>
        </dgm:presLayoutVars>
      </dgm:prSet>
      <dgm:spPr/>
      <dgm:t>
        <a:bodyPr/>
        <a:lstStyle/>
        <a:p>
          <a:pPr rtl="1"/>
          <a:endParaRPr lang="fa-IR"/>
        </a:p>
      </dgm:t>
    </dgm:pt>
    <dgm:pt modelId="{63478342-74E6-45B9-8200-EA18BBC5812E}" type="pres">
      <dgm:prSet presAssocID="{D6E586EB-4E5F-4022-AB02-47B282E318A4}" presName="level3hierChild" presStyleCnt="0"/>
      <dgm:spPr/>
    </dgm:pt>
    <dgm:pt modelId="{45DC4EFC-7B91-4704-A2A4-1F1EE966B285}" type="pres">
      <dgm:prSet presAssocID="{54C539DA-A282-4A79-80D5-E2FD9C4CC3FC}" presName="conn2-1" presStyleLbl="parChTrans1D3" presStyleIdx="10" presStyleCnt="17"/>
      <dgm:spPr/>
      <dgm:t>
        <a:bodyPr/>
        <a:lstStyle/>
        <a:p>
          <a:pPr rtl="1"/>
          <a:endParaRPr lang="fa-IR"/>
        </a:p>
      </dgm:t>
    </dgm:pt>
    <dgm:pt modelId="{1C8FA58E-0515-4761-95E0-15C246142976}" type="pres">
      <dgm:prSet presAssocID="{54C539DA-A282-4A79-80D5-E2FD9C4CC3FC}" presName="connTx" presStyleLbl="parChTrans1D3" presStyleIdx="10" presStyleCnt="17"/>
      <dgm:spPr/>
      <dgm:t>
        <a:bodyPr/>
        <a:lstStyle/>
        <a:p>
          <a:pPr rtl="1"/>
          <a:endParaRPr lang="fa-IR"/>
        </a:p>
      </dgm:t>
    </dgm:pt>
    <dgm:pt modelId="{AF56F5CD-C6A8-4DAF-84D0-FC434F7C87EE}" type="pres">
      <dgm:prSet presAssocID="{46CA2586-2B93-49D4-AA3D-251134B61BB4}" presName="root2" presStyleCnt="0"/>
      <dgm:spPr/>
    </dgm:pt>
    <dgm:pt modelId="{869146E3-F872-4752-9EFF-EFE63E1917DC}" type="pres">
      <dgm:prSet presAssocID="{46CA2586-2B93-49D4-AA3D-251134B61BB4}" presName="LevelTwoTextNode" presStyleLbl="node3" presStyleIdx="10" presStyleCnt="17" custScaleX="716995" custScaleY="122494" custLinFactX="-81155" custLinFactNeighborX="-100000">
        <dgm:presLayoutVars>
          <dgm:chPref val="3"/>
        </dgm:presLayoutVars>
      </dgm:prSet>
      <dgm:spPr/>
      <dgm:t>
        <a:bodyPr/>
        <a:lstStyle/>
        <a:p>
          <a:pPr rtl="1"/>
          <a:endParaRPr lang="fa-IR"/>
        </a:p>
      </dgm:t>
    </dgm:pt>
    <dgm:pt modelId="{4FDF53BB-C2AF-46A0-96DB-FB8B2A425951}" type="pres">
      <dgm:prSet presAssocID="{46CA2586-2B93-49D4-AA3D-251134B61BB4}" presName="level3hierChild" presStyleCnt="0"/>
      <dgm:spPr/>
    </dgm:pt>
    <dgm:pt modelId="{04D2A174-F8F6-4F28-AE97-956C816F1F73}" type="pres">
      <dgm:prSet presAssocID="{13887E3C-A79A-4D7B-B89F-C3686DBEDBC6}" presName="conn2-1" presStyleLbl="parChTrans1D2" presStyleIdx="10" presStyleCnt="12"/>
      <dgm:spPr/>
      <dgm:t>
        <a:bodyPr/>
        <a:lstStyle/>
        <a:p>
          <a:pPr rtl="1"/>
          <a:endParaRPr lang="fa-IR"/>
        </a:p>
      </dgm:t>
    </dgm:pt>
    <dgm:pt modelId="{5AC7D99A-7F65-4E45-9618-9E2EEBB0A191}" type="pres">
      <dgm:prSet presAssocID="{13887E3C-A79A-4D7B-B89F-C3686DBEDBC6}" presName="connTx" presStyleLbl="parChTrans1D2" presStyleIdx="10" presStyleCnt="12"/>
      <dgm:spPr/>
      <dgm:t>
        <a:bodyPr/>
        <a:lstStyle/>
        <a:p>
          <a:pPr rtl="1"/>
          <a:endParaRPr lang="fa-IR"/>
        </a:p>
      </dgm:t>
    </dgm:pt>
    <dgm:pt modelId="{5C02D2D2-BC4A-4A28-B192-3C8A59575AA1}" type="pres">
      <dgm:prSet presAssocID="{D085AAEE-ED10-4838-8B06-C5270985BCD3}" presName="root2" presStyleCnt="0"/>
      <dgm:spPr/>
    </dgm:pt>
    <dgm:pt modelId="{C0109C5D-B536-496B-A5DF-B3CAEE89BBAE}" type="pres">
      <dgm:prSet presAssocID="{D085AAEE-ED10-4838-8B06-C5270985BCD3}" presName="LevelTwoTextNode" presStyleLbl="node2" presStyleIdx="10" presStyleCnt="12" custScaleX="273003" custScaleY="140350">
        <dgm:presLayoutVars>
          <dgm:chPref val="3"/>
        </dgm:presLayoutVars>
      </dgm:prSet>
      <dgm:spPr/>
      <dgm:t>
        <a:bodyPr/>
        <a:lstStyle/>
        <a:p>
          <a:pPr rtl="1"/>
          <a:endParaRPr lang="fa-IR"/>
        </a:p>
      </dgm:t>
    </dgm:pt>
    <dgm:pt modelId="{8663C0A2-A270-4322-BF58-C2F147414510}" type="pres">
      <dgm:prSet presAssocID="{D085AAEE-ED10-4838-8B06-C5270985BCD3}" presName="level3hierChild" presStyleCnt="0"/>
      <dgm:spPr/>
    </dgm:pt>
    <dgm:pt modelId="{A118B4F1-4127-48AB-93FE-84F0BF332A3C}" type="pres">
      <dgm:prSet presAssocID="{92E87D6C-03A9-44FF-B138-45FCE2198F0B}" presName="conn2-1" presStyleLbl="parChTrans1D3" presStyleIdx="11" presStyleCnt="17"/>
      <dgm:spPr/>
      <dgm:t>
        <a:bodyPr/>
        <a:lstStyle/>
        <a:p>
          <a:pPr rtl="1"/>
          <a:endParaRPr lang="fa-IR"/>
        </a:p>
      </dgm:t>
    </dgm:pt>
    <dgm:pt modelId="{8CDDC512-8542-4314-9DCF-C191A1F9701E}" type="pres">
      <dgm:prSet presAssocID="{92E87D6C-03A9-44FF-B138-45FCE2198F0B}" presName="connTx" presStyleLbl="parChTrans1D3" presStyleIdx="11" presStyleCnt="17"/>
      <dgm:spPr/>
      <dgm:t>
        <a:bodyPr/>
        <a:lstStyle/>
        <a:p>
          <a:pPr rtl="1"/>
          <a:endParaRPr lang="fa-IR"/>
        </a:p>
      </dgm:t>
    </dgm:pt>
    <dgm:pt modelId="{006DD631-D5F3-4598-8BF6-36534D5661CF}" type="pres">
      <dgm:prSet presAssocID="{71FBBB83-92F6-4867-8F7A-DE72B8AA20D2}" presName="root2" presStyleCnt="0"/>
      <dgm:spPr/>
    </dgm:pt>
    <dgm:pt modelId="{97524241-3E39-4947-A8A3-F6C6ED93E27D}" type="pres">
      <dgm:prSet presAssocID="{71FBBB83-92F6-4867-8F7A-DE72B8AA20D2}" presName="LevelTwoTextNode" presStyleLbl="node3" presStyleIdx="11" presStyleCnt="17" custScaleX="716995" custScaleY="122494" custLinFactX="-81155" custLinFactNeighborX="-100000">
        <dgm:presLayoutVars>
          <dgm:chPref val="3"/>
        </dgm:presLayoutVars>
      </dgm:prSet>
      <dgm:spPr/>
      <dgm:t>
        <a:bodyPr/>
        <a:lstStyle/>
        <a:p>
          <a:pPr rtl="1"/>
          <a:endParaRPr lang="fa-IR"/>
        </a:p>
      </dgm:t>
    </dgm:pt>
    <dgm:pt modelId="{EA0E213A-B51D-4C75-9FB4-59783F6A9EE9}" type="pres">
      <dgm:prSet presAssocID="{71FBBB83-92F6-4867-8F7A-DE72B8AA20D2}" presName="level3hierChild" presStyleCnt="0"/>
      <dgm:spPr/>
    </dgm:pt>
    <dgm:pt modelId="{EB2D4BF6-551A-478C-87B9-BC736F70B3B3}" type="pres">
      <dgm:prSet presAssocID="{039DF3E4-C9CB-45CB-82A5-CB99EB171D3B}" presName="conn2-1" presStyleLbl="parChTrans1D3" presStyleIdx="12" presStyleCnt="17"/>
      <dgm:spPr/>
      <dgm:t>
        <a:bodyPr/>
        <a:lstStyle/>
        <a:p>
          <a:pPr rtl="1"/>
          <a:endParaRPr lang="fa-IR"/>
        </a:p>
      </dgm:t>
    </dgm:pt>
    <dgm:pt modelId="{E9199711-0883-4B5B-BDCF-D70DD539DAEE}" type="pres">
      <dgm:prSet presAssocID="{039DF3E4-C9CB-45CB-82A5-CB99EB171D3B}" presName="connTx" presStyleLbl="parChTrans1D3" presStyleIdx="12" presStyleCnt="17"/>
      <dgm:spPr/>
      <dgm:t>
        <a:bodyPr/>
        <a:lstStyle/>
        <a:p>
          <a:pPr rtl="1"/>
          <a:endParaRPr lang="fa-IR"/>
        </a:p>
      </dgm:t>
    </dgm:pt>
    <dgm:pt modelId="{9D63CD3D-45B1-4267-9031-9E539E0716B6}" type="pres">
      <dgm:prSet presAssocID="{9658B289-BA7F-4F48-AC2F-51A804DF21B3}" presName="root2" presStyleCnt="0"/>
      <dgm:spPr/>
    </dgm:pt>
    <dgm:pt modelId="{7950F929-17F1-4B86-B5EE-837CC2174E8B}" type="pres">
      <dgm:prSet presAssocID="{9658B289-BA7F-4F48-AC2F-51A804DF21B3}" presName="LevelTwoTextNode" presStyleLbl="node3" presStyleIdx="12" presStyleCnt="17" custScaleX="716995" custScaleY="122494" custLinFactX="-81155" custLinFactNeighborX="-100000">
        <dgm:presLayoutVars>
          <dgm:chPref val="3"/>
        </dgm:presLayoutVars>
      </dgm:prSet>
      <dgm:spPr/>
      <dgm:t>
        <a:bodyPr/>
        <a:lstStyle/>
        <a:p>
          <a:pPr rtl="1"/>
          <a:endParaRPr lang="fa-IR"/>
        </a:p>
      </dgm:t>
    </dgm:pt>
    <dgm:pt modelId="{465EC5D4-D4BE-40FC-AFA3-20311273FB33}" type="pres">
      <dgm:prSet presAssocID="{9658B289-BA7F-4F48-AC2F-51A804DF21B3}" presName="level3hierChild" presStyleCnt="0"/>
      <dgm:spPr/>
    </dgm:pt>
    <dgm:pt modelId="{9B127B7F-694D-4BC1-9526-4946FA1CAF4C}" type="pres">
      <dgm:prSet presAssocID="{FFE0008B-22C3-4A9A-B288-24E446A62DF4}" presName="conn2-1" presStyleLbl="parChTrans1D3" presStyleIdx="13" presStyleCnt="17"/>
      <dgm:spPr/>
      <dgm:t>
        <a:bodyPr/>
        <a:lstStyle/>
        <a:p>
          <a:pPr rtl="1"/>
          <a:endParaRPr lang="fa-IR"/>
        </a:p>
      </dgm:t>
    </dgm:pt>
    <dgm:pt modelId="{94976E33-E144-4929-8E8D-DA3AA01CB70A}" type="pres">
      <dgm:prSet presAssocID="{FFE0008B-22C3-4A9A-B288-24E446A62DF4}" presName="connTx" presStyleLbl="parChTrans1D3" presStyleIdx="13" presStyleCnt="17"/>
      <dgm:spPr/>
      <dgm:t>
        <a:bodyPr/>
        <a:lstStyle/>
        <a:p>
          <a:pPr rtl="1"/>
          <a:endParaRPr lang="fa-IR"/>
        </a:p>
      </dgm:t>
    </dgm:pt>
    <dgm:pt modelId="{80C12530-5366-4AE8-9756-4CDE16FEF76F}" type="pres">
      <dgm:prSet presAssocID="{C0848D08-51B7-4859-B43F-ADB0F0946562}" presName="root2" presStyleCnt="0"/>
      <dgm:spPr/>
    </dgm:pt>
    <dgm:pt modelId="{0C0BF8E4-2DA9-45D2-9B59-A928C2260645}" type="pres">
      <dgm:prSet presAssocID="{C0848D08-51B7-4859-B43F-ADB0F0946562}" presName="LevelTwoTextNode" presStyleLbl="node3" presStyleIdx="13" presStyleCnt="17" custScaleX="716995" custScaleY="122494" custLinFactX="-81155" custLinFactNeighborX="-100000">
        <dgm:presLayoutVars>
          <dgm:chPref val="3"/>
        </dgm:presLayoutVars>
      </dgm:prSet>
      <dgm:spPr/>
      <dgm:t>
        <a:bodyPr/>
        <a:lstStyle/>
        <a:p>
          <a:pPr rtl="1"/>
          <a:endParaRPr lang="fa-IR"/>
        </a:p>
      </dgm:t>
    </dgm:pt>
    <dgm:pt modelId="{0DF02DAC-8DF5-4640-8394-51C59E94704A}" type="pres">
      <dgm:prSet presAssocID="{C0848D08-51B7-4859-B43F-ADB0F0946562}" presName="level3hierChild" presStyleCnt="0"/>
      <dgm:spPr/>
    </dgm:pt>
    <dgm:pt modelId="{5CBF2D72-DC37-4179-AB9C-8C2178868B4A}" type="pres">
      <dgm:prSet presAssocID="{89307A72-C46F-44FC-88C1-C19DCF92116C}" presName="conn2-1" presStyleLbl="parChTrans1D3" presStyleIdx="14" presStyleCnt="17"/>
      <dgm:spPr/>
      <dgm:t>
        <a:bodyPr/>
        <a:lstStyle/>
        <a:p>
          <a:pPr rtl="1"/>
          <a:endParaRPr lang="fa-IR"/>
        </a:p>
      </dgm:t>
    </dgm:pt>
    <dgm:pt modelId="{CC87DE44-35CA-455F-BE6F-F4F8F06F5F56}" type="pres">
      <dgm:prSet presAssocID="{89307A72-C46F-44FC-88C1-C19DCF92116C}" presName="connTx" presStyleLbl="parChTrans1D3" presStyleIdx="14" presStyleCnt="17"/>
      <dgm:spPr/>
      <dgm:t>
        <a:bodyPr/>
        <a:lstStyle/>
        <a:p>
          <a:pPr rtl="1"/>
          <a:endParaRPr lang="fa-IR"/>
        </a:p>
      </dgm:t>
    </dgm:pt>
    <dgm:pt modelId="{B25810DC-FF52-4F25-B72B-5D7B47B7EC8E}" type="pres">
      <dgm:prSet presAssocID="{C848FE3B-702D-471E-A936-B144BC8BB30D}" presName="root2" presStyleCnt="0"/>
      <dgm:spPr/>
    </dgm:pt>
    <dgm:pt modelId="{31E1313C-5020-407E-8762-432108BADC53}" type="pres">
      <dgm:prSet presAssocID="{C848FE3B-702D-471E-A936-B144BC8BB30D}" presName="LevelTwoTextNode" presStyleLbl="node3" presStyleIdx="14" presStyleCnt="17" custScaleX="716995" custScaleY="122494" custLinFactX="-81155" custLinFactNeighborX="-100000">
        <dgm:presLayoutVars>
          <dgm:chPref val="3"/>
        </dgm:presLayoutVars>
      </dgm:prSet>
      <dgm:spPr/>
      <dgm:t>
        <a:bodyPr/>
        <a:lstStyle/>
        <a:p>
          <a:pPr rtl="1"/>
          <a:endParaRPr lang="fa-IR"/>
        </a:p>
      </dgm:t>
    </dgm:pt>
    <dgm:pt modelId="{FC55E8F3-C8F9-47C2-B824-E2BA08216BF7}" type="pres">
      <dgm:prSet presAssocID="{C848FE3B-702D-471E-A936-B144BC8BB30D}" presName="level3hierChild" presStyleCnt="0"/>
      <dgm:spPr/>
    </dgm:pt>
    <dgm:pt modelId="{91CA80F1-765A-443B-A852-0082284BB669}" type="pres">
      <dgm:prSet presAssocID="{9ABAA84A-7BB1-400C-9E34-37AEE2B7AA41}" presName="conn2-1" presStyleLbl="parChTrans1D3" presStyleIdx="15" presStyleCnt="17"/>
      <dgm:spPr/>
      <dgm:t>
        <a:bodyPr/>
        <a:lstStyle/>
        <a:p>
          <a:pPr rtl="1"/>
          <a:endParaRPr lang="fa-IR"/>
        </a:p>
      </dgm:t>
    </dgm:pt>
    <dgm:pt modelId="{A159558D-DE68-4C1C-91DE-FD2FE9EB87F9}" type="pres">
      <dgm:prSet presAssocID="{9ABAA84A-7BB1-400C-9E34-37AEE2B7AA41}" presName="connTx" presStyleLbl="parChTrans1D3" presStyleIdx="15" presStyleCnt="17"/>
      <dgm:spPr/>
      <dgm:t>
        <a:bodyPr/>
        <a:lstStyle/>
        <a:p>
          <a:pPr rtl="1"/>
          <a:endParaRPr lang="fa-IR"/>
        </a:p>
      </dgm:t>
    </dgm:pt>
    <dgm:pt modelId="{21EA9E15-8D2B-43B8-BDEE-6A275F293797}" type="pres">
      <dgm:prSet presAssocID="{D7596638-01B9-47D4-9953-8A3F71FEFF73}" presName="root2" presStyleCnt="0"/>
      <dgm:spPr/>
    </dgm:pt>
    <dgm:pt modelId="{212A5466-E63E-492D-89B8-47211BB9D73D}" type="pres">
      <dgm:prSet presAssocID="{D7596638-01B9-47D4-9953-8A3F71FEFF73}" presName="LevelTwoTextNode" presStyleLbl="node3" presStyleIdx="15" presStyleCnt="17" custScaleX="716995" custScaleY="122494" custLinFactX="-81155" custLinFactNeighborX="-100000">
        <dgm:presLayoutVars>
          <dgm:chPref val="3"/>
        </dgm:presLayoutVars>
      </dgm:prSet>
      <dgm:spPr/>
      <dgm:t>
        <a:bodyPr/>
        <a:lstStyle/>
        <a:p>
          <a:pPr rtl="1"/>
          <a:endParaRPr lang="fa-IR"/>
        </a:p>
      </dgm:t>
    </dgm:pt>
    <dgm:pt modelId="{D97FC890-6948-4439-9B56-EB366D6EF039}" type="pres">
      <dgm:prSet presAssocID="{D7596638-01B9-47D4-9953-8A3F71FEFF73}" presName="level3hierChild" presStyleCnt="0"/>
      <dgm:spPr/>
    </dgm:pt>
    <dgm:pt modelId="{7F27242C-7A86-4667-BC7F-EB7EAACC8FC3}" type="pres">
      <dgm:prSet presAssocID="{642832AD-FC02-4C77-86A4-4BC6BC8D03FC}" presName="conn2-1" presStyleLbl="parChTrans1D2" presStyleIdx="11" presStyleCnt="12"/>
      <dgm:spPr/>
      <dgm:t>
        <a:bodyPr/>
        <a:lstStyle/>
        <a:p>
          <a:pPr rtl="1"/>
          <a:endParaRPr lang="fa-IR"/>
        </a:p>
      </dgm:t>
    </dgm:pt>
    <dgm:pt modelId="{65120847-9B4C-47B8-98F5-5F5F2C067C18}" type="pres">
      <dgm:prSet presAssocID="{642832AD-FC02-4C77-86A4-4BC6BC8D03FC}" presName="connTx" presStyleLbl="parChTrans1D2" presStyleIdx="11" presStyleCnt="12"/>
      <dgm:spPr/>
      <dgm:t>
        <a:bodyPr/>
        <a:lstStyle/>
        <a:p>
          <a:pPr rtl="1"/>
          <a:endParaRPr lang="fa-IR"/>
        </a:p>
      </dgm:t>
    </dgm:pt>
    <dgm:pt modelId="{12985F61-F738-42AF-A6E4-3D5DF3624500}" type="pres">
      <dgm:prSet presAssocID="{EF5F30F2-AC2B-4E52-BE45-879D7DCCA10C}" presName="root2" presStyleCnt="0"/>
      <dgm:spPr/>
    </dgm:pt>
    <dgm:pt modelId="{F2D05FD2-A526-412D-850D-F178C36829D2}" type="pres">
      <dgm:prSet presAssocID="{EF5F30F2-AC2B-4E52-BE45-879D7DCCA10C}" presName="LevelTwoTextNode" presStyleLbl="node2" presStyleIdx="11" presStyleCnt="12" custScaleX="273003" custScaleY="140350">
        <dgm:presLayoutVars>
          <dgm:chPref val="3"/>
        </dgm:presLayoutVars>
      </dgm:prSet>
      <dgm:spPr/>
      <dgm:t>
        <a:bodyPr/>
        <a:lstStyle/>
        <a:p>
          <a:pPr rtl="1"/>
          <a:endParaRPr lang="fa-IR"/>
        </a:p>
      </dgm:t>
    </dgm:pt>
    <dgm:pt modelId="{E9F4DF0F-3C41-40FE-B144-1059C53181EC}" type="pres">
      <dgm:prSet presAssocID="{EF5F30F2-AC2B-4E52-BE45-879D7DCCA10C}" presName="level3hierChild" presStyleCnt="0"/>
      <dgm:spPr/>
    </dgm:pt>
    <dgm:pt modelId="{06C66EC0-0862-4832-9BD6-8B660B994911}" type="pres">
      <dgm:prSet presAssocID="{E91BDEAC-0BE8-4677-8183-A6576BB58EF9}" presName="conn2-1" presStyleLbl="parChTrans1D3" presStyleIdx="16" presStyleCnt="17"/>
      <dgm:spPr/>
      <dgm:t>
        <a:bodyPr/>
        <a:lstStyle/>
        <a:p>
          <a:pPr rtl="1"/>
          <a:endParaRPr lang="fa-IR"/>
        </a:p>
      </dgm:t>
    </dgm:pt>
    <dgm:pt modelId="{11E54BE1-144F-48E4-A7EE-772D2CD9707E}" type="pres">
      <dgm:prSet presAssocID="{E91BDEAC-0BE8-4677-8183-A6576BB58EF9}" presName="connTx" presStyleLbl="parChTrans1D3" presStyleIdx="16" presStyleCnt="17"/>
      <dgm:spPr/>
      <dgm:t>
        <a:bodyPr/>
        <a:lstStyle/>
        <a:p>
          <a:pPr rtl="1"/>
          <a:endParaRPr lang="fa-IR"/>
        </a:p>
      </dgm:t>
    </dgm:pt>
    <dgm:pt modelId="{29834A0E-194D-4BF6-A42C-CC68DA0E612F}" type="pres">
      <dgm:prSet presAssocID="{B1C82F0A-1403-4CA1-8E33-3793E3776932}" presName="root2" presStyleCnt="0"/>
      <dgm:spPr/>
    </dgm:pt>
    <dgm:pt modelId="{5864C025-8DD7-4D7D-80FA-8E92C54D175E}" type="pres">
      <dgm:prSet presAssocID="{B1C82F0A-1403-4CA1-8E33-3793E3776932}" presName="LevelTwoTextNode" presStyleLbl="node3" presStyleIdx="16" presStyleCnt="17" custScaleX="716995" custScaleY="122494" custLinFactX="-81155" custLinFactNeighborX="-100000">
        <dgm:presLayoutVars>
          <dgm:chPref val="3"/>
        </dgm:presLayoutVars>
      </dgm:prSet>
      <dgm:spPr/>
      <dgm:t>
        <a:bodyPr/>
        <a:lstStyle/>
        <a:p>
          <a:pPr rtl="1"/>
          <a:endParaRPr lang="fa-IR"/>
        </a:p>
      </dgm:t>
    </dgm:pt>
    <dgm:pt modelId="{099E1842-20BC-4609-A404-D8CDD29876CA}" type="pres">
      <dgm:prSet presAssocID="{B1C82F0A-1403-4CA1-8E33-3793E3776932}" presName="level3hierChild" presStyleCnt="0"/>
      <dgm:spPr/>
    </dgm:pt>
  </dgm:ptLst>
  <dgm:cxnLst>
    <dgm:cxn modelId="{87B24871-672C-4DCA-990B-6A1FC93165A1}" type="presOf" srcId="{D19585F9-0232-40AF-9FFD-2BE22C7A13E8}" destId="{39368A8B-5C88-4A32-AEC6-6C0999658F41}" srcOrd="1" destOrd="0" presId="urn:microsoft.com/office/officeart/2005/8/layout/hierarchy2"/>
    <dgm:cxn modelId="{5E466856-D543-45C8-A9C5-2C342677E609}" type="presOf" srcId="{A710E347-D303-46D5-B390-D061B24F81B3}" destId="{C8F76BE8-3DAF-4C30-B37C-386DE5BF38BB}" srcOrd="0" destOrd="0" presId="urn:microsoft.com/office/officeart/2005/8/layout/hierarchy2"/>
    <dgm:cxn modelId="{7DD1C93C-B838-4E8F-8084-64C5F6A17CDA}" srcId="{04123CB7-24E3-4469-93A5-3321F0A8CC77}" destId="{E39EBF4A-4495-4D47-B58F-7ED814887FD6}" srcOrd="4" destOrd="0" parTransId="{882715C9-8F0F-4F9E-A74E-EAB273720902}" sibTransId="{FF7F78BB-9666-4374-ACE9-928006C88B7E}"/>
    <dgm:cxn modelId="{E72FAF2F-0475-4EB5-ACAF-41CD71C510F2}" srcId="{04123CB7-24E3-4469-93A5-3321F0A8CC77}" destId="{63615BEA-3BA9-4602-93B0-0BCDF133F991}" srcOrd="0" destOrd="0" parTransId="{5D418A8C-EA44-49AF-9D1C-6C2E33793793}" sibTransId="{F2871B99-C8C9-43C4-A8C5-D867420EBCFF}"/>
    <dgm:cxn modelId="{44801E5A-046A-402C-9C6D-65DBB488BC2B}" srcId="{04123CB7-24E3-4469-93A5-3321F0A8CC77}" destId="{04CECFF6-A8FB-484B-866C-2A1B7CD152C7}" srcOrd="7" destOrd="0" parTransId="{0369B19B-433B-4173-8AFF-4F879DE2C303}" sibTransId="{6F258118-A985-4B32-92D6-047E736F58FF}"/>
    <dgm:cxn modelId="{314F4030-008F-47DE-A9C4-0A614AD83A2D}" type="presOf" srcId="{D33601D9-E8F4-412B-98B3-4A719401E951}" destId="{1FD10016-FE68-4E53-8A89-7F561ECC46A4}" srcOrd="0" destOrd="0" presId="urn:microsoft.com/office/officeart/2005/8/layout/hierarchy2"/>
    <dgm:cxn modelId="{88F2FB46-C452-41F8-AB44-17A47882ACDE}" type="presOf" srcId="{04123CB7-24E3-4469-93A5-3321F0A8CC77}" destId="{80EEFD42-B0BD-478C-BB99-E8CF1CAF45CE}" srcOrd="0" destOrd="0" presId="urn:microsoft.com/office/officeart/2005/8/layout/hierarchy2"/>
    <dgm:cxn modelId="{0504FF1E-C3F7-4864-8C44-40473A54E0A7}" type="presOf" srcId="{EF628B96-D3C5-4304-9659-B3FABE458818}" destId="{E7500E27-EEFB-4BB8-B19A-363B4844074E}" srcOrd="1" destOrd="0" presId="urn:microsoft.com/office/officeart/2005/8/layout/hierarchy2"/>
    <dgm:cxn modelId="{594ACC48-7D3F-43D1-8D48-1B789D7A1B1D}" type="presOf" srcId="{04CECFF6-A8FB-484B-866C-2A1B7CD152C7}" destId="{02360119-2ECC-42F4-A580-98E1CCF0F8A7}" srcOrd="0" destOrd="0" presId="urn:microsoft.com/office/officeart/2005/8/layout/hierarchy2"/>
    <dgm:cxn modelId="{23AA5005-0382-44B2-8FAA-0C239A77B770}" type="presOf" srcId="{F86C9B04-0AC7-44AA-B97D-AC8CE90C97D5}" destId="{221809E7-C384-42C3-92D2-B93995F22B4C}" srcOrd="1" destOrd="0" presId="urn:microsoft.com/office/officeart/2005/8/layout/hierarchy2"/>
    <dgm:cxn modelId="{AFF3B0C2-44CE-4A16-A12D-62D3C1A3CB54}" srcId="{04CECFF6-A8FB-484B-866C-2A1B7CD152C7}" destId="{46CA2586-2B93-49D4-AA3D-251134B61BB4}" srcOrd="1" destOrd="0" parTransId="{54C539DA-A282-4A79-80D5-E2FD9C4CC3FC}" sibTransId="{9CE8739E-24AE-436A-B507-9D2528F28413}"/>
    <dgm:cxn modelId="{6C2ABDAB-A0E4-4356-8501-7CB3BC85AC0A}" type="presOf" srcId="{FFE0008B-22C3-4A9A-B288-24E446A62DF4}" destId="{94976E33-E144-4929-8E8D-DA3AA01CB70A}" srcOrd="1" destOrd="0" presId="urn:microsoft.com/office/officeart/2005/8/layout/hierarchy2"/>
    <dgm:cxn modelId="{D49BEFB7-8BE7-40E3-8227-D407AA72B103}" type="presOf" srcId="{AA75D2BC-457E-494B-A98E-14D5E8002A85}" destId="{0EF0D0CC-5AC9-4310-B128-F7F11CC14D54}" srcOrd="0" destOrd="0" presId="urn:microsoft.com/office/officeart/2005/8/layout/hierarchy2"/>
    <dgm:cxn modelId="{33941E24-1845-48E9-9150-9442668E69DB}" srcId="{169F0D35-698E-46E9-B0A5-4882C88ED611}" destId="{56317C68-E0D5-4CAA-9F45-907AF6ACF3B3}" srcOrd="1" destOrd="0" parTransId="{D42A2ED8-5DF2-4545-901F-4B076DF12BF0}" sibTransId="{892993DF-84A0-4A0F-AF38-9B1127BD56BF}"/>
    <dgm:cxn modelId="{3C2C9D65-8F42-42E1-B4A0-02D9F487D296}" type="presOf" srcId="{92E87D6C-03A9-44FF-B138-45FCE2198F0B}" destId="{A118B4F1-4127-48AB-93FE-84F0BF332A3C}" srcOrd="0" destOrd="0" presId="urn:microsoft.com/office/officeart/2005/8/layout/hierarchy2"/>
    <dgm:cxn modelId="{40661C0C-D425-4180-B1B4-543A2D3B81C6}" type="presOf" srcId="{9709B422-20D8-4901-BDB8-E2B3D91C8A1E}" destId="{6783E403-82B2-4060-BEAC-33CAC347189B}" srcOrd="0" destOrd="0" presId="urn:microsoft.com/office/officeart/2005/8/layout/hierarchy2"/>
    <dgm:cxn modelId="{7E4BE061-9EF1-401B-9EB1-421156A0C31C}" type="presOf" srcId="{A797072B-38AC-4678-AE42-8B220DD4D79E}" destId="{5604422B-63AA-4C05-8416-F32C953D5A82}" srcOrd="1" destOrd="0" presId="urn:microsoft.com/office/officeart/2005/8/layout/hierarchy2"/>
    <dgm:cxn modelId="{AB4AC411-2A18-4874-BB8B-125A995FFA7D}" srcId="{D085AAEE-ED10-4838-8B06-C5270985BCD3}" destId="{D7596638-01B9-47D4-9953-8A3F71FEFF73}" srcOrd="4" destOrd="0" parTransId="{9ABAA84A-7BB1-400C-9E34-37AEE2B7AA41}" sibTransId="{B20CBA4E-28A0-4475-96F6-F87B583C4ABB}"/>
    <dgm:cxn modelId="{1557195F-1B6C-4F4B-BB43-ACB3A05504C8}" type="presOf" srcId="{13887E3C-A79A-4D7B-B89F-C3686DBEDBC6}" destId="{04D2A174-F8F6-4F28-AE97-956C816F1F73}" srcOrd="0" destOrd="0" presId="urn:microsoft.com/office/officeart/2005/8/layout/hierarchy2"/>
    <dgm:cxn modelId="{57EA2C0C-1CED-4158-BFBD-61A596AFA3C0}" type="presOf" srcId="{04F7BEEF-DFD1-4AF0-9160-DB34617F9F55}" destId="{3542AD34-A8A8-4ACD-8F57-0BB0C57B3E1C}" srcOrd="1" destOrd="0" presId="urn:microsoft.com/office/officeart/2005/8/layout/hierarchy2"/>
    <dgm:cxn modelId="{9CE8EC6B-D66A-4E32-9442-A13C75754A46}" type="presOf" srcId="{13887E3C-A79A-4D7B-B89F-C3686DBEDBC6}" destId="{5AC7D99A-7F65-4E45-9618-9E2EEBB0A191}" srcOrd="1" destOrd="0" presId="urn:microsoft.com/office/officeart/2005/8/layout/hierarchy2"/>
    <dgm:cxn modelId="{0E83B66E-B70F-44BC-92B2-FA7DA8AB694A}" type="presOf" srcId="{36D93BC5-7947-46B8-A6C7-A53D2FC423BF}" destId="{3A76E70A-87A7-493D-A166-7D3D307F42F7}" srcOrd="0" destOrd="0" presId="urn:microsoft.com/office/officeart/2005/8/layout/hierarchy2"/>
    <dgm:cxn modelId="{39006E7B-7203-41FD-AE2F-3DDC592F2EB7}" type="presOf" srcId="{FC9F7ECD-664F-46DB-9A47-F67FB0AF7738}" destId="{82F303C0-9895-4873-AD52-35146106F5F2}" srcOrd="1" destOrd="0" presId="urn:microsoft.com/office/officeart/2005/8/layout/hierarchy2"/>
    <dgm:cxn modelId="{8CED2D17-4CF7-4B05-A9DD-B6C93E100D1C}" srcId="{48D4B36B-86DB-4EC9-B67F-D794F5C952B5}" destId="{A5F8AA5B-6438-46AF-B237-41E49775B7AD}" srcOrd="0" destOrd="0" parTransId="{3ADB3FB6-58D8-4770-B964-6AECDAFB44CE}" sibTransId="{769D3685-C441-4742-8D6B-29D515950951}"/>
    <dgm:cxn modelId="{05FFBDEE-D3F7-4933-B416-AC146BA8394F}" srcId="{63615BEA-3BA9-4602-93B0-0BCDF133F991}" destId="{0DB5C0EE-24BE-4DC5-A72C-EAE309450B4E}" srcOrd="0" destOrd="0" parTransId="{F86C9B04-0AC7-44AA-B97D-AC8CE90C97D5}" sibTransId="{2E7A913F-9ECB-4DFE-9C94-881930F79610}"/>
    <dgm:cxn modelId="{2F4FCBB4-1D53-4919-B182-BD8F14867314}" type="presOf" srcId="{92E87D6C-03A9-44FF-B138-45FCE2198F0B}" destId="{8CDDC512-8542-4314-9DCF-C191A1F9701E}" srcOrd="1" destOrd="0" presId="urn:microsoft.com/office/officeart/2005/8/layout/hierarchy2"/>
    <dgm:cxn modelId="{3F2D1684-03C0-4D63-85EB-191D8D909BE1}" type="presOf" srcId="{169F0D35-698E-46E9-B0A5-4882C88ED611}" destId="{851A7E3B-BA56-4DC7-8CE5-3C01EBA2CFB9}" srcOrd="0" destOrd="0" presId="urn:microsoft.com/office/officeart/2005/8/layout/hierarchy2"/>
    <dgm:cxn modelId="{436062B3-0F43-4316-AC1F-B07978BAB348}" type="presOf" srcId="{FC9F7ECD-664F-46DB-9A47-F67FB0AF7738}" destId="{62ADE515-84F3-4A24-A0B9-4A546F1CD663}" srcOrd="0" destOrd="0" presId="urn:microsoft.com/office/officeart/2005/8/layout/hierarchy2"/>
    <dgm:cxn modelId="{2654DE61-15D9-45B8-95F6-3D46BC2E420D}" type="presOf" srcId="{9ABAA84A-7BB1-400C-9E34-37AEE2B7AA41}" destId="{91CA80F1-765A-443B-A852-0082284BB669}" srcOrd="0" destOrd="0" presId="urn:microsoft.com/office/officeart/2005/8/layout/hierarchy2"/>
    <dgm:cxn modelId="{884CE52F-8BDC-4595-9C15-233B8EFE3B00}" srcId="{D085AAEE-ED10-4838-8B06-C5270985BCD3}" destId="{9658B289-BA7F-4F48-AC2F-51A804DF21B3}" srcOrd="1" destOrd="0" parTransId="{039DF3E4-C9CB-45CB-82A5-CB99EB171D3B}" sibTransId="{45BC0F95-30CB-4483-8B26-B8C00A70D180}"/>
    <dgm:cxn modelId="{1515D875-9D80-420F-8BB6-67192F174892}" type="presOf" srcId="{48D4B36B-86DB-4EC9-B67F-D794F5C952B5}" destId="{939B84A1-82A2-4C24-89B4-000FC86B03C9}" srcOrd="0" destOrd="0" presId="urn:microsoft.com/office/officeart/2005/8/layout/hierarchy2"/>
    <dgm:cxn modelId="{44DDC1F9-B4C1-4E92-BE5A-3581D3847CEC}" type="presOf" srcId="{AA75D2BC-457E-494B-A98E-14D5E8002A85}" destId="{529B8265-1C31-4ACC-90BF-F6E1952546BC}" srcOrd="1" destOrd="0" presId="urn:microsoft.com/office/officeart/2005/8/layout/hierarchy2"/>
    <dgm:cxn modelId="{4C100487-EA8D-4729-AEFA-BB5154B4833D}" type="presOf" srcId="{03E821A2-AA52-48C9-B3D3-8EB88020C16F}" destId="{E20846B4-2F8F-406E-8135-5EC24611E716}" srcOrd="1" destOrd="0" presId="urn:microsoft.com/office/officeart/2005/8/layout/hierarchy2"/>
    <dgm:cxn modelId="{301ABC73-263A-45EF-9C85-ACDE9FE224D2}" type="presOf" srcId="{46CA2586-2B93-49D4-AA3D-251134B61BB4}" destId="{869146E3-F872-4752-9EFF-EFE63E1917DC}" srcOrd="0" destOrd="0" presId="urn:microsoft.com/office/officeart/2005/8/layout/hierarchy2"/>
    <dgm:cxn modelId="{4E7BC3CA-1A30-4D9D-92E6-096C8E189D24}" type="presOf" srcId="{A182B5E1-9C4C-4760-9436-D50242EC70F7}" destId="{5FA15CC5-6D9D-4C0B-9EF1-D67830DE8633}" srcOrd="0" destOrd="0" presId="urn:microsoft.com/office/officeart/2005/8/layout/hierarchy2"/>
    <dgm:cxn modelId="{837A9196-D201-4F75-923C-268132103ABD}" type="presOf" srcId="{D085AAEE-ED10-4838-8B06-C5270985BCD3}" destId="{C0109C5D-B536-496B-A5DF-B3CAEE89BBAE}" srcOrd="0" destOrd="0" presId="urn:microsoft.com/office/officeart/2005/8/layout/hierarchy2"/>
    <dgm:cxn modelId="{35309D27-3D19-49F4-9DB6-A31336C077C7}" type="presOf" srcId="{499A00FC-84C1-48A2-B929-F9669DD2FEE1}" destId="{159BF5EB-E17E-49EC-85DD-9ACC4E5D387E}" srcOrd="0" destOrd="0" presId="urn:microsoft.com/office/officeart/2005/8/layout/hierarchy2"/>
    <dgm:cxn modelId="{6C05DD76-4D18-4586-B2F1-B6E63317CF1D}" type="presOf" srcId="{D42A2ED8-5DF2-4545-901F-4B076DF12BF0}" destId="{C0EB7033-F3F4-4E0E-A552-C4965BF3B5FD}" srcOrd="0" destOrd="0" presId="urn:microsoft.com/office/officeart/2005/8/layout/hierarchy2"/>
    <dgm:cxn modelId="{A924D473-C76C-4942-8476-C817B646794E}" srcId="{A5F8AA5B-6438-46AF-B237-41E49775B7AD}" destId="{0CAF5B76-C83A-43C3-BDAB-FAEAEA686C6B}" srcOrd="0" destOrd="0" parTransId="{04F7BEEF-DFD1-4AF0-9160-DB34617F9F55}" sibTransId="{8410693E-8561-4880-ACF5-5CF0C75F96CA}"/>
    <dgm:cxn modelId="{0E473D5C-D8D9-42D5-8E01-0722CCF7B429}" type="presOf" srcId="{DD8F75E3-9767-4813-B45E-588638EBA937}" destId="{F3CC94A9-9902-4587-8C0E-011DBEB91DDF}" srcOrd="0" destOrd="0" presId="urn:microsoft.com/office/officeart/2005/8/layout/hierarchy2"/>
    <dgm:cxn modelId="{FC678AF9-6262-4B74-AD7D-ACBA08C95296}" type="presOf" srcId="{DD9C376F-5288-4267-BD14-3962A4A307C9}" destId="{86F7AD14-55C1-43F2-B126-0C48931A669A}" srcOrd="0" destOrd="0" presId="urn:microsoft.com/office/officeart/2005/8/layout/hierarchy2"/>
    <dgm:cxn modelId="{23788195-9975-4884-8225-E99F7C747350}" type="presOf" srcId="{89307A72-C46F-44FC-88C1-C19DCF92116C}" destId="{CC87DE44-35CA-455F-BE6F-F4F8F06F5F56}" srcOrd="1" destOrd="0" presId="urn:microsoft.com/office/officeart/2005/8/layout/hierarchy2"/>
    <dgm:cxn modelId="{4039F033-FE7A-49D5-866D-55E552423C5C}" type="presOf" srcId="{0CAF5B76-C83A-43C3-BDAB-FAEAEA686C6B}" destId="{F66F5542-072D-4F67-B385-1E18589C53B8}" srcOrd="0" destOrd="0" presId="urn:microsoft.com/office/officeart/2005/8/layout/hierarchy2"/>
    <dgm:cxn modelId="{B40FAC8E-60F5-4027-9118-A3FD4746FB0C}" type="presOf" srcId="{D6E586EB-4E5F-4022-AB02-47B282E318A4}" destId="{4564BD37-EB51-454A-A7F9-ED71BDA4A922}" srcOrd="0" destOrd="0" presId="urn:microsoft.com/office/officeart/2005/8/layout/hierarchy2"/>
    <dgm:cxn modelId="{3DC68D71-695F-4249-BE3C-E73626A5A6BE}" type="presOf" srcId="{E92B4D2F-EB08-417D-88D8-92DD6942B3CD}" destId="{3D4A5925-3065-43BD-9A30-3F8A56D1F202}" srcOrd="0" destOrd="0" presId="urn:microsoft.com/office/officeart/2005/8/layout/hierarchy2"/>
    <dgm:cxn modelId="{E2944F7A-89F5-48D1-8280-F00D838611BF}" type="presOf" srcId="{642832AD-FC02-4C77-86A4-4BC6BC8D03FC}" destId="{65120847-9B4C-47B8-98F5-5F5F2C067C18}" srcOrd="1" destOrd="0" presId="urn:microsoft.com/office/officeart/2005/8/layout/hierarchy2"/>
    <dgm:cxn modelId="{6159D93C-A735-42BC-AFC2-187AC1C0F4A7}" type="presOf" srcId="{E91BDEAC-0BE8-4677-8183-A6576BB58EF9}" destId="{11E54BE1-144F-48E4-A7EE-772D2CD9707E}" srcOrd="1" destOrd="0" presId="urn:microsoft.com/office/officeart/2005/8/layout/hierarchy2"/>
    <dgm:cxn modelId="{6EA50B2F-5363-49BC-BF8E-0D6AAA7C20BC}" type="presOf" srcId="{1A1E5ECD-80AD-4852-A9D2-B37E84987AB6}" destId="{A677B1B5-385E-41CB-BAC1-AC487FD11AB7}" srcOrd="0" destOrd="0" presId="urn:microsoft.com/office/officeart/2005/8/layout/hierarchy2"/>
    <dgm:cxn modelId="{53C6CA51-643E-4253-BFC1-7282400DC60C}" type="presOf" srcId="{3A3A4514-D545-40C0-9A36-FA73AA7A02EE}" destId="{4DF04090-C916-48E3-B159-FDCECF6BBD82}" srcOrd="0" destOrd="0" presId="urn:microsoft.com/office/officeart/2005/8/layout/hierarchy2"/>
    <dgm:cxn modelId="{815C23EA-6976-4E8F-997C-26821667F19D}" type="presOf" srcId="{E92B4D2F-EB08-417D-88D8-92DD6942B3CD}" destId="{35D4250B-936C-44DF-AB9A-41232CCC3F39}" srcOrd="1" destOrd="0" presId="urn:microsoft.com/office/officeart/2005/8/layout/hierarchy2"/>
    <dgm:cxn modelId="{BFCBDFA2-FA73-4184-8EEB-7904097A650A}" type="presOf" srcId="{039DF3E4-C9CB-45CB-82A5-CB99EB171D3B}" destId="{E9199711-0883-4B5B-BDCF-D70DD539DAEE}" srcOrd="1" destOrd="0" presId="urn:microsoft.com/office/officeart/2005/8/layout/hierarchy2"/>
    <dgm:cxn modelId="{046136D4-73C8-4AC9-A6D5-18C38C6CC970}" type="presOf" srcId="{5EFB83E5-C054-4ACE-8FAE-8A9DB527E6A9}" destId="{3D465706-9FE0-4825-9379-0C6BA073C6A5}" srcOrd="0" destOrd="0" presId="urn:microsoft.com/office/officeart/2005/8/layout/hierarchy2"/>
    <dgm:cxn modelId="{8378A8F8-6EC3-4764-AEC7-08B82F721BAB}" type="presOf" srcId="{EF5F30F2-AC2B-4E52-BE45-879D7DCCA10C}" destId="{F2D05FD2-A526-412D-850D-F178C36829D2}" srcOrd="0" destOrd="0" presId="urn:microsoft.com/office/officeart/2005/8/layout/hierarchy2"/>
    <dgm:cxn modelId="{4D7161C1-0E0D-49FF-9F58-D049DDD49E41}" type="presOf" srcId="{9ABAA84A-7BB1-400C-9E34-37AEE2B7AA41}" destId="{A159558D-DE68-4C1C-91DE-FD2FE9EB87F9}" srcOrd="1" destOrd="0" presId="urn:microsoft.com/office/officeart/2005/8/layout/hierarchy2"/>
    <dgm:cxn modelId="{6E770C99-D477-45F4-8674-5F95DB5337A5}" type="presOf" srcId="{26AFBDCD-6F1F-41C5-8D63-8EA510D18855}" destId="{261B4C5D-15F5-47C3-B28E-F6FE2C3A0574}" srcOrd="1" destOrd="0" presId="urn:microsoft.com/office/officeart/2005/8/layout/hierarchy2"/>
    <dgm:cxn modelId="{517E6785-41B4-4E36-BBFC-05D739C59B9B}" srcId="{169F0D35-698E-46E9-B0A5-4882C88ED611}" destId="{DD9C376F-5288-4267-BD14-3962A4A307C9}" srcOrd="2" destOrd="0" parTransId="{D19585F9-0232-40AF-9FFD-2BE22C7A13E8}" sibTransId="{38EA2C56-69CB-4009-BC60-E02316D74F64}"/>
    <dgm:cxn modelId="{61A30124-D4D5-4D80-8D96-87F941071551}" srcId="{D085AAEE-ED10-4838-8B06-C5270985BCD3}" destId="{C848FE3B-702D-471E-A936-B144BC8BB30D}" srcOrd="3" destOrd="0" parTransId="{89307A72-C46F-44FC-88C1-C19DCF92116C}" sibTransId="{2664E7FC-0F34-4A10-BAA7-C02E7F327228}"/>
    <dgm:cxn modelId="{2D55A3EC-99CF-46E6-91FE-781C244DC0E9}" type="presOf" srcId="{2598B411-472F-4709-9BFE-BD38DA739BDE}" destId="{C45C9B5F-B6AE-40EA-8EEC-FBF8E5AC7A84}" srcOrd="1" destOrd="0" presId="urn:microsoft.com/office/officeart/2005/8/layout/hierarchy2"/>
    <dgm:cxn modelId="{0D1639DB-E3FC-4B2D-A5D7-2D1CC6BED85D}" type="presOf" srcId="{B1C82F0A-1403-4CA1-8E33-3793E3776932}" destId="{5864C025-8DD7-4D7D-80FA-8E92C54D175E}" srcOrd="0" destOrd="0" presId="urn:microsoft.com/office/officeart/2005/8/layout/hierarchy2"/>
    <dgm:cxn modelId="{F6D2227E-56C2-4E9D-BECC-FC12560D8CD0}" srcId="{48D4B36B-86DB-4EC9-B67F-D794F5C952B5}" destId="{3A3A4514-D545-40C0-9A36-FA73AA7A02EE}" srcOrd="1" destOrd="0" parTransId="{2F27A57D-5456-4121-9285-AC4C029A3F11}" sibTransId="{9B22BD79-EB0D-48B5-B29C-F6AFB539BA6C}"/>
    <dgm:cxn modelId="{38627F2D-1661-4453-8F2B-A387AD976CE9}" type="presOf" srcId="{8565D00E-0AE0-484B-A896-612D5DF5988F}" destId="{A4EA9085-5454-4B26-8ABA-861BDC34D627}" srcOrd="0" destOrd="0" presId="urn:microsoft.com/office/officeart/2005/8/layout/hierarchy2"/>
    <dgm:cxn modelId="{C7FCADF4-A42A-4AE4-AB85-7A14981316FB}" type="presOf" srcId="{E958B115-CD09-4B44-83BE-63B7E59E1EB1}" destId="{F8C8E9AD-42F5-4CA7-9171-C5C6451B87C6}" srcOrd="1" destOrd="0" presId="urn:microsoft.com/office/officeart/2005/8/layout/hierarchy2"/>
    <dgm:cxn modelId="{CCCEE33F-1A54-4954-8D3B-1040F92014C9}" type="presOf" srcId="{E91BDEAC-0BE8-4677-8183-A6576BB58EF9}" destId="{06C66EC0-0862-4832-9BD6-8B660B994911}" srcOrd="0" destOrd="0" presId="urn:microsoft.com/office/officeart/2005/8/layout/hierarchy2"/>
    <dgm:cxn modelId="{1E63CD95-2406-4574-B4E6-082637BA322C}" type="presOf" srcId="{9658B289-BA7F-4F48-AC2F-51A804DF21B3}" destId="{7950F929-17F1-4B86-B5EE-837CC2174E8B}" srcOrd="0" destOrd="0" presId="urn:microsoft.com/office/officeart/2005/8/layout/hierarchy2"/>
    <dgm:cxn modelId="{E088AE04-74EA-4B23-9864-268C9AF9CD5E}" srcId="{9709B422-20D8-4901-BDB8-E2B3D91C8A1E}" destId="{1A1E5ECD-80AD-4852-A9D2-B37E84987AB6}" srcOrd="0" destOrd="0" parTransId="{E958B115-CD09-4B44-83BE-63B7E59E1EB1}" sibTransId="{A9F4B9FE-1EB3-4BEE-BA75-542AA0FEF0B0}"/>
    <dgm:cxn modelId="{05AA1EB4-FE64-4C0D-929A-14B40F5A901D}" type="presOf" srcId="{54C539DA-A282-4A79-80D5-E2FD9C4CC3FC}" destId="{1C8FA58E-0515-4761-95E0-15C246142976}" srcOrd="1" destOrd="0" presId="urn:microsoft.com/office/officeart/2005/8/layout/hierarchy2"/>
    <dgm:cxn modelId="{66C48A52-35AD-4DAB-9BD2-542CCE7A7092}" type="presOf" srcId="{D42A2ED8-5DF2-4545-901F-4B076DF12BF0}" destId="{180086E5-A21E-48AC-BD4A-8A58682F3DA0}" srcOrd="1" destOrd="0" presId="urn:microsoft.com/office/officeart/2005/8/layout/hierarchy2"/>
    <dgm:cxn modelId="{D6C2ECC6-4B43-42F0-B87D-1BB2557F9FC0}" type="presOf" srcId="{89307A72-C46F-44FC-88C1-C19DCF92116C}" destId="{5CBF2D72-DC37-4179-AB9C-8C2178868B4A}" srcOrd="0" destOrd="0" presId="urn:microsoft.com/office/officeart/2005/8/layout/hierarchy2"/>
    <dgm:cxn modelId="{70C9C3CC-7ADD-47B7-A32C-0C3AABACACF4}" srcId="{04123CB7-24E3-4469-93A5-3321F0A8CC77}" destId="{98628E43-FF21-40EC-B86D-224CB0264C45}" srcOrd="6" destOrd="0" parTransId="{CE8D2DAC-AAC6-41F6-BE0B-796736704158}" sibTransId="{340BCD1C-ADBA-4CBD-8103-3339EDC84DE2}"/>
    <dgm:cxn modelId="{0ED41287-A15C-42C3-A632-8AF82FD4D244}" type="presOf" srcId="{63615BEA-3BA9-4602-93B0-0BCDF133F991}" destId="{DF7FF75E-B6B3-4CFB-BB0B-FC2670D9B0AF}" srcOrd="0" destOrd="0" presId="urn:microsoft.com/office/officeart/2005/8/layout/hierarchy2"/>
    <dgm:cxn modelId="{F416EACD-8D8D-4180-9257-F679497C89B3}" type="presOf" srcId="{CE8D2DAC-AAC6-41F6-BE0B-796736704158}" destId="{F4F92D6F-5427-4C8A-87E1-B118664B9179}" srcOrd="1" destOrd="0" presId="urn:microsoft.com/office/officeart/2005/8/layout/hierarchy2"/>
    <dgm:cxn modelId="{36D5760A-F7D5-446B-B398-94EA1C29DA3A}" type="presOf" srcId="{E958B115-CD09-4B44-83BE-63B7E59E1EB1}" destId="{DF760868-B1C6-4E87-8FBC-3254C909BBB9}" srcOrd="0" destOrd="0" presId="urn:microsoft.com/office/officeart/2005/8/layout/hierarchy2"/>
    <dgm:cxn modelId="{03960EA3-C6DF-4319-834B-A5D62614E9E1}" srcId="{04123CB7-24E3-4469-93A5-3321F0A8CC77}" destId="{9709B422-20D8-4901-BDB8-E2B3D91C8A1E}" srcOrd="2" destOrd="0" parTransId="{FC9F7ECD-664F-46DB-9A47-F67FB0AF7738}" sibTransId="{5759122C-2FF2-4214-810B-E03BCC194B14}"/>
    <dgm:cxn modelId="{A6C7A046-C334-4F8A-9A5C-CEFD3D6D4114}" srcId="{04123CB7-24E3-4469-93A5-3321F0A8CC77}" destId="{169F0D35-698E-46E9-B0A5-4882C88ED611}" srcOrd="1" destOrd="0" parTransId="{EF628B96-D3C5-4304-9659-B3FABE458818}" sibTransId="{A09D421A-AEC3-455A-88A1-0CEACE87E79E}"/>
    <dgm:cxn modelId="{AAD70D1F-F2B8-46F7-BE87-A97572107CBB}" type="presOf" srcId="{04F7BEEF-DFD1-4AF0-9160-DB34617F9F55}" destId="{A5E8ADCF-D037-4903-8316-F3BCDA345EBC}" srcOrd="0" destOrd="0" presId="urn:microsoft.com/office/officeart/2005/8/layout/hierarchy2"/>
    <dgm:cxn modelId="{6B364F2A-6D5C-4302-B532-BBEFAE2DDEF4}" srcId="{04123CB7-24E3-4469-93A5-3321F0A8CC77}" destId="{D085AAEE-ED10-4838-8B06-C5270985BCD3}" srcOrd="8" destOrd="0" parTransId="{13887E3C-A79A-4D7B-B89F-C3686DBEDBC6}" sibTransId="{FD47C962-3F53-4819-A2E5-2C1DA69B9D4B}"/>
    <dgm:cxn modelId="{1D427401-0C0E-4D2E-960D-59F57B80FAB7}" type="presOf" srcId="{0CC4C3BD-0A95-438D-AE0D-818052DC56C9}" destId="{31274C9C-097C-4508-BFE7-0CE65D184EBD}" srcOrd="0" destOrd="0" presId="urn:microsoft.com/office/officeart/2005/8/layout/hierarchy2"/>
    <dgm:cxn modelId="{997CF160-AD6D-472B-9233-F9FCCF8EBECD}" type="presOf" srcId="{A797072B-38AC-4678-AE42-8B220DD4D79E}" destId="{FCDD75FA-53E2-487E-8B32-AF90B54903B0}" srcOrd="0" destOrd="0" presId="urn:microsoft.com/office/officeart/2005/8/layout/hierarchy2"/>
    <dgm:cxn modelId="{BEE2FF76-FBA8-42E2-B313-49DC140EBF41}" type="presOf" srcId="{C0848D08-51B7-4859-B43F-ADB0F0946562}" destId="{0C0BF8E4-2DA9-45D2-9B59-A928C2260645}" srcOrd="0" destOrd="0" presId="urn:microsoft.com/office/officeart/2005/8/layout/hierarchy2"/>
    <dgm:cxn modelId="{B9590731-CE5A-468A-A4C3-99B6D2EE5A52}" srcId="{04123CB7-24E3-4469-93A5-3321F0A8CC77}" destId="{A182B5E1-9C4C-4760-9436-D50242EC70F7}" srcOrd="5" destOrd="0" parTransId="{A797072B-38AC-4678-AE42-8B220DD4D79E}" sibTransId="{944D6C13-E279-4DEC-A732-2BF7BE606195}"/>
    <dgm:cxn modelId="{DF738E48-8B9D-4C04-BF7F-D9705E78EA38}" type="presOf" srcId="{26AFBDCD-6F1F-41C5-8D63-8EA510D18855}" destId="{FDDBD99C-AD99-49AB-B44D-1A0132AA7EE6}" srcOrd="0" destOrd="0" presId="urn:microsoft.com/office/officeart/2005/8/layout/hierarchy2"/>
    <dgm:cxn modelId="{54E334BB-5656-4194-8D14-25EBABFE26C2}" type="presOf" srcId="{882715C9-8F0F-4F9E-A74E-EAB273720902}" destId="{2A5FCDA4-F60A-4778-B6A1-00A2D24843B7}" srcOrd="1" destOrd="0" presId="urn:microsoft.com/office/officeart/2005/8/layout/hierarchy2"/>
    <dgm:cxn modelId="{8EDD9D10-9C68-40F1-954A-21E31452EFF6}" srcId="{3A3A4514-D545-40C0-9A36-FA73AA7A02EE}" destId="{B1BA538E-C897-4A65-A703-36AC1BA524E5}" srcOrd="0" destOrd="0" parTransId="{499A00FC-84C1-48A2-B929-F9669DD2FEE1}" sibTransId="{9572E1D6-6A4F-4E09-A282-F87745880D06}"/>
    <dgm:cxn modelId="{BE2139DB-A285-4209-9369-72C7193CF1AF}" type="presOf" srcId="{54C539DA-A282-4A79-80D5-E2FD9C4CC3FC}" destId="{45DC4EFC-7B91-4704-A2A4-1F1EE966B285}" srcOrd="0" destOrd="0" presId="urn:microsoft.com/office/officeart/2005/8/layout/hierarchy2"/>
    <dgm:cxn modelId="{1989CE9E-AFE2-49E0-A3A6-3CD735D7E2A4}" type="presOf" srcId="{642832AD-FC02-4C77-86A4-4BC6BC8D03FC}" destId="{7F27242C-7A86-4667-BC7F-EB7EAACC8FC3}" srcOrd="0" destOrd="0" presId="urn:microsoft.com/office/officeart/2005/8/layout/hierarchy2"/>
    <dgm:cxn modelId="{4944153F-7A97-44FA-A8FE-78EC5E9632C0}" type="presOf" srcId="{03E821A2-AA52-48C9-B3D3-8EB88020C16F}" destId="{5B32C1EF-7759-4AAE-B82C-4E7975683CF0}" srcOrd="0" destOrd="0" presId="urn:microsoft.com/office/officeart/2005/8/layout/hierarchy2"/>
    <dgm:cxn modelId="{B3601236-3393-4D51-8F80-D55851C67F72}" srcId="{169F0D35-698E-46E9-B0A5-4882C88ED611}" destId="{36D93BC5-7947-46B8-A6C7-A53D2FC423BF}" srcOrd="0" destOrd="0" parTransId="{0CC4C3BD-0A95-438D-AE0D-818052DC56C9}" sibTransId="{300EFEB0-2BD8-4BDD-8A06-1B9756C599CD}"/>
    <dgm:cxn modelId="{E0ABA11C-913D-46DB-BAE5-5D27020075D4}" srcId="{04123CB7-24E3-4469-93A5-3321F0A8CC77}" destId="{EF5F30F2-AC2B-4E52-BE45-879D7DCCA10C}" srcOrd="9" destOrd="0" parTransId="{642832AD-FC02-4C77-86A4-4BC6BC8D03FC}" sibTransId="{BE12E5EF-722F-427D-AB98-845E67B57517}"/>
    <dgm:cxn modelId="{4F377132-D1C0-4C6C-ABCD-FDDC79229986}" type="presOf" srcId="{882715C9-8F0F-4F9E-A74E-EAB273720902}" destId="{8AAEEE65-E8C5-4448-95C3-C8E62FDA548C}" srcOrd="0" destOrd="0" presId="urn:microsoft.com/office/officeart/2005/8/layout/hierarchy2"/>
    <dgm:cxn modelId="{CA65D4DA-4E27-4EF6-81DC-A746AE174A07}" type="presOf" srcId="{E39EBF4A-4495-4D47-B58F-7ED814887FD6}" destId="{312E0E63-FC34-4F44-A3F3-3515DD5B958E}" srcOrd="0" destOrd="0" presId="urn:microsoft.com/office/officeart/2005/8/layout/hierarchy2"/>
    <dgm:cxn modelId="{93C81486-2E4E-4BB8-979A-C5158D46CB81}" srcId="{04123CB7-24E3-4469-93A5-3321F0A8CC77}" destId="{D0F92134-2DDB-4E4B-9554-DDDED2F454E8}" srcOrd="3" destOrd="0" parTransId="{26AFBDCD-6F1F-41C5-8D63-8EA510D18855}" sibTransId="{2E86DFA4-D6CC-40D8-ADC0-FE555FC9B796}"/>
    <dgm:cxn modelId="{C66C5FC8-279F-4B6B-A749-2E8F00DEA2DF}" srcId="{D0F92134-2DDB-4E4B-9554-DDDED2F454E8}" destId="{8565D00E-0AE0-484B-A896-612D5DF5988F}" srcOrd="0" destOrd="0" parTransId="{03E821A2-AA52-48C9-B3D3-8EB88020C16F}" sibTransId="{685165E7-F000-480C-AA89-05DC2912BAB9}"/>
    <dgm:cxn modelId="{B7C6AB32-9705-4E40-B345-91C5495474B7}" type="presOf" srcId="{B1BA538E-C897-4A65-A703-36AC1BA524E5}" destId="{ABA0DD34-4EF8-4163-8720-E841D53CDB93}" srcOrd="0" destOrd="0" presId="urn:microsoft.com/office/officeart/2005/8/layout/hierarchy2"/>
    <dgm:cxn modelId="{8F06A758-33E6-4B0F-9054-EC6A3CC1CDEC}" srcId="{04CECFF6-A8FB-484B-866C-2A1B7CD152C7}" destId="{D6E586EB-4E5F-4022-AB02-47B282E318A4}" srcOrd="0" destOrd="0" parTransId="{AA75D2BC-457E-494B-A98E-14D5E8002A85}" sibTransId="{FB72361F-7C5D-4283-8B39-F6204263DBB1}"/>
    <dgm:cxn modelId="{2DCBF311-15EA-4D09-9457-8FFCBD834D7C}" srcId="{48D4B36B-86DB-4EC9-B67F-D794F5C952B5}" destId="{04123CB7-24E3-4469-93A5-3321F0A8CC77}" srcOrd="2" destOrd="0" parTransId="{680A8671-BF86-4B0F-BC86-276AEB436099}" sibTransId="{9887A7E9-6368-4DC4-9AC8-F5058DBE09C2}"/>
    <dgm:cxn modelId="{D360D255-F81C-452C-BAE2-0A2C8ED5525F}" srcId="{D085AAEE-ED10-4838-8B06-C5270985BCD3}" destId="{C0848D08-51B7-4859-B43F-ADB0F0946562}" srcOrd="2" destOrd="0" parTransId="{FFE0008B-22C3-4A9A-B288-24E446A62DF4}" sibTransId="{6534BA71-7F95-448A-9BEC-60412D3FABF0}"/>
    <dgm:cxn modelId="{535FF97B-42F3-47E2-83A2-090F9F4FDFE7}" type="presOf" srcId="{2598B411-472F-4709-9BFE-BD38DA739BDE}" destId="{571DD126-CED6-45F6-A024-EAAEE792B250}" srcOrd="0" destOrd="0" presId="urn:microsoft.com/office/officeart/2005/8/layout/hierarchy2"/>
    <dgm:cxn modelId="{C44FF2CD-E812-4DEB-9A1D-268F6A6E1C4F}" type="presOf" srcId="{0CC4C3BD-0A95-438D-AE0D-818052DC56C9}" destId="{0B85985A-31DC-4F82-8E58-9B1657D60014}" srcOrd="1" destOrd="0" presId="urn:microsoft.com/office/officeart/2005/8/layout/hierarchy2"/>
    <dgm:cxn modelId="{50E31717-8AC9-4494-96C0-534FE490E79B}" type="presOf" srcId="{C848FE3B-702D-471E-A936-B144BC8BB30D}" destId="{31E1313C-5020-407E-8762-432108BADC53}" srcOrd="0" destOrd="0" presId="urn:microsoft.com/office/officeart/2005/8/layout/hierarchy2"/>
    <dgm:cxn modelId="{8665BCFD-B1C9-4920-9F55-6648F2BE7880}" srcId="{EF5F30F2-AC2B-4E52-BE45-879D7DCCA10C}" destId="{B1C82F0A-1403-4CA1-8E33-3793E3776932}" srcOrd="0" destOrd="0" parTransId="{E91BDEAC-0BE8-4677-8183-A6576BB58EF9}" sibTransId="{90737CAC-1DFD-4EC4-B8AE-B99A6D15472A}"/>
    <dgm:cxn modelId="{A5538C4C-B56C-4432-9BA4-79DBD6D08867}" srcId="{E39EBF4A-4495-4D47-B58F-7ED814887FD6}" destId="{A710E347-D303-46D5-B390-D061B24F81B3}" srcOrd="0" destOrd="0" parTransId="{E92B4D2F-EB08-417D-88D8-92DD6942B3CD}" sibTransId="{8DAD1C57-A51B-43AB-8C3C-3A1227E16C50}"/>
    <dgm:cxn modelId="{8A16F876-4C12-42CB-9220-E9B43ECA29C6}" type="presOf" srcId="{5D418A8C-EA44-49AF-9D1C-6C2E33793793}" destId="{C398C060-8A0C-41C5-9372-280AC0141EB6}" srcOrd="1" destOrd="0" presId="urn:microsoft.com/office/officeart/2005/8/layout/hierarchy2"/>
    <dgm:cxn modelId="{A7DE4E59-EBDB-40D5-907A-B0B575B28E21}" type="presOf" srcId="{5D418A8C-EA44-49AF-9D1C-6C2E33793793}" destId="{A7979036-AEA8-4A9A-9F31-1CAF5BDDD565}" srcOrd="0" destOrd="0" presId="urn:microsoft.com/office/officeart/2005/8/layout/hierarchy2"/>
    <dgm:cxn modelId="{49DB8E38-2781-4A3B-8D92-1D0B93F8E91F}" type="presOf" srcId="{D0F92134-2DDB-4E4B-9554-DDDED2F454E8}" destId="{7059E700-9658-4600-99DA-867C6FE3FA5B}" srcOrd="0" destOrd="0" presId="urn:microsoft.com/office/officeart/2005/8/layout/hierarchy2"/>
    <dgm:cxn modelId="{B511117B-E849-40C8-8FE7-DB1E532856FB}" type="presOf" srcId="{CE8D2DAC-AAC6-41F6-BE0B-796736704158}" destId="{2F051CB9-A0E9-4D5D-9DBF-E3F9054BD649}" srcOrd="0" destOrd="0" presId="urn:microsoft.com/office/officeart/2005/8/layout/hierarchy2"/>
    <dgm:cxn modelId="{FD6F558D-DCAB-4B6F-B9B4-90619327BDFC}" type="presOf" srcId="{D7596638-01B9-47D4-9953-8A3F71FEFF73}" destId="{212A5466-E63E-492D-89B8-47211BB9D73D}" srcOrd="0" destOrd="0" presId="urn:microsoft.com/office/officeart/2005/8/layout/hierarchy2"/>
    <dgm:cxn modelId="{521BF02B-7494-4B0D-B795-C337178819B5}" type="presOf" srcId="{0DB5C0EE-24BE-4DC5-A72C-EAE309450B4E}" destId="{5F0F9878-C19B-4F00-ADF9-B5C6DE4C2781}" srcOrd="0" destOrd="0" presId="urn:microsoft.com/office/officeart/2005/8/layout/hierarchy2"/>
    <dgm:cxn modelId="{CD85C71A-19B0-4A5A-B0EC-D8590736F6C7}" type="presOf" srcId="{71FBBB83-92F6-4867-8F7A-DE72B8AA20D2}" destId="{97524241-3E39-4947-A8A3-F6C6ED93E27D}" srcOrd="0" destOrd="0" presId="urn:microsoft.com/office/officeart/2005/8/layout/hierarchy2"/>
    <dgm:cxn modelId="{1C7F075E-15B0-4468-B9EC-7E6D8F6EE48F}" type="presOf" srcId="{499A00FC-84C1-48A2-B929-F9669DD2FEE1}" destId="{0D9E5725-3E65-4E95-8456-332BA2B53C50}" srcOrd="1" destOrd="0" presId="urn:microsoft.com/office/officeart/2005/8/layout/hierarchy2"/>
    <dgm:cxn modelId="{30A9962C-1A47-4B59-9B09-06481DD38A15}" type="presOf" srcId="{F86C9B04-0AC7-44AA-B97D-AC8CE90C97D5}" destId="{01F2FD3A-6B91-4085-81C1-B8E5A523E5E9}" srcOrd="0" destOrd="0" presId="urn:microsoft.com/office/officeart/2005/8/layout/hierarchy2"/>
    <dgm:cxn modelId="{DCAC0B6E-1F92-4866-A749-949804FAB3DF}" type="presOf" srcId="{5EFB83E5-C054-4ACE-8FAE-8A9DB527E6A9}" destId="{A390105D-DC0B-4487-8748-224C74804812}" srcOrd="1" destOrd="0" presId="urn:microsoft.com/office/officeart/2005/8/layout/hierarchy2"/>
    <dgm:cxn modelId="{2E55EDE0-B15C-4E46-81D1-28836DB7AB4C}" srcId="{98628E43-FF21-40EC-B86D-224CB0264C45}" destId="{DD8F75E3-9767-4813-B45E-588638EBA937}" srcOrd="0" destOrd="0" parTransId="{5EFB83E5-C054-4ACE-8FAE-8A9DB527E6A9}" sibTransId="{B81E1295-57C5-45F3-9D9D-D9DFAE0C39D4}"/>
    <dgm:cxn modelId="{6339A2A4-6D8C-40A0-8815-D9810347A7EE}" type="presOf" srcId="{EF628B96-D3C5-4304-9659-B3FABE458818}" destId="{ADD6988F-1167-4AEF-9828-A8ADF8454809}" srcOrd="0" destOrd="0" presId="urn:microsoft.com/office/officeart/2005/8/layout/hierarchy2"/>
    <dgm:cxn modelId="{F1064B8A-8255-4F92-B9DA-DA17BA57B77A}" type="presOf" srcId="{039DF3E4-C9CB-45CB-82A5-CB99EB171D3B}" destId="{EB2D4BF6-551A-478C-87B9-BC736F70B3B3}" srcOrd="0" destOrd="0" presId="urn:microsoft.com/office/officeart/2005/8/layout/hierarchy2"/>
    <dgm:cxn modelId="{254DA8AB-EFAD-499A-899E-36CB680075D4}" type="presOf" srcId="{D19585F9-0232-40AF-9FFD-2BE22C7A13E8}" destId="{24735129-47FF-46AB-822F-29CE729C9CAF}" srcOrd="0" destOrd="0" presId="urn:microsoft.com/office/officeart/2005/8/layout/hierarchy2"/>
    <dgm:cxn modelId="{EA4C8BC2-797D-498F-9FF0-9FA8C3FB7C0E}" type="presOf" srcId="{98628E43-FF21-40EC-B86D-224CB0264C45}" destId="{C5AC69C6-570F-453C-8A63-9E72BF531BBE}" srcOrd="0" destOrd="0" presId="urn:microsoft.com/office/officeart/2005/8/layout/hierarchy2"/>
    <dgm:cxn modelId="{264C05F8-DAAC-402B-A46B-50D7C2A94E40}" srcId="{D085AAEE-ED10-4838-8B06-C5270985BCD3}" destId="{71FBBB83-92F6-4867-8F7A-DE72B8AA20D2}" srcOrd="0" destOrd="0" parTransId="{92E87D6C-03A9-44FF-B138-45FCE2198F0B}" sibTransId="{C149E169-E6E2-458E-9F2E-14A6D9C5F927}"/>
    <dgm:cxn modelId="{BC04B878-089E-4647-98DA-254D99E17A41}" type="presOf" srcId="{FFE0008B-22C3-4A9A-B288-24E446A62DF4}" destId="{9B127B7F-694D-4BC1-9526-4946FA1CAF4C}" srcOrd="0" destOrd="0" presId="urn:microsoft.com/office/officeart/2005/8/layout/hierarchy2"/>
    <dgm:cxn modelId="{15A5E046-DE1E-4444-9FBA-065B3D6ED7EB}" type="presOf" srcId="{A5F8AA5B-6438-46AF-B237-41E49775B7AD}" destId="{332CBFB1-6824-4B30-96B9-D0EE99EABC16}" srcOrd="0" destOrd="0" presId="urn:microsoft.com/office/officeart/2005/8/layout/hierarchy2"/>
    <dgm:cxn modelId="{22BB480A-7E71-4534-ADF5-F60A5C44D20D}" type="presOf" srcId="{0369B19B-433B-4173-8AFF-4F879DE2C303}" destId="{63C30C93-9D7C-4D68-8356-2300136CFF56}" srcOrd="1" destOrd="0" presId="urn:microsoft.com/office/officeart/2005/8/layout/hierarchy2"/>
    <dgm:cxn modelId="{88DA2C7D-96ED-40ED-A7B1-98E6F3AEAD97}" type="presOf" srcId="{56317C68-E0D5-4CAA-9F45-907AF6ACF3B3}" destId="{EA150477-E3C3-497E-831B-40590915EC7F}" srcOrd="0" destOrd="0" presId="urn:microsoft.com/office/officeart/2005/8/layout/hierarchy2"/>
    <dgm:cxn modelId="{7B7DAAAB-AC99-4CA5-B741-405E7720F769}" type="presOf" srcId="{0369B19B-433B-4173-8AFF-4F879DE2C303}" destId="{4D847093-D7DE-4980-BAEF-A9196AF61837}" srcOrd="0" destOrd="0" presId="urn:microsoft.com/office/officeart/2005/8/layout/hierarchy2"/>
    <dgm:cxn modelId="{BEE711A8-A840-40DA-9FD1-D68F427A7199}" srcId="{A182B5E1-9C4C-4760-9436-D50242EC70F7}" destId="{D33601D9-E8F4-412B-98B3-4A719401E951}" srcOrd="0" destOrd="0" parTransId="{2598B411-472F-4709-9BFE-BD38DA739BDE}" sibTransId="{DD14F755-0D33-428A-AADA-F203BA52E484}"/>
    <dgm:cxn modelId="{1F648A2C-7B0B-434F-8DA3-B1062A274A74}" type="presParOf" srcId="{939B84A1-82A2-4C24-89B4-000FC86B03C9}" destId="{C39B2757-E9D0-4F83-9033-08A09B6B38A7}" srcOrd="0" destOrd="0" presId="urn:microsoft.com/office/officeart/2005/8/layout/hierarchy2"/>
    <dgm:cxn modelId="{26FEE5BD-A5B9-4DE2-AAA0-AF17A0C634D2}" type="presParOf" srcId="{C39B2757-E9D0-4F83-9033-08A09B6B38A7}" destId="{332CBFB1-6824-4B30-96B9-D0EE99EABC16}" srcOrd="0" destOrd="0" presId="urn:microsoft.com/office/officeart/2005/8/layout/hierarchy2"/>
    <dgm:cxn modelId="{130C888F-0667-4EA5-A408-0776FB4358B6}" type="presParOf" srcId="{C39B2757-E9D0-4F83-9033-08A09B6B38A7}" destId="{B33BA5E6-DCBD-4900-A995-5E89E27063AC}" srcOrd="1" destOrd="0" presId="urn:microsoft.com/office/officeart/2005/8/layout/hierarchy2"/>
    <dgm:cxn modelId="{D8840188-C027-4BD9-BBF6-A7784581835B}" type="presParOf" srcId="{B33BA5E6-DCBD-4900-A995-5E89E27063AC}" destId="{A5E8ADCF-D037-4903-8316-F3BCDA345EBC}" srcOrd="0" destOrd="0" presId="urn:microsoft.com/office/officeart/2005/8/layout/hierarchy2"/>
    <dgm:cxn modelId="{36C92BD4-7BA7-4572-A58D-788BC2D36885}" type="presParOf" srcId="{A5E8ADCF-D037-4903-8316-F3BCDA345EBC}" destId="{3542AD34-A8A8-4ACD-8F57-0BB0C57B3E1C}" srcOrd="0" destOrd="0" presId="urn:microsoft.com/office/officeart/2005/8/layout/hierarchy2"/>
    <dgm:cxn modelId="{279F331D-3EE2-4F4B-B629-E803D411C46A}" type="presParOf" srcId="{B33BA5E6-DCBD-4900-A995-5E89E27063AC}" destId="{61FA406B-5590-4C99-AAAC-7CEF995E539B}" srcOrd="1" destOrd="0" presId="urn:microsoft.com/office/officeart/2005/8/layout/hierarchy2"/>
    <dgm:cxn modelId="{52217345-D26A-4EA1-A6C9-432E459470F5}" type="presParOf" srcId="{61FA406B-5590-4C99-AAAC-7CEF995E539B}" destId="{F66F5542-072D-4F67-B385-1E18589C53B8}" srcOrd="0" destOrd="0" presId="urn:microsoft.com/office/officeart/2005/8/layout/hierarchy2"/>
    <dgm:cxn modelId="{A87C6A90-DB75-405C-8CBC-3A69D20B5E96}" type="presParOf" srcId="{61FA406B-5590-4C99-AAAC-7CEF995E539B}" destId="{3CC1DBC8-A9B0-409F-A377-52C7D99FA3D8}" srcOrd="1" destOrd="0" presId="urn:microsoft.com/office/officeart/2005/8/layout/hierarchy2"/>
    <dgm:cxn modelId="{92DA01C1-D47C-40F6-AB2F-D791D8AD795F}" type="presParOf" srcId="{939B84A1-82A2-4C24-89B4-000FC86B03C9}" destId="{5F8C9711-CD58-49C0-A2D1-0445A38B1252}" srcOrd="1" destOrd="0" presId="urn:microsoft.com/office/officeart/2005/8/layout/hierarchy2"/>
    <dgm:cxn modelId="{2580238E-7857-4806-8D50-D4E539A7EA35}" type="presParOf" srcId="{5F8C9711-CD58-49C0-A2D1-0445A38B1252}" destId="{4DF04090-C916-48E3-B159-FDCECF6BBD82}" srcOrd="0" destOrd="0" presId="urn:microsoft.com/office/officeart/2005/8/layout/hierarchy2"/>
    <dgm:cxn modelId="{147CD9B6-F262-47C4-A312-8E770A8116CA}" type="presParOf" srcId="{5F8C9711-CD58-49C0-A2D1-0445A38B1252}" destId="{CFA05F48-72F8-47E5-A670-F899D8BA2D98}" srcOrd="1" destOrd="0" presId="urn:microsoft.com/office/officeart/2005/8/layout/hierarchy2"/>
    <dgm:cxn modelId="{CEC63617-3DCE-43E1-A7CF-A34C29B76667}" type="presParOf" srcId="{CFA05F48-72F8-47E5-A670-F899D8BA2D98}" destId="{159BF5EB-E17E-49EC-85DD-9ACC4E5D387E}" srcOrd="0" destOrd="0" presId="urn:microsoft.com/office/officeart/2005/8/layout/hierarchy2"/>
    <dgm:cxn modelId="{1AFD303E-5A50-4D7B-92FD-F8DD2C2F406E}" type="presParOf" srcId="{159BF5EB-E17E-49EC-85DD-9ACC4E5D387E}" destId="{0D9E5725-3E65-4E95-8456-332BA2B53C50}" srcOrd="0" destOrd="0" presId="urn:microsoft.com/office/officeart/2005/8/layout/hierarchy2"/>
    <dgm:cxn modelId="{782B7DFF-3A39-4280-B69E-5FEB31ACBA4B}" type="presParOf" srcId="{CFA05F48-72F8-47E5-A670-F899D8BA2D98}" destId="{AE982C91-F52D-4C1D-9E6B-28F87344D786}" srcOrd="1" destOrd="0" presId="urn:microsoft.com/office/officeart/2005/8/layout/hierarchy2"/>
    <dgm:cxn modelId="{022D826B-DE2B-4D6C-8E2E-E8896B3CBBFD}" type="presParOf" srcId="{AE982C91-F52D-4C1D-9E6B-28F87344D786}" destId="{ABA0DD34-4EF8-4163-8720-E841D53CDB93}" srcOrd="0" destOrd="0" presId="urn:microsoft.com/office/officeart/2005/8/layout/hierarchy2"/>
    <dgm:cxn modelId="{58191B60-9F60-401A-A19E-4AD61CC10D3E}" type="presParOf" srcId="{AE982C91-F52D-4C1D-9E6B-28F87344D786}" destId="{53A5A140-5651-48E1-A221-3B0886F06794}" srcOrd="1" destOrd="0" presId="urn:microsoft.com/office/officeart/2005/8/layout/hierarchy2"/>
    <dgm:cxn modelId="{8198ECAE-9565-4A1C-BD99-A4064EE09092}" type="presParOf" srcId="{939B84A1-82A2-4C24-89B4-000FC86B03C9}" destId="{5FB6F48A-C564-41A1-874C-8F4F92E72D83}" srcOrd="2" destOrd="0" presId="urn:microsoft.com/office/officeart/2005/8/layout/hierarchy2"/>
    <dgm:cxn modelId="{5CD05245-1BCE-4445-88BE-7EF172E1AA44}" type="presParOf" srcId="{5FB6F48A-C564-41A1-874C-8F4F92E72D83}" destId="{80EEFD42-B0BD-478C-BB99-E8CF1CAF45CE}" srcOrd="0" destOrd="0" presId="urn:microsoft.com/office/officeart/2005/8/layout/hierarchy2"/>
    <dgm:cxn modelId="{922E99DB-F83D-4F38-B2C1-C3342F7E4F46}" type="presParOf" srcId="{5FB6F48A-C564-41A1-874C-8F4F92E72D83}" destId="{5666BC71-0D3E-4AE9-A088-50AA067E97CB}" srcOrd="1" destOrd="0" presId="urn:microsoft.com/office/officeart/2005/8/layout/hierarchy2"/>
    <dgm:cxn modelId="{566C1F84-9A20-4B4C-9533-6E32490C855E}" type="presParOf" srcId="{5666BC71-0D3E-4AE9-A088-50AA067E97CB}" destId="{A7979036-AEA8-4A9A-9F31-1CAF5BDDD565}" srcOrd="0" destOrd="0" presId="urn:microsoft.com/office/officeart/2005/8/layout/hierarchy2"/>
    <dgm:cxn modelId="{8DE82DE4-6F41-42A8-9ABA-A019B0D97DCC}" type="presParOf" srcId="{A7979036-AEA8-4A9A-9F31-1CAF5BDDD565}" destId="{C398C060-8A0C-41C5-9372-280AC0141EB6}" srcOrd="0" destOrd="0" presId="urn:microsoft.com/office/officeart/2005/8/layout/hierarchy2"/>
    <dgm:cxn modelId="{338AC3DE-CB09-4EF6-9130-8B56798EC281}" type="presParOf" srcId="{5666BC71-0D3E-4AE9-A088-50AA067E97CB}" destId="{659DD5A7-D9CC-4BF2-9397-13DAB56D50FE}" srcOrd="1" destOrd="0" presId="urn:microsoft.com/office/officeart/2005/8/layout/hierarchy2"/>
    <dgm:cxn modelId="{12D75DBE-B07A-4EF1-BBC1-8A157D46DEE1}" type="presParOf" srcId="{659DD5A7-D9CC-4BF2-9397-13DAB56D50FE}" destId="{DF7FF75E-B6B3-4CFB-BB0B-FC2670D9B0AF}" srcOrd="0" destOrd="0" presId="urn:microsoft.com/office/officeart/2005/8/layout/hierarchy2"/>
    <dgm:cxn modelId="{F244260A-81C0-43B9-9C83-C354F6B42DD8}" type="presParOf" srcId="{659DD5A7-D9CC-4BF2-9397-13DAB56D50FE}" destId="{437FF8A8-BCB6-4FBC-8B62-17B3B8A241A7}" srcOrd="1" destOrd="0" presId="urn:microsoft.com/office/officeart/2005/8/layout/hierarchy2"/>
    <dgm:cxn modelId="{E12544D2-7115-4BCF-B354-025AE3E9C5E6}" type="presParOf" srcId="{437FF8A8-BCB6-4FBC-8B62-17B3B8A241A7}" destId="{01F2FD3A-6B91-4085-81C1-B8E5A523E5E9}" srcOrd="0" destOrd="0" presId="urn:microsoft.com/office/officeart/2005/8/layout/hierarchy2"/>
    <dgm:cxn modelId="{8DCC63D8-E581-4EAF-A287-0CB3F7818FDB}" type="presParOf" srcId="{01F2FD3A-6B91-4085-81C1-B8E5A523E5E9}" destId="{221809E7-C384-42C3-92D2-B93995F22B4C}" srcOrd="0" destOrd="0" presId="urn:microsoft.com/office/officeart/2005/8/layout/hierarchy2"/>
    <dgm:cxn modelId="{4E304ACC-27FB-46E5-90C0-0D4A14988E88}" type="presParOf" srcId="{437FF8A8-BCB6-4FBC-8B62-17B3B8A241A7}" destId="{C9548AFD-E2BA-4D87-A04C-C962AF7123C3}" srcOrd="1" destOrd="0" presId="urn:microsoft.com/office/officeart/2005/8/layout/hierarchy2"/>
    <dgm:cxn modelId="{F6B75DC2-4502-42FA-8234-E89FE529F516}" type="presParOf" srcId="{C9548AFD-E2BA-4D87-A04C-C962AF7123C3}" destId="{5F0F9878-C19B-4F00-ADF9-B5C6DE4C2781}" srcOrd="0" destOrd="0" presId="urn:microsoft.com/office/officeart/2005/8/layout/hierarchy2"/>
    <dgm:cxn modelId="{56C36EF9-E222-4682-AFE9-ED026679E86F}" type="presParOf" srcId="{C9548AFD-E2BA-4D87-A04C-C962AF7123C3}" destId="{A1F79027-F5BA-472E-8A67-CCE8534AE390}" srcOrd="1" destOrd="0" presId="urn:microsoft.com/office/officeart/2005/8/layout/hierarchy2"/>
    <dgm:cxn modelId="{3F4153E2-8686-422D-A117-3A92133B43D9}" type="presParOf" srcId="{5666BC71-0D3E-4AE9-A088-50AA067E97CB}" destId="{ADD6988F-1167-4AEF-9828-A8ADF8454809}" srcOrd="2" destOrd="0" presId="urn:microsoft.com/office/officeart/2005/8/layout/hierarchy2"/>
    <dgm:cxn modelId="{CD446478-3AAB-4FA1-A50C-439E94CCBDE2}" type="presParOf" srcId="{ADD6988F-1167-4AEF-9828-A8ADF8454809}" destId="{E7500E27-EEFB-4BB8-B19A-363B4844074E}" srcOrd="0" destOrd="0" presId="urn:microsoft.com/office/officeart/2005/8/layout/hierarchy2"/>
    <dgm:cxn modelId="{3F809EFD-FCC0-40B6-86AF-110173C204A4}" type="presParOf" srcId="{5666BC71-0D3E-4AE9-A088-50AA067E97CB}" destId="{8DE8B206-D587-4093-BD81-6DB186ABF1C8}" srcOrd="3" destOrd="0" presId="urn:microsoft.com/office/officeart/2005/8/layout/hierarchy2"/>
    <dgm:cxn modelId="{F10112C5-1070-4742-B5C0-1F1B28840C6B}" type="presParOf" srcId="{8DE8B206-D587-4093-BD81-6DB186ABF1C8}" destId="{851A7E3B-BA56-4DC7-8CE5-3C01EBA2CFB9}" srcOrd="0" destOrd="0" presId="urn:microsoft.com/office/officeart/2005/8/layout/hierarchy2"/>
    <dgm:cxn modelId="{89C56A17-5F47-4B2F-B8C1-0E8B5C623DD4}" type="presParOf" srcId="{8DE8B206-D587-4093-BD81-6DB186ABF1C8}" destId="{105C07F7-BAC9-4C5B-AC7A-FE316E16B389}" srcOrd="1" destOrd="0" presId="urn:microsoft.com/office/officeart/2005/8/layout/hierarchy2"/>
    <dgm:cxn modelId="{54729853-3D71-4A71-A0F7-A28AEF2CEDD1}" type="presParOf" srcId="{105C07F7-BAC9-4C5B-AC7A-FE316E16B389}" destId="{31274C9C-097C-4508-BFE7-0CE65D184EBD}" srcOrd="0" destOrd="0" presId="urn:microsoft.com/office/officeart/2005/8/layout/hierarchy2"/>
    <dgm:cxn modelId="{1BB2A244-45FE-40DD-9419-EEF2F169188E}" type="presParOf" srcId="{31274C9C-097C-4508-BFE7-0CE65D184EBD}" destId="{0B85985A-31DC-4F82-8E58-9B1657D60014}" srcOrd="0" destOrd="0" presId="urn:microsoft.com/office/officeart/2005/8/layout/hierarchy2"/>
    <dgm:cxn modelId="{50F1482D-9F78-4D09-A6AA-599E0A4D50C3}" type="presParOf" srcId="{105C07F7-BAC9-4C5B-AC7A-FE316E16B389}" destId="{EC9A70EB-1DD4-468A-B6B3-DA2C48FC355F}" srcOrd="1" destOrd="0" presId="urn:microsoft.com/office/officeart/2005/8/layout/hierarchy2"/>
    <dgm:cxn modelId="{47E1E6A3-CEDF-4F17-9C87-8908977FE547}" type="presParOf" srcId="{EC9A70EB-1DD4-468A-B6B3-DA2C48FC355F}" destId="{3A76E70A-87A7-493D-A166-7D3D307F42F7}" srcOrd="0" destOrd="0" presId="urn:microsoft.com/office/officeart/2005/8/layout/hierarchy2"/>
    <dgm:cxn modelId="{81916C1B-FA41-4856-A3FF-577C75FC0BFF}" type="presParOf" srcId="{EC9A70EB-1DD4-468A-B6B3-DA2C48FC355F}" destId="{E5A7EF43-ECBB-4F0B-8537-49178BCC77A6}" srcOrd="1" destOrd="0" presId="urn:microsoft.com/office/officeart/2005/8/layout/hierarchy2"/>
    <dgm:cxn modelId="{72814548-AE8B-489E-9562-478C75ABE2B6}" type="presParOf" srcId="{105C07F7-BAC9-4C5B-AC7A-FE316E16B389}" destId="{C0EB7033-F3F4-4E0E-A552-C4965BF3B5FD}" srcOrd="2" destOrd="0" presId="urn:microsoft.com/office/officeart/2005/8/layout/hierarchy2"/>
    <dgm:cxn modelId="{ACAC61D2-E961-4C39-9AE5-1AD4E5F84FED}" type="presParOf" srcId="{C0EB7033-F3F4-4E0E-A552-C4965BF3B5FD}" destId="{180086E5-A21E-48AC-BD4A-8A58682F3DA0}" srcOrd="0" destOrd="0" presId="urn:microsoft.com/office/officeart/2005/8/layout/hierarchy2"/>
    <dgm:cxn modelId="{701D495A-B241-44DD-8802-CB736D19989A}" type="presParOf" srcId="{105C07F7-BAC9-4C5B-AC7A-FE316E16B389}" destId="{3E1C33B4-B7CF-487F-BE06-DE213D1F4F33}" srcOrd="3" destOrd="0" presId="urn:microsoft.com/office/officeart/2005/8/layout/hierarchy2"/>
    <dgm:cxn modelId="{BD952116-8EEB-442E-B259-E83EBF554836}" type="presParOf" srcId="{3E1C33B4-B7CF-487F-BE06-DE213D1F4F33}" destId="{EA150477-E3C3-497E-831B-40590915EC7F}" srcOrd="0" destOrd="0" presId="urn:microsoft.com/office/officeart/2005/8/layout/hierarchy2"/>
    <dgm:cxn modelId="{C2622790-5F40-40C4-A327-28F9AD08AF4C}" type="presParOf" srcId="{3E1C33B4-B7CF-487F-BE06-DE213D1F4F33}" destId="{B4628333-84C5-4667-B56B-CAA061D0B32B}" srcOrd="1" destOrd="0" presId="urn:microsoft.com/office/officeart/2005/8/layout/hierarchy2"/>
    <dgm:cxn modelId="{FBE2C98F-A833-4F92-B62F-2D56E07ED5A6}" type="presParOf" srcId="{105C07F7-BAC9-4C5B-AC7A-FE316E16B389}" destId="{24735129-47FF-46AB-822F-29CE729C9CAF}" srcOrd="4" destOrd="0" presId="urn:microsoft.com/office/officeart/2005/8/layout/hierarchy2"/>
    <dgm:cxn modelId="{A85BE3C2-036E-4E60-91A7-2D3DAD964498}" type="presParOf" srcId="{24735129-47FF-46AB-822F-29CE729C9CAF}" destId="{39368A8B-5C88-4A32-AEC6-6C0999658F41}" srcOrd="0" destOrd="0" presId="urn:microsoft.com/office/officeart/2005/8/layout/hierarchy2"/>
    <dgm:cxn modelId="{288B7A83-FD3B-41D8-858F-7434A9AA79F2}" type="presParOf" srcId="{105C07F7-BAC9-4C5B-AC7A-FE316E16B389}" destId="{F69C462F-9CA5-4544-B379-C19AAD14946A}" srcOrd="5" destOrd="0" presId="urn:microsoft.com/office/officeart/2005/8/layout/hierarchy2"/>
    <dgm:cxn modelId="{FC145066-6CAF-40F7-BD6E-18DAE18FED30}" type="presParOf" srcId="{F69C462F-9CA5-4544-B379-C19AAD14946A}" destId="{86F7AD14-55C1-43F2-B126-0C48931A669A}" srcOrd="0" destOrd="0" presId="urn:microsoft.com/office/officeart/2005/8/layout/hierarchy2"/>
    <dgm:cxn modelId="{E8BBA6DB-0229-4125-B38B-954BC66733A3}" type="presParOf" srcId="{F69C462F-9CA5-4544-B379-C19AAD14946A}" destId="{FF06636C-D6A1-493F-9CE9-8830D39B5995}" srcOrd="1" destOrd="0" presId="urn:microsoft.com/office/officeart/2005/8/layout/hierarchy2"/>
    <dgm:cxn modelId="{28ECE677-9495-400B-827A-357CF2DCE533}" type="presParOf" srcId="{5666BC71-0D3E-4AE9-A088-50AA067E97CB}" destId="{62ADE515-84F3-4A24-A0B9-4A546F1CD663}" srcOrd="4" destOrd="0" presId="urn:microsoft.com/office/officeart/2005/8/layout/hierarchy2"/>
    <dgm:cxn modelId="{17CC04FD-70D2-4161-96EB-4C0BD99E364B}" type="presParOf" srcId="{62ADE515-84F3-4A24-A0B9-4A546F1CD663}" destId="{82F303C0-9895-4873-AD52-35146106F5F2}" srcOrd="0" destOrd="0" presId="urn:microsoft.com/office/officeart/2005/8/layout/hierarchy2"/>
    <dgm:cxn modelId="{A2B0EC8C-AB1C-4E58-B2E1-35E2A3137525}" type="presParOf" srcId="{5666BC71-0D3E-4AE9-A088-50AA067E97CB}" destId="{A13A2ECF-D574-4E33-9D8D-6AAACADF5CA8}" srcOrd="5" destOrd="0" presId="urn:microsoft.com/office/officeart/2005/8/layout/hierarchy2"/>
    <dgm:cxn modelId="{8851D844-309D-4321-8774-87C14C6D939D}" type="presParOf" srcId="{A13A2ECF-D574-4E33-9D8D-6AAACADF5CA8}" destId="{6783E403-82B2-4060-BEAC-33CAC347189B}" srcOrd="0" destOrd="0" presId="urn:microsoft.com/office/officeart/2005/8/layout/hierarchy2"/>
    <dgm:cxn modelId="{63B4140F-D333-4B5A-967B-17E7D8C85878}" type="presParOf" srcId="{A13A2ECF-D574-4E33-9D8D-6AAACADF5CA8}" destId="{AD05DFCF-40BB-4611-8A0F-DBD428A4D22C}" srcOrd="1" destOrd="0" presId="urn:microsoft.com/office/officeart/2005/8/layout/hierarchy2"/>
    <dgm:cxn modelId="{30607EC2-D8A4-44E7-882A-E551931CDC7B}" type="presParOf" srcId="{AD05DFCF-40BB-4611-8A0F-DBD428A4D22C}" destId="{DF760868-B1C6-4E87-8FBC-3254C909BBB9}" srcOrd="0" destOrd="0" presId="urn:microsoft.com/office/officeart/2005/8/layout/hierarchy2"/>
    <dgm:cxn modelId="{88C809AD-BA3E-41AE-A5FF-A3D053D3CCAE}" type="presParOf" srcId="{DF760868-B1C6-4E87-8FBC-3254C909BBB9}" destId="{F8C8E9AD-42F5-4CA7-9171-C5C6451B87C6}" srcOrd="0" destOrd="0" presId="urn:microsoft.com/office/officeart/2005/8/layout/hierarchy2"/>
    <dgm:cxn modelId="{6BC74304-C767-4AB1-A6C9-F0BE3CF602C8}" type="presParOf" srcId="{AD05DFCF-40BB-4611-8A0F-DBD428A4D22C}" destId="{FD2AE374-E4C8-488F-A381-C20968375934}" srcOrd="1" destOrd="0" presId="urn:microsoft.com/office/officeart/2005/8/layout/hierarchy2"/>
    <dgm:cxn modelId="{4BDDAAA0-C35B-4302-8FE5-42DF8A762E67}" type="presParOf" srcId="{FD2AE374-E4C8-488F-A381-C20968375934}" destId="{A677B1B5-385E-41CB-BAC1-AC487FD11AB7}" srcOrd="0" destOrd="0" presId="urn:microsoft.com/office/officeart/2005/8/layout/hierarchy2"/>
    <dgm:cxn modelId="{11CF82D9-91F4-42E3-A283-68B5D209E544}" type="presParOf" srcId="{FD2AE374-E4C8-488F-A381-C20968375934}" destId="{6EC9F8C0-DBF1-4FA6-AE5C-41B86395EE00}" srcOrd="1" destOrd="0" presId="urn:microsoft.com/office/officeart/2005/8/layout/hierarchy2"/>
    <dgm:cxn modelId="{8634C976-23FA-4E7D-A2D0-AEEAECD47933}" type="presParOf" srcId="{5666BC71-0D3E-4AE9-A088-50AA067E97CB}" destId="{FDDBD99C-AD99-49AB-B44D-1A0132AA7EE6}" srcOrd="6" destOrd="0" presId="urn:microsoft.com/office/officeart/2005/8/layout/hierarchy2"/>
    <dgm:cxn modelId="{52FBAEC5-B311-4436-9B82-D7594E8E13ED}" type="presParOf" srcId="{FDDBD99C-AD99-49AB-B44D-1A0132AA7EE6}" destId="{261B4C5D-15F5-47C3-B28E-F6FE2C3A0574}" srcOrd="0" destOrd="0" presId="urn:microsoft.com/office/officeart/2005/8/layout/hierarchy2"/>
    <dgm:cxn modelId="{3195260D-BB02-4A20-AAA3-444723B3568B}" type="presParOf" srcId="{5666BC71-0D3E-4AE9-A088-50AA067E97CB}" destId="{DF7CEC63-8BE9-4C95-9B57-9D9BA9B10501}" srcOrd="7" destOrd="0" presId="urn:microsoft.com/office/officeart/2005/8/layout/hierarchy2"/>
    <dgm:cxn modelId="{885CB816-F475-4841-953D-F7A34D59D218}" type="presParOf" srcId="{DF7CEC63-8BE9-4C95-9B57-9D9BA9B10501}" destId="{7059E700-9658-4600-99DA-867C6FE3FA5B}" srcOrd="0" destOrd="0" presId="urn:microsoft.com/office/officeart/2005/8/layout/hierarchy2"/>
    <dgm:cxn modelId="{9280D0AC-7208-4437-BFE9-4DD2A1D64D61}" type="presParOf" srcId="{DF7CEC63-8BE9-4C95-9B57-9D9BA9B10501}" destId="{03F457E4-3F21-4D08-81E2-CD2A4FB9D2F5}" srcOrd="1" destOrd="0" presId="urn:microsoft.com/office/officeart/2005/8/layout/hierarchy2"/>
    <dgm:cxn modelId="{889E553B-792B-47BE-85B5-5CDC3CBF0ABF}" type="presParOf" srcId="{03F457E4-3F21-4D08-81E2-CD2A4FB9D2F5}" destId="{5B32C1EF-7759-4AAE-B82C-4E7975683CF0}" srcOrd="0" destOrd="0" presId="urn:microsoft.com/office/officeart/2005/8/layout/hierarchy2"/>
    <dgm:cxn modelId="{1D727458-4EC6-4B64-B31E-A5767AFBA26C}" type="presParOf" srcId="{5B32C1EF-7759-4AAE-B82C-4E7975683CF0}" destId="{E20846B4-2F8F-406E-8135-5EC24611E716}" srcOrd="0" destOrd="0" presId="urn:microsoft.com/office/officeart/2005/8/layout/hierarchy2"/>
    <dgm:cxn modelId="{80D6B510-94E7-4B6E-A30B-403F4994EF10}" type="presParOf" srcId="{03F457E4-3F21-4D08-81E2-CD2A4FB9D2F5}" destId="{2028A915-1E50-465C-862D-60043081BBBD}" srcOrd="1" destOrd="0" presId="urn:microsoft.com/office/officeart/2005/8/layout/hierarchy2"/>
    <dgm:cxn modelId="{3708F016-E378-4FAB-8189-44A3B0539CE8}" type="presParOf" srcId="{2028A915-1E50-465C-862D-60043081BBBD}" destId="{A4EA9085-5454-4B26-8ABA-861BDC34D627}" srcOrd="0" destOrd="0" presId="urn:microsoft.com/office/officeart/2005/8/layout/hierarchy2"/>
    <dgm:cxn modelId="{9535F33F-A3C0-4D81-91DE-7572ABDBAEA4}" type="presParOf" srcId="{2028A915-1E50-465C-862D-60043081BBBD}" destId="{906A8486-CD95-4055-8A19-77B63869EE10}" srcOrd="1" destOrd="0" presId="urn:microsoft.com/office/officeart/2005/8/layout/hierarchy2"/>
    <dgm:cxn modelId="{0749212C-A4BE-42C5-8C5D-C846F17359C3}" type="presParOf" srcId="{5666BC71-0D3E-4AE9-A088-50AA067E97CB}" destId="{8AAEEE65-E8C5-4448-95C3-C8E62FDA548C}" srcOrd="8" destOrd="0" presId="urn:microsoft.com/office/officeart/2005/8/layout/hierarchy2"/>
    <dgm:cxn modelId="{CAC65F77-4D2F-4E9D-8B0C-7193086B0B7A}" type="presParOf" srcId="{8AAEEE65-E8C5-4448-95C3-C8E62FDA548C}" destId="{2A5FCDA4-F60A-4778-B6A1-00A2D24843B7}" srcOrd="0" destOrd="0" presId="urn:microsoft.com/office/officeart/2005/8/layout/hierarchy2"/>
    <dgm:cxn modelId="{F15E4EDD-0092-4D58-BDF4-CFA139CBF7FD}" type="presParOf" srcId="{5666BC71-0D3E-4AE9-A088-50AA067E97CB}" destId="{F84CD95F-B8A0-4AEA-B59B-FEF24DB2A3A8}" srcOrd="9" destOrd="0" presId="urn:microsoft.com/office/officeart/2005/8/layout/hierarchy2"/>
    <dgm:cxn modelId="{B33687A3-24B8-43D7-942A-59E1150CD696}" type="presParOf" srcId="{F84CD95F-B8A0-4AEA-B59B-FEF24DB2A3A8}" destId="{312E0E63-FC34-4F44-A3F3-3515DD5B958E}" srcOrd="0" destOrd="0" presId="urn:microsoft.com/office/officeart/2005/8/layout/hierarchy2"/>
    <dgm:cxn modelId="{A8DF6B03-BE65-4020-911A-47492D918819}" type="presParOf" srcId="{F84CD95F-B8A0-4AEA-B59B-FEF24DB2A3A8}" destId="{F8157F9D-FFA3-4811-A97E-E75BA0A3698E}" srcOrd="1" destOrd="0" presId="urn:microsoft.com/office/officeart/2005/8/layout/hierarchy2"/>
    <dgm:cxn modelId="{485C63E8-3CD3-4B39-AC3F-184651EC78A1}" type="presParOf" srcId="{F8157F9D-FFA3-4811-A97E-E75BA0A3698E}" destId="{3D4A5925-3065-43BD-9A30-3F8A56D1F202}" srcOrd="0" destOrd="0" presId="urn:microsoft.com/office/officeart/2005/8/layout/hierarchy2"/>
    <dgm:cxn modelId="{2026E924-C1CB-4D55-8E99-F8370703F8D5}" type="presParOf" srcId="{3D4A5925-3065-43BD-9A30-3F8A56D1F202}" destId="{35D4250B-936C-44DF-AB9A-41232CCC3F39}" srcOrd="0" destOrd="0" presId="urn:microsoft.com/office/officeart/2005/8/layout/hierarchy2"/>
    <dgm:cxn modelId="{DA5B1D0C-6083-4C06-B79D-7EBEC06F6965}" type="presParOf" srcId="{F8157F9D-FFA3-4811-A97E-E75BA0A3698E}" destId="{A7961E28-90A5-4530-B89B-D2DAE2BDB9C3}" srcOrd="1" destOrd="0" presId="urn:microsoft.com/office/officeart/2005/8/layout/hierarchy2"/>
    <dgm:cxn modelId="{4C92A609-7939-4F49-A310-F8F8B813D3C8}" type="presParOf" srcId="{A7961E28-90A5-4530-B89B-D2DAE2BDB9C3}" destId="{C8F76BE8-3DAF-4C30-B37C-386DE5BF38BB}" srcOrd="0" destOrd="0" presId="urn:microsoft.com/office/officeart/2005/8/layout/hierarchy2"/>
    <dgm:cxn modelId="{A3906607-946C-4BE8-B1F9-01BC447E9895}" type="presParOf" srcId="{A7961E28-90A5-4530-B89B-D2DAE2BDB9C3}" destId="{AEB4A244-2AC3-40FF-968A-1AE58FF57F2F}" srcOrd="1" destOrd="0" presId="urn:microsoft.com/office/officeart/2005/8/layout/hierarchy2"/>
    <dgm:cxn modelId="{A87003CA-134F-4100-B366-78EBD7B91694}" type="presParOf" srcId="{5666BC71-0D3E-4AE9-A088-50AA067E97CB}" destId="{FCDD75FA-53E2-487E-8B32-AF90B54903B0}" srcOrd="10" destOrd="0" presId="urn:microsoft.com/office/officeart/2005/8/layout/hierarchy2"/>
    <dgm:cxn modelId="{21A91A13-D479-4662-8422-0966CDC0E3A5}" type="presParOf" srcId="{FCDD75FA-53E2-487E-8B32-AF90B54903B0}" destId="{5604422B-63AA-4C05-8416-F32C953D5A82}" srcOrd="0" destOrd="0" presId="urn:microsoft.com/office/officeart/2005/8/layout/hierarchy2"/>
    <dgm:cxn modelId="{4747BBB1-BB0A-4B77-9F6E-89DC59868453}" type="presParOf" srcId="{5666BC71-0D3E-4AE9-A088-50AA067E97CB}" destId="{F5B2C810-5E3A-49DD-B57D-6E600D771215}" srcOrd="11" destOrd="0" presId="urn:microsoft.com/office/officeart/2005/8/layout/hierarchy2"/>
    <dgm:cxn modelId="{99702446-CA72-4BFB-A195-F377A5D5080C}" type="presParOf" srcId="{F5B2C810-5E3A-49DD-B57D-6E600D771215}" destId="{5FA15CC5-6D9D-4C0B-9EF1-D67830DE8633}" srcOrd="0" destOrd="0" presId="urn:microsoft.com/office/officeart/2005/8/layout/hierarchy2"/>
    <dgm:cxn modelId="{A8FA47BE-4D0D-4842-B1FA-3CFC22E0C285}" type="presParOf" srcId="{F5B2C810-5E3A-49DD-B57D-6E600D771215}" destId="{014477E2-D09F-458B-B31E-C83A350CB426}" srcOrd="1" destOrd="0" presId="urn:microsoft.com/office/officeart/2005/8/layout/hierarchy2"/>
    <dgm:cxn modelId="{313844DD-A7C9-4001-830F-8CEFF4631F36}" type="presParOf" srcId="{014477E2-D09F-458B-B31E-C83A350CB426}" destId="{571DD126-CED6-45F6-A024-EAAEE792B250}" srcOrd="0" destOrd="0" presId="urn:microsoft.com/office/officeart/2005/8/layout/hierarchy2"/>
    <dgm:cxn modelId="{84A0E056-C4AB-49A6-80E2-F0A9D5771A0B}" type="presParOf" srcId="{571DD126-CED6-45F6-A024-EAAEE792B250}" destId="{C45C9B5F-B6AE-40EA-8EEC-FBF8E5AC7A84}" srcOrd="0" destOrd="0" presId="urn:microsoft.com/office/officeart/2005/8/layout/hierarchy2"/>
    <dgm:cxn modelId="{FCFBAD87-EF51-4599-9C49-817FB6882019}" type="presParOf" srcId="{014477E2-D09F-458B-B31E-C83A350CB426}" destId="{8F8EF93A-F680-4181-9F87-F9B4BEC06DF4}" srcOrd="1" destOrd="0" presId="urn:microsoft.com/office/officeart/2005/8/layout/hierarchy2"/>
    <dgm:cxn modelId="{DCCFB921-61FD-42DA-BC5B-6D9A0A27095E}" type="presParOf" srcId="{8F8EF93A-F680-4181-9F87-F9B4BEC06DF4}" destId="{1FD10016-FE68-4E53-8A89-7F561ECC46A4}" srcOrd="0" destOrd="0" presId="urn:microsoft.com/office/officeart/2005/8/layout/hierarchy2"/>
    <dgm:cxn modelId="{3A67FDB9-F6BD-4388-8EC8-1F5DB5220D9C}" type="presParOf" srcId="{8F8EF93A-F680-4181-9F87-F9B4BEC06DF4}" destId="{1FBF166D-4CD4-4A7D-94D7-9CC187839574}" srcOrd="1" destOrd="0" presId="urn:microsoft.com/office/officeart/2005/8/layout/hierarchy2"/>
    <dgm:cxn modelId="{9EE54999-10AD-4A0F-8396-B02771B4B4C1}" type="presParOf" srcId="{5666BC71-0D3E-4AE9-A088-50AA067E97CB}" destId="{2F051CB9-A0E9-4D5D-9DBF-E3F9054BD649}" srcOrd="12" destOrd="0" presId="urn:microsoft.com/office/officeart/2005/8/layout/hierarchy2"/>
    <dgm:cxn modelId="{F6701B3F-6DE7-4249-9B95-17AD138B0823}" type="presParOf" srcId="{2F051CB9-A0E9-4D5D-9DBF-E3F9054BD649}" destId="{F4F92D6F-5427-4C8A-87E1-B118664B9179}" srcOrd="0" destOrd="0" presId="urn:microsoft.com/office/officeart/2005/8/layout/hierarchy2"/>
    <dgm:cxn modelId="{78B4E3F6-DE93-42C1-899D-8CDD9BC7094F}" type="presParOf" srcId="{5666BC71-0D3E-4AE9-A088-50AA067E97CB}" destId="{C2910457-800C-4A5B-B233-740E5DECC7AF}" srcOrd="13" destOrd="0" presId="urn:microsoft.com/office/officeart/2005/8/layout/hierarchy2"/>
    <dgm:cxn modelId="{C2D91223-3C74-49EC-B0C2-EAC23F2866EB}" type="presParOf" srcId="{C2910457-800C-4A5B-B233-740E5DECC7AF}" destId="{C5AC69C6-570F-453C-8A63-9E72BF531BBE}" srcOrd="0" destOrd="0" presId="urn:microsoft.com/office/officeart/2005/8/layout/hierarchy2"/>
    <dgm:cxn modelId="{8918BBA5-BA29-47C4-B881-6F76D1A24EEC}" type="presParOf" srcId="{C2910457-800C-4A5B-B233-740E5DECC7AF}" destId="{559B3A7E-078D-4898-836D-96A6D58C8073}" srcOrd="1" destOrd="0" presId="urn:microsoft.com/office/officeart/2005/8/layout/hierarchy2"/>
    <dgm:cxn modelId="{22EF0F9B-5073-4E2F-A9A5-CCF7B7F547A5}" type="presParOf" srcId="{559B3A7E-078D-4898-836D-96A6D58C8073}" destId="{3D465706-9FE0-4825-9379-0C6BA073C6A5}" srcOrd="0" destOrd="0" presId="urn:microsoft.com/office/officeart/2005/8/layout/hierarchy2"/>
    <dgm:cxn modelId="{2697D502-6169-4780-91F2-F45FB0B4D5AD}" type="presParOf" srcId="{3D465706-9FE0-4825-9379-0C6BA073C6A5}" destId="{A390105D-DC0B-4487-8748-224C74804812}" srcOrd="0" destOrd="0" presId="urn:microsoft.com/office/officeart/2005/8/layout/hierarchy2"/>
    <dgm:cxn modelId="{205A14F2-92A2-4265-9C94-E6F3FB2AD2A5}" type="presParOf" srcId="{559B3A7E-078D-4898-836D-96A6D58C8073}" destId="{4EB83B82-BC60-4DAF-A213-C878FCF8CFF1}" srcOrd="1" destOrd="0" presId="urn:microsoft.com/office/officeart/2005/8/layout/hierarchy2"/>
    <dgm:cxn modelId="{C113C46A-0403-4648-98AC-D9937689C926}" type="presParOf" srcId="{4EB83B82-BC60-4DAF-A213-C878FCF8CFF1}" destId="{F3CC94A9-9902-4587-8C0E-011DBEB91DDF}" srcOrd="0" destOrd="0" presId="urn:microsoft.com/office/officeart/2005/8/layout/hierarchy2"/>
    <dgm:cxn modelId="{A7F36518-F94A-43BF-AD43-4396CFC7F685}" type="presParOf" srcId="{4EB83B82-BC60-4DAF-A213-C878FCF8CFF1}" destId="{D7409E4C-6311-44BA-946B-FF367DB9BE09}" srcOrd="1" destOrd="0" presId="urn:microsoft.com/office/officeart/2005/8/layout/hierarchy2"/>
    <dgm:cxn modelId="{B462AFD4-330D-4157-B40D-693FB182F3ED}" type="presParOf" srcId="{5666BC71-0D3E-4AE9-A088-50AA067E97CB}" destId="{4D847093-D7DE-4980-BAEF-A9196AF61837}" srcOrd="14" destOrd="0" presId="urn:microsoft.com/office/officeart/2005/8/layout/hierarchy2"/>
    <dgm:cxn modelId="{3174847F-17C0-49F4-97BB-EDAF24203051}" type="presParOf" srcId="{4D847093-D7DE-4980-BAEF-A9196AF61837}" destId="{63C30C93-9D7C-4D68-8356-2300136CFF56}" srcOrd="0" destOrd="0" presId="urn:microsoft.com/office/officeart/2005/8/layout/hierarchy2"/>
    <dgm:cxn modelId="{DF478954-8798-4DF2-8528-69CE3BFE3D1B}" type="presParOf" srcId="{5666BC71-0D3E-4AE9-A088-50AA067E97CB}" destId="{0DB25077-8EA3-4F7C-A0D7-AD548DE4D588}" srcOrd="15" destOrd="0" presId="urn:microsoft.com/office/officeart/2005/8/layout/hierarchy2"/>
    <dgm:cxn modelId="{5B26EB7C-8F91-4F13-B247-04EE07CF1473}" type="presParOf" srcId="{0DB25077-8EA3-4F7C-A0D7-AD548DE4D588}" destId="{02360119-2ECC-42F4-A580-98E1CCF0F8A7}" srcOrd="0" destOrd="0" presId="urn:microsoft.com/office/officeart/2005/8/layout/hierarchy2"/>
    <dgm:cxn modelId="{78D00B0D-6C67-4B45-9D8C-5BE7B9085838}" type="presParOf" srcId="{0DB25077-8EA3-4F7C-A0D7-AD548DE4D588}" destId="{C7722F36-64E0-48EF-B0C4-686A0935E20F}" srcOrd="1" destOrd="0" presId="urn:microsoft.com/office/officeart/2005/8/layout/hierarchy2"/>
    <dgm:cxn modelId="{9E1B5858-36C1-4222-B665-23772F52C46E}" type="presParOf" srcId="{C7722F36-64E0-48EF-B0C4-686A0935E20F}" destId="{0EF0D0CC-5AC9-4310-B128-F7F11CC14D54}" srcOrd="0" destOrd="0" presId="urn:microsoft.com/office/officeart/2005/8/layout/hierarchy2"/>
    <dgm:cxn modelId="{6AA998EB-FC31-4F6F-A300-962FE270969A}" type="presParOf" srcId="{0EF0D0CC-5AC9-4310-B128-F7F11CC14D54}" destId="{529B8265-1C31-4ACC-90BF-F6E1952546BC}" srcOrd="0" destOrd="0" presId="urn:microsoft.com/office/officeart/2005/8/layout/hierarchy2"/>
    <dgm:cxn modelId="{E132373D-C3FF-4170-B6AE-53639135338B}" type="presParOf" srcId="{C7722F36-64E0-48EF-B0C4-686A0935E20F}" destId="{A1FE9535-AFC2-4B4C-89BF-E31923B0E7A3}" srcOrd="1" destOrd="0" presId="urn:microsoft.com/office/officeart/2005/8/layout/hierarchy2"/>
    <dgm:cxn modelId="{30651441-41C8-4D12-8892-04E08368BAC2}" type="presParOf" srcId="{A1FE9535-AFC2-4B4C-89BF-E31923B0E7A3}" destId="{4564BD37-EB51-454A-A7F9-ED71BDA4A922}" srcOrd="0" destOrd="0" presId="urn:microsoft.com/office/officeart/2005/8/layout/hierarchy2"/>
    <dgm:cxn modelId="{CF583608-739F-4855-B6C7-904C998E739D}" type="presParOf" srcId="{A1FE9535-AFC2-4B4C-89BF-E31923B0E7A3}" destId="{63478342-74E6-45B9-8200-EA18BBC5812E}" srcOrd="1" destOrd="0" presId="urn:microsoft.com/office/officeart/2005/8/layout/hierarchy2"/>
    <dgm:cxn modelId="{0FDE973B-4FF8-4491-9BD6-FA482182613D}" type="presParOf" srcId="{C7722F36-64E0-48EF-B0C4-686A0935E20F}" destId="{45DC4EFC-7B91-4704-A2A4-1F1EE966B285}" srcOrd="2" destOrd="0" presId="urn:microsoft.com/office/officeart/2005/8/layout/hierarchy2"/>
    <dgm:cxn modelId="{10968610-78CB-4527-B9F8-D6EFF6CC4324}" type="presParOf" srcId="{45DC4EFC-7B91-4704-A2A4-1F1EE966B285}" destId="{1C8FA58E-0515-4761-95E0-15C246142976}" srcOrd="0" destOrd="0" presId="urn:microsoft.com/office/officeart/2005/8/layout/hierarchy2"/>
    <dgm:cxn modelId="{7A00BE3D-3AEF-422A-8D96-775BB98EC20A}" type="presParOf" srcId="{C7722F36-64E0-48EF-B0C4-686A0935E20F}" destId="{AF56F5CD-C6A8-4DAF-84D0-FC434F7C87EE}" srcOrd="3" destOrd="0" presId="urn:microsoft.com/office/officeart/2005/8/layout/hierarchy2"/>
    <dgm:cxn modelId="{982D17DF-A484-45F9-9E88-D701CA499156}" type="presParOf" srcId="{AF56F5CD-C6A8-4DAF-84D0-FC434F7C87EE}" destId="{869146E3-F872-4752-9EFF-EFE63E1917DC}" srcOrd="0" destOrd="0" presId="urn:microsoft.com/office/officeart/2005/8/layout/hierarchy2"/>
    <dgm:cxn modelId="{655EABE6-4454-4B6C-8986-F6BA4DC60CDB}" type="presParOf" srcId="{AF56F5CD-C6A8-4DAF-84D0-FC434F7C87EE}" destId="{4FDF53BB-C2AF-46A0-96DB-FB8B2A425951}" srcOrd="1" destOrd="0" presId="urn:microsoft.com/office/officeart/2005/8/layout/hierarchy2"/>
    <dgm:cxn modelId="{3B534BE4-69F9-4215-84BB-D142F54E80AA}" type="presParOf" srcId="{5666BC71-0D3E-4AE9-A088-50AA067E97CB}" destId="{04D2A174-F8F6-4F28-AE97-956C816F1F73}" srcOrd="16" destOrd="0" presId="urn:microsoft.com/office/officeart/2005/8/layout/hierarchy2"/>
    <dgm:cxn modelId="{ED9A44BE-127D-4E4A-875A-99FDE0A57104}" type="presParOf" srcId="{04D2A174-F8F6-4F28-AE97-956C816F1F73}" destId="{5AC7D99A-7F65-4E45-9618-9E2EEBB0A191}" srcOrd="0" destOrd="0" presId="urn:microsoft.com/office/officeart/2005/8/layout/hierarchy2"/>
    <dgm:cxn modelId="{8A6A171D-AB3E-4CBE-BCEC-716263816776}" type="presParOf" srcId="{5666BC71-0D3E-4AE9-A088-50AA067E97CB}" destId="{5C02D2D2-BC4A-4A28-B192-3C8A59575AA1}" srcOrd="17" destOrd="0" presId="urn:microsoft.com/office/officeart/2005/8/layout/hierarchy2"/>
    <dgm:cxn modelId="{F7BA8C7A-E55A-4F39-81C1-7F12BF433C63}" type="presParOf" srcId="{5C02D2D2-BC4A-4A28-B192-3C8A59575AA1}" destId="{C0109C5D-B536-496B-A5DF-B3CAEE89BBAE}" srcOrd="0" destOrd="0" presId="urn:microsoft.com/office/officeart/2005/8/layout/hierarchy2"/>
    <dgm:cxn modelId="{2547DA85-D768-4DF1-8819-E593396BD4FE}" type="presParOf" srcId="{5C02D2D2-BC4A-4A28-B192-3C8A59575AA1}" destId="{8663C0A2-A270-4322-BF58-C2F147414510}" srcOrd="1" destOrd="0" presId="urn:microsoft.com/office/officeart/2005/8/layout/hierarchy2"/>
    <dgm:cxn modelId="{96399C16-ABA4-4C3D-A016-DA93126C867C}" type="presParOf" srcId="{8663C0A2-A270-4322-BF58-C2F147414510}" destId="{A118B4F1-4127-48AB-93FE-84F0BF332A3C}" srcOrd="0" destOrd="0" presId="urn:microsoft.com/office/officeart/2005/8/layout/hierarchy2"/>
    <dgm:cxn modelId="{5FF05534-C25C-4535-834C-169D29F34432}" type="presParOf" srcId="{A118B4F1-4127-48AB-93FE-84F0BF332A3C}" destId="{8CDDC512-8542-4314-9DCF-C191A1F9701E}" srcOrd="0" destOrd="0" presId="urn:microsoft.com/office/officeart/2005/8/layout/hierarchy2"/>
    <dgm:cxn modelId="{EEDC090D-2B32-4B1A-807D-2E561ADF9323}" type="presParOf" srcId="{8663C0A2-A270-4322-BF58-C2F147414510}" destId="{006DD631-D5F3-4598-8BF6-36534D5661CF}" srcOrd="1" destOrd="0" presId="urn:microsoft.com/office/officeart/2005/8/layout/hierarchy2"/>
    <dgm:cxn modelId="{FD9B4567-04FF-42A6-9603-7A22D14683F2}" type="presParOf" srcId="{006DD631-D5F3-4598-8BF6-36534D5661CF}" destId="{97524241-3E39-4947-A8A3-F6C6ED93E27D}" srcOrd="0" destOrd="0" presId="urn:microsoft.com/office/officeart/2005/8/layout/hierarchy2"/>
    <dgm:cxn modelId="{E4244CBD-C0A2-4960-968D-368770149F68}" type="presParOf" srcId="{006DD631-D5F3-4598-8BF6-36534D5661CF}" destId="{EA0E213A-B51D-4C75-9FB4-59783F6A9EE9}" srcOrd="1" destOrd="0" presId="urn:microsoft.com/office/officeart/2005/8/layout/hierarchy2"/>
    <dgm:cxn modelId="{09184CC1-C537-4E4E-A55D-6E5222559E75}" type="presParOf" srcId="{8663C0A2-A270-4322-BF58-C2F147414510}" destId="{EB2D4BF6-551A-478C-87B9-BC736F70B3B3}" srcOrd="2" destOrd="0" presId="urn:microsoft.com/office/officeart/2005/8/layout/hierarchy2"/>
    <dgm:cxn modelId="{4BE4007E-55BF-4F46-8B02-19EBB64BE57F}" type="presParOf" srcId="{EB2D4BF6-551A-478C-87B9-BC736F70B3B3}" destId="{E9199711-0883-4B5B-BDCF-D70DD539DAEE}" srcOrd="0" destOrd="0" presId="urn:microsoft.com/office/officeart/2005/8/layout/hierarchy2"/>
    <dgm:cxn modelId="{47B9DCAD-5DCA-4B90-B559-AF71035FFED1}" type="presParOf" srcId="{8663C0A2-A270-4322-BF58-C2F147414510}" destId="{9D63CD3D-45B1-4267-9031-9E539E0716B6}" srcOrd="3" destOrd="0" presId="urn:microsoft.com/office/officeart/2005/8/layout/hierarchy2"/>
    <dgm:cxn modelId="{106C5C92-6F1C-4AA2-B22D-2D866D53A2D1}" type="presParOf" srcId="{9D63CD3D-45B1-4267-9031-9E539E0716B6}" destId="{7950F929-17F1-4B86-B5EE-837CC2174E8B}" srcOrd="0" destOrd="0" presId="urn:microsoft.com/office/officeart/2005/8/layout/hierarchy2"/>
    <dgm:cxn modelId="{1D929DF8-F4B8-4CB1-892B-09F9B589AED6}" type="presParOf" srcId="{9D63CD3D-45B1-4267-9031-9E539E0716B6}" destId="{465EC5D4-D4BE-40FC-AFA3-20311273FB33}" srcOrd="1" destOrd="0" presId="urn:microsoft.com/office/officeart/2005/8/layout/hierarchy2"/>
    <dgm:cxn modelId="{28662104-1EE7-47BE-95CB-B965B5D7F3B1}" type="presParOf" srcId="{8663C0A2-A270-4322-BF58-C2F147414510}" destId="{9B127B7F-694D-4BC1-9526-4946FA1CAF4C}" srcOrd="4" destOrd="0" presId="urn:microsoft.com/office/officeart/2005/8/layout/hierarchy2"/>
    <dgm:cxn modelId="{62E6B812-D3A9-44A1-AA13-98FD7058442D}" type="presParOf" srcId="{9B127B7F-694D-4BC1-9526-4946FA1CAF4C}" destId="{94976E33-E144-4929-8E8D-DA3AA01CB70A}" srcOrd="0" destOrd="0" presId="urn:microsoft.com/office/officeart/2005/8/layout/hierarchy2"/>
    <dgm:cxn modelId="{262348FE-9A0D-4034-A716-11A942E43709}" type="presParOf" srcId="{8663C0A2-A270-4322-BF58-C2F147414510}" destId="{80C12530-5366-4AE8-9756-4CDE16FEF76F}" srcOrd="5" destOrd="0" presId="urn:microsoft.com/office/officeart/2005/8/layout/hierarchy2"/>
    <dgm:cxn modelId="{314F6F6E-F71B-4F40-AB1D-73EC87285FB2}" type="presParOf" srcId="{80C12530-5366-4AE8-9756-4CDE16FEF76F}" destId="{0C0BF8E4-2DA9-45D2-9B59-A928C2260645}" srcOrd="0" destOrd="0" presId="urn:microsoft.com/office/officeart/2005/8/layout/hierarchy2"/>
    <dgm:cxn modelId="{7BFF454F-B233-4A76-92FD-140BB394FB22}" type="presParOf" srcId="{80C12530-5366-4AE8-9756-4CDE16FEF76F}" destId="{0DF02DAC-8DF5-4640-8394-51C59E94704A}" srcOrd="1" destOrd="0" presId="urn:microsoft.com/office/officeart/2005/8/layout/hierarchy2"/>
    <dgm:cxn modelId="{377EFCFC-DF0B-4429-A4E2-E81A3F81DBCE}" type="presParOf" srcId="{8663C0A2-A270-4322-BF58-C2F147414510}" destId="{5CBF2D72-DC37-4179-AB9C-8C2178868B4A}" srcOrd="6" destOrd="0" presId="urn:microsoft.com/office/officeart/2005/8/layout/hierarchy2"/>
    <dgm:cxn modelId="{67685F55-35FB-4380-9692-8791C007830F}" type="presParOf" srcId="{5CBF2D72-DC37-4179-AB9C-8C2178868B4A}" destId="{CC87DE44-35CA-455F-BE6F-F4F8F06F5F56}" srcOrd="0" destOrd="0" presId="urn:microsoft.com/office/officeart/2005/8/layout/hierarchy2"/>
    <dgm:cxn modelId="{6CE1F29A-1193-404C-9A57-31CFDBD03AA9}" type="presParOf" srcId="{8663C0A2-A270-4322-BF58-C2F147414510}" destId="{B25810DC-FF52-4F25-B72B-5D7B47B7EC8E}" srcOrd="7" destOrd="0" presId="urn:microsoft.com/office/officeart/2005/8/layout/hierarchy2"/>
    <dgm:cxn modelId="{B7228431-B2E2-4C5F-A418-37E4BF595AEB}" type="presParOf" srcId="{B25810DC-FF52-4F25-B72B-5D7B47B7EC8E}" destId="{31E1313C-5020-407E-8762-432108BADC53}" srcOrd="0" destOrd="0" presId="urn:microsoft.com/office/officeart/2005/8/layout/hierarchy2"/>
    <dgm:cxn modelId="{D85CA056-95E3-46CD-9A72-397B43FB3751}" type="presParOf" srcId="{B25810DC-FF52-4F25-B72B-5D7B47B7EC8E}" destId="{FC55E8F3-C8F9-47C2-B824-E2BA08216BF7}" srcOrd="1" destOrd="0" presId="urn:microsoft.com/office/officeart/2005/8/layout/hierarchy2"/>
    <dgm:cxn modelId="{88752087-068D-4403-8CAA-9300AB7BB755}" type="presParOf" srcId="{8663C0A2-A270-4322-BF58-C2F147414510}" destId="{91CA80F1-765A-443B-A852-0082284BB669}" srcOrd="8" destOrd="0" presId="urn:microsoft.com/office/officeart/2005/8/layout/hierarchy2"/>
    <dgm:cxn modelId="{22ADCE61-228E-48DB-9137-E834405A19EA}" type="presParOf" srcId="{91CA80F1-765A-443B-A852-0082284BB669}" destId="{A159558D-DE68-4C1C-91DE-FD2FE9EB87F9}" srcOrd="0" destOrd="0" presId="urn:microsoft.com/office/officeart/2005/8/layout/hierarchy2"/>
    <dgm:cxn modelId="{92FCC70E-6877-4EB3-8A64-100006BFCBAD}" type="presParOf" srcId="{8663C0A2-A270-4322-BF58-C2F147414510}" destId="{21EA9E15-8D2B-43B8-BDEE-6A275F293797}" srcOrd="9" destOrd="0" presId="urn:microsoft.com/office/officeart/2005/8/layout/hierarchy2"/>
    <dgm:cxn modelId="{29C92C6C-8486-4DFE-9393-9D990655AB52}" type="presParOf" srcId="{21EA9E15-8D2B-43B8-BDEE-6A275F293797}" destId="{212A5466-E63E-492D-89B8-47211BB9D73D}" srcOrd="0" destOrd="0" presId="urn:microsoft.com/office/officeart/2005/8/layout/hierarchy2"/>
    <dgm:cxn modelId="{87265849-2DCA-4102-B846-21C2EDA5D3A3}" type="presParOf" srcId="{21EA9E15-8D2B-43B8-BDEE-6A275F293797}" destId="{D97FC890-6948-4439-9B56-EB366D6EF039}" srcOrd="1" destOrd="0" presId="urn:microsoft.com/office/officeart/2005/8/layout/hierarchy2"/>
    <dgm:cxn modelId="{B7CF7856-2545-4B21-BBAA-E3CA11D3AB21}" type="presParOf" srcId="{5666BC71-0D3E-4AE9-A088-50AA067E97CB}" destId="{7F27242C-7A86-4667-BC7F-EB7EAACC8FC3}" srcOrd="18" destOrd="0" presId="urn:microsoft.com/office/officeart/2005/8/layout/hierarchy2"/>
    <dgm:cxn modelId="{8375877F-5589-4A45-9D8C-B554024BFC76}" type="presParOf" srcId="{7F27242C-7A86-4667-BC7F-EB7EAACC8FC3}" destId="{65120847-9B4C-47B8-98F5-5F5F2C067C18}" srcOrd="0" destOrd="0" presId="urn:microsoft.com/office/officeart/2005/8/layout/hierarchy2"/>
    <dgm:cxn modelId="{9D5C0523-FBEE-4972-9A3A-ED71A4494471}" type="presParOf" srcId="{5666BC71-0D3E-4AE9-A088-50AA067E97CB}" destId="{12985F61-F738-42AF-A6E4-3D5DF3624500}" srcOrd="19" destOrd="0" presId="urn:microsoft.com/office/officeart/2005/8/layout/hierarchy2"/>
    <dgm:cxn modelId="{892F83B9-D3D9-4AA1-852C-8ACF458B9368}" type="presParOf" srcId="{12985F61-F738-42AF-A6E4-3D5DF3624500}" destId="{F2D05FD2-A526-412D-850D-F178C36829D2}" srcOrd="0" destOrd="0" presId="urn:microsoft.com/office/officeart/2005/8/layout/hierarchy2"/>
    <dgm:cxn modelId="{10B31462-B66A-48B3-A841-11C9C17D21D1}" type="presParOf" srcId="{12985F61-F738-42AF-A6E4-3D5DF3624500}" destId="{E9F4DF0F-3C41-40FE-B144-1059C53181EC}" srcOrd="1" destOrd="0" presId="urn:microsoft.com/office/officeart/2005/8/layout/hierarchy2"/>
    <dgm:cxn modelId="{9D2AB650-4EE5-45ED-B8A9-3DE07EB1D993}" type="presParOf" srcId="{E9F4DF0F-3C41-40FE-B144-1059C53181EC}" destId="{06C66EC0-0862-4832-9BD6-8B660B994911}" srcOrd="0" destOrd="0" presId="urn:microsoft.com/office/officeart/2005/8/layout/hierarchy2"/>
    <dgm:cxn modelId="{997C134E-5876-4B89-8D5C-68C88CABE4F8}" type="presParOf" srcId="{06C66EC0-0862-4832-9BD6-8B660B994911}" destId="{11E54BE1-144F-48E4-A7EE-772D2CD9707E}" srcOrd="0" destOrd="0" presId="urn:microsoft.com/office/officeart/2005/8/layout/hierarchy2"/>
    <dgm:cxn modelId="{767E18CB-E576-43AA-9CE5-1B0E59E4D8FB}" type="presParOf" srcId="{E9F4DF0F-3C41-40FE-B144-1059C53181EC}" destId="{29834A0E-194D-4BF6-A42C-CC68DA0E612F}" srcOrd="1" destOrd="0" presId="urn:microsoft.com/office/officeart/2005/8/layout/hierarchy2"/>
    <dgm:cxn modelId="{E8BF0776-D04E-4034-B646-73A24D84E131}" type="presParOf" srcId="{29834A0E-194D-4BF6-A42C-CC68DA0E612F}" destId="{5864C025-8DD7-4D7D-80FA-8E92C54D175E}" srcOrd="0" destOrd="0" presId="urn:microsoft.com/office/officeart/2005/8/layout/hierarchy2"/>
    <dgm:cxn modelId="{8E2E7E8E-42CE-45CC-8F1A-AE8035BEBA30}" type="presParOf" srcId="{29834A0E-194D-4BF6-A42C-CC68DA0E612F}" destId="{099E1842-20BC-4609-A404-D8CDD29876CA}" srcOrd="1" destOrd="0" presId="urn:microsoft.com/office/officeart/2005/8/layout/hierarchy2"/>
  </dgm:cxnLst>
  <dgm:bg/>
  <dgm:whole>
    <a:ln w="254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41039-C3F6-41ED-AF78-51588314B10B}">
      <dsp:nvSpPr>
        <dsp:cNvPr id="0" name=""/>
        <dsp:cNvSpPr/>
      </dsp:nvSpPr>
      <dsp:spPr>
        <a:xfrm>
          <a:off x="5250722" y="1755191"/>
          <a:ext cx="2031161" cy="1015580"/>
        </a:xfrm>
        <a:prstGeom prst="roundRect">
          <a:avLst>
            <a:gd name="adj" fmla="val 10000"/>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منابعی برای مطالعه بیشتر (این درس و درس بعد)</a:t>
          </a:r>
          <a:endParaRPr lang="fa-IR" sz="1600" kern="1200" dirty="0">
            <a:cs typeface="B Koodak" pitchFamily="2" charset="-78"/>
          </a:endParaRPr>
        </a:p>
      </dsp:txBody>
      <dsp:txXfrm>
        <a:off x="5280467" y="1784936"/>
        <a:ext cx="1971671" cy="956090"/>
      </dsp:txXfrm>
    </dsp:sp>
    <dsp:sp modelId="{75FEC0BF-DE6D-4AD4-A9A5-735E1DD50FD1}">
      <dsp:nvSpPr>
        <dsp:cNvPr id="0" name=""/>
        <dsp:cNvSpPr/>
      </dsp:nvSpPr>
      <dsp:spPr>
        <a:xfrm rot="14707178">
          <a:off x="3878936" y="1366847"/>
          <a:ext cx="1931106" cy="40390"/>
        </a:xfrm>
        <a:custGeom>
          <a:avLst/>
          <a:gdLst/>
          <a:ahLst/>
          <a:cxnLst/>
          <a:rect l="0" t="0" r="0" b="0"/>
          <a:pathLst>
            <a:path>
              <a:moveTo>
                <a:pt x="0" y="20195"/>
              </a:moveTo>
              <a:lnTo>
                <a:pt x="1931106" y="20195"/>
              </a:lnTo>
            </a:path>
          </a:pathLst>
        </a:custGeom>
        <a:no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96212" y="1338765"/>
        <a:ext cx="96555" cy="96555"/>
      </dsp:txXfrm>
    </dsp:sp>
    <dsp:sp modelId="{46AD74CA-31DD-44EE-8075-26957CF16200}">
      <dsp:nvSpPr>
        <dsp:cNvPr id="0" name=""/>
        <dsp:cNvSpPr/>
      </dsp:nvSpPr>
      <dsp:spPr>
        <a:xfrm>
          <a:off x="185715" y="3313"/>
          <a:ext cx="4252542" cy="1015580"/>
        </a:xfrm>
        <a:prstGeom prst="roundRect">
          <a:avLst>
            <a:gd name="adj" fmla="val 10000"/>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قرآن شناسی / آیت الله مصباح / ج 1 درس نهم                        تا درس هفدهم (ص 201 تا 356)</a:t>
          </a:r>
          <a:endParaRPr lang="fa-IR" sz="1600" kern="1200" dirty="0">
            <a:cs typeface="B Koodak" pitchFamily="2" charset="-78"/>
          </a:endParaRPr>
        </a:p>
      </dsp:txBody>
      <dsp:txXfrm>
        <a:off x="215460" y="33058"/>
        <a:ext cx="4193052" cy="956090"/>
      </dsp:txXfrm>
    </dsp:sp>
    <dsp:sp modelId="{5C173FEE-588C-4059-8471-72A8FC918D43}">
      <dsp:nvSpPr>
        <dsp:cNvPr id="0" name=""/>
        <dsp:cNvSpPr/>
      </dsp:nvSpPr>
      <dsp:spPr>
        <a:xfrm rot="12942401">
          <a:off x="4344213" y="1950806"/>
          <a:ext cx="1000553" cy="40390"/>
        </a:xfrm>
        <a:custGeom>
          <a:avLst/>
          <a:gdLst/>
          <a:ahLst/>
          <a:cxnLst/>
          <a:rect l="0" t="0" r="0" b="0"/>
          <a:pathLst>
            <a:path>
              <a:moveTo>
                <a:pt x="0" y="20195"/>
              </a:moveTo>
              <a:lnTo>
                <a:pt x="1000553" y="20195"/>
              </a:lnTo>
            </a:path>
          </a:pathLst>
        </a:custGeom>
        <a:no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19476" y="1945988"/>
        <a:ext cx="50027" cy="50027"/>
      </dsp:txXfrm>
    </dsp:sp>
    <dsp:sp modelId="{06E51C5D-37A9-4C50-AE7C-49C1F2E92CEE}">
      <dsp:nvSpPr>
        <dsp:cNvPr id="0" name=""/>
        <dsp:cNvSpPr/>
      </dsp:nvSpPr>
      <dsp:spPr>
        <a:xfrm>
          <a:off x="185715" y="1171231"/>
          <a:ext cx="4252542" cy="1015580"/>
        </a:xfrm>
        <a:prstGeom prst="roundRect">
          <a:avLst>
            <a:gd name="adj" fmla="val 10000"/>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وحی و نبوت در قرآن / آیت الله جوادی / ص 300 تا 352</a:t>
          </a:r>
          <a:endParaRPr lang="fa-IR" sz="1600" kern="1200" dirty="0">
            <a:cs typeface="B Koodak" pitchFamily="2" charset="-78"/>
          </a:endParaRPr>
        </a:p>
      </dsp:txBody>
      <dsp:txXfrm>
        <a:off x="215460" y="1200976"/>
        <a:ext cx="4193052" cy="956090"/>
      </dsp:txXfrm>
    </dsp:sp>
    <dsp:sp modelId="{9FCF8A84-1B91-48F0-800F-C529E70CD730}">
      <dsp:nvSpPr>
        <dsp:cNvPr id="0" name=""/>
        <dsp:cNvSpPr/>
      </dsp:nvSpPr>
      <dsp:spPr>
        <a:xfrm rot="8657599">
          <a:off x="4344213" y="2534765"/>
          <a:ext cx="1000553" cy="40390"/>
        </a:xfrm>
        <a:custGeom>
          <a:avLst/>
          <a:gdLst/>
          <a:ahLst/>
          <a:cxnLst/>
          <a:rect l="0" t="0" r="0" b="0"/>
          <a:pathLst>
            <a:path>
              <a:moveTo>
                <a:pt x="0" y="20195"/>
              </a:moveTo>
              <a:lnTo>
                <a:pt x="1000553" y="20195"/>
              </a:lnTo>
            </a:path>
          </a:pathLst>
        </a:custGeom>
        <a:no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19476" y="2529947"/>
        <a:ext cx="50027" cy="50027"/>
      </dsp:txXfrm>
    </dsp:sp>
    <dsp:sp modelId="{A3746DEF-A3DA-4B4B-AFA8-D315D1859DB4}">
      <dsp:nvSpPr>
        <dsp:cNvPr id="0" name=""/>
        <dsp:cNvSpPr/>
      </dsp:nvSpPr>
      <dsp:spPr>
        <a:xfrm>
          <a:off x="185715" y="2339150"/>
          <a:ext cx="4252542" cy="1015580"/>
        </a:xfrm>
        <a:prstGeom prst="roundRect">
          <a:avLst>
            <a:gd name="adj" fmla="val 10000"/>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المیزان / ج1 ص 58 تا 90</a:t>
          </a:r>
          <a:endParaRPr lang="fa-IR" sz="1600" kern="1200" dirty="0">
            <a:cs typeface="B Koodak" pitchFamily="2" charset="-78"/>
          </a:endParaRPr>
        </a:p>
      </dsp:txBody>
      <dsp:txXfrm>
        <a:off x="215460" y="2368895"/>
        <a:ext cx="4193052" cy="956090"/>
      </dsp:txXfrm>
    </dsp:sp>
    <dsp:sp modelId="{3B115AEA-BB22-4B20-8CE3-AC52A6AD0E17}">
      <dsp:nvSpPr>
        <dsp:cNvPr id="0" name=""/>
        <dsp:cNvSpPr/>
      </dsp:nvSpPr>
      <dsp:spPr>
        <a:xfrm rot="6892822">
          <a:off x="3878936" y="3118724"/>
          <a:ext cx="1931106" cy="40390"/>
        </a:xfrm>
        <a:custGeom>
          <a:avLst/>
          <a:gdLst/>
          <a:ahLst/>
          <a:cxnLst/>
          <a:rect l="0" t="0" r="0" b="0"/>
          <a:pathLst>
            <a:path>
              <a:moveTo>
                <a:pt x="0" y="20195"/>
              </a:moveTo>
              <a:lnTo>
                <a:pt x="1931106" y="20195"/>
              </a:lnTo>
            </a:path>
          </a:pathLst>
        </a:custGeom>
        <a:no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96212" y="3090642"/>
        <a:ext cx="96555" cy="96555"/>
      </dsp:txXfrm>
    </dsp:sp>
    <dsp:sp modelId="{010B038B-1015-4ED4-851E-56A481B01074}">
      <dsp:nvSpPr>
        <dsp:cNvPr id="0" name=""/>
        <dsp:cNvSpPr/>
      </dsp:nvSpPr>
      <dsp:spPr>
        <a:xfrm>
          <a:off x="185715" y="3507068"/>
          <a:ext cx="4252542" cy="1015580"/>
        </a:xfrm>
        <a:prstGeom prst="roundRect">
          <a:avLst>
            <a:gd name="adj" fmla="val 10000"/>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تسنیم / ج2 ص 409 تا 504</a:t>
          </a:r>
          <a:endParaRPr lang="fa-IR" sz="1600" kern="1200" dirty="0">
            <a:cs typeface="B Koodak" pitchFamily="2" charset="-78"/>
          </a:endParaRPr>
        </a:p>
      </dsp:txBody>
      <dsp:txXfrm>
        <a:off x="215460" y="3536813"/>
        <a:ext cx="4193052" cy="9560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4700F-ED96-447C-8863-CAC1EE0DC9FB}">
      <dsp:nvSpPr>
        <dsp:cNvPr id="0" name=""/>
        <dsp:cNvSpPr/>
      </dsp:nvSpPr>
      <dsp:spPr>
        <a:xfrm>
          <a:off x="5362508" y="7223"/>
          <a:ext cx="3379963" cy="94902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چند قرآن کریم در شرایط متفاوت بر حضرت نازل شده لکن این دگرگونی ها تاثیری در انسجام مطالب و شیوه اعجاز آمیز آن نداشته</a:t>
          </a:r>
          <a:endParaRPr lang="fa-IR" sz="1600" kern="1200" dirty="0">
            <a:cs typeface="B Koodak" pitchFamily="2" charset="-78"/>
          </a:endParaRPr>
        </a:p>
      </dsp:txBody>
      <dsp:txXfrm>
        <a:off x="5390304" y="35019"/>
        <a:ext cx="3324371" cy="893429"/>
      </dsp:txXfrm>
    </dsp:sp>
    <dsp:sp modelId="{CD95D390-DB11-4064-AB8D-CEF9EA9020F1}">
      <dsp:nvSpPr>
        <dsp:cNvPr id="0" name=""/>
        <dsp:cNvSpPr/>
      </dsp:nvSpPr>
      <dsp:spPr>
        <a:xfrm rot="10800000">
          <a:off x="4798257" y="469660"/>
          <a:ext cx="564251" cy="24146"/>
        </a:xfrm>
        <a:custGeom>
          <a:avLst/>
          <a:gdLst/>
          <a:ahLst/>
          <a:cxnLst/>
          <a:rect l="0" t="0" r="0" b="0"/>
          <a:pathLst>
            <a:path>
              <a:moveTo>
                <a:pt x="0" y="12073"/>
              </a:moveTo>
              <a:lnTo>
                <a:pt x="564251" y="12073"/>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66276" y="467627"/>
        <a:ext cx="28212" cy="28212"/>
      </dsp:txXfrm>
    </dsp:sp>
    <dsp:sp modelId="{4986B66A-5363-472B-800A-4FDB8044C814}">
      <dsp:nvSpPr>
        <dsp:cNvPr id="0" name=""/>
        <dsp:cNvSpPr/>
      </dsp:nvSpPr>
      <dsp:spPr>
        <a:xfrm>
          <a:off x="1433966" y="7223"/>
          <a:ext cx="3364291" cy="949021"/>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 فَلَا يَتَدَبَّرُونَ الْقُرْءَانَ  وَ لَوْ كاَنَ مِنْ عِندِ غَيرْ اللَّهِ لَوَجَدُواْ فِيهِ اخْتِلَافًا كَثِيرًا (نساء / 82)</a:t>
          </a:r>
          <a:endParaRPr lang="fa-IR" sz="1600" kern="1200" dirty="0">
            <a:cs typeface="B Koodak" pitchFamily="2" charset="-78"/>
          </a:endParaRPr>
        </a:p>
      </dsp:txBody>
      <dsp:txXfrm>
        <a:off x="1461762" y="35019"/>
        <a:ext cx="3308699" cy="893429"/>
      </dsp:txXfrm>
    </dsp:sp>
    <dsp:sp modelId="{FCA3D5DA-17CC-461C-AFDF-84307A47E363}">
      <dsp:nvSpPr>
        <dsp:cNvPr id="0" name=""/>
        <dsp:cNvSpPr/>
      </dsp:nvSpPr>
      <dsp:spPr>
        <a:xfrm>
          <a:off x="8072466" y="3319539"/>
          <a:ext cx="670005" cy="1009593"/>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صورت منطقی برهان</a:t>
          </a:r>
          <a:endParaRPr lang="fa-IR" sz="1600" kern="1200" dirty="0">
            <a:cs typeface="B Koodak" pitchFamily="2" charset="-78"/>
          </a:endParaRPr>
        </a:p>
      </dsp:txBody>
      <dsp:txXfrm>
        <a:off x="8092090" y="3339163"/>
        <a:ext cx="630757" cy="970345"/>
      </dsp:txXfrm>
    </dsp:sp>
    <dsp:sp modelId="{D54F6F0F-2080-410D-A9ED-C51C8B6B275E}">
      <dsp:nvSpPr>
        <dsp:cNvPr id="0" name=""/>
        <dsp:cNvSpPr/>
      </dsp:nvSpPr>
      <dsp:spPr>
        <a:xfrm rot="14536476">
          <a:off x="7183924" y="3275471"/>
          <a:ext cx="1212831" cy="24146"/>
        </a:xfrm>
        <a:custGeom>
          <a:avLst/>
          <a:gdLst/>
          <a:ahLst/>
          <a:cxnLst/>
          <a:rect l="0" t="0" r="0" b="0"/>
          <a:pathLst>
            <a:path>
              <a:moveTo>
                <a:pt x="0" y="12073"/>
              </a:moveTo>
              <a:lnTo>
                <a:pt x="1212831" y="12073"/>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60019" y="3257224"/>
        <a:ext cx="60641" cy="60641"/>
      </dsp:txXfrm>
    </dsp:sp>
    <dsp:sp modelId="{70DEA8CB-14D1-46AF-A864-8D67382FE4FD}">
      <dsp:nvSpPr>
        <dsp:cNvPr id="0" name=""/>
        <dsp:cNvSpPr/>
      </dsp:nvSpPr>
      <dsp:spPr>
        <a:xfrm>
          <a:off x="6992023" y="2398096"/>
          <a:ext cx="516191" cy="705313"/>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7007142" y="2413215"/>
        <a:ext cx="485953" cy="675075"/>
      </dsp:txXfrm>
    </dsp:sp>
    <dsp:sp modelId="{A4896350-87BB-489D-AE5A-7BBFE264FD71}">
      <dsp:nvSpPr>
        <dsp:cNvPr id="0" name=""/>
        <dsp:cNvSpPr/>
      </dsp:nvSpPr>
      <dsp:spPr>
        <a:xfrm rot="10800000">
          <a:off x="6427772" y="2738680"/>
          <a:ext cx="564251" cy="24146"/>
        </a:xfrm>
        <a:custGeom>
          <a:avLst/>
          <a:gdLst/>
          <a:ahLst/>
          <a:cxnLst/>
          <a:rect l="0" t="0" r="0" b="0"/>
          <a:pathLst>
            <a:path>
              <a:moveTo>
                <a:pt x="0" y="12073"/>
              </a:moveTo>
              <a:lnTo>
                <a:pt x="564251" y="120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95792" y="2736647"/>
        <a:ext cx="28212" cy="28212"/>
      </dsp:txXfrm>
    </dsp:sp>
    <dsp:sp modelId="{D31AAB5D-4827-40F2-9B56-0516B124E4F1}">
      <dsp:nvSpPr>
        <dsp:cNvPr id="0" name=""/>
        <dsp:cNvSpPr/>
      </dsp:nvSpPr>
      <dsp:spPr>
        <a:xfrm>
          <a:off x="4609036" y="2086277"/>
          <a:ext cx="1818736" cy="1328952"/>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قرآن  ساخته دست بشر بود در طول تاریخ نزولش </a:t>
          </a:r>
          <a:r>
            <a:rPr lang="fa-IR" sz="1600" kern="1200" dirty="0" smtClean="0">
              <a:solidFill>
                <a:srgbClr val="FF0000"/>
              </a:solidFill>
              <a:cs typeface="B Koodak" pitchFamily="2" charset="-78"/>
            </a:rPr>
            <a:t>دگرگونی و اختلاف پیدا می کرد</a:t>
          </a:r>
          <a:endParaRPr lang="fa-IR" sz="1600" kern="1200" dirty="0">
            <a:solidFill>
              <a:srgbClr val="FF0000"/>
            </a:solidFill>
            <a:cs typeface="B Koodak" pitchFamily="2" charset="-78"/>
          </a:endParaRPr>
        </a:p>
      </dsp:txBody>
      <dsp:txXfrm>
        <a:off x="4647960" y="2125201"/>
        <a:ext cx="1740888" cy="1251104"/>
      </dsp:txXfrm>
    </dsp:sp>
    <dsp:sp modelId="{0FA356FC-D8CE-4C5C-B647-1CFB71BB76DC}">
      <dsp:nvSpPr>
        <dsp:cNvPr id="0" name=""/>
        <dsp:cNvSpPr/>
      </dsp:nvSpPr>
      <dsp:spPr>
        <a:xfrm rot="10800000">
          <a:off x="4044784" y="2738680"/>
          <a:ext cx="564251" cy="24146"/>
        </a:xfrm>
        <a:custGeom>
          <a:avLst/>
          <a:gdLst/>
          <a:ahLst/>
          <a:cxnLst/>
          <a:rect l="0" t="0" r="0" b="0"/>
          <a:pathLst>
            <a:path>
              <a:moveTo>
                <a:pt x="0" y="12073"/>
              </a:moveTo>
              <a:lnTo>
                <a:pt x="564251" y="1207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312804" y="2736647"/>
        <a:ext cx="28212" cy="28212"/>
      </dsp:txXfrm>
    </dsp:sp>
    <dsp:sp modelId="{F0433141-6A3F-45B7-858C-0C7B2BF083BC}">
      <dsp:nvSpPr>
        <dsp:cNvPr id="0" name=""/>
        <dsp:cNvSpPr/>
      </dsp:nvSpPr>
      <dsp:spPr>
        <a:xfrm>
          <a:off x="2756543" y="2308341"/>
          <a:ext cx="1288241" cy="88482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هر انسانی با دو نوع دگرگونی مواجه است</a:t>
          </a:r>
          <a:endParaRPr lang="fa-IR" sz="1600" kern="1200" dirty="0">
            <a:cs typeface="B Koodak" pitchFamily="2" charset="-78"/>
          </a:endParaRPr>
        </a:p>
      </dsp:txBody>
      <dsp:txXfrm>
        <a:off x="2782459" y="2334257"/>
        <a:ext cx="1236409" cy="832991"/>
      </dsp:txXfrm>
    </dsp:sp>
    <dsp:sp modelId="{6F55935F-E075-4241-877D-28F18A49D590}">
      <dsp:nvSpPr>
        <dsp:cNvPr id="0" name=""/>
        <dsp:cNvSpPr/>
      </dsp:nvSpPr>
      <dsp:spPr>
        <a:xfrm rot="14223491">
          <a:off x="1955601" y="2303277"/>
          <a:ext cx="1037632" cy="24146"/>
        </a:xfrm>
        <a:custGeom>
          <a:avLst/>
          <a:gdLst/>
          <a:ahLst/>
          <a:cxnLst/>
          <a:rect l="0" t="0" r="0" b="0"/>
          <a:pathLst>
            <a:path>
              <a:moveTo>
                <a:pt x="0" y="12073"/>
              </a:moveTo>
              <a:lnTo>
                <a:pt x="1037632" y="1207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48476" y="2289410"/>
        <a:ext cx="51881" cy="51881"/>
      </dsp:txXfrm>
    </dsp:sp>
    <dsp:sp modelId="{9AFF5D72-1360-40B9-BA27-E14DA56CB684}">
      <dsp:nvSpPr>
        <dsp:cNvPr id="0" name=""/>
        <dsp:cNvSpPr/>
      </dsp:nvSpPr>
      <dsp:spPr>
        <a:xfrm>
          <a:off x="401527" y="1062041"/>
          <a:ext cx="1790763" cy="163581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رشد تدریجی معلومات و مهارت ها و تاثیر آن در اندیشه و گفتار و نوشتار</a:t>
          </a:r>
          <a:endParaRPr lang="fa-IR" sz="1600" kern="1200" dirty="0">
            <a:cs typeface="B Koodak" pitchFamily="2" charset="-78"/>
          </a:endParaRPr>
        </a:p>
      </dsp:txBody>
      <dsp:txXfrm>
        <a:off x="449438" y="1109952"/>
        <a:ext cx="1694941" cy="1539991"/>
      </dsp:txXfrm>
    </dsp:sp>
    <dsp:sp modelId="{7BE1C526-9133-46E7-AFFC-F74F5D9DA41E}">
      <dsp:nvSpPr>
        <dsp:cNvPr id="0" name=""/>
        <dsp:cNvSpPr/>
      </dsp:nvSpPr>
      <dsp:spPr>
        <a:xfrm rot="7376509">
          <a:off x="1955601" y="3174083"/>
          <a:ext cx="1037632" cy="24146"/>
        </a:xfrm>
        <a:custGeom>
          <a:avLst/>
          <a:gdLst/>
          <a:ahLst/>
          <a:cxnLst/>
          <a:rect l="0" t="0" r="0" b="0"/>
          <a:pathLst>
            <a:path>
              <a:moveTo>
                <a:pt x="0" y="12073"/>
              </a:moveTo>
              <a:lnTo>
                <a:pt x="1037632" y="1207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48476" y="3160215"/>
        <a:ext cx="51881" cy="51881"/>
      </dsp:txXfrm>
    </dsp:sp>
    <dsp:sp modelId="{8EB667EF-4688-49E5-AD62-E984D91F35AE}">
      <dsp:nvSpPr>
        <dsp:cNvPr id="0" name=""/>
        <dsp:cNvSpPr/>
      </dsp:nvSpPr>
      <dsp:spPr>
        <a:xfrm>
          <a:off x="401527" y="2803652"/>
          <a:ext cx="1790763" cy="163581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پیدایش حالات روانی و احساسات و عواطف مختلف در اثر شرایط متغیر و تاثیر آنها بر اندیشه و گفتار و نوشتار</a:t>
          </a:r>
          <a:endParaRPr lang="fa-IR" sz="1600" kern="1200" dirty="0">
            <a:cs typeface="B Koodak" pitchFamily="2" charset="-78"/>
          </a:endParaRPr>
        </a:p>
      </dsp:txBody>
      <dsp:txXfrm>
        <a:off x="449438" y="2851563"/>
        <a:ext cx="1694941" cy="1539991"/>
      </dsp:txXfrm>
    </dsp:sp>
    <dsp:sp modelId="{89978D3E-1B96-4EB6-A505-1E64347A3812}">
      <dsp:nvSpPr>
        <dsp:cNvPr id="0" name=""/>
        <dsp:cNvSpPr/>
      </dsp:nvSpPr>
      <dsp:spPr>
        <a:xfrm rot="10500111">
          <a:off x="7507138" y="3836937"/>
          <a:ext cx="566404" cy="24146"/>
        </a:xfrm>
        <a:custGeom>
          <a:avLst/>
          <a:gdLst/>
          <a:ahLst/>
          <a:cxnLst/>
          <a:rect l="0" t="0" r="0" b="0"/>
          <a:pathLst>
            <a:path>
              <a:moveTo>
                <a:pt x="0" y="12073"/>
              </a:moveTo>
              <a:lnTo>
                <a:pt x="566404" y="12073"/>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76180" y="3834850"/>
        <a:ext cx="28320" cy="28320"/>
      </dsp:txXfrm>
    </dsp:sp>
    <dsp:sp modelId="{48EF1F3E-E8CF-43D5-B743-3D212FF32B45}">
      <dsp:nvSpPr>
        <dsp:cNvPr id="0" name=""/>
        <dsp:cNvSpPr/>
      </dsp:nvSpPr>
      <dsp:spPr>
        <a:xfrm>
          <a:off x="6992023" y="3521026"/>
          <a:ext cx="516191" cy="705313"/>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7007142" y="3536145"/>
        <a:ext cx="485953" cy="675075"/>
      </dsp:txXfrm>
    </dsp:sp>
    <dsp:sp modelId="{D85F5B27-5E33-4348-886D-37010CB9B35C}">
      <dsp:nvSpPr>
        <dsp:cNvPr id="0" name=""/>
        <dsp:cNvSpPr/>
      </dsp:nvSpPr>
      <dsp:spPr>
        <a:xfrm rot="10800000">
          <a:off x="6427772" y="3861610"/>
          <a:ext cx="564251" cy="24146"/>
        </a:xfrm>
        <a:custGeom>
          <a:avLst/>
          <a:gdLst/>
          <a:ahLst/>
          <a:cxnLst/>
          <a:rect l="0" t="0" r="0" b="0"/>
          <a:pathLst>
            <a:path>
              <a:moveTo>
                <a:pt x="0" y="12073"/>
              </a:moveTo>
              <a:lnTo>
                <a:pt x="564251" y="120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95792" y="3859577"/>
        <a:ext cx="28212" cy="28212"/>
      </dsp:txXfrm>
    </dsp:sp>
    <dsp:sp modelId="{74258B86-7FF9-408D-AF53-0D5113A92AD3}">
      <dsp:nvSpPr>
        <dsp:cNvPr id="0" name=""/>
        <dsp:cNvSpPr/>
      </dsp:nvSpPr>
      <dsp:spPr>
        <a:xfrm>
          <a:off x="4609036" y="3521026"/>
          <a:ext cx="1818736" cy="705313"/>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لکن قرآن کریم دارای این دگرگونی نیست</a:t>
          </a:r>
          <a:endParaRPr lang="fa-IR" sz="1600" kern="1200" dirty="0">
            <a:cs typeface="B Koodak" pitchFamily="2" charset="-78"/>
          </a:endParaRPr>
        </a:p>
      </dsp:txBody>
      <dsp:txXfrm>
        <a:off x="4629694" y="3541684"/>
        <a:ext cx="1777420" cy="663997"/>
      </dsp:txXfrm>
    </dsp:sp>
    <dsp:sp modelId="{4E1C6624-F4A8-44CE-8362-EA324D6021B1}">
      <dsp:nvSpPr>
        <dsp:cNvPr id="0" name=""/>
        <dsp:cNvSpPr/>
      </dsp:nvSpPr>
      <dsp:spPr>
        <a:xfrm rot="7063524">
          <a:off x="7183924" y="4349055"/>
          <a:ext cx="1212831" cy="24146"/>
        </a:xfrm>
        <a:custGeom>
          <a:avLst/>
          <a:gdLst/>
          <a:ahLst/>
          <a:cxnLst/>
          <a:rect l="0" t="0" r="0" b="0"/>
          <a:pathLst>
            <a:path>
              <a:moveTo>
                <a:pt x="0" y="12073"/>
              </a:moveTo>
              <a:lnTo>
                <a:pt x="1212831" y="12073"/>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60019" y="4330807"/>
        <a:ext cx="60641" cy="60641"/>
      </dsp:txXfrm>
    </dsp:sp>
    <dsp:sp modelId="{70301AC1-0461-4EC5-BD83-C0839F872026}">
      <dsp:nvSpPr>
        <dsp:cNvPr id="0" name=""/>
        <dsp:cNvSpPr/>
      </dsp:nvSpPr>
      <dsp:spPr>
        <a:xfrm>
          <a:off x="6992023" y="4545262"/>
          <a:ext cx="516191" cy="705313"/>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7007142" y="4560381"/>
        <a:ext cx="485953" cy="675075"/>
      </dsp:txXfrm>
    </dsp:sp>
    <dsp:sp modelId="{99F0840B-AD8B-4D14-9173-5B6E3F3880CF}">
      <dsp:nvSpPr>
        <dsp:cNvPr id="0" name=""/>
        <dsp:cNvSpPr/>
      </dsp:nvSpPr>
      <dsp:spPr>
        <a:xfrm rot="10800000">
          <a:off x="6427772" y="4885846"/>
          <a:ext cx="564251" cy="24146"/>
        </a:xfrm>
        <a:custGeom>
          <a:avLst/>
          <a:gdLst/>
          <a:ahLst/>
          <a:cxnLst/>
          <a:rect l="0" t="0" r="0" b="0"/>
          <a:pathLst>
            <a:path>
              <a:moveTo>
                <a:pt x="0" y="12073"/>
              </a:moveTo>
              <a:lnTo>
                <a:pt x="564251" y="120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95792" y="4883813"/>
        <a:ext cx="28212" cy="28212"/>
      </dsp:txXfrm>
    </dsp:sp>
    <dsp:sp modelId="{F01CF369-B2A3-44EA-B2F6-5B9636B1F5CD}">
      <dsp:nvSpPr>
        <dsp:cNvPr id="0" name=""/>
        <dsp:cNvSpPr/>
      </dsp:nvSpPr>
      <dsp:spPr>
        <a:xfrm>
          <a:off x="4609036" y="4545262"/>
          <a:ext cx="1818736" cy="705313"/>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قرآن ساخته دست بشر نیست </a:t>
          </a:r>
          <a:endParaRPr lang="fa-IR" sz="1600" kern="1200" dirty="0">
            <a:cs typeface="B Koodak" pitchFamily="2" charset="-78"/>
          </a:endParaRPr>
        </a:p>
      </dsp:txBody>
      <dsp:txXfrm>
        <a:off x="4629694" y="4565920"/>
        <a:ext cx="1777420" cy="663997"/>
      </dsp:txXfrm>
    </dsp:sp>
    <dsp:sp modelId="{A12099BB-DF08-46CE-9E7F-52AD8CED9AA3}">
      <dsp:nvSpPr>
        <dsp:cNvPr id="0" name=""/>
        <dsp:cNvSpPr/>
      </dsp:nvSpPr>
      <dsp:spPr>
        <a:xfrm rot="10800000">
          <a:off x="4044784" y="4885846"/>
          <a:ext cx="564251" cy="24146"/>
        </a:xfrm>
        <a:custGeom>
          <a:avLst/>
          <a:gdLst/>
          <a:ahLst/>
          <a:cxnLst/>
          <a:rect l="0" t="0" r="0" b="0"/>
          <a:pathLst>
            <a:path>
              <a:moveTo>
                <a:pt x="0" y="12073"/>
              </a:moveTo>
              <a:lnTo>
                <a:pt x="564251" y="1207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312804" y="4883813"/>
        <a:ext cx="28212" cy="28212"/>
      </dsp:txXfrm>
    </dsp:sp>
    <dsp:sp modelId="{A741EE25-6C17-41E2-A8FD-94B49C490E23}">
      <dsp:nvSpPr>
        <dsp:cNvPr id="0" name=""/>
        <dsp:cNvSpPr/>
      </dsp:nvSpPr>
      <dsp:spPr>
        <a:xfrm>
          <a:off x="1373563" y="4545262"/>
          <a:ext cx="2671221" cy="70531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از منبعی رسیده است که دارای علم ثابت و نا متناهی است</a:t>
          </a:r>
          <a:endParaRPr lang="fa-IR" sz="1600" kern="1200" dirty="0">
            <a:cs typeface="B Koodak" pitchFamily="2" charset="-78"/>
          </a:endParaRPr>
        </a:p>
      </dsp:txBody>
      <dsp:txXfrm>
        <a:off x="1394221" y="4565920"/>
        <a:ext cx="2629905" cy="663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37324-EC3F-4F3F-BA2A-F6F71EEF80F8}">
      <dsp:nvSpPr>
        <dsp:cNvPr id="0" name=""/>
        <dsp:cNvSpPr/>
      </dsp:nvSpPr>
      <dsp:spPr>
        <a:xfrm>
          <a:off x="7109458" y="2271719"/>
          <a:ext cx="1605945" cy="1314452"/>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تنها کتاب آسمانی که تحدی نموده است قرآن کریم است</a:t>
          </a:r>
          <a:endParaRPr lang="fa-IR" sz="1600" kern="1200" dirty="0">
            <a:cs typeface="B Koodak" pitchFamily="2" charset="-78"/>
          </a:endParaRPr>
        </a:p>
      </dsp:txBody>
      <dsp:txXfrm>
        <a:off x="7147957" y="2310218"/>
        <a:ext cx="1528947" cy="1237454"/>
      </dsp:txXfrm>
    </dsp:sp>
    <dsp:sp modelId="{EDEF102B-53DD-4C4E-889A-DA9D9B8EB372}">
      <dsp:nvSpPr>
        <dsp:cNvPr id="0" name=""/>
        <dsp:cNvSpPr/>
      </dsp:nvSpPr>
      <dsp:spPr>
        <a:xfrm rot="14707178">
          <a:off x="5333975" y="1775035"/>
          <a:ext cx="2499404" cy="40390"/>
        </a:xfrm>
        <a:custGeom>
          <a:avLst/>
          <a:gdLst/>
          <a:ahLst/>
          <a:cxnLst/>
          <a:rect l="0" t="0" r="0" b="0"/>
          <a:pathLst>
            <a:path>
              <a:moveTo>
                <a:pt x="0" y="20195"/>
              </a:moveTo>
              <a:lnTo>
                <a:pt x="2499404" y="2019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21192" y="1732745"/>
        <a:ext cx="124970" cy="124970"/>
      </dsp:txXfrm>
    </dsp:sp>
    <dsp:sp modelId="{49E766D7-7831-4DBA-B6B8-AD7E12FF5547}">
      <dsp:nvSpPr>
        <dsp:cNvPr id="0" name=""/>
        <dsp:cNvSpPr/>
      </dsp:nvSpPr>
      <dsp:spPr>
        <a:xfrm>
          <a:off x="428595" y="4289"/>
          <a:ext cx="5629300" cy="1314452"/>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قُل لَّئنِ‏ِ اجْتَمَعَتِ الْانسُ وَ الْجِنُّ عَلىَ أَن يَأْتُواْ بِمِثْلِ هَاذَا الْقُرْءَانِ                                               لَا يَأْتُونَ بِمِثْلِهِ وَ لَوْ كاَنَ بَعْضُهُمْ لِبَعْضٍ ظَهِيرًا (اسرا / 88)</a:t>
          </a:r>
          <a:endParaRPr lang="fa-IR" sz="1600" kern="1200" dirty="0">
            <a:cs typeface="B Koodak" pitchFamily="2" charset="-78"/>
          </a:endParaRPr>
        </a:p>
      </dsp:txBody>
      <dsp:txXfrm>
        <a:off x="467094" y="42788"/>
        <a:ext cx="5552302" cy="1237454"/>
      </dsp:txXfrm>
    </dsp:sp>
    <dsp:sp modelId="{77717F3E-7ADD-4E5B-8B19-43BB626D9D0B}">
      <dsp:nvSpPr>
        <dsp:cNvPr id="0" name=""/>
        <dsp:cNvSpPr/>
      </dsp:nvSpPr>
      <dsp:spPr>
        <a:xfrm rot="12942401">
          <a:off x="5936176" y="2530845"/>
          <a:ext cx="1295002" cy="40390"/>
        </a:xfrm>
        <a:custGeom>
          <a:avLst/>
          <a:gdLst/>
          <a:ahLst/>
          <a:cxnLst/>
          <a:rect l="0" t="0" r="0" b="0"/>
          <a:pathLst>
            <a:path>
              <a:moveTo>
                <a:pt x="0" y="20195"/>
              </a:moveTo>
              <a:lnTo>
                <a:pt x="1295002" y="2019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51302" y="2518665"/>
        <a:ext cx="64750" cy="64750"/>
      </dsp:txXfrm>
    </dsp:sp>
    <dsp:sp modelId="{C142E41E-A3B7-4FC1-8515-0F14058D5783}">
      <dsp:nvSpPr>
        <dsp:cNvPr id="0" name=""/>
        <dsp:cNvSpPr/>
      </dsp:nvSpPr>
      <dsp:spPr>
        <a:xfrm>
          <a:off x="428595" y="1515909"/>
          <a:ext cx="5629300" cy="1314452"/>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أَمْ يَقُولُونَ افْترََئهُ  قُلْ فَأْتُواْ بِعَشْرِ سُوَرٍ مِّثْلِهِ مُفْترََيَاتٍ وَ ادْعُواْ مَنِ                                    اسْتَطَعْتُم مِّن دُونِ اللَّهِ إِن كُنتُمْ صَادِقِينَ (هود / 13)</a:t>
          </a:r>
          <a:endParaRPr lang="fa-IR" sz="1600" kern="1200" dirty="0">
            <a:cs typeface="B Koodak" pitchFamily="2" charset="-78"/>
          </a:endParaRPr>
        </a:p>
      </dsp:txBody>
      <dsp:txXfrm>
        <a:off x="467094" y="1554408"/>
        <a:ext cx="5552302" cy="1237454"/>
      </dsp:txXfrm>
    </dsp:sp>
    <dsp:sp modelId="{E932D01B-5D06-48E8-A6BA-9700B90D1A2E}">
      <dsp:nvSpPr>
        <dsp:cNvPr id="0" name=""/>
        <dsp:cNvSpPr/>
      </dsp:nvSpPr>
      <dsp:spPr>
        <a:xfrm rot="8657599">
          <a:off x="5936176" y="3286656"/>
          <a:ext cx="1295002" cy="40390"/>
        </a:xfrm>
        <a:custGeom>
          <a:avLst/>
          <a:gdLst/>
          <a:ahLst/>
          <a:cxnLst/>
          <a:rect l="0" t="0" r="0" b="0"/>
          <a:pathLst>
            <a:path>
              <a:moveTo>
                <a:pt x="0" y="20195"/>
              </a:moveTo>
              <a:lnTo>
                <a:pt x="1295002" y="2019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51302" y="3274476"/>
        <a:ext cx="64750" cy="64750"/>
      </dsp:txXfrm>
    </dsp:sp>
    <dsp:sp modelId="{780752BD-9EEF-438E-BB2D-4D290B7CF0AC}">
      <dsp:nvSpPr>
        <dsp:cNvPr id="0" name=""/>
        <dsp:cNvSpPr/>
      </dsp:nvSpPr>
      <dsp:spPr>
        <a:xfrm>
          <a:off x="428595" y="3027529"/>
          <a:ext cx="5629300" cy="1314452"/>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أَمْ يَقُولُونَ افْترََئهُ  قُلْ فَأْتُواْ بِسُورَةٍ مِّثْلِهِ وَ ادْعُواْ مَنِ اسْتَطَعْتُم مِّن                                            دُونِ اللَّهِ إِن كُنتُمْ صَادِقِينَ (یونس / 38)</a:t>
          </a:r>
          <a:endParaRPr lang="fa-IR" sz="1600" kern="1200" dirty="0">
            <a:cs typeface="B Koodak" pitchFamily="2" charset="-78"/>
          </a:endParaRPr>
        </a:p>
      </dsp:txBody>
      <dsp:txXfrm>
        <a:off x="467094" y="3066028"/>
        <a:ext cx="5552302" cy="1237454"/>
      </dsp:txXfrm>
    </dsp:sp>
    <dsp:sp modelId="{1B2E2D70-A522-4DE3-8180-B72797D2DBA1}">
      <dsp:nvSpPr>
        <dsp:cNvPr id="0" name=""/>
        <dsp:cNvSpPr/>
      </dsp:nvSpPr>
      <dsp:spPr>
        <a:xfrm rot="6892822">
          <a:off x="5333975" y="4042466"/>
          <a:ext cx="2499404" cy="40390"/>
        </a:xfrm>
        <a:custGeom>
          <a:avLst/>
          <a:gdLst/>
          <a:ahLst/>
          <a:cxnLst/>
          <a:rect l="0" t="0" r="0" b="0"/>
          <a:pathLst>
            <a:path>
              <a:moveTo>
                <a:pt x="0" y="20195"/>
              </a:moveTo>
              <a:lnTo>
                <a:pt x="2499404" y="2019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21192" y="4000176"/>
        <a:ext cx="124970" cy="124970"/>
      </dsp:txXfrm>
    </dsp:sp>
    <dsp:sp modelId="{05D6B97C-604F-415E-9178-A635377CE819}">
      <dsp:nvSpPr>
        <dsp:cNvPr id="0" name=""/>
        <dsp:cNvSpPr/>
      </dsp:nvSpPr>
      <dsp:spPr>
        <a:xfrm>
          <a:off x="428595" y="4539150"/>
          <a:ext cx="5629300" cy="1314452"/>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وَ إِن كُنتُمْ فىِ رَيْبٍ مِّمَّا نَزَّلْنَا عَلىَ‏ عَبْدِنَا فَأْتُواْ بِسُورَةٍ مِّن مِّثْلِهِ وَ ادْعُواْ شُهَدَاءَكُم مِّن دُونِ اللَّهِ إِن كُنتُمْ صَادِقِينَ / فَإِن لَّمْ تَفْعَلُواْ وَ لَن تَفْعَلُواْ فَاتَّقُواْ النَّارَ الَّتىِ                                وَقُودُهَا النَّاسُ وَ الحِْجَارَةُ  أُعِدَّتْ لِلْكَافِرِينَ(24) (بقره / 24)</a:t>
          </a:r>
          <a:endParaRPr lang="fa-IR" sz="1600" kern="1200" dirty="0">
            <a:cs typeface="B Koodak" pitchFamily="2" charset="-78"/>
          </a:endParaRPr>
        </a:p>
      </dsp:txBody>
      <dsp:txXfrm>
        <a:off x="467094" y="4577649"/>
        <a:ext cx="5552302" cy="1237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A2B5-B5EB-44E2-B6B2-D3F71A5BA552}">
      <dsp:nvSpPr>
        <dsp:cNvPr id="0" name=""/>
        <dsp:cNvSpPr/>
      </dsp:nvSpPr>
      <dsp:spPr>
        <a:xfrm>
          <a:off x="8437421" y="1830245"/>
          <a:ext cx="700183" cy="895947"/>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صورت منطقی برهان</a:t>
          </a:r>
          <a:endParaRPr lang="fa-IR" sz="1600" kern="1200" dirty="0">
            <a:cs typeface="B Koodak" pitchFamily="2" charset="-78"/>
          </a:endParaRPr>
        </a:p>
      </dsp:txBody>
      <dsp:txXfrm>
        <a:off x="8457929" y="1850753"/>
        <a:ext cx="659167" cy="854931"/>
      </dsp:txXfrm>
    </dsp:sp>
    <dsp:sp modelId="{232ADE29-6DDD-4ED9-8624-16C2103B1A00}">
      <dsp:nvSpPr>
        <dsp:cNvPr id="0" name=""/>
        <dsp:cNvSpPr/>
      </dsp:nvSpPr>
      <dsp:spPr>
        <a:xfrm rot="15317337">
          <a:off x="7269751" y="1367428"/>
          <a:ext cx="1862395" cy="20239"/>
        </a:xfrm>
        <a:custGeom>
          <a:avLst/>
          <a:gdLst/>
          <a:ahLst/>
          <a:cxnLst/>
          <a:rect l="0" t="0" r="0" b="0"/>
          <a:pathLst>
            <a:path>
              <a:moveTo>
                <a:pt x="0" y="10119"/>
              </a:moveTo>
              <a:lnTo>
                <a:pt x="1862395" y="1011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154389" y="1330987"/>
        <a:ext cx="93119" cy="93119"/>
      </dsp:txXfrm>
    </dsp:sp>
    <dsp:sp modelId="{B86E41B3-6AE1-4105-B0F9-2CFA54606800}">
      <dsp:nvSpPr>
        <dsp:cNvPr id="0" name=""/>
        <dsp:cNvSpPr/>
      </dsp:nvSpPr>
      <dsp:spPr>
        <a:xfrm>
          <a:off x="1726319" y="181285"/>
          <a:ext cx="6238157"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اگر قرآن کریم نوشته دست بشر بود قطعا افراد دیگر </a:t>
          </a:r>
          <a:r>
            <a:rPr lang="fa-IR" sz="1600" b="1" kern="1200" dirty="0" smtClean="0">
              <a:solidFill>
                <a:srgbClr val="FF0000"/>
              </a:solidFill>
              <a:cs typeface="B Koodak" pitchFamily="2" charset="-78"/>
            </a:rPr>
            <a:t>می توانستند مانند آن را ایجاد کنند</a:t>
          </a:r>
          <a:endParaRPr lang="fa-IR" sz="1600" kern="1200" dirty="0">
            <a:solidFill>
              <a:srgbClr val="FF0000"/>
            </a:solidFill>
            <a:cs typeface="B Koodak" pitchFamily="2" charset="-78"/>
          </a:endParaRPr>
        </a:p>
      </dsp:txBody>
      <dsp:txXfrm>
        <a:off x="1743634" y="198600"/>
        <a:ext cx="6203527" cy="556551"/>
      </dsp:txXfrm>
    </dsp:sp>
    <dsp:sp modelId="{A6E47455-17D1-41C0-A8BA-8EF8E06E4822}">
      <dsp:nvSpPr>
        <dsp:cNvPr id="0" name=""/>
        <dsp:cNvSpPr/>
      </dsp:nvSpPr>
      <dsp:spPr>
        <a:xfrm rot="6771948">
          <a:off x="7592383" y="2828842"/>
          <a:ext cx="1217130" cy="20239"/>
        </a:xfrm>
        <a:custGeom>
          <a:avLst/>
          <a:gdLst/>
          <a:ahLst/>
          <a:cxnLst/>
          <a:rect l="0" t="0" r="0" b="0"/>
          <a:pathLst>
            <a:path>
              <a:moveTo>
                <a:pt x="0" y="10119"/>
              </a:moveTo>
              <a:lnTo>
                <a:pt x="1217130" y="1011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170520" y="2808533"/>
        <a:ext cx="60856" cy="60856"/>
      </dsp:txXfrm>
    </dsp:sp>
    <dsp:sp modelId="{770CC55A-E87E-4BB4-B846-B6D909CE8083}">
      <dsp:nvSpPr>
        <dsp:cNvPr id="0" name=""/>
        <dsp:cNvSpPr/>
      </dsp:nvSpPr>
      <dsp:spPr>
        <a:xfrm>
          <a:off x="6782113" y="3104113"/>
          <a:ext cx="1182362"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و التالی باطل</a:t>
          </a:r>
          <a:endParaRPr lang="fa-IR" sz="1600" kern="1200" dirty="0">
            <a:cs typeface="B Koodak" pitchFamily="2" charset="-78"/>
          </a:endParaRPr>
        </a:p>
      </dsp:txBody>
      <dsp:txXfrm>
        <a:off x="6799428" y="3121428"/>
        <a:ext cx="1147732" cy="556551"/>
      </dsp:txXfrm>
    </dsp:sp>
    <dsp:sp modelId="{AF2AC4A9-3D84-4D48-B65D-02C5BB6064C4}">
      <dsp:nvSpPr>
        <dsp:cNvPr id="0" name=""/>
        <dsp:cNvSpPr/>
      </dsp:nvSpPr>
      <dsp:spPr>
        <a:xfrm rot="14816156">
          <a:off x="5942025" y="2834218"/>
          <a:ext cx="1207230" cy="20239"/>
        </a:xfrm>
        <a:custGeom>
          <a:avLst/>
          <a:gdLst/>
          <a:ahLst/>
          <a:cxnLst/>
          <a:rect l="0" t="0" r="0" b="0"/>
          <a:pathLst>
            <a:path>
              <a:moveTo>
                <a:pt x="0" y="10119"/>
              </a:moveTo>
              <a:lnTo>
                <a:pt x="1207230"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515460" y="2814156"/>
        <a:ext cx="60361" cy="60361"/>
      </dsp:txXfrm>
    </dsp:sp>
    <dsp:sp modelId="{D9B1B868-2724-4537-B418-989E6C9A0C46}">
      <dsp:nvSpPr>
        <dsp:cNvPr id="0" name=""/>
        <dsp:cNvSpPr/>
      </dsp:nvSpPr>
      <dsp:spPr>
        <a:xfrm>
          <a:off x="5126805" y="1722893"/>
          <a:ext cx="1182362" cy="1132153"/>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اگر می توانستند قطعا این کار را </a:t>
          </a:r>
          <a:r>
            <a:rPr lang="fa-IR" sz="1600" b="1" kern="1200" dirty="0" smtClean="0">
              <a:solidFill>
                <a:srgbClr val="FF0000"/>
              </a:solidFill>
              <a:cs typeface="B Koodak" pitchFamily="2" charset="-78"/>
            </a:rPr>
            <a:t>انجام می دادند</a:t>
          </a:r>
          <a:endParaRPr lang="fa-IR" sz="1600" kern="1200" dirty="0">
            <a:solidFill>
              <a:srgbClr val="FF0000"/>
            </a:solidFill>
            <a:cs typeface="B Koodak" pitchFamily="2" charset="-78"/>
          </a:endParaRPr>
        </a:p>
      </dsp:txBody>
      <dsp:txXfrm>
        <a:off x="5159965" y="1756053"/>
        <a:ext cx="1116042" cy="1065833"/>
      </dsp:txXfrm>
    </dsp:sp>
    <dsp:sp modelId="{DD61EF7F-4681-41EA-ABCF-EDF468292E53}">
      <dsp:nvSpPr>
        <dsp:cNvPr id="0" name=""/>
        <dsp:cNvSpPr/>
      </dsp:nvSpPr>
      <dsp:spPr>
        <a:xfrm rot="10800000">
          <a:off x="4653860" y="2278851"/>
          <a:ext cx="472945" cy="20239"/>
        </a:xfrm>
        <a:custGeom>
          <a:avLst/>
          <a:gdLst/>
          <a:ahLst/>
          <a:cxnLst/>
          <a:rect l="0" t="0" r="0" b="0"/>
          <a:pathLst>
            <a:path>
              <a:moveTo>
                <a:pt x="0" y="10119"/>
              </a:moveTo>
              <a:lnTo>
                <a:pt x="472945"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878509" y="2277147"/>
        <a:ext cx="23647" cy="23647"/>
      </dsp:txXfrm>
    </dsp:sp>
    <dsp:sp modelId="{16D26F54-9949-4F01-82AD-99806BF443F0}">
      <dsp:nvSpPr>
        <dsp:cNvPr id="0" name=""/>
        <dsp:cNvSpPr/>
      </dsp:nvSpPr>
      <dsp:spPr>
        <a:xfrm>
          <a:off x="4153981" y="1993380"/>
          <a:ext cx="499879"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زیرا </a:t>
          </a:r>
          <a:endParaRPr lang="fa-IR" sz="1600" kern="1200" dirty="0">
            <a:cs typeface="B Koodak" pitchFamily="2" charset="-78"/>
          </a:endParaRPr>
        </a:p>
      </dsp:txBody>
      <dsp:txXfrm>
        <a:off x="4168622" y="2008021"/>
        <a:ext cx="470597" cy="561899"/>
      </dsp:txXfrm>
    </dsp:sp>
    <dsp:sp modelId="{271B52B4-38DF-4F40-A90C-79C0EB85D684}">
      <dsp:nvSpPr>
        <dsp:cNvPr id="0" name=""/>
        <dsp:cNvSpPr/>
      </dsp:nvSpPr>
      <dsp:spPr>
        <a:xfrm rot="10800000">
          <a:off x="3681036" y="2278851"/>
          <a:ext cx="472945" cy="20239"/>
        </a:xfrm>
        <a:custGeom>
          <a:avLst/>
          <a:gdLst/>
          <a:ahLst/>
          <a:cxnLst/>
          <a:rect l="0" t="0" r="0" b="0"/>
          <a:pathLst>
            <a:path>
              <a:moveTo>
                <a:pt x="0" y="10119"/>
              </a:moveTo>
              <a:lnTo>
                <a:pt x="472945"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905685" y="2277147"/>
        <a:ext cx="23647" cy="23647"/>
      </dsp:txXfrm>
    </dsp:sp>
    <dsp:sp modelId="{9BF2F79E-17BB-4DF6-A1C2-212EFC838BE1}">
      <dsp:nvSpPr>
        <dsp:cNvPr id="0" name=""/>
        <dsp:cNvSpPr/>
      </dsp:nvSpPr>
      <dsp:spPr>
        <a:xfrm>
          <a:off x="2743351" y="1345891"/>
          <a:ext cx="937684" cy="1886158"/>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در اینجا بین توانستن و انجام دادن ملازمه است با توجه به دو نکته:</a:t>
          </a:r>
          <a:endParaRPr lang="fa-IR" sz="1600" kern="1200" dirty="0">
            <a:cs typeface="B Koodak" pitchFamily="2" charset="-78"/>
          </a:endParaRPr>
        </a:p>
      </dsp:txBody>
      <dsp:txXfrm>
        <a:off x="2770815" y="1373355"/>
        <a:ext cx="882756" cy="1831230"/>
      </dsp:txXfrm>
    </dsp:sp>
    <dsp:sp modelId="{04D06DF8-C9AE-48EB-8C10-42D74104C5AC}">
      <dsp:nvSpPr>
        <dsp:cNvPr id="0" name=""/>
        <dsp:cNvSpPr/>
      </dsp:nvSpPr>
      <dsp:spPr>
        <a:xfrm rot="14236716">
          <a:off x="2069416" y="1910809"/>
          <a:ext cx="874925" cy="20239"/>
        </a:xfrm>
        <a:custGeom>
          <a:avLst/>
          <a:gdLst/>
          <a:ahLst/>
          <a:cxnLst/>
          <a:rect l="0" t="0" r="0" b="0"/>
          <a:pathLst>
            <a:path>
              <a:moveTo>
                <a:pt x="0" y="10119"/>
              </a:moveTo>
              <a:lnTo>
                <a:pt x="874925"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485006" y="1899056"/>
        <a:ext cx="43746" cy="43746"/>
      </dsp:txXfrm>
    </dsp:sp>
    <dsp:sp modelId="{D656EFDA-83E0-498B-8C71-73EDF9DBA70F}">
      <dsp:nvSpPr>
        <dsp:cNvPr id="0" name=""/>
        <dsp:cNvSpPr/>
      </dsp:nvSpPr>
      <dsp:spPr>
        <a:xfrm>
          <a:off x="6395" y="861143"/>
          <a:ext cx="2264011" cy="1383488"/>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baseline="0" dirty="0" smtClean="0">
              <a:cs typeface="B Koodak" pitchFamily="2" charset="-78"/>
            </a:rPr>
            <a:t>از طرفی قرآن کریم چهارده قرن است با صراحت لهجه تمام تحدی نموده است مطلقا</a:t>
          </a:r>
          <a:endParaRPr lang="fa-IR" sz="1600" kern="1200" dirty="0">
            <a:cs typeface="B Koodak" pitchFamily="2" charset="-78"/>
          </a:endParaRPr>
        </a:p>
      </dsp:txBody>
      <dsp:txXfrm>
        <a:off x="46916" y="901664"/>
        <a:ext cx="2182969" cy="1302446"/>
      </dsp:txXfrm>
    </dsp:sp>
    <dsp:sp modelId="{A7F69F26-7F67-42BB-8BCD-4364E806CC91}">
      <dsp:nvSpPr>
        <dsp:cNvPr id="0" name=""/>
        <dsp:cNvSpPr/>
      </dsp:nvSpPr>
      <dsp:spPr>
        <a:xfrm rot="7363284">
          <a:off x="2069416" y="2646892"/>
          <a:ext cx="874925" cy="20239"/>
        </a:xfrm>
        <a:custGeom>
          <a:avLst/>
          <a:gdLst/>
          <a:ahLst/>
          <a:cxnLst/>
          <a:rect l="0" t="0" r="0" b="0"/>
          <a:pathLst>
            <a:path>
              <a:moveTo>
                <a:pt x="0" y="10119"/>
              </a:moveTo>
              <a:lnTo>
                <a:pt x="874925"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485006" y="2635139"/>
        <a:ext cx="43746" cy="43746"/>
      </dsp:txXfrm>
    </dsp:sp>
    <dsp:sp modelId="{9AEB7C0A-293E-48D8-A870-37C4DA34DE3E}">
      <dsp:nvSpPr>
        <dsp:cNvPr id="0" name=""/>
        <dsp:cNvSpPr/>
      </dsp:nvSpPr>
      <dsp:spPr>
        <a:xfrm>
          <a:off x="6395" y="2333309"/>
          <a:ext cx="2264011" cy="1383488"/>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baseline="0" smtClean="0">
              <a:cs typeface="B Koodak" pitchFamily="2" charset="-78"/>
            </a:rPr>
            <a:t>از طرف دیگر دشمنان قرآن در زمان رسول الله ص و بعد از ایشان از هیچ تلاشی برای مبارزه با آن غفلت نکرده اند مطلقا</a:t>
          </a:r>
          <a:endParaRPr lang="fa-IR" sz="1600" kern="1200" dirty="0">
            <a:cs typeface="B Koodak" pitchFamily="2" charset="-78"/>
          </a:endParaRPr>
        </a:p>
      </dsp:txBody>
      <dsp:txXfrm>
        <a:off x="46916" y="2373830"/>
        <a:ext cx="2182969" cy="1302446"/>
      </dsp:txXfrm>
    </dsp:sp>
    <dsp:sp modelId="{A3CA4B86-CB19-4E07-9D04-F41A8F632835}">
      <dsp:nvSpPr>
        <dsp:cNvPr id="0" name=""/>
        <dsp:cNvSpPr/>
      </dsp:nvSpPr>
      <dsp:spPr>
        <a:xfrm rot="7439565">
          <a:off x="6122679" y="3740265"/>
          <a:ext cx="845922" cy="20239"/>
        </a:xfrm>
        <a:custGeom>
          <a:avLst/>
          <a:gdLst/>
          <a:ahLst/>
          <a:cxnLst/>
          <a:rect l="0" t="0" r="0" b="0"/>
          <a:pathLst>
            <a:path>
              <a:moveTo>
                <a:pt x="0" y="10119"/>
              </a:moveTo>
              <a:lnTo>
                <a:pt x="845922"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524493" y="3729236"/>
        <a:ext cx="42296" cy="42296"/>
      </dsp:txXfrm>
    </dsp:sp>
    <dsp:sp modelId="{45CDDA31-45D5-44C1-A5C0-750445DD0651}">
      <dsp:nvSpPr>
        <dsp:cNvPr id="0" name=""/>
        <dsp:cNvSpPr/>
      </dsp:nvSpPr>
      <dsp:spPr>
        <a:xfrm>
          <a:off x="5126805" y="3805475"/>
          <a:ext cx="1182362"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و التالی باطل</a:t>
          </a:r>
          <a:endParaRPr lang="fa-IR" sz="1600" kern="1200" dirty="0">
            <a:cs typeface="B Koodak" pitchFamily="2" charset="-78"/>
          </a:endParaRPr>
        </a:p>
      </dsp:txBody>
      <dsp:txXfrm>
        <a:off x="5144120" y="3822790"/>
        <a:ext cx="1147732" cy="556551"/>
      </dsp:txXfrm>
    </dsp:sp>
    <dsp:sp modelId="{23692582-14D1-4199-B41B-C07F7F5FD961}">
      <dsp:nvSpPr>
        <dsp:cNvPr id="0" name=""/>
        <dsp:cNvSpPr/>
      </dsp:nvSpPr>
      <dsp:spPr>
        <a:xfrm rot="10800000">
          <a:off x="4653860" y="4090946"/>
          <a:ext cx="472945" cy="20239"/>
        </a:xfrm>
        <a:custGeom>
          <a:avLst/>
          <a:gdLst/>
          <a:ahLst/>
          <a:cxnLst/>
          <a:rect l="0" t="0" r="0" b="0"/>
          <a:pathLst>
            <a:path>
              <a:moveTo>
                <a:pt x="0" y="10119"/>
              </a:moveTo>
              <a:lnTo>
                <a:pt x="472945"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878509" y="4089242"/>
        <a:ext cx="23647" cy="23647"/>
      </dsp:txXfrm>
    </dsp:sp>
    <dsp:sp modelId="{4C9A0D0B-D39C-44C3-9F3C-B99D5277871F}">
      <dsp:nvSpPr>
        <dsp:cNvPr id="0" name=""/>
        <dsp:cNvSpPr/>
      </dsp:nvSpPr>
      <dsp:spPr>
        <a:xfrm>
          <a:off x="381842" y="3805475"/>
          <a:ext cx="4272018"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نگاهی گذرا به گذشته تاریخ اسلام و بررسی دشمنی های امروزی با قرآن  این مساله را کاملا روشن می نماید</a:t>
          </a:r>
          <a:endParaRPr lang="fa-IR" sz="1600" kern="1200" dirty="0">
            <a:cs typeface="B Koodak" pitchFamily="2" charset="-78"/>
          </a:endParaRPr>
        </a:p>
      </dsp:txBody>
      <dsp:txXfrm>
        <a:off x="399157" y="3822790"/>
        <a:ext cx="4237388" cy="556551"/>
      </dsp:txXfrm>
    </dsp:sp>
    <dsp:sp modelId="{2D695047-A4D4-415B-B569-1A3906303EB6}">
      <dsp:nvSpPr>
        <dsp:cNvPr id="0" name=""/>
        <dsp:cNvSpPr/>
      </dsp:nvSpPr>
      <dsp:spPr>
        <a:xfrm rot="6534107">
          <a:off x="5815667" y="4080194"/>
          <a:ext cx="1459946" cy="20239"/>
        </a:xfrm>
        <a:custGeom>
          <a:avLst/>
          <a:gdLst/>
          <a:ahLst/>
          <a:cxnLst/>
          <a:rect l="0" t="0" r="0" b="0"/>
          <a:pathLst>
            <a:path>
              <a:moveTo>
                <a:pt x="0" y="10119"/>
              </a:moveTo>
              <a:lnTo>
                <a:pt x="1459946" y="10119"/>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509142" y="4053815"/>
        <a:ext cx="72997" cy="72997"/>
      </dsp:txXfrm>
    </dsp:sp>
    <dsp:sp modelId="{2C2B6BFD-8EBE-453D-9562-CFBDC8575C3A}">
      <dsp:nvSpPr>
        <dsp:cNvPr id="0" name=""/>
        <dsp:cNvSpPr/>
      </dsp:nvSpPr>
      <dsp:spPr>
        <a:xfrm>
          <a:off x="5126805" y="4485333"/>
          <a:ext cx="1182362"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فامقدم مثله</a:t>
          </a:r>
          <a:endParaRPr lang="fa-IR" sz="1600" kern="1200" dirty="0">
            <a:cs typeface="B Koodak" pitchFamily="2" charset="-78"/>
          </a:endParaRPr>
        </a:p>
      </dsp:txBody>
      <dsp:txXfrm>
        <a:off x="5144120" y="4502648"/>
        <a:ext cx="1147732" cy="556551"/>
      </dsp:txXfrm>
    </dsp:sp>
    <dsp:sp modelId="{D8EE42C8-B044-49AD-B724-66679EC5A4CD}">
      <dsp:nvSpPr>
        <dsp:cNvPr id="0" name=""/>
        <dsp:cNvSpPr/>
      </dsp:nvSpPr>
      <dsp:spPr>
        <a:xfrm rot="6282663">
          <a:off x="7269751" y="3168771"/>
          <a:ext cx="1862395" cy="20239"/>
        </a:xfrm>
        <a:custGeom>
          <a:avLst/>
          <a:gdLst/>
          <a:ahLst/>
          <a:cxnLst/>
          <a:rect l="0" t="0" r="0" b="0"/>
          <a:pathLst>
            <a:path>
              <a:moveTo>
                <a:pt x="0" y="10119"/>
              </a:moveTo>
              <a:lnTo>
                <a:pt x="1862395" y="1011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154389" y="3132331"/>
        <a:ext cx="93119" cy="93119"/>
      </dsp:txXfrm>
    </dsp:sp>
    <dsp:sp modelId="{A112050A-C2E6-436F-B67E-FFDDD70A8BB6}">
      <dsp:nvSpPr>
        <dsp:cNvPr id="0" name=""/>
        <dsp:cNvSpPr/>
      </dsp:nvSpPr>
      <dsp:spPr>
        <a:xfrm>
          <a:off x="6782113" y="3783972"/>
          <a:ext cx="1182362" cy="59118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فالمقدم مثله</a:t>
          </a:r>
          <a:endParaRPr lang="fa-IR" sz="1600" kern="1200" dirty="0">
            <a:cs typeface="B Koodak" pitchFamily="2" charset="-78"/>
          </a:endParaRPr>
        </a:p>
      </dsp:txBody>
      <dsp:txXfrm>
        <a:off x="6799428" y="3801287"/>
        <a:ext cx="1147732" cy="5565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D95F1-0228-4ECF-AEBC-3C8C6FDC78C1}">
      <dsp:nvSpPr>
        <dsp:cNvPr id="0" name=""/>
        <dsp:cNvSpPr/>
      </dsp:nvSpPr>
      <dsp:spPr>
        <a:xfrm>
          <a:off x="5169189" y="1911345"/>
          <a:ext cx="3516654" cy="703272"/>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بنابراین قرآن کریم تمام ویژگی های معجزه مصطلح را داراست زیرا</a:t>
          </a:r>
          <a:endParaRPr lang="fa-IR" sz="1600" kern="1200" dirty="0">
            <a:cs typeface="B Koodak" pitchFamily="2" charset="-78"/>
          </a:endParaRPr>
        </a:p>
      </dsp:txBody>
      <dsp:txXfrm>
        <a:off x="5189787" y="1931943"/>
        <a:ext cx="3475458" cy="662076"/>
      </dsp:txXfrm>
    </dsp:sp>
    <dsp:sp modelId="{7757427C-D7A9-42B2-8E61-BF1127D62FAE}">
      <dsp:nvSpPr>
        <dsp:cNvPr id="0" name=""/>
        <dsp:cNvSpPr/>
      </dsp:nvSpPr>
      <dsp:spPr>
        <a:xfrm rot="13846966">
          <a:off x="3726905" y="1550626"/>
          <a:ext cx="1767220" cy="55546"/>
        </a:xfrm>
        <a:custGeom>
          <a:avLst/>
          <a:gdLst/>
          <a:ahLst/>
          <a:cxnLst/>
          <a:rect l="0" t="0" r="0" b="0"/>
          <a:pathLst>
            <a:path>
              <a:moveTo>
                <a:pt x="0" y="27773"/>
              </a:moveTo>
              <a:lnTo>
                <a:pt x="1767220" y="277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66335" y="1534219"/>
        <a:ext cx="88361" cy="88361"/>
      </dsp:txXfrm>
    </dsp:sp>
    <dsp:sp modelId="{40367F1B-362E-4883-9C35-C2C163BF8D4D}">
      <dsp:nvSpPr>
        <dsp:cNvPr id="0" name=""/>
        <dsp:cNvSpPr/>
      </dsp:nvSpPr>
      <dsp:spPr>
        <a:xfrm>
          <a:off x="956" y="542183"/>
          <a:ext cx="4050886" cy="703272"/>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اولا امری خارق العاده است</a:t>
          </a:r>
          <a:endParaRPr lang="fa-IR" sz="1600" kern="1200" dirty="0">
            <a:cs typeface="B Koodak" pitchFamily="2" charset="-78"/>
          </a:endParaRPr>
        </a:p>
      </dsp:txBody>
      <dsp:txXfrm>
        <a:off x="21554" y="562781"/>
        <a:ext cx="4009690" cy="662076"/>
      </dsp:txXfrm>
    </dsp:sp>
    <dsp:sp modelId="{EA81EAF7-F217-49AF-B2A2-20CA1E321943}">
      <dsp:nvSpPr>
        <dsp:cNvPr id="0" name=""/>
        <dsp:cNvSpPr/>
      </dsp:nvSpPr>
      <dsp:spPr>
        <a:xfrm rot="12133072">
          <a:off x="4007035" y="2007014"/>
          <a:ext cx="1206960" cy="55546"/>
        </a:xfrm>
        <a:custGeom>
          <a:avLst/>
          <a:gdLst/>
          <a:ahLst/>
          <a:cxnLst/>
          <a:rect l="0" t="0" r="0" b="0"/>
          <a:pathLst>
            <a:path>
              <a:moveTo>
                <a:pt x="0" y="27773"/>
              </a:moveTo>
              <a:lnTo>
                <a:pt x="1206960" y="277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80341" y="2004613"/>
        <a:ext cx="60348" cy="60348"/>
      </dsp:txXfrm>
    </dsp:sp>
    <dsp:sp modelId="{078FE739-E350-4740-B27F-2B9C0445B63A}">
      <dsp:nvSpPr>
        <dsp:cNvPr id="0" name=""/>
        <dsp:cNvSpPr/>
      </dsp:nvSpPr>
      <dsp:spPr>
        <a:xfrm>
          <a:off x="956" y="1454957"/>
          <a:ext cx="4050886" cy="703272"/>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ثانیا الهی است و فرابشری</a:t>
          </a:r>
          <a:endParaRPr lang="fa-IR" sz="1600" kern="1200" dirty="0">
            <a:cs typeface="B Koodak" pitchFamily="2" charset="-78"/>
          </a:endParaRPr>
        </a:p>
      </dsp:txBody>
      <dsp:txXfrm>
        <a:off x="21554" y="1475555"/>
        <a:ext cx="4009690" cy="662076"/>
      </dsp:txXfrm>
    </dsp:sp>
    <dsp:sp modelId="{EE5F5278-2846-4600-8B3B-1F8CAE8CD293}">
      <dsp:nvSpPr>
        <dsp:cNvPr id="0" name=""/>
        <dsp:cNvSpPr/>
      </dsp:nvSpPr>
      <dsp:spPr>
        <a:xfrm rot="9466928">
          <a:off x="4007035" y="2463401"/>
          <a:ext cx="1206960" cy="55546"/>
        </a:xfrm>
        <a:custGeom>
          <a:avLst/>
          <a:gdLst/>
          <a:ahLst/>
          <a:cxnLst/>
          <a:rect l="0" t="0" r="0" b="0"/>
          <a:pathLst>
            <a:path>
              <a:moveTo>
                <a:pt x="0" y="27773"/>
              </a:moveTo>
              <a:lnTo>
                <a:pt x="1206960" y="277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80341" y="2461001"/>
        <a:ext cx="60348" cy="60348"/>
      </dsp:txXfrm>
    </dsp:sp>
    <dsp:sp modelId="{2A18B779-BC59-424B-A16D-2A65C4D7F5BE}">
      <dsp:nvSpPr>
        <dsp:cNvPr id="0" name=""/>
        <dsp:cNvSpPr/>
      </dsp:nvSpPr>
      <dsp:spPr>
        <a:xfrm>
          <a:off x="956" y="2367732"/>
          <a:ext cx="4050886" cy="703272"/>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ثالثا تقلید از آن ممکن نیست</a:t>
          </a:r>
          <a:endParaRPr lang="fa-IR" sz="1600" kern="1200" dirty="0">
            <a:cs typeface="B Koodak" pitchFamily="2" charset="-78"/>
          </a:endParaRPr>
        </a:p>
      </dsp:txBody>
      <dsp:txXfrm>
        <a:off x="21554" y="2388330"/>
        <a:ext cx="4009690" cy="662076"/>
      </dsp:txXfrm>
    </dsp:sp>
    <dsp:sp modelId="{FF834859-C771-4AB4-980D-7534DC5487C7}">
      <dsp:nvSpPr>
        <dsp:cNvPr id="0" name=""/>
        <dsp:cNvSpPr/>
      </dsp:nvSpPr>
      <dsp:spPr>
        <a:xfrm rot="7753034">
          <a:off x="3726905" y="2919789"/>
          <a:ext cx="1767220" cy="55546"/>
        </a:xfrm>
        <a:custGeom>
          <a:avLst/>
          <a:gdLst/>
          <a:ahLst/>
          <a:cxnLst/>
          <a:rect l="0" t="0" r="0" b="0"/>
          <a:pathLst>
            <a:path>
              <a:moveTo>
                <a:pt x="0" y="27773"/>
              </a:moveTo>
              <a:lnTo>
                <a:pt x="1767220" y="2777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66335" y="2903382"/>
        <a:ext cx="88361" cy="88361"/>
      </dsp:txXfrm>
    </dsp:sp>
    <dsp:sp modelId="{05B50615-D614-46B9-A0CF-C5204A1200AD}">
      <dsp:nvSpPr>
        <dsp:cNvPr id="0" name=""/>
        <dsp:cNvSpPr/>
      </dsp:nvSpPr>
      <dsp:spPr>
        <a:xfrm>
          <a:off x="956" y="3280507"/>
          <a:ext cx="4050886" cy="703272"/>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رابعا همراه با ادعای نبوت بوده است</a:t>
          </a:r>
          <a:endParaRPr lang="fa-IR" sz="1600" b="1" kern="1200" dirty="0">
            <a:cs typeface="B Koodak" pitchFamily="2" charset="-78"/>
          </a:endParaRPr>
        </a:p>
      </dsp:txBody>
      <dsp:txXfrm>
        <a:off x="21554" y="3301105"/>
        <a:ext cx="4009690" cy="6620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8265A-AB33-4824-9680-0E67D2F8FDE8}">
      <dsp:nvSpPr>
        <dsp:cNvPr id="0" name=""/>
        <dsp:cNvSpPr/>
      </dsp:nvSpPr>
      <dsp:spPr>
        <a:xfrm>
          <a:off x="8617000" y="2632130"/>
          <a:ext cx="523675" cy="1308011"/>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چند نکته</a:t>
          </a:r>
          <a:endParaRPr lang="fa-IR" sz="1600" kern="1200" dirty="0">
            <a:cs typeface="B Koodak" pitchFamily="2" charset="-78"/>
          </a:endParaRPr>
        </a:p>
      </dsp:txBody>
      <dsp:txXfrm>
        <a:off x="8632338" y="2647468"/>
        <a:ext cx="492999" cy="1277335"/>
      </dsp:txXfrm>
    </dsp:sp>
    <dsp:sp modelId="{D29F07A1-1BE6-486D-8069-F382ACEA2A27}">
      <dsp:nvSpPr>
        <dsp:cNvPr id="0" name=""/>
        <dsp:cNvSpPr/>
      </dsp:nvSpPr>
      <dsp:spPr>
        <a:xfrm rot="13863887">
          <a:off x="6617932" y="2304830"/>
          <a:ext cx="2455191" cy="52822"/>
        </a:xfrm>
        <a:custGeom>
          <a:avLst/>
          <a:gdLst/>
          <a:ahLst/>
          <a:cxnLst/>
          <a:rect l="0" t="0" r="0" b="0"/>
          <a:pathLst>
            <a:path>
              <a:moveTo>
                <a:pt x="0" y="26411"/>
              </a:moveTo>
              <a:lnTo>
                <a:pt x="2455191" y="2641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84148" y="2269862"/>
        <a:ext cx="122759" cy="122759"/>
      </dsp:txXfrm>
    </dsp:sp>
    <dsp:sp modelId="{40AD5959-C3FF-455E-8429-AAFB77D24852}">
      <dsp:nvSpPr>
        <dsp:cNvPr id="0" name=""/>
        <dsp:cNvSpPr/>
      </dsp:nvSpPr>
      <dsp:spPr>
        <a:xfrm>
          <a:off x="3324" y="856173"/>
          <a:ext cx="7070731" cy="1040348"/>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در قرآن کریم بهترین الفاظ در بهترین ترکیبات واقع شده است و در نتیجه این دو بهترین و کاملترین معانی تبیین می شود </a:t>
          </a:r>
          <a:endParaRPr lang="fa-IR" sz="1600" kern="1200" dirty="0">
            <a:cs typeface="B Koodak" pitchFamily="2" charset="-78"/>
          </a:endParaRPr>
        </a:p>
      </dsp:txBody>
      <dsp:txXfrm>
        <a:off x="33795" y="886644"/>
        <a:ext cx="7009789" cy="979406"/>
      </dsp:txXfrm>
    </dsp:sp>
    <dsp:sp modelId="{01ABDE7F-B5EA-473E-9124-A52FB53F1B84}">
      <dsp:nvSpPr>
        <dsp:cNvPr id="0" name=""/>
        <dsp:cNvSpPr/>
      </dsp:nvSpPr>
      <dsp:spPr>
        <a:xfrm rot="12036357">
          <a:off x="7021326" y="2969656"/>
          <a:ext cx="1648403" cy="52822"/>
        </a:xfrm>
        <a:custGeom>
          <a:avLst/>
          <a:gdLst/>
          <a:ahLst/>
          <a:cxnLst/>
          <a:rect l="0" t="0" r="0" b="0"/>
          <a:pathLst>
            <a:path>
              <a:moveTo>
                <a:pt x="0" y="26411"/>
              </a:moveTo>
              <a:lnTo>
                <a:pt x="1648403" y="2641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04318" y="2954857"/>
        <a:ext cx="82420" cy="82420"/>
      </dsp:txXfrm>
    </dsp:sp>
    <dsp:sp modelId="{8EFC8219-C7C3-4D60-86FE-6EBE0773A9A2}">
      <dsp:nvSpPr>
        <dsp:cNvPr id="0" name=""/>
        <dsp:cNvSpPr/>
      </dsp:nvSpPr>
      <dsp:spPr>
        <a:xfrm>
          <a:off x="3324" y="2185824"/>
          <a:ext cx="7070731" cy="1040348"/>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یقین به فصاحت و بلاغت اعجازی قرآن کریم توسط همگان میسر نیست بلکه متخصصین در زبان عرب می توانند در این مساله نظر دهند</a:t>
          </a:r>
          <a:endParaRPr lang="fa-IR" sz="1600" kern="1200" dirty="0">
            <a:cs typeface="B Koodak" pitchFamily="2" charset="-78"/>
          </a:endParaRPr>
        </a:p>
      </dsp:txBody>
      <dsp:txXfrm>
        <a:off x="33795" y="2216295"/>
        <a:ext cx="7009789" cy="979406"/>
      </dsp:txXfrm>
    </dsp:sp>
    <dsp:sp modelId="{164CE2A6-833B-4337-A1CF-781D236C38E7}">
      <dsp:nvSpPr>
        <dsp:cNvPr id="0" name=""/>
        <dsp:cNvSpPr/>
      </dsp:nvSpPr>
      <dsp:spPr>
        <a:xfrm rot="9322610">
          <a:off x="6996887" y="3613309"/>
          <a:ext cx="1697281" cy="52822"/>
        </a:xfrm>
        <a:custGeom>
          <a:avLst/>
          <a:gdLst/>
          <a:ahLst/>
          <a:cxnLst/>
          <a:rect l="0" t="0" r="0" b="0"/>
          <a:pathLst>
            <a:path>
              <a:moveTo>
                <a:pt x="0" y="26411"/>
              </a:moveTo>
              <a:lnTo>
                <a:pt x="1697281" y="2641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03096" y="3597288"/>
        <a:ext cx="84864" cy="84864"/>
      </dsp:txXfrm>
    </dsp:sp>
    <dsp:sp modelId="{35A33E5C-9A66-4A47-863C-59253DCD4DAE}">
      <dsp:nvSpPr>
        <dsp:cNvPr id="0" name=""/>
        <dsp:cNvSpPr/>
      </dsp:nvSpPr>
      <dsp:spPr>
        <a:xfrm>
          <a:off x="3618480" y="3515475"/>
          <a:ext cx="3455576" cy="955660"/>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معجزه هر پیامبری متناسب با علم و هنر رایج در زمان همان پیامبر بوده است</a:t>
          </a:r>
          <a:endParaRPr lang="fa-IR" sz="1600" kern="1200" dirty="0">
            <a:cs typeface="B Koodak" pitchFamily="2" charset="-78"/>
          </a:endParaRPr>
        </a:p>
      </dsp:txBody>
      <dsp:txXfrm>
        <a:off x="3646470" y="3543465"/>
        <a:ext cx="3399596" cy="899680"/>
      </dsp:txXfrm>
    </dsp:sp>
    <dsp:sp modelId="{6026AF2A-00EC-4D20-B89F-A470A45C24DB}">
      <dsp:nvSpPr>
        <dsp:cNvPr id="0" name=""/>
        <dsp:cNvSpPr/>
      </dsp:nvSpPr>
      <dsp:spPr>
        <a:xfrm rot="10800000">
          <a:off x="2075536" y="3966894"/>
          <a:ext cx="1542943" cy="52822"/>
        </a:xfrm>
        <a:custGeom>
          <a:avLst/>
          <a:gdLst/>
          <a:ahLst/>
          <a:cxnLst/>
          <a:rect l="0" t="0" r="0" b="0"/>
          <a:pathLst>
            <a:path>
              <a:moveTo>
                <a:pt x="0" y="26411"/>
              </a:moveTo>
              <a:lnTo>
                <a:pt x="1542943" y="264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08434" y="3954732"/>
        <a:ext cx="77147" cy="77147"/>
      </dsp:txXfrm>
    </dsp:sp>
    <dsp:sp modelId="{0D83D8BD-6A04-424D-91F5-58320632889E}">
      <dsp:nvSpPr>
        <dsp:cNvPr id="0" name=""/>
        <dsp:cNvSpPr/>
      </dsp:nvSpPr>
      <dsp:spPr>
        <a:xfrm>
          <a:off x="311643" y="3603403"/>
          <a:ext cx="1763893" cy="77980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حدیث در اسلاید بعد</a:t>
          </a:r>
          <a:endParaRPr lang="fa-IR" sz="1600" kern="1200" dirty="0">
            <a:cs typeface="B Koodak" pitchFamily="2" charset="-78"/>
          </a:endParaRPr>
        </a:p>
      </dsp:txBody>
      <dsp:txXfrm>
        <a:off x="334483" y="3626243"/>
        <a:ext cx="1718213" cy="734123"/>
      </dsp:txXfrm>
    </dsp:sp>
    <dsp:sp modelId="{708D96CC-B3AA-4C63-AC5A-DCEA02B25A6B}">
      <dsp:nvSpPr>
        <dsp:cNvPr id="0" name=""/>
        <dsp:cNvSpPr/>
      </dsp:nvSpPr>
      <dsp:spPr>
        <a:xfrm rot="7699347">
          <a:off x="6601392" y="4235790"/>
          <a:ext cx="2488271" cy="52822"/>
        </a:xfrm>
        <a:custGeom>
          <a:avLst/>
          <a:gdLst/>
          <a:ahLst/>
          <a:cxnLst/>
          <a:rect l="0" t="0" r="0" b="0"/>
          <a:pathLst>
            <a:path>
              <a:moveTo>
                <a:pt x="0" y="26411"/>
              </a:moveTo>
              <a:lnTo>
                <a:pt x="2488271" y="2641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83321" y="4199995"/>
        <a:ext cx="124413" cy="124413"/>
      </dsp:txXfrm>
    </dsp:sp>
    <dsp:sp modelId="{5EB1F275-C8F3-4631-BD16-A7327B13C2D1}">
      <dsp:nvSpPr>
        <dsp:cNvPr id="0" name=""/>
        <dsp:cNvSpPr/>
      </dsp:nvSpPr>
      <dsp:spPr>
        <a:xfrm>
          <a:off x="3618480" y="4760437"/>
          <a:ext cx="3455576" cy="955660"/>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در طول تاریخ تلاش کردند مثل قرآن بیاورند اما دست آخر به عجز خود اعتراف نمودند</a:t>
          </a:r>
          <a:endParaRPr lang="fa-IR" sz="1600" kern="1200" dirty="0">
            <a:cs typeface="B Koodak" pitchFamily="2" charset="-78"/>
          </a:endParaRPr>
        </a:p>
      </dsp:txBody>
      <dsp:txXfrm>
        <a:off x="3646470" y="4788427"/>
        <a:ext cx="3399596" cy="899680"/>
      </dsp:txXfrm>
    </dsp:sp>
    <dsp:sp modelId="{C27C0860-D718-42C6-87F3-5EE41EB4BEA5}">
      <dsp:nvSpPr>
        <dsp:cNvPr id="0" name=""/>
        <dsp:cNvSpPr/>
      </dsp:nvSpPr>
      <dsp:spPr>
        <a:xfrm rot="10800000">
          <a:off x="2075536" y="5211857"/>
          <a:ext cx="1542943" cy="52822"/>
        </a:xfrm>
        <a:custGeom>
          <a:avLst/>
          <a:gdLst/>
          <a:ahLst/>
          <a:cxnLst/>
          <a:rect l="0" t="0" r="0" b="0"/>
          <a:pathLst>
            <a:path>
              <a:moveTo>
                <a:pt x="0" y="26411"/>
              </a:moveTo>
              <a:lnTo>
                <a:pt x="1542943" y="264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08434" y="5199694"/>
        <a:ext cx="77147" cy="77147"/>
      </dsp:txXfrm>
    </dsp:sp>
    <dsp:sp modelId="{AF46A1D1-F22C-48C5-90D3-4E1DA2BB36B5}">
      <dsp:nvSpPr>
        <dsp:cNvPr id="0" name=""/>
        <dsp:cNvSpPr/>
      </dsp:nvSpPr>
      <dsp:spPr>
        <a:xfrm>
          <a:off x="311643" y="4848366"/>
          <a:ext cx="1763893" cy="77980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حدیث در اسلاید بعد</a:t>
          </a:r>
          <a:endParaRPr lang="fa-IR" sz="1600" kern="1200" dirty="0">
            <a:cs typeface="B Koodak" pitchFamily="2" charset="-78"/>
          </a:endParaRPr>
        </a:p>
      </dsp:txBody>
      <dsp:txXfrm>
        <a:off x="334483" y="4871206"/>
        <a:ext cx="1718213" cy="7341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0988A-3D55-4D6D-80B1-046DC636C23A}">
      <dsp:nvSpPr>
        <dsp:cNvPr id="0" name=""/>
        <dsp:cNvSpPr/>
      </dsp:nvSpPr>
      <dsp:spPr>
        <a:xfrm>
          <a:off x="8466689" y="1948362"/>
          <a:ext cx="671713" cy="623406"/>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حدیث اول</a:t>
          </a:r>
          <a:endParaRPr lang="fa-IR" sz="1600" kern="1200" dirty="0">
            <a:cs typeface="B Koodak" pitchFamily="2" charset="-78"/>
          </a:endParaRPr>
        </a:p>
      </dsp:txBody>
      <dsp:txXfrm>
        <a:off x="8484948" y="1966621"/>
        <a:ext cx="635195" cy="586888"/>
      </dsp:txXfrm>
    </dsp:sp>
    <dsp:sp modelId="{DE193417-A625-4D09-95C6-6C8B1101008D}">
      <dsp:nvSpPr>
        <dsp:cNvPr id="0" name=""/>
        <dsp:cNvSpPr/>
      </dsp:nvSpPr>
      <dsp:spPr>
        <a:xfrm rot="10800000">
          <a:off x="7831904" y="2248957"/>
          <a:ext cx="634784" cy="22214"/>
        </a:xfrm>
        <a:custGeom>
          <a:avLst/>
          <a:gdLst/>
          <a:ahLst/>
          <a:cxnLst/>
          <a:rect l="0" t="0" r="0" b="0"/>
          <a:pathLst>
            <a:path>
              <a:moveTo>
                <a:pt x="0" y="11107"/>
              </a:moveTo>
              <a:lnTo>
                <a:pt x="634784" y="111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33427" y="2244195"/>
        <a:ext cx="31739" cy="31739"/>
      </dsp:txXfrm>
    </dsp:sp>
    <dsp:sp modelId="{015EC2BC-6C00-4138-A738-24942748AD2C}">
      <dsp:nvSpPr>
        <dsp:cNvPr id="0" name=""/>
        <dsp:cNvSpPr/>
      </dsp:nvSpPr>
      <dsp:spPr>
        <a:xfrm>
          <a:off x="5597" y="785817"/>
          <a:ext cx="7826307" cy="2948495"/>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عَنْ أَبِي يَعْقُوبَ الْبَغْدَادِيِّ قَالَ: قَالَ ابْنُ السِّكِّيتِ‏ لِأَبِي الْحَسَنِ ع لِمَا ذَا بَعَثَ اللَّهُ مُوسَى بْنَ عِمْرَانَ ع بِالْعَصَا وَ يَدِهِ الْبَيْضَاءِ وَ آلَةِ السِّحْرِ وَ بَعَثَ عِيسَى بِآلَةِ الطِّبِّ وَ بَعَثَ مُحَمَّداً صَلَّى اللَّهُ عَلَيْهِ وَ آلِهِ وَ عَلَى جَمِيعِ الْأَنْبِيَاءِ بِالْكَلَامِ وَ الْخُطَبِ فَقَالَ أَبُو الْحَسَنِ ع إِنَّ اللَّهَ لَمَّا بَعَثَ مُوسَى ع كَانَ الْغَالِبُ عَلَى أَهْلِ عَصْرِهِ السِّحْرَ فَأَتَاهُمْ مِنْ عِنْدِ اللَّهِ بِمَا لَمْ يَكُنْ فِي وُسْعِهِمْ مِثْلُهُ وَ مَا أَبْطَلَ بِهِ سِحْرَهُمْ وَ أَثْبَتَ بِهِ الْحُجَّةَ عَلَيْهِمْ وَ إِنَّ اللَّهَ بَعَثَ عِيسَى ع فِي وَقْتٍ قَدْ ظَهَرَتْ فِيهِ الزَّمَانَاتُ‏وَ احْتَاجَ النَّاسُ إِلَى الطِّبِّ فَأَتَاهُمْ مِنْ عِنْدِ اللَّهِ بِمَا لَمْ يَكُنْ عِنْدَهُمْ مِثْلُهُ وَ بِمَا أَحْيَا لَهُمُ الْمَوْتَى وَ أَبْرَأَ الْأَكْمَهَ وَ الْأَبْرَصَ بِإِذْنِ اللَّهِ وَ أَثْبَتَ بِهِ الْحُجَّةَ عَلَيْهِمْ وَ إِنَّ اللَّهَ بَعَثَ مُحَمَّداً ص فِي وَقْتٍ كَانَ الْغَالِبُ عَلَى أَهْلِ عَصْرِهِ الْخُطَبَ وَ الْكَلَامَ‏ وَ أَظُنُّهُ قَالَ الشِّعْرَ فَأَتَاهُمْ مِنْ عِنْدِ اللَّهِ مِنْ مَوَاعِظِهِ وَ حِكَمِهِ مَا أَبْطَلَ بِهِ قَوْلَهُمْ وَ أَثْبَتَ بِهِ الْحُجَّةَ عَلَيْهِمْ قَالَ فَقَالَ ابْنُ السِّكِّيتِ تَاللَّهِ مَا رَأَيْتُ مِثْلَكَ قَطُّ فَمَا الْحُجَّةُ عَلَى الْخَلْقِ الْيَوْمَ قَالَ فَقَالَ ع الْعَقْلُ يُعْرَفُ بِهِ الصَّادِقُ عَلَى اللَّهِ فَيُصَدِّقُهُ وَ الْكَاذِبُ عَلَى اللَّهِ فَيُكَذِّبُهُ قَالَ فَقَالَ ابْنُ السِّكِّيتِ هَذَا وَ اللَّهِ هُوَ الْجَوَابُ. (کافی / ج 1 / 24 )</a:t>
          </a:r>
          <a:endParaRPr lang="fa-IR" sz="1600" kern="1200" dirty="0">
            <a:cs typeface="B Koodak" pitchFamily="2" charset="-78"/>
          </a:endParaRPr>
        </a:p>
      </dsp:txBody>
      <dsp:txXfrm>
        <a:off x="91955" y="872175"/>
        <a:ext cx="7653591" cy="2775779"/>
      </dsp:txXfrm>
    </dsp:sp>
    <dsp:sp modelId="{79CDF9FF-25F5-4808-93BA-F507C31A8D36}">
      <dsp:nvSpPr>
        <dsp:cNvPr id="0" name=""/>
        <dsp:cNvSpPr/>
      </dsp:nvSpPr>
      <dsp:spPr>
        <a:xfrm>
          <a:off x="8466689" y="4436753"/>
          <a:ext cx="671713" cy="623406"/>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حدیث دوم</a:t>
          </a:r>
          <a:endParaRPr lang="fa-IR" sz="1600" kern="1200" dirty="0">
            <a:cs typeface="B Koodak" pitchFamily="2" charset="-78"/>
          </a:endParaRPr>
        </a:p>
      </dsp:txBody>
      <dsp:txXfrm>
        <a:off x="8484948" y="4455012"/>
        <a:ext cx="635195" cy="586888"/>
      </dsp:txXfrm>
    </dsp:sp>
    <dsp:sp modelId="{4F321316-B449-4430-A355-27AC82200DC4}">
      <dsp:nvSpPr>
        <dsp:cNvPr id="0" name=""/>
        <dsp:cNvSpPr/>
      </dsp:nvSpPr>
      <dsp:spPr>
        <a:xfrm rot="10800000">
          <a:off x="7831904" y="4737349"/>
          <a:ext cx="634784" cy="22214"/>
        </a:xfrm>
        <a:custGeom>
          <a:avLst/>
          <a:gdLst/>
          <a:ahLst/>
          <a:cxnLst/>
          <a:rect l="0" t="0" r="0" b="0"/>
          <a:pathLst>
            <a:path>
              <a:moveTo>
                <a:pt x="0" y="11107"/>
              </a:moveTo>
              <a:lnTo>
                <a:pt x="634784" y="111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33427" y="4732587"/>
        <a:ext cx="31739" cy="31739"/>
      </dsp:txXfrm>
    </dsp:sp>
    <dsp:sp modelId="{B140085E-085D-4B3E-AB56-568CFF06F9B1}">
      <dsp:nvSpPr>
        <dsp:cNvPr id="0" name=""/>
        <dsp:cNvSpPr/>
      </dsp:nvSpPr>
      <dsp:spPr>
        <a:xfrm>
          <a:off x="5597" y="3853334"/>
          <a:ext cx="7826307" cy="1790243"/>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 ابن أبي العوجاء و ثلثة نفر من الدهرية اتفقوا على ان يعارض كل واحد منهم ربع القرآن و كانوا بمكة، و عاهدوا على أن يجيئوا بمعارضته في العام القابل، فلما حال الحول و اجتمعوا في مقام إبراهيم عليه السلام أيضا قال أحدهم: انى لما رأيت قوله: «يا أَرْضُ ابْلَعِي ماءَكِ وَ يا سَماءُ أَقْلِعِي وَ غِيضَ الْماءُ» كففت عن المعارضة و قال الآخر: و كذا أنا لما وجدت قوله: «فَلَمَّا اسْتَيْأَسُوا مِنْهُ خَلَصُوا نَجِيًّا» أيست من المعارضة، و كانوا يسترون ذلك، إذ مر عليهم الصادق عليه السلام فالتفت إليهم و قرأ عليهم: «قُلْ لَئِنِ اجْتَمَعَتِ الْإِنْسُ وَ الْجِنُّ عَلى‏ أَنْ يَأْتُوا بِمِثْلِ هذَا الْقُرْآنِ لا يَأْتُونَ بِمِثْلِهِ» فبهتوا.</a:t>
          </a:r>
          <a:endParaRPr lang="fa-IR" sz="1600" kern="1200" dirty="0">
            <a:cs typeface="B Koodak" pitchFamily="2" charset="-78"/>
          </a:endParaRPr>
        </a:p>
      </dsp:txBody>
      <dsp:txXfrm>
        <a:off x="58031" y="3905768"/>
        <a:ext cx="7721439" cy="16853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CB487-0C15-4E49-9B30-093E2F59BDFE}">
      <dsp:nvSpPr>
        <dsp:cNvPr id="0" name=""/>
        <dsp:cNvSpPr/>
      </dsp:nvSpPr>
      <dsp:spPr>
        <a:xfrm>
          <a:off x="4730811" y="1413773"/>
          <a:ext cx="4355788" cy="968307"/>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قرآن کریم با توجه به حجم اندکی که دارد لکن مشتمل بر معارف متعدد می باشد اعم از</a:t>
          </a:r>
          <a:endParaRPr lang="fa-IR" sz="1600" kern="1200" dirty="0">
            <a:cs typeface="B Koodak" pitchFamily="2" charset="-78"/>
          </a:endParaRPr>
        </a:p>
      </dsp:txBody>
      <dsp:txXfrm>
        <a:off x="4759172" y="1442134"/>
        <a:ext cx="4299066" cy="911585"/>
      </dsp:txXfrm>
    </dsp:sp>
    <dsp:sp modelId="{21185FAB-A28F-45D6-93D8-8F52484EF7EF}">
      <dsp:nvSpPr>
        <dsp:cNvPr id="0" name=""/>
        <dsp:cNvSpPr/>
      </dsp:nvSpPr>
      <dsp:spPr>
        <a:xfrm rot="15416685">
          <a:off x="3690298" y="1063895"/>
          <a:ext cx="1697563" cy="14378"/>
        </a:xfrm>
        <a:custGeom>
          <a:avLst/>
          <a:gdLst/>
          <a:ahLst/>
          <a:cxnLst/>
          <a:rect l="0" t="0" r="0" b="0"/>
          <a:pathLst>
            <a:path>
              <a:moveTo>
                <a:pt x="0" y="7189"/>
              </a:moveTo>
              <a:lnTo>
                <a:pt x="1697563"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496640" y="1028644"/>
        <a:ext cx="84878" cy="84878"/>
      </dsp:txXfrm>
    </dsp:sp>
    <dsp:sp modelId="{94E2E568-7212-48EC-99F7-285518576AFF}">
      <dsp:nvSpPr>
        <dsp:cNvPr id="0" name=""/>
        <dsp:cNvSpPr/>
      </dsp:nvSpPr>
      <dsp:spPr>
        <a:xfrm>
          <a:off x="1638754" y="4576"/>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دستورات اخلاقی</a:t>
          </a:r>
          <a:endParaRPr lang="fa-IR" sz="1600" kern="1200" dirty="0">
            <a:cs typeface="B Koodak" pitchFamily="2" charset="-78"/>
          </a:endParaRPr>
        </a:p>
      </dsp:txBody>
      <dsp:txXfrm>
        <a:off x="1652793" y="18615"/>
        <a:ext cx="2680515" cy="451251"/>
      </dsp:txXfrm>
    </dsp:sp>
    <dsp:sp modelId="{6A48172F-7889-4BB1-9041-F74D908ECDB9}">
      <dsp:nvSpPr>
        <dsp:cNvPr id="0" name=""/>
        <dsp:cNvSpPr/>
      </dsp:nvSpPr>
      <dsp:spPr>
        <a:xfrm rot="15049260">
          <a:off x="3955458" y="1339509"/>
          <a:ext cx="1167242" cy="14378"/>
        </a:xfrm>
        <a:custGeom>
          <a:avLst/>
          <a:gdLst/>
          <a:ahLst/>
          <a:cxnLst/>
          <a:rect l="0" t="0" r="0" b="0"/>
          <a:pathLst>
            <a:path>
              <a:moveTo>
                <a:pt x="0" y="7189"/>
              </a:moveTo>
              <a:lnTo>
                <a:pt x="1167242"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09898" y="1317517"/>
        <a:ext cx="58362" cy="58362"/>
      </dsp:txXfrm>
    </dsp:sp>
    <dsp:sp modelId="{4DA709FF-90D0-4363-86AF-7D3BB7DF405D}">
      <dsp:nvSpPr>
        <dsp:cNvPr id="0" name=""/>
        <dsp:cNvSpPr/>
      </dsp:nvSpPr>
      <dsp:spPr>
        <a:xfrm>
          <a:off x="1638754" y="555805"/>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قوانین حقوقی و جزائی</a:t>
          </a:r>
          <a:endParaRPr lang="fa-IR" sz="1600" kern="1200" dirty="0">
            <a:cs typeface="B Koodak" pitchFamily="2" charset="-78"/>
          </a:endParaRPr>
        </a:p>
      </dsp:txBody>
      <dsp:txXfrm>
        <a:off x="1652793" y="569844"/>
        <a:ext cx="2680515" cy="451251"/>
      </dsp:txXfrm>
    </dsp:sp>
    <dsp:sp modelId="{BDE28719-7F09-4F26-8609-005144BA208A}">
      <dsp:nvSpPr>
        <dsp:cNvPr id="0" name=""/>
        <dsp:cNvSpPr/>
      </dsp:nvSpPr>
      <dsp:spPr>
        <a:xfrm rot="14110531">
          <a:off x="4203335" y="1615123"/>
          <a:ext cx="671488" cy="14378"/>
        </a:xfrm>
        <a:custGeom>
          <a:avLst/>
          <a:gdLst/>
          <a:ahLst/>
          <a:cxnLst/>
          <a:rect l="0" t="0" r="0" b="0"/>
          <a:pathLst>
            <a:path>
              <a:moveTo>
                <a:pt x="0" y="7189"/>
              </a:moveTo>
              <a:lnTo>
                <a:pt x="671488"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22292" y="1605525"/>
        <a:ext cx="33574" cy="33574"/>
      </dsp:txXfrm>
    </dsp:sp>
    <dsp:sp modelId="{876A6457-C3A0-4F7C-AC84-C2A7419C9651}">
      <dsp:nvSpPr>
        <dsp:cNvPr id="0" name=""/>
        <dsp:cNvSpPr/>
      </dsp:nvSpPr>
      <dsp:spPr>
        <a:xfrm>
          <a:off x="1638754" y="1107033"/>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حکیمانه ترین مناسک عبادی</a:t>
          </a:r>
          <a:endParaRPr lang="fa-IR" sz="1600" kern="1200" dirty="0">
            <a:cs typeface="B Koodak" pitchFamily="2" charset="-78"/>
          </a:endParaRPr>
        </a:p>
      </dsp:txBody>
      <dsp:txXfrm>
        <a:off x="1652793" y="1121072"/>
        <a:ext cx="2680515" cy="451251"/>
      </dsp:txXfrm>
    </dsp:sp>
    <dsp:sp modelId="{FA8D5D39-1DC5-414C-AD82-004A564DB613}">
      <dsp:nvSpPr>
        <dsp:cNvPr id="0" name=""/>
        <dsp:cNvSpPr/>
      </dsp:nvSpPr>
      <dsp:spPr>
        <a:xfrm rot="10800000">
          <a:off x="4347347" y="1890737"/>
          <a:ext cx="383463" cy="14378"/>
        </a:xfrm>
        <a:custGeom>
          <a:avLst/>
          <a:gdLst/>
          <a:ahLst/>
          <a:cxnLst/>
          <a:rect l="0" t="0" r="0" b="0"/>
          <a:pathLst>
            <a:path>
              <a:moveTo>
                <a:pt x="0" y="7189"/>
              </a:moveTo>
              <a:lnTo>
                <a:pt x="383463"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29493" y="1888340"/>
        <a:ext cx="19173" cy="19173"/>
      </dsp:txXfrm>
    </dsp:sp>
    <dsp:sp modelId="{E6BB8933-0ED1-4CD0-AF7B-EE57D3B94BCA}">
      <dsp:nvSpPr>
        <dsp:cNvPr id="0" name=""/>
        <dsp:cNvSpPr/>
      </dsp:nvSpPr>
      <dsp:spPr>
        <a:xfrm>
          <a:off x="1638754" y="1658262"/>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احکام فردی و اجتماعی</a:t>
          </a:r>
          <a:endParaRPr lang="fa-IR" sz="1600" kern="1200" dirty="0">
            <a:cs typeface="B Koodak" pitchFamily="2" charset="-78"/>
          </a:endParaRPr>
        </a:p>
      </dsp:txBody>
      <dsp:txXfrm>
        <a:off x="1652793" y="1672301"/>
        <a:ext cx="2680515" cy="451251"/>
      </dsp:txXfrm>
    </dsp:sp>
    <dsp:sp modelId="{B7BB9FB4-78F1-4548-A6E0-C3A24973619A}">
      <dsp:nvSpPr>
        <dsp:cNvPr id="0" name=""/>
        <dsp:cNvSpPr/>
      </dsp:nvSpPr>
      <dsp:spPr>
        <a:xfrm rot="7489469">
          <a:off x="4203335" y="2166352"/>
          <a:ext cx="671488" cy="14378"/>
        </a:xfrm>
        <a:custGeom>
          <a:avLst/>
          <a:gdLst/>
          <a:ahLst/>
          <a:cxnLst/>
          <a:rect l="0" t="0" r="0" b="0"/>
          <a:pathLst>
            <a:path>
              <a:moveTo>
                <a:pt x="0" y="7189"/>
              </a:moveTo>
              <a:lnTo>
                <a:pt x="671488"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22292" y="2156753"/>
        <a:ext cx="33574" cy="33574"/>
      </dsp:txXfrm>
    </dsp:sp>
    <dsp:sp modelId="{6D86744A-9D8B-4D0A-AC8B-14067D83DED5}">
      <dsp:nvSpPr>
        <dsp:cNvPr id="0" name=""/>
        <dsp:cNvSpPr/>
      </dsp:nvSpPr>
      <dsp:spPr>
        <a:xfrm>
          <a:off x="1638754" y="2209490"/>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مواعظ و اندرزهای سودمند</a:t>
          </a:r>
          <a:endParaRPr lang="fa-IR" sz="1600" kern="1200" dirty="0">
            <a:cs typeface="B Koodak" pitchFamily="2" charset="-78"/>
          </a:endParaRPr>
        </a:p>
      </dsp:txBody>
      <dsp:txXfrm>
        <a:off x="1652793" y="2223529"/>
        <a:ext cx="2680515" cy="451251"/>
      </dsp:txXfrm>
    </dsp:sp>
    <dsp:sp modelId="{043A1F18-456F-4F31-8EB1-3328A06F1EF9}">
      <dsp:nvSpPr>
        <dsp:cNvPr id="0" name=""/>
        <dsp:cNvSpPr/>
      </dsp:nvSpPr>
      <dsp:spPr>
        <a:xfrm rot="6550740">
          <a:off x="3955458" y="2441966"/>
          <a:ext cx="1167242" cy="14378"/>
        </a:xfrm>
        <a:custGeom>
          <a:avLst/>
          <a:gdLst/>
          <a:ahLst/>
          <a:cxnLst/>
          <a:rect l="0" t="0" r="0" b="0"/>
          <a:pathLst>
            <a:path>
              <a:moveTo>
                <a:pt x="0" y="7189"/>
              </a:moveTo>
              <a:lnTo>
                <a:pt x="1167242"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09898" y="2419974"/>
        <a:ext cx="58362" cy="58362"/>
      </dsp:txXfrm>
    </dsp:sp>
    <dsp:sp modelId="{C995E7CD-DA87-4C65-AC2A-065EDDF4D688}">
      <dsp:nvSpPr>
        <dsp:cNvPr id="0" name=""/>
        <dsp:cNvSpPr/>
      </dsp:nvSpPr>
      <dsp:spPr>
        <a:xfrm>
          <a:off x="1638754" y="2760719"/>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نکات تاریخی سودمند</a:t>
          </a:r>
          <a:endParaRPr lang="fa-IR" sz="1600" kern="1200" dirty="0">
            <a:cs typeface="B Koodak" pitchFamily="2" charset="-78"/>
          </a:endParaRPr>
        </a:p>
      </dsp:txBody>
      <dsp:txXfrm>
        <a:off x="1652793" y="2774758"/>
        <a:ext cx="2680515" cy="451251"/>
      </dsp:txXfrm>
    </dsp:sp>
    <dsp:sp modelId="{D7134614-AE4B-4005-AAAE-319CBDAC79C6}">
      <dsp:nvSpPr>
        <dsp:cNvPr id="0" name=""/>
        <dsp:cNvSpPr/>
      </dsp:nvSpPr>
      <dsp:spPr>
        <a:xfrm rot="6183315">
          <a:off x="3690298" y="2717580"/>
          <a:ext cx="1697563" cy="14378"/>
        </a:xfrm>
        <a:custGeom>
          <a:avLst/>
          <a:gdLst/>
          <a:ahLst/>
          <a:cxnLst/>
          <a:rect l="0" t="0" r="0" b="0"/>
          <a:pathLst>
            <a:path>
              <a:moveTo>
                <a:pt x="0" y="7189"/>
              </a:moveTo>
              <a:lnTo>
                <a:pt x="1697563"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496640" y="2682330"/>
        <a:ext cx="84878" cy="84878"/>
      </dsp:txXfrm>
    </dsp:sp>
    <dsp:sp modelId="{513E8BDB-83D0-4419-9254-99FC64D012FB}">
      <dsp:nvSpPr>
        <dsp:cNvPr id="0" name=""/>
        <dsp:cNvSpPr/>
      </dsp:nvSpPr>
      <dsp:spPr>
        <a:xfrm>
          <a:off x="1638754" y="3311947"/>
          <a:ext cx="2708593" cy="47932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شیوه های سازنده تعلیم و تربیت</a:t>
          </a:r>
          <a:endParaRPr lang="fa-IR" sz="1600" kern="1200" dirty="0">
            <a:cs typeface="B Koodak" pitchFamily="2" charset="-78"/>
          </a:endParaRPr>
        </a:p>
      </dsp:txBody>
      <dsp:txXfrm>
        <a:off x="1652793" y="3325986"/>
        <a:ext cx="2680515" cy="451251"/>
      </dsp:txXfrm>
    </dsp:sp>
    <dsp:sp modelId="{DAF7DAC5-98EA-4A74-8908-B810C1C8DDBC}">
      <dsp:nvSpPr>
        <dsp:cNvPr id="0" name=""/>
        <dsp:cNvSpPr/>
      </dsp:nvSpPr>
      <dsp:spPr>
        <a:xfrm>
          <a:off x="8139848" y="3878852"/>
          <a:ext cx="946751" cy="836055"/>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خصوص این معارف باید گفت</a:t>
          </a:r>
          <a:endParaRPr lang="fa-IR" sz="1600" kern="1200" dirty="0">
            <a:cs typeface="B Koodak" pitchFamily="2" charset="-78"/>
          </a:endParaRPr>
        </a:p>
      </dsp:txBody>
      <dsp:txXfrm>
        <a:off x="8164335" y="3903339"/>
        <a:ext cx="897777" cy="787081"/>
      </dsp:txXfrm>
    </dsp:sp>
    <dsp:sp modelId="{0DADA4F0-2AC4-4B45-A74B-E418C9C5DE0D}">
      <dsp:nvSpPr>
        <dsp:cNvPr id="0" name=""/>
        <dsp:cNvSpPr/>
      </dsp:nvSpPr>
      <dsp:spPr>
        <a:xfrm rot="13540814">
          <a:off x="7673689" y="4093352"/>
          <a:ext cx="548853" cy="14378"/>
        </a:xfrm>
        <a:custGeom>
          <a:avLst/>
          <a:gdLst/>
          <a:ahLst/>
          <a:cxnLst/>
          <a:rect l="0" t="0" r="0" b="0"/>
          <a:pathLst>
            <a:path>
              <a:moveTo>
                <a:pt x="0" y="7189"/>
              </a:moveTo>
              <a:lnTo>
                <a:pt x="548853"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34395" y="4086820"/>
        <a:ext cx="27442" cy="27442"/>
      </dsp:txXfrm>
    </dsp:sp>
    <dsp:sp modelId="{ED0813CB-812C-414C-96DE-9797F9E7757F}">
      <dsp:nvSpPr>
        <dsp:cNvPr id="0" name=""/>
        <dsp:cNvSpPr/>
      </dsp:nvSpPr>
      <dsp:spPr>
        <a:xfrm>
          <a:off x="6098471" y="3307348"/>
          <a:ext cx="1657913" cy="1193707"/>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فراهم کردن آنها فرا تر از توان انسانهای عادی است</a:t>
          </a:r>
          <a:endParaRPr lang="fa-IR" sz="1600" kern="1200" dirty="0">
            <a:cs typeface="B Koodak" pitchFamily="2" charset="-78"/>
          </a:endParaRPr>
        </a:p>
      </dsp:txBody>
      <dsp:txXfrm>
        <a:off x="6133433" y="3342310"/>
        <a:ext cx="1587989" cy="1123783"/>
      </dsp:txXfrm>
    </dsp:sp>
    <dsp:sp modelId="{18FDCB27-2FFF-4552-80CA-9731D8A421BA}">
      <dsp:nvSpPr>
        <dsp:cNvPr id="0" name=""/>
        <dsp:cNvSpPr/>
      </dsp:nvSpPr>
      <dsp:spPr>
        <a:xfrm rot="7272891">
          <a:off x="7578155" y="4606093"/>
          <a:ext cx="739921" cy="14378"/>
        </a:xfrm>
        <a:custGeom>
          <a:avLst/>
          <a:gdLst/>
          <a:ahLst/>
          <a:cxnLst/>
          <a:rect l="0" t="0" r="0" b="0"/>
          <a:pathLst>
            <a:path>
              <a:moveTo>
                <a:pt x="0" y="7189"/>
              </a:moveTo>
              <a:lnTo>
                <a:pt x="739921" y="718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9618" y="4594784"/>
        <a:ext cx="36996" cy="36996"/>
      </dsp:txXfrm>
    </dsp:sp>
    <dsp:sp modelId="{AF33AEE9-0EB6-4157-BC76-E5ED6CF48BF5}">
      <dsp:nvSpPr>
        <dsp:cNvPr id="0" name=""/>
        <dsp:cNvSpPr/>
      </dsp:nvSpPr>
      <dsp:spPr>
        <a:xfrm>
          <a:off x="6098471" y="4572955"/>
          <a:ext cx="1657913" cy="713457"/>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فردی که این معارف را آورده است</a:t>
          </a:r>
          <a:endParaRPr lang="fa-IR" sz="1600" kern="1200" dirty="0">
            <a:cs typeface="B Koodak" pitchFamily="2" charset="-78"/>
          </a:endParaRPr>
        </a:p>
      </dsp:txBody>
      <dsp:txXfrm>
        <a:off x="6119367" y="4593851"/>
        <a:ext cx="1616121" cy="671665"/>
      </dsp:txXfrm>
    </dsp:sp>
    <dsp:sp modelId="{130C4A6C-1F0C-4251-9E84-C50D443CD4E3}">
      <dsp:nvSpPr>
        <dsp:cNvPr id="0" name=""/>
        <dsp:cNvSpPr/>
      </dsp:nvSpPr>
      <dsp:spPr>
        <a:xfrm rot="14707178">
          <a:off x="5451022" y="4509073"/>
          <a:ext cx="911434" cy="14378"/>
        </a:xfrm>
        <a:custGeom>
          <a:avLst/>
          <a:gdLst/>
          <a:ahLst/>
          <a:cxnLst/>
          <a:rect l="0" t="0" r="0" b="0"/>
          <a:pathLst>
            <a:path>
              <a:moveTo>
                <a:pt x="0" y="7189"/>
              </a:moveTo>
              <a:lnTo>
                <a:pt x="911434" y="7189"/>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3954" y="4493476"/>
        <a:ext cx="45571" cy="45571"/>
      </dsp:txXfrm>
    </dsp:sp>
    <dsp:sp modelId="{4E1CBAD0-B1F4-4AD2-B429-C77281CAA43F}">
      <dsp:nvSpPr>
        <dsp:cNvPr id="0" name=""/>
        <dsp:cNvSpPr/>
      </dsp:nvSpPr>
      <dsp:spPr>
        <a:xfrm>
          <a:off x="57399" y="3863176"/>
          <a:ext cx="5657608" cy="479329"/>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امی و درس نخوانده است</a:t>
          </a:r>
          <a:endParaRPr lang="fa-IR" sz="1600" kern="1200" dirty="0">
            <a:cs typeface="B Koodak" pitchFamily="2" charset="-78"/>
          </a:endParaRPr>
        </a:p>
      </dsp:txBody>
      <dsp:txXfrm>
        <a:off x="71438" y="3877215"/>
        <a:ext cx="5629530" cy="451251"/>
      </dsp:txXfrm>
    </dsp:sp>
    <dsp:sp modelId="{0A98ECFB-18BF-4465-9217-BC402CA087C7}">
      <dsp:nvSpPr>
        <dsp:cNvPr id="0" name=""/>
        <dsp:cNvSpPr/>
      </dsp:nvSpPr>
      <dsp:spPr>
        <a:xfrm rot="12942401">
          <a:off x="5670621" y="4784687"/>
          <a:ext cx="472236" cy="14378"/>
        </a:xfrm>
        <a:custGeom>
          <a:avLst/>
          <a:gdLst/>
          <a:ahLst/>
          <a:cxnLst/>
          <a:rect l="0" t="0" r="0" b="0"/>
          <a:pathLst>
            <a:path>
              <a:moveTo>
                <a:pt x="0" y="7189"/>
              </a:moveTo>
              <a:lnTo>
                <a:pt x="472236" y="7189"/>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94934" y="4780070"/>
        <a:ext cx="23611" cy="23611"/>
      </dsp:txXfrm>
    </dsp:sp>
    <dsp:sp modelId="{3AD08DC8-33D4-4612-88DE-6B25D8E34F22}">
      <dsp:nvSpPr>
        <dsp:cNvPr id="0" name=""/>
        <dsp:cNvSpPr/>
      </dsp:nvSpPr>
      <dsp:spPr>
        <a:xfrm>
          <a:off x="57399" y="4414405"/>
          <a:ext cx="5657608" cy="479329"/>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محیطی دور از تمدن پرورش یافته است</a:t>
          </a:r>
          <a:endParaRPr lang="fa-IR" sz="1600" kern="1200" dirty="0">
            <a:cs typeface="B Koodak" pitchFamily="2" charset="-78"/>
          </a:endParaRPr>
        </a:p>
      </dsp:txBody>
      <dsp:txXfrm>
        <a:off x="71438" y="4428444"/>
        <a:ext cx="5629530" cy="451251"/>
      </dsp:txXfrm>
    </dsp:sp>
    <dsp:sp modelId="{479D18D1-8DA3-416A-82BC-292C8F9F945B}">
      <dsp:nvSpPr>
        <dsp:cNvPr id="0" name=""/>
        <dsp:cNvSpPr/>
      </dsp:nvSpPr>
      <dsp:spPr>
        <a:xfrm rot="8657599">
          <a:off x="5670621" y="5060302"/>
          <a:ext cx="472236" cy="14378"/>
        </a:xfrm>
        <a:custGeom>
          <a:avLst/>
          <a:gdLst/>
          <a:ahLst/>
          <a:cxnLst/>
          <a:rect l="0" t="0" r="0" b="0"/>
          <a:pathLst>
            <a:path>
              <a:moveTo>
                <a:pt x="0" y="7189"/>
              </a:moveTo>
              <a:lnTo>
                <a:pt x="472236" y="7189"/>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94934" y="5055685"/>
        <a:ext cx="23611" cy="23611"/>
      </dsp:txXfrm>
    </dsp:sp>
    <dsp:sp modelId="{E70BF16C-DA8F-4974-B052-34AB40FA9BE0}">
      <dsp:nvSpPr>
        <dsp:cNvPr id="0" name=""/>
        <dsp:cNvSpPr/>
      </dsp:nvSpPr>
      <dsp:spPr>
        <a:xfrm>
          <a:off x="57399" y="4965633"/>
          <a:ext cx="5657608" cy="479329"/>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چهل سال قبل از بعثتش چنین سخنانی بر لب نیاورده است</a:t>
          </a:r>
          <a:endParaRPr lang="fa-IR" sz="1600" kern="1200" dirty="0">
            <a:cs typeface="B Koodak" pitchFamily="2" charset="-78"/>
          </a:endParaRPr>
        </a:p>
      </dsp:txBody>
      <dsp:txXfrm>
        <a:off x="71438" y="4979672"/>
        <a:ext cx="5629530" cy="451251"/>
      </dsp:txXfrm>
    </dsp:sp>
    <dsp:sp modelId="{52BAB74C-A4E5-4A96-B268-5338D1BBCBD0}">
      <dsp:nvSpPr>
        <dsp:cNvPr id="0" name=""/>
        <dsp:cNvSpPr/>
      </dsp:nvSpPr>
      <dsp:spPr>
        <a:xfrm rot="6892822">
          <a:off x="5451022" y="5335916"/>
          <a:ext cx="911434" cy="14378"/>
        </a:xfrm>
        <a:custGeom>
          <a:avLst/>
          <a:gdLst/>
          <a:ahLst/>
          <a:cxnLst/>
          <a:rect l="0" t="0" r="0" b="0"/>
          <a:pathLst>
            <a:path>
              <a:moveTo>
                <a:pt x="0" y="7189"/>
              </a:moveTo>
              <a:lnTo>
                <a:pt x="911434" y="7189"/>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3954" y="5320319"/>
        <a:ext cx="45571" cy="45571"/>
      </dsp:txXfrm>
    </dsp:sp>
    <dsp:sp modelId="{751E50AE-E832-4B99-BFFD-C5C524E5882E}">
      <dsp:nvSpPr>
        <dsp:cNvPr id="0" name=""/>
        <dsp:cNvSpPr/>
      </dsp:nvSpPr>
      <dsp:spPr>
        <a:xfrm>
          <a:off x="57399" y="5516862"/>
          <a:ext cx="5657608" cy="479329"/>
        </a:xfrm>
        <a:prstGeom prst="roundRect">
          <a:avLst>
            <a:gd name="adj" fmla="val 10000"/>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اسلوب بیان این کلمات و هماهنگی و موزون بودن آنها نیز از او بی سابقه بوده است</a:t>
          </a:r>
          <a:endParaRPr lang="fa-IR" sz="1600" kern="1200" dirty="0">
            <a:cs typeface="B Koodak" pitchFamily="2" charset="-78"/>
          </a:endParaRPr>
        </a:p>
      </dsp:txBody>
      <dsp:txXfrm>
        <a:off x="71438" y="5530901"/>
        <a:ext cx="5629530" cy="4512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7357E-43B5-4A42-B5A1-65079CF207E9}">
      <dsp:nvSpPr>
        <dsp:cNvPr id="0" name=""/>
        <dsp:cNvSpPr/>
      </dsp:nvSpPr>
      <dsp:spPr>
        <a:xfrm>
          <a:off x="6792869" y="1045154"/>
          <a:ext cx="1148426" cy="868466"/>
        </a:xfrm>
        <a:prstGeom prst="roundRect">
          <a:avLst>
            <a:gd name="adj" fmla="val 10000"/>
          </a:avLst>
        </a:prstGeom>
        <a:gradFill rotWithShape="0">
          <a:gsLst>
            <a:gs pos="0">
              <a:schemeClr val="accent3">
                <a:shade val="80000"/>
                <a:hueOff val="0"/>
                <a:satOff val="0"/>
                <a:lumOff val="0"/>
                <a:alphaOff val="0"/>
                <a:tint val="1000"/>
              </a:schemeClr>
            </a:gs>
            <a:gs pos="68000">
              <a:schemeClr val="accent3">
                <a:shade val="80000"/>
                <a:hueOff val="0"/>
                <a:satOff val="0"/>
                <a:lumOff val="0"/>
                <a:alphaOff val="0"/>
                <a:tint val="77000"/>
              </a:schemeClr>
            </a:gs>
            <a:gs pos="81000">
              <a:schemeClr val="accent3">
                <a:shade val="80000"/>
                <a:hueOff val="0"/>
                <a:satOff val="0"/>
                <a:lumOff val="0"/>
                <a:alphaOff val="0"/>
                <a:tint val="79000"/>
              </a:schemeClr>
            </a:gs>
            <a:gs pos="86000">
              <a:schemeClr val="accent3">
                <a:shade val="80000"/>
                <a:hueOff val="0"/>
                <a:satOff val="0"/>
                <a:lumOff val="0"/>
                <a:alphaOff val="0"/>
                <a:tint val="73000"/>
              </a:schemeClr>
            </a:gs>
            <a:gs pos="100000">
              <a:schemeClr val="accent3">
                <a:shade val="80000"/>
                <a:hueOff val="0"/>
                <a:satOff val="0"/>
                <a:lumOff val="0"/>
                <a:alphaOff val="0"/>
                <a:tint val="35000"/>
              </a:schemeClr>
            </a:gs>
          </a:gsLst>
          <a:lin ang="5400000" scaled="1"/>
        </a:gradFill>
        <a:ln>
          <a:noFill/>
        </a:ln>
        <a:effectLst>
          <a:glow rad="63500">
            <a:schemeClr val="accent3">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صورت منطقی استدلال</a:t>
          </a:r>
          <a:endParaRPr lang="fa-IR" sz="1600" kern="1200" dirty="0">
            <a:cs typeface="B Koodak" pitchFamily="2" charset="-78"/>
          </a:endParaRPr>
        </a:p>
      </dsp:txBody>
      <dsp:txXfrm>
        <a:off x="6818306" y="1070591"/>
        <a:ext cx="1097552" cy="817592"/>
      </dsp:txXfrm>
    </dsp:sp>
    <dsp:sp modelId="{42B1052A-DEBF-4BE0-86FA-8F2C3969E83B}">
      <dsp:nvSpPr>
        <dsp:cNvPr id="0" name=""/>
        <dsp:cNvSpPr/>
      </dsp:nvSpPr>
      <dsp:spPr>
        <a:xfrm rot="14178910">
          <a:off x="5819136" y="942707"/>
          <a:ext cx="1252692" cy="30995"/>
        </a:xfrm>
        <a:custGeom>
          <a:avLst/>
          <a:gdLst/>
          <a:ahLst/>
          <a:cxnLst/>
          <a:rect l="0" t="0" r="0" b="0"/>
          <a:pathLst>
            <a:path>
              <a:moveTo>
                <a:pt x="0" y="15497"/>
              </a:moveTo>
              <a:lnTo>
                <a:pt x="1252692" y="15497"/>
              </a:lnTo>
            </a:path>
          </a:pathLst>
        </a:custGeom>
        <a:noFill/>
        <a:ln w="1905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14165" y="926887"/>
        <a:ext cx="62634" cy="62634"/>
      </dsp:txXfrm>
    </dsp:sp>
    <dsp:sp modelId="{5979A171-3723-42A5-BDC6-4A4CC1B610F3}">
      <dsp:nvSpPr>
        <dsp:cNvPr id="0" name=""/>
        <dsp:cNvSpPr/>
      </dsp:nvSpPr>
      <dsp:spPr>
        <a:xfrm>
          <a:off x="1325400" y="2788"/>
          <a:ext cx="4772695" cy="868466"/>
        </a:xfrm>
        <a:prstGeom prst="roundRect">
          <a:avLst>
            <a:gd name="adj" fmla="val 10000"/>
          </a:avLst>
        </a:prstGeom>
        <a:gradFill rotWithShape="0">
          <a:gsLst>
            <a:gs pos="0">
              <a:schemeClr val="accent3">
                <a:tint val="99000"/>
                <a:hueOff val="0"/>
                <a:satOff val="0"/>
                <a:lumOff val="0"/>
                <a:alphaOff val="0"/>
                <a:tint val="1000"/>
              </a:schemeClr>
            </a:gs>
            <a:gs pos="68000">
              <a:schemeClr val="accent3">
                <a:tint val="99000"/>
                <a:hueOff val="0"/>
                <a:satOff val="0"/>
                <a:lumOff val="0"/>
                <a:alphaOff val="0"/>
                <a:tint val="77000"/>
              </a:schemeClr>
            </a:gs>
            <a:gs pos="81000">
              <a:schemeClr val="accent3">
                <a:tint val="99000"/>
                <a:hueOff val="0"/>
                <a:satOff val="0"/>
                <a:lumOff val="0"/>
                <a:alphaOff val="0"/>
                <a:tint val="79000"/>
              </a:schemeClr>
            </a:gs>
            <a:gs pos="86000">
              <a:schemeClr val="accent3">
                <a:tint val="99000"/>
                <a:hueOff val="0"/>
                <a:satOff val="0"/>
                <a:lumOff val="0"/>
                <a:alphaOff val="0"/>
                <a:tint val="73000"/>
              </a:schemeClr>
            </a:gs>
            <a:gs pos="100000">
              <a:schemeClr val="accent3">
                <a:tint val="99000"/>
                <a:hueOff val="0"/>
                <a:satOff val="0"/>
                <a:lumOff val="0"/>
                <a:alphaOff val="0"/>
                <a:tint val="35000"/>
              </a:schemeClr>
            </a:gs>
          </a:gsLst>
          <a:lin ang="5400000" scaled="1"/>
        </a:gradFill>
        <a:ln>
          <a:noFill/>
        </a:ln>
        <a:effectLst>
          <a:glow rad="63500">
            <a:schemeClr val="accent3">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معارف وسیعی را فردی امی، در محیطی دور از تمدن، بدون سابقه قبلی و با اسلوبی کاملا بدیع بیان نماید </a:t>
          </a:r>
          <a:r>
            <a:rPr lang="fa-IR" sz="1600" kern="1200" dirty="0" smtClean="0">
              <a:solidFill>
                <a:srgbClr val="FF0000"/>
              </a:solidFill>
              <a:cs typeface="B Koodak" pitchFamily="2" charset="-78"/>
            </a:rPr>
            <a:t>قطعا معجزه نموده است</a:t>
          </a:r>
          <a:endParaRPr lang="fa-IR" sz="1600" kern="1200" dirty="0">
            <a:solidFill>
              <a:srgbClr val="FF0000"/>
            </a:solidFill>
            <a:cs typeface="B Koodak" pitchFamily="2" charset="-78"/>
          </a:endParaRPr>
        </a:p>
      </dsp:txBody>
      <dsp:txXfrm>
        <a:off x="1350837" y="28225"/>
        <a:ext cx="4721821" cy="817592"/>
      </dsp:txXfrm>
    </dsp:sp>
    <dsp:sp modelId="{B21B38C2-9DEC-4888-B164-9BBF2CB29863}">
      <dsp:nvSpPr>
        <dsp:cNvPr id="0" name=""/>
        <dsp:cNvSpPr/>
      </dsp:nvSpPr>
      <dsp:spPr>
        <a:xfrm rot="11015597">
          <a:off x="6097411" y="1442075"/>
          <a:ext cx="696142" cy="30995"/>
        </a:xfrm>
        <a:custGeom>
          <a:avLst/>
          <a:gdLst/>
          <a:ahLst/>
          <a:cxnLst/>
          <a:rect l="0" t="0" r="0" b="0"/>
          <a:pathLst>
            <a:path>
              <a:moveTo>
                <a:pt x="0" y="15497"/>
              </a:moveTo>
              <a:lnTo>
                <a:pt x="696142" y="15497"/>
              </a:lnTo>
            </a:path>
          </a:pathLst>
        </a:custGeom>
        <a:noFill/>
        <a:ln w="1905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28079" y="1440169"/>
        <a:ext cx="34807" cy="34807"/>
      </dsp:txXfrm>
    </dsp:sp>
    <dsp:sp modelId="{6A0E8942-BADE-4230-A987-B5E9C2357767}">
      <dsp:nvSpPr>
        <dsp:cNvPr id="0" name=""/>
        <dsp:cNvSpPr/>
      </dsp:nvSpPr>
      <dsp:spPr>
        <a:xfrm>
          <a:off x="5121435" y="1001525"/>
          <a:ext cx="976660" cy="868466"/>
        </a:xfrm>
        <a:prstGeom prst="roundRect">
          <a:avLst>
            <a:gd name="adj" fmla="val 10000"/>
          </a:avLst>
        </a:prstGeom>
        <a:gradFill rotWithShape="0">
          <a:gsLst>
            <a:gs pos="0">
              <a:schemeClr val="accent3">
                <a:tint val="99000"/>
                <a:hueOff val="0"/>
                <a:satOff val="0"/>
                <a:lumOff val="0"/>
                <a:alphaOff val="0"/>
                <a:tint val="1000"/>
              </a:schemeClr>
            </a:gs>
            <a:gs pos="68000">
              <a:schemeClr val="accent3">
                <a:tint val="99000"/>
                <a:hueOff val="0"/>
                <a:satOff val="0"/>
                <a:lumOff val="0"/>
                <a:alphaOff val="0"/>
                <a:tint val="77000"/>
              </a:schemeClr>
            </a:gs>
            <a:gs pos="81000">
              <a:schemeClr val="accent3">
                <a:tint val="99000"/>
                <a:hueOff val="0"/>
                <a:satOff val="0"/>
                <a:lumOff val="0"/>
                <a:alphaOff val="0"/>
                <a:tint val="79000"/>
              </a:schemeClr>
            </a:gs>
            <a:gs pos="86000">
              <a:schemeClr val="accent3">
                <a:tint val="99000"/>
                <a:hueOff val="0"/>
                <a:satOff val="0"/>
                <a:lumOff val="0"/>
                <a:alphaOff val="0"/>
                <a:tint val="73000"/>
              </a:schemeClr>
            </a:gs>
            <a:gs pos="100000">
              <a:schemeClr val="accent3">
                <a:tint val="99000"/>
                <a:hueOff val="0"/>
                <a:satOff val="0"/>
                <a:lumOff val="0"/>
                <a:alphaOff val="0"/>
                <a:tint val="35000"/>
              </a:schemeClr>
            </a:gs>
          </a:gsLst>
          <a:lin ang="5400000" scaled="1"/>
        </a:gradFill>
        <a:ln>
          <a:noFill/>
        </a:ln>
        <a:effectLst>
          <a:glow rad="63500">
            <a:schemeClr val="accent3">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ثابت</a:t>
          </a:r>
          <a:endParaRPr lang="fa-IR" sz="1600" kern="1200" dirty="0">
            <a:cs typeface="B Koodak" pitchFamily="2" charset="-78"/>
          </a:endParaRPr>
        </a:p>
      </dsp:txBody>
      <dsp:txXfrm>
        <a:off x="5146872" y="1026962"/>
        <a:ext cx="925786" cy="817592"/>
      </dsp:txXfrm>
    </dsp:sp>
    <dsp:sp modelId="{0143DF71-BD49-489C-BF32-E7D87043C3AD}">
      <dsp:nvSpPr>
        <dsp:cNvPr id="0" name=""/>
        <dsp:cNvSpPr/>
      </dsp:nvSpPr>
      <dsp:spPr>
        <a:xfrm rot="10800000">
          <a:off x="4426661" y="1420261"/>
          <a:ext cx="694773" cy="30995"/>
        </a:xfrm>
        <a:custGeom>
          <a:avLst/>
          <a:gdLst/>
          <a:ahLst/>
          <a:cxnLst/>
          <a:rect l="0" t="0" r="0" b="0"/>
          <a:pathLst>
            <a:path>
              <a:moveTo>
                <a:pt x="0" y="15497"/>
              </a:moveTo>
              <a:lnTo>
                <a:pt x="694773" y="15497"/>
              </a:lnTo>
            </a:path>
          </a:pathLst>
        </a:custGeom>
        <a:noFill/>
        <a:ln w="19050" cap="flat" cmpd="sng"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56679" y="1418389"/>
        <a:ext cx="34738" cy="34738"/>
      </dsp:txXfrm>
    </dsp:sp>
    <dsp:sp modelId="{DB299529-7C1B-4EFA-A140-51D77983429F}">
      <dsp:nvSpPr>
        <dsp:cNvPr id="0" name=""/>
        <dsp:cNvSpPr/>
      </dsp:nvSpPr>
      <dsp:spPr>
        <a:xfrm>
          <a:off x="531222" y="1001525"/>
          <a:ext cx="3895439" cy="868466"/>
        </a:xfrm>
        <a:prstGeom prst="roundRect">
          <a:avLst>
            <a:gd name="adj" fmla="val 10000"/>
          </a:avLst>
        </a:prstGeom>
        <a:gradFill rotWithShape="0">
          <a:gsLst>
            <a:gs pos="0">
              <a:schemeClr val="accent3">
                <a:tint val="80000"/>
                <a:hueOff val="0"/>
                <a:satOff val="0"/>
                <a:lumOff val="0"/>
                <a:alphaOff val="0"/>
                <a:tint val="1000"/>
              </a:schemeClr>
            </a:gs>
            <a:gs pos="68000">
              <a:schemeClr val="accent3">
                <a:tint val="80000"/>
                <a:hueOff val="0"/>
                <a:satOff val="0"/>
                <a:lumOff val="0"/>
                <a:alphaOff val="0"/>
                <a:tint val="77000"/>
              </a:schemeClr>
            </a:gs>
            <a:gs pos="81000">
              <a:schemeClr val="accent3">
                <a:tint val="80000"/>
                <a:hueOff val="0"/>
                <a:satOff val="0"/>
                <a:lumOff val="0"/>
                <a:alphaOff val="0"/>
                <a:tint val="79000"/>
              </a:schemeClr>
            </a:gs>
            <a:gs pos="86000">
              <a:schemeClr val="accent3">
                <a:tint val="80000"/>
                <a:hueOff val="0"/>
                <a:satOff val="0"/>
                <a:lumOff val="0"/>
                <a:alphaOff val="0"/>
                <a:tint val="73000"/>
              </a:schemeClr>
            </a:gs>
            <a:gs pos="100000">
              <a:schemeClr val="accent3">
                <a:tint val="80000"/>
                <a:hueOff val="0"/>
                <a:satOff val="0"/>
                <a:lumOff val="0"/>
                <a:alphaOff val="0"/>
                <a:tint val="35000"/>
              </a:schemeClr>
            </a:gs>
          </a:gsLst>
          <a:lin ang="5400000" scaled="1"/>
        </a:gradFill>
        <a:ln>
          <a:noFill/>
        </a:ln>
        <a:effectLst>
          <a:glow rad="63500">
            <a:schemeClr val="accent3">
              <a:tint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تمام این ویژگی ها برای پیامبر اسلام ثابت است</a:t>
          </a:r>
          <a:endParaRPr lang="fa-IR" sz="1600" kern="1200" dirty="0">
            <a:cs typeface="B Koodak" pitchFamily="2" charset="-78"/>
          </a:endParaRPr>
        </a:p>
      </dsp:txBody>
      <dsp:txXfrm>
        <a:off x="556659" y="1026962"/>
        <a:ext cx="3844565" cy="817592"/>
      </dsp:txXfrm>
    </dsp:sp>
    <dsp:sp modelId="{E42BA611-721A-4E90-B75C-40137664616F}">
      <dsp:nvSpPr>
        <dsp:cNvPr id="0" name=""/>
        <dsp:cNvSpPr/>
      </dsp:nvSpPr>
      <dsp:spPr>
        <a:xfrm rot="7421090">
          <a:off x="5819136" y="1985074"/>
          <a:ext cx="1252692" cy="30995"/>
        </a:xfrm>
        <a:custGeom>
          <a:avLst/>
          <a:gdLst/>
          <a:ahLst/>
          <a:cxnLst/>
          <a:rect l="0" t="0" r="0" b="0"/>
          <a:pathLst>
            <a:path>
              <a:moveTo>
                <a:pt x="0" y="15497"/>
              </a:moveTo>
              <a:lnTo>
                <a:pt x="1252692" y="15497"/>
              </a:lnTo>
            </a:path>
          </a:pathLst>
        </a:custGeom>
        <a:noFill/>
        <a:ln w="1905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14165" y="1969254"/>
        <a:ext cx="62634" cy="62634"/>
      </dsp:txXfrm>
    </dsp:sp>
    <dsp:sp modelId="{71341D10-483A-4A5C-9CF5-9A33E0D1E052}">
      <dsp:nvSpPr>
        <dsp:cNvPr id="0" name=""/>
        <dsp:cNvSpPr/>
      </dsp:nvSpPr>
      <dsp:spPr>
        <a:xfrm>
          <a:off x="5121435" y="2087521"/>
          <a:ext cx="976660" cy="868466"/>
        </a:xfrm>
        <a:prstGeom prst="roundRect">
          <a:avLst>
            <a:gd name="adj" fmla="val 10000"/>
          </a:avLst>
        </a:prstGeom>
        <a:gradFill rotWithShape="0">
          <a:gsLst>
            <a:gs pos="0">
              <a:schemeClr val="accent3">
                <a:tint val="99000"/>
                <a:hueOff val="0"/>
                <a:satOff val="0"/>
                <a:lumOff val="0"/>
                <a:alphaOff val="0"/>
                <a:tint val="1000"/>
              </a:schemeClr>
            </a:gs>
            <a:gs pos="68000">
              <a:schemeClr val="accent3">
                <a:tint val="99000"/>
                <a:hueOff val="0"/>
                <a:satOff val="0"/>
                <a:lumOff val="0"/>
                <a:alphaOff val="0"/>
                <a:tint val="77000"/>
              </a:schemeClr>
            </a:gs>
            <a:gs pos="81000">
              <a:schemeClr val="accent3">
                <a:tint val="99000"/>
                <a:hueOff val="0"/>
                <a:satOff val="0"/>
                <a:lumOff val="0"/>
                <a:alphaOff val="0"/>
                <a:tint val="79000"/>
              </a:schemeClr>
            </a:gs>
            <a:gs pos="86000">
              <a:schemeClr val="accent3">
                <a:tint val="99000"/>
                <a:hueOff val="0"/>
                <a:satOff val="0"/>
                <a:lumOff val="0"/>
                <a:alphaOff val="0"/>
                <a:tint val="73000"/>
              </a:schemeClr>
            </a:gs>
            <a:gs pos="100000">
              <a:schemeClr val="accent3">
                <a:tint val="99000"/>
                <a:hueOff val="0"/>
                <a:satOff val="0"/>
                <a:lumOff val="0"/>
                <a:alphaOff val="0"/>
                <a:tint val="35000"/>
              </a:schemeClr>
            </a:gs>
          </a:gsLst>
          <a:lin ang="5400000" scaled="1"/>
        </a:gradFill>
        <a:ln>
          <a:noFill/>
        </a:ln>
        <a:effectLst>
          <a:glow rad="63500">
            <a:schemeClr val="accent3">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مثله</a:t>
          </a:r>
          <a:endParaRPr lang="fa-IR" sz="1600" kern="1200" dirty="0">
            <a:cs typeface="B Koodak" pitchFamily="2" charset="-78"/>
          </a:endParaRPr>
        </a:p>
      </dsp:txBody>
      <dsp:txXfrm>
        <a:off x="5146872" y="2112958"/>
        <a:ext cx="925786" cy="817592"/>
      </dsp:txXfrm>
    </dsp:sp>
    <dsp:sp modelId="{968335AC-C31E-4379-B975-62DC80FF850E}">
      <dsp:nvSpPr>
        <dsp:cNvPr id="0" name=""/>
        <dsp:cNvSpPr/>
      </dsp:nvSpPr>
      <dsp:spPr>
        <a:xfrm rot="10800000">
          <a:off x="4426661" y="2506257"/>
          <a:ext cx="694773" cy="30995"/>
        </a:xfrm>
        <a:custGeom>
          <a:avLst/>
          <a:gdLst/>
          <a:ahLst/>
          <a:cxnLst/>
          <a:rect l="0" t="0" r="0" b="0"/>
          <a:pathLst>
            <a:path>
              <a:moveTo>
                <a:pt x="0" y="15497"/>
              </a:moveTo>
              <a:lnTo>
                <a:pt x="694773" y="15497"/>
              </a:lnTo>
            </a:path>
          </a:pathLst>
        </a:custGeom>
        <a:noFill/>
        <a:ln w="19050" cap="flat" cmpd="sng"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56679" y="2504385"/>
        <a:ext cx="34738" cy="34738"/>
      </dsp:txXfrm>
    </dsp:sp>
    <dsp:sp modelId="{F1040634-5A0A-40F0-B524-EC348DCDE959}">
      <dsp:nvSpPr>
        <dsp:cNvPr id="0" name=""/>
        <dsp:cNvSpPr/>
      </dsp:nvSpPr>
      <dsp:spPr>
        <a:xfrm>
          <a:off x="531222" y="2000262"/>
          <a:ext cx="3895439" cy="1042985"/>
        </a:xfrm>
        <a:prstGeom prst="roundRect">
          <a:avLst>
            <a:gd name="adj" fmla="val 10000"/>
          </a:avLst>
        </a:prstGeom>
        <a:gradFill rotWithShape="0">
          <a:gsLst>
            <a:gs pos="0">
              <a:schemeClr val="accent3">
                <a:tint val="80000"/>
                <a:hueOff val="0"/>
                <a:satOff val="0"/>
                <a:lumOff val="0"/>
                <a:alphaOff val="0"/>
                <a:tint val="1000"/>
              </a:schemeClr>
            </a:gs>
            <a:gs pos="68000">
              <a:schemeClr val="accent3">
                <a:tint val="80000"/>
                <a:hueOff val="0"/>
                <a:satOff val="0"/>
                <a:lumOff val="0"/>
                <a:alphaOff val="0"/>
                <a:tint val="77000"/>
              </a:schemeClr>
            </a:gs>
            <a:gs pos="81000">
              <a:schemeClr val="accent3">
                <a:tint val="80000"/>
                <a:hueOff val="0"/>
                <a:satOff val="0"/>
                <a:lumOff val="0"/>
                <a:alphaOff val="0"/>
                <a:tint val="79000"/>
              </a:schemeClr>
            </a:gs>
            <a:gs pos="86000">
              <a:schemeClr val="accent3">
                <a:tint val="80000"/>
                <a:hueOff val="0"/>
                <a:satOff val="0"/>
                <a:lumOff val="0"/>
                <a:alphaOff val="0"/>
                <a:tint val="73000"/>
              </a:schemeClr>
            </a:gs>
            <a:gs pos="100000">
              <a:schemeClr val="accent3">
                <a:tint val="80000"/>
                <a:hueOff val="0"/>
                <a:satOff val="0"/>
                <a:lumOff val="0"/>
                <a:alphaOff val="0"/>
                <a:tint val="35000"/>
              </a:schemeClr>
            </a:gs>
          </a:gsLst>
          <a:lin ang="5400000" scaled="1"/>
        </a:gradFill>
        <a:ln>
          <a:noFill/>
        </a:ln>
        <a:effectLst>
          <a:glow rad="63500">
            <a:schemeClr val="accent3">
              <a:tint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اگر به فرض محال صدها دانشمند بتوانند چنین معارفی را جمع آوری نمایند لکن بیان آن به دست یک فرد اینچنینی بدون اذن الهی قطعا محال است</a:t>
          </a:r>
          <a:endParaRPr lang="fa-IR" sz="1600" kern="1200" dirty="0">
            <a:cs typeface="B Koodak" pitchFamily="2" charset="-78"/>
          </a:endParaRPr>
        </a:p>
      </dsp:txBody>
      <dsp:txXfrm>
        <a:off x="561770" y="2030810"/>
        <a:ext cx="3834343" cy="981889"/>
      </dsp:txXfrm>
    </dsp:sp>
    <dsp:sp modelId="{692E1BB6-EA92-40E2-BE33-FF277B8737AC}">
      <dsp:nvSpPr>
        <dsp:cNvPr id="0" name=""/>
        <dsp:cNvSpPr/>
      </dsp:nvSpPr>
      <dsp:spPr>
        <a:xfrm>
          <a:off x="7032305" y="3672886"/>
          <a:ext cx="908989" cy="868466"/>
        </a:xfrm>
        <a:prstGeom prst="roundRect">
          <a:avLst>
            <a:gd name="adj" fmla="val 10000"/>
          </a:avLst>
        </a:prstGeom>
        <a:gradFill rotWithShape="0">
          <a:gsLst>
            <a:gs pos="0">
              <a:schemeClr val="accent3">
                <a:shade val="80000"/>
                <a:hueOff val="0"/>
                <a:satOff val="0"/>
                <a:lumOff val="0"/>
                <a:alphaOff val="0"/>
                <a:tint val="1000"/>
              </a:schemeClr>
            </a:gs>
            <a:gs pos="68000">
              <a:schemeClr val="accent3">
                <a:shade val="80000"/>
                <a:hueOff val="0"/>
                <a:satOff val="0"/>
                <a:lumOff val="0"/>
                <a:alphaOff val="0"/>
                <a:tint val="77000"/>
              </a:schemeClr>
            </a:gs>
            <a:gs pos="81000">
              <a:schemeClr val="accent3">
                <a:shade val="80000"/>
                <a:hueOff val="0"/>
                <a:satOff val="0"/>
                <a:lumOff val="0"/>
                <a:alphaOff val="0"/>
                <a:tint val="79000"/>
              </a:schemeClr>
            </a:gs>
            <a:gs pos="86000">
              <a:schemeClr val="accent3">
                <a:shade val="80000"/>
                <a:hueOff val="0"/>
                <a:satOff val="0"/>
                <a:lumOff val="0"/>
                <a:alphaOff val="0"/>
                <a:tint val="73000"/>
              </a:schemeClr>
            </a:gs>
            <a:gs pos="100000">
              <a:schemeClr val="accent3">
                <a:shade val="80000"/>
                <a:hueOff val="0"/>
                <a:satOff val="0"/>
                <a:lumOff val="0"/>
                <a:alphaOff val="0"/>
                <a:tint val="35000"/>
              </a:schemeClr>
            </a:gs>
          </a:gsLst>
          <a:lin ang="5400000" scaled="1"/>
        </a:gradFill>
        <a:ln>
          <a:noFill/>
        </a:ln>
        <a:effectLst>
          <a:glow rad="63500">
            <a:schemeClr val="accent3">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آیاتی در این خصوص</a:t>
          </a:r>
          <a:endParaRPr lang="fa-IR" sz="1600" kern="1200" dirty="0">
            <a:cs typeface="B Koodak" pitchFamily="2" charset="-78"/>
          </a:endParaRPr>
        </a:p>
      </dsp:txBody>
      <dsp:txXfrm>
        <a:off x="7057742" y="3698323"/>
        <a:ext cx="858115" cy="817592"/>
      </dsp:txXfrm>
    </dsp:sp>
    <dsp:sp modelId="{3C281F46-68A3-436F-9526-5A7A6EEBC0A4}">
      <dsp:nvSpPr>
        <dsp:cNvPr id="0" name=""/>
        <dsp:cNvSpPr/>
      </dsp:nvSpPr>
      <dsp:spPr>
        <a:xfrm rot="12942401">
          <a:off x="6257110" y="3841937"/>
          <a:ext cx="855616" cy="30995"/>
        </a:xfrm>
        <a:custGeom>
          <a:avLst/>
          <a:gdLst/>
          <a:ahLst/>
          <a:cxnLst/>
          <a:rect l="0" t="0" r="0" b="0"/>
          <a:pathLst>
            <a:path>
              <a:moveTo>
                <a:pt x="0" y="15497"/>
              </a:moveTo>
              <a:lnTo>
                <a:pt x="855616" y="15497"/>
              </a:lnTo>
            </a:path>
          </a:pathLst>
        </a:custGeom>
        <a:noFill/>
        <a:ln w="1905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3528" y="3836045"/>
        <a:ext cx="42780" cy="42780"/>
      </dsp:txXfrm>
    </dsp:sp>
    <dsp:sp modelId="{D089C64B-4E5A-4B1D-8820-53F1D649E277}">
      <dsp:nvSpPr>
        <dsp:cNvPr id="0" name=""/>
        <dsp:cNvSpPr/>
      </dsp:nvSpPr>
      <dsp:spPr>
        <a:xfrm>
          <a:off x="1843441" y="3173517"/>
          <a:ext cx="4494090" cy="868466"/>
        </a:xfrm>
        <a:prstGeom prst="roundRect">
          <a:avLst>
            <a:gd name="adj" fmla="val 10000"/>
          </a:avLst>
        </a:prstGeom>
        <a:gradFill rotWithShape="0">
          <a:gsLst>
            <a:gs pos="0">
              <a:schemeClr val="accent3">
                <a:tint val="99000"/>
                <a:hueOff val="0"/>
                <a:satOff val="0"/>
                <a:lumOff val="0"/>
                <a:alphaOff val="0"/>
                <a:tint val="1000"/>
              </a:schemeClr>
            </a:gs>
            <a:gs pos="68000">
              <a:schemeClr val="accent3">
                <a:tint val="99000"/>
                <a:hueOff val="0"/>
                <a:satOff val="0"/>
                <a:lumOff val="0"/>
                <a:alphaOff val="0"/>
                <a:tint val="77000"/>
              </a:schemeClr>
            </a:gs>
            <a:gs pos="81000">
              <a:schemeClr val="accent3">
                <a:tint val="99000"/>
                <a:hueOff val="0"/>
                <a:satOff val="0"/>
                <a:lumOff val="0"/>
                <a:alphaOff val="0"/>
                <a:tint val="79000"/>
              </a:schemeClr>
            </a:gs>
            <a:gs pos="86000">
              <a:schemeClr val="accent3">
                <a:tint val="99000"/>
                <a:hueOff val="0"/>
                <a:satOff val="0"/>
                <a:lumOff val="0"/>
                <a:alphaOff val="0"/>
                <a:tint val="73000"/>
              </a:schemeClr>
            </a:gs>
            <a:gs pos="100000">
              <a:schemeClr val="accent3">
                <a:tint val="99000"/>
                <a:hueOff val="0"/>
                <a:satOff val="0"/>
                <a:lumOff val="0"/>
                <a:alphaOff val="0"/>
                <a:tint val="35000"/>
              </a:schemeClr>
            </a:gs>
          </a:gsLst>
          <a:lin ang="5400000" scaled="1"/>
        </a:gradFill>
        <a:ln>
          <a:noFill/>
        </a:ln>
        <a:effectLst>
          <a:glow rad="63500">
            <a:schemeClr val="accent3">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مَا كُنتَ تَتْلُواْ مِن قَبْلِهِ مِن كِتَابٍ وَ لَا تخَُطُّهُ بِيَمِينِكَ                                             إِذًا لاَّرْتَابَ الْمُبْطِلُونَ (انعام / 48)</a:t>
          </a:r>
          <a:endParaRPr lang="fa-IR" sz="1600" kern="1200" dirty="0">
            <a:cs typeface="B Koodak" pitchFamily="2" charset="-78"/>
          </a:endParaRPr>
        </a:p>
      </dsp:txBody>
      <dsp:txXfrm>
        <a:off x="1868878" y="3198954"/>
        <a:ext cx="4443216" cy="817592"/>
      </dsp:txXfrm>
    </dsp:sp>
    <dsp:sp modelId="{0FF94C87-3F72-4410-8A98-A4FDE47800D8}">
      <dsp:nvSpPr>
        <dsp:cNvPr id="0" name=""/>
        <dsp:cNvSpPr/>
      </dsp:nvSpPr>
      <dsp:spPr>
        <a:xfrm rot="8657599">
          <a:off x="6257110" y="4341306"/>
          <a:ext cx="855616" cy="30995"/>
        </a:xfrm>
        <a:custGeom>
          <a:avLst/>
          <a:gdLst/>
          <a:ahLst/>
          <a:cxnLst/>
          <a:rect l="0" t="0" r="0" b="0"/>
          <a:pathLst>
            <a:path>
              <a:moveTo>
                <a:pt x="0" y="15497"/>
              </a:moveTo>
              <a:lnTo>
                <a:pt x="855616" y="15497"/>
              </a:lnTo>
            </a:path>
          </a:pathLst>
        </a:custGeom>
        <a:noFill/>
        <a:ln w="1905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3528" y="4335413"/>
        <a:ext cx="42780" cy="42780"/>
      </dsp:txXfrm>
    </dsp:sp>
    <dsp:sp modelId="{65B3043C-0FC0-47D6-822C-D5E150BC25C3}">
      <dsp:nvSpPr>
        <dsp:cNvPr id="0" name=""/>
        <dsp:cNvSpPr/>
      </dsp:nvSpPr>
      <dsp:spPr>
        <a:xfrm>
          <a:off x="1843441" y="4172254"/>
          <a:ext cx="4494090" cy="868466"/>
        </a:xfrm>
        <a:prstGeom prst="roundRect">
          <a:avLst>
            <a:gd name="adj" fmla="val 10000"/>
          </a:avLst>
        </a:prstGeom>
        <a:gradFill rotWithShape="0">
          <a:gsLst>
            <a:gs pos="0">
              <a:schemeClr val="accent3">
                <a:tint val="99000"/>
                <a:hueOff val="0"/>
                <a:satOff val="0"/>
                <a:lumOff val="0"/>
                <a:alphaOff val="0"/>
                <a:tint val="1000"/>
              </a:schemeClr>
            </a:gs>
            <a:gs pos="68000">
              <a:schemeClr val="accent3">
                <a:tint val="99000"/>
                <a:hueOff val="0"/>
                <a:satOff val="0"/>
                <a:lumOff val="0"/>
                <a:alphaOff val="0"/>
                <a:tint val="77000"/>
              </a:schemeClr>
            </a:gs>
            <a:gs pos="81000">
              <a:schemeClr val="accent3">
                <a:tint val="99000"/>
                <a:hueOff val="0"/>
                <a:satOff val="0"/>
                <a:lumOff val="0"/>
                <a:alphaOff val="0"/>
                <a:tint val="79000"/>
              </a:schemeClr>
            </a:gs>
            <a:gs pos="86000">
              <a:schemeClr val="accent3">
                <a:tint val="99000"/>
                <a:hueOff val="0"/>
                <a:satOff val="0"/>
                <a:lumOff val="0"/>
                <a:alphaOff val="0"/>
                <a:tint val="73000"/>
              </a:schemeClr>
            </a:gs>
            <a:gs pos="100000">
              <a:schemeClr val="accent3">
                <a:tint val="99000"/>
                <a:hueOff val="0"/>
                <a:satOff val="0"/>
                <a:lumOff val="0"/>
                <a:alphaOff val="0"/>
                <a:tint val="35000"/>
              </a:schemeClr>
            </a:gs>
          </a:gsLst>
          <a:lin ang="5400000" scaled="1"/>
        </a:gradFill>
        <a:ln>
          <a:noFill/>
        </a:ln>
        <a:effectLst>
          <a:glow rad="63500">
            <a:schemeClr val="accent3">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قُل لَّوْ شَاءَ اللَّهُ مَا تَلَوْتُهُ عَلَيْكُمْ وَ لَا أَدْرَئكُم بِهِ                                                      فَقَدْ لَبِثْتُ فِيكُمْ عُمُرًا مِّن قَبْلِهِ  أَ فَلَا تَعْقِلُون َ(یونس / 16)</a:t>
          </a:r>
          <a:endParaRPr lang="fa-IR" sz="1600" kern="1200" dirty="0">
            <a:cs typeface="B Koodak" pitchFamily="2" charset="-78"/>
          </a:endParaRPr>
        </a:p>
      </dsp:txBody>
      <dsp:txXfrm>
        <a:off x="1868878" y="4197691"/>
        <a:ext cx="4443216" cy="8175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CBFB1-6824-4B30-96B9-D0EE99EABC16}">
      <dsp:nvSpPr>
        <dsp:cNvPr id="0" name=""/>
        <dsp:cNvSpPr/>
      </dsp:nvSpPr>
      <dsp:spPr>
        <a:xfrm>
          <a:off x="6084755" y="7922"/>
          <a:ext cx="2006615" cy="356177"/>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نمونه ای از معارف قرآنی</a:t>
          </a:r>
          <a:endParaRPr lang="fa-IR" sz="1600" kern="1200" dirty="0">
            <a:solidFill>
              <a:schemeClr val="tx1"/>
            </a:solidFill>
            <a:cs typeface="B Koodak" pitchFamily="2" charset="-78"/>
          </a:endParaRPr>
        </a:p>
      </dsp:txBody>
      <dsp:txXfrm>
        <a:off x="6095187" y="18354"/>
        <a:ext cx="1985751" cy="335313"/>
      </dsp:txXfrm>
    </dsp:sp>
    <dsp:sp modelId="{A5E8ADCF-D037-4903-8316-F3BCDA345EBC}">
      <dsp:nvSpPr>
        <dsp:cNvPr id="0" name=""/>
        <dsp:cNvSpPr/>
      </dsp:nvSpPr>
      <dsp:spPr>
        <a:xfrm rot="10800000">
          <a:off x="5890724" y="182828"/>
          <a:ext cx="194031" cy="6365"/>
        </a:xfrm>
        <a:custGeom>
          <a:avLst/>
          <a:gdLst/>
          <a:ahLst/>
          <a:cxnLst/>
          <a:rect l="0" t="0" r="0" b="0"/>
          <a:pathLst>
            <a:path>
              <a:moveTo>
                <a:pt x="0" y="3182"/>
              </a:moveTo>
              <a:lnTo>
                <a:pt x="194031"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2889" y="181160"/>
        <a:ext cx="9701" cy="9701"/>
      </dsp:txXfrm>
    </dsp:sp>
    <dsp:sp modelId="{F66F5542-072D-4F67-B385-1E18589C53B8}">
      <dsp:nvSpPr>
        <dsp:cNvPr id="0" name=""/>
        <dsp:cNvSpPr/>
      </dsp:nvSpPr>
      <dsp:spPr>
        <a:xfrm>
          <a:off x="1052628" y="29054"/>
          <a:ext cx="4838095" cy="31391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امروزه یکی از معضلات اساسی جامعه اختلافات زن و مرد است</a:t>
          </a:r>
          <a:endParaRPr lang="fa-IR" sz="1600" kern="1200" dirty="0">
            <a:solidFill>
              <a:schemeClr val="tx1"/>
            </a:solidFill>
            <a:cs typeface="B Koodak" pitchFamily="2" charset="-78"/>
          </a:endParaRPr>
        </a:p>
      </dsp:txBody>
      <dsp:txXfrm>
        <a:off x="1061822" y="38248"/>
        <a:ext cx="4819707" cy="295525"/>
      </dsp:txXfrm>
    </dsp:sp>
    <dsp:sp modelId="{4DF04090-C916-48E3-B159-FDCECF6BBD82}">
      <dsp:nvSpPr>
        <dsp:cNvPr id="0" name=""/>
        <dsp:cNvSpPr/>
      </dsp:nvSpPr>
      <dsp:spPr>
        <a:xfrm>
          <a:off x="6084755" y="493806"/>
          <a:ext cx="2006615" cy="356177"/>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راه حل قرآن</a:t>
          </a:r>
          <a:endParaRPr lang="fa-IR" sz="1600" kern="1200" dirty="0">
            <a:solidFill>
              <a:schemeClr val="tx1"/>
            </a:solidFill>
            <a:cs typeface="B Koodak" pitchFamily="2" charset="-78"/>
          </a:endParaRPr>
        </a:p>
      </dsp:txBody>
      <dsp:txXfrm>
        <a:off x="6095187" y="504238"/>
        <a:ext cx="1985751" cy="335313"/>
      </dsp:txXfrm>
    </dsp:sp>
    <dsp:sp modelId="{159BF5EB-E17E-49EC-85DD-9ACC4E5D387E}">
      <dsp:nvSpPr>
        <dsp:cNvPr id="0" name=""/>
        <dsp:cNvSpPr/>
      </dsp:nvSpPr>
      <dsp:spPr>
        <a:xfrm rot="10800000">
          <a:off x="5890724" y="668712"/>
          <a:ext cx="194031" cy="6365"/>
        </a:xfrm>
        <a:custGeom>
          <a:avLst/>
          <a:gdLst/>
          <a:ahLst/>
          <a:cxnLst/>
          <a:rect l="0" t="0" r="0" b="0"/>
          <a:pathLst>
            <a:path>
              <a:moveTo>
                <a:pt x="0" y="3182"/>
              </a:moveTo>
              <a:lnTo>
                <a:pt x="194031"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2889" y="667044"/>
        <a:ext cx="9701" cy="9701"/>
      </dsp:txXfrm>
    </dsp:sp>
    <dsp:sp modelId="{ABA0DD34-4EF8-4163-8720-E841D53CDB93}">
      <dsp:nvSpPr>
        <dsp:cNvPr id="0" name=""/>
        <dsp:cNvSpPr/>
      </dsp:nvSpPr>
      <dsp:spPr>
        <a:xfrm>
          <a:off x="1052628" y="379348"/>
          <a:ext cx="4838095" cy="58509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إِنْ خِفْتُمْ شِقاقَ بَيْنِهِما فَابْعَثُوا حَكَماً مِنْ أَهْلِهِ وَ حَكَماً مِنْ أَهْلِها إِنْ يُريدا إِصْلاحاً يُوَفِّقِ اللَّهُ بَيْنَهُما إِنَّ اللَّهَ كانَ عَليماً خَبيراً (نساء / 35)</a:t>
          </a:r>
          <a:endParaRPr lang="fa-IR" sz="1600" kern="1200" dirty="0">
            <a:solidFill>
              <a:schemeClr val="tx1"/>
            </a:solidFill>
            <a:cs typeface="B Koodak" pitchFamily="2" charset="-78"/>
          </a:endParaRPr>
        </a:p>
      </dsp:txBody>
      <dsp:txXfrm>
        <a:off x="1069765" y="396485"/>
        <a:ext cx="4803821" cy="550819"/>
      </dsp:txXfrm>
    </dsp:sp>
    <dsp:sp modelId="{80EEFD42-B0BD-478C-BB99-E8CF1CAF45CE}">
      <dsp:nvSpPr>
        <dsp:cNvPr id="0" name=""/>
        <dsp:cNvSpPr/>
      </dsp:nvSpPr>
      <dsp:spPr>
        <a:xfrm>
          <a:off x="7909345" y="3311231"/>
          <a:ext cx="658327" cy="1228437"/>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نکاتی در خصوص آیه شریفه</a:t>
          </a:r>
          <a:endParaRPr lang="fa-IR" sz="1600" kern="1200" dirty="0">
            <a:solidFill>
              <a:schemeClr val="tx1"/>
            </a:solidFill>
            <a:cs typeface="B Koodak" pitchFamily="2" charset="-78"/>
          </a:endParaRPr>
        </a:p>
      </dsp:txBody>
      <dsp:txXfrm>
        <a:off x="7928627" y="3330513"/>
        <a:ext cx="619763" cy="1189873"/>
      </dsp:txXfrm>
    </dsp:sp>
    <dsp:sp modelId="{A7979036-AEA8-4A9A-9F31-1CAF5BDDD565}">
      <dsp:nvSpPr>
        <dsp:cNvPr id="0" name=""/>
        <dsp:cNvSpPr/>
      </dsp:nvSpPr>
      <dsp:spPr>
        <a:xfrm rot="15379323">
          <a:off x="6156768" y="2545054"/>
          <a:ext cx="2834820" cy="6365"/>
        </a:xfrm>
        <a:custGeom>
          <a:avLst/>
          <a:gdLst/>
          <a:ahLst/>
          <a:cxnLst/>
          <a:rect l="0" t="0" r="0" b="0"/>
          <a:pathLst>
            <a:path>
              <a:moveTo>
                <a:pt x="0" y="3182"/>
              </a:moveTo>
              <a:lnTo>
                <a:pt x="2834820"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03308" y="2477366"/>
        <a:ext cx="141741" cy="141741"/>
      </dsp:txXfrm>
    </dsp:sp>
    <dsp:sp modelId="{DF7FF75E-B6B3-4CFB-BB0B-FC2670D9B0AF}">
      <dsp:nvSpPr>
        <dsp:cNvPr id="0" name=""/>
        <dsp:cNvSpPr/>
      </dsp:nvSpPr>
      <dsp:spPr>
        <a:xfrm>
          <a:off x="5914735" y="1000822"/>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ان</a:t>
          </a:r>
          <a:endParaRPr lang="fa-IR" sz="1600" kern="1200" dirty="0">
            <a:solidFill>
              <a:schemeClr val="tx1"/>
            </a:solidFill>
            <a:cs typeface="B Koodak" pitchFamily="2" charset="-78"/>
          </a:endParaRPr>
        </a:p>
      </dsp:txBody>
      <dsp:txXfrm>
        <a:off x="5924705" y="1010792"/>
        <a:ext cx="1304336" cy="320463"/>
      </dsp:txXfrm>
    </dsp:sp>
    <dsp:sp modelId="{01F2FD3A-6B91-4085-81C1-B8E5A523E5E9}">
      <dsp:nvSpPr>
        <dsp:cNvPr id="0" name=""/>
        <dsp:cNvSpPr/>
      </dsp:nvSpPr>
      <dsp:spPr>
        <a:xfrm rot="10800000">
          <a:off x="4841962" y="1167841"/>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1144205"/>
        <a:ext cx="53638" cy="53638"/>
      </dsp:txXfrm>
    </dsp:sp>
    <dsp:sp modelId="{5F0F9878-C19B-4F00-ADF9-B5C6DE4C2781}">
      <dsp:nvSpPr>
        <dsp:cNvPr id="0" name=""/>
        <dsp:cNvSpPr/>
      </dsp:nvSpPr>
      <dsp:spPr>
        <a:xfrm>
          <a:off x="1363980" y="1022476"/>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اختلاف طبیعی است</a:t>
          </a:r>
          <a:endParaRPr lang="fa-IR" sz="1600" kern="1200" dirty="0">
            <a:solidFill>
              <a:schemeClr val="tx1"/>
            </a:solidFill>
            <a:cs typeface="B Koodak" pitchFamily="2" charset="-78"/>
          </a:endParaRPr>
        </a:p>
      </dsp:txBody>
      <dsp:txXfrm>
        <a:off x="1372682" y="1031178"/>
        <a:ext cx="3460578" cy="279691"/>
      </dsp:txXfrm>
    </dsp:sp>
    <dsp:sp modelId="{ADD6988F-1167-4AEF-9828-A8ADF8454809}">
      <dsp:nvSpPr>
        <dsp:cNvPr id="0" name=""/>
        <dsp:cNvSpPr/>
      </dsp:nvSpPr>
      <dsp:spPr>
        <a:xfrm rot="15131822">
          <a:off x="6477947" y="2878530"/>
          <a:ext cx="2192462" cy="6365"/>
        </a:xfrm>
        <a:custGeom>
          <a:avLst/>
          <a:gdLst/>
          <a:ahLst/>
          <a:cxnLst/>
          <a:rect l="0" t="0" r="0" b="0"/>
          <a:pathLst>
            <a:path>
              <a:moveTo>
                <a:pt x="0" y="3182"/>
              </a:moveTo>
              <a:lnTo>
                <a:pt x="2192462"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19367" y="2826902"/>
        <a:ext cx="109623" cy="109623"/>
      </dsp:txXfrm>
    </dsp:sp>
    <dsp:sp modelId="{851A7E3B-BA56-4DC7-8CE5-3C01EBA2CFB9}">
      <dsp:nvSpPr>
        <dsp:cNvPr id="0" name=""/>
        <dsp:cNvSpPr/>
      </dsp:nvSpPr>
      <dsp:spPr>
        <a:xfrm>
          <a:off x="5914735" y="1667775"/>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خفتم</a:t>
          </a:r>
          <a:endParaRPr lang="fa-IR" sz="1600" kern="1200" dirty="0">
            <a:solidFill>
              <a:schemeClr val="tx1"/>
            </a:solidFill>
            <a:cs typeface="B Koodak" pitchFamily="2" charset="-78"/>
          </a:endParaRPr>
        </a:p>
      </dsp:txBody>
      <dsp:txXfrm>
        <a:off x="5924705" y="1677745"/>
        <a:ext cx="1304336" cy="320463"/>
      </dsp:txXfrm>
    </dsp:sp>
    <dsp:sp modelId="{31274C9C-097C-4508-BFE7-0CE65D184EBD}">
      <dsp:nvSpPr>
        <dsp:cNvPr id="0" name=""/>
        <dsp:cNvSpPr/>
      </dsp:nvSpPr>
      <dsp:spPr>
        <a:xfrm rot="11836085">
          <a:off x="4816644" y="1668055"/>
          <a:ext cx="1123409" cy="6365"/>
        </a:xfrm>
        <a:custGeom>
          <a:avLst/>
          <a:gdLst/>
          <a:ahLst/>
          <a:cxnLst/>
          <a:rect l="0" t="0" r="0" b="0"/>
          <a:pathLst>
            <a:path>
              <a:moveTo>
                <a:pt x="0" y="3182"/>
              </a:moveTo>
              <a:lnTo>
                <a:pt x="1123409"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0264" y="1643153"/>
        <a:ext cx="56170" cy="56170"/>
      </dsp:txXfrm>
    </dsp:sp>
    <dsp:sp modelId="{3A76E70A-87A7-493D-A166-7D3D307F42F7}">
      <dsp:nvSpPr>
        <dsp:cNvPr id="0" name=""/>
        <dsp:cNvSpPr/>
      </dsp:nvSpPr>
      <dsp:spPr>
        <a:xfrm>
          <a:off x="1363980" y="1355953"/>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اقدام بدون دلیل ممنوع</a:t>
          </a:r>
          <a:endParaRPr lang="fa-IR" sz="1600" kern="1200" dirty="0">
            <a:solidFill>
              <a:schemeClr val="tx1"/>
            </a:solidFill>
            <a:cs typeface="B Koodak" pitchFamily="2" charset="-78"/>
          </a:endParaRPr>
        </a:p>
      </dsp:txBody>
      <dsp:txXfrm>
        <a:off x="1372682" y="1364655"/>
        <a:ext cx="3460578" cy="279691"/>
      </dsp:txXfrm>
    </dsp:sp>
    <dsp:sp modelId="{C0EB7033-F3F4-4E0E-A552-C4965BF3B5FD}">
      <dsp:nvSpPr>
        <dsp:cNvPr id="0" name=""/>
        <dsp:cNvSpPr/>
      </dsp:nvSpPr>
      <dsp:spPr>
        <a:xfrm rot="10800000">
          <a:off x="4841962" y="1834794"/>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1811157"/>
        <a:ext cx="53638" cy="53638"/>
      </dsp:txXfrm>
    </dsp:sp>
    <dsp:sp modelId="{EA150477-E3C3-497E-831B-40590915EC7F}">
      <dsp:nvSpPr>
        <dsp:cNvPr id="0" name=""/>
        <dsp:cNvSpPr/>
      </dsp:nvSpPr>
      <dsp:spPr>
        <a:xfrm>
          <a:off x="1363980" y="1689429"/>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علاج واقعه قبل از وقوع بايد كرد</a:t>
          </a:r>
          <a:endParaRPr lang="fa-IR" sz="1600" kern="1200" dirty="0">
            <a:solidFill>
              <a:schemeClr val="tx1"/>
            </a:solidFill>
            <a:cs typeface="B Koodak" pitchFamily="2" charset="-78"/>
          </a:endParaRPr>
        </a:p>
      </dsp:txBody>
      <dsp:txXfrm>
        <a:off x="1372682" y="1698131"/>
        <a:ext cx="3460578" cy="279691"/>
      </dsp:txXfrm>
    </dsp:sp>
    <dsp:sp modelId="{24735129-47FF-46AB-822F-29CE729C9CAF}">
      <dsp:nvSpPr>
        <dsp:cNvPr id="0" name=""/>
        <dsp:cNvSpPr/>
      </dsp:nvSpPr>
      <dsp:spPr>
        <a:xfrm rot="9763915">
          <a:off x="4816644" y="2001532"/>
          <a:ext cx="1123409" cy="6365"/>
        </a:xfrm>
        <a:custGeom>
          <a:avLst/>
          <a:gdLst/>
          <a:ahLst/>
          <a:cxnLst/>
          <a:rect l="0" t="0" r="0" b="0"/>
          <a:pathLst>
            <a:path>
              <a:moveTo>
                <a:pt x="0" y="3182"/>
              </a:moveTo>
              <a:lnTo>
                <a:pt x="1123409"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0264" y="1976629"/>
        <a:ext cx="56170" cy="56170"/>
      </dsp:txXfrm>
    </dsp:sp>
    <dsp:sp modelId="{86F7AD14-55C1-43F2-B126-0C48931A669A}">
      <dsp:nvSpPr>
        <dsp:cNvPr id="0" name=""/>
        <dsp:cNvSpPr/>
      </dsp:nvSpPr>
      <dsp:spPr>
        <a:xfrm>
          <a:off x="1363980" y="2022905"/>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طلاق و جدايى، سزاوار ترس و نگرانى است</a:t>
          </a:r>
          <a:endParaRPr lang="fa-IR" sz="1600" kern="1200" dirty="0">
            <a:solidFill>
              <a:schemeClr val="tx1"/>
            </a:solidFill>
            <a:cs typeface="B Koodak" pitchFamily="2" charset="-78"/>
          </a:endParaRPr>
        </a:p>
      </dsp:txBody>
      <dsp:txXfrm>
        <a:off x="1372682" y="2031607"/>
        <a:ext cx="3460578" cy="279691"/>
      </dsp:txXfrm>
    </dsp:sp>
    <dsp:sp modelId="{62ADE515-84F3-4A24-A0B9-4A546F1CD663}">
      <dsp:nvSpPr>
        <dsp:cNvPr id="0" name=""/>
        <dsp:cNvSpPr/>
      </dsp:nvSpPr>
      <dsp:spPr>
        <a:xfrm rot="14684263">
          <a:off x="6788808" y="3212007"/>
          <a:ext cx="1570740" cy="6365"/>
        </a:xfrm>
        <a:custGeom>
          <a:avLst/>
          <a:gdLst/>
          <a:ahLst/>
          <a:cxnLst/>
          <a:rect l="0" t="0" r="0" b="0"/>
          <a:pathLst>
            <a:path>
              <a:moveTo>
                <a:pt x="0" y="3182"/>
              </a:moveTo>
              <a:lnTo>
                <a:pt x="1570740"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34910" y="3175921"/>
        <a:ext cx="78537" cy="78537"/>
      </dsp:txXfrm>
    </dsp:sp>
    <dsp:sp modelId="{6783E403-82B2-4060-BEAC-33CAC347189B}">
      <dsp:nvSpPr>
        <dsp:cNvPr id="0" name=""/>
        <dsp:cNvSpPr/>
      </dsp:nvSpPr>
      <dsp:spPr>
        <a:xfrm>
          <a:off x="5914735" y="2334728"/>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تم </a:t>
          </a:r>
          <a:endParaRPr lang="fa-IR" sz="1600" kern="1200" dirty="0">
            <a:solidFill>
              <a:schemeClr val="tx1"/>
            </a:solidFill>
            <a:cs typeface="B Koodak" pitchFamily="2" charset="-78"/>
          </a:endParaRPr>
        </a:p>
      </dsp:txBody>
      <dsp:txXfrm>
        <a:off x="5924705" y="2344698"/>
        <a:ext cx="1304336" cy="320463"/>
      </dsp:txXfrm>
    </dsp:sp>
    <dsp:sp modelId="{DF760868-B1C6-4E87-8FBC-3254C909BBB9}">
      <dsp:nvSpPr>
        <dsp:cNvPr id="0" name=""/>
        <dsp:cNvSpPr/>
      </dsp:nvSpPr>
      <dsp:spPr>
        <a:xfrm rot="10800000">
          <a:off x="4841962" y="2501746"/>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2478110"/>
        <a:ext cx="53638" cy="53638"/>
      </dsp:txXfrm>
    </dsp:sp>
    <dsp:sp modelId="{A677B1B5-385E-41CB-BAC1-AC487FD11AB7}">
      <dsp:nvSpPr>
        <dsp:cNvPr id="0" name=""/>
        <dsp:cNvSpPr/>
      </dsp:nvSpPr>
      <dsp:spPr>
        <a:xfrm>
          <a:off x="1363980" y="2356381"/>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جامعه در برابر مبغوض ترین حلال مسئول است</a:t>
          </a:r>
          <a:endParaRPr lang="fa-IR" sz="1600" kern="1200" dirty="0">
            <a:solidFill>
              <a:schemeClr val="tx1"/>
            </a:solidFill>
            <a:cs typeface="B Koodak" pitchFamily="2" charset="-78"/>
          </a:endParaRPr>
        </a:p>
      </dsp:txBody>
      <dsp:txXfrm>
        <a:off x="1372682" y="2365083"/>
        <a:ext cx="3460578" cy="279691"/>
      </dsp:txXfrm>
    </dsp:sp>
    <dsp:sp modelId="{FDDBD99C-AD99-49AB-B44D-1A0132AA7EE6}">
      <dsp:nvSpPr>
        <dsp:cNvPr id="0" name=""/>
        <dsp:cNvSpPr/>
      </dsp:nvSpPr>
      <dsp:spPr>
        <a:xfrm rot="14237378">
          <a:off x="6953950" y="3400399"/>
          <a:ext cx="1240456" cy="6365"/>
        </a:xfrm>
        <a:custGeom>
          <a:avLst/>
          <a:gdLst/>
          <a:ahLst/>
          <a:cxnLst/>
          <a:rect l="0" t="0" r="0" b="0"/>
          <a:pathLst>
            <a:path>
              <a:moveTo>
                <a:pt x="0" y="3182"/>
              </a:moveTo>
              <a:lnTo>
                <a:pt x="1240456"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43167" y="3372570"/>
        <a:ext cx="62022" cy="62022"/>
      </dsp:txXfrm>
    </dsp:sp>
    <dsp:sp modelId="{7059E700-9658-4600-99DA-867C6FE3FA5B}">
      <dsp:nvSpPr>
        <dsp:cNvPr id="0" name=""/>
        <dsp:cNvSpPr/>
      </dsp:nvSpPr>
      <dsp:spPr>
        <a:xfrm>
          <a:off x="5914735" y="2711512"/>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شقاق</a:t>
          </a:r>
          <a:endParaRPr lang="fa-IR" sz="1600" kern="1200" dirty="0">
            <a:solidFill>
              <a:schemeClr val="tx1"/>
            </a:solidFill>
            <a:cs typeface="B Koodak" pitchFamily="2" charset="-78"/>
          </a:endParaRPr>
        </a:p>
      </dsp:txBody>
      <dsp:txXfrm>
        <a:off x="5924705" y="2721482"/>
        <a:ext cx="1304336" cy="320463"/>
      </dsp:txXfrm>
    </dsp:sp>
    <dsp:sp modelId="{5B32C1EF-7759-4AAE-B82C-4E7975683CF0}">
      <dsp:nvSpPr>
        <dsp:cNvPr id="0" name=""/>
        <dsp:cNvSpPr/>
      </dsp:nvSpPr>
      <dsp:spPr>
        <a:xfrm rot="10800000">
          <a:off x="4841962" y="2878530"/>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2854894"/>
        <a:ext cx="53638" cy="53638"/>
      </dsp:txXfrm>
    </dsp:sp>
    <dsp:sp modelId="{A4EA9085-5454-4B26-8ABA-861BDC34D627}">
      <dsp:nvSpPr>
        <dsp:cNvPr id="0" name=""/>
        <dsp:cNvSpPr/>
      </dsp:nvSpPr>
      <dsp:spPr>
        <a:xfrm>
          <a:off x="1363980" y="2733165"/>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زن و شوهر یک روح در دو بدن هستند </a:t>
          </a:r>
          <a:endParaRPr lang="fa-IR" sz="1600" kern="1200" dirty="0">
            <a:solidFill>
              <a:schemeClr val="tx1"/>
            </a:solidFill>
            <a:cs typeface="B Koodak" pitchFamily="2" charset="-78"/>
          </a:endParaRPr>
        </a:p>
      </dsp:txBody>
      <dsp:txXfrm>
        <a:off x="1372682" y="2741867"/>
        <a:ext cx="3460578" cy="279691"/>
      </dsp:txXfrm>
    </dsp:sp>
    <dsp:sp modelId="{8AAEEE65-E8C5-4448-95C3-C8E62FDA548C}">
      <dsp:nvSpPr>
        <dsp:cNvPr id="0" name=""/>
        <dsp:cNvSpPr/>
      </dsp:nvSpPr>
      <dsp:spPr>
        <a:xfrm rot="13491309">
          <a:off x="7101375" y="3588791"/>
          <a:ext cx="945607" cy="6365"/>
        </a:xfrm>
        <a:custGeom>
          <a:avLst/>
          <a:gdLst/>
          <a:ahLst/>
          <a:cxnLst/>
          <a:rect l="0" t="0" r="0" b="0"/>
          <a:pathLst>
            <a:path>
              <a:moveTo>
                <a:pt x="0" y="3182"/>
              </a:moveTo>
              <a:lnTo>
                <a:pt x="945607"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50538" y="3568333"/>
        <a:ext cx="47280" cy="47280"/>
      </dsp:txXfrm>
    </dsp:sp>
    <dsp:sp modelId="{312E0E63-FC34-4F44-A3F3-3515DD5B958E}">
      <dsp:nvSpPr>
        <dsp:cNvPr id="0" name=""/>
        <dsp:cNvSpPr/>
      </dsp:nvSpPr>
      <dsp:spPr>
        <a:xfrm>
          <a:off x="5914735" y="3088296"/>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بینهما </a:t>
          </a:r>
          <a:endParaRPr lang="fa-IR" sz="1600" kern="1200" dirty="0">
            <a:solidFill>
              <a:schemeClr val="tx1"/>
            </a:solidFill>
            <a:cs typeface="B Koodak" pitchFamily="2" charset="-78"/>
          </a:endParaRPr>
        </a:p>
      </dsp:txBody>
      <dsp:txXfrm>
        <a:off x="5924705" y="3098266"/>
        <a:ext cx="1304336" cy="320463"/>
      </dsp:txXfrm>
    </dsp:sp>
    <dsp:sp modelId="{3D4A5925-3065-43BD-9A30-3F8A56D1F202}">
      <dsp:nvSpPr>
        <dsp:cNvPr id="0" name=""/>
        <dsp:cNvSpPr/>
      </dsp:nvSpPr>
      <dsp:spPr>
        <a:xfrm rot="10800000">
          <a:off x="4841962" y="3255314"/>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3231678"/>
        <a:ext cx="53638" cy="53638"/>
      </dsp:txXfrm>
    </dsp:sp>
    <dsp:sp modelId="{C8F76BE8-3DAF-4C30-B37C-386DE5BF38BB}">
      <dsp:nvSpPr>
        <dsp:cNvPr id="0" name=""/>
        <dsp:cNvSpPr/>
      </dsp:nvSpPr>
      <dsp:spPr>
        <a:xfrm>
          <a:off x="1363980" y="3109949"/>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قبل از گسترش اختلاف اقدام کنید </a:t>
          </a:r>
          <a:endParaRPr lang="fa-IR" sz="1600" kern="1200" dirty="0">
            <a:solidFill>
              <a:schemeClr val="tx1"/>
            </a:solidFill>
            <a:cs typeface="B Koodak" pitchFamily="2" charset="-78"/>
          </a:endParaRPr>
        </a:p>
      </dsp:txBody>
      <dsp:txXfrm>
        <a:off x="1372682" y="3118651"/>
        <a:ext cx="3460578" cy="279691"/>
      </dsp:txXfrm>
    </dsp:sp>
    <dsp:sp modelId="{FCDD75FA-53E2-487E-8B32-AF90B54903B0}">
      <dsp:nvSpPr>
        <dsp:cNvPr id="0" name=""/>
        <dsp:cNvSpPr/>
      </dsp:nvSpPr>
      <dsp:spPr>
        <a:xfrm rot="12204386">
          <a:off x="7208958" y="3777183"/>
          <a:ext cx="730441" cy="6365"/>
        </a:xfrm>
        <a:custGeom>
          <a:avLst/>
          <a:gdLst/>
          <a:ahLst/>
          <a:cxnLst/>
          <a:rect l="0" t="0" r="0" b="0"/>
          <a:pathLst>
            <a:path>
              <a:moveTo>
                <a:pt x="0" y="3182"/>
              </a:moveTo>
              <a:lnTo>
                <a:pt x="730441"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55918" y="3762104"/>
        <a:ext cx="36522" cy="36522"/>
      </dsp:txXfrm>
    </dsp:sp>
    <dsp:sp modelId="{5FA15CC5-6D9D-4C0B-9EF1-D67830DE8633}">
      <dsp:nvSpPr>
        <dsp:cNvPr id="0" name=""/>
        <dsp:cNvSpPr/>
      </dsp:nvSpPr>
      <dsp:spPr>
        <a:xfrm>
          <a:off x="5914735" y="3465080"/>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فاء </a:t>
          </a:r>
          <a:endParaRPr lang="fa-IR" sz="1600" kern="1200" dirty="0">
            <a:solidFill>
              <a:schemeClr val="tx1"/>
            </a:solidFill>
            <a:cs typeface="B Koodak" pitchFamily="2" charset="-78"/>
          </a:endParaRPr>
        </a:p>
      </dsp:txBody>
      <dsp:txXfrm>
        <a:off x="5924705" y="3475050"/>
        <a:ext cx="1304336" cy="320463"/>
      </dsp:txXfrm>
    </dsp:sp>
    <dsp:sp modelId="{571DD126-CED6-45F6-A024-EAAEE792B250}">
      <dsp:nvSpPr>
        <dsp:cNvPr id="0" name=""/>
        <dsp:cNvSpPr/>
      </dsp:nvSpPr>
      <dsp:spPr>
        <a:xfrm rot="10800000">
          <a:off x="4841962" y="3632098"/>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3608462"/>
        <a:ext cx="53638" cy="53638"/>
      </dsp:txXfrm>
    </dsp:sp>
    <dsp:sp modelId="{1FD10016-FE68-4E53-8A89-7F561ECC46A4}">
      <dsp:nvSpPr>
        <dsp:cNvPr id="0" name=""/>
        <dsp:cNvSpPr/>
      </dsp:nvSpPr>
      <dsp:spPr>
        <a:xfrm>
          <a:off x="1363980" y="3486733"/>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سریع اقدام کنید </a:t>
          </a:r>
          <a:endParaRPr lang="fa-IR" sz="1600" kern="1200" dirty="0">
            <a:solidFill>
              <a:schemeClr val="tx1"/>
            </a:solidFill>
            <a:cs typeface="B Koodak" pitchFamily="2" charset="-78"/>
          </a:endParaRPr>
        </a:p>
      </dsp:txBody>
      <dsp:txXfrm>
        <a:off x="1372682" y="3495435"/>
        <a:ext cx="3460578" cy="279691"/>
      </dsp:txXfrm>
    </dsp:sp>
    <dsp:sp modelId="{2F051CB9-A0E9-4D5D-9DBF-E3F9054BD649}">
      <dsp:nvSpPr>
        <dsp:cNvPr id="0" name=""/>
        <dsp:cNvSpPr/>
      </dsp:nvSpPr>
      <dsp:spPr>
        <a:xfrm rot="10358248">
          <a:off x="7236225" y="3965575"/>
          <a:ext cx="675906" cy="6365"/>
        </a:xfrm>
        <a:custGeom>
          <a:avLst/>
          <a:gdLst/>
          <a:ahLst/>
          <a:cxnLst/>
          <a:rect l="0" t="0" r="0" b="0"/>
          <a:pathLst>
            <a:path>
              <a:moveTo>
                <a:pt x="0" y="3182"/>
              </a:moveTo>
              <a:lnTo>
                <a:pt x="675906"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57281" y="3951860"/>
        <a:ext cx="33795" cy="33795"/>
      </dsp:txXfrm>
    </dsp:sp>
    <dsp:sp modelId="{C5AC69C6-570F-453C-8A63-9E72BF531BBE}">
      <dsp:nvSpPr>
        <dsp:cNvPr id="0" name=""/>
        <dsp:cNvSpPr/>
      </dsp:nvSpPr>
      <dsp:spPr>
        <a:xfrm>
          <a:off x="5914735" y="3841864"/>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ابعثوا </a:t>
          </a:r>
          <a:endParaRPr lang="fa-IR" sz="1600" kern="1200" dirty="0">
            <a:solidFill>
              <a:schemeClr val="tx1"/>
            </a:solidFill>
            <a:cs typeface="B Koodak" pitchFamily="2" charset="-78"/>
          </a:endParaRPr>
        </a:p>
      </dsp:txBody>
      <dsp:txXfrm>
        <a:off x="5924705" y="3851834"/>
        <a:ext cx="1304336" cy="320463"/>
      </dsp:txXfrm>
    </dsp:sp>
    <dsp:sp modelId="{3D465706-9FE0-4825-9379-0C6BA073C6A5}">
      <dsp:nvSpPr>
        <dsp:cNvPr id="0" name=""/>
        <dsp:cNvSpPr/>
      </dsp:nvSpPr>
      <dsp:spPr>
        <a:xfrm rot="10800000">
          <a:off x="4841962" y="4008882"/>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3985246"/>
        <a:ext cx="53638" cy="53638"/>
      </dsp:txXfrm>
    </dsp:sp>
    <dsp:sp modelId="{F3CC94A9-9902-4587-8C0E-011DBEB91DDF}">
      <dsp:nvSpPr>
        <dsp:cNvPr id="0" name=""/>
        <dsp:cNvSpPr/>
      </dsp:nvSpPr>
      <dsp:spPr>
        <a:xfrm>
          <a:off x="1363980" y="3863517"/>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بی تفاوت ها را هشدار دهید </a:t>
          </a:r>
          <a:endParaRPr lang="fa-IR" sz="1600" kern="1200" dirty="0">
            <a:solidFill>
              <a:schemeClr val="tx1"/>
            </a:solidFill>
            <a:cs typeface="B Koodak" pitchFamily="2" charset="-78"/>
          </a:endParaRPr>
        </a:p>
      </dsp:txBody>
      <dsp:txXfrm>
        <a:off x="1372682" y="3872219"/>
        <a:ext cx="3460578" cy="279691"/>
      </dsp:txXfrm>
    </dsp:sp>
    <dsp:sp modelId="{4D847093-D7DE-4980-BAEF-A9196AF61837}">
      <dsp:nvSpPr>
        <dsp:cNvPr id="0" name=""/>
        <dsp:cNvSpPr/>
      </dsp:nvSpPr>
      <dsp:spPr>
        <a:xfrm rot="8328008">
          <a:off x="7128725" y="4215682"/>
          <a:ext cx="890907" cy="6365"/>
        </a:xfrm>
        <a:custGeom>
          <a:avLst/>
          <a:gdLst/>
          <a:ahLst/>
          <a:cxnLst/>
          <a:rect l="0" t="0" r="0" b="0"/>
          <a:pathLst>
            <a:path>
              <a:moveTo>
                <a:pt x="0" y="3182"/>
              </a:moveTo>
              <a:lnTo>
                <a:pt x="890907"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51906" y="4196592"/>
        <a:ext cx="44545" cy="44545"/>
      </dsp:txXfrm>
    </dsp:sp>
    <dsp:sp modelId="{02360119-2ECC-42F4-A580-98E1CCF0F8A7}">
      <dsp:nvSpPr>
        <dsp:cNvPr id="0" name=""/>
        <dsp:cNvSpPr/>
      </dsp:nvSpPr>
      <dsp:spPr>
        <a:xfrm>
          <a:off x="5914735" y="4342078"/>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حکما</a:t>
          </a:r>
          <a:endParaRPr lang="fa-IR" sz="1600" kern="1200" dirty="0">
            <a:solidFill>
              <a:schemeClr val="tx1"/>
            </a:solidFill>
            <a:cs typeface="B Koodak" pitchFamily="2" charset="-78"/>
          </a:endParaRPr>
        </a:p>
      </dsp:txBody>
      <dsp:txXfrm>
        <a:off x="5924705" y="4352048"/>
        <a:ext cx="1304336" cy="320463"/>
      </dsp:txXfrm>
    </dsp:sp>
    <dsp:sp modelId="{0EF0D0CC-5AC9-4310-B128-F7F11CC14D54}">
      <dsp:nvSpPr>
        <dsp:cNvPr id="0" name=""/>
        <dsp:cNvSpPr/>
      </dsp:nvSpPr>
      <dsp:spPr>
        <a:xfrm rot="11330078">
          <a:off x="4835522" y="4425728"/>
          <a:ext cx="1085653" cy="6365"/>
        </a:xfrm>
        <a:custGeom>
          <a:avLst/>
          <a:gdLst/>
          <a:ahLst/>
          <a:cxnLst/>
          <a:rect l="0" t="0" r="0" b="0"/>
          <a:pathLst>
            <a:path>
              <a:moveTo>
                <a:pt x="0" y="3182"/>
              </a:moveTo>
              <a:lnTo>
                <a:pt x="108565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207" y="4401769"/>
        <a:ext cx="54282" cy="54282"/>
      </dsp:txXfrm>
    </dsp:sp>
    <dsp:sp modelId="{4564BD37-EB51-454A-A7F9-ED71BDA4A922}">
      <dsp:nvSpPr>
        <dsp:cNvPr id="0" name=""/>
        <dsp:cNvSpPr/>
      </dsp:nvSpPr>
      <dsp:spPr>
        <a:xfrm>
          <a:off x="1363980" y="4196994"/>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المتخصص بالحکم نه قاضی و ریش سفید و ... </a:t>
          </a:r>
          <a:endParaRPr lang="fa-IR" sz="1600" kern="1200" dirty="0">
            <a:solidFill>
              <a:schemeClr val="tx1"/>
            </a:solidFill>
            <a:cs typeface="B Koodak" pitchFamily="2" charset="-78"/>
          </a:endParaRPr>
        </a:p>
      </dsp:txBody>
      <dsp:txXfrm>
        <a:off x="1372682" y="4205696"/>
        <a:ext cx="3460578" cy="279691"/>
      </dsp:txXfrm>
    </dsp:sp>
    <dsp:sp modelId="{45DC4EFC-7B91-4704-A2A4-1F1EE966B285}">
      <dsp:nvSpPr>
        <dsp:cNvPr id="0" name=""/>
        <dsp:cNvSpPr/>
      </dsp:nvSpPr>
      <dsp:spPr>
        <a:xfrm rot="10269922">
          <a:off x="4835522" y="4592466"/>
          <a:ext cx="1085653" cy="6365"/>
        </a:xfrm>
        <a:custGeom>
          <a:avLst/>
          <a:gdLst/>
          <a:ahLst/>
          <a:cxnLst/>
          <a:rect l="0" t="0" r="0" b="0"/>
          <a:pathLst>
            <a:path>
              <a:moveTo>
                <a:pt x="0" y="3182"/>
              </a:moveTo>
              <a:lnTo>
                <a:pt x="108565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207" y="4568507"/>
        <a:ext cx="54282" cy="54282"/>
      </dsp:txXfrm>
    </dsp:sp>
    <dsp:sp modelId="{869146E3-F872-4752-9EFF-EFE63E1917DC}">
      <dsp:nvSpPr>
        <dsp:cNvPr id="0" name=""/>
        <dsp:cNvSpPr/>
      </dsp:nvSpPr>
      <dsp:spPr>
        <a:xfrm>
          <a:off x="1363980" y="4530470"/>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عمل به حکم او لازم است</a:t>
          </a:r>
          <a:endParaRPr lang="fa-IR" sz="1600" kern="1200" dirty="0">
            <a:solidFill>
              <a:schemeClr val="tx1"/>
            </a:solidFill>
            <a:cs typeface="B Koodak" pitchFamily="2" charset="-78"/>
          </a:endParaRPr>
        </a:p>
      </dsp:txBody>
      <dsp:txXfrm>
        <a:off x="1372682" y="4539172"/>
        <a:ext cx="3460578" cy="279691"/>
      </dsp:txXfrm>
    </dsp:sp>
    <dsp:sp modelId="{04D2A174-F8F6-4F28-AE97-956C816F1F73}">
      <dsp:nvSpPr>
        <dsp:cNvPr id="0" name=""/>
        <dsp:cNvSpPr/>
      </dsp:nvSpPr>
      <dsp:spPr>
        <a:xfrm rot="6654936">
          <a:off x="6635316" y="4799265"/>
          <a:ext cx="1877725" cy="6365"/>
        </a:xfrm>
        <a:custGeom>
          <a:avLst/>
          <a:gdLst/>
          <a:ahLst/>
          <a:cxnLst/>
          <a:rect l="0" t="0" r="0" b="0"/>
          <a:pathLst>
            <a:path>
              <a:moveTo>
                <a:pt x="0" y="3182"/>
              </a:moveTo>
              <a:lnTo>
                <a:pt x="1877725"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27236" y="4755505"/>
        <a:ext cx="93886" cy="93886"/>
      </dsp:txXfrm>
    </dsp:sp>
    <dsp:sp modelId="{C0109C5D-B536-496B-A5DF-B3CAEE89BBAE}">
      <dsp:nvSpPr>
        <dsp:cNvPr id="0" name=""/>
        <dsp:cNvSpPr/>
      </dsp:nvSpPr>
      <dsp:spPr>
        <a:xfrm>
          <a:off x="5914735" y="5509245"/>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من اهله</a:t>
          </a:r>
          <a:endParaRPr lang="fa-IR" sz="1600" kern="1200" dirty="0">
            <a:solidFill>
              <a:schemeClr val="tx1"/>
            </a:solidFill>
            <a:cs typeface="B Koodak" pitchFamily="2" charset="-78"/>
          </a:endParaRPr>
        </a:p>
      </dsp:txBody>
      <dsp:txXfrm>
        <a:off x="5924705" y="5519215"/>
        <a:ext cx="1304336" cy="320463"/>
      </dsp:txXfrm>
    </dsp:sp>
    <dsp:sp modelId="{A118B4F1-4127-48AB-93FE-84F0BF332A3C}">
      <dsp:nvSpPr>
        <dsp:cNvPr id="0" name=""/>
        <dsp:cNvSpPr/>
      </dsp:nvSpPr>
      <dsp:spPr>
        <a:xfrm rot="12712175">
          <a:off x="4746750" y="5342787"/>
          <a:ext cx="1263197" cy="6365"/>
        </a:xfrm>
        <a:custGeom>
          <a:avLst/>
          <a:gdLst/>
          <a:ahLst/>
          <a:cxnLst/>
          <a:rect l="0" t="0" r="0" b="0"/>
          <a:pathLst>
            <a:path>
              <a:moveTo>
                <a:pt x="0" y="3182"/>
              </a:moveTo>
              <a:lnTo>
                <a:pt x="1263197"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46769" y="5314390"/>
        <a:ext cx="63159" cy="63159"/>
      </dsp:txXfrm>
    </dsp:sp>
    <dsp:sp modelId="{97524241-3E39-4947-A8A3-F6C6ED93E27D}">
      <dsp:nvSpPr>
        <dsp:cNvPr id="0" name=""/>
        <dsp:cNvSpPr/>
      </dsp:nvSpPr>
      <dsp:spPr>
        <a:xfrm>
          <a:off x="1363980" y="4863946"/>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آشنا به روحیات است </a:t>
          </a:r>
          <a:endParaRPr lang="fa-IR" sz="1600" kern="1200" dirty="0">
            <a:solidFill>
              <a:schemeClr val="tx1"/>
            </a:solidFill>
            <a:cs typeface="B Koodak" pitchFamily="2" charset="-78"/>
          </a:endParaRPr>
        </a:p>
      </dsp:txBody>
      <dsp:txXfrm>
        <a:off x="1372682" y="4872648"/>
        <a:ext cx="3460578" cy="279691"/>
      </dsp:txXfrm>
    </dsp:sp>
    <dsp:sp modelId="{EB2D4BF6-551A-478C-87B9-BC736F70B3B3}">
      <dsp:nvSpPr>
        <dsp:cNvPr id="0" name=""/>
        <dsp:cNvSpPr/>
      </dsp:nvSpPr>
      <dsp:spPr>
        <a:xfrm rot="11836085">
          <a:off x="4816644" y="5509526"/>
          <a:ext cx="1123409" cy="6365"/>
        </a:xfrm>
        <a:custGeom>
          <a:avLst/>
          <a:gdLst/>
          <a:ahLst/>
          <a:cxnLst/>
          <a:rect l="0" t="0" r="0" b="0"/>
          <a:pathLst>
            <a:path>
              <a:moveTo>
                <a:pt x="0" y="3182"/>
              </a:moveTo>
              <a:lnTo>
                <a:pt x="1123409"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0264" y="5484623"/>
        <a:ext cx="56170" cy="56170"/>
      </dsp:txXfrm>
    </dsp:sp>
    <dsp:sp modelId="{7950F929-17F1-4B86-B5EE-837CC2174E8B}">
      <dsp:nvSpPr>
        <dsp:cNvPr id="0" name=""/>
        <dsp:cNvSpPr/>
      </dsp:nvSpPr>
      <dsp:spPr>
        <a:xfrm>
          <a:off x="1363980" y="5197423"/>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دلسوزتر است </a:t>
          </a:r>
          <a:endParaRPr lang="fa-IR" sz="1600" kern="1200" dirty="0">
            <a:solidFill>
              <a:schemeClr val="tx1"/>
            </a:solidFill>
            <a:cs typeface="B Koodak" pitchFamily="2" charset="-78"/>
          </a:endParaRPr>
        </a:p>
      </dsp:txBody>
      <dsp:txXfrm>
        <a:off x="1372682" y="5206125"/>
        <a:ext cx="3460578" cy="279691"/>
      </dsp:txXfrm>
    </dsp:sp>
    <dsp:sp modelId="{9B127B7F-694D-4BC1-9526-4946FA1CAF4C}">
      <dsp:nvSpPr>
        <dsp:cNvPr id="0" name=""/>
        <dsp:cNvSpPr/>
      </dsp:nvSpPr>
      <dsp:spPr>
        <a:xfrm rot="10800000">
          <a:off x="4841962" y="5676264"/>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5652627"/>
        <a:ext cx="53638" cy="53638"/>
      </dsp:txXfrm>
    </dsp:sp>
    <dsp:sp modelId="{0C0BF8E4-2DA9-45D2-9B59-A928C2260645}">
      <dsp:nvSpPr>
        <dsp:cNvPr id="0" name=""/>
        <dsp:cNvSpPr/>
      </dsp:nvSpPr>
      <dsp:spPr>
        <a:xfrm>
          <a:off x="1363980" y="5530899"/>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بدون هزینه است </a:t>
          </a:r>
          <a:endParaRPr lang="fa-IR" sz="1600" kern="1200" dirty="0">
            <a:solidFill>
              <a:schemeClr val="tx1"/>
            </a:solidFill>
            <a:cs typeface="B Koodak" pitchFamily="2" charset="-78"/>
          </a:endParaRPr>
        </a:p>
      </dsp:txBody>
      <dsp:txXfrm>
        <a:off x="1372682" y="5539601"/>
        <a:ext cx="3460578" cy="279691"/>
      </dsp:txXfrm>
    </dsp:sp>
    <dsp:sp modelId="{5CBF2D72-DC37-4179-AB9C-8C2178868B4A}">
      <dsp:nvSpPr>
        <dsp:cNvPr id="0" name=""/>
        <dsp:cNvSpPr/>
      </dsp:nvSpPr>
      <dsp:spPr>
        <a:xfrm rot="9763915">
          <a:off x="4816644" y="5843002"/>
          <a:ext cx="1123409" cy="6365"/>
        </a:xfrm>
        <a:custGeom>
          <a:avLst/>
          <a:gdLst/>
          <a:ahLst/>
          <a:cxnLst/>
          <a:rect l="0" t="0" r="0" b="0"/>
          <a:pathLst>
            <a:path>
              <a:moveTo>
                <a:pt x="0" y="3182"/>
              </a:moveTo>
              <a:lnTo>
                <a:pt x="1123409"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0264" y="5818100"/>
        <a:ext cx="56170" cy="56170"/>
      </dsp:txXfrm>
    </dsp:sp>
    <dsp:sp modelId="{31E1313C-5020-407E-8762-432108BADC53}">
      <dsp:nvSpPr>
        <dsp:cNvPr id="0" name=""/>
        <dsp:cNvSpPr/>
      </dsp:nvSpPr>
      <dsp:spPr>
        <a:xfrm>
          <a:off x="1363980" y="5864375"/>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سریع انجام می شود </a:t>
          </a:r>
          <a:endParaRPr lang="fa-IR" sz="1600" kern="1200" dirty="0">
            <a:solidFill>
              <a:schemeClr val="tx1"/>
            </a:solidFill>
            <a:cs typeface="B Koodak" pitchFamily="2" charset="-78"/>
          </a:endParaRPr>
        </a:p>
      </dsp:txBody>
      <dsp:txXfrm>
        <a:off x="1372682" y="5873077"/>
        <a:ext cx="3460578" cy="279691"/>
      </dsp:txXfrm>
    </dsp:sp>
    <dsp:sp modelId="{91CA80F1-765A-443B-A852-0082284BB669}">
      <dsp:nvSpPr>
        <dsp:cNvPr id="0" name=""/>
        <dsp:cNvSpPr/>
      </dsp:nvSpPr>
      <dsp:spPr>
        <a:xfrm rot="8887825">
          <a:off x="4746750" y="6009740"/>
          <a:ext cx="1263197" cy="6365"/>
        </a:xfrm>
        <a:custGeom>
          <a:avLst/>
          <a:gdLst/>
          <a:ahLst/>
          <a:cxnLst/>
          <a:rect l="0" t="0" r="0" b="0"/>
          <a:pathLst>
            <a:path>
              <a:moveTo>
                <a:pt x="0" y="3182"/>
              </a:moveTo>
              <a:lnTo>
                <a:pt x="1263197"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46769" y="5981343"/>
        <a:ext cx="63159" cy="63159"/>
      </dsp:txXfrm>
    </dsp:sp>
    <dsp:sp modelId="{212A5466-E63E-492D-89B8-47211BB9D73D}">
      <dsp:nvSpPr>
        <dsp:cNvPr id="0" name=""/>
        <dsp:cNvSpPr/>
      </dsp:nvSpPr>
      <dsp:spPr>
        <a:xfrm>
          <a:off x="1363980" y="6197851"/>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باعث حفظ آبرو می باشد</a:t>
          </a:r>
          <a:endParaRPr lang="fa-IR" sz="1600" kern="1200" dirty="0">
            <a:solidFill>
              <a:schemeClr val="tx1"/>
            </a:solidFill>
            <a:cs typeface="B Koodak" pitchFamily="2" charset="-78"/>
          </a:endParaRPr>
        </a:p>
      </dsp:txBody>
      <dsp:txXfrm>
        <a:off x="1372682" y="6206553"/>
        <a:ext cx="3460578" cy="279691"/>
      </dsp:txXfrm>
    </dsp:sp>
    <dsp:sp modelId="{7F27242C-7A86-4667-BC7F-EB7EAACC8FC3}">
      <dsp:nvSpPr>
        <dsp:cNvPr id="0" name=""/>
        <dsp:cNvSpPr/>
      </dsp:nvSpPr>
      <dsp:spPr>
        <a:xfrm rot="6220677">
          <a:off x="6156768" y="5299480"/>
          <a:ext cx="2834820" cy="6365"/>
        </a:xfrm>
        <a:custGeom>
          <a:avLst/>
          <a:gdLst/>
          <a:ahLst/>
          <a:cxnLst/>
          <a:rect l="0" t="0" r="0" b="0"/>
          <a:pathLst>
            <a:path>
              <a:moveTo>
                <a:pt x="0" y="3182"/>
              </a:moveTo>
              <a:lnTo>
                <a:pt x="2834820"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03308" y="5231792"/>
        <a:ext cx="141741" cy="141741"/>
      </dsp:txXfrm>
    </dsp:sp>
    <dsp:sp modelId="{F2D05FD2-A526-412D-850D-F178C36829D2}">
      <dsp:nvSpPr>
        <dsp:cNvPr id="0" name=""/>
        <dsp:cNvSpPr/>
      </dsp:nvSpPr>
      <dsp:spPr>
        <a:xfrm>
          <a:off x="5914735" y="6509674"/>
          <a:ext cx="1324276" cy="340403"/>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حکما من اهلها</a:t>
          </a:r>
          <a:endParaRPr lang="fa-IR" sz="1600" kern="1200" dirty="0">
            <a:solidFill>
              <a:schemeClr val="tx1"/>
            </a:solidFill>
            <a:cs typeface="B Koodak" pitchFamily="2" charset="-78"/>
          </a:endParaRPr>
        </a:p>
      </dsp:txBody>
      <dsp:txXfrm>
        <a:off x="5924705" y="6519644"/>
        <a:ext cx="1304336" cy="320463"/>
      </dsp:txXfrm>
    </dsp:sp>
    <dsp:sp modelId="{06C66EC0-0862-4832-9BD6-8B660B994911}">
      <dsp:nvSpPr>
        <dsp:cNvPr id="0" name=""/>
        <dsp:cNvSpPr/>
      </dsp:nvSpPr>
      <dsp:spPr>
        <a:xfrm rot="10800000">
          <a:off x="4841962" y="6676693"/>
          <a:ext cx="1072773" cy="6365"/>
        </a:xfrm>
        <a:custGeom>
          <a:avLst/>
          <a:gdLst/>
          <a:ahLst/>
          <a:cxnLst/>
          <a:rect l="0" t="0" r="0" b="0"/>
          <a:pathLst>
            <a:path>
              <a:moveTo>
                <a:pt x="0" y="3182"/>
              </a:moveTo>
              <a:lnTo>
                <a:pt x="1072773" y="3182"/>
              </a:lnTo>
            </a:path>
          </a:pathLst>
        </a:custGeom>
        <a:no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351529" y="6653056"/>
        <a:ext cx="53638" cy="53638"/>
      </dsp:txXfrm>
    </dsp:sp>
    <dsp:sp modelId="{5864C025-8DD7-4D7D-80FA-8E92C54D175E}">
      <dsp:nvSpPr>
        <dsp:cNvPr id="0" name=""/>
        <dsp:cNvSpPr/>
      </dsp:nvSpPr>
      <dsp:spPr>
        <a:xfrm>
          <a:off x="1363980" y="6531328"/>
          <a:ext cx="3477982" cy="297095"/>
        </a:xfrm>
        <a:prstGeom prst="roundRect">
          <a:avLst>
            <a:gd name="adj" fmla="val 10000"/>
          </a:avLst>
        </a:prstGeom>
        <a:solidFill>
          <a:schemeClr val="dk1"/>
        </a:solidFill>
        <a:ln w="19050" cap="flat" cmpd="sng" algn="ctr">
          <a:solidFill>
            <a:schemeClr val="lt1"/>
          </a:solidFill>
          <a:prstDash val="solid"/>
        </a:ln>
        <a:effectLst>
          <a:glow rad="63500">
            <a:schemeClr val="dk1">
              <a:tint val="30000"/>
              <a:shade val="95000"/>
              <a:satMod val="300000"/>
              <a:alpha val="50000"/>
            </a:schemeClr>
          </a:glo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زن ومرد در انتخاب داور، حقّ يكسان دارند</a:t>
          </a:r>
          <a:endParaRPr lang="fa-IR" sz="1600" kern="1200" dirty="0">
            <a:solidFill>
              <a:schemeClr val="tx1"/>
            </a:solidFill>
            <a:cs typeface="B Koodak" pitchFamily="2" charset="-78"/>
          </a:endParaRPr>
        </a:p>
      </dsp:txBody>
      <dsp:txXfrm>
        <a:off x="1372682" y="6540030"/>
        <a:ext cx="3460578" cy="2796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3622DEEC-A52C-4C32-9244-4CBD8DBDBFE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22DEEC-A52C-4C32-9244-4CBD8DBDBFE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8" name="Slide Number Placeholder 7"/>
          <p:cNvSpPr>
            <a:spLocks noGrp="1"/>
          </p:cNvSpPr>
          <p:nvPr>
            <p:ph type="sldNum" sz="quarter" idx="11"/>
          </p:nvPr>
        </p:nvSpPr>
        <p:spPr/>
        <p:txBody>
          <a:bodyPr/>
          <a:lstStyle/>
          <a:p>
            <a:fld id="{3622DEEC-A52C-4C32-9244-4CBD8DBDBFEB}" type="slidenum">
              <a:rPr lang="fa-IR" smtClean="0"/>
              <a:pPr/>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FBBFDF-0F39-4ADC-86AE-DCE5E16B50FC}" type="datetimeFigureOut">
              <a:rPr lang="fa-IR" smtClean="0"/>
              <a:pPr/>
              <a:t>01/21/1433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156448" y="6422064"/>
            <a:ext cx="762000" cy="365125"/>
          </a:xfrm>
        </p:spPr>
        <p:txBody>
          <a:bodyPr/>
          <a:lstStyle/>
          <a:p>
            <a:fld id="{3622DEEC-A52C-4C32-9244-4CBD8DBDBFE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FBBFDF-0F39-4ADC-86AE-DCE5E16B50FC}" type="datetimeFigureOut">
              <a:rPr lang="fa-IR" smtClean="0"/>
              <a:pPr/>
              <a:t>01/21/1433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22DEEC-A52C-4C32-9244-4CBD8DBDBFEB}"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FBBFDF-0F39-4ADC-86AE-DCE5E16B50FC}" type="datetimeFigureOut">
              <a:rPr lang="fa-IR" smtClean="0"/>
              <a:pPr/>
              <a:t>01/21/1433</a:t>
            </a:fld>
            <a:endParaRPr lang="fa-I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622DEEC-A52C-4C32-9244-4CBD8DBDBFEB}"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842272"/>
            <a:ext cx="6480048" cy="2301240"/>
          </a:xfrm>
        </p:spPr>
        <p:txBody>
          <a:bodyPr/>
          <a:lstStyle/>
          <a:p>
            <a:r>
              <a:rPr lang="fa-IR" dirty="0" smtClean="0">
                <a:cs typeface="B Titr" pitchFamily="2" charset="-78"/>
              </a:rPr>
              <a:t>درس سی و دوم</a:t>
            </a:r>
            <a:endParaRPr lang="fa-IR" dirty="0">
              <a:cs typeface="B Titr" pitchFamily="2" charset="-78"/>
            </a:endParaRPr>
          </a:p>
        </p:txBody>
      </p:sp>
      <p:sp>
        <p:nvSpPr>
          <p:cNvPr id="3" name="Subtitle 2"/>
          <p:cNvSpPr>
            <a:spLocks noGrp="1"/>
          </p:cNvSpPr>
          <p:nvPr>
            <p:ph type="subTitle" idx="1"/>
          </p:nvPr>
        </p:nvSpPr>
        <p:spPr>
          <a:xfrm>
            <a:off x="357158" y="3500438"/>
            <a:ext cx="6480048" cy="1752600"/>
          </a:xfrm>
        </p:spPr>
        <p:txBody>
          <a:bodyPr>
            <a:noAutofit/>
          </a:bodyPr>
          <a:lstStyle/>
          <a:p>
            <a:r>
              <a:rPr lang="fa-I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reflection blurRad="12700" stA="28000" endPos="45000" dist="1000" dir="5400000" sy="-100000" algn="bl" rotWithShape="0"/>
                </a:effectLst>
                <a:cs typeface="B Titr" pitchFamily="2" charset="-78"/>
              </a:rPr>
              <a:t>اعجاز قرآن</a:t>
            </a:r>
            <a:endParaRPr lang="fa-I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reflection blurRad="12700" stA="28000" endPos="45000" dist="1000" dir="5400000" sy="-100000" algn="bl" rotWithShape="0"/>
              </a:effectLst>
              <a:cs typeface="B 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2. امی بودن آورنده</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6" name="Content Placeholder 5"/>
          <p:cNvGraphicFramePr>
            <a:graphicFrameLocks noGrp="1"/>
          </p:cNvGraphicFramePr>
          <p:nvPr>
            <p:ph idx="1"/>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32CBFB1-6824-4B30-96B9-D0EE99EABC1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5E8ADCF-D037-4903-8316-F3BCDA345EB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F66F5542-072D-4F67-B385-1E18589C53B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4DF04090-C916-48E3-B159-FDCECF6BBD82}"/>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159BF5EB-E17E-49EC-85DD-9ACC4E5D387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ABA0DD34-4EF8-4163-8720-E841D53CDB9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80EEFD42-B0BD-478C-BB99-E8CF1CAF45C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A7979036-AEA8-4A9A-9F31-1CAF5BDDD56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DF7FF75E-B6B3-4CFB-BB0B-FC2670D9B0A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01F2FD3A-6B91-4085-81C1-B8E5A523E5E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5F0F9878-C19B-4F00-ADF9-B5C6DE4C278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ADD6988F-1167-4AEF-9828-A8ADF845480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851A7E3B-BA56-4DC7-8CE5-3C01EBA2CFB9}"/>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31274C9C-097C-4508-BFE7-0CE65D184EBD}"/>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3A76E70A-87A7-493D-A166-7D3D307F42F7}"/>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C0EB7033-F3F4-4E0E-A552-C4965BF3B5FD}"/>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EA150477-E3C3-497E-831B-40590915EC7F}"/>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dgm id="{24735129-47FF-46AB-822F-29CE729C9CAF}"/>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graphicEl>
                                              <a:dgm id="{86F7AD14-55C1-43F2-B126-0C48931A669A}"/>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62ADE515-84F3-4A24-A0B9-4A546F1CD663}"/>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6783E403-82B2-4060-BEAC-33CAC347189B}"/>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graphicEl>
                                              <a:dgm id="{DF760868-B1C6-4E87-8FBC-3254C909BBB9}"/>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dgm id="{A677B1B5-385E-41CB-BAC1-AC487FD11AB7}"/>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graphicEl>
                                              <a:dgm id="{FDDBD99C-AD99-49AB-B44D-1A0132AA7EE6}"/>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
                                            <p:graphicEl>
                                              <a:dgm id="{7059E700-9658-4600-99DA-867C6FE3FA5B}"/>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graphicEl>
                                              <a:dgm id="{5B32C1EF-7759-4AAE-B82C-4E7975683CF0}"/>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
                                            <p:graphicEl>
                                              <a:dgm id="{A4EA9085-5454-4B26-8ABA-861BDC34D627}"/>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
                                            <p:graphicEl>
                                              <a:dgm id="{8AAEEE65-E8C5-4448-95C3-C8E62FDA548C}"/>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
                                            <p:graphicEl>
                                              <a:dgm id="{312E0E63-FC34-4F44-A3F3-3515DD5B958E}"/>
                                            </p:graphic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
                                            <p:graphicEl>
                                              <a:dgm id="{3D4A5925-3065-43BD-9A30-3F8A56D1F202}"/>
                                            </p:graphic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
                                            <p:graphicEl>
                                              <a:dgm id="{C8F76BE8-3DAF-4C30-B37C-386DE5BF38BB}"/>
                                            </p:graphic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
                                            <p:graphicEl>
                                              <a:dgm id="{FCDD75FA-53E2-487E-8B32-AF90B54903B0}"/>
                                            </p:graphic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
                                            <p:graphicEl>
                                              <a:dgm id="{5FA15CC5-6D9D-4C0B-9EF1-D67830DE8633}"/>
                                            </p:graphic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6">
                                            <p:graphicEl>
                                              <a:dgm id="{571DD126-CED6-45F6-A024-EAAEE792B250}"/>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
                                            <p:graphicEl>
                                              <a:dgm id="{1FD10016-FE68-4E53-8A89-7F561ECC46A4}"/>
                                            </p:graphic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
                                            <p:graphicEl>
                                              <a:dgm id="{2F051CB9-A0E9-4D5D-9DBF-E3F9054BD649}"/>
                                            </p:graphic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
                                            <p:graphicEl>
                                              <a:dgm id="{C5AC69C6-570F-453C-8A63-9E72BF531BBE}"/>
                                            </p:graphicEl>
                                          </p:spTgt>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6">
                                            <p:graphicEl>
                                              <a:dgm id="{3D465706-9FE0-4825-9379-0C6BA073C6A5}"/>
                                            </p:graphicEl>
                                          </p:spTgt>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
                                            <p:graphicEl>
                                              <a:dgm id="{F3CC94A9-9902-4587-8C0E-011DBEB91DDF}"/>
                                            </p:graphic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6">
                                            <p:graphicEl>
                                              <a:dgm id="{4D847093-D7DE-4980-BAEF-A9196AF61837}"/>
                                            </p:graphicEl>
                                          </p:spTgt>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
                                            <p:graphicEl>
                                              <a:dgm id="{02360119-2ECC-42F4-A580-98E1CCF0F8A7}"/>
                                            </p:graphicEl>
                                          </p:spTgt>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
                                            <p:graphicEl>
                                              <a:dgm id="{0EF0D0CC-5AC9-4310-B128-F7F11CC14D54}"/>
                                            </p:graphicEl>
                                          </p:spTgt>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
                                            <p:graphicEl>
                                              <a:dgm id="{4564BD37-EB51-454A-A7F9-ED71BDA4A922}"/>
                                            </p:graphic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6">
                                            <p:graphicEl>
                                              <a:dgm id="{45DC4EFC-7B91-4704-A2A4-1F1EE966B285}"/>
                                            </p:graphicEl>
                                          </p:spTgt>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6">
                                            <p:graphicEl>
                                              <a:dgm id="{869146E3-F872-4752-9EFF-EFE63E1917DC}"/>
                                            </p:graphic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
                                            <p:graphicEl>
                                              <a:dgm id="{04D2A174-F8F6-4F28-AE97-956C816F1F73}"/>
                                            </p:graphicEl>
                                          </p:spTgt>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6">
                                            <p:graphicEl>
                                              <a:dgm id="{C0109C5D-B536-496B-A5DF-B3CAEE89BBAE}"/>
                                            </p:graphicEl>
                                          </p:spTgt>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6">
                                            <p:graphicEl>
                                              <a:dgm id="{A118B4F1-4127-48AB-93FE-84F0BF332A3C}"/>
                                            </p:graphicEl>
                                          </p:spTgt>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6">
                                            <p:graphicEl>
                                              <a:dgm id="{97524241-3E39-4947-A8A3-F6C6ED93E27D}"/>
                                            </p:graphic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
                                            <p:graphicEl>
                                              <a:dgm id="{EB2D4BF6-551A-478C-87B9-BC736F70B3B3}"/>
                                            </p:graphicEl>
                                          </p:spTgt>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6">
                                            <p:graphicEl>
                                              <a:dgm id="{7950F929-17F1-4B86-B5EE-837CC2174E8B}"/>
                                            </p:graphic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6">
                                            <p:graphicEl>
                                              <a:dgm id="{9B127B7F-694D-4BC1-9526-4946FA1CAF4C}"/>
                                            </p:graphicEl>
                                          </p:spTgt>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6">
                                            <p:graphicEl>
                                              <a:dgm id="{0C0BF8E4-2DA9-45D2-9B59-A928C2260645}"/>
                                            </p:graphicEl>
                                          </p:spTgt>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6">
                                            <p:graphicEl>
                                              <a:dgm id="{5CBF2D72-DC37-4179-AB9C-8C2178868B4A}"/>
                                            </p:graphicEl>
                                          </p:spTgt>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6">
                                            <p:graphicEl>
                                              <a:dgm id="{31E1313C-5020-407E-8762-432108BADC53}"/>
                                            </p:graphic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6">
                                            <p:graphicEl>
                                              <a:dgm id="{91CA80F1-765A-443B-A852-0082284BB669}"/>
                                            </p:graphicEl>
                                          </p:spTgt>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6">
                                            <p:graphicEl>
                                              <a:dgm id="{212A5466-E63E-492D-89B8-47211BB9D73D}"/>
                                            </p:graphic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6">
                                            <p:graphicEl>
                                              <a:dgm id="{7F27242C-7A86-4667-BC7F-EB7EAACC8FC3}"/>
                                            </p:graphicEl>
                                          </p:spTgt>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6">
                                            <p:graphicEl>
                                              <a:dgm id="{F2D05FD2-A526-412D-850D-F178C36829D2}"/>
                                            </p:graphic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6">
                                            <p:graphicEl>
                                              <a:dgm id="{06C66EC0-0862-4832-9BD6-8B660B994911}"/>
                                            </p:graphicEl>
                                          </p:spTgt>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6">
                                            <p:graphicEl>
                                              <a:dgm id="{5864C025-8DD7-4D7D-80FA-8E92C54D17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3. هماهنگی و عدم اختلاف</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DB4700F-ED96-447C-8863-CAC1EE0DC9F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D95D390-DB11-4064-AB8D-CEF9EA9020F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4986B66A-5363-472B-800A-4FDB8044C81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CA3D5DA-17CC-461C-AFDF-84307A47E363}"/>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D54F6F0F-2080-410D-A9ED-C51C8B6B275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70DEA8CB-14D1-46AF-A864-8D67382FE4F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A4896350-87BB-489D-AE5A-7BBFE264FD71}"/>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D31AAB5D-4827-40F2-9B56-0516B124E4F1}"/>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0FA356FC-D8CE-4C5C-B647-1CFB71BB76D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F0433141-6A3F-45B7-858C-0C7B2BF083B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6F55935F-E075-4241-877D-28F18A49D590}"/>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9AFF5D72-1360-40B9-BA27-E14DA56CB684}"/>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7BE1C526-9133-46E7-AFFC-F74F5D9DA41E}"/>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8EB667EF-4688-49E5-AD62-E984D91F35A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89978D3E-1B96-4EB6-A505-1E64347A3812}"/>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graphicEl>
                                              <a:dgm id="{48EF1F3E-E8CF-43D5-B743-3D212FF32B45}"/>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graphicEl>
                                              <a:dgm id="{D85F5B27-5E33-4348-886D-37010CB9B35C}"/>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graphicEl>
                                              <a:dgm id="{74258B86-7FF9-408D-AF53-0D5113A92AD3}"/>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graphicEl>
                                              <a:dgm id="{4E1C6624-F4A8-44CE-8362-EA324D6021B1}"/>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70301AC1-0461-4EC5-BD83-C0839F872026}"/>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99F0840B-AD8B-4D14-9173-5B6E3F3880CF}"/>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F01CF369-B2A3-44EA-B2F6-5B9636B1F5CD}"/>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graphicEl>
                                              <a:dgm id="{A12099BB-DF08-46CE-9E7F-52AD8CED9AA3}"/>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
                                            <p:graphicEl>
                                              <a:dgm id="{A741EE25-6C17-41E2-A8FD-94B49C490E2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6" name="Content Placeholder 5"/>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FE41039-C3F6-41ED-AF78-51588314B10B}"/>
                                            </p:graphicEl>
                                          </p:spTgt>
                                        </p:tgtEl>
                                        <p:attrNameLst>
                                          <p:attrName>style.visibility</p:attrName>
                                        </p:attrNameLst>
                                      </p:cBhvr>
                                      <p:to>
                                        <p:strVal val="visible"/>
                                      </p:to>
                                    </p:set>
                                    <p:animEffect transition="in" filter="fade">
                                      <p:cBhvr>
                                        <p:cTn id="7" dur="2000"/>
                                        <p:tgtEl>
                                          <p:spTgt spid="6">
                                            <p:graphicEl>
                                              <a:dgm id="{8FE41039-C3F6-41ED-AF78-51588314B10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75FEC0BF-DE6D-4AD4-A9A5-735E1DD50FD1}"/>
                                            </p:graphicEl>
                                          </p:spTgt>
                                        </p:tgtEl>
                                        <p:attrNameLst>
                                          <p:attrName>style.visibility</p:attrName>
                                        </p:attrNameLst>
                                      </p:cBhvr>
                                      <p:to>
                                        <p:strVal val="visible"/>
                                      </p:to>
                                    </p:set>
                                    <p:animEffect transition="in" filter="fade">
                                      <p:cBhvr>
                                        <p:cTn id="12" dur="2000"/>
                                        <p:tgtEl>
                                          <p:spTgt spid="6">
                                            <p:graphicEl>
                                              <a:dgm id="{75FEC0BF-DE6D-4AD4-A9A5-735E1DD50FD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46AD74CA-31DD-44EE-8075-26957CF16200}"/>
                                            </p:graphicEl>
                                          </p:spTgt>
                                        </p:tgtEl>
                                        <p:attrNameLst>
                                          <p:attrName>style.visibility</p:attrName>
                                        </p:attrNameLst>
                                      </p:cBhvr>
                                      <p:to>
                                        <p:strVal val="visible"/>
                                      </p:to>
                                    </p:set>
                                    <p:animEffect transition="in" filter="fade">
                                      <p:cBhvr>
                                        <p:cTn id="15" dur="2000"/>
                                        <p:tgtEl>
                                          <p:spTgt spid="6">
                                            <p:graphicEl>
                                              <a:dgm id="{46AD74CA-31DD-44EE-8075-26957CF1620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5C173FEE-588C-4059-8471-72A8FC918D43}"/>
                                            </p:graphicEl>
                                          </p:spTgt>
                                        </p:tgtEl>
                                        <p:attrNameLst>
                                          <p:attrName>style.visibility</p:attrName>
                                        </p:attrNameLst>
                                      </p:cBhvr>
                                      <p:to>
                                        <p:strVal val="visible"/>
                                      </p:to>
                                    </p:set>
                                    <p:animEffect transition="in" filter="fade">
                                      <p:cBhvr>
                                        <p:cTn id="20" dur="2000"/>
                                        <p:tgtEl>
                                          <p:spTgt spid="6">
                                            <p:graphicEl>
                                              <a:dgm id="{5C173FEE-588C-4059-8471-72A8FC918D4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06E51C5D-37A9-4C50-AE7C-49C1F2E92CEE}"/>
                                            </p:graphicEl>
                                          </p:spTgt>
                                        </p:tgtEl>
                                        <p:attrNameLst>
                                          <p:attrName>style.visibility</p:attrName>
                                        </p:attrNameLst>
                                      </p:cBhvr>
                                      <p:to>
                                        <p:strVal val="visible"/>
                                      </p:to>
                                    </p:set>
                                    <p:animEffect transition="in" filter="fade">
                                      <p:cBhvr>
                                        <p:cTn id="23" dur="2000"/>
                                        <p:tgtEl>
                                          <p:spTgt spid="6">
                                            <p:graphicEl>
                                              <a:dgm id="{06E51C5D-37A9-4C50-AE7C-49C1F2E92CE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9FCF8A84-1B91-48F0-800F-C529E70CD730}"/>
                                            </p:graphicEl>
                                          </p:spTgt>
                                        </p:tgtEl>
                                        <p:attrNameLst>
                                          <p:attrName>style.visibility</p:attrName>
                                        </p:attrNameLst>
                                      </p:cBhvr>
                                      <p:to>
                                        <p:strVal val="visible"/>
                                      </p:to>
                                    </p:set>
                                    <p:animEffect transition="in" filter="fade">
                                      <p:cBhvr>
                                        <p:cTn id="28" dur="2000"/>
                                        <p:tgtEl>
                                          <p:spTgt spid="6">
                                            <p:graphicEl>
                                              <a:dgm id="{9FCF8A84-1B91-48F0-800F-C529E70CD73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A3746DEF-A3DA-4B4B-AFA8-D315D1859DB4}"/>
                                            </p:graphicEl>
                                          </p:spTgt>
                                        </p:tgtEl>
                                        <p:attrNameLst>
                                          <p:attrName>style.visibility</p:attrName>
                                        </p:attrNameLst>
                                      </p:cBhvr>
                                      <p:to>
                                        <p:strVal val="visible"/>
                                      </p:to>
                                    </p:set>
                                    <p:animEffect transition="in" filter="fade">
                                      <p:cBhvr>
                                        <p:cTn id="31" dur="2000"/>
                                        <p:tgtEl>
                                          <p:spTgt spid="6">
                                            <p:graphicEl>
                                              <a:dgm id="{A3746DEF-A3DA-4B4B-AFA8-D315D1859DB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3B115AEA-BB22-4B20-8CE3-AC52A6AD0E17}"/>
                                            </p:graphicEl>
                                          </p:spTgt>
                                        </p:tgtEl>
                                        <p:attrNameLst>
                                          <p:attrName>style.visibility</p:attrName>
                                        </p:attrNameLst>
                                      </p:cBhvr>
                                      <p:to>
                                        <p:strVal val="visible"/>
                                      </p:to>
                                    </p:set>
                                    <p:animEffect transition="in" filter="fade">
                                      <p:cBhvr>
                                        <p:cTn id="36" dur="2000"/>
                                        <p:tgtEl>
                                          <p:spTgt spid="6">
                                            <p:graphicEl>
                                              <a:dgm id="{3B115AEA-BB22-4B20-8CE3-AC52A6AD0E1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010B038B-1015-4ED4-851E-56A481B01074}"/>
                                            </p:graphicEl>
                                          </p:spTgt>
                                        </p:tgtEl>
                                        <p:attrNameLst>
                                          <p:attrName>style.visibility</p:attrName>
                                        </p:attrNameLst>
                                      </p:cBhvr>
                                      <p:to>
                                        <p:strVal val="visible"/>
                                      </p:to>
                                    </p:set>
                                    <p:animEffect transition="in" filter="fade">
                                      <p:cBhvr>
                                        <p:cTn id="39" dur="2000"/>
                                        <p:tgtEl>
                                          <p:spTgt spid="6">
                                            <p:graphicEl>
                                              <a:dgm id="{010B038B-1015-4ED4-851E-56A481B010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معجزه بودن قرآن</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4" name="Content Placeholder 3"/>
          <p:cNvGraphicFramePr>
            <a:graphicFrameLocks noGrp="1"/>
          </p:cNvGraphicFramePr>
          <p:nvPr>
            <p:ph idx="1"/>
          </p:nvPr>
        </p:nvGraphicFramePr>
        <p:xfrm>
          <a:off x="0" y="1000108"/>
          <a:ext cx="9144000"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3F37324-EC3F-4F3F-BA2A-F6F71EEF80F8}"/>
                                            </p:graphicEl>
                                          </p:spTgt>
                                        </p:tgtEl>
                                        <p:attrNameLst>
                                          <p:attrName>style.visibility</p:attrName>
                                        </p:attrNameLst>
                                      </p:cBhvr>
                                      <p:to>
                                        <p:strVal val="visible"/>
                                      </p:to>
                                    </p:set>
                                    <p:animEffect transition="in" filter="fade">
                                      <p:cBhvr>
                                        <p:cTn id="7" dur="2000"/>
                                        <p:tgtEl>
                                          <p:spTgt spid="4">
                                            <p:graphicEl>
                                              <a:dgm id="{83F37324-EC3F-4F3F-BA2A-F6F71EEF80F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DEF102B-53DD-4C4E-889A-DA9D9B8EB372}"/>
                                            </p:graphicEl>
                                          </p:spTgt>
                                        </p:tgtEl>
                                        <p:attrNameLst>
                                          <p:attrName>style.visibility</p:attrName>
                                        </p:attrNameLst>
                                      </p:cBhvr>
                                      <p:to>
                                        <p:strVal val="visible"/>
                                      </p:to>
                                    </p:set>
                                    <p:animEffect transition="in" filter="fade">
                                      <p:cBhvr>
                                        <p:cTn id="12" dur="2000"/>
                                        <p:tgtEl>
                                          <p:spTgt spid="4">
                                            <p:graphicEl>
                                              <a:dgm id="{EDEF102B-53DD-4C4E-889A-DA9D9B8EB37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9E766D7-7831-4DBA-B6B8-AD7E12FF5547}"/>
                                            </p:graphicEl>
                                          </p:spTgt>
                                        </p:tgtEl>
                                        <p:attrNameLst>
                                          <p:attrName>style.visibility</p:attrName>
                                        </p:attrNameLst>
                                      </p:cBhvr>
                                      <p:to>
                                        <p:strVal val="visible"/>
                                      </p:to>
                                    </p:set>
                                    <p:animEffect transition="in" filter="fade">
                                      <p:cBhvr>
                                        <p:cTn id="15" dur="2000"/>
                                        <p:tgtEl>
                                          <p:spTgt spid="4">
                                            <p:graphicEl>
                                              <a:dgm id="{49E766D7-7831-4DBA-B6B8-AD7E12FF554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7717F3E-7ADD-4E5B-8B19-43BB626D9D0B}"/>
                                            </p:graphicEl>
                                          </p:spTgt>
                                        </p:tgtEl>
                                        <p:attrNameLst>
                                          <p:attrName>style.visibility</p:attrName>
                                        </p:attrNameLst>
                                      </p:cBhvr>
                                      <p:to>
                                        <p:strVal val="visible"/>
                                      </p:to>
                                    </p:set>
                                    <p:animEffect transition="in" filter="fade">
                                      <p:cBhvr>
                                        <p:cTn id="20" dur="2000"/>
                                        <p:tgtEl>
                                          <p:spTgt spid="4">
                                            <p:graphicEl>
                                              <a:dgm id="{77717F3E-7ADD-4E5B-8B19-43BB626D9D0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C142E41E-A3B7-4FC1-8515-0F14058D5783}"/>
                                            </p:graphicEl>
                                          </p:spTgt>
                                        </p:tgtEl>
                                        <p:attrNameLst>
                                          <p:attrName>style.visibility</p:attrName>
                                        </p:attrNameLst>
                                      </p:cBhvr>
                                      <p:to>
                                        <p:strVal val="visible"/>
                                      </p:to>
                                    </p:set>
                                    <p:animEffect transition="in" filter="fade">
                                      <p:cBhvr>
                                        <p:cTn id="23" dur="2000"/>
                                        <p:tgtEl>
                                          <p:spTgt spid="4">
                                            <p:graphicEl>
                                              <a:dgm id="{C142E41E-A3B7-4FC1-8515-0F14058D578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E932D01B-5D06-48E8-A6BA-9700B90D1A2E}"/>
                                            </p:graphicEl>
                                          </p:spTgt>
                                        </p:tgtEl>
                                        <p:attrNameLst>
                                          <p:attrName>style.visibility</p:attrName>
                                        </p:attrNameLst>
                                      </p:cBhvr>
                                      <p:to>
                                        <p:strVal val="visible"/>
                                      </p:to>
                                    </p:set>
                                    <p:animEffect transition="in" filter="fade">
                                      <p:cBhvr>
                                        <p:cTn id="28" dur="2000"/>
                                        <p:tgtEl>
                                          <p:spTgt spid="4">
                                            <p:graphicEl>
                                              <a:dgm id="{E932D01B-5D06-48E8-A6BA-9700B90D1A2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780752BD-9EEF-438E-BB2D-4D290B7CF0AC}"/>
                                            </p:graphicEl>
                                          </p:spTgt>
                                        </p:tgtEl>
                                        <p:attrNameLst>
                                          <p:attrName>style.visibility</p:attrName>
                                        </p:attrNameLst>
                                      </p:cBhvr>
                                      <p:to>
                                        <p:strVal val="visible"/>
                                      </p:to>
                                    </p:set>
                                    <p:animEffect transition="in" filter="fade">
                                      <p:cBhvr>
                                        <p:cTn id="31" dur="2000"/>
                                        <p:tgtEl>
                                          <p:spTgt spid="4">
                                            <p:graphicEl>
                                              <a:dgm id="{780752BD-9EEF-438E-BB2D-4D290B7CF0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1B2E2D70-A522-4DE3-8180-B72797D2DBA1}"/>
                                            </p:graphicEl>
                                          </p:spTgt>
                                        </p:tgtEl>
                                        <p:attrNameLst>
                                          <p:attrName>style.visibility</p:attrName>
                                        </p:attrNameLst>
                                      </p:cBhvr>
                                      <p:to>
                                        <p:strVal val="visible"/>
                                      </p:to>
                                    </p:set>
                                    <p:animEffect transition="in" filter="fade">
                                      <p:cBhvr>
                                        <p:cTn id="36" dur="2000"/>
                                        <p:tgtEl>
                                          <p:spTgt spid="4">
                                            <p:graphicEl>
                                              <a:dgm id="{1B2E2D70-A522-4DE3-8180-B72797D2DBA1}"/>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05D6B97C-604F-415E-9178-A635377CE819}"/>
                                            </p:graphicEl>
                                          </p:spTgt>
                                        </p:tgtEl>
                                        <p:attrNameLst>
                                          <p:attrName>style.visibility</p:attrName>
                                        </p:attrNameLst>
                                      </p:cBhvr>
                                      <p:to>
                                        <p:strVal val="visible"/>
                                      </p:to>
                                    </p:set>
                                    <p:animEffect transition="in" filter="fade">
                                      <p:cBhvr>
                                        <p:cTn id="39" dur="2000"/>
                                        <p:tgtEl>
                                          <p:spTgt spid="4">
                                            <p:graphicEl>
                                              <a:dgm id="{05D6B97C-604F-415E-9178-A635377CE81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معجزه بودن قرآن</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FAE7A2B5-B5EB-44E2-B6B2-D3F71A5BA552}"/>
                                            </p:graphicEl>
                                          </p:spTgt>
                                        </p:tgtEl>
                                        <p:attrNameLst>
                                          <p:attrName>style.visibility</p:attrName>
                                        </p:attrNameLst>
                                      </p:cBhvr>
                                      <p:to>
                                        <p:strVal val="visible"/>
                                      </p:to>
                                    </p:set>
                                    <p:animEffect transition="in" filter="wipe(down)">
                                      <p:cBhvr>
                                        <p:cTn id="7" dur="500"/>
                                        <p:tgtEl>
                                          <p:spTgt spid="4">
                                            <p:graphicEl>
                                              <a:dgm id="{FAE7A2B5-B5EB-44E2-B6B2-D3F71A5BA55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232ADE29-6DDD-4ED9-8624-16C2103B1A00}"/>
                                            </p:graphicEl>
                                          </p:spTgt>
                                        </p:tgtEl>
                                        <p:attrNameLst>
                                          <p:attrName>style.visibility</p:attrName>
                                        </p:attrNameLst>
                                      </p:cBhvr>
                                      <p:to>
                                        <p:strVal val="visible"/>
                                      </p:to>
                                    </p:set>
                                    <p:animEffect transition="in" filter="wipe(down)">
                                      <p:cBhvr>
                                        <p:cTn id="12" dur="500"/>
                                        <p:tgtEl>
                                          <p:spTgt spid="4">
                                            <p:graphicEl>
                                              <a:dgm id="{232ADE29-6DDD-4ED9-8624-16C2103B1A0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B86E41B3-6AE1-4105-B0F9-2CFA54606800}"/>
                                            </p:graphicEl>
                                          </p:spTgt>
                                        </p:tgtEl>
                                        <p:attrNameLst>
                                          <p:attrName>style.visibility</p:attrName>
                                        </p:attrNameLst>
                                      </p:cBhvr>
                                      <p:to>
                                        <p:strVal val="visible"/>
                                      </p:to>
                                    </p:set>
                                    <p:animEffect transition="in" filter="wipe(down)">
                                      <p:cBhvr>
                                        <p:cTn id="15" dur="500"/>
                                        <p:tgtEl>
                                          <p:spTgt spid="4">
                                            <p:graphicEl>
                                              <a:dgm id="{B86E41B3-6AE1-4105-B0F9-2CFA5460680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A6E47455-17D1-41C0-A8BA-8EF8E06E4822}"/>
                                            </p:graphicEl>
                                          </p:spTgt>
                                        </p:tgtEl>
                                        <p:attrNameLst>
                                          <p:attrName>style.visibility</p:attrName>
                                        </p:attrNameLst>
                                      </p:cBhvr>
                                      <p:to>
                                        <p:strVal val="visible"/>
                                      </p:to>
                                    </p:set>
                                    <p:animEffect transition="in" filter="wipe(down)">
                                      <p:cBhvr>
                                        <p:cTn id="20" dur="500"/>
                                        <p:tgtEl>
                                          <p:spTgt spid="4">
                                            <p:graphicEl>
                                              <a:dgm id="{A6E47455-17D1-41C0-A8BA-8EF8E06E4822}"/>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770CC55A-E87E-4BB4-B846-B6D909CE8083}"/>
                                            </p:graphicEl>
                                          </p:spTgt>
                                        </p:tgtEl>
                                        <p:attrNameLst>
                                          <p:attrName>style.visibility</p:attrName>
                                        </p:attrNameLst>
                                      </p:cBhvr>
                                      <p:to>
                                        <p:strVal val="visible"/>
                                      </p:to>
                                    </p:set>
                                    <p:animEffect transition="in" filter="wipe(down)">
                                      <p:cBhvr>
                                        <p:cTn id="23" dur="500"/>
                                        <p:tgtEl>
                                          <p:spTgt spid="4">
                                            <p:graphicEl>
                                              <a:dgm id="{770CC55A-E87E-4BB4-B846-B6D909CE808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F2AC4A9-3D84-4D48-B65D-02C5BB6064C4}"/>
                                            </p:graphicEl>
                                          </p:spTgt>
                                        </p:tgtEl>
                                        <p:attrNameLst>
                                          <p:attrName>style.visibility</p:attrName>
                                        </p:attrNameLst>
                                      </p:cBhvr>
                                      <p:to>
                                        <p:strVal val="visible"/>
                                      </p:to>
                                    </p:set>
                                    <p:animEffect transition="in" filter="wipe(down)">
                                      <p:cBhvr>
                                        <p:cTn id="28" dur="500"/>
                                        <p:tgtEl>
                                          <p:spTgt spid="4">
                                            <p:graphicEl>
                                              <a:dgm id="{AF2AC4A9-3D84-4D48-B65D-02C5BB6064C4}"/>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D9B1B868-2724-4537-B418-989E6C9A0C46}"/>
                                            </p:graphicEl>
                                          </p:spTgt>
                                        </p:tgtEl>
                                        <p:attrNameLst>
                                          <p:attrName>style.visibility</p:attrName>
                                        </p:attrNameLst>
                                      </p:cBhvr>
                                      <p:to>
                                        <p:strVal val="visible"/>
                                      </p:to>
                                    </p:set>
                                    <p:animEffect transition="in" filter="wipe(down)">
                                      <p:cBhvr>
                                        <p:cTn id="31" dur="500"/>
                                        <p:tgtEl>
                                          <p:spTgt spid="4">
                                            <p:graphicEl>
                                              <a:dgm id="{D9B1B868-2724-4537-B418-989E6C9A0C4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DD61EF7F-4681-41EA-ABCF-EDF468292E53}"/>
                                            </p:graphicEl>
                                          </p:spTgt>
                                        </p:tgtEl>
                                        <p:attrNameLst>
                                          <p:attrName>style.visibility</p:attrName>
                                        </p:attrNameLst>
                                      </p:cBhvr>
                                      <p:to>
                                        <p:strVal val="visible"/>
                                      </p:to>
                                    </p:set>
                                    <p:animEffect transition="in" filter="wipe(down)">
                                      <p:cBhvr>
                                        <p:cTn id="36" dur="500"/>
                                        <p:tgtEl>
                                          <p:spTgt spid="4">
                                            <p:graphicEl>
                                              <a:dgm id="{DD61EF7F-4681-41EA-ABCF-EDF468292E53}"/>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16D26F54-9949-4F01-82AD-99806BF443F0}"/>
                                            </p:graphicEl>
                                          </p:spTgt>
                                        </p:tgtEl>
                                        <p:attrNameLst>
                                          <p:attrName>style.visibility</p:attrName>
                                        </p:attrNameLst>
                                      </p:cBhvr>
                                      <p:to>
                                        <p:strVal val="visible"/>
                                      </p:to>
                                    </p:set>
                                    <p:animEffect transition="in" filter="wipe(down)">
                                      <p:cBhvr>
                                        <p:cTn id="39" dur="500"/>
                                        <p:tgtEl>
                                          <p:spTgt spid="4">
                                            <p:graphicEl>
                                              <a:dgm id="{16D26F54-9949-4F01-82AD-99806BF443F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271B52B4-38DF-4F40-A90C-79C0EB85D684}"/>
                                            </p:graphicEl>
                                          </p:spTgt>
                                        </p:tgtEl>
                                        <p:attrNameLst>
                                          <p:attrName>style.visibility</p:attrName>
                                        </p:attrNameLst>
                                      </p:cBhvr>
                                      <p:to>
                                        <p:strVal val="visible"/>
                                      </p:to>
                                    </p:set>
                                    <p:animEffect transition="in" filter="wipe(down)">
                                      <p:cBhvr>
                                        <p:cTn id="44" dur="500"/>
                                        <p:tgtEl>
                                          <p:spTgt spid="4">
                                            <p:graphicEl>
                                              <a:dgm id="{271B52B4-38DF-4F40-A90C-79C0EB85D684}"/>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9BF2F79E-17BB-4DF6-A1C2-212EFC838BE1}"/>
                                            </p:graphicEl>
                                          </p:spTgt>
                                        </p:tgtEl>
                                        <p:attrNameLst>
                                          <p:attrName>style.visibility</p:attrName>
                                        </p:attrNameLst>
                                      </p:cBhvr>
                                      <p:to>
                                        <p:strVal val="visible"/>
                                      </p:to>
                                    </p:set>
                                    <p:animEffect transition="in" filter="wipe(down)">
                                      <p:cBhvr>
                                        <p:cTn id="47" dur="500"/>
                                        <p:tgtEl>
                                          <p:spTgt spid="4">
                                            <p:graphicEl>
                                              <a:dgm id="{9BF2F79E-17BB-4DF6-A1C2-212EFC838BE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04D06DF8-C9AE-48EB-8C10-42D74104C5AC}"/>
                                            </p:graphicEl>
                                          </p:spTgt>
                                        </p:tgtEl>
                                        <p:attrNameLst>
                                          <p:attrName>style.visibility</p:attrName>
                                        </p:attrNameLst>
                                      </p:cBhvr>
                                      <p:to>
                                        <p:strVal val="visible"/>
                                      </p:to>
                                    </p:set>
                                    <p:animEffect transition="in" filter="wipe(down)">
                                      <p:cBhvr>
                                        <p:cTn id="52" dur="500"/>
                                        <p:tgtEl>
                                          <p:spTgt spid="4">
                                            <p:graphicEl>
                                              <a:dgm id="{04D06DF8-C9AE-48EB-8C10-42D74104C5AC}"/>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D656EFDA-83E0-498B-8C71-73EDF9DBA70F}"/>
                                            </p:graphicEl>
                                          </p:spTgt>
                                        </p:tgtEl>
                                        <p:attrNameLst>
                                          <p:attrName>style.visibility</p:attrName>
                                        </p:attrNameLst>
                                      </p:cBhvr>
                                      <p:to>
                                        <p:strVal val="visible"/>
                                      </p:to>
                                    </p:set>
                                    <p:animEffect transition="in" filter="wipe(down)">
                                      <p:cBhvr>
                                        <p:cTn id="55" dur="500"/>
                                        <p:tgtEl>
                                          <p:spTgt spid="4">
                                            <p:graphicEl>
                                              <a:dgm id="{D656EFDA-83E0-498B-8C71-73EDF9DBA70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A7F69F26-7F67-42BB-8BCD-4364E806CC91}"/>
                                            </p:graphicEl>
                                          </p:spTgt>
                                        </p:tgtEl>
                                        <p:attrNameLst>
                                          <p:attrName>style.visibility</p:attrName>
                                        </p:attrNameLst>
                                      </p:cBhvr>
                                      <p:to>
                                        <p:strVal val="visible"/>
                                      </p:to>
                                    </p:set>
                                    <p:animEffect transition="in" filter="wipe(down)">
                                      <p:cBhvr>
                                        <p:cTn id="60" dur="500"/>
                                        <p:tgtEl>
                                          <p:spTgt spid="4">
                                            <p:graphicEl>
                                              <a:dgm id="{A7F69F26-7F67-42BB-8BCD-4364E806CC91}"/>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9AEB7C0A-293E-48D8-A870-37C4DA34DE3E}"/>
                                            </p:graphicEl>
                                          </p:spTgt>
                                        </p:tgtEl>
                                        <p:attrNameLst>
                                          <p:attrName>style.visibility</p:attrName>
                                        </p:attrNameLst>
                                      </p:cBhvr>
                                      <p:to>
                                        <p:strVal val="visible"/>
                                      </p:to>
                                    </p:set>
                                    <p:animEffect transition="in" filter="wipe(down)">
                                      <p:cBhvr>
                                        <p:cTn id="63" dur="500"/>
                                        <p:tgtEl>
                                          <p:spTgt spid="4">
                                            <p:graphicEl>
                                              <a:dgm id="{9AEB7C0A-293E-48D8-A870-37C4DA34DE3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A3CA4B86-CB19-4E07-9D04-F41A8F632835}"/>
                                            </p:graphicEl>
                                          </p:spTgt>
                                        </p:tgtEl>
                                        <p:attrNameLst>
                                          <p:attrName>style.visibility</p:attrName>
                                        </p:attrNameLst>
                                      </p:cBhvr>
                                      <p:to>
                                        <p:strVal val="visible"/>
                                      </p:to>
                                    </p:set>
                                    <p:animEffect transition="in" filter="wipe(down)">
                                      <p:cBhvr>
                                        <p:cTn id="68" dur="500"/>
                                        <p:tgtEl>
                                          <p:spTgt spid="4">
                                            <p:graphicEl>
                                              <a:dgm id="{A3CA4B86-CB19-4E07-9D04-F41A8F632835}"/>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45CDDA31-45D5-44C1-A5C0-750445DD0651}"/>
                                            </p:graphicEl>
                                          </p:spTgt>
                                        </p:tgtEl>
                                        <p:attrNameLst>
                                          <p:attrName>style.visibility</p:attrName>
                                        </p:attrNameLst>
                                      </p:cBhvr>
                                      <p:to>
                                        <p:strVal val="visible"/>
                                      </p:to>
                                    </p:set>
                                    <p:animEffect transition="in" filter="wipe(down)">
                                      <p:cBhvr>
                                        <p:cTn id="71" dur="500"/>
                                        <p:tgtEl>
                                          <p:spTgt spid="4">
                                            <p:graphicEl>
                                              <a:dgm id="{45CDDA31-45D5-44C1-A5C0-750445DD0651}"/>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23692582-14D1-4199-B41B-C07F7F5FD961}"/>
                                            </p:graphicEl>
                                          </p:spTgt>
                                        </p:tgtEl>
                                        <p:attrNameLst>
                                          <p:attrName>style.visibility</p:attrName>
                                        </p:attrNameLst>
                                      </p:cBhvr>
                                      <p:to>
                                        <p:strVal val="visible"/>
                                      </p:to>
                                    </p:set>
                                    <p:animEffect transition="in" filter="wipe(down)">
                                      <p:cBhvr>
                                        <p:cTn id="76" dur="500"/>
                                        <p:tgtEl>
                                          <p:spTgt spid="4">
                                            <p:graphicEl>
                                              <a:dgm id="{23692582-14D1-4199-B41B-C07F7F5FD961}"/>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4C9A0D0B-D39C-44C3-9F3C-B99D5277871F}"/>
                                            </p:graphicEl>
                                          </p:spTgt>
                                        </p:tgtEl>
                                        <p:attrNameLst>
                                          <p:attrName>style.visibility</p:attrName>
                                        </p:attrNameLst>
                                      </p:cBhvr>
                                      <p:to>
                                        <p:strVal val="visible"/>
                                      </p:to>
                                    </p:set>
                                    <p:animEffect transition="in" filter="wipe(down)">
                                      <p:cBhvr>
                                        <p:cTn id="79" dur="500"/>
                                        <p:tgtEl>
                                          <p:spTgt spid="4">
                                            <p:graphicEl>
                                              <a:dgm id="{4C9A0D0B-D39C-44C3-9F3C-B99D5277871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2D695047-A4D4-415B-B569-1A3906303EB6}"/>
                                            </p:graphicEl>
                                          </p:spTgt>
                                        </p:tgtEl>
                                        <p:attrNameLst>
                                          <p:attrName>style.visibility</p:attrName>
                                        </p:attrNameLst>
                                      </p:cBhvr>
                                      <p:to>
                                        <p:strVal val="visible"/>
                                      </p:to>
                                    </p:set>
                                    <p:animEffect transition="in" filter="wipe(down)">
                                      <p:cBhvr>
                                        <p:cTn id="84" dur="500"/>
                                        <p:tgtEl>
                                          <p:spTgt spid="4">
                                            <p:graphicEl>
                                              <a:dgm id="{2D695047-A4D4-415B-B569-1A3906303EB6}"/>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2C2B6BFD-8EBE-453D-9562-CFBDC8575C3A}"/>
                                            </p:graphicEl>
                                          </p:spTgt>
                                        </p:tgtEl>
                                        <p:attrNameLst>
                                          <p:attrName>style.visibility</p:attrName>
                                        </p:attrNameLst>
                                      </p:cBhvr>
                                      <p:to>
                                        <p:strVal val="visible"/>
                                      </p:to>
                                    </p:set>
                                    <p:animEffect transition="in" filter="wipe(down)">
                                      <p:cBhvr>
                                        <p:cTn id="87" dur="500"/>
                                        <p:tgtEl>
                                          <p:spTgt spid="4">
                                            <p:graphicEl>
                                              <a:dgm id="{2C2B6BFD-8EBE-453D-9562-CFBDC8575C3A}"/>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D8EE42C8-B044-49AD-B724-66679EC5A4CD}"/>
                                            </p:graphicEl>
                                          </p:spTgt>
                                        </p:tgtEl>
                                        <p:attrNameLst>
                                          <p:attrName>style.visibility</p:attrName>
                                        </p:attrNameLst>
                                      </p:cBhvr>
                                      <p:to>
                                        <p:strVal val="visible"/>
                                      </p:to>
                                    </p:set>
                                    <p:animEffect transition="in" filter="wipe(down)">
                                      <p:cBhvr>
                                        <p:cTn id="92" dur="500"/>
                                        <p:tgtEl>
                                          <p:spTgt spid="4">
                                            <p:graphicEl>
                                              <a:dgm id="{D8EE42C8-B044-49AD-B724-66679EC5A4CD}"/>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A112050A-C2E6-436F-B67E-FFDDD70A8BB6}"/>
                                            </p:graphicEl>
                                          </p:spTgt>
                                        </p:tgtEl>
                                        <p:attrNameLst>
                                          <p:attrName>style.visibility</p:attrName>
                                        </p:attrNameLst>
                                      </p:cBhvr>
                                      <p:to>
                                        <p:strVal val="visible"/>
                                      </p:to>
                                    </p:set>
                                    <p:animEffect transition="in" filter="wipe(down)">
                                      <p:cBhvr>
                                        <p:cTn id="95" dur="500"/>
                                        <p:tgtEl>
                                          <p:spTgt spid="4">
                                            <p:graphicEl>
                                              <a:dgm id="{A112050A-C2E6-436F-B67E-FFDDD70A8BB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معجزه بودن قرآن</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6" name="Content Placeholder 5"/>
          <p:cNvGraphicFramePr>
            <a:graphicFrameLocks noGrp="1"/>
          </p:cNvGraphicFramePr>
          <p:nvPr>
            <p:ph idx="1"/>
          </p:nvPr>
        </p:nvGraphicFramePr>
        <p:xfrm>
          <a:off x="457200" y="1600200"/>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DCBD95F1-0228-4ECF-AEBC-3C8C6FDC78C1}"/>
                                            </p:graphicEl>
                                          </p:spTgt>
                                        </p:tgtEl>
                                        <p:attrNameLst>
                                          <p:attrName>style.visibility</p:attrName>
                                        </p:attrNameLst>
                                      </p:cBhvr>
                                      <p:to>
                                        <p:strVal val="visible"/>
                                      </p:to>
                                    </p:set>
                                    <p:anim calcmode="lin" valueType="num">
                                      <p:cBhvr additive="base">
                                        <p:cTn id="7" dur="500" fill="hold"/>
                                        <p:tgtEl>
                                          <p:spTgt spid="6">
                                            <p:graphicEl>
                                              <a:dgm id="{DCBD95F1-0228-4ECF-AEBC-3C8C6FDC78C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DCBD95F1-0228-4ECF-AEBC-3C8C6FDC78C1}"/>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7757427C-D7A9-42B2-8E61-BF1127D62FAE}"/>
                                            </p:graphicEl>
                                          </p:spTgt>
                                        </p:tgtEl>
                                        <p:attrNameLst>
                                          <p:attrName>style.visibility</p:attrName>
                                        </p:attrNameLst>
                                      </p:cBhvr>
                                      <p:to>
                                        <p:strVal val="visible"/>
                                      </p:to>
                                    </p:set>
                                    <p:anim calcmode="lin" valueType="num">
                                      <p:cBhvr additive="base">
                                        <p:cTn id="13" dur="500" fill="hold"/>
                                        <p:tgtEl>
                                          <p:spTgt spid="6">
                                            <p:graphicEl>
                                              <a:dgm id="{7757427C-D7A9-42B2-8E61-BF1127D62FA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7757427C-D7A9-42B2-8E61-BF1127D62FAE}"/>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40367F1B-362E-4883-9C35-C2C163BF8D4D}"/>
                                            </p:graphicEl>
                                          </p:spTgt>
                                        </p:tgtEl>
                                        <p:attrNameLst>
                                          <p:attrName>style.visibility</p:attrName>
                                        </p:attrNameLst>
                                      </p:cBhvr>
                                      <p:to>
                                        <p:strVal val="visible"/>
                                      </p:to>
                                    </p:set>
                                    <p:anim calcmode="lin" valueType="num">
                                      <p:cBhvr additive="base">
                                        <p:cTn id="17" dur="500" fill="hold"/>
                                        <p:tgtEl>
                                          <p:spTgt spid="6">
                                            <p:graphicEl>
                                              <a:dgm id="{40367F1B-362E-4883-9C35-C2C163BF8D4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40367F1B-362E-4883-9C35-C2C163BF8D4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graphicEl>
                                              <a:dgm id="{EA81EAF7-F217-49AF-B2A2-20CA1E321943}"/>
                                            </p:graphicEl>
                                          </p:spTgt>
                                        </p:tgtEl>
                                        <p:attrNameLst>
                                          <p:attrName>style.visibility</p:attrName>
                                        </p:attrNameLst>
                                      </p:cBhvr>
                                      <p:to>
                                        <p:strVal val="visible"/>
                                      </p:to>
                                    </p:set>
                                    <p:anim calcmode="lin" valueType="num">
                                      <p:cBhvr additive="base">
                                        <p:cTn id="23" dur="500" fill="hold"/>
                                        <p:tgtEl>
                                          <p:spTgt spid="6">
                                            <p:graphicEl>
                                              <a:dgm id="{EA81EAF7-F217-49AF-B2A2-20CA1E321943}"/>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EA81EAF7-F217-49AF-B2A2-20CA1E321943}"/>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graphicEl>
                                              <a:dgm id="{078FE739-E350-4740-B27F-2B9C0445B63A}"/>
                                            </p:graphicEl>
                                          </p:spTgt>
                                        </p:tgtEl>
                                        <p:attrNameLst>
                                          <p:attrName>style.visibility</p:attrName>
                                        </p:attrNameLst>
                                      </p:cBhvr>
                                      <p:to>
                                        <p:strVal val="visible"/>
                                      </p:to>
                                    </p:set>
                                    <p:anim calcmode="lin" valueType="num">
                                      <p:cBhvr additive="base">
                                        <p:cTn id="27" dur="500" fill="hold"/>
                                        <p:tgtEl>
                                          <p:spTgt spid="6">
                                            <p:graphicEl>
                                              <a:dgm id="{078FE739-E350-4740-B27F-2B9C0445B63A}"/>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078FE739-E350-4740-B27F-2B9C0445B63A}"/>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graphicEl>
                                              <a:dgm id="{EE5F5278-2846-4600-8B3B-1F8CAE8CD293}"/>
                                            </p:graphicEl>
                                          </p:spTgt>
                                        </p:tgtEl>
                                        <p:attrNameLst>
                                          <p:attrName>style.visibility</p:attrName>
                                        </p:attrNameLst>
                                      </p:cBhvr>
                                      <p:to>
                                        <p:strVal val="visible"/>
                                      </p:to>
                                    </p:set>
                                    <p:anim calcmode="lin" valueType="num">
                                      <p:cBhvr additive="base">
                                        <p:cTn id="33" dur="500" fill="hold"/>
                                        <p:tgtEl>
                                          <p:spTgt spid="6">
                                            <p:graphicEl>
                                              <a:dgm id="{EE5F5278-2846-4600-8B3B-1F8CAE8CD29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EE5F5278-2846-4600-8B3B-1F8CAE8CD29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2A18B779-BC59-424B-A16D-2A65C4D7F5BE}"/>
                                            </p:graphicEl>
                                          </p:spTgt>
                                        </p:tgtEl>
                                        <p:attrNameLst>
                                          <p:attrName>style.visibility</p:attrName>
                                        </p:attrNameLst>
                                      </p:cBhvr>
                                      <p:to>
                                        <p:strVal val="visible"/>
                                      </p:to>
                                    </p:set>
                                    <p:anim calcmode="lin" valueType="num">
                                      <p:cBhvr additive="base">
                                        <p:cTn id="37" dur="500" fill="hold"/>
                                        <p:tgtEl>
                                          <p:spTgt spid="6">
                                            <p:graphicEl>
                                              <a:dgm id="{2A18B779-BC59-424B-A16D-2A65C4D7F5BE}"/>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2A18B779-BC59-424B-A16D-2A65C4D7F5BE}"/>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FF834859-C771-4AB4-980D-7534DC5487C7}"/>
                                            </p:graphicEl>
                                          </p:spTgt>
                                        </p:tgtEl>
                                        <p:attrNameLst>
                                          <p:attrName>style.visibility</p:attrName>
                                        </p:attrNameLst>
                                      </p:cBhvr>
                                      <p:to>
                                        <p:strVal val="visible"/>
                                      </p:to>
                                    </p:set>
                                    <p:anim calcmode="lin" valueType="num">
                                      <p:cBhvr additive="base">
                                        <p:cTn id="43" dur="500" fill="hold"/>
                                        <p:tgtEl>
                                          <p:spTgt spid="6">
                                            <p:graphicEl>
                                              <a:dgm id="{FF834859-C771-4AB4-980D-7534DC5487C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FF834859-C771-4AB4-980D-7534DC5487C7}"/>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05B50615-D614-46B9-A0CF-C5204A1200AD}"/>
                                            </p:graphicEl>
                                          </p:spTgt>
                                        </p:tgtEl>
                                        <p:attrNameLst>
                                          <p:attrName>style.visibility</p:attrName>
                                        </p:attrNameLst>
                                      </p:cBhvr>
                                      <p:to>
                                        <p:strVal val="visible"/>
                                      </p:to>
                                    </p:set>
                                    <p:anim calcmode="lin" valueType="num">
                                      <p:cBhvr additive="base">
                                        <p:cTn id="47" dur="500" fill="hold"/>
                                        <p:tgtEl>
                                          <p:spTgt spid="6">
                                            <p:graphicEl>
                                              <a:dgm id="{05B50615-D614-46B9-A0CF-C5204A1200AD}"/>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05B50615-D614-46B9-A0CF-C5204A1200A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1. فصاحت و بلاغت</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4" name="Content Placeholder 3"/>
          <p:cNvGraphicFramePr>
            <a:graphicFrameLocks noGrp="1"/>
          </p:cNvGraphicFramePr>
          <p:nvPr>
            <p:ph idx="1"/>
          </p:nvPr>
        </p:nvGraphicFramePr>
        <p:xfrm>
          <a:off x="0" y="285728"/>
          <a:ext cx="91440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048265A-AB33-4824-9680-0E67D2F8FDE8}"/>
                                            </p:graphicEl>
                                          </p:spTgt>
                                        </p:tgtEl>
                                        <p:attrNameLst>
                                          <p:attrName>style.visibility</p:attrName>
                                        </p:attrNameLst>
                                      </p:cBhvr>
                                      <p:to>
                                        <p:strVal val="visible"/>
                                      </p:to>
                                    </p:set>
                                    <p:animEffect transition="in" filter="fade">
                                      <p:cBhvr>
                                        <p:cTn id="7" dur="2000"/>
                                        <p:tgtEl>
                                          <p:spTgt spid="4">
                                            <p:graphicEl>
                                              <a:dgm id="{C048265A-AB33-4824-9680-0E67D2F8FDE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29F07A1-1BE6-486D-8069-F382ACEA2A27}"/>
                                            </p:graphicEl>
                                          </p:spTgt>
                                        </p:tgtEl>
                                        <p:attrNameLst>
                                          <p:attrName>style.visibility</p:attrName>
                                        </p:attrNameLst>
                                      </p:cBhvr>
                                      <p:to>
                                        <p:strVal val="visible"/>
                                      </p:to>
                                    </p:set>
                                    <p:animEffect transition="in" filter="fade">
                                      <p:cBhvr>
                                        <p:cTn id="12" dur="2000"/>
                                        <p:tgtEl>
                                          <p:spTgt spid="4">
                                            <p:graphicEl>
                                              <a:dgm id="{D29F07A1-1BE6-486D-8069-F382ACEA2A2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0AD5959-C3FF-455E-8429-AAFB77D24852}"/>
                                            </p:graphicEl>
                                          </p:spTgt>
                                        </p:tgtEl>
                                        <p:attrNameLst>
                                          <p:attrName>style.visibility</p:attrName>
                                        </p:attrNameLst>
                                      </p:cBhvr>
                                      <p:to>
                                        <p:strVal val="visible"/>
                                      </p:to>
                                    </p:set>
                                    <p:animEffect transition="in" filter="fade">
                                      <p:cBhvr>
                                        <p:cTn id="15" dur="2000"/>
                                        <p:tgtEl>
                                          <p:spTgt spid="4">
                                            <p:graphicEl>
                                              <a:dgm id="{40AD5959-C3FF-455E-8429-AAFB77D2485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01ABDE7F-B5EA-473E-9124-A52FB53F1B84}"/>
                                            </p:graphicEl>
                                          </p:spTgt>
                                        </p:tgtEl>
                                        <p:attrNameLst>
                                          <p:attrName>style.visibility</p:attrName>
                                        </p:attrNameLst>
                                      </p:cBhvr>
                                      <p:to>
                                        <p:strVal val="visible"/>
                                      </p:to>
                                    </p:set>
                                    <p:animEffect transition="in" filter="fade">
                                      <p:cBhvr>
                                        <p:cTn id="20" dur="2000"/>
                                        <p:tgtEl>
                                          <p:spTgt spid="4">
                                            <p:graphicEl>
                                              <a:dgm id="{01ABDE7F-B5EA-473E-9124-A52FB53F1B8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EFC8219-C7C3-4D60-86FE-6EBE0773A9A2}"/>
                                            </p:graphicEl>
                                          </p:spTgt>
                                        </p:tgtEl>
                                        <p:attrNameLst>
                                          <p:attrName>style.visibility</p:attrName>
                                        </p:attrNameLst>
                                      </p:cBhvr>
                                      <p:to>
                                        <p:strVal val="visible"/>
                                      </p:to>
                                    </p:set>
                                    <p:animEffect transition="in" filter="fade">
                                      <p:cBhvr>
                                        <p:cTn id="23" dur="2000"/>
                                        <p:tgtEl>
                                          <p:spTgt spid="4">
                                            <p:graphicEl>
                                              <a:dgm id="{8EFC8219-C7C3-4D60-86FE-6EBE0773A9A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164CE2A6-833B-4337-A1CF-781D236C38E7}"/>
                                            </p:graphicEl>
                                          </p:spTgt>
                                        </p:tgtEl>
                                        <p:attrNameLst>
                                          <p:attrName>style.visibility</p:attrName>
                                        </p:attrNameLst>
                                      </p:cBhvr>
                                      <p:to>
                                        <p:strVal val="visible"/>
                                      </p:to>
                                    </p:set>
                                    <p:animEffect transition="in" filter="fade">
                                      <p:cBhvr>
                                        <p:cTn id="28" dur="2000"/>
                                        <p:tgtEl>
                                          <p:spTgt spid="4">
                                            <p:graphicEl>
                                              <a:dgm id="{164CE2A6-833B-4337-A1CF-781D236C38E7}"/>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35A33E5C-9A66-4A47-863C-59253DCD4DAE}"/>
                                            </p:graphicEl>
                                          </p:spTgt>
                                        </p:tgtEl>
                                        <p:attrNameLst>
                                          <p:attrName>style.visibility</p:attrName>
                                        </p:attrNameLst>
                                      </p:cBhvr>
                                      <p:to>
                                        <p:strVal val="visible"/>
                                      </p:to>
                                    </p:set>
                                    <p:animEffect transition="in" filter="fade">
                                      <p:cBhvr>
                                        <p:cTn id="31" dur="2000"/>
                                        <p:tgtEl>
                                          <p:spTgt spid="4">
                                            <p:graphicEl>
                                              <a:dgm id="{35A33E5C-9A66-4A47-863C-59253DCD4DA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6026AF2A-00EC-4D20-B89F-A470A45C24DB}"/>
                                            </p:graphicEl>
                                          </p:spTgt>
                                        </p:tgtEl>
                                        <p:attrNameLst>
                                          <p:attrName>style.visibility</p:attrName>
                                        </p:attrNameLst>
                                      </p:cBhvr>
                                      <p:to>
                                        <p:strVal val="visible"/>
                                      </p:to>
                                    </p:set>
                                    <p:animEffect transition="in" filter="fade">
                                      <p:cBhvr>
                                        <p:cTn id="36" dur="2000"/>
                                        <p:tgtEl>
                                          <p:spTgt spid="4">
                                            <p:graphicEl>
                                              <a:dgm id="{6026AF2A-00EC-4D20-B89F-A470A45C24D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0D83D8BD-6A04-424D-91F5-58320632889E}"/>
                                            </p:graphicEl>
                                          </p:spTgt>
                                        </p:tgtEl>
                                        <p:attrNameLst>
                                          <p:attrName>style.visibility</p:attrName>
                                        </p:attrNameLst>
                                      </p:cBhvr>
                                      <p:to>
                                        <p:strVal val="visible"/>
                                      </p:to>
                                    </p:set>
                                    <p:animEffect transition="in" filter="fade">
                                      <p:cBhvr>
                                        <p:cTn id="39" dur="2000"/>
                                        <p:tgtEl>
                                          <p:spTgt spid="4">
                                            <p:graphicEl>
                                              <a:dgm id="{0D83D8BD-6A04-424D-91F5-58320632889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708D96CC-B3AA-4C63-AC5A-DCEA02B25A6B}"/>
                                            </p:graphicEl>
                                          </p:spTgt>
                                        </p:tgtEl>
                                        <p:attrNameLst>
                                          <p:attrName>style.visibility</p:attrName>
                                        </p:attrNameLst>
                                      </p:cBhvr>
                                      <p:to>
                                        <p:strVal val="visible"/>
                                      </p:to>
                                    </p:set>
                                    <p:animEffect transition="in" filter="fade">
                                      <p:cBhvr>
                                        <p:cTn id="44" dur="2000"/>
                                        <p:tgtEl>
                                          <p:spTgt spid="4">
                                            <p:graphicEl>
                                              <a:dgm id="{708D96CC-B3AA-4C63-AC5A-DCEA02B25A6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5EB1F275-C8F3-4631-BD16-A7327B13C2D1}"/>
                                            </p:graphicEl>
                                          </p:spTgt>
                                        </p:tgtEl>
                                        <p:attrNameLst>
                                          <p:attrName>style.visibility</p:attrName>
                                        </p:attrNameLst>
                                      </p:cBhvr>
                                      <p:to>
                                        <p:strVal val="visible"/>
                                      </p:to>
                                    </p:set>
                                    <p:animEffect transition="in" filter="fade">
                                      <p:cBhvr>
                                        <p:cTn id="47" dur="2000"/>
                                        <p:tgtEl>
                                          <p:spTgt spid="4">
                                            <p:graphicEl>
                                              <a:dgm id="{5EB1F275-C8F3-4631-BD16-A7327B13C2D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C27C0860-D718-42C6-87F3-5EE41EB4BEA5}"/>
                                            </p:graphicEl>
                                          </p:spTgt>
                                        </p:tgtEl>
                                        <p:attrNameLst>
                                          <p:attrName>style.visibility</p:attrName>
                                        </p:attrNameLst>
                                      </p:cBhvr>
                                      <p:to>
                                        <p:strVal val="visible"/>
                                      </p:to>
                                    </p:set>
                                    <p:animEffect transition="in" filter="fade">
                                      <p:cBhvr>
                                        <p:cTn id="52" dur="2000"/>
                                        <p:tgtEl>
                                          <p:spTgt spid="4">
                                            <p:graphicEl>
                                              <a:dgm id="{C27C0860-D718-42C6-87F3-5EE41EB4BEA5}"/>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AF46A1D1-F22C-48C5-90D3-4E1DA2BB36B5}"/>
                                            </p:graphicEl>
                                          </p:spTgt>
                                        </p:tgtEl>
                                        <p:attrNameLst>
                                          <p:attrName>style.visibility</p:attrName>
                                        </p:attrNameLst>
                                      </p:cBhvr>
                                      <p:to>
                                        <p:strVal val="visible"/>
                                      </p:to>
                                    </p:set>
                                    <p:animEffect transition="in" filter="fade">
                                      <p:cBhvr>
                                        <p:cTn id="55" dur="2000"/>
                                        <p:tgtEl>
                                          <p:spTgt spid="4">
                                            <p:graphicEl>
                                              <a:dgm id="{AF46A1D1-F22C-48C5-90D3-4E1DA2BB3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1. فصاحت و بلاغت</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6" name="Content Placeholder 5"/>
          <p:cNvGraphicFramePr>
            <a:graphicFrameLocks noGrp="1"/>
          </p:cNvGraphicFramePr>
          <p:nvPr>
            <p:ph idx="1"/>
          </p:nvPr>
        </p:nvGraphicFramePr>
        <p:xfrm>
          <a:off x="0" y="428604"/>
          <a:ext cx="9144000" cy="642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F60988A-3D55-4D6D-80B1-046DC636C23A}"/>
                                            </p:graphicEl>
                                          </p:spTgt>
                                        </p:tgtEl>
                                        <p:attrNameLst>
                                          <p:attrName>style.visibility</p:attrName>
                                        </p:attrNameLst>
                                      </p:cBhvr>
                                      <p:to>
                                        <p:strVal val="visible"/>
                                      </p:to>
                                    </p:set>
                                    <p:animEffect transition="in" filter="wipe(down)">
                                      <p:cBhvr>
                                        <p:cTn id="7" dur="500"/>
                                        <p:tgtEl>
                                          <p:spTgt spid="6">
                                            <p:graphicEl>
                                              <a:dgm id="{1F60988A-3D55-4D6D-80B1-046DC636C23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DE193417-A625-4D09-95C6-6C8B1101008D}"/>
                                            </p:graphicEl>
                                          </p:spTgt>
                                        </p:tgtEl>
                                        <p:attrNameLst>
                                          <p:attrName>style.visibility</p:attrName>
                                        </p:attrNameLst>
                                      </p:cBhvr>
                                      <p:to>
                                        <p:strVal val="visible"/>
                                      </p:to>
                                    </p:set>
                                    <p:animEffect transition="in" filter="wipe(down)">
                                      <p:cBhvr>
                                        <p:cTn id="12" dur="500"/>
                                        <p:tgtEl>
                                          <p:spTgt spid="6">
                                            <p:graphicEl>
                                              <a:dgm id="{DE193417-A625-4D09-95C6-6C8B1101008D}"/>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015EC2BC-6C00-4138-A738-24942748AD2C}"/>
                                            </p:graphicEl>
                                          </p:spTgt>
                                        </p:tgtEl>
                                        <p:attrNameLst>
                                          <p:attrName>style.visibility</p:attrName>
                                        </p:attrNameLst>
                                      </p:cBhvr>
                                      <p:to>
                                        <p:strVal val="visible"/>
                                      </p:to>
                                    </p:set>
                                    <p:animEffect transition="in" filter="wipe(down)">
                                      <p:cBhvr>
                                        <p:cTn id="15" dur="500"/>
                                        <p:tgtEl>
                                          <p:spTgt spid="6">
                                            <p:graphicEl>
                                              <a:dgm id="{015EC2BC-6C00-4138-A738-24942748AD2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79CDF9FF-25F5-4808-93BA-F507C31A8D36}"/>
                                            </p:graphicEl>
                                          </p:spTgt>
                                        </p:tgtEl>
                                        <p:attrNameLst>
                                          <p:attrName>style.visibility</p:attrName>
                                        </p:attrNameLst>
                                      </p:cBhvr>
                                      <p:to>
                                        <p:strVal val="visible"/>
                                      </p:to>
                                    </p:set>
                                    <p:animEffect transition="in" filter="wipe(down)">
                                      <p:cBhvr>
                                        <p:cTn id="20" dur="500"/>
                                        <p:tgtEl>
                                          <p:spTgt spid="6">
                                            <p:graphicEl>
                                              <a:dgm id="{79CDF9FF-25F5-4808-93BA-F507C31A8D3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graphicEl>
                                              <a:dgm id="{4F321316-B449-4430-A355-27AC82200DC4}"/>
                                            </p:graphicEl>
                                          </p:spTgt>
                                        </p:tgtEl>
                                        <p:attrNameLst>
                                          <p:attrName>style.visibility</p:attrName>
                                        </p:attrNameLst>
                                      </p:cBhvr>
                                      <p:to>
                                        <p:strVal val="visible"/>
                                      </p:to>
                                    </p:set>
                                    <p:animEffect transition="in" filter="wipe(down)">
                                      <p:cBhvr>
                                        <p:cTn id="25" dur="500"/>
                                        <p:tgtEl>
                                          <p:spTgt spid="6">
                                            <p:graphicEl>
                                              <a:dgm id="{4F321316-B449-4430-A355-27AC82200DC4}"/>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graphicEl>
                                              <a:dgm id="{B140085E-085D-4B3E-AB56-568CFF06F9B1}"/>
                                            </p:graphicEl>
                                          </p:spTgt>
                                        </p:tgtEl>
                                        <p:attrNameLst>
                                          <p:attrName>style.visibility</p:attrName>
                                        </p:attrNameLst>
                                      </p:cBhvr>
                                      <p:to>
                                        <p:strVal val="visible"/>
                                      </p:to>
                                    </p:set>
                                    <p:animEffect transition="in" filter="wipe(down)">
                                      <p:cBhvr>
                                        <p:cTn id="28" dur="500"/>
                                        <p:tgtEl>
                                          <p:spTgt spid="6">
                                            <p:graphicEl>
                                              <a:dgm id="{B140085E-085D-4B3E-AB56-568CFF06F9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2. امی بودن آورنده</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5" name="Content Placeholder 4"/>
          <p:cNvGraphicFramePr>
            <a:graphicFrameLocks noGrp="1"/>
          </p:cNvGraphicFramePr>
          <p:nvPr>
            <p:ph idx="1"/>
          </p:nvPr>
        </p:nvGraphicFramePr>
        <p:xfrm>
          <a:off x="0" y="857233"/>
          <a:ext cx="91440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B1CB487-0C15-4E49-9B30-093E2F59BDFE}"/>
                                            </p:graphicEl>
                                          </p:spTgt>
                                        </p:tgtEl>
                                        <p:attrNameLst>
                                          <p:attrName>style.visibility</p:attrName>
                                        </p:attrNameLst>
                                      </p:cBhvr>
                                      <p:to>
                                        <p:strVal val="visible"/>
                                      </p:to>
                                    </p:set>
                                    <p:animEffect transition="in" filter="fade">
                                      <p:cBhvr>
                                        <p:cTn id="7" dur="2000"/>
                                        <p:tgtEl>
                                          <p:spTgt spid="5">
                                            <p:graphicEl>
                                              <a:dgm id="{9B1CB487-0C15-4E49-9B30-093E2F59BDF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21185FAB-A28F-45D6-93D8-8F52484EF7EF}"/>
                                            </p:graphicEl>
                                          </p:spTgt>
                                        </p:tgtEl>
                                        <p:attrNameLst>
                                          <p:attrName>style.visibility</p:attrName>
                                        </p:attrNameLst>
                                      </p:cBhvr>
                                      <p:to>
                                        <p:strVal val="visible"/>
                                      </p:to>
                                    </p:set>
                                    <p:animEffect transition="in" filter="fade">
                                      <p:cBhvr>
                                        <p:cTn id="12" dur="2000"/>
                                        <p:tgtEl>
                                          <p:spTgt spid="5">
                                            <p:graphicEl>
                                              <a:dgm id="{21185FAB-A28F-45D6-93D8-8F52484EF7E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94E2E568-7212-48EC-99F7-285518576AFF}"/>
                                            </p:graphicEl>
                                          </p:spTgt>
                                        </p:tgtEl>
                                        <p:attrNameLst>
                                          <p:attrName>style.visibility</p:attrName>
                                        </p:attrNameLst>
                                      </p:cBhvr>
                                      <p:to>
                                        <p:strVal val="visible"/>
                                      </p:to>
                                    </p:set>
                                    <p:animEffect transition="in" filter="fade">
                                      <p:cBhvr>
                                        <p:cTn id="15" dur="2000"/>
                                        <p:tgtEl>
                                          <p:spTgt spid="5">
                                            <p:graphicEl>
                                              <a:dgm id="{94E2E568-7212-48EC-99F7-285518576AF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6A48172F-7889-4BB1-9041-F74D908ECDB9}"/>
                                            </p:graphicEl>
                                          </p:spTgt>
                                        </p:tgtEl>
                                        <p:attrNameLst>
                                          <p:attrName>style.visibility</p:attrName>
                                        </p:attrNameLst>
                                      </p:cBhvr>
                                      <p:to>
                                        <p:strVal val="visible"/>
                                      </p:to>
                                    </p:set>
                                    <p:animEffect transition="in" filter="fade">
                                      <p:cBhvr>
                                        <p:cTn id="20" dur="2000"/>
                                        <p:tgtEl>
                                          <p:spTgt spid="5">
                                            <p:graphicEl>
                                              <a:dgm id="{6A48172F-7889-4BB1-9041-F74D908ECDB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4DA709FF-90D0-4363-86AF-7D3BB7DF405D}"/>
                                            </p:graphicEl>
                                          </p:spTgt>
                                        </p:tgtEl>
                                        <p:attrNameLst>
                                          <p:attrName>style.visibility</p:attrName>
                                        </p:attrNameLst>
                                      </p:cBhvr>
                                      <p:to>
                                        <p:strVal val="visible"/>
                                      </p:to>
                                    </p:set>
                                    <p:animEffect transition="in" filter="fade">
                                      <p:cBhvr>
                                        <p:cTn id="23" dur="2000"/>
                                        <p:tgtEl>
                                          <p:spTgt spid="5">
                                            <p:graphicEl>
                                              <a:dgm id="{4DA709FF-90D0-4363-86AF-7D3BB7DF405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BDE28719-7F09-4F26-8609-005144BA208A}"/>
                                            </p:graphicEl>
                                          </p:spTgt>
                                        </p:tgtEl>
                                        <p:attrNameLst>
                                          <p:attrName>style.visibility</p:attrName>
                                        </p:attrNameLst>
                                      </p:cBhvr>
                                      <p:to>
                                        <p:strVal val="visible"/>
                                      </p:to>
                                    </p:set>
                                    <p:animEffect transition="in" filter="fade">
                                      <p:cBhvr>
                                        <p:cTn id="28" dur="2000"/>
                                        <p:tgtEl>
                                          <p:spTgt spid="5">
                                            <p:graphicEl>
                                              <a:dgm id="{BDE28719-7F09-4F26-8609-005144BA208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876A6457-C3A0-4F7C-AC84-C2A7419C9651}"/>
                                            </p:graphicEl>
                                          </p:spTgt>
                                        </p:tgtEl>
                                        <p:attrNameLst>
                                          <p:attrName>style.visibility</p:attrName>
                                        </p:attrNameLst>
                                      </p:cBhvr>
                                      <p:to>
                                        <p:strVal val="visible"/>
                                      </p:to>
                                    </p:set>
                                    <p:animEffect transition="in" filter="fade">
                                      <p:cBhvr>
                                        <p:cTn id="31" dur="2000"/>
                                        <p:tgtEl>
                                          <p:spTgt spid="5">
                                            <p:graphicEl>
                                              <a:dgm id="{876A6457-C3A0-4F7C-AC84-C2A7419C965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FA8D5D39-1DC5-414C-AD82-004A564DB613}"/>
                                            </p:graphicEl>
                                          </p:spTgt>
                                        </p:tgtEl>
                                        <p:attrNameLst>
                                          <p:attrName>style.visibility</p:attrName>
                                        </p:attrNameLst>
                                      </p:cBhvr>
                                      <p:to>
                                        <p:strVal val="visible"/>
                                      </p:to>
                                    </p:set>
                                    <p:animEffect transition="in" filter="fade">
                                      <p:cBhvr>
                                        <p:cTn id="36" dur="2000"/>
                                        <p:tgtEl>
                                          <p:spTgt spid="5">
                                            <p:graphicEl>
                                              <a:dgm id="{FA8D5D39-1DC5-414C-AD82-004A564DB613}"/>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E6BB8933-0ED1-4CD0-AF7B-EE57D3B94BCA}"/>
                                            </p:graphicEl>
                                          </p:spTgt>
                                        </p:tgtEl>
                                        <p:attrNameLst>
                                          <p:attrName>style.visibility</p:attrName>
                                        </p:attrNameLst>
                                      </p:cBhvr>
                                      <p:to>
                                        <p:strVal val="visible"/>
                                      </p:to>
                                    </p:set>
                                    <p:animEffect transition="in" filter="fade">
                                      <p:cBhvr>
                                        <p:cTn id="39" dur="2000"/>
                                        <p:tgtEl>
                                          <p:spTgt spid="5">
                                            <p:graphicEl>
                                              <a:dgm id="{E6BB8933-0ED1-4CD0-AF7B-EE57D3B94BC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B7BB9FB4-78F1-4548-A6E0-C3A24973619A}"/>
                                            </p:graphicEl>
                                          </p:spTgt>
                                        </p:tgtEl>
                                        <p:attrNameLst>
                                          <p:attrName>style.visibility</p:attrName>
                                        </p:attrNameLst>
                                      </p:cBhvr>
                                      <p:to>
                                        <p:strVal val="visible"/>
                                      </p:to>
                                    </p:set>
                                    <p:animEffect transition="in" filter="fade">
                                      <p:cBhvr>
                                        <p:cTn id="44" dur="2000"/>
                                        <p:tgtEl>
                                          <p:spTgt spid="5">
                                            <p:graphicEl>
                                              <a:dgm id="{B7BB9FB4-78F1-4548-A6E0-C3A24973619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6D86744A-9D8B-4D0A-AC8B-14067D83DED5}"/>
                                            </p:graphicEl>
                                          </p:spTgt>
                                        </p:tgtEl>
                                        <p:attrNameLst>
                                          <p:attrName>style.visibility</p:attrName>
                                        </p:attrNameLst>
                                      </p:cBhvr>
                                      <p:to>
                                        <p:strVal val="visible"/>
                                      </p:to>
                                    </p:set>
                                    <p:animEffect transition="in" filter="fade">
                                      <p:cBhvr>
                                        <p:cTn id="47" dur="2000"/>
                                        <p:tgtEl>
                                          <p:spTgt spid="5">
                                            <p:graphicEl>
                                              <a:dgm id="{6D86744A-9D8B-4D0A-AC8B-14067D83DED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043A1F18-456F-4F31-8EB1-3328A06F1EF9}"/>
                                            </p:graphicEl>
                                          </p:spTgt>
                                        </p:tgtEl>
                                        <p:attrNameLst>
                                          <p:attrName>style.visibility</p:attrName>
                                        </p:attrNameLst>
                                      </p:cBhvr>
                                      <p:to>
                                        <p:strVal val="visible"/>
                                      </p:to>
                                    </p:set>
                                    <p:animEffect transition="in" filter="fade">
                                      <p:cBhvr>
                                        <p:cTn id="52" dur="2000"/>
                                        <p:tgtEl>
                                          <p:spTgt spid="5">
                                            <p:graphicEl>
                                              <a:dgm id="{043A1F18-456F-4F31-8EB1-3328A06F1EF9}"/>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C995E7CD-DA87-4C65-AC2A-065EDDF4D688}"/>
                                            </p:graphicEl>
                                          </p:spTgt>
                                        </p:tgtEl>
                                        <p:attrNameLst>
                                          <p:attrName>style.visibility</p:attrName>
                                        </p:attrNameLst>
                                      </p:cBhvr>
                                      <p:to>
                                        <p:strVal val="visible"/>
                                      </p:to>
                                    </p:set>
                                    <p:animEffect transition="in" filter="fade">
                                      <p:cBhvr>
                                        <p:cTn id="55" dur="2000"/>
                                        <p:tgtEl>
                                          <p:spTgt spid="5">
                                            <p:graphicEl>
                                              <a:dgm id="{C995E7CD-DA87-4C65-AC2A-065EDDF4D68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D7134614-AE4B-4005-AAAE-319CBDAC79C6}"/>
                                            </p:graphicEl>
                                          </p:spTgt>
                                        </p:tgtEl>
                                        <p:attrNameLst>
                                          <p:attrName>style.visibility</p:attrName>
                                        </p:attrNameLst>
                                      </p:cBhvr>
                                      <p:to>
                                        <p:strVal val="visible"/>
                                      </p:to>
                                    </p:set>
                                    <p:animEffect transition="in" filter="fade">
                                      <p:cBhvr>
                                        <p:cTn id="60" dur="2000"/>
                                        <p:tgtEl>
                                          <p:spTgt spid="5">
                                            <p:graphicEl>
                                              <a:dgm id="{D7134614-AE4B-4005-AAAE-319CBDAC79C6}"/>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513E8BDB-83D0-4419-9254-99FC64D012FB}"/>
                                            </p:graphicEl>
                                          </p:spTgt>
                                        </p:tgtEl>
                                        <p:attrNameLst>
                                          <p:attrName>style.visibility</p:attrName>
                                        </p:attrNameLst>
                                      </p:cBhvr>
                                      <p:to>
                                        <p:strVal val="visible"/>
                                      </p:to>
                                    </p:set>
                                    <p:animEffect transition="in" filter="fade">
                                      <p:cBhvr>
                                        <p:cTn id="63" dur="2000"/>
                                        <p:tgtEl>
                                          <p:spTgt spid="5">
                                            <p:graphicEl>
                                              <a:dgm id="{513E8BDB-83D0-4419-9254-99FC64D012F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graphicEl>
                                              <a:dgm id="{DAF7DAC5-98EA-4A74-8908-B810C1C8DDBC}"/>
                                            </p:graphicEl>
                                          </p:spTgt>
                                        </p:tgtEl>
                                        <p:attrNameLst>
                                          <p:attrName>style.visibility</p:attrName>
                                        </p:attrNameLst>
                                      </p:cBhvr>
                                      <p:to>
                                        <p:strVal val="visible"/>
                                      </p:to>
                                    </p:set>
                                    <p:animEffect transition="in" filter="fade">
                                      <p:cBhvr>
                                        <p:cTn id="68" dur="2000"/>
                                        <p:tgtEl>
                                          <p:spTgt spid="5">
                                            <p:graphicEl>
                                              <a:dgm id="{DAF7DAC5-98EA-4A74-8908-B810C1C8DDBC}"/>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
                                            <p:graphicEl>
                                              <a:dgm id="{0DADA4F0-2AC4-4B45-A74B-E418C9C5DE0D}"/>
                                            </p:graphicEl>
                                          </p:spTgt>
                                        </p:tgtEl>
                                        <p:attrNameLst>
                                          <p:attrName>style.visibility</p:attrName>
                                        </p:attrNameLst>
                                      </p:cBhvr>
                                      <p:to>
                                        <p:strVal val="visible"/>
                                      </p:to>
                                    </p:set>
                                    <p:animEffect transition="in" filter="fade">
                                      <p:cBhvr>
                                        <p:cTn id="73" dur="2000"/>
                                        <p:tgtEl>
                                          <p:spTgt spid="5">
                                            <p:graphicEl>
                                              <a:dgm id="{0DADA4F0-2AC4-4B45-A74B-E418C9C5DE0D}"/>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
                                            <p:graphicEl>
                                              <a:dgm id="{ED0813CB-812C-414C-96DE-9797F9E7757F}"/>
                                            </p:graphicEl>
                                          </p:spTgt>
                                        </p:tgtEl>
                                        <p:attrNameLst>
                                          <p:attrName>style.visibility</p:attrName>
                                        </p:attrNameLst>
                                      </p:cBhvr>
                                      <p:to>
                                        <p:strVal val="visible"/>
                                      </p:to>
                                    </p:set>
                                    <p:animEffect transition="in" filter="fade">
                                      <p:cBhvr>
                                        <p:cTn id="76" dur="2000"/>
                                        <p:tgtEl>
                                          <p:spTgt spid="5">
                                            <p:graphicEl>
                                              <a:dgm id="{ED0813CB-812C-414C-96DE-9797F9E7757F}"/>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
                                            <p:graphicEl>
                                              <a:dgm id="{18FDCB27-2FFF-4552-80CA-9731D8A421BA}"/>
                                            </p:graphicEl>
                                          </p:spTgt>
                                        </p:tgtEl>
                                        <p:attrNameLst>
                                          <p:attrName>style.visibility</p:attrName>
                                        </p:attrNameLst>
                                      </p:cBhvr>
                                      <p:to>
                                        <p:strVal val="visible"/>
                                      </p:to>
                                    </p:set>
                                    <p:animEffect transition="in" filter="fade">
                                      <p:cBhvr>
                                        <p:cTn id="81" dur="2000"/>
                                        <p:tgtEl>
                                          <p:spTgt spid="5">
                                            <p:graphicEl>
                                              <a:dgm id="{18FDCB27-2FFF-4552-80CA-9731D8A421BA}"/>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5">
                                            <p:graphicEl>
                                              <a:dgm id="{AF33AEE9-0EB6-4157-BC76-E5ED6CF48BF5}"/>
                                            </p:graphicEl>
                                          </p:spTgt>
                                        </p:tgtEl>
                                        <p:attrNameLst>
                                          <p:attrName>style.visibility</p:attrName>
                                        </p:attrNameLst>
                                      </p:cBhvr>
                                      <p:to>
                                        <p:strVal val="visible"/>
                                      </p:to>
                                    </p:set>
                                    <p:animEffect transition="in" filter="fade">
                                      <p:cBhvr>
                                        <p:cTn id="84" dur="2000"/>
                                        <p:tgtEl>
                                          <p:spTgt spid="5">
                                            <p:graphicEl>
                                              <a:dgm id="{AF33AEE9-0EB6-4157-BC76-E5ED6CF48BF5}"/>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
                                            <p:graphicEl>
                                              <a:dgm id="{130C4A6C-1F0C-4251-9E84-C50D443CD4E3}"/>
                                            </p:graphicEl>
                                          </p:spTgt>
                                        </p:tgtEl>
                                        <p:attrNameLst>
                                          <p:attrName>style.visibility</p:attrName>
                                        </p:attrNameLst>
                                      </p:cBhvr>
                                      <p:to>
                                        <p:strVal val="visible"/>
                                      </p:to>
                                    </p:set>
                                    <p:animEffect transition="in" filter="fade">
                                      <p:cBhvr>
                                        <p:cTn id="89" dur="2000"/>
                                        <p:tgtEl>
                                          <p:spTgt spid="5">
                                            <p:graphicEl>
                                              <a:dgm id="{130C4A6C-1F0C-4251-9E84-C50D443CD4E3}"/>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
                                            <p:graphicEl>
                                              <a:dgm id="{4E1CBAD0-B1F4-4AD2-B429-C77281CAA43F}"/>
                                            </p:graphicEl>
                                          </p:spTgt>
                                        </p:tgtEl>
                                        <p:attrNameLst>
                                          <p:attrName>style.visibility</p:attrName>
                                        </p:attrNameLst>
                                      </p:cBhvr>
                                      <p:to>
                                        <p:strVal val="visible"/>
                                      </p:to>
                                    </p:set>
                                    <p:animEffect transition="in" filter="fade">
                                      <p:cBhvr>
                                        <p:cTn id="92" dur="2000"/>
                                        <p:tgtEl>
                                          <p:spTgt spid="5">
                                            <p:graphicEl>
                                              <a:dgm id="{4E1CBAD0-B1F4-4AD2-B429-C77281CAA43F}"/>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
                                            <p:graphicEl>
                                              <a:dgm id="{0A98ECFB-18BF-4465-9217-BC402CA087C7}"/>
                                            </p:graphicEl>
                                          </p:spTgt>
                                        </p:tgtEl>
                                        <p:attrNameLst>
                                          <p:attrName>style.visibility</p:attrName>
                                        </p:attrNameLst>
                                      </p:cBhvr>
                                      <p:to>
                                        <p:strVal val="visible"/>
                                      </p:to>
                                    </p:set>
                                    <p:animEffect transition="in" filter="fade">
                                      <p:cBhvr>
                                        <p:cTn id="97" dur="2000"/>
                                        <p:tgtEl>
                                          <p:spTgt spid="5">
                                            <p:graphicEl>
                                              <a:dgm id="{0A98ECFB-18BF-4465-9217-BC402CA087C7}"/>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
                                            <p:graphicEl>
                                              <a:dgm id="{3AD08DC8-33D4-4612-88DE-6B25D8E34F22}"/>
                                            </p:graphicEl>
                                          </p:spTgt>
                                        </p:tgtEl>
                                        <p:attrNameLst>
                                          <p:attrName>style.visibility</p:attrName>
                                        </p:attrNameLst>
                                      </p:cBhvr>
                                      <p:to>
                                        <p:strVal val="visible"/>
                                      </p:to>
                                    </p:set>
                                    <p:animEffect transition="in" filter="fade">
                                      <p:cBhvr>
                                        <p:cTn id="100" dur="2000"/>
                                        <p:tgtEl>
                                          <p:spTgt spid="5">
                                            <p:graphicEl>
                                              <a:dgm id="{3AD08DC8-33D4-4612-88DE-6B25D8E34F22}"/>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
                                            <p:graphicEl>
                                              <a:dgm id="{479D18D1-8DA3-416A-82BC-292C8F9F945B}"/>
                                            </p:graphicEl>
                                          </p:spTgt>
                                        </p:tgtEl>
                                        <p:attrNameLst>
                                          <p:attrName>style.visibility</p:attrName>
                                        </p:attrNameLst>
                                      </p:cBhvr>
                                      <p:to>
                                        <p:strVal val="visible"/>
                                      </p:to>
                                    </p:set>
                                    <p:animEffect transition="in" filter="fade">
                                      <p:cBhvr>
                                        <p:cTn id="105" dur="2000"/>
                                        <p:tgtEl>
                                          <p:spTgt spid="5">
                                            <p:graphicEl>
                                              <a:dgm id="{479D18D1-8DA3-416A-82BC-292C8F9F945B}"/>
                                            </p:graphic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
                                            <p:graphicEl>
                                              <a:dgm id="{E70BF16C-DA8F-4974-B052-34AB40FA9BE0}"/>
                                            </p:graphicEl>
                                          </p:spTgt>
                                        </p:tgtEl>
                                        <p:attrNameLst>
                                          <p:attrName>style.visibility</p:attrName>
                                        </p:attrNameLst>
                                      </p:cBhvr>
                                      <p:to>
                                        <p:strVal val="visible"/>
                                      </p:to>
                                    </p:set>
                                    <p:animEffect transition="in" filter="fade">
                                      <p:cBhvr>
                                        <p:cTn id="108" dur="2000"/>
                                        <p:tgtEl>
                                          <p:spTgt spid="5">
                                            <p:graphicEl>
                                              <a:dgm id="{E70BF16C-DA8F-4974-B052-34AB40FA9BE0}"/>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5">
                                            <p:graphicEl>
                                              <a:dgm id="{52BAB74C-A4E5-4A96-B268-5338D1BBCBD0}"/>
                                            </p:graphicEl>
                                          </p:spTgt>
                                        </p:tgtEl>
                                        <p:attrNameLst>
                                          <p:attrName>style.visibility</p:attrName>
                                        </p:attrNameLst>
                                      </p:cBhvr>
                                      <p:to>
                                        <p:strVal val="visible"/>
                                      </p:to>
                                    </p:set>
                                    <p:animEffect transition="in" filter="fade">
                                      <p:cBhvr>
                                        <p:cTn id="113" dur="2000"/>
                                        <p:tgtEl>
                                          <p:spTgt spid="5">
                                            <p:graphicEl>
                                              <a:dgm id="{52BAB74C-A4E5-4A96-B268-5338D1BBCBD0}"/>
                                            </p:graphicEl>
                                          </p:spTgt>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
                                            <p:graphicEl>
                                              <a:dgm id="{751E50AE-E832-4B99-BFFD-C5C524E5882E}"/>
                                            </p:graphicEl>
                                          </p:spTgt>
                                        </p:tgtEl>
                                        <p:attrNameLst>
                                          <p:attrName>style.visibility</p:attrName>
                                        </p:attrNameLst>
                                      </p:cBhvr>
                                      <p:to>
                                        <p:strVal val="visible"/>
                                      </p:to>
                                    </p:set>
                                    <p:animEffect transition="in" filter="fade">
                                      <p:cBhvr>
                                        <p:cTn id="116" dur="2000"/>
                                        <p:tgtEl>
                                          <p:spTgt spid="5">
                                            <p:graphicEl>
                                              <a:dgm id="{751E50AE-E832-4B99-BFFD-C5C524E588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80" y="274638"/>
            <a:ext cx="7467600"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درس سی و دوم</a:t>
            </a:r>
            <a:b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br>
            <a:r>
              <a:rPr lang="fa-IR" sz="31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rPr>
              <a:t>جهات اعجاز قرآن / 2. امی بودن آورنده</a:t>
            </a: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3">
                    <a:satMod val="175000"/>
                    <a:alpha val="40000"/>
                  </a:schemeClr>
                </a:glow>
                <a:outerShdw blurRad="80000" dist="40000" dir="5040000" algn="tl">
                  <a:srgbClr val="000000">
                    <a:alpha val="30000"/>
                  </a:srgbClr>
                </a:outerShdw>
                <a:reflection blurRad="6350" stA="60000" endA="900" endPos="58000" dir="5400000" sy="-100000" algn="bl" rotWithShape="0"/>
              </a:effectLst>
              <a:cs typeface="B Titr" pitchFamily="2" charset="-78"/>
            </a:endParaRPr>
          </a:p>
        </p:txBody>
      </p:sp>
      <p:graphicFrame>
        <p:nvGraphicFramePr>
          <p:cNvPr id="33" name="Content Placeholder 32"/>
          <p:cNvGraphicFramePr>
            <a:graphicFrameLocks noGrp="1"/>
          </p:cNvGraphicFramePr>
          <p:nvPr>
            <p:ph idx="1"/>
          </p:nvPr>
        </p:nvGraphicFramePr>
        <p:xfrm>
          <a:off x="457200" y="1600200"/>
          <a:ext cx="8472518"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
                                            <p:graphicEl>
                                              <a:dgm id="{64D7357E-43B5-4A42-B5A1-65079CF207E9}"/>
                                            </p:graphicEl>
                                          </p:spTgt>
                                        </p:tgtEl>
                                        <p:attrNameLst>
                                          <p:attrName>style.visibility</p:attrName>
                                        </p:attrNameLst>
                                      </p:cBhvr>
                                      <p:to>
                                        <p:strVal val="visible"/>
                                      </p:to>
                                    </p:set>
                                    <p:animEffect transition="in" filter="wipe(down)">
                                      <p:cBhvr>
                                        <p:cTn id="7" dur="500"/>
                                        <p:tgtEl>
                                          <p:spTgt spid="33">
                                            <p:graphicEl>
                                              <a:dgm id="{64D7357E-43B5-4A42-B5A1-65079CF207E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3">
                                            <p:graphicEl>
                                              <a:dgm id="{42B1052A-DEBF-4BE0-86FA-8F2C3969E83B}"/>
                                            </p:graphicEl>
                                          </p:spTgt>
                                        </p:tgtEl>
                                        <p:attrNameLst>
                                          <p:attrName>style.visibility</p:attrName>
                                        </p:attrNameLst>
                                      </p:cBhvr>
                                      <p:to>
                                        <p:strVal val="visible"/>
                                      </p:to>
                                    </p:set>
                                    <p:animEffect transition="in" filter="wipe(down)">
                                      <p:cBhvr>
                                        <p:cTn id="12" dur="500"/>
                                        <p:tgtEl>
                                          <p:spTgt spid="33">
                                            <p:graphicEl>
                                              <a:dgm id="{42B1052A-DEBF-4BE0-86FA-8F2C3969E83B}"/>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3">
                                            <p:graphicEl>
                                              <a:dgm id="{5979A171-3723-42A5-BDC6-4A4CC1B610F3}"/>
                                            </p:graphicEl>
                                          </p:spTgt>
                                        </p:tgtEl>
                                        <p:attrNameLst>
                                          <p:attrName>style.visibility</p:attrName>
                                        </p:attrNameLst>
                                      </p:cBhvr>
                                      <p:to>
                                        <p:strVal val="visible"/>
                                      </p:to>
                                    </p:set>
                                    <p:animEffect transition="in" filter="wipe(down)">
                                      <p:cBhvr>
                                        <p:cTn id="15" dur="500"/>
                                        <p:tgtEl>
                                          <p:spTgt spid="33">
                                            <p:graphicEl>
                                              <a:dgm id="{5979A171-3723-42A5-BDC6-4A4CC1B610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3">
                                            <p:graphicEl>
                                              <a:dgm id="{B21B38C2-9DEC-4888-B164-9BBF2CB29863}"/>
                                            </p:graphicEl>
                                          </p:spTgt>
                                        </p:tgtEl>
                                        <p:attrNameLst>
                                          <p:attrName>style.visibility</p:attrName>
                                        </p:attrNameLst>
                                      </p:cBhvr>
                                      <p:to>
                                        <p:strVal val="visible"/>
                                      </p:to>
                                    </p:set>
                                    <p:animEffect transition="in" filter="wipe(down)">
                                      <p:cBhvr>
                                        <p:cTn id="20" dur="500"/>
                                        <p:tgtEl>
                                          <p:spTgt spid="33">
                                            <p:graphicEl>
                                              <a:dgm id="{B21B38C2-9DEC-4888-B164-9BBF2CB29863}"/>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3">
                                            <p:graphicEl>
                                              <a:dgm id="{6A0E8942-BADE-4230-A987-B5E9C2357767}"/>
                                            </p:graphicEl>
                                          </p:spTgt>
                                        </p:tgtEl>
                                        <p:attrNameLst>
                                          <p:attrName>style.visibility</p:attrName>
                                        </p:attrNameLst>
                                      </p:cBhvr>
                                      <p:to>
                                        <p:strVal val="visible"/>
                                      </p:to>
                                    </p:set>
                                    <p:animEffect transition="in" filter="wipe(down)">
                                      <p:cBhvr>
                                        <p:cTn id="23" dur="500"/>
                                        <p:tgtEl>
                                          <p:spTgt spid="33">
                                            <p:graphicEl>
                                              <a:dgm id="{6A0E8942-BADE-4230-A987-B5E9C235776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3">
                                            <p:graphicEl>
                                              <a:dgm id="{0143DF71-BD49-489C-BF32-E7D87043C3AD}"/>
                                            </p:graphicEl>
                                          </p:spTgt>
                                        </p:tgtEl>
                                        <p:attrNameLst>
                                          <p:attrName>style.visibility</p:attrName>
                                        </p:attrNameLst>
                                      </p:cBhvr>
                                      <p:to>
                                        <p:strVal val="visible"/>
                                      </p:to>
                                    </p:set>
                                    <p:animEffect transition="in" filter="wipe(down)">
                                      <p:cBhvr>
                                        <p:cTn id="28" dur="500"/>
                                        <p:tgtEl>
                                          <p:spTgt spid="33">
                                            <p:graphicEl>
                                              <a:dgm id="{0143DF71-BD49-489C-BF32-E7D87043C3AD}"/>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3">
                                            <p:graphicEl>
                                              <a:dgm id="{DB299529-7C1B-4EFA-A140-51D77983429F}"/>
                                            </p:graphicEl>
                                          </p:spTgt>
                                        </p:tgtEl>
                                        <p:attrNameLst>
                                          <p:attrName>style.visibility</p:attrName>
                                        </p:attrNameLst>
                                      </p:cBhvr>
                                      <p:to>
                                        <p:strVal val="visible"/>
                                      </p:to>
                                    </p:set>
                                    <p:animEffect transition="in" filter="wipe(down)">
                                      <p:cBhvr>
                                        <p:cTn id="31" dur="500"/>
                                        <p:tgtEl>
                                          <p:spTgt spid="33">
                                            <p:graphicEl>
                                              <a:dgm id="{DB299529-7C1B-4EFA-A140-51D77983429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3">
                                            <p:graphicEl>
                                              <a:dgm id="{E42BA611-721A-4E90-B75C-40137664616F}"/>
                                            </p:graphicEl>
                                          </p:spTgt>
                                        </p:tgtEl>
                                        <p:attrNameLst>
                                          <p:attrName>style.visibility</p:attrName>
                                        </p:attrNameLst>
                                      </p:cBhvr>
                                      <p:to>
                                        <p:strVal val="visible"/>
                                      </p:to>
                                    </p:set>
                                    <p:animEffect transition="in" filter="wipe(down)">
                                      <p:cBhvr>
                                        <p:cTn id="36" dur="500"/>
                                        <p:tgtEl>
                                          <p:spTgt spid="33">
                                            <p:graphicEl>
                                              <a:dgm id="{E42BA611-721A-4E90-B75C-40137664616F}"/>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3">
                                            <p:graphicEl>
                                              <a:dgm id="{71341D10-483A-4A5C-9CF5-9A33E0D1E052}"/>
                                            </p:graphicEl>
                                          </p:spTgt>
                                        </p:tgtEl>
                                        <p:attrNameLst>
                                          <p:attrName>style.visibility</p:attrName>
                                        </p:attrNameLst>
                                      </p:cBhvr>
                                      <p:to>
                                        <p:strVal val="visible"/>
                                      </p:to>
                                    </p:set>
                                    <p:animEffect transition="in" filter="wipe(down)">
                                      <p:cBhvr>
                                        <p:cTn id="39" dur="500"/>
                                        <p:tgtEl>
                                          <p:spTgt spid="33">
                                            <p:graphicEl>
                                              <a:dgm id="{71341D10-483A-4A5C-9CF5-9A33E0D1E05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3">
                                            <p:graphicEl>
                                              <a:dgm id="{968335AC-C31E-4379-B975-62DC80FF850E}"/>
                                            </p:graphicEl>
                                          </p:spTgt>
                                        </p:tgtEl>
                                        <p:attrNameLst>
                                          <p:attrName>style.visibility</p:attrName>
                                        </p:attrNameLst>
                                      </p:cBhvr>
                                      <p:to>
                                        <p:strVal val="visible"/>
                                      </p:to>
                                    </p:set>
                                    <p:animEffect transition="in" filter="wipe(down)">
                                      <p:cBhvr>
                                        <p:cTn id="44" dur="500"/>
                                        <p:tgtEl>
                                          <p:spTgt spid="33">
                                            <p:graphicEl>
                                              <a:dgm id="{968335AC-C31E-4379-B975-62DC80FF850E}"/>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3">
                                            <p:graphicEl>
                                              <a:dgm id="{F1040634-5A0A-40F0-B524-EC348DCDE959}"/>
                                            </p:graphicEl>
                                          </p:spTgt>
                                        </p:tgtEl>
                                        <p:attrNameLst>
                                          <p:attrName>style.visibility</p:attrName>
                                        </p:attrNameLst>
                                      </p:cBhvr>
                                      <p:to>
                                        <p:strVal val="visible"/>
                                      </p:to>
                                    </p:set>
                                    <p:animEffect transition="in" filter="wipe(down)">
                                      <p:cBhvr>
                                        <p:cTn id="47" dur="500"/>
                                        <p:tgtEl>
                                          <p:spTgt spid="33">
                                            <p:graphicEl>
                                              <a:dgm id="{F1040634-5A0A-40F0-B524-EC348DCDE95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3">
                                            <p:graphicEl>
                                              <a:dgm id="{692E1BB6-EA92-40E2-BE33-FF277B8737AC}"/>
                                            </p:graphicEl>
                                          </p:spTgt>
                                        </p:tgtEl>
                                        <p:attrNameLst>
                                          <p:attrName>style.visibility</p:attrName>
                                        </p:attrNameLst>
                                      </p:cBhvr>
                                      <p:to>
                                        <p:strVal val="visible"/>
                                      </p:to>
                                    </p:set>
                                    <p:animEffect transition="in" filter="wipe(down)">
                                      <p:cBhvr>
                                        <p:cTn id="52" dur="500"/>
                                        <p:tgtEl>
                                          <p:spTgt spid="33">
                                            <p:graphicEl>
                                              <a:dgm id="{692E1BB6-EA92-40E2-BE33-FF277B8737A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3">
                                            <p:graphicEl>
                                              <a:dgm id="{3C281F46-68A3-436F-9526-5A7A6EEBC0A4}"/>
                                            </p:graphicEl>
                                          </p:spTgt>
                                        </p:tgtEl>
                                        <p:attrNameLst>
                                          <p:attrName>style.visibility</p:attrName>
                                        </p:attrNameLst>
                                      </p:cBhvr>
                                      <p:to>
                                        <p:strVal val="visible"/>
                                      </p:to>
                                    </p:set>
                                    <p:animEffect transition="in" filter="wipe(down)">
                                      <p:cBhvr>
                                        <p:cTn id="57" dur="500"/>
                                        <p:tgtEl>
                                          <p:spTgt spid="33">
                                            <p:graphicEl>
                                              <a:dgm id="{3C281F46-68A3-436F-9526-5A7A6EEBC0A4}"/>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3">
                                            <p:graphicEl>
                                              <a:dgm id="{D089C64B-4E5A-4B1D-8820-53F1D649E277}"/>
                                            </p:graphicEl>
                                          </p:spTgt>
                                        </p:tgtEl>
                                        <p:attrNameLst>
                                          <p:attrName>style.visibility</p:attrName>
                                        </p:attrNameLst>
                                      </p:cBhvr>
                                      <p:to>
                                        <p:strVal val="visible"/>
                                      </p:to>
                                    </p:set>
                                    <p:animEffect transition="in" filter="wipe(down)">
                                      <p:cBhvr>
                                        <p:cTn id="60" dur="500"/>
                                        <p:tgtEl>
                                          <p:spTgt spid="33">
                                            <p:graphicEl>
                                              <a:dgm id="{D089C64B-4E5A-4B1D-8820-53F1D649E277}"/>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33">
                                            <p:graphicEl>
                                              <a:dgm id="{0FF94C87-3F72-4410-8A98-A4FDE47800D8}"/>
                                            </p:graphicEl>
                                          </p:spTgt>
                                        </p:tgtEl>
                                        <p:attrNameLst>
                                          <p:attrName>style.visibility</p:attrName>
                                        </p:attrNameLst>
                                      </p:cBhvr>
                                      <p:to>
                                        <p:strVal val="visible"/>
                                      </p:to>
                                    </p:set>
                                    <p:animEffect transition="in" filter="wipe(down)">
                                      <p:cBhvr>
                                        <p:cTn id="65" dur="500"/>
                                        <p:tgtEl>
                                          <p:spTgt spid="33">
                                            <p:graphicEl>
                                              <a:dgm id="{0FF94C87-3F72-4410-8A98-A4FDE47800D8}"/>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33">
                                            <p:graphicEl>
                                              <a:dgm id="{65B3043C-0FC0-47D6-822C-D5E150BC25C3}"/>
                                            </p:graphicEl>
                                          </p:spTgt>
                                        </p:tgtEl>
                                        <p:attrNameLst>
                                          <p:attrName>style.visibility</p:attrName>
                                        </p:attrNameLst>
                                      </p:cBhvr>
                                      <p:to>
                                        <p:strVal val="visible"/>
                                      </p:to>
                                    </p:set>
                                    <p:animEffect transition="in" filter="wipe(down)">
                                      <p:cBhvr>
                                        <p:cTn id="68" dur="500"/>
                                        <p:tgtEl>
                                          <p:spTgt spid="33">
                                            <p:graphicEl>
                                              <a:dgm id="{65B3043C-0FC0-47D6-822C-D5E150BC25C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p:bldSub>
          <a:bldDgm bld="one"/>
        </p:bldSub>
      </p:bldGraphic>
    </p:bldLst>
  </p:timing>
</p:sld>
</file>

<file path=ppt/theme/theme1.xml><?xml version="1.0" encoding="utf-8"?>
<a:theme xmlns:a="http://schemas.openxmlformats.org/drawingml/2006/main" name="Techn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2009-11-06T06:13:10Z</outs:dateTime>
      <outs:isPinned>true</outs:isPinned>
    </outs:relatedDate>
    <outs:relatedDate>
      <outs:type>2</outs:type>
      <outs:displayName>Created</outs:displayName>
      <outs:dateTime>2012-02-27T19:44:30Z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6D00800B-74F4-4080-84AF-3B2A8A506355}">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Technic</Template>
  <TotalTime>914</TotalTime>
  <Words>1348</Words>
  <Application>Microsoft Office PowerPoint</Application>
  <PresentationFormat>نمایش روی پرده (4:3)</PresentationFormat>
  <Paragraphs>119</Paragraphs>
  <Slides>11</Slides>
  <Notes>0</Notes>
  <HiddenSlides>0</HiddenSlides>
  <MMClips>0</MMClips>
  <ScaleCrop>false</ScaleCrop>
  <HeadingPairs>
    <vt:vector size="4" baseType="variant">
      <vt:variant>
        <vt:lpstr>طرح زمینه</vt:lpstr>
      </vt:variant>
      <vt:variant>
        <vt:i4>1</vt:i4>
      </vt:variant>
      <vt:variant>
        <vt:lpstr>عنوان های اسلاید</vt:lpstr>
      </vt:variant>
      <vt:variant>
        <vt:i4>11</vt:i4>
      </vt:variant>
    </vt:vector>
  </HeadingPairs>
  <TitlesOfParts>
    <vt:vector size="12" baseType="lpstr">
      <vt:lpstr>Technic</vt:lpstr>
      <vt:lpstr>درس سی و دوم</vt:lpstr>
      <vt:lpstr>درس سی و دوم </vt:lpstr>
      <vt:lpstr>درس سی و دوم معجزه بودن قرآن</vt:lpstr>
      <vt:lpstr>درس سی و دوم معجزه بودن قرآن</vt:lpstr>
      <vt:lpstr>درس سی و دوم معجزه بودن قرآن</vt:lpstr>
      <vt:lpstr>درس سی و دوم جهات اعجاز قرآن / 1. فصاحت و بلاغت</vt:lpstr>
      <vt:lpstr>درس سی و دوم جهات اعجاز قرآن / 1. فصاحت و بلاغت</vt:lpstr>
      <vt:lpstr>درس سی و دوم جهات اعجاز قرآن / 2. امی بودن آورنده</vt:lpstr>
      <vt:lpstr>درس سی و دوم جهات اعجاز قرآن / 2. امی بودن آورنده</vt:lpstr>
      <vt:lpstr>درس سی و دوم جهات اعجاز قرآن / 2. امی بودن آورنده</vt:lpstr>
      <vt:lpstr>درس سی و دوم جهات اعجاز قرآن / 3. هماهنگی و عدم اختلاف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 و دوم</dc:title>
  <dc:creator>mahdi</dc:creator>
  <cp:lastModifiedBy>mahdi</cp:lastModifiedBy>
  <cp:revision>23</cp:revision>
  <dcterms:created xsi:type="dcterms:W3CDTF">2012-02-27T19:44:30Z</dcterms:created>
  <dcterms:modified xsi:type="dcterms:W3CDTF">2011-12-16T03:33:05Z</dcterms:modified>
</cp:coreProperties>
</file>