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0C0CFF-1CCD-48F1-A1A5-7745D4A2D325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C7D50007-2025-42C8-AE51-B385738014C8}">
      <dgm:prSet custT="1"/>
      <dgm:spPr/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چند نکته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EFFC0C4D-0F71-4955-9F08-478C1FEBE57E}" type="parTrans" cxnId="{18E9F42C-C6DA-480E-BEED-BE059B07F416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D099EFD-B587-4AAB-8EB8-C464AF599BB7}" type="sibTrans" cxnId="{18E9F42C-C6DA-480E-BEED-BE059B07F416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4C68731-99B3-4476-9C91-4588EE81377D}">
      <dgm:prSet custT="1"/>
      <dgm:spPr/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انبیا در طول تاریخ بشر توحید و عدالت را برای انسانها به ارمغان آورند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F9172D38-DA9E-4C1F-B0DA-E6D97727B988}" type="parTrans" cxnId="{B6FA6808-EDB4-469C-AF22-41E3A27B07CB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D26CD6A-26A2-4BE7-A354-1C2ED3D4A89A}" type="sibTrans" cxnId="{B6FA6808-EDB4-469C-AF22-41E3A27B07CB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982B991-F60C-41EF-9D7E-42E9FABE5E30}">
      <dgm:prSet custT="1"/>
      <dgm:spPr/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برخی از آنها صاحب کتاب و شریعت بودند اما امروزه چیزی از کتب آنها باقی نمانده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0BC06AE8-D1AC-4A37-94CF-F932BA4B39A2}" type="parTrans" cxnId="{2A7EE519-A665-4546-A700-F78B73A76B3E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A5339CC-8915-4F52-B658-265E994BE940}" type="sibTrans" cxnId="{2A7EE519-A665-4546-A700-F78B73A76B3E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424AC70-CB8B-4DD7-AF3F-D561D48F33DC}">
      <dgm:prSet custT="1"/>
      <dgm:spPr/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نگاهی گذرا بر تورات و انجیل امروزی نشان  میدهد که نمی توان این دو کتاب را وحی بر دو پیامبر الهی قلمداد نمود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C9D323C5-C9F8-4998-B2DA-8C5A05EA3D42}" type="parTrans" cxnId="{66AC8102-FF7D-44BD-B982-520152E26B60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3A9CF3B-6961-4F5D-A563-9936340A8837}" type="sibTrans" cxnId="{66AC8102-FF7D-44BD-B982-520152E26B60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FEBC8DA-ACB3-4342-99AB-2CB30C899132}">
      <dgm:prSet custT="1"/>
      <dgm:spPr/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نمونه ای از تحریفات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827F351A-529E-4E52-99A8-B40FA3B83DF2}" type="parTrans" cxnId="{F9F82D5C-E731-4009-A5C5-06E32E9F87D1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80BC816-F80B-431F-BE29-3E2E5DEE7FB5}" type="sibTrans" cxnId="{F9F82D5C-E731-4009-A5C5-06E32E9F87D1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A4BFDB9-B592-452E-B323-1E3048A47E9D}">
      <dgm:prSet custT="1"/>
      <dgm:spPr/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تورات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9ADA3985-4A9A-46FB-A701-D3185816648E}" type="parTrans" cxnId="{F820DDDF-82E8-4593-B213-465DF996B5B5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89DAAD4-273A-47A3-8D2C-FD50CFA0A13E}" type="sibTrans" cxnId="{F820DDDF-82E8-4593-B213-465DF996B5B5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C676B87-405B-4249-A5D6-87AEF7D650D1}">
      <dgm:prSet custT="1"/>
      <dgm:spPr/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خدای تورات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824B95CE-A40A-4EE5-9F3E-53C6B02EC252}" type="parTrans" cxnId="{FE7256C9-BD26-4571-9858-EE21131C6DC5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F971D09-AA5A-4BA5-AF00-01EE5D8566A4}" type="sibTrans" cxnId="{FE7256C9-BD26-4571-9858-EE21131C6DC5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B78A64B-8E8E-4646-A36E-72B4C326D47A}">
      <dgm:prSet custT="1"/>
      <dgm:spPr/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از بسیاری از امور آگاهی ندارد و مکرر پشیمان می شود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7153ED64-7C6D-4A80-96A5-F25FB3AB9DE8}" type="parTrans" cxnId="{59B5E2F8-0B10-492E-9B7F-A62F902B36E0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A77BFFA-5551-4A64-911E-C489EA5F59DA}" type="sibTrans" cxnId="{59B5E2F8-0B10-492E-9B7F-A62F902B36E0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FAFED69-A330-4956-B23C-B6008A6912B9}">
      <dgm:prSet custT="1"/>
      <dgm:spPr/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با یعقوب کشتی میگیرد و مغلوب او می شود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F002A27C-FCFE-48F5-893C-FF42920ACB46}" type="parTrans" cxnId="{29A2047A-263B-4935-BDA0-4EEB13E57E47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CC0828C-1A8C-4536-8600-A571A7845816}" type="sibTrans" cxnId="{29A2047A-263B-4935-BDA0-4EEB13E57E47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DF71481-861C-4FC9-B857-E93F021CE2A9}">
      <dgm:prSet custT="1"/>
      <dgm:spPr/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انبیا در تورات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F5FDD533-079A-4C28-AAC5-53F1C1F384A2}" type="parTrans" cxnId="{7846F6BE-EF03-48E5-9909-EFC26AF8B3FC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ABC5CBE-B2AC-4D17-B96D-CC2DF6BA0BA4}" type="sibTrans" cxnId="{7846F6BE-EF03-48E5-9909-EFC26AF8B3FC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FF16671-82D4-4790-AEB6-4DCCC8CB6771}">
      <dgm:prSet custT="1"/>
      <dgm:spPr/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زنا می کنند حتی با محارم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9667119C-0AA0-41E5-9720-F0644099630F}" type="parTrans" cxnId="{E5F69C48-AB7A-4877-BBAB-DC8128537EBE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E34B0E7-BF2D-46BA-8C92-755B2F0DA003}" type="sibTrans" cxnId="{E5F69C48-AB7A-4877-BBAB-DC8128537EBE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ACCA26A-036A-46E4-808D-E672B2C2308E}">
      <dgm:prSet custT="1"/>
      <dgm:spPr/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شرب خمر می کنند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5CBD0C5C-F838-445C-B2B6-BC4C21685A32}" type="parTrans" cxnId="{FF141E78-BBF1-48DC-BA19-041E0C387393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E17F577-462D-428D-8F67-7EA932F9959E}" type="sibTrans" cxnId="{FF141E78-BBF1-48DC-BA19-041E0C387393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41025A8-00FA-4320-B3AC-CADA02BB30D9}">
      <dgm:prSet custT="1"/>
      <dgm:spPr/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مرگ موسی در تورات شرح داده شده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E5D4D49D-3905-4683-963A-FC3556DC1342}" type="parTrans" cxnId="{50F95D4F-EDF7-4B97-AD6D-B548700D03A3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B8F900B-C8B0-4F76-8D19-8517215A3F6F}" type="sibTrans" cxnId="{50F95D4F-EDF7-4B97-AD6D-B548700D03A3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7E0C625-38E8-44BF-9A64-5750D48BDFAE}">
      <dgm:prSet custT="1"/>
      <dgm:spPr/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انجیل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798C7A66-23B2-4EBA-958B-00EE33110D90}" type="parTrans" cxnId="{89149991-7854-4AE2-BD95-A356CE1365A9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A4BE5BD-6A76-476D-96FF-14DFDBEBD64B}" type="sibTrans" cxnId="{89149991-7854-4AE2-BD95-A356CE1365A9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A4C9E4D-52E6-4940-8742-A0E5D56A0D52}">
      <dgm:prSet custT="1"/>
      <dgm:spPr/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خدای انجیل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0D215B36-75EB-4EAA-9AFB-325F984717DD}" type="parTrans" cxnId="{1753DEC0-2966-4143-9440-63EA99BFB085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94BF2C9-B48B-417F-90A2-1508818B3F0B}" type="sibTrans" cxnId="{1753DEC0-2966-4143-9440-63EA99BFB085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CF3A7FC-1CF2-446A-95B8-4669F480155D}">
      <dgm:prSet custT="1"/>
      <dgm:spPr/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واحد است و در عین حال هم پسر است و هم پدر است و هم روح القدس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6AF50978-1206-463A-9BC8-C3A0D07267A3}" type="parTrans" cxnId="{0DA1C65E-84FD-4034-97BD-B815FB4D6B98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35A1D48-E277-4E91-8840-D8667C57E522}" type="sibTrans" cxnId="{0DA1C65E-84FD-4034-97BD-B815FB4D6B9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85DB1CE-874E-46D5-949E-6ACAE4EEF589}">
      <dgm:prSet custT="1"/>
      <dgm:spPr/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انبیا در انجیل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AC70D3AD-37C0-4799-BB8E-8024DFFACF26}" type="parTrans" cxnId="{70432EEC-2C9A-4DA4-B6E6-EAE9C8798701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1F5979F-9C53-4C86-935B-3746B9B0BF0B}" type="sibTrans" cxnId="{70432EEC-2C9A-4DA4-B6E6-EAE9C8798701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5E50A0D-307E-4507-B475-9472360476DD}">
      <dgm:prSet custT="1"/>
      <dgm:spPr/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عیسی در انجیل شرب خمر می کند و شراب معجزه اوست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DA66E14F-95A8-4772-AF16-20CF9AE0BBAA}" type="parTrans" cxnId="{D92DE848-A3B2-4A5F-B656-ECC0A009EDEF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A14AC4A-E6CA-4D02-AAAC-8C30A717DCF2}" type="sibTrans" cxnId="{D92DE848-A3B2-4A5F-B656-ECC0A009EDEF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3CE2CDE-B68A-41BA-B543-034AAB468562}">
      <dgm:prSet custT="1"/>
      <dgm:spPr/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عیسی دارای مقام الوهیت است و با رفتن بر صلیب گناه بشر را پاک کرده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4A8806F5-D412-470B-8EB9-928BB9F102E1}" type="parTrans" cxnId="{8AFC59A2-CD36-44C5-AAE8-5EED2DEB044E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0F24A26-039A-4EF7-A54D-5C3468EAFE8F}" type="sibTrans" cxnId="{8AFC59A2-CD36-44C5-AAE8-5EED2DEB044E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99DA55B-1918-41F9-9E80-BC7D4A8375F0}">
      <dgm:prSet custT="1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آدم </a:t>
          </a:r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عامل گنه کار شدن ذات همه انسانهاست</a:t>
          </a:r>
          <a:endParaRPr lang="fa-IR" sz="1600" dirty="0" smtClean="0">
            <a:solidFill>
              <a:schemeClr val="tx1"/>
            </a:solidFill>
            <a:cs typeface="B Koodak" pitchFamily="2" charset="-78"/>
          </a:endParaRPr>
        </a:p>
      </dgm:t>
    </dgm:pt>
    <dgm:pt modelId="{00EEEECE-CC54-4B8E-97DD-91FC8B2CBEE2}" type="parTrans" cxnId="{A49AF8CC-60E3-4B2F-BFE6-40503C8A0B8D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F416424-93E2-4077-BAE0-E5BABA9DCDA3}" type="sibTrans" cxnId="{A49AF8CC-60E3-4B2F-BFE6-40503C8A0B8D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074409E-60C2-4702-87B8-705FDFF4C29D}">
      <dgm:prSet custT="1"/>
      <dgm:spPr/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پس از شش سده از میلاد مسیح خداوند متعال آخرین پیامبر خود را با کاملترین شریعت و با کتابی فرا بشری و غیر قابل تحریف برای جهانیان فرستاد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E9CDF7CA-701A-4B4F-B39D-B672774DA928}" type="parTrans" cxnId="{D3EAB63D-C97A-40D1-931E-1FB2205506A4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342E1EA-32FA-42CC-ACBB-68EC7F4CB68E}" type="sibTrans" cxnId="{D3EAB63D-C97A-40D1-931E-1FB2205506A4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EC2DBFA-E8DE-4773-9D9F-D1D135F6B4D0}">
      <dgm:prSet custT="1"/>
      <dgm:spPr/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با اثبات نبوت آن حضرت و حقانیت قرآن کریم راه تضمین شده در سایر مسایل جهان بینی و ائدئولوژی حق معین می شود ...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892BDCF0-5195-48C4-8FE4-AC81DAF73664}" type="parTrans" cxnId="{98B3A8DB-511A-43D0-9656-D8F67C86DCC4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C205DF7-69C8-4E7E-B213-E8C9BB859949}" type="sibTrans" cxnId="{98B3A8DB-511A-43D0-9656-D8F67C86DCC4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E85E4E6-0A78-4635-A6C0-E8106DD8A972}" type="pres">
      <dgm:prSet presAssocID="{F60C0CFF-1CCD-48F1-A1A5-7745D4A2D325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54CB01F4-17A6-4069-8CA0-2D44E96559B9}" type="pres">
      <dgm:prSet presAssocID="{C7D50007-2025-42C8-AE51-B385738014C8}" presName="root1" presStyleCnt="0"/>
      <dgm:spPr/>
    </dgm:pt>
    <dgm:pt modelId="{DB3EB43E-1EFE-4DB4-8E7E-EEACA90D9424}" type="pres">
      <dgm:prSet presAssocID="{C7D50007-2025-42C8-AE51-B385738014C8}" presName="LevelOneTextNode" presStyleLbl="node0" presStyleIdx="0" presStyleCnt="1" custScaleX="61203" custScaleY="195228" custLinFactNeighborX="2574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764EC4E-F680-4828-AD08-38A0CB2E2C42}" type="pres">
      <dgm:prSet presAssocID="{C7D50007-2025-42C8-AE51-B385738014C8}" presName="level2hierChild" presStyleCnt="0"/>
      <dgm:spPr/>
    </dgm:pt>
    <dgm:pt modelId="{CA4F6B38-C010-4534-908D-5635C8938EB3}" type="pres">
      <dgm:prSet presAssocID="{F9172D38-DA9E-4C1F-B0DA-E6D97727B988}" presName="conn2-1" presStyleLbl="parChTrans1D2" presStyleIdx="0" presStyleCnt="6" custScaleX="2000000" custScaleY="171379"/>
      <dgm:spPr/>
    </dgm:pt>
    <dgm:pt modelId="{899528B5-0B37-4711-BA02-4119E3B81B33}" type="pres">
      <dgm:prSet presAssocID="{F9172D38-DA9E-4C1F-B0DA-E6D97727B988}" presName="connTx" presStyleLbl="parChTrans1D2" presStyleIdx="0" presStyleCnt="6"/>
      <dgm:spPr/>
    </dgm:pt>
    <dgm:pt modelId="{2EDA191A-F0BA-4DC2-9130-7FF26E69944F}" type="pres">
      <dgm:prSet presAssocID="{24C68731-99B3-4476-9C91-4588EE81377D}" presName="root2" presStyleCnt="0"/>
      <dgm:spPr/>
    </dgm:pt>
    <dgm:pt modelId="{A233D8F3-BDA9-49DE-A264-4DABF89C0130}" type="pres">
      <dgm:prSet presAssocID="{24C68731-99B3-4476-9C91-4588EE81377D}" presName="LevelTwoTextNode" presStyleLbl="node2" presStyleIdx="0" presStyleCnt="6" custScaleX="963011" custScaleY="112454" custLinFactNeighborX="-61428">
        <dgm:presLayoutVars>
          <dgm:chPref val="3"/>
        </dgm:presLayoutVars>
      </dgm:prSet>
      <dgm:spPr/>
    </dgm:pt>
    <dgm:pt modelId="{9E1A01ED-5B10-4F61-8720-CD733F2D580F}" type="pres">
      <dgm:prSet presAssocID="{24C68731-99B3-4476-9C91-4588EE81377D}" presName="level3hierChild" presStyleCnt="0"/>
      <dgm:spPr/>
    </dgm:pt>
    <dgm:pt modelId="{2387F02E-D3F8-4271-BC1D-97E0E926D4F1}" type="pres">
      <dgm:prSet presAssocID="{0BC06AE8-D1AC-4A37-94CF-F932BA4B39A2}" presName="conn2-1" presStyleLbl="parChTrans1D2" presStyleIdx="1" presStyleCnt="6" custScaleX="2000000" custScaleY="171379"/>
      <dgm:spPr/>
    </dgm:pt>
    <dgm:pt modelId="{8B8AA209-7ED4-40FC-B033-324F680BDC9A}" type="pres">
      <dgm:prSet presAssocID="{0BC06AE8-D1AC-4A37-94CF-F932BA4B39A2}" presName="connTx" presStyleLbl="parChTrans1D2" presStyleIdx="1" presStyleCnt="6"/>
      <dgm:spPr/>
    </dgm:pt>
    <dgm:pt modelId="{0CA7FC4E-3666-4210-98CE-40E93ACD5386}" type="pres">
      <dgm:prSet presAssocID="{3982B991-F60C-41EF-9D7E-42E9FABE5E30}" presName="root2" presStyleCnt="0"/>
      <dgm:spPr/>
    </dgm:pt>
    <dgm:pt modelId="{1EEE2776-D081-49F2-8FEF-3D69587B5F96}" type="pres">
      <dgm:prSet presAssocID="{3982B991-F60C-41EF-9D7E-42E9FABE5E30}" presName="LevelTwoTextNode" presStyleLbl="node2" presStyleIdx="1" presStyleCnt="6" custScaleX="1083592" custScaleY="112454" custLinFactNeighborX="-6142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F63E230-3636-492A-902B-0291927DB8F5}" type="pres">
      <dgm:prSet presAssocID="{3982B991-F60C-41EF-9D7E-42E9FABE5E30}" presName="level3hierChild" presStyleCnt="0"/>
      <dgm:spPr/>
    </dgm:pt>
    <dgm:pt modelId="{63E9EFA5-0567-4943-81A9-C44A0A7E79BF}" type="pres">
      <dgm:prSet presAssocID="{C9D323C5-C9F8-4998-B2DA-8C5A05EA3D42}" presName="conn2-1" presStyleLbl="parChTrans1D2" presStyleIdx="2" presStyleCnt="6" custScaleX="2000000" custScaleY="171379"/>
      <dgm:spPr/>
    </dgm:pt>
    <dgm:pt modelId="{A1BA505E-54BF-40DC-AA0D-014E97530002}" type="pres">
      <dgm:prSet presAssocID="{C9D323C5-C9F8-4998-B2DA-8C5A05EA3D42}" presName="connTx" presStyleLbl="parChTrans1D2" presStyleIdx="2" presStyleCnt="6"/>
      <dgm:spPr/>
    </dgm:pt>
    <dgm:pt modelId="{5DB33896-E1C3-4042-8998-39C5AE475A11}" type="pres">
      <dgm:prSet presAssocID="{C424AC70-CB8B-4DD7-AF3F-D561D48F33DC}" presName="root2" presStyleCnt="0"/>
      <dgm:spPr/>
    </dgm:pt>
    <dgm:pt modelId="{7FED8CE0-DAD1-48EB-A5F0-E3B355338F7B}" type="pres">
      <dgm:prSet presAssocID="{C424AC70-CB8B-4DD7-AF3F-D561D48F33DC}" presName="LevelTwoTextNode" presStyleLbl="node2" presStyleIdx="2" presStyleCnt="6" custScaleX="1293929" custScaleY="112454" custLinFactNeighborX="-6507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B2F69F5-B92A-4A09-9C2A-97BFEDC4FEE7}" type="pres">
      <dgm:prSet presAssocID="{C424AC70-CB8B-4DD7-AF3F-D561D48F33DC}" presName="level3hierChild" presStyleCnt="0"/>
      <dgm:spPr/>
    </dgm:pt>
    <dgm:pt modelId="{22DEBE29-1657-4193-AAFC-D39F87DB9CCC}" type="pres">
      <dgm:prSet presAssocID="{827F351A-529E-4E52-99A8-B40FA3B83DF2}" presName="conn2-1" presStyleLbl="parChTrans1D2" presStyleIdx="3" presStyleCnt="6" custScaleX="2000000" custScaleY="171379"/>
      <dgm:spPr/>
    </dgm:pt>
    <dgm:pt modelId="{5AA58070-939A-4529-BF54-FD4154EB8D27}" type="pres">
      <dgm:prSet presAssocID="{827F351A-529E-4E52-99A8-B40FA3B83DF2}" presName="connTx" presStyleLbl="parChTrans1D2" presStyleIdx="3" presStyleCnt="6"/>
      <dgm:spPr/>
    </dgm:pt>
    <dgm:pt modelId="{1EBDD59F-15E6-4BC9-B025-8D00BBA1CFC0}" type="pres">
      <dgm:prSet presAssocID="{AFEBC8DA-ACB3-4342-99AB-2CB30C899132}" presName="root2" presStyleCnt="0"/>
      <dgm:spPr/>
    </dgm:pt>
    <dgm:pt modelId="{111EC298-FA9F-47F8-A613-631A9D798C73}" type="pres">
      <dgm:prSet presAssocID="{AFEBC8DA-ACB3-4342-99AB-2CB30C899132}" presName="LevelTwoTextNode" presStyleLbl="node2" presStyleIdx="3" presStyleCnt="6" custScaleX="132213" custScaleY="195228" custLinFactNeighborX="-3764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C50EC88-2219-4641-9361-304E0459B334}" type="pres">
      <dgm:prSet presAssocID="{AFEBC8DA-ACB3-4342-99AB-2CB30C899132}" presName="level3hierChild" presStyleCnt="0"/>
      <dgm:spPr/>
    </dgm:pt>
    <dgm:pt modelId="{42046062-3FF9-41DD-BA16-189C5C7D8CB2}" type="pres">
      <dgm:prSet presAssocID="{9ADA3985-4A9A-46FB-A701-D3185816648E}" presName="conn2-1" presStyleLbl="parChTrans1D3" presStyleIdx="0" presStyleCnt="2" custScaleX="2000000" custScaleY="171379"/>
      <dgm:spPr/>
    </dgm:pt>
    <dgm:pt modelId="{7FFD1AF0-0CDE-4C6A-95BC-95C3AC8F839D}" type="pres">
      <dgm:prSet presAssocID="{9ADA3985-4A9A-46FB-A701-D3185816648E}" presName="connTx" presStyleLbl="parChTrans1D3" presStyleIdx="0" presStyleCnt="2"/>
      <dgm:spPr/>
    </dgm:pt>
    <dgm:pt modelId="{54FFA497-4A68-403B-A94D-AD56EB410C65}" type="pres">
      <dgm:prSet presAssocID="{7A4BFDB9-B592-452E-B323-1E3048A47E9D}" presName="root2" presStyleCnt="0"/>
      <dgm:spPr/>
    </dgm:pt>
    <dgm:pt modelId="{C7E6E56E-413E-4D64-B9C3-0472DFD7BC69}" type="pres">
      <dgm:prSet presAssocID="{7A4BFDB9-B592-452E-B323-1E3048A47E9D}" presName="LevelTwoTextNode" presStyleLbl="node3" presStyleIdx="0" presStyleCnt="2" custLinFactNeighborX="-3764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CADC483-E476-4C06-B36D-8C8BA7A94008}" type="pres">
      <dgm:prSet presAssocID="{7A4BFDB9-B592-452E-B323-1E3048A47E9D}" presName="level3hierChild" presStyleCnt="0"/>
      <dgm:spPr/>
    </dgm:pt>
    <dgm:pt modelId="{40A19147-960A-4F7A-A869-14274A36CEF6}" type="pres">
      <dgm:prSet presAssocID="{824B95CE-A40A-4EE5-9F3E-53C6B02EC252}" presName="conn2-1" presStyleLbl="parChTrans1D4" presStyleIdx="0" presStyleCnt="13" custScaleX="2000000" custScaleY="171379"/>
      <dgm:spPr/>
    </dgm:pt>
    <dgm:pt modelId="{4EE1C1FE-1BF3-4C64-A8B4-2142C4F98471}" type="pres">
      <dgm:prSet presAssocID="{824B95CE-A40A-4EE5-9F3E-53C6B02EC252}" presName="connTx" presStyleLbl="parChTrans1D4" presStyleIdx="0" presStyleCnt="13"/>
      <dgm:spPr/>
    </dgm:pt>
    <dgm:pt modelId="{C2CB8EA8-12CD-4FA7-91CB-713D6C80C1A4}" type="pres">
      <dgm:prSet presAssocID="{3C676B87-405B-4249-A5D6-87AEF7D650D1}" presName="root2" presStyleCnt="0"/>
      <dgm:spPr/>
    </dgm:pt>
    <dgm:pt modelId="{22CC397A-0627-47F6-BDE6-F3B1F4C3A988}" type="pres">
      <dgm:prSet presAssocID="{3C676B87-405B-4249-A5D6-87AEF7D650D1}" presName="LevelTwoTextNode" presStyleLbl="node4" presStyleIdx="0" presStyleCnt="13" custScaleY="205793" custLinFactNeighborX="-3764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23B6B6B-BEE0-4B1B-A28A-55D1FD26005C}" type="pres">
      <dgm:prSet presAssocID="{3C676B87-405B-4249-A5D6-87AEF7D650D1}" presName="level3hierChild" presStyleCnt="0"/>
      <dgm:spPr/>
    </dgm:pt>
    <dgm:pt modelId="{6008A680-C827-40AB-B7D9-702860F17F66}" type="pres">
      <dgm:prSet presAssocID="{7153ED64-7C6D-4A80-96A5-F25FB3AB9DE8}" presName="conn2-1" presStyleLbl="parChTrans1D4" presStyleIdx="1" presStyleCnt="13" custScaleX="2000000" custScaleY="171379"/>
      <dgm:spPr/>
    </dgm:pt>
    <dgm:pt modelId="{DA227B90-8408-4530-BC26-A06279B220B2}" type="pres">
      <dgm:prSet presAssocID="{7153ED64-7C6D-4A80-96A5-F25FB3AB9DE8}" presName="connTx" presStyleLbl="parChTrans1D4" presStyleIdx="1" presStyleCnt="13"/>
      <dgm:spPr/>
    </dgm:pt>
    <dgm:pt modelId="{D75B3EC3-C3A3-4097-947D-8252B700176C}" type="pres">
      <dgm:prSet presAssocID="{6B78A64B-8E8E-4646-A36E-72B4C326D47A}" presName="root2" presStyleCnt="0"/>
      <dgm:spPr/>
    </dgm:pt>
    <dgm:pt modelId="{2EE9BCCE-0CAC-443B-8188-8F842A874B2C}" type="pres">
      <dgm:prSet presAssocID="{6B78A64B-8E8E-4646-A36E-72B4C326D47A}" presName="LevelTwoTextNode" presStyleLbl="node4" presStyleIdx="1" presStyleCnt="13" custScaleX="892899" custScaleY="95263" custLinFactNeighborX="-1342" custLinFactNeighborY="1090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F7D1014-E1F2-4A90-BBA6-8DB3B1D53AB5}" type="pres">
      <dgm:prSet presAssocID="{6B78A64B-8E8E-4646-A36E-72B4C326D47A}" presName="level3hierChild" presStyleCnt="0"/>
      <dgm:spPr/>
    </dgm:pt>
    <dgm:pt modelId="{E940BF53-2567-480F-91A5-AA25BE1186EF}" type="pres">
      <dgm:prSet presAssocID="{F002A27C-FCFE-48F5-893C-FF42920ACB46}" presName="conn2-1" presStyleLbl="parChTrans1D4" presStyleIdx="2" presStyleCnt="13" custScaleX="2000000" custScaleY="171379"/>
      <dgm:spPr/>
    </dgm:pt>
    <dgm:pt modelId="{4E3A79DE-91B6-4D47-B7E7-616384B4E9F3}" type="pres">
      <dgm:prSet presAssocID="{F002A27C-FCFE-48F5-893C-FF42920ACB46}" presName="connTx" presStyleLbl="parChTrans1D4" presStyleIdx="2" presStyleCnt="13"/>
      <dgm:spPr/>
    </dgm:pt>
    <dgm:pt modelId="{711B3686-9DBD-49E3-8133-96ED56BD0FB5}" type="pres">
      <dgm:prSet presAssocID="{7FAFED69-A330-4956-B23C-B6008A6912B9}" presName="root2" presStyleCnt="0"/>
      <dgm:spPr/>
    </dgm:pt>
    <dgm:pt modelId="{46079B1E-571A-440E-A360-D0FE9DBB3820}" type="pres">
      <dgm:prSet presAssocID="{7FAFED69-A330-4956-B23C-B6008A6912B9}" presName="LevelTwoTextNode" presStyleLbl="node4" presStyleIdx="2" presStyleCnt="13" custScaleX="892899" custScaleY="95263" custLinFactNeighborX="-1342" custLinFactNeighborY="1090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786B1B3-714F-469D-950A-57BE031AB511}" type="pres">
      <dgm:prSet presAssocID="{7FAFED69-A330-4956-B23C-B6008A6912B9}" presName="level3hierChild" presStyleCnt="0"/>
      <dgm:spPr/>
    </dgm:pt>
    <dgm:pt modelId="{5682169C-4760-4D2F-B314-2314FE177EF0}" type="pres">
      <dgm:prSet presAssocID="{F5FDD533-079A-4C28-AAC5-53F1C1F384A2}" presName="conn2-1" presStyleLbl="parChTrans1D4" presStyleIdx="3" presStyleCnt="13" custScaleX="2000000" custScaleY="171379"/>
      <dgm:spPr/>
    </dgm:pt>
    <dgm:pt modelId="{712C6C90-BFC2-4ABF-A53B-EE3B80AC477D}" type="pres">
      <dgm:prSet presAssocID="{F5FDD533-079A-4C28-AAC5-53F1C1F384A2}" presName="connTx" presStyleLbl="parChTrans1D4" presStyleIdx="3" presStyleCnt="13"/>
      <dgm:spPr/>
    </dgm:pt>
    <dgm:pt modelId="{F4CC3060-E5C8-4AA4-BCFB-4A76FE52FD77}" type="pres">
      <dgm:prSet presAssocID="{ADF71481-861C-4FC9-B857-E93F021CE2A9}" presName="root2" presStyleCnt="0"/>
      <dgm:spPr/>
    </dgm:pt>
    <dgm:pt modelId="{77528CB3-1BEE-4C7A-9D13-EAB1EC95F3C2}" type="pres">
      <dgm:prSet presAssocID="{ADF71481-861C-4FC9-B857-E93F021CE2A9}" presName="LevelTwoTextNode" presStyleLbl="node4" presStyleIdx="3" presStyleCnt="13" custScaleY="205793" custLinFactNeighborX="-3764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0176134-504A-40B9-A4BD-2063169A755D}" type="pres">
      <dgm:prSet presAssocID="{ADF71481-861C-4FC9-B857-E93F021CE2A9}" presName="level3hierChild" presStyleCnt="0"/>
      <dgm:spPr/>
    </dgm:pt>
    <dgm:pt modelId="{B477904E-D4F4-40B9-9514-B52BDDB51E0F}" type="pres">
      <dgm:prSet presAssocID="{9667119C-0AA0-41E5-9720-F0644099630F}" presName="conn2-1" presStyleLbl="parChTrans1D4" presStyleIdx="4" presStyleCnt="13" custScaleX="2000000" custScaleY="171379"/>
      <dgm:spPr/>
    </dgm:pt>
    <dgm:pt modelId="{387E74AF-3E7F-4EE6-86EB-5358489437C4}" type="pres">
      <dgm:prSet presAssocID="{9667119C-0AA0-41E5-9720-F0644099630F}" presName="connTx" presStyleLbl="parChTrans1D4" presStyleIdx="4" presStyleCnt="13"/>
      <dgm:spPr/>
    </dgm:pt>
    <dgm:pt modelId="{307CC981-DECB-45DE-832C-27FE33A7E9D7}" type="pres">
      <dgm:prSet presAssocID="{2FF16671-82D4-4790-AEB6-4DCCC8CB6771}" presName="root2" presStyleCnt="0"/>
      <dgm:spPr/>
    </dgm:pt>
    <dgm:pt modelId="{F8B2F74A-008F-461D-BC3B-AC0737390385}" type="pres">
      <dgm:prSet presAssocID="{2FF16671-82D4-4790-AEB6-4DCCC8CB6771}" presName="LevelTwoTextNode" presStyleLbl="node4" presStyleIdx="4" presStyleCnt="13" custScaleX="892899" custScaleY="95263" custLinFactNeighborX="-1342" custLinFactNeighborY="1090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6FE2DC3-58E3-4E47-A4DF-BC120AE7FF3F}" type="pres">
      <dgm:prSet presAssocID="{2FF16671-82D4-4790-AEB6-4DCCC8CB6771}" presName="level3hierChild" presStyleCnt="0"/>
      <dgm:spPr/>
    </dgm:pt>
    <dgm:pt modelId="{662C0C4E-952C-46DE-8FD0-923BA78A9804}" type="pres">
      <dgm:prSet presAssocID="{5CBD0C5C-F838-445C-B2B6-BC4C21685A32}" presName="conn2-1" presStyleLbl="parChTrans1D4" presStyleIdx="5" presStyleCnt="13" custScaleX="2000000" custScaleY="171379"/>
      <dgm:spPr/>
    </dgm:pt>
    <dgm:pt modelId="{0024A516-5893-4E27-BB86-0C402DF3D699}" type="pres">
      <dgm:prSet presAssocID="{5CBD0C5C-F838-445C-B2B6-BC4C21685A32}" presName="connTx" presStyleLbl="parChTrans1D4" presStyleIdx="5" presStyleCnt="13"/>
      <dgm:spPr/>
    </dgm:pt>
    <dgm:pt modelId="{58C25FA2-F1B1-4775-8A5C-9BA47B575825}" type="pres">
      <dgm:prSet presAssocID="{FACCA26A-036A-46E4-808D-E672B2C2308E}" presName="root2" presStyleCnt="0"/>
      <dgm:spPr/>
    </dgm:pt>
    <dgm:pt modelId="{03B58624-5F7F-451E-8092-FEB9AF67D127}" type="pres">
      <dgm:prSet presAssocID="{FACCA26A-036A-46E4-808D-E672B2C2308E}" presName="LevelTwoTextNode" presStyleLbl="node4" presStyleIdx="5" presStyleCnt="13" custScaleX="892899" custScaleY="95263" custLinFactNeighborX="-1342" custLinFactNeighborY="1090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1470F59-3B67-4397-8F40-8C119CC33D4D}" type="pres">
      <dgm:prSet presAssocID="{FACCA26A-036A-46E4-808D-E672B2C2308E}" presName="level3hierChild" presStyleCnt="0"/>
      <dgm:spPr/>
    </dgm:pt>
    <dgm:pt modelId="{E50C783F-D6CE-49C6-8187-360F24F34ADB}" type="pres">
      <dgm:prSet presAssocID="{E5D4D49D-3905-4683-963A-FC3556DC1342}" presName="conn2-1" presStyleLbl="parChTrans1D4" presStyleIdx="6" presStyleCnt="13" custScaleX="2000000" custScaleY="171379"/>
      <dgm:spPr/>
    </dgm:pt>
    <dgm:pt modelId="{4E8F1BFB-048D-4CDE-8074-FE5622F88646}" type="pres">
      <dgm:prSet presAssocID="{E5D4D49D-3905-4683-963A-FC3556DC1342}" presName="connTx" presStyleLbl="parChTrans1D4" presStyleIdx="6" presStyleCnt="13"/>
      <dgm:spPr/>
    </dgm:pt>
    <dgm:pt modelId="{EB3DD845-B290-41EA-91B9-D4CD2AB29403}" type="pres">
      <dgm:prSet presAssocID="{B41025A8-00FA-4320-B3AC-CADA02BB30D9}" presName="root2" presStyleCnt="0"/>
      <dgm:spPr/>
    </dgm:pt>
    <dgm:pt modelId="{7AEF0703-17F0-4F16-86E4-6211DF05179E}" type="pres">
      <dgm:prSet presAssocID="{B41025A8-00FA-4320-B3AC-CADA02BB30D9}" presName="LevelTwoTextNode" presStyleLbl="node4" presStyleIdx="6" presStyleCnt="13" custScaleX="892899" custScaleY="95263" custLinFactNeighborX="-1342" custLinFactNeighborY="1090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66345AC-F54B-4709-AAAF-6F6630E9C23E}" type="pres">
      <dgm:prSet presAssocID="{B41025A8-00FA-4320-B3AC-CADA02BB30D9}" presName="level3hierChild" presStyleCnt="0"/>
      <dgm:spPr/>
    </dgm:pt>
    <dgm:pt modelId="{CD77CF91-AE2A-4085-9403-21CFFD16769B}" type="pres">
      <dgm:prSet presAssocID="{798C7A66-23B2-4EBA-958B-00EE33110D90}" presName="conn2-1" presStyleLbl="parChTrans1D3" presStyleIdx="1" presStyleCnt="2" custScaleX="2000000" custScaleY="171379"/>
      <dgm:spPr/>
    </dgm:pt>
    <dgm:pt modelId="{69626730-6CB7-4E27-8611-82878764A037}" type="pres">
      <dgm:prSet presAssocID="{798C7A66-23B2-4EBA-958B-00EE33110D90}" presName="connTx" presStyleLbl="parChTrans1D3" presStyleIdx="1" presStyleCnt="2"/>
      <dgm:spPr/>
    </dgm:pt>
    <dgm:pt modelId="{104EE529-8EA4-4C04-801D-C988ACE289E1}" type="pres">
      <dgm:prSet presAssocID="{27E0C625-38E8-44BF-9A64-5750D48BDFAE}" presName="root2" presStyleCnt="0"/>
      <dgm:spPr/>
    </dgm:pt>
    <dgm:pt modelId="{F75A2C3A-105F-4343-97F8-D5EDB8A808E1}" type="pres">
      <dgm:prSet presAssocID="{27E0C625-38E8-44BF-9A64-5750D48BDFAE}" presName="LevelTwoTextNode" presStyleLbl="node3" presStyleIdx="1" presStyleCnt="2" custLinFactNeighborX="-3764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4D4DFAB-B92B-4E7B-986B-2DEFB34AE2B4}" type="pres">
      <dgm:prSet presAssocID="{27E0C625-38E8-44BF-9A64-5750D48BDFAE}" presName="level3hierChild" presStyleCnt="0"/>
      <dgm:spPr/>
    </dgm:pt>
    <dgm:pt modelId="{11627CEC-3CFD-4E85-9FA2-6B1F93547C68}" type="pres">
      <dgm:prSet presAssocID="{0D215B36-75EB-4EAA-9AFB-325F984717DD}" presName="conn2-1" presStyleLbl="parChTrans1D4" presStyleIdx="7" presStyleCnt="13" custScaleX="2000000" custScaleY="171379"/>
      <dgm:spPr/>
      <dgm:t>
        <a:bodyPr/>
        <a:lstStyle/>
        <a:p>
          <a:pPr rtl="1"/>
          <a:endParaRPr lang="fa-IR"/>
        </a:p>
      </dgm:t>
    </dgm:pt>
    <dgm:pt modelId="{49482A9D-8D26-4B62-A533-2FE00C257FA5}" type="pres">
      <dgm:prSet presAssocID="{0D215B36-75EB-4EAA-9AFB-325F984717DD}" presName="connTx" presStyleLbl="parChTrans1D4" presStyleIdx="7" presStyleCnt="13"/>
      <dgm:spPr/>
    </dgm:pt>
    <dgm:pt modelId="{A8D5D4B9-574F-4907-88D8-5F2008BC0AA8}" type="pres">
      <dgm:prSet presAssocID="{4A4C9E4D-52E6-4940-8742-A0E5D56A0D52}" presName="root2" presStyleCnt="0"/>
      <dgm:spPr/>
    </dgm:pt>
    <dgm:pt modelId="{DE15BF82-27E5-474F-8A46-8FC64E375CB8}" type="pres">
      <dgm:prSet presAssocID="{4A4C9E4D-52E6-4940-8742-A0E5D56A0D52}" presName="LevelTwoTextNode" presStyleLbl="node4" presStyleIdx="7" presStyleCnt="13" custScaleY="205793" custLinFactNeighborX="-3764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6CBA5DD-6A70-45B2-95FC-AFA2FA4D83E7}" type="pres">
      <dgm:prSet presAssocID="{4A4C9E4D-52E6-4940-8742-A0E5D56A0D52}" presName="level3hierChild" presStyleCnt="0"/>
      <dgm:spPr/>
    </dgm:pt>
    <dgm:pt modelId="{823000B7-2EEE-43F5-98EA-DA83BB2211F0}" type="pres">
      <dgm:prSet presAssocID="{6AF50978-1206-463A-9BC8-C3A0D07267A3}" presName="conn2-1" presStyleLbl="parChTrans1D4" presStyleIdx="8" presStyleCnt="13" custScaleX="2000000" custScaleY="171379"/>
      <dgm:spPr/>
    </dgm:pt>
    <dgm:pt modelId="{B3993622-8C31-46FD-B0E5-BF8F09E6B39A}" type="pres">
      <dgm:prSet presAssocID="{6AF50978-1206-463A-9BC8-C3A0D07267A3}" presName="connTx" presStyleLbl="parChTrans1D4" presStyleIdx="8" presStyleCnt="13"/>
      <dgm:spPr/>
    </dgm:pt>
    <dgm:pt modelId="{6209A1E0-C6D9-478F-8C39-ED0532BD259E}" type="pres">
      <dgm:prSet presAssocID="{8CF3A7FC-1CF2-446A-95B8-4669F480155D}" presName="root2" presStyleCnt="0"/>
      <dgm:spPr/>
    </dgm:pt>
    <dgm:pt modelId="{9CAB520B-494C-413E-AE92-37A7BB9CF2E3}" type="pres">
      <dgm:prSet presAssocID="{8CF3A7FC-1CF2-446A-95B8-4669F480155D}" presName="LevelTwoTextNode" presStyleLbl="node4" presStyleIdx="8" presStyleCnt="13" custScaleX="892899" custScaleY="95263" custLinFactNeighborX="-1342" custLinFactNeighborY="1090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CA81291-A024-4FBC-8070-594990709C4F}" type="pres">
      <dgm:prSet presAssocID="{8CF3A7FC-1CF2-446A-95B8-4669F480155D}" presName="level3hierChild" presStyleCnt="0"/>
      <dgm:spPr/>
    </dgm:pt>
    <dgm:pt modelId="{23A5020F-36D1-4F53-AD17-351BD4704AB7}" type="pres">
      <dgm:prSet presAssocID="{AC70D3AD-37C0-4799-BB8E-8024DFFACF26}" presName="conn2-1" presStyleLbl="parChTrans1D4" presStyleIdx="9" presStyleCnt="13" custScaleX="2000000" custScaleY="171379"/>
      <dgm:spPr/>
    </dgm:pt>
    <dgm:pt modelId="{CC59BA70-E9D3-49AD-8643-C7259006123E}" type="pres">
      <dgm:prSet presAssocID="{AC70D3AD-37C0-4799-BB8E-8024DFFACF26}" presName="connTx" presStyleLbl="parChTrans1D4" presStyleIdx="9" presStyleCnt="13"/>
      <dgm:spPr/>
    </dgm:pt>
    <dgm:pt modelId="{32B727FC-3BDC-470C-9B3D-360994D077B9}" type="pres">
      <dgm:prSet presAssocID="{C85DB1CE-874E-46D5-949E-6ACAE4EEF589}" presName="root2" presStyleCnt="0"/>
      <dgm:spPr/>
    </dgm:pt>
    <dgm:pt modelId="{9D398B7B-98CD-4201-AC00-BA290CFA6C5A}" type="pres">
      <dgm:prSet presAssocID="{C85DB1CE-874E-46D5-949E-6ACAE4EEF589}" presName="LevelTwoTextNode" presStyleLbl="node4" presStyleIdx="9" presStyleCnt="13" custScaleY="205793" custLinFactNeighborX="-3764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B292BFB-DBE4-4490-8820-0FAAC57713D5}" type="pres">
      <dgm:prSet presAssocID="{C85DB1CE-874E-46D5-949E-6ACAE4EEF589}" presName="level3hierChild" presStyleCnt="0"/>
      <dgm:spPr/>
    </dgm:pt>
    <dgm:pt modelId="{643F2540-3B89-4F7D-948D-51B2040D3E61}" type="pres">
      <dgm:prSet presAssocID="{DA66E14F-95A8-4772-AF16-20CF9AE0BBAA}" presName="conn2-1" presStyleLbl="parChTrans1D4" presStyleIdx="10" presStyleCnt="13" custScaleX="2000000" custScaleY="171379"/>
      <dgm:spPr/>
    </dgm:pt>
    <dgm:pt modelId="{49A179BF-9612-4DAE-8EE4-C5486C0AC751}" type="pres">
      <dgm:prSet presAssocID="{DA66E14F-95A8-4772-AF16-20CF9AE0BBAA}" presName="connTx" presStyleLbl="parChTrans1D4" presStyleIdx="10" presStyleCnt="13"/>
      <dgm:spPr/>
    </dgm:pt>
    <dgm:pt modelId="{BC4A1B3B-A317-4694-909D-56FA2E079CC3}" type="pres">
      <dgm:prSet presAssocID="{85E50A0D-307E-4507-B475-9472360476DD}" presName="root2" presStyleCnt="0"/>
      <dgm:spPr/>
    </dgm:pt>
    <dgm:pt modelId="{277EB394-632B-4D02-B170-A5C5193AAA86}" type="pres">
      <dgm:prSet presAssocID="{85E50A0D-307E-4507-B475-9472360476DD}" presName="LevelTwoTextNode" presStyleLbl="node4" presStyleIdx="10" presStyleCnt="13" custScaleX="892899" custScaleY="95263" custLinFactNeighborX="-1342" custLinFactNeighborY="1090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5B5CAA3-0C62-4ACB-ABC2-589FE3220540}" type="pres">
      <dgm:prSet presAssocID="{85E50A0D-307E-4507-B475-9472360476DD}" presName="level3hierChild" presStyleCnt="0"/>
      <dgm:spPr/>
    </dgm:pt>
    <dgm:pt modelId="{4FFD332E-86B9-42FB-9DE4-4F9B83E804F8}" type="pres">
      <dgm:prSet presAssocID="{4A8806F5-D412-470B-8EB9-928BB9F102E1}" presName="conn2-1" presStyleLbl="parChTrans1D4" presStyleIdx="11" presStyleCnt="13" custScaleX="2000000" custScaleY="171379"/>
      <dgm:spPr/>
    </dgm:pt>
    <dgm:pt modelId="{39542937-38E7-4BE7-AC58-B2CE42507584}" type="pres">
      <dgm:prSet presAssocID="{4A8806F5-D412-470B-8EB9-928BB9F102E1}" presName="connTx" presStyleLbl="parChTrans1D4" presStyleIdx="11" presStyleCnt="13"/>
      <dgm:spPr/>
    </dgm:pt>
    <dgm:pt modelId="{343E9D76-CC12-4F75-8110-EA1538713A0A}" type="pres">
      <dgm:prSet presAssocID="{F3CE2CDE-B68A-41BA-B543-034AAB468562}" presName="root2" presStyleCnt="0"/>
      <dgm:spPr/>
    </dgm:pt>
    <dgm:pt modelId="{CF0AAA7A-EA55-4AC8-BB12-A807100C5C7D}" type="pres">
      <dgm:prSet presAssocID="{F3CE2CDE-B68A-41BA-B543-034AAB468562}" presName="LevelTwoTextNode" presStyleLbl="node4" presStyleIdx="11" presStyleCnt="13" custScaleX="892899" custScaleY="95263" custLinFactNeighborX="-1342" custLinFactNeighborY="1090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D02EDD6-9574-4BFC-8FE2-D242166B267F}" type="pres">
      <dgm:prSet presAssocID="{F3CE2CDE-B68A-41BA-B543-034AAB468562}" presName="level3hierChild" presStyleCnt="0"/>
      <dgm:spPr/>
    </dgm:pt>
    <dgm:pt modelId="{856B07F7-0721-4926-A432-CB45E2368268}" type="pres">
      <dgm:prSet presAssocID="{00EEEECE-CC54-4B8E-97DD-91FC8B2CBEE2}" presName="conn2-1" presStyleLbl="parChTrans1D4" presStyleIdx="12" presStyleCnt="13" custScaleX="2000000" custScaleY="171379"/>
      <dgm:spPr/>
    </dgm:pt>
    <dgm:pt modelId="{8065E878-9AD7-4F85-A395-6BF2B351C283}" type="pres">
      <dgm:prSet presAssocID="{00EEEECE-CC54-4B8E-97DD-91FC8B2CBEE2}" presName="connTx" presStyleLbl="parChTrans1D4" presStyleIdx="12" presStyleCnt="13"/>
      <dgm:spPr/>
    </dgm:pt>
    <dgm:pt modelId="{E41BF298-01CA-4733-A00F-B1A5A3B262D7}" type="pres">
      <dgm:prSet presAssocID="{399DA55B-1918-41F9-9E80-BC7D4A8375F0}" presName="root2" presStyleCnt="0"/>
      <dgm:spPr/>
    </dgm:pt>
    <dgm:pt modelId="{F1B73A2A-56E0-45E8-988B-7932509E6EFE}" type="pres">
      <dgm:prSet presAssocID="{399DA55B-1918-41F9-9E80-BC7D4A8375F0}" presName="LevelTwoTextNode" presStyleLbl="node4" presStyleIdx="12" presStyleCnt="13" custScaleX="892899" custScaleY="95263" custLinFactNeighborX="-3764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201FD8A-9E7C-42B0-A470-C5E6468170C3}" type="pres">
      <dgm:prSet presAssocID="{399DA55B-1918-41F9-9E80-BC7D4A8375F0}" presName="level3hierChild" presStyleCnt="0"/>
      <dgm:spPr/>
    </dgm:pt>
    <dgm:pt modelId="{0F682167-DE0F-4CBC-ABE3-40E68DE3162C}" type="pres">
      <dgm:prSet presAssocID="{E9CDF7CA-701A-4B4F-B39D-B672774DA928}" presName="conn2-1" presStyleLbl="parChTrans1D2" presStyleIdx="4" presStyleCnt="6" custScaleX="2000000" custScaleY="171379"/>
      <dgm:spPr/>
    </dgm:pt>
    <dgm:pt modelId="{CFF4E282-7CB2-4140-BBDE-DE0ADC826957}" type="pres">
      <dgm:prSet presAssocID="{E9CDF7CA-701A-4B4F-B39D-B672774DA928}" presName="connTx" presStyleLbl="parChTrans1D2" presStyleIdx="4" presStyleCnt="6"/>
      <dgm:spPr/>
    </dgm:pt>
    <dgm:pt modelId="{62F94956-F6F5-4752-ACD3-78EEA2192451}" type="pres">
      <dgm:prSet presAssocID="{8074409E-60C2-4702-87B8-705FDFF4C29D}" presName="root2" presStyleCnt="0"/>
      <dgm:spPr/>
    </dgm:pt>
    <dgm:pt modelId="{4A796817-E583-4354-921F-E7CBC069DEAC}" type="pres">
      <dgm:prSet presAssocID="{8074409E-60C2-4702-87B8-705FDFF4C29D}" presName="LevelTwoTextNode" presStyleLbl="node2" presStyleIdx="4" presStyleCnt="6" custScaleX="1035350" custScaleY="195228" custLinFactNeighborX="-6142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D08AE7D-3A46-40DF-8265-FD69E44103E0}" type="pres">
      <dgm:prSet presAssocID="{8074409E-60C2-4702-87B8-705FDFF4C29D}" presName="level3hierChild" presStyleCnt="0"/>
      <dgm:spPr/>
    </dgm:pt>
    <dgm:pt modelId="{D5E8CB31-F90D-49D5-8E39-14CA36EF02A6}" type="pres">
      <dgm:prSet presAssocID="{892BDCF0-5195-48C4-8FE4-AC81DAF73664}" presName="conn2-1" presStyleLbl="parChTrans1D2" presStyleIdx="5" presStyleCnt="6" custScaleX="2000000" custScaleY="171379"/>
      <dgm:spPr/>
    </dgm:pt>
    <dgm:pt modelId="{527DF06E-3BDC-4E5D-8D56-044218BEBF34}" type="pres">
      <dgm:prSet presAssocID="{892BDCF0-5195-48C4-8FE4-AC81DAF73664}" presName="connTx" presStyleLbl="parChTrans1D2" presStyleIdx="5" presStyleCnt="6"/>
      <dgm:spPr/>
    </dgm:pt>
    <dgm:pt modelId="{F208DB17-8295-4148-812A-7E1E6A1767D6}" type="pres">
      <dgm:prSet presAssocID="{4EC2DBFA-E8DE-4773-9D9F-D1D135F6B4D0}" presName="root2" presStyleCnt="0"/>
      <dgm:spPr/>
    </dgm:pt>
    <dgm:pt modelId="{14BEFFB9-EA7C-46E3-9F7D-6BC7985733B5}" type="pres">
      <dgm:prSet presAssocID="{4EC2DBFA-E8DE-4773-9D9F-D1D135F6B4D0}" presName="LevelTwoTextNode" presStyleLbl="node2" presStyleIdx="5" presStyleCnt="6" custScaleX="1039434" custScaleY="195228" custLinFactNeighborX="-6142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B97FD57-BC73-4207-9F1C-49109A97543A}" type="pres">
      <dgm:prSet presAssocID="{4EC2DBFA-E8DE-4773-9D9F-D1D135F6B4D0}" presName="level3hierChild" presStyleCnt="0"/>
      <dgm:spPr/>
    </dgm:pt>
  </dgm:ptLst>
  <dgm:cxnLst>
    <dgm:cxn modelId="{00287D25-FB64-46DE-9D29-A8AA07328E16}" type="presOf" srcId="{E9CDF7CA-701A-4B4F-B39D-B672774DA928}" destId="{0F682167-DE0F-4CBC-ABE3-40E68DE3162C}" srcOrd="0" destOrd="0" presId="urn:microsoft.com/office/officeart/2005/8/layout/hierarchy2"/>
    <dgm:cxn modelId="{59B5E2F8-0B10-492E-9B7F-A62F902B36E0}" srcId="{3C676B87-405B-4249-A5D6-87AEF7D650D1}" destId="{6B78A64B-8E8E-4646-A36E-72B4C326D47A}" srcOrd="0" destOrd="0" parTransId="{7153ED64-7C6D-4A80-96A5-F25FB3AB9DE8}" sibTransId="{3A77BFFA-5551-4A64-911E-C489EA5F59DA}"/>
    <dgm:cxn modelId="{B6FA6808-EDB4-469C-AF22-41E3A27B07CB}" srcId="{C7D50007-2025-42C8-AE51-B385738014C8}" destId="{24C68731-99B3-4476-9C91-4588EE81377D}" srcOrd="0" destOrd="0" parTransId="{F9172D38-DA9E-4C1F-B0DA-E6D97727B988}" sibTransId="{DD26CD6A-26A2-4BE7-A354-1C2ED3D4A89A}"/>
    <dgm:cxn modelId="{8EF1366E-0E9F-4D16-A498-4369FEC7DE4D}" type="presOf" srcId="{892BDCF0-5195-48C4-8FE4-AC81DAF73664}" destId="{527DF06E-3BDC-4E5D-8D56-044218BEBF34}" srcOrd="1" destOrd="0" presId="urn:microsoft.com/office/officeart/2005/8/layout/hierarchy2"/>
    <dgm:cxn modelId="{BBB11969-B5ED-4B9B-A066-568A47EF7FA3}" type="presOf" srcId="{F9172D38-DA9E-4C1F-B0DA-E6D97727B988}" destId="{CA4F6B38-C010-4534-908D-5635C8938EB3}" srcOrd="0" destOrd="0" presId="urn:microsoft.com/office/officeart/2005/8/layout/hierarchy2"/>
    <dgm:cxn modelId="{704C95AF-0FAC-4B67-B38B-4686188369DB}" type="presOf" srcId="{85E50A0D-307E-4507-B475-9472360476DD}" destId="{277EB394-632B-4D02-B170-A5C5193AAA86}" srcOrd="0" destOrd="0" presId="urn:microsoft.com/office/officeart/2005/8/layout/hierarchy2"/>
    <dgm:cxn modelId="{FE7256C9-BD26-4571-9858-EE21131C6DC5}" srcId="{7A4BFDB9-B592-452E-B323-1E3048A47E9D}" destId="{3C676B87-405B-4249-A5D6-87AEF7D650D1}" srcOrd="0" destOrd="0" parTransId="{824B95CE-A40A-4EE5-9F3E-53C6B02EC252}" sibTransId="{1F971D09-AA5A-4BA5-AF00-01EE5D8566A4}"/>
    <dgm:cxn modelId="{94A41C6A-C6A8-47CC-94A5-E6B3DB4AD139}" type="presOf" srcId="{C7D50007-2025-42C8-AE51-B385738014C8}" destId="{DB3EB43E-1EFE-4DB4-8E7E-EEACA90D9424}" srcOrd="0" destOrd="0" presId="urn:microsoft.com/office/officeart/2005/8/layout/hierarchy2"/>
    <dgm:cxn modelId="{D3EAB63D-C97A-40D1-931E-1FB2205506A4}" srcId="{C7D50007-2025-42C8-AE51-B385738014C8}" destId="{8074409E-60C2-4702-87B8-705FDFF4C29D}" srcOrd="4" destOrd="0" parTransId="{E9CDF7CA-701A-4B4F-B39D-B672774DA928}" sibTransId="{0342E1EA-32FA-42CC-ACBB-68EC7F4CB68E}"/>
    <dgm:cxn modelId="{8D5512BC-5E7E-4809-ADFC-CCB90CFCC8EA}" type="presOf" srcId="{F5FDD533-079A-4C28-AAC5-53F1C1F384A2}" destId="{5682169C-4760-4D2F-B314-2314FE177EF0}" srcOrd="0" destOrd="0" presId="urn:microsoft.com/office/officeart/2005/8/layout/hierarchy2"/>
    <dgm:cxn modelId="{F9F82D5C-E731-4009-A5C5-06E32E9F87D1}" srcId="{C7D50007-2025-42C8-AE51-B385738014C8}" destId="{AFEBC8DA-ACB3-4342-99AB-2CB30C899132}" srcOrd="3" destOrd="0" parTransId="{827F351A-529E-4E52-99A8-B40FA3B83DF2}" sibTransId="{D80BC816-F80B-431F-BE29-3E2E5DEE7FB5}"/>
    <dgm:cxn modelId="{70432EEC-2C9A-4DA4-B6E6-EAE9C8798701}" srcId="{27E0C625-38E8-44BF-9A64-5750D48BDFAE}" destId="{C85DB1CE-874E-46D5-949E-6ACAE4EEF589}" srcOrd="1" destOrd="0" parTransId="{AC70D3AD-37C0-4799-BB8E-8024DFFACF26}" sibTransId="{51F5979F-9C53-4C86-935B-3746B9B0BF0B}"/>
    <dgm:cxn modelId="{8BDB83F2-9A40-40FF-BA5D-C8D8A7E96591}" type="presOf" srcId="{3C676B87-405B-4249-A5D6-87AEF7D650D1}" destId="{22CC397A-0627-47F6-BDE6-F3B1F4C3A988}" srcOrd="0" destOrd="0" presId="urn:microsoft.com/office/officeart/2005/8/layout/hierarchy2"/>
    <dgm:cxn modelId="{98B3A8DB-511A-43D0-9656-D8F67C86DCC4}" srcId="{C7D50007-2025-42C8-AE51-B385738014C8}" destId="{4EC2DBFA-E8DE-4773-9D9F-D1D135F6B4D0}" srcOrd="5" destOrd="0" parTransId="{892BDCF0-5195-48C4-8FE4-AC81DAF73664}" sibTransId="{BC205DF7-69C8-4E7E-B213-E8C9BB859949}"/>
    <dgm:cxn modelId="{F124A28C-9D3E-47CD-A60D-C9E8D16EF170}" type="presOf" srcId="{4A4C9E4D-52E6-4940-8742-A0E5D56A0D52}" destId="{DE15BF82-27E5-474F-8A46-8FC64E375CB8}" srcOrd="0" destOrd="0" presId="urn:microsoft.com/office/officeart/2005/8/layout/hierarchy2"/>
    <dgm:cxn modelId="{8CAC7B93-FE5B-40AC-A733-559A998AC77B}" type="presOf" srcId="{6B78A64B-8E8E-4646-A36E-72B4C326D47A}" destId="{2EE9BCCE-0CAC-443B-8188-8F842A874B2C}" srcOrd="0" destOrd="0" presId="urn:microsoft.com/office/officeart/2005/8/layout/hierarchy2"/>
    <dgm:cxn modelId="{F4504435-7D78-458D-A166-5027FC654F32}" type="presOf" srcId="{824B95CE-A40A-4EE5-9F3E-53C6B02EC252}" destId="{4EE1C1FE-1BF3-4C64-A8B4-2142C4F98471}" srcOrd="1" destOrd="0" presId="urn:microsoft.com/office/officeart/2005/8/layout/hierarchy2"/>
    <dgm:cxn modelId="{04DE868D-BB7F-4F59-8FFD-4DCD2B095361}" type="presOf" srcId="{5CBD0C5C-F838-445C-B2B6-BC4C21685A32}" destId="{662C0C4E-952C-46DE-8FD0-923BA78A9804}" srcOrd="0" destOrd="0" presId="urn:microsoft.com/office/officeart/2005/8/layout/hierarchy2"/>
    <dgm:cxn modelId="{65142670-E981-4B87-812B-711C54B74D2B}" type="presOf" srcId="{4EC2DBFA-E8DE-4773-9D9F-D1D135F6B4D0}" destId="{14BEFFB9-EA7C-46E3-9F7D-6BC7985733B5}" srcOrd="0" destOrd="0" presId="urn:microsoft.com/office/officeart/2005/8/layout/hierarchy2"/>
    <dgm:cxn modelId="{2654442F-B268-464E-B357-EA71315965DA}" type="presOf" srcId="{824B95CE-A40A-4EE5-9F3E-53C6B02EC252}" destId="{40A19147-960A-4F7A-A869-14274A36CEF6}" srcOrd="0" destOrd="0" presId="urn:microsoft.com/office/officeart/2005/8/layout/hierarchy2"/>
    <dgm:cxn modelId="{50F95D4F-EDF7-4B97-AD6D-B548700D03A3}" srcId="{ADF71481-861C-4FC9-B857-E93F021CE2A9}" destId="{B41025A8-00FA-4320-B3AC-CADA02BB30D9}" srcOrd="2" destOrd="0" parTransId="{E5D4D49D-3905-4683-963A-FC3556DC1342}" sibTransId="{5B8F900B-C8B0-4F76-8D19-8517215A3F6F}"/>
    <dgm:cxn modelId="{030849D7-EA75-4CBC-A69B-548EB7AEA0D7}" type="presOf" srcId="{AC70D3AD-37C0-4799-BB8E-8024DFFACF26}" destId="{23A5020F-36D1-4F53-AD17-351BD4704AB7}" srcOrd="0" destOrd="0" presId="urn:microsoft.com/office/officeart/2005/8/layout/hierarchy2"/>
    <dgm:cxn modelId="{3B355B04-66FA-4EC9-9D27-0C163B2D6F24}" type="presOf" srcId="{F5FDD533-079A-4C28-AAC5-53F1C1F384A2}" destId="{712C6C90-BFC2-4ABF-A53B-EE3B80AC477D}" srcOrd="1" destOrd="0" presId="urn:microsoft.com/office/officeart/2005/8/layout/hierarchy2"/>
    <dgm:cxn modelId="{D9E5C231-38F9-450E-8DD4-186DE39EB5CB}" type="presOf" srcId="{9ADA3985-4A9A-46FB-A701-D3185816648E}" destId="{42046062-3FF9-41DD-BA16-189C5C7D8CB2}" srcOrd="0" destOrd="0" presId="urn:microsoft.com/office/officeart/2005/8/layout/hierarchy2"/>
    <dgm:cxn modelId="{A2940C16-44D5-4331-96FD-28C9D3379B09}" type="presOf" srcId="{ADF71481-861C-4FC9-B857-E93F021CE2A9}" destId="{77528CB3-1BEE-4C7A-9D13-EAB1EC95F3C2}" srcOrd="0" destOrd="0" presId="urn:microsoft.com/office/officeart/2005/8/layout/hierarchy2"/>
    <dgm:cxn modelId="{FD359405-8FFD-4F80-92B9-01BF87A34A65}" type="presOf" srcId="{827F351A-529E-4E52-99A8-B40FA3B83DF2}" destId="{22DEBE29-1657-4193-AAFC-D39F87DB9CCC}" srcOrd="0" destOrd="0" presId="urn:microsoft.com/office/officeart/2005/8/layout/hierarchy2"/>
    <dgm:cxn modelId="{E4064270-900F-4A16-9896-14A13A69B469}" type="presOf" srcId="{C424AC70-CB8B-4DD7-AF3F-D561D48F33DC}" destId="{7FED8CE0-DAD1-48EB-A5F0-E3B355338F7B}" srcOrd="0" destOrd="0" presId="urn:microsoft.com/office/officeart/2005/8/layout/hierarchy2"/>
    <dgm:cxn modelId="{EFCBE141-C566-4E05-98FF-B88F69541D3A}" type="presOf" srcId="{AC70D3AD-37C0-4799-BB8E-8024DFFACF26}" destId="{CC59BA70-E9D3-49AD-8643-C7259006123E}" srcOrd="1" destOrd="0" presId="urn:microsoft.com/office/officeart/2005/8/layout/hierarchy2"/>
    <dgm:cxn modelId="{76FD3960-AAB7-46CE-A7A4-9CC001BFDF7B}" type="presOf" srcId="{DA66E14F-95A8-4772-AF16-20CF9AE0BBAA}" destId="{49A179BF-9612-4DAE-8EE4-C5486C0AC751}" srcOrd="1" destOrd="0" presId="urn:microsoft.com/office/officeart/2005/8/layout/hierarchy2"/>
    <dgm:cxn modelId="{D37F4F4A-4392-4921-9472-A826817CDBB6}" type="presOf" srcId="{DA66E14F-95A8-4772-AF16-20CF9AE0BBAA}" destId="{643F2540-3B89-4F7D-948D-51B2040D3E61}" srcOrd="0" destOrd="0" presId="urn:microsoft.com/office/officeart/2005/8/layout/hierarchy2"/>
    <dgm:cxn modelId="{7846F6BE-EF03-48E5-9909-EFC26AF8B3FC}" srcId="{7A4BFDB9-B592-452E-B323-1E3048A47E9D}" destId="{ADF71481-861C-4FC9-B857-E93F021CE2A9}" srcOrd="1" destOrd="0" parTransId="{F5FDD533-079A-4C28-AAC5-53F1C1F384A2}" sibTransId="{7ABC5CBE-B2AC-4D17-B96D-CC2DF6BA0BA4}"/>
    <dgm:cxn modelId="{D89EFD62-D2D3-4071-8BA8-455A5C67FC72}" type="presOf" srcId="{C9D323C5-C9F8-4998-B2DA-8C5A05EA3D42}" destId="{63E9EFA5-0567-4943-81A9-C44A0A7E79BF}" srcOrd="0" destOrd="0" presId="urn:microsoft.com/office/officeart/2005/8/layout/hierarchy2"/>
    <dgm:cxn modelId="{3044870C-8CCE-485A-B593-CB91FC6A6D5C}" type="presOf" srcId="{5CBD0C5C-F838-445C-B2B6-BC4C21685A32}" destId="{0024A516-5893-4E27-BB86-0C402DF3D699}" srcOrd="1" destOrd="0" presId="urn:microsoft.com/office/officeart/2005/8/layout/hierarchy2"/>
    <dgm:cxn modelId="{48C22E3E-F8BC-4687-A019-A695BF1EF015}" type="presOf" srcId="{798C7A66-23B2-4EBA-958B-00EE33110D90}" destId="{69626730-6CB7-4E27-8611-82878764A037}" srcOrd="1" destOrd="0" presId="urn:microsoft.com/office/officeart/2005/8/layout/hierarchy2"/>
    <dgm:cxn modelId="{1444F6D4-CC1A-4C04-9749-6432FF2CC328}" type="presOf" srcId="{24C68731-99B3-4476-9C91-4588EE81377D}" destId="{A233D8F3-BDA9-49DE-A264-4DABF89C0130}" srcOrd="0" destOrd="0" presId="urn:microsoft.com/office/officeart/2005/8/layout/hierarchy2"/>
    <dgm:cxn modelId="{D92DE848-A3B2-4A5F-B656-ECC0A009EDEF}" srcId="{C85DB1CE-874E-46D5-949E-6ACAE4EEF589}" destId="{85E50A0D-307E-4507-B475-9472360476DD}" srcOrd="0" destOrd="0" parTransId="{DA66E14F-95A8-4772-AF16-20CF9AE0BBAA}" sibTransId="{FA14AC4A-E6CA-4D02-AAAC-8C30A717DCF2}"/>
    <dgm:cxn modelId="{29A2047A-263B-4935-BDA0-4EEB13E57E47}" srcId="{3C676B87-405B-4249-A5D6-87AEF7D650D1}" destId="{7FAFED69-A330-4956-B23C-B6008A6912B9}" srcOrd="1" destOrd="0" parTransId="{F002A27C-FCFE-48F5-893C-FF42920ACB46}" sibTransId="{6CC0828C-1A8C-4536-8600-A571A7845816}"/>
    <dgm:cxn modelId="{FF141E78-BBF1-48DC-BA19-041E0C387393}" srcId="{ADF71481-861C-4FC9-B857-E93F021CE2A9}" destId="{FACCA26A-036A-46E4-808D-E672B2C2308E}" srcOrd="1" destOrd="0" parTransId="{5CBD0C5C-F838-445C-B2B6-BC4C21685A32}" sibTransId="{6E17F577-462D-428D-8F67-7EA932F9959E}"/>
    <dgm:cxn modelId="{1BAF36BA-901C-48D2-AC61-18261E2505C8}" type="presOf" srcId="{F002A27C-FCFE-48F5-893C-FF42920ACB46}" destId="{E940BF53-2567-480F-91A5-AA25BE1186EF}" srcOrd="0" destOrd="0" presId="urn:microsoft.com/office/officeart/2005/8/layout/hierarchy2"/>
    <dgm:cxn modelId="{1753DEC0-2966-4143-9440-63EA99BFB085}" srcId="{27E0C625-38E8-44BF-9A64-5750D48BDFAE}" destId="{4A4C9E4D-52E6-4940-8742-A0E5D56A0D52}" srcOrd="0" destOrd="0" parTransId="{0D215B36-75EB-4EAA-9AFB-325F984717DD}" sibTransId="{194BF2C9-B48B-417F-90A2-1508818B3F0B}"/>
    <dgm:cxn modelId="{8AFC59A2-CD36-44C5-AAE8-5EED2DEB044E}" srcId="{C85DB1CE-874E-46D5-949E-6ACAE4EEF589}" destId="{F3CE2CDE-B68A-41BA-B543-034AAB468562}" srcOrd="1" destOrd="0" parTransId="{4A8806F5-D412-470B-8EB9-928BB9F102E1}" sibTransId="{80F24A26-039A-4EF7-A54D-5C3468EAFE8F}"/>
    <dgm:cxn modelId="{4CE8CE79-33F3-46B3-9854-7AE037428EE5}" type="presOf" srcId="{8074409E-60C2-4702-87B8-705FDFF4C29D}" destId="{4A796817-E583-4354-921F-E7CBC069DEAC}" srcOrd="0" destOrd="0" presId="urn:microsoft.com/office/officeart/2005/8/layout/hierarchy2"/>
    <dgm:cxn modelId="{C8091F78-7514-4475-A77F-FEB85E8910A7}" type="presOf" srcId="{7153ED64-7C6D-4A80-96A5-F25FB3AB9DE8}" destId="{DA227B90-8408-4530-BC26-A06279B220B2}" srcOrd="1" destOrd="0" presId="urn:microsoft.com/office/officeart/2005/8/layout/hierarchy2"/>
    <dgm:cxn modelId="{3479E77F-8105-4B76-A80F-A8FDD0930889}" type="presOf" srcId="{00EEEECE-CC54-4B8E-97DD-91FC8B2CBEE2}" destId="{8065E878-9AD7-4F85-A395-6BF2B351C283}" srcOrd="1" destOrd="0" presId="urn:microsoft.com/office/officeart/2005/8/layout/hierarchy2"/>
    <dgm:cxn modelId="{A5DDB0FE-7282-4714-9D93-4C6D9E1631CA}" type="presOf" srcId="{FACCA26A-036A-46E4-808D-E672B2C2308E}" destId="{03B58624-5F7F-451E-8092-FEB9AF67D127}" srcOrd="0" destOrd="0" presId="urn:microsoft.com/office/officeart/2005/8/layout/hierarchy2"/>
    <dgm:cxn modelId="{CB490FD0-7947-4067-A962-26A828972013}" type="presOf" srcId="{7A4BFDB9-B592-452E-B323-1E3048A47E9D}" destId="{C7E6E56E-413E-4D64-B9C3-0472DFD7BC69}" srcOrd="0" destOrd="0" presId="urn:microsoft.com/office/officeart/2005/8/layout/hierarchy2"/>
    <dgm:cxn modelId="{66AC8102-FF7D-44BD-B982-520152E26B60}" srcId="{C7D50007-2025-42C8-AE51-B385738014C8}" destId="{C424AC70-CB8B-4DD7-AF3F-D561D48F33DC}" srcOrd="2" destOrd="0" parTransId="{C9D323C5-C9F8-4998-B2DA-8C5A05EA3D42}" sibTransId="{43A9CF3B-6961-4F5D-A563-9936340A8837}"/>
    <dgm:cxn modelId="{295CE8A8-D90B-4BA6-AC41-7B0D3008CCE7}" type="presOf" srcId="{827F351A-529E-4E52-99A8-B40FA3B83DF2}" destId="{5AA58070-939A-4529-BF54-FD4154EB8D27}" srcOrd="1" destOrd="0" presId="urn:microsoft.com/office/officeart/2005/8/layout/hierarchy2"/>
    <dgm:cxn modelId="{D961CF2D-13E0-4287-949C-8D6507116718}" type="presOf" srcId="{C85DB1CE-874E-46D5-949E-6ACAE4EEF589}" destId="{9D398B7B-98CD-4201-AC00-BA290CFA6C5A}" srcOrd="0" destOrd="0" presId="urn:microsoft.com/office/officeart/2005/8/layout/hierarchy2"/>
    <dgm:cxn modelId="{C43637C5-AAA0-4CB8-8882-03FA7E0BB7EF}" type="presOf" srcId="{7153ED64-7C6D-4A80-96A5-F25FB3AB9DE8}" destId="{6008A680-C827-40AB-B7D9-702860F17F66}" srcOrd="0" destOrd="0" presId="urn:microsoft.com/office/officeart/2005/8/layout/hierarchy2"/>
    <dgm:cxn modelId="{AAF6BD5C-710F-4B43-9CA3-4F5296780AB6}" type="presOf" srcId="{F9172D38-DA9E-4C1F-B0DA-E6D97727B988}" destId="{899528B5-0B37-4711-BA02-4119E3B81B33}" srcOrd="1" destOrd="0" presId="urn:microsoft.com/office/officeart/2005/8/layout/hierarchy2"/>
    <dgm:cxn modelId="{2FD89820-C96A-4181-A92A-E26E3C56241C}" type="presOf" srcId="{0D215B36-75EB-4EAA-9AFB-325F984717DD}" destId="{11627CEC-3CFD-4E85-9FA2-6B1F93547C68}" srcOrd="0" destOrd="0" presId="urn:microsoft.com/office/officeart/2005/8/layout/hierarchy2"/>
    <dgm:cxn modelId="{D5FA02DF-1DB1-4CF8-8E5E-03FB7B1B31BA}" type="presOf" srcId="{27E0C625-38E8-44BF-9A64-5750D48BDFAE}" destId="{F75A2C3A-105F-4343-97F8-D5EDB8A808E1}" srcOrd="0" destOrd="0" presId="urn:microsoft.com/office/officeart/2005/8/layout/hierarchy2"/>
    <dgm:cxn modelId="{509D959A-5DF5-4A08-8B57-BB2C8FA70FE7}" type="presOf" srcId="{B41025A8-00FA-4320-B3AC-CADA02BB30D9}" destId="{7AEF0703-17F0-4F16-86E4-6211DF05179E}" srcOrd="0" destOrd="0" presId="urn:microsoft.com/office/officeart/2005/8/layout/hierarchy2"/>
    <dgm:cxn modelId="{E5F69C48-AB7A-4877-BBAB-DC8128537EBE}" srcId="{ADF71481-861C-4FC9-B857-E93F021CE2A9}" destId="{2FF16671-82D4-4790-AEB6-4DCCC8CB6771}" srcOrd="0" destOrd="0" parTransId="{9667119C-0AA0-41E5-9720-F0644099630F}" sibTransId="{4E34B0E7-BF2D-46BA-8C92-755B2F0DA003}"/>
    <dgm:cxn modelId="{8BFD73CF-E8CE-4BE8-8033-629C6EF2D913}" type="presOf" srcId="{8CF3A7FC-1CF2-446A-95B8-4669F480155D}" destId="{9CAB520B-494C-413E-AE92-37A7BB9CF2E3}" srcOrd="0" destOrd="0" presId="urn:microsoft.com/office/officeart/2005/8/layout/hierarchy2"/>
    <dgm:cxn modelId="{3AB77858-7CE5-43A5-A718-A743F415F3D8}" type="presOf" srcId="{3982B991-F60C-41EF-9D7E-42E9FABE5E30}" destId="{1EEE2776-D081-49F2-8FEF-3D69587B5F96}" srcOrd="0" destOrd="0" presId="urn:microsoft.com/office/officeart/2005/8/layout/hierarchy2"/>
    <dgm:cxn modelId="{A49AF8CC-60E3-4B2F-BFE6-40503C8A0B8D}" srcId="{C85DB1CE-874E-46D5-949E-6ACAE4EEF589}" destId="{399DA55B-1918-41F9-9E80-BC7D4A8375F0}" srcOrd="2" destOrd="0" parTransId="{00EEEECE-CC54-4B8E-97DD-91FC8B2CBEE2}" sibTransId="{6F416424-93E2-4077-BAE0-E5BABA9DCDA3}"/>
    <dgm:cxn modelId="{45296B17-9F73-4923-AC53-C480305E4834}" type="presOf" srcId="{9667119C-0AA0-41E5-9720-F0644099630F}" destId="{B477904E-D4F4-40B9-9514-B52BDDB51E0F}" srcOrd="0" destOrd="0" presId="urn:microsoft.com/office/officeart/2005/8/layout/hierarchy2"/>
    <dgm:cxn modelId="{BCFD2CE4-7D30-425A-A8C1-51D4AEA17594}" type="presOf" srcId="{F3CE2CDE-B68A-41BA-B543-034AAB468562}" destId="{CF0AAA7A-EA55-4AC8-BB12-A807100C5C7D}" srcOrd="0" destOrd="0" presId="urn:microsoft.com/office/officeart/2005/8/layout/hierarchy2"/>
    <dgm:cxn modelId="{2A7EE519-A665-4546-A700-F78B73A76B3E}" srcId="{C7D50007-2025-42C8-AE51-B385738014C8}" destId="{3982B991-F60C-41EF-9D7E-42E9FABE5E30}" srcOrd="1" destOrd="0" parTransId="{0BC06AE8-D1AC-4A37-94CF-F932BA4B39A2}" sibTransId="{4A5339CC-8915-4F52-B658-265E994BE940}"/>
    <dgm:cxn modelId="{C578181A-ED59-40C0-B33E-B9F5CA4F7196}" type="presOf" srcId="{0BC06AE8-D1AC-4A37-94CF-F932BA4B39A2}" destId="{8B8AA209-7ED4-40FC-B033-324F680BDC9A}" srcOrd="1" destOrd="0" presId="urn:microsoft.com/office/officeart/2005/8/layout/hierarchy2"/>
    <dgm:cxn modelId="{F134C5C5-4765-4029-A051-3B03EE51FE28}" type="presOf" srcId="{00EEEECE-CC54-4B8E-97DD-91FC8B2CBEE2}" destId="{856B07F7-0721-4926-A432-CB45E2368268}" srcOrd="0" destOrd="0" presId="urn:microsoft.com/office/officeart/2005/8/layout/hierarchy2"/>
    <dgm:cxn modelId="{D465267B-13E4-4245-AE5C-25ADD8220CC3}" type="presOf" srcId="{F60C0CFF-1CCD-48F1-A1A5-7745D4A2D325}" destId="{FE85E4E6-0A78-4635-A6C0-E8106DD8A972}" srcOrd="0" destOrd="0" presId="urn:microsoft.com/office/officeart/2005/8/layout/hierarchy2"/>
    <dgm:cxn modelId="{24DE5499-5229-4972-B597-41E6869019F7}" type="presOf" srcId="{C9D323C5-C9F8-4998-B2DA-8C5A05EA3D42}" destId="{A1BA505E-54BF-40DC-AA0D-014E97530002}" srcOrd="1" destOrd="0" presId="urn:microsoft.com/office/officeart/2005/8/layout/hierarchy2"/>
    <dgm:cxn modelId="{63FBD39A-08EE-4D36-AE90-EFECA47764A3}" type="presOf" srcId="{6AF50978-1206-463A-9BC8-C3A0D07267A3}" destId="{823000B7-2EEE-43F5-98EA-DA83BB2211F0}" srcOrd="0" destOrd="0" presId="urn:microsoft.com/office/officeart/2005/8/layout/hierarchy2"/>
    <dgm:cxn modelId="{F0A181BF-56CE-4E34-9CC6-DA9FD5C38656}" type="presOf" srcId="{0BC06AE8-D1AC-4A37-94CF-F932BA4B39A2}" destId="{2387F02E-D3F8-4271-BC1D-97E0E926D4F1}" srcOrd="0" destOrd="0" presId="urn:microsoft.com/office/officeart/2005/8/layout/hierarchy2"/>
    <dgm:cxn modelId="{F820DDDF-82E8-4593-B213-465DF996B5B5}" srcId="{AFEBC8DA-ACB3-4342-99AB-2CB30C899132}" destId="{7A4BFDB9-B592-452E-B323-1E3048A47E9D}" srcOrd="0" destOrd="0" parTransId="{9ADA3985-4A9A-46FB-A701-D3185816648E}" sibTransId="{989DAAD4-273A-47A3-8D2C-FD50CFA0A13E}"/>
    <dgm:cxn modelId="{18E9F42C-C6DA-480E-BEED-BE059B07F416}" srcId="{F60C0CFF-1CCD-48F1-A1A5-7745D4A2D325}" destId="{C7D50007-2025-42C8-AE51-B385738014C8}" srcOrd="0" destOrd="0" parTransId="{EFFC0C4D-0F71-4955-9F08-478C1FEBE57E}" sibTransId="{2D099EFD-B587-4AAB-8EB8-C464AF599BB7}"/>
    <dgm:cxn modelId="{69D96A5C-D0DA-41FD-8816-853B5DD2A1CF}" type="presOf" srcId="{798C7A66-23B2-4EBA-958B-00EE33110D90}" destId="{CD77CF91-AE2A-4085-9403-21CFFD16769B}" srcOrd="0" destOrd="0" presId="urn:microsoft.com/office/officeart/2005/8/layout/hierarchy2"/>
    <dgm:cxn modelId="{5203D0C4-82F0-4CCD-92D8-4CE8B50A3BE3}" type="presOf" srcId="{6AF50978-1206-463A-9BC8-C3A0D07267A3}" destId="{B3993622-8C31-46FD-B0E5-BF8F09E6B39A}" srcOrd="1" destOrd="0" presId="urn:microsoft.com/office/officeart/2005/8/layout/hierarchy2"/>
    <dgm:cxn modelId="{E04225C6-57FF-423D-9806-1EC80A48D3C0}" type="presOf" srcId="{9ADA3985-4A9A-46FB-A701-D3185816648E}" destId="{7FFD1AF0-0CDE-4C6A-95BC-95C3AC8F839D}" srcOrd="1" destOrd="0" presId="urn:microsoft.com/office/officeart/2005/8/layout/hierarchy2"/>
    <dgm:cxn modelId="{285ABEF7-27CE-4063-922D-FA7F9F7A954E}" type="presOf" srcId="{4A8806F5-D412-470B-8EB9-928BB9F102E1}" destId="{4FFD332E-86B9-42FB-9DE4-4F9B83E804F8}" srcOrd="0" destOrd="0" presId="urn:microsoft.com/office/officeart/2005/8/layout/hierarchy2"/>
    <dgm:cxn modelId="{89149991-7854-4AE2-BD95-A356CE1365A9}" srcId="{AFEBC8DA-ACB3-4342-99AB-2CB30C899132}" destId="{27E0C625-38E8-44BF-9A64-5750D48BDFAE}" srcOrd="1" destOrd="0" parTransId="{798C7A66-23B2-4EBA-958B-00EE33110D90}" sibTransId="{6A4BE5BD-6A76-476D-96FF-14DFDBEBD64B}"/>
    <dgm:cxn modelId="{0BF88C55-D076-427E-B66F-843F364A0E16}" type="presOf" srcId="{399DA55B-1918-41F9-9E80-BC7D4A8375F0}" destId="{F1B73A2A-56E0-45E8-988B-7932509E6EFE}" srcOrd="0" destOrd="0" presId="urn:microsoft.com/office/officeart/2005/8/layout/hierarchy2"/>
    <dgm:cxn modelId="{EFAA881C-F2D6-4183-A27F-ACF57BA43169}" type="presOf" srcId="{AFEBC8DA-ACB3-4342-99AB-2CB30C899132}" destId="{111EC298-FA9F-47F8-A613-631A9D798C73}" srcOrd="0" destOrd="0" presId="urn:microsoft.com/office/officeart/2005/8/layout/hierarchy2"/>
    <dgm:cxn modelId="{40C6A316-001C-43E0-A0CC-34155619FA8C}" type="presOf" srcId="{7FAFED69-A330-4956-B23C-B6008A6912B9}" destId="{46079B1E-571A-440E-A360-D0FE9DBB3820}" srcOrd="0" destOrd="0" presId="urn:microsoft.com/office/officeart/2005/8/layout/hierarchy2"/>
    <dgm:cxn modelId="{24D00251-8389-46CE-A00D-0150705579CC}" type="presOf" srcId="{4A8806F5-D412-470B-8EB9-928BB9F102E1}" destId="{39542937-38E7-4BE7-AC58-B2CE42507584}" srcOrd="1" destOrd="0" presId="urn:microsoft.com/office/officeart/2005/8/layout/hierarchy2"/>
    <dgm:cxn modelId="{0DA1C65E-84FD-4034-97BD-B815FB4D6B98}" srcId="{4A4C9E4D-52E6-4940-8742-A0E5D56A0D52}" destId="{8CF3A7FC-1CF2-446A-95B8-4669F480155D}" srcOrd="0" destOrd="0" parTransId="{6AF50978-1206-463A-9BC8-C3A0D07267A3}" sibTransId="{535A1D48-E277-4E91-8840-D8667C57E522}"/>
    <dgm:cxn modelId="{CE285749-BC16-4E6D-A4D5-C2C6AB3AB8C0}" type="presOf" srcId="{2FF16671-82D4-4790-AEB6-4DCCC8CB6771}" destId="{F8B2F74A-008F-461D-BC3B-AC0737390385}" srcOrd="0" destOrd="0" presId="urn:microsoft.com/office/officeart/2005/8/layout/hierarchy2"/>
    <dgm:cxn modelId="{3E7F6018-A401-4DDE-B391-516CC1388D8B}" type="presOf" srcId="{E5D4D49D-3905-4683-963A-FC3556DC1342}" destId="{E50C783F-D6CE-49C6-8187-360F24F34ADB}" srcOrd="0" destOrd="0" presId="urn:microsoft.com/office/officeart/2005/8/layout/hierarchy2"/>
    <dgm:cxn modelId="{1E63633E-1043-41CD-90A6-662821BD7321}" type="presOf" srcId="{892BDCF0-5195-48C4-8FE4-AC81DAF73664}" destId="{D5E8CB31-F90D-49D5-8E39-14CA36EF02A6}" srcOrd="0" destOrd="0" presId="urn:microsoft.com/office/officeart/2005/8/layout/hierarchy2"/>
    <dgm:cxn modelId="{95C5C42F-71C6-4D03-B76B-7E0667704940}" type="presOf" srcId="{0D215B36-75EB-4EAA-9AFB-325F984717DD}" destId="{49482A9D-8D26-4B62-A533-2FE00C257FA5}" srcOrd="1" destOrd="0" presId="urn:microsoft.com/office/officeart/2005/8/layout/hierarchy2"/>
    <dgm:cxn modelId="{3CF2BECD-A47A-4F59-BB93-17D9FA2BD575}" type="presOf" srcId="{E9CDF7CA-701A-4B4F-B39D-B672774DA928}" destId="{CFF4E282-7CB2-4140-BBDE-DE0ADC826957}" srcOrd="1" destOrd="0" presId="urn:microsoft.com/office/officeart/2005/8/layout/hierarchy2"/>
    <dgm:cxn modelId="{C91FDA98-01B1-4073-93B4-5F3ACA1B59B9}" type="presOf" srcId="{F002A27C-FCFE-48F5-893C-FF42920ACB46}" destId="{4E3A79DE-91B6-4D47-B7E7-616384B4E9F3}" srcOrd="1" destOrd="0" presId="urn:microsoft.com/office/officeart/2005/8/layout/hierarchy2"/>
    <dgm:cxn modelId="{A4D54D5B-8814-4FA8-9AAE-4F269CE39889}" type="presOf" srcId="{9667119C-0AA0-41E5-9720-F0644099630F}" destId="{387E74AF-3E7F-4EE6-86EB-5358489437C4}" srcOrd="1" destOrd="0" presId="urn:microsoft.com/office/officeart/2005/8/layout/hierarchy2"/>
    <dgm:cxn modelId="{649DF92B-A65B-47F0-8C02-FAAACE1C15A6}" type="presOf" srcId="{E5D4D49D-3905-4683-963A-FC3556DC1342}" destId="{4E8F1BFB-048D-4CDE-8074-FE5622F88646}" srcOrd="1" destOrd="0" presId="urn:microsoft.com/office/officeart/2005/8/layout/hierarchy2"/>
    <dgm:cxn modelId="{943D2612-9943-485C-AFCA-62E1B143270D}" type="presParOf" srcId="{FE85E4E6-0A78-4635-A6C0-E8106DD8A972}" destId="{54CB01F4-17A6-4069-8CA0-2D44E96559B9}" srcOrd="0" destOrd="0" presId="urn:microsoft.com/office/officeart/2005/8/layout/hierarchy2"/>
    <dgm:cxn modelId="{BAED5A58-42BF-468F-8CCF-87FF810B9B2B}" type="presParOf" srcId="{54CB01F4-17A6-4069-8CA0-2D44E96559B9}" destId="{DB3EB43E-1EFE-4DB4-8E7E-EEACA90D9424}" srcOrd="0" destOrd="0" presId="urn:microsoft.com/office/officeart/2005/8/layout/hierarchy2"/>
    <dgm:cxn modelId="{40E0DA36-ADBA-4E0A-B12F-2995CA8D0215}" type="presParOf" srcId="{54CB01F4-17A6-4069-8CA0-2D44E96559B9}" destId="{6764EC4E-F680-4828-AD08-38A0CB2E2C42}" srcOrd="1" destOrd="0" presId="urn:microsoft.com/office/officeart/2005/8/layout/hierarchy2"/>
    <dgm:cxn modelId="{CCF68F3D-0781-448E-9F5A-EC423BC4FE40}" type="presParOf" srcId="{6764EC4E-F680-4828-AD08-38A0CB2E2C42}" destId="{CA4F6B38-C010-4534-908D-5635C8938EB3}" srcOrd="0" destOrd="0" presId="urn:microsoft.com/office/officeart/2005/8/layout/hierarchy2"/>
    <dgm:cxn modelId="{7E942D48-027F-43F4-A0A9-532F3D73809D}" type="presParOf" srcId="{CA4F6B38-C010-4534-908D-5635C8938EB3}" destId="{899528B5-0B37-4711-BA02-4119E3B81B33}" srcOrd="0" destOrd="0" presId="urn:microsoft.com/office/officeart/2005/8/layout/hierarchy2"/>
    <dgm:cxn modelId="{63E4B43F-0714-471C-9258-147E497C5E90}" type="presParOf" srcId="{6764EC4E-F680-4828-AD08-38A0CB2E2C42}" destId="{2EDA191A-F0BA-4DC2-9130-7FF26E69944F}" srcOrd="1" destOrd="0" presId="urn:microsoft.com/office/officeart/2005/8/layout/hierarchy2"/>
    <dgm:cxn modelId="{2A21EB7E-7DDC-42B2-B3FD-6CF2D68B2A65}" type="presParOf" srcId="{2EDA191A-F0BA-4DC2-9130-7FF26E69944F}" destId="{A233D8F3-BDA9-49DE-A264-4DABF89C0130}" srcOrd="0" destOrd="0" presId="urn:microsoft.com/office/officeart/2005/8/layout/hierarchy2"/>
    <dgm:cxn modelId="{7F29312D-5955-467F-8643-DD6FF1E38174}" type="presParOf" srcId="{2EDA191A-F0BA-4DC2-9130-7FF26E69944F}" destId="{9E1A01ED-5B10-4F61-8720-CD733F2D580F}" srcOrd="1" destOrd="0" presId="urn:microsoft.com/office/officeart/2005/8/layout/hierarchy2"/>
    <dgm:cxn modelId="{271FA877-B287-4BCB-880C-3BED8D1D0F74}" type="presParOf" srcId="{6764EC4E-F680-4828-AD08-38A0CB2E2C42}" destId="{2387F02E-D3F8-4271-BC1D-97E0E926D4F1}" srcOrd="2" destOrd="0" presId="urn:microsoft.com/office/officeart/2005/8/layout/hierarchy2"/>
    <dgm:cxn modelId="{818C0255-875B-45D0-939F-B37764B6EF57}" type="presParOf" srcId="{2387F02E-D3F8-4271-BC1D-97E0E926D4F1}" destId="{8B8AA209-7ED4-40FC-B033-324F680BDC9A}" srcOrd="0" destOrd="0" presId="urn:microsoft.com/office/officeart/2005/8/layout/hierarchy2"/>
    <dgm:cxn modelId="{C9EAB7C1-B51E-420B-A482-4B42BE25F009}" type="presParOf" srcId="{6764EC4E-F680-4828-AD08-38A0CB2E2C42}" destId="{0CA7FC4E-3666-4210-98CE-40E93ACD5386}" srcOrd="3" destOrd="0" presId="urn:microsoft.com/office/officeart/2005/8/layout/hierarchy2"/>
    <dgm:cxn modelId="{CB9C372B-B840-4542-9600-9526BF65DEF9}" type="presParOf" srcId="{0CA7FC4E-3666-4210-98CE-40E93ACD5386}" destId="{1EEE2776-D081-49F2-8FEF-3D69587B5F96}" srcOrd="0" destOrd="0" presId="urn:microsoft.com/office/officeart/2005/8/layout/hierarchy2"/>
    <dgm:cxn modelId="{24FF39BE-BDAB-4A2B-9C8E-84F35FDF2E2C}" type="presParOf" srcId="{0CA7FC4E-3666-4210-98CE-40E93ACD5386}" destId="{FF63E230-3636-492A-902B-0291927DB8F5}" srcOrd="1" destOrd="0" presId="urn:microsoft.com/office/officeart/2005/8/layout/hierarchy2"/>
    <dgm:cxn modelId="{84811EE5-3754-4CCC-883D-77E23D9A484D}" type="presParOf" srcId="{6764EC4E-F680-4828-AD08-38A0CB2E2C42}" destId="{63E9EFA5-0567-4943-81A9-C44A0A7E79BF}" srcOrd="4" destOrd="0" presId="urn:microsoft.com/office/officeart/2005/8/layout/hierarchy2"/>
    <dgm:cxn modelId="{20CB45E0-2C12-4DB5-B441-5804957E2A45}" type="presParOf" srcId="{63E9EFA5-0567-4943-81A9-C44A0A7E79BF}" destId="{A1BA505E-54BF-40DC-AA0D-014E97530002}" srcOrd="0" destOrd="0" presId="urn:microsoft.com/office/officeart/2005/8/layout/hierarchy2"/>
    <dgm:cxn modelId="{F2B65DFE-5560-49EC-8009-8A0863FA9F28}" type="presParOf" srcId="{6764EC4E-F680-4828-AD08-38A0CB2E2C42}" destId="{5DB33896-E1C3-4042-8998-39C5AE475A11}" srcOrd="5" destOrd="0" presId="urn:microsoft.com/office/officeart/2005/8/layout/hierarchy2"/>
    <dgm:cxn modelId="{A1A9BF68-4895-4378-AFA4-FAFDCFDB3F1F}" type="presParOf" srcId="{5DB33896-E1C3-4042-8998-39C5AE475A11}" destId="{7FED8CE0-DAD1-48EB-A5F0-E3B355338F7B}" srcOrd="0" destOrd="0" presId="urn:microsoft.com/office/officeart/2005/8/layout/hierarchy2"/>
    <dgm:cxn modelId="{653F92C6-BCF4-4DC7-9C34-F673932B66D6}" type="presParOf" srcId="{5DB33896-E1C3-4042-8998-39C5AE475A11}" destId="{0B2F69F5-B92A-4A09-9C2A-97BFEDC4FEE7}" srcOrd="1" destOrd="0" presId="urn:microsoft.com/office/officeart/2005/8/layout/hierarchy2"/>
    <dgm:cxn modelId="{891C0F72-23FA-4048-9E61-4FCF6B083F93}" type="presParOf" srcId="{6764EC4E-F680-4828-AD08-38A0CB2E2C42}" destId="{22DEBE29-1657-4193-AAFC-D39F87DB9CCC}" srcOrd="6" destOrd="0" presId="urn:microsoft.com/office/officeart/2005/8/layout/hierarchy2"/>
    <dgm:cxn modelId="{48442225-48DE-46DF-8927-2462D3A8F204}" type="presParOf" srcId="{22DEBE29-1657-4193-AAFC-D39F87DB9CCC}" destId="{5AA58070-939A-4529-BF54-FD4154EB8D27}" srcOrd="0" destOrd="0" presId="urn:microsoft.com/office/officeart/2005/8/layout/hierarchy2"/>
    <dgm:cxn modelId="{B25C0A04-9A7B-4101-BC94-8C757C2EC284}" type="presParOf" srcId="{6764EC4E-F680-4828-AD08-38A0CB2E2C42}" destId="{1EBDD59F-15E6-4BC9-B025-8D00BBA1CFC0}" srcOrd="7" destOrd="0" presId="urn:microsoft.com/office/officeart/2005/8/layout/hierarchy2"/>
    <dgm:cxn modelId="{F4B3C19E-1FB1-455C-B3E7-10C9BC5E6E78}" type="presParOf" srcId="{1EBDD59F-15E6-4BC9-B025-8D00BBA1CFC0}" destId="{111EC298-FA9F-47F8-A613-631A9D798C73}" srcOrd="0" destOrd="0" presId="urn:microsoft.com/office/officeart/2005/8/layout/hierarchy2"/>
    <dgm:cxn modelId="{24580DED-3DEE-42A2-9886-7B69EE993D25}" type="presParOf" srcId="{1EBDD59F-15E6-4BC9-B025-8D00BBA1CFC0}" destId="{FC50EC88-2219-4641-9361-304E0459B334}" srcOrd="1" destOrd="0" presId="urn:microsoft.com/office/officeart/2005/8/layout/hierarchy2"/>
    <dgm:cxn modelId="{C04A0FE7-ED98-4890-A789-BAD8DB797588}" type="presParOf" srcId="{FC50EC88-2219-4641-9361-304E0459B334}" destId="{42046062-3FF9-41DD-BA16-189C5C7D8CB2}" srcOrd="0" destOrd="0" presId="urn:microsoft.com/office/officeart/2005/8/layout/hierarchy2"/>
    <dgm:cxn modelId="{5F82554D-4FBF-482C-ABAE-78082BFB2C58}" type="presParOf" srcId="{42046062-3FF9-41DD-BA16-189C5C7D8CB2}" destId="{7FFD1AF0-0CDE-4C6A-95BC-95C3AC8F839D}" srcOrd="0" destOrd="0" presId="urn:microsoft.com/office/officeart/2005/8/layout/hierarchy2"/>
    <dgm:cxn modelId="{5F9B7D42-0791-4A91-B34A-3DA607E085E5}" type="presParOf" srcId="{FC50EC88-2219-4641-9361-304E0459B334}" destId="{54FFA497-4A68-403B-A94D-AD56EB410C65}" srcOrd="1" destOrd="0" presId="urn:microsoft.com/office/officeart/2005/8/layout/hierarchy2"/>
    <dgm:cxn modelId="{777EA474-9692-40E8-BC9C-C3AB3D191767}" type="presParOf" srcId="{54FFA497-4A68-403B-A94D-AD56EB410C65}" destId="{C7E6E56E-413E-4D64-B9C3-0472DFD7BC69}" srcOrd="0" destOrd="0" presId="urn:microsoft.com/office/officeart/2005/8/layout/hierarchy2"/>
    <dgm:cxn modelId="{082021F5-675D-4EFB-966E-8E712F72C62B}" type="presParOf" srcId="{54FFA497-4A68-403B-A94D-AD56EB410C65}" destId="{0CADC483-E476-4C06-B36D-8C8BA7A94008}" srcOrd="1" destOrd="0" presId="urn:microsoft.com/office/officeart/2005/8/layout/hierarchy2"/>
    <dgm:cxn modelId="{5B6C2EA7-9F17-449A-9A7A-EB0E7F28789F}" type="presParOf" srcId="{0CADC483-E476-4C06-B36D-8C8BA7A94008}" destId="{40A19147-960A-4F7A-A869-14274A36CEF6}" srcOrd="0" destOrd="0" presId="urn:microsoft.com/office/officeart/2005/8/layout/hierarchy2"/>
    <dgm:cxn modelId="{100C19B3-492A-4074-8CE8-F190E8F25F71}" type="presParOf" srcId="{40A19147-960A-4F7A-A869-14274A36CEF6}" destId="{4EE1C1FE-1BF3-4C64-A8B4-2142C4F98471}" srcOrd="0" destOrd="0" presId="urn:microsoft.com/office/officeart/2005/8/layout/hierarchy2"/>
    <dgm:cxn modelId="{C473796E-9B77-4CBE-8006-A887BFC0D149}" type="presParOf" srcId="{0CADC483-E476-4C06-B36D-8C8BA7A94008}" destId="{C2CB8EA8-12CD-4FA7-91CB-713D6C80C1A4}" srcOrd="1" destOrd="0" presId="urn:microsoft.com/office/officeart/2005/8/layout/hierarchy2"/>
    <dgm:cxn modelId="{9391D33F-47BD-48EB-8570-D06C6E625CBB}" type="presParOf" srcId="{C2CB8EA8-12CD-4FA7-91CB-713D6C80C1A4}" destId="{22CC397A-0627-47F6-BDE6-F3B1F4C3A988}" srcOrd="0" destOrd="0" presId="urn:microsoft.com/office/officeart/2005/8/layout/hierarchy2"/>
    <dgm:cxn modelId="{54579386-C829-4DDC-B265-7033B82616B4}" type="presParOf" srcId="{C2CB8EA8-12CD-4FA7-91CB-713D6C80C1A4}" destId="{F23B6B6B-BEE0-4B1B-A28A-55D1FD26005C}" srcOrd="1" destOrd="0" presId="urn:microsoft.com/office/officeart/2005/8/layout/hierarchy2"/>
    <dgm:cxn modelId="{90ECE243-9305-4D7B-8CBD-2183CDCA96A5}" type="presParOf" srcId="{F23B6B6B-BEE0-4B1B-A28A-55D1FD26005C}" destId="{6008A680-C827-40AB-B7D9-702860F17F66}" srcOrd="0" destOrd="0" presId="urn:microsoft.com/office/officeart/2005/8/layout/hierarchy2"/>
    <dgm:cxn modelId="{83B1A4E2-FCC7-4EE8-AB1C-92020F740221}" type="presParOf" srcId="{6008A680-C827-40AB-B7D9-702860F17F66}" destId="{DA227B90-8408-4530-BC26-A06279B220B2}" srcOrd="0" destOrd="0" presId="urn:microsoft.com/office/officeart/2005/8/layout/hierarchy2"/>
    <dgm:cxn modelId="{2F4DB07A-DD55-4986-B66C-C822E9450105}" type="presParOf" srcId="{F23B6B6B-BEE0-4B1B-A28A-55D1FD26005C}" destId="{D75B3EC3-C3A3-4097-947D-8252B700176C}" srcOrd="1" destOrd="0" presId="urn:microsoft.com/office/officeart/2005/8/layout/hierarchy2"/>
    <dgm:cxn modelId="{C1CDAD08-F4F8-4BAD-AE81-C2877BB1B742}" type="presParOf" srcId="{D75B3EC3-C3A3-4097-947D-8252B700176C}" destId="{2EE9BCCE-0CAC-443B-8188-8F842A874B2C}" srcOrd="0" destOrd="0" presId="urn:microsoft.com/office/officeart/2005/8/layout/hierarchy2"/>
    <dgm:cxn modelId="{210AF2CA-BD88-4E4F-BF3F-40C4FF233377}" type="presParOf" srcId="{D75B3EC3-C3A3-4097-947D-8252B700176C}" destId="{7F7D1014-E1F2-4A90-BBA6-8DB3B1D53AB5}" srcOrd="1" destOrd="0" presId="urn:microsoft.com/office/officeart/2005/8/layout/hierarchy2"/>
    <dgm:cxn modelId="{3EB4F8AC-58EC-4168-BC91-B5370C8DC14F}" type="presParOf" srcId="{F23B6B6B-BEE0-4B1B-A28A-55D1FD26005C}" destId="{E940BF53-2567-480F-91A5-AA25BE1186EF}" srcOrd="2" destOrd="0" presId="urn:microsoft.com/office/officeart/2005/8/layout/hierarchy2"/>
    <dgm:cxn modelId="{9EC5B5E3-78B4-48C7-BD27-14F271554E86}" type="presParOf" srcId="{E940BF53-2567-480F-91A5-AA25BE1186EF}" destId="{4E3A79DE-91B6-4D47-B7E7-616384B4E9F3}" srcOrd="0" destOrd="0" presId="urn:microsoft.com/office/officeart/2005/8/layout/hierarchy2"/>
    <dgm:cxn modelId="{3B36046F-7A64-4F8F-9933-ACD46DE8A54C}" type="presParOf" srcId="{F23B6B6B-BEE0-4B1B-A28A-55D1FD26005C}" destId="{711B3686-9DBD-49E3-8133-96ED56BD0FB5}" srcOrd="3" destOrd="0" presId="urn:microsoft.com/office/officeart/2005/8/layout/hierarchy2"/>
    <dgm:cxn modelId="{6FB48128-E50D-49CD-98F0-EC8163B6687E}" type="presParOf" srcId="{711B3686-9DBD-49E3-8133-96ED56BD0FB5}" destId="{46079B1E-571A-440E-A360-D0FE9DBB3820}" srcOrd="0" destOrd="0" presId="urn:microsoft.com/office/officeart/2005/8/layout/hierarchy2"/>
    <dgm:cxn modelId="{16A8F768-9AD9-4528-A8D6-7FFE654275F7}" type="presParOf" srcId="{711B3686-9DBD-49E3-8133-96ED56BD0FB5}" destId="{7786B1B3-714F-469D-950A-57BE031AB511}" srcOrd="1" destOrd="0" presId="urn:microsoft.com/office/officeart/2005/8/layout/hierarchy2"/>
    <dgm:cxn modelId="{4DC9579C-A4DC-43EB-B915-CCF04786078D}" type="presParOf" srcId="{0CADC483-E476-4C06-B36D-8C8BA7A94008}" destId="{5682169C-4760-4D2F-B314-2314FE177EF0}" srcOrd="2" destOrd="0" presId="urn:microsoft.com/office/officeart/2005/8/layout/hierarchy2"/>
    <dgm:cxn modelId="{286E5248-162F-4609-A732-D9BEA88082AB}" type="presParOf" srcId="{5682169C-4760-4D2F-B314-2314FE177EF0}" destId="{712C6C90-BFC2-4ABF-A53B-EE3B80AC477D}" srcOrd="0" destOrd="0" presId="urn:microsoft.com/office/officeart/2005/8/layout/hierarchy2"/>
    <dgm:cxn modelId="{A8FB0B78-D409-4B30-8FAB-5ED7B0CE4BC1}" type="presParOf" srcId="{0CADC483-E476-4C06-B36D-8C8BA7A94008}" destId="{F4CC3060-E5C8-4AA4-BCFB-4A76FE52FD77}" srcOrd="3" destOrd="0" presId="urn:microsoft.com/office/officeart/2005/8/layout/hierarchy2"/>
    <dgm:cxn modelId="{2D1D808F-9B86-49FF-BF49-3D21CD91E14B}" type="presParOf" srcId="{F4CC3060-E5C8-4AA4-BCFB-4A76FE52FD77}" destId="{77528CB3-1BEE-4C7A-9D13-EAB1EC95F3C2}" srcOrd="0" destOrd="0" presId="urn:microsoft.com/office/officeart/2005/8/layout/hierarchy2"/>
    <dgm:cxn modelId="{17567A44-A048-4F27-8D58-09D29AD76655}" type="presParOf" srcId="{F4CC3060-E5C8-4AA4-BCFB-4A76FE52FD77}" destId="{E0176134-504A-40B9-A4BD-2063169A755D}" srcOrd="1" destOrd="0" presId="urn:microsoft.com/office/officeart/2005/8/layout/hierarchy2"/>
    <dgm:cxn modelId="{ED37BF42-2155-4C47-9A84-B514FE155D37}" type="presParOf" srcId="{E0176134-504A-40B9-A4BD-2063169A755D}" destId="{B477904E-D4F4-40B9-9514-B52BDDB51E0F}" srcOrd="0" destOrd="0" presId="urn:microsoft.com/office/officeart/2005/8/layout/hierarchy2"/>
    <dgm:cxn modelId="{BC837320-EFBD-41C5-A188-8A9CADB66B6D}" type="presParOf" srcId="{B477904E-D4F4-40B9-9514-B52BDDB51E0F}" destId="{387E74AF-3E7F-4EE6-86EB-5358489437C4}" srcOrd="0" destOrd="0" presId="urn:microsoft.com/office/officeart/2005/8/layout/hierarchy2"/>
    <dgm:cxn modelId="{E9BB8CD4-2237-46FF-B856-D6671A0229E2}" type="presParOf" srcId="{E0176134-504A-40B9-A4BD-2063169A755D}" destId="{307CC981-DECB-45DE-832C-27FE33A7E9D7}" srcOrd="1" destOrd="0" presId="urn:microsoft.com/office/officeart/2005/8/layout/hierarchy2"/>
    <dgm:cxn modelId="{657167A2-40E0-4E54-8187-BD950F1DB7B4}" type="presParOf" srcId="{307CC981-DECB-45DE-832C-27FE33A7E9D7}" destId="{F8B2F74A-008F-461D-BC3B-AC0737390385}" srcOrd="0" destOrd="0" presId="urn:microsoft.com/office/officeart/2005/8/layout/hierarchy2"/>
    <dgm:cxn modelId="{FC2C1E0C-D45D-4211-93C4-E2AB762F927A}" type="presParOf" srcId="{307CC981-DECB-45DE-832C-27FE33A7E9D7}" destId="{E6FE2DC3-58E3-4E47-A4DF-BC120AE7FF3F}" srcOrd="1" destOrd="0" presId="urn:microsoft.com/office/officeart/2005/8/layout/hierarchy2"/>
    <dgm:cxn modelId="{A4964ADD-02BA-4AB7-9309-05FA97B96109}" type="presParOf" srcId="{E0176134-504A-40B9-A4BD-2063169A755D}" destId="{662C0C4E-952C-46DE-8FD0-923BA78A9804}" srcOrd="2" destOrd="0" presId="urn:microsoft.com/office/officeart/2005/8/layout/hierarchy2"/>
    <dgm:cxn modelId="{70D8E9AB-E0D6-4847-A682-DCC4766A9AD6}" type="presParOf" srcId="{662C0C4E-952C-46DE-8FD0-923BA78A9804}" destId="{0024A516-5893-4E27-BB86-0C402DF3D699}" srcOrd="0" destOrd="0" presId="urn:microsoft.com/office/officeart/2005/8/layout/hierarchy2"/>
    <dgm:cxn modelId="{84D494B2-4CD2-4A40-AED0-32FF2D944AA4}" type="presParOf" srcId="{E0176134-504A-40B9-A4BD-2063169A755D}" destId="{58C25FA2-F1B1-4775-8A5C-9BA47B575825}" srcOrd="3" destOrd="0" presId="urn:microsoft.com/office/officeart/2005/8/layout/hierarchy2"/>
    <dgm:cxn modelId="{F98B872C-B74B-4B6D-83D4-2A204BA12FBD}" type="presParOf" srcId="{58C25FA2-F1B1-4775-8A5C-9BA47B575825}" destId="{03B58624-5F7F-451E-8092-FEB9AF67D127}" srcOrd="0" destOrd="0" presId="urn:microsoft.com/office/officeart/2005/8/layout/hierarchy2"/>
    <dgm:cxn modelId="{337C3C45-D5C2-4960-94C7-34F468C6DDDA}" type="presParOf" srcId="{58C25FA2-F1B1-4775-8A5C-9BA47B575825}" destId="{A1470F59-3B67-4397-8F40-8C119CC33D4D}" srcOrd="1" destOrd="0" presId="urn:microsoft.com/office/officeart/2005/8/layout/hierarchy2"/>
    <dgm:cxn modelId="{8BA5C831-2DF3-409E-AA68-61EA0A46D4B1}" type="presParOf" srcId="{E0176134-504A-40B9-A4BD-2063169A755D}" destId="{E50C783F-D6CE-49C6-8187-360F24F34ADB}" srcOrd="4" destOrd="0" presId="urn:microsoft.com/office/officeart/2005/8/layout/hierarchy2"/>
    <dgm:cxn modelId="{72BC9746-AB92-493C-A5EE-0C0B7BA49AB1}" type="presParOf" srcId="{E50C783F-D6CE-49C6-8187-360F24F34ADB}" destId="{4E8F1BFB-048D-4CDE-8074-FE5622F88646}" srcOrd="0" destOrd="0" presId="urn:microsoft.com/office/officeart/2005/8/layout/hierarchy2"/>
    <dgm:cxn modelId="{6646EE69-8692-47A1-97D4-994C3A9E3B67}" type="presParOf" srcId="{E0176134-504A-40B9-A4BD-2063169A755D}" destId="{EB3DD845-B290-41EA-91B9-D4CD2AB29403}" srcOrd="5" destOrd="0" presId="urn:microsoft.com/office/officeart/2005/8/layout/hierarchy2"/>
    <dgm:cxn modelId="{4955AF0C-5BBB-4600-8181-878FE6AADB75}" type="presParOf" srcId="{EB3DD845-B290-41EA-91B9-D4CD2AB29403}" destId="{7AEF0703-17F0-4F16-86E4-6211DF05179E}" srcOrd="0" destOrd="0" presId="urn:microsoft.com/office/officeart/2005/8/layout/hierarchy2"/>
    <dgm:cxn modelId="{BDF601EB-8B3D-4C0E-BBB3-F4CE80A4ABB7}" type="presParOf" srcId="{EB3DD845-B290-41EA-91B9-D4CD2AB29403}" destId="{D66345AC-F54B-4709-AAAF-6F6630E9C23E}" srcOrd="1" destOrd="0" presId="urn:microsoft.com/office/officeart/2005/8/layout/hierarchy2"/>
    <dgm:cxn modelId="{0ECBAC20-8BA7-48F6-9130-DE3654EBA349}" type="presParOf" srcId="{FC50EC88-2219-4641-9361-304E0459B334}" destId="{CD77CF91-AE2A-4085-9403-21CFFD16769B}" srcOrd="2" destOrd="0" presId="urn:microsoft.com/office/officeart/2005/8/layout/hierarchy2"/>
    <dgm:cxn modelId="{89892ECB-71C3-474F-A29B-2E0CCE6F74EC}" type="presParOf" srcId="{CD77CF91-AE2A-4085-9403-21CFFD16769B}" destId="{69626730-6CB7-4E27-8611-82878764A037}" srcOrd="0" destOrd="0" presId="urn:microsoft.com/office/officeart/2005/8/layout/hierarchy2"/>
    <dgm:cxn modelId="{A5E8CB63-0C40-48D4-9EA9-894D362FA63C}" type="presParOf" srcId="{FC50EC88-2219-4641-9361-304E0459B334}" destId="{104EE529-8EA4-4C04-801D-C988ACE289E1}" srcOrd="3" destOrd="0" presId="urn:microsoft.com/office/officeart/2005/8/layout/hierarchy2"/>
    <dgm:cxn modelId="{45CB809A-5AB5-4F50-9E57-0D3483DFC6A5}" type="presParOf" srcId="{104EE529-8EA4-4C04-801D-C988ACE289E1}" destId="{F75A2C3A-105F-4343-97F8-D5EDB8A808E1}" srcOrd="0" destOrd="0" presId="urn:microsoft.com/office/officeart/2005/8/layout/hierarchy2"/>
    <dgm:cxn modelId="{A88AC583-4304-4EA7-BB97-6677BA6187D6}" type="presParOf" srcId="{104EE529-8EA4-4C04-801D-C988ACE289E1}" destId="{F4D4DFAB-B92B-4E7B-986B-2DEFB34AE2B4}" srcOrd="1" destOrd="0" presId="urn:microsoft.com/office/officeart/2005/8/layout/hierarchy2"/>
    <dgm:cxn modelId="{FA5914C6-8DB0-4E4E-B81A-D284619DAAF1}" type="presParOf" srcId="{F4D4DFAB-B92B-4E7B-986B-2DEFB34AE2B4}" destId="{11627CEC-3CFD-4E85-9FA2-6B1F93547C68}" srcOrd="0" destOrd="0" presId="urn:microsoft.com/office/officeart/2005/8/layout/hierarchy2"/>
    <dgm:cxn modelId="{0657DA10-B992-4E1B-877D-B290CCC2AC7A}" type="presParOf" srcId="{11627CEC-3CFD-4E85-9FA2-6B1F93547C68}" destId="{49482A9D-8D26-4B62-A533-2FE00C257FA5}" srcOrd="0" destOrd="0" presId="urn:microsoft.com/office/officeart/2005/8/layout/hierarchy2"/>
    <dgm:cxn modelId="{FE27DD4B-4BA5-4216-90A9-008A18EF8794}" type="presParOf" srcId="{F4D4DFAB-B92B-4E7B-986B-2DEFB34AE2B4}" destId="{A8D5D4B9-574F-4907-88D8-5F2008BC0AA8}" srcOrd="1" destOrd="0" presId="urn:microsoft.com/office/officeart/2005/8/layout/hierarchy2"/>
    <dgm:cxn modelId="{B3659954-593D-4901-B8E6-2501DFFC0995}" type="presParOf" srcId="{A8D5D4B9-574F-4907-88D8-5F2008BC0AA8}" destId="{DE15BF82-27E5-474F-8A46-8FC64E375CB8}" srcOrd="0" destOrd="0" presId="urn:microsoft.com/office/officeart/2005/8/layout/hierarchy2"/>
    <dgm:cxn modelId="{29A19CCF-683E-4628-9EB1-E582C9D094DA}" type="presParOf" srcId="{A8D5D4B9-574F-4907-88D8-5F2008BC0AA8}" destId="{E6CBA5DD-6A70-45B2-95FC-AFA2FA4D83E7}" srcOrd="1" destOrd="0" presId="urn:microsoft.com/office/officeart/2005/8/layout/hierarchy2"/>
    <dgm:cxn modelId="{0947B087-A728-4E6E-8CE0-6CF71D437AF4}" type="presParOf" srcId="{E6CBA5DD-6A70-45B2-95FC-AFA2FA4D83E7}" destId="{823000B7-2EEE-43F5-98EA-DA83BB2211F0}" srcOrd="0" destOrd="0" presId="urn:microsoft.com/office/officeart/2005/8/layout/hierarchy2"/>
    <dgm:cxn modelId="{D34818A5-23F9-44C6-A624-3462953FE8DA}" type="presParOf" srcId="{823000B7-2EEE-43F5-98EA-DA83BB2211F0}" destId="{B3993622-8C31-46FD-B0E5-BF8F09E6B39A}" srcOrd="0" destOrd="0" presId="urn:microsoft.com/office/officeart/2005/8/layout/hierarchy2"/>
    <dgm:cxn modelId="{4DE4049B-5A8B-4580-81E8-045FD05E0FA2}" type="presParOf" srcId="{E6CBA5DD-6A70-45B2-95FC-AFA2FA4D83E7}" destId="{6209A1E0-C6D9-478F-8C39-ED0532BD259E}" srcOrd="1" destOrd="0" presId="urn:microsoft.com/office/officeart/2005/8/layout/hierarchy2"/>
    <dgm:cxn modelId="{969D4E70-90C9-4BFA-B071-4B1DD53A6A97}" type="presParOf" srcId="{6209A1E0-C6D9-478F-8C39-ED0532BD259E}" destId="{9CAB520B-494C-413E-AE92-37A7BB9CF2E3}" srcOrd="0" destOrd="0" presId="urn:microsoft.com/office/officeart/2005/8/layout/hierarchy2"/>
    <dgm:cxn modelId="{D12E8FE3-FC8A-4FBC-B431-4990ADD02F98}" type="presParOf" srcId="{6209A1E0-C6D9-478F-8C39-ED0532BD259E}" destId="{8CA81291-A024-4FBC-8070-594990709C4F}" srcOrd="1" destOrd="0" presId="urn:microsoft.com/office/officeart/2005/8/layout/hierarchy2"/>
    <dgm:cxn modelId="{B8214DE8-DE4B-4665-9AF3-6ABD9BA4DFC0}" type="presParOf" srcId="{F4D4DFAB-B92B-4E7B-986B-2DEFB34AE2B4}" destId="{23A5020F-36D1-4F53-AD17-351BD4704AB7}" srcOrd="2" destOrd="0" presId="urn:microsoft.com/office/officeart/2005/8/layout/hierarchy2"/>
    <dgm:cxn modelId="{3DCB131D-5EBC-468F-BDD9-44951CBB1F67}" type="presParOf" srcId="{23A5020F-36D1-4F53-AD17-351BD4704AB7}" destId="{CC59BA70-E9D3-49AD-8643-C7259006123E}" srcOrd="0" destOrd="0" presId="urn:microsoft.com/office/officeart/2005/8/layout/hierarchy2"/>
    <dgm:cxn modelId="{D124B304-8E34-432D-B1EC-B5271BDA2B9A}" type="presParOf" srcId="{F4D4DFAB-B92B-4E7B-986B-2DEFB34AE2B4}" destId="{32B727FC-3BDC-470C-9B3D-360994D077B9}" srcOrd="3" destOrd="0" presId="urn:microsoft.com/office/officeart/2005/8/layout/hierarchy2"/>
    <dgm:cxn modelId="{01A62EC3-0885-473C-9750-D3A2596D3E87}" type="presParOf" srcId="{32B727FC-3BDC-470C-9B3D-360994D077B9}" destId="{9D398B7B-98CD-4201-AC00-BA290CFA6C5A}" srcOrd="0" destOrd="0" presId="urn:microsoft.com/office/officeart/2005/8/layout/hierarchy2"/>
    <dgm:cxn modelId="{19443193-817E-4C8F-AAFB-059F5E581AA6}" type="presParOf" srcId="{32B727FC-3BDC-470C-9B3D-360994D077B9}" destId="{CB292BFB-DBE4-4490-8820-0FAAC57713D5}" srcOrd="1" destOrd="0" presId="urn:microsoft.com/office/officeart/2005/8/layout/hierarchy2"/>
    <dgm:cxn modelId="{F0AF80B5-6050-4905-8B2C-EE79DA4D81E4}" type="presParOf" srcId="{CB292BFB-DBE4-4490-8820-0FAAC57713D5}" destId="{643F2540-3B89-4F7D-948D-51B2040D3E61}" srcOrd="0" destOrd="0" presId="urn:microsoft.com/office/officeart/2005/8/layout/hierarchy2"/>
    <dgm:cxn modelId="{1D77BCF2-C431-4FCD-8645-FD2E301CC481}" type="presParOf" srcId="{643F2540-3B89-4F7D-948D-51B2040D3E61}" destId="{49A179BF-9612-4DAE-8EE4-C5486C0AC751}" srcOrd="0" destOrd="0" presId="urn:microsoft.com/office/officeart/2005/8/layout/hierarchy2"/>
    <dgm:cxn modelId="{52E54828-7CCF-47A1-B585-427B664E8996}" type="presParOf" srcId="{CB292BFB-DBE4-4490-8820-0FAAC57713D5}" destId="{BC4A1B3B-A317-4694-909D-56FA2E079CC3}" srcOrd="1" destOrd="0" presId="urn:microsoft.com/office/officeart/2005/8/layout/hierarchy2"/>
    <dgm:cxn modelId="{045C2856-72D7-47F7-B81F-22A97E1C7B4C}" type="presParOf" srcId="{BC4A1B3B-A317-4694-909D-56FA2E079CC3}" destId="{277EB394-632B-4D02-B170-A5C5193AAA86}" srcOrd="0" destOrd="0" presId="urn:microsoft.com/office/officeart/2005/8/layout/hierarchy2"/>
    <dgm:cxn modelId="{B2B42F99-4CA0-4CBE-9A29-9ECD595B6189}" type="presParOf" srcId="{BC4A1B3B-A317-4694-909D-56FA2E079CC3}" destId="{35B5CAA3-0C62-4ACB-ABC2-589FE3220540}" srcOrd="1" destOrd="0" presId="urn:microsoft.com/office/officeart/2005/8/layout/hierarchy2"/>
    <dgm:cxn modelId="{7B7C1E1D-908D-4905-BF6E-B33957D780E5}" type="presParOf" srcId="{CB292BFB-DBE4-4490-8820-0FAAC57713D5}" destId="{4FFD332E-86B9-42FB-9DE4-4F9B83E804F8}" srcOrd="2" destOrd="0" presId="urn:microsoft.com/office/officeart/2005/8/layout/hierarchy2"/>
    <dgm:cxn modelId="{7B6AAE01-6943-4DE3-80CE-729570DB5EEC}" type="presParOf" srcId="{4FFD332E-86B9-42FB-9DE4-4F9B83E804F8}" destId="{39542937-38E7-4BE7-AC58-B2CE42507584}" srcOrd="0" destOrd="0" presId="urn:microsoft.com/office/officeart/2005/8/layout/hierarchy2"/>
    <dgm:cxn modelId="{658095E4-52D8-44D7-B977-F39EF037EBCC}" type="presParOf" srcId="{CB292BFB-DBE4-4490-8820-0FAAC57713D5}" destId="{343E9D76-CC12-4F75-8110-EA1538713A0A}" srcOrd="3" destOrd="0" presId="urn:microsoft.com/office/officeart/2005/8/layout/hierarchy2"/>
    <dgm:cxn modelId="{27131505-7F70-44CE-8BC4-1E599FA82D6E}" type="presParOf" srcId="{343E9D76-CC12-4F75-8110-EA1538713A0A}" destId="{CF0AAA7A-EA55-4AC8-BB12-A807100C5C7D}" srcOrd="0" destOrd="0" presId="urn:microsoft.com/office/officeart/2005/8/layout/hierarchy2"/>
    <dgm:cxn modelId="{500B032B-9108-4ED1-BA99-FFEFE489FD17}" type="presParOf" srcId="{343E9D76-CC12-4F75-8110-EA1538713A0A}" destId="{3D02EDD6-9574-4BFC-8FE2-D242166B267F}" srcOrd="1" destOrd="0" presId="urn:microsoft.com/office/officeart/2005/8/layout/hierarchy2"/>
    <dgm:cxn modelId="{B4A8026B-018D-4B73-827B-6B037C71110A}" type="presParOf" srcId="{CB292BFB-DBE4-4490-8820-0FAAC57713D5}" destId="{856B07F7-0721-4926-A432-CB45E2368268}" srcOrd="4" destOrd="0" presId="urn:microsoft.com/office/officeart/2005/8/layout/hierarchy2"/>
    <dgm:cxn modelId="{F1A079E6-3F72-444C-A694-12ECBB2FD480}" type="presParOf" srcId="{856B07F7-0721-4926-A432-CB45E2368268}" destId="{8065E878-9AD7-4F85-A395-6BF2B351C283}" srcOrd="0" destOrd="0" presId="urn:microsoft.com/office/officeart/2005/8/layout/hierarchy2"/>
    <dgm:cxn modelId="{3423494F-0D26-4E39-97D1-67F92EC90EC5}" type="presParOf" srcId="{CB292BFB-DBE4-4490-8820-0FAAC57713D5}" destId="{E41BF298-01CA-4733-A00F-B1A5A3B262D7}" srcOrd="5" destOrd="0" presId="urn:microsoft.com/office/officeart/2005/8/layout/hierarchy2"/>
    <dgm:cxn modelId="{F4EF33FA-E737-4322-A980-0D231797B64F}" type="presParOf" srcId="{E41BF298-01CA-4733-A00F-B1A5A3B262D7}" destId="{F1B73A2A-56E0-45E8-988B-7932509E6EFE}" srcOrd="0" destOrd="0" presId="urn:microsoft.com/office/officeart/2005/8/layout/hierarchy2"/>
    <dgm:cxn modelId="{406B0BE4-6F94-49E8-B68E-231EAC5571B6}" type="presParOf" srcId="{E41BF298-01CA-4733-A00F-B1A5A3B262D7}" destId="{E201FD8A-9E7C-42B0-A470-C5E6468170C3}" srcOrd="1" destOrd="0" presId="urn:microsoft.com/office/officeart/2005/8/layout/hierarchy2"/>
    <dgm:cxn modelId="{75B41868-AF4B-4198-84FA-29B4E83B26EC}" type="presParOf" srcId="{6764EC4E-F680-4828-AD08-38A0CB2E2C42}" destId="{0F682167-DE0F-4CBC-ABE3-40E68DE3162C}" srcOrd="8" destOrd="0" presId="urn:microsoft.com/office/officeart/2005/8/layout/hierarchy2"/>
    <dgm:cxn modelId="{69DE13F2-4F32-4937-A238-BB214C463E9F}" type="presParOf" srcId="{0F682167-DE0F-4CBC-ABE3-40E68DE3162C}" destId="{CFF4E282-7CB2-4140-BBDE-DE0ADC826957}" srcOrd="0" destOrd="0" presId="urn:microsoft.com/office/officeart/2005/8/layout/hierarchy2"/>
    <dgm:cxn modelId="{73DF816A-3A31-4948-A622-373AF9E811E1}" type="presParOf" srcId="{6764EC4E-F680-4828-AD08-38A0CB2E2C42}" destId="{62F94956-F6F5-4752-ACD3-78EEA2192451}" srcOrd="9" destOrd="0" presId="urn:microsoft.com/office/officeart/2005/8/layout/hierarchy2"/>
    <dgm:cxn modelId="{DCE6BA20-CB5A-4A6B-AACE-4359133F3B3A}" type="presParOf" srcId="{62F94956-F6F5-4752-ACD3-78EEA2192451}" destId="{4A796817-E583-4354-921F-E7CBC069DEAC}" srcOrd="0" destOrd="0" presId="urn:microsoft.com/office/officeart/2005/8/layout/hierarchy2"/>
    <dgm:cxn modelId="{8E5C6312-8F38-4050-A6F8-CF6F82D2DB45}" type="presParOf" srcId="{62F94956-F6F5-4752-ACD3-78EEA2192451}" destId="{FD08AE7D-3A46-40DF-8265-FD69E44103E0}" srcOrd="1" destOrd="0" presId="urn:microsoft.com/office/officeart/2005/8/layout/hierarchy2"/>
    <dgm:cxn modelId="{94E17DD3-A1B6-4908-A7F9-E3D63F1D2995}" type="presParOf" srcId="{6764EC4E-F680-4828-AD08-38A0CB2E2C42}" destId="{D5E8CB31-F90D-49D5-8E39-14CA36EF02A6}" srcOrd="10" destOrd="0" presId="urn:microsoft.com/office/officeart/2005/8/layout/hierarchy2"/>
    <dgm:cxn modelId="{705F15A2-BDE9-4E07-94F6-8D4350CDBE91}" type="presParOf" srcId="{D5E8CB31-F90D-49D5-8E39-14CA36EF02A6}" destId="{527DF06E-3BDC-4E5D-8D56-044218BEBF34}" srcOrd="0" destOrd="0" presId="urn:microsoft.com/office/officeart/2005/8/layout/hierarchy2"/>
    <dgm:cxn modelId="{FBCEB880-9081-4E22-8A2F-51CA7390E030}" type="presParOf" srcId="{6764EC4E-F680-4828-AD08-38A0CB2E2C42}" destId="{F208DB17-8295-4148-812A-7E1E6A1767D6}" srcOrd="11" destOrd="0" presId="urn:microsoft.com/office/officeart/2005/8/layout/hierarchy2"/>
    <dgm:cxn modelId="{5F035CC5-F678-48B7-8778-D643529AC46F}" type="presParOf" srcId="{F208DB17-8295-4148-812A-7E1E6A1767D6}" destId="{14BEFFB9-EA7C-46E3-9F7D-6BC7985733B5}" srcOrd="0" destOrd="0" presId="urn:microsoft.com/office/officeart/2005/8/layout/hierarchy2"/>
    <dgm:cxn modelId="{BA23E78C-43AE-4EC1-9DFF-9AA06EDCD360}" type="presParOf" srcId="{F208DB17-8295-4148-812A-7E1E6A1767D6}" destId="{AB97FD57-BC73-4207-9F1C-49109A97543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2357DB-971C-47E6-A8D6-FE75EB9F1E34}" type="doc">
      <dgm:prSet loTypeId="urn:microsoft.com/office/officeart/2005/8/layout/hierarchy2" loCatId="hierarchy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pPr rtl="1"/>
          <a:endParaRPr lang="fa-IR"/>
        </a:p>
      </dgm:t>
    </dgm:pt>
    <dgm:pt modelId="{CC1BA34D-C8A3-440A-92D1-226FBE9B024B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i="0" dirty="0" smtClean="0">
              <a:solidFill>
                <a:schemeClr val="tx1"/>
              </a:solidFill>
              <a:cs typeface="B Koodak" pitchFamily="2" charset="-78"/>
            </a:rPr>
            <a:t>رسالت ایشان از سه طریق قابل اثبات است</a:t>
          </a:r>
          <a:endParaRPr lang="fa-IR" sz="1600" i="0" dirty="0">
            <a:solidFill>
              <a:schemeClr val="tx1"/>
            </a:solidFill>
            <a:cs typeface="B Koodak" pitchFamily="2" charset="-78"/>
          </a:endParaRPr>
        </a:p>
      </dgm:t>
    </dgm:pt>
    <dgm:pt modelId="{18C2A810-F279-499A-925D-46DAF1F3BFCE}" type="parTrans" cxnId="{A8DC00CE-E279-4ED4-88D1-942C58F6C889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DCA02B0-6239-4D49-BABC-D2D7A801CCD1}" type="sibTrans" cxnId="{A8DC00CE-E279-4ED4-88D1-942C58F6C889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91F6850-B27E-4EBB-99C0-AC267B03B328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i="0" dirty="0" smtClean="0">
              <a:solidFill>
                <a:schemeClr val="tx1"/>
              </a:solidFill>
              <a:cs typeface="B Koodak" pitchFamily="2" charset="-78"/>
            </a:rPr>
            <a:t>قرائن اطمینان بخش</a:t>
          </a:r>
          <a:endParaRPr lang="fa-IR" sz="1600" i="0" dirty="0">
            <a:solidFill>
              <a:schemeClr val="tx1"/>
            </a:solidFill>
            <a:cs typeface="B Koodak" pitchFamily="2" charset="-78"/>
          </a:endParaRPr>
        </a:p>
      </dgm:t>
    </dgm:pt>
    <dgm:pt modelId="{1642DE0A-DD0B-4672-B262-102EFD8C4368}" type="parTrans" cxnId="{473DB2D4-445E-4D98-AB75-3B9972F6ACE7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 i="0">
            <a:solidFill>
              <a:schemeClr val="tx1"/>
            </a:solidFill>
            <a:cs typeface="B Koodak" pitchFamily="2" charset="-78"/>
          </a:endParaRPr>
        </a:p>
      </dgm:t>
    </dgm:pt>
    <dgm:pt modelId="{6D4559C3-3013-4C2D-A3B6-A9DE0FBFCF8A}" type="sibTrans" cxnId="{473DB2D4-445E-4D98-AB75-3B9972F6ACE7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B97D15E-4AFF-4524-963F-941146E538DF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i="0" dirty="0" smtClean="0">
              <a:solidFill>
                <a:schemeClr val="tx1"/>
              </a:solidFill>
              <a:cs typeface="B Koodak" pitchFamily="2" charset="-78"/>
            </a:rPr>
            <a:t>راستگوئی و درست کاری، امانت و بزرگواری ایشان برای مشرکان عرب قبل از بعثتش از مسلمات تاریخ است</a:t>
          </a:r>
          <a:endParaRPr lang="fa-IR" sz="1600" i="0" dirty="0">
            <a:solidFill>
              <a:schemeClr val="tx1"/>
            </a:solidFill>
            <a:cs typeface="B Koodak" pitchFamily="2" charset="-78"/>
          </a:endParaRPr>
        </a:p>
      </dgm:t>
    </dgm:pt>
    <dgm:pt modelId="{1273A2BE-B048-4771-84CB-818E01212805}" type="parTrans" cxnId="{7EB71AF7-E4DE-4F01-A9A1-293C2455427D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 i="0">
            <a:solidFill>
              <a:schemeClr val="tx1"/>
            </a:solidFill>
            <a:cs typeface="B Koodak" pitchFamily="2" charset="-78"/>
          </a:endParaRPr>
        </a:p>
      </dgm:t>
    </dgm:pt>
    <dgm:pt modelId="{3F3764A1-8000-467A-B409-07C034B0BDBE}" type="sibTrans" cxnId="{7EB71AF7-E4DE-4F01-A9A1-293C2455427D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6689825-BD95-47B0-8757-E96F585DA03D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i="0" dirty="0" smtClean="0">
              <a:solidFill>
                <a:schemeClr val="tx1"/>
              </a:solidFill>
              <a:cs typeface="B Koodak" pitchFamily="2" charset="-78"/>
            </a:rPr>
            <a:t>در چنین فردی احتمال کذب بسیار بعید است</a:t>
          </a:r>
          <a:endParaRPr lang="fa-IR" sz="1600" i="0" dirty="0">
            <a:solidFill>
              <a:schemeClr val="tx1"/>
            </a:solidFill>
            <a:cs typeface="B Koodak" pitchFamily="2" charset="-78"/>
          </a:endParaRPr>
        </a:p>
      </dgm:t>
    </dgm:pt>
    <dgm:pt modelId="{E94D058E-DAAB-4FF8-B947-A87384FB8BE4}" type="parTrans" cxnId="{0985748C-27A3-49AD-A6F6-3E5BCC266E4D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 i="0">
            <a:solidFill>
              <a:schemeClr val="tx1"/>
            </a:solidFill>
            <a:cs typeface="B Koodak" pitchFamily="2" charset="-78"/>
          </a:endParaRPr>
        </a:p>
      </dgm:t>
    </dgm:pt>
    <dgm:pt modelId="{8D6554AE-91E6-45ED-B928-5CAADD200076}" type="sibTrans" cxnId="{0985748C-27A3-49AD-A6F6-3E5BCC266E4D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4CEBA40-AF95-45CC-A39E-EA27676B1CA8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i="0" dirty="0" smtClean="0">
              <a:solidFill>
                <a:schemeClr val="tx1"/>
              </a:solidFill>
              <a:cs typeface="B Koodak" pitchFamily="2" charset="-78"/>
            </a:rPr>
            <a:t>پیشگوئی پیامبران پیشین</a:t>
          </a:r>
          <a:endParaRPr lang="fa-IR" sz="1600" i="0" dirty="0">
            <a:solidFill>
              <a:schemeClr val="tx1"/>
            </a:solidFill>
            <a:cs typeface="B Koodak" pitchFamily="2" charset="-78"/>
          </a:endParaRPr>
        </a:p>
      </dgm:t>
    </dgm:pt>
    <dgm:pt modelId="{3FEF7E98-7907-41F9-A287-4D4218BB8F00}" type="parTrans" cxnId="{892B343E-8F92-4EB1-95AD-E1695C0A9A5E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 i="0">
            <a:solidFill>
              <a:schemeClr val="tx1"/>
            </a:solidFill>
            <a:cs typeface="B Koodak" pitchFamily="2" charset="-78"/>
          </a:endParaRPr>
        </a:p>
      </dgm:t>
    </dgm:pt>
    <dgm:pt modelId="{08E36604-8807-4719-94DD-0C004542ECF5}" type="sibTrans" cxnId="{892B343E-8F92-4EB1-95AD-E1695C0A9A5E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8679BBF-03AC-4046-BA9D-B043056E75C4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i="0" dirty="0" smtClean="0">
              <a:solidFill>
                <a:schemeClr val="tx1"/>
              </a:solidFill>
              <a:cs typeface="B Koodak" pitchFamily="2" charset="-78"/>
            </a:rPr>
            <a:t>اهل کتاب به راهنمایی تورات و انجیل حضرت را کاملا می شناختند</a:t>
          </a:r>
          <a:endParaRPr lang="fa-IR" sz="1600" i="0" dirty="0">
            <a:solidFill>
              <a:schemeClr val="tx1"/>
            </a:solidFill>
            <a:cs typeface="B Koodak" pitchFamily="2" charset="-78"/>
          </a:endParaRPr>
        </a:p>
      </dgm:t>
    </dgm:pt>
    <dgm:pt modelId="{50009A0A-AAA5-4C0B-AEAA-5C283FE92FF1}" type="parTrans" cxnId="{8DCEFBD6-2F42-4C62-9927-BA29222D55C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 i="0">
            <a:solidFill>
              <a:schemeClr val="tx1"/>
            </a:solidFill>
            <a:cs typeface="B Koodak" pitchFamily="2" charset="-78"/>
          </a:endParaRPr>
        </a:p>
      </dgm:t>
    </dgm:pt>
    <dgm:pt modelId="{690827A1-3D43-4CC5-800C-B95BA5177085}" type="sibTrans" cxnId="{8DCEFBD6-2F42-4C62-9927-BA29222D55C0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D8575FE-3511-4B05-9CBF-3CF34ACD9C2A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i="0" dirty="0" smtClean="0">
              <a:solidFill>
                <a:schemeClr val="tx1"/>
              </a:solidFill>
              <a:cs typeface="B Koodak" pitchFamily="2" charset="-78"/>
            </a:rPr>
            <a:t>الَّذينَ آتَيْناهُمُ الْكِتابَ يَعْرِفُونَهُ كَما يَعْرِفُونَ أَبْناءَهُمْ وَ إِنَّ فَريقاً مِنْهُمْ لَيَكْتُمُونَ الْحَقَّ وَ هُمْ يَعْلَمُونَ (بقره / 146)</a:t>
          </a:r>
          <a:endParaRPr lang="fa-IR" sz="1600" i="0" dirty="0">
            <a:solidFill>
              <a:schemeClr val="tx1"/>
            </a:solidFill>
            <a:cs typeface="B Koodak" pitchFamily="2" charset="-78"/>
          </a:endParaRPr>
        </a:p>
      </dgm:t>
    </dgm:pt>
    <dgm:pt modelId="{D825DF17-4387-4C5D-A9D7-13B2AC68830D}" type="parTrans" cxnId="{9F835787-5D06-4DC3-8961-10603C5953C6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 i="0">
            <a:solidFill>
              <a:schemeClr val="tx1"/>
            </a:solidFill>
            <a:cs typeface="B Koodak" pitchFamily="2" charset="-78"/>
          </a:endParaRPr>
        </a:p>
      </dgm:t>
    </dgm:pt>
    <dgm:pt modelId="{133C5758-E73F-494E-A7A0-90788019D78E}" type="sibTrans" cxnId="{9F835787-5D06-4DC3-8961-10603C5953C6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9C87D37-A785-4632-BDCD-6F64DCA64FE1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i="0" dirty="0" smtClean="0">
              <a:solidFill>
                <a:schemeClr val="tx1"/>
              </a:solidFill>
              <a:cs typeface="B Koodak" pitchFamily="2" charset="-78"/>
            </a:rPr>
            <a:t>وَ إِذْ قَالَ عِيسىَ ابْنُ مَرْيمَ‏َ يَبَنىِ إِسْرَ ءِيلَ إِنىّ‏ِ رَسُولُ اللَّهِ إِلَيْكمُ مُّصَدِّقًا لِّمَا بَينْ‏َ يَدَىَّ مِنَ التَّوْرَئةِ وَ مُبَشِّرَا بِرَسُولٍ يَأْتىِ مِن بَعْدِى اسمُْهُ أَحْمَدُ  فَلَمَّا جَاءَهُم بِالْبَيِّنَاتِ قَالُواْ هَاذَا سِحْرٌ مُّبِينٌ (صف / 6)</a:t>
          </a:r>
          <a:endParaRPr lang="fa-IR" sz="1600" i="0" dirty="0">
            <a:solidFill>
              <a:schemeClr val="tx1"/>
            </a:solidFill>
            <a:cs typeface="B Koodak" pitchFamily="2" charset="-78"/>
          </a:endParaRPr>
        </a:p>
      </dgm:t>
    </dgm:pt>
    <dgm:pt modelId="{E6E30121-A345-4C6C-B75C-98E3EFDA9E22}" type="parTrans" cxnId="{12893715-829B-4F09-AB5E-BD5DB8A4FBA3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 i="0">
            <a:solidFill>
              <a:schemeClr val="tx1"/>
            </a:solidFill>
            <a:cs typeface="B Koodak" pitchFamily="2" charset="-78"/>
          </a:endParaRPr>
        </a:p>
      </dgm:t>
    </dgm:pt>
    <dgm:pt modelId="{954D190A-5256-4589-B4B0-C26F6E3DEBE4}" type="sibTrans" cxnId="{12893715-829B-4F09-AB5E-BD5DB8A4FBA3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F748824-5B52-4233-87D1-6955A9663F7E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i="0" dirty="0" smtClean="0">
              <a:solidFill>
                <a:schemeClr val="tx1"/>
              </a:solidFill>
              <a:cs typeface="B Koodak" pitchFamily="2" charset="-78"/>
            </a:rPr>
            <a:t>الَّذِينَ يَتَّبِعُونَ الرَّسُولَ النَّبىِ‏َّ الْأُمِّىَّ الَّذِى يجَدُونَهُ مَكْتُوبًا عِندَهُمْ فىِ التَّوْرَئةِ وَ الْانجِيل (اعراف / 157)</a:t>
          </a:r>
          <a:endParaRPr lang="fa-IR" sz="1600" i="0" dirty="0">
            <a:solidFill>
              <a:schemeClr val="tx1"/>
            </a:solidFill>
            <a:cs typeface="B Koodak" pitchFamily="2" charset="-78"/>
          </a:endParaRPr>
        </a:p>
      </dgm:t>
    </dgm:pt>
    <dgm:pt modelId="{8ACDB04D-3BE1-4CDC-8D0A-DD35028CD64F}" type="parTrans" cxnId="{076E2559-2D2F-41ED-8C6B-CB5A5CF09A5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 i="0">
            <a:solidFill>
              <a:schemeClr val="tx1"/>
            </a:solidFill>
            <a:cs typeface="B Koodak" pitchFamily="2" charset="-78"/>
          </a:endParaRPr>
        </a:p>
      </dgm:t>
    </dgm:pt>
    <dgm:pt modelId="{528EDD9A-BF53-4A30-B562-273E854DC3B3}" type="sibTrans" cxnId="{076E2559-2D2F-41ED-8C6B-CB5A5CF09A50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949B3B6-E205-49EF-A976-E782A5B20711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i="0" dirty="0" smtClean="0">
              <a:solidFill>
                <a:schemeClr val="tx1"/>
              </a:solidFill>
              <a:cs typeface="B Koodak" pitchFamily="2" charset="-78"/>
            </a:rPr>
            <a:t>برخی علمای یهود و نصاری به ایشان ایمان آوردند</a:t>
          </a:r>
          <a:endParaRPr lang="fa-IR" sz="1600" i="0" dirty="0">
            <a:solidFill>
              <a:schemeClr val="tx1"/>
            </a:solidFill>
            <a:cs typeface="B Koodak" pitchFamily="2" charset="-78"/>
          </a:endParaRPr>
        </a:p>
      </dgm:t>
    </dgm:pt>
    <dgm:pt modelId="{989DCCF4-EFAD-4585-A40F-E90335239CB7}" type="parTrans" cxnId="{2C021C00-5B14-4D7A-8019-AA792E45E10D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 i="0">
            <a:solidFill>
              <a:schemeClr val="tx1"/>
            </a:solidFill>
            <a:cs typeface="B Koodak" pitchFamily="2" charset="-78"/>
          </a:endParaRPr>
        </a:p>
      </dgm:t>
    </dgm:pt>
    <dgm:pt modelId="{5691B318-4183-4D49-9FA1-FB73AB2FE534}" type="sibTrans" cxnId="{2C021C00-5B14-4D7A-8019-AA792E45E10D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3450EEF-3F13-4D8F-A76A-6AB768EC9C25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i="0" dirty="0" smtClean="0">
              <a:solidFill>
                <a:schemeClr val="tx1"/>
              </a:solidFill>
              <a:cs typeface="B Koodak" pitchFamily="2" charset="-78"/>
            </a:rPr>
            <a:t>وَ إِذَا سَمِعُواْ مَا أُنزِلَ إِلىَ الرَّسُولِ تَرَى أَعْيُنَهُمْ تَفِيضُ مِنَ الدَّمْعِ مِمَّا عَرَفُواْ مِنَ الْحَقّ‏ِ  يَقُولُونَ رَبَّنَا ءَامَنَّا فَاكْتُبْنَا مَعَ الشَّاهِدِينَ (مائده / 83)</a:t>
          </a:r>
          <a:endParaRPr lang="fa-IR" sz="1600" i="0" dirty="0">
            <a:solidFill>
              <a:schemeClr val="tx1"/>
            </a:solidFill>
            <a:cs typeface="B Koodak" pitchFamily="2" charset="-78"/>
          </a:endParaRPr>
        </a:p>
      </dgm:t>
    </dgm:pt>
    <dgm:pt modelId="{CC765D35-B36D-47ED-9627-F0E1432B7BDC}" type="parTrans" cxnId="{FEC5E689-F904-4074-B869-991105E189A8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 i="0">
            <a:solidFill>
              <a:schemeClr val="tx1"/>
            </a:solidFill>
            <a:cs typeface="B Koodak" pitchFamily="2" charset="-78"/>
          </a:endParaRPr>
        </a:p>
      </dgm:t>
    </dgm:pt>
    <dgm:pt modelId="{A4035EC6-613F-47FD-925B-14FE591AD3D1}" type="sibTrans" cxnId="{FEC5E689-F904-4074-B869-991105E189A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A9C00F1-AF5C-4973-B500-DAD7011A8898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i="0" dirty="0" smtClean="0">
              <a:solidFill>
                <a:schemeClr val="tx1"/>
              </a:solidFill>
              <a:cs typeface="B Koodak" pitchFamily="2" charset="-78"/>
            </a:rPr>
            <a:t>اعتراف علماء به صدق حضرت دلیلی روشن برای همگان بوده است</a:t>
          </a:r>
          <a:endParaRPr lang="fa-IR" sz="1600" i="0" dirty="0">
            <a:solidFill>
              <a:schemeClr val="tx1"/>
            </a:solidFill>
            <a:cs typeface="B Koodak" pitchFamily="2" charset="-78"/>
          </a:endParaRPr>
        </a:p>
      </dgm:t>
    </dgm:pt>
    <dgm:pt modelId="{3DA7119F-054A-4B63-9398-9367D496BFB0}" type="parTrans" cxnId="{4761A22D-195E-4B26-9BA1-BE7740E2C087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 i="0">
            <a:solidFill>
              <a:schemeClr val="tx1"/>
            </a:solidFill>
            <a:cs typeface="B Koodak" pitchFamily="2" charset="-78"/>
          </a:endParaRPr>
        </a:p>
      </dgm:t>
    </dgm:pt>
    <dgm:pt modelId="{9E47BCF6-25E2-45C5-9B48-BA5B2874E7FB}" type="sibTrans" cxnId="{4761A22D-195E-4B26-9BA1-BE7740E2C087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604C9B3-F8DA-4116-B471-6A4F6B8A1B24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i="0" dirty="0" smtClean="0">
              <a:solidFill>
                <a:schemeClr val="tx1"/>
              </a:solidFill>
              <a:cs typeface="B Koodak" pitchFamily="2" charset="-78"/>
            </a:rPr>
            <a:t>أَ وَ لَمْ يَكُن لهَّمْ ءَايَةً أَن يَعْلَمَهُ عُلَمَؤُاْ بَنىِ إِسْرَ ءِيلَ (شعرا / 197)</a:t>
          </a:r>
          <a:endParaRPr lang="fa-IR" sz="1600" i="0" dirty="0">
            <a:solidFill>
              <a:schemeClr val="tx1"/>
            </a:solidFill>
            <a:cs typeface="B Koodak" pitchFamily="2" charset="-78"/>
          </a:endParaRPr>
        </a:p>
      </dgm:t>
    </dgm:pt>
    <dgm:pt modelId="{EDA75FA2-7E81-414B-AA6E-08291FBDD476}" type="parTrans" cxnId="{2BCA2894-F067-4FBD-8678-E8D58002379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 i="0">
            <a:solidFill>
              <a:schemeClr val="tx1"/>
            </a:solidFill>
            <a:cs typeface="B Koodak" pitchFamily="2" charset="-78"/>
          </a:endParaRPr>
        </a:p>
      </dgm:t>
    </dgm:pt>
    <dgm:pt modelId="{278A954C-B1C9-47AA-87B7-109716E0389B}" type="sibTrans" cxnId="{2BCA2894-F067-4FBD-8678-E8D580023790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092E7D2-A4A8-4A23-8361-F1E71DED70AB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i="0" dirty="0" smtClean="0">
              <a:solidFill>
                <a:schemeClr val="tx1"/>
              </a:solidFill>
              <a:cs typeface="B Koodak" pitchFamily="2" charset="-78"/>
            </a:rPr>
            <a:t>معجزه</a:t>
          </a:r>
          <a:endParaRPr lang="fa-IR" sz="1600" i="0" dirty="0">
            <a:solidFill>
              <a:schemeClr val="tx1"/>
            </a:solidFill>
            <a:cs typeface="B Koodak" pitchFamily="2" charset="-78"/>
          </a:endParaRPr>
        </a:p>
      </dgm:t>
    </dgm:pt>
    <dgm:pt modelId="{81A9D6DD-A11D-495D-86B8-E28805913F65}" type="parTrans" cxnId="{1135CAC1-8E09-4229-AE91-A8373C3E6F47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 i="0">
            <a:solidFill>
              <a:schemeClr val="tx1"/>
            </a:solidFill>
            <a:cs typeface="B Koodak" pitchFamily="2" charset="-78"/>
          </a:endParaRPr>
        </a:p>
      </dgm:t>
    </dgm:pt>
    <dgm:pt modelId="{C9E3DED4-E96F-4023-B12A-C349C85C8B5F}" type="sibTrans" cxnId="{1135CAC1-8E09-4229-AE91-A8373C3E6F47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0C9FE59-AF24-4702-A979-03120DDA71D4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i="0" dirty="0" smtClean="0">
              <a:solidFill>
                <a:schemeClr val="tx1"/>
              </a:solidFill>
              <a:cs typeface="B Koodak" pitchFamily="2" charset="-78"/>
            </a:rPr>
            <a:t>معجزات فراوانی به حد تواتر از رسول گرامی اسلام نقل شده است</a:t>
          </a:r>
          <a:endParaRPr lang="fa-IR" sz="1600" i="0" dirty="0">
            <a:solidFill>
              <a:schemeClr val="tx1"/>
            </a:solidFill>
            <a:cs typeface="B Koodak" pitchFamily="2" charset="-78"/>
          </a:endParaRPr>
        </a:p>
      </dgm:t>
    </dgm:pt>
    <dgm:pt modelId="{2D846E1A-AC5E-4E41-AFFD-01DE4BD22F1F}" type="parTrans" cxnId="{48D2D3D8-678F-4EA9-BD12-E037613AB974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 i="0">
            <a:solidFill>
              <a:schemeClr val="tx1"/>
            </a:solidFill>
            <a:cs typeface="B Koodak" pitchFamily="2" charset="-78"/>
          </a:endParaRPr>
        </a:p>
      </dgm:t>
    </dgm:pt>
    <dgm:pt modelId="{5A503F68-3956-4FA8-A501-5C502430957B}" type="sibTrans" cxnId="{48D2D3D8-678F-4EA9-BD12-E037613AB974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06E269C-0347-4A5E-93D5-FC83E9F016ED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i="0" dirty="0" smtClean="0">
              <a:solidFill>
                <a:schemeClr val="tx1"/>
              </a:solidFill>
              <a:cs typeface="B Koodak" pitchFamily="2" charset="-78"/>
            </a:rPr>
            <a:t>به لطف الهی معجزه جاوید ایشان قرآن کریم است که در درس بعد به بررسی آن می پردازیم</a:t>
          </a:r>
          <a:endParaRPr lang="fa-IR" sz="1600" i="0" dirty="0">
            <a:solidFill>
              <a:schemeClr val="tx1"/>
            </a:solidFill>
            <a:cs typeface="B Koodak" pitchFamily="2" charset="-78"/>
          </a:endParaRPr>
        </a:p>
      </dgm:t>
    </dgm:pt>
    <dgm:pt modelId="{AC334FB8-5DCE-4EFE-B301-0F7C3DCFE3CE}" type="parTrans" cxnId="{961CCF33-A65B-4987-92E9-657F1653FFF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 i="0">
            <a:solidFill>
              <a:schemeClr val="tx1"/>
            </a:solidFill>
            <a:cs typeface="B Koodak" pitchFamily="2" charset="-78"/>
          </a:endParaRPr>
        </a:p>
      </dgm:t>
    </dgm:pt>
    <dgm:pt modelId="{3C8BC9A5-B60E-48F0-9A18-5A480468957E}" type="sibTrans" cxnId="{961CCF33-A65B-4987-92E9-657F1653FFF0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341A412-B204-4FF9-B688-51275B2FA556}" type="pres">
      <dgm:prSet presAssocID="{322357DB-971C-47E6-A8D6-FE75EB9F1E34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0D4BF496-2F95-4A43-93AA-9BE6AB5D0154}" type="pres">
      <dgm:prSet presAssocID="{CC1BA34D-C8A3-440A-92D1-226FBE9B024B}" presName="root1" presStyleCnt="0"/>
      <dgm:spPr/>
    </dgm:pt>
    <dgm:pt modelId="{FFFB94FB-F57E-44B1-AA8E-2FE91D742B44}" type="pres">
      <dgm:prSet presAssocID="{CC1BA34D-C8A3-440A-92D1-226FBE9B024B}" presName="LevelOneTextNode" presStyleLbl="node0" presStyleIdx="0" presStyleCnt="1" custScaleX="78057" custScaleY="206974">
        <dgm:presLayoutVars>
          <dgm:chPref val="3"/>
        </dgm:presLayoutVars>
      </dgm:prSet>
      <dgm:spPr/>
    </dgm:pt>
    <dgm:pt modelId="{B50E19C2-3665-4EBB-BD68-50B88F22A402}" type="pres">
      <dgm:prSet presAssocID="{CC1BA34D-C8A3-440A-92D1-226FBE9B024B}" presName="level2hierChild" presStyleCnt="0"/>
      <dgm:spPr/>
    </dgm:pt>
    <dgm:pt modelId="{4C0B2A07-9208-4428-BE37-79D4D4C4DB02}" type="pres">
      <dgm:prSet presAssocID="{1642DE0A-DD0B-4672-B262-102EFD8C4368}" presName="conn2-1" presStyleLbl="parChTrans1D2" presStyleIdx="0" presStyleCnt="3"/>
      <dgm:spPr/>
    </dgm:pt>
    <dgm:pt modelId="{547BCB74-D183-49CE-BF7D-E6B89C7F2F6D}" type="pres">
      <dgm:prSet presAssocID="{1642DE0A-DD0B-4672-B262-102EFD8C4368}" presName="connTx" presStyleLbl="parChTrans1D2" presStyleIdx="0" presStyleCnt="3"/>
      <dgm:spPr/>
    </dgm:pt>
    <dgm:pt modelId="{65825BE1-BD20-4A8A-B227-C1D0D8BEF0DF}" type="pres">
      <dgm:prSet presAssocID="{B91F6850-B27E-4EBB-99C0-AC267B03B328}" presName="root2" presStyleCnt="0"/>
      <dgm:spPr/>
    </dgm:pt>
    <dgm:pt modelId="{D8552FA5-2461-4E55-B5B5-9C7422B272D7}" type="pres">
      <dgm:prSet presAssocID="{B91F6850-B27E-4EBB-99C0-AC267B03B328}" presName="LevelTwoTextNode" presStyleLbl="node2" presStyleIdx="0" presStyleCnt="3" custScaleX="103518">
        <dgm:presLayoutVars>
          <dgm:chPref val="3"/>
        </dgm:presLayoutVars>
      </dgm:prSet>
      <dgm:spPr/>
    </dgm:pt>
    <dgm:pt modelId="{38E750D7-92B7-443F-99F7-9FD2BEEAB256}" type="pres">
      <dgm:prSet presAssocID="{B91F6850-B27E-4EBB-99C0-AC267B03B328}" presName="level3hierChild" presStyleCnt="0"/>
      <dgm:spPr/>
    </dgm:pt>
    <dgm:pt modelId="{E0CC2C41-0442-455C-8628-AF87880E2D49}" type="pres">
      <dgm:prSet presAssocID="{1273A2BE-B048-4771-84CB-818E01212805}" presName="conn2-1" presStyleLbl="parChTrans1D3" presStyleIdx="0" presStyleCnt="6"/>
      <dgm:spPr/>
    </dgm:pt>
    <dgm:pt modelId="{04F60423-601F-4426-ACE1-FE1FA7813168}" type="pres">
      <dgm:prSet presAssocID="{1273A2BE-B048-4771-84CB-818E01212805}" presName="connTx" presStyleLbl="parChTrans1D3" presStyleIdx="0" presStyleCnt="6"/>
      <dgm:spPr/>
    </dgm:pt>
    <dgm:pt modelId="{DF11A748-219B-4C40-8B38-D90A6A0489D2}" type="pres">
      <dgm:prSet presAssocID="{2B97D15E-4AFF-4524-963F-941146E538DF}" presName="root2" presStyleCnt="0"/>
      <dgm:spPr/>
    </dgm:pt>
    <dgm:pt modelId="{E3EBACCD-91A1-4A80-BE20-9552B300EE2F}" type="pres">
      <dgm:prSet presAssocID="{2B97D15E-4AFF-4524-963F-941146E538DF}" presName="LevelTwoTextNode" presStyleLbl="node3" presStyleIdx="0" presStyleCnt="6" custScaleX="341841">
        <dgm:presLayoutVars>
          <dgm:chPref val="3"/>
        </dgm:presLayoutVars>
      </dgm:prSet>
      <dgm:spPr/>
    </dgm:pt>
    <dgm:pt modelId="{25625996-0429-4793-A86C-8B84420E5D8D}" type="pres">
      <dgm:prSet presAssocID="{2B97D15E-4AFF-4524-963F-941146E538DF}" presName="level3hierChild" presStyleCnt="0"/>
      <dgm:spPr/>
    </dgm:pt>
    <dgm:pt modelId="{D61FF000-ED3F-470C-A133-E9DA04982F2B}" type="pres">
      <dgm:prSet presAssocID="{E94D058E-DAAB-4FF8-B947-A87384FB8BE4}" presName="conn2-1" presStyleLbl="parChTrans1D4" presStyleIdx="0" presStyleCnt="6"/>
      <dgm:spPr/>
    </dgm:pt>
    <dgm:pt modelId="{DF4F315E-EBF8-4DC1-98DC-0938AAE03E15}" type="pres">
      <dgm:prSet presAssocID="{E94D058E-DAAB-4FF8-B947-A87384FB8BE4}" presName="connTx" presStyleLbl="parChTrans1D4" presStyleIdx="0" presStyleCnt="6"/>
      <dgm:spPr/>
    </dgm:pt>
    <dgm:pt modelId="{AE8C95A8-E76C-47EB-BB42-6E471DD2F474}" type="pres">
      <dgm:prSet presAssocID="{36689825-BD95-47B0-8757-E96F585DA03D}" presName="root2" presStyleCnt="0"/>
      <dgm:spPr/>
    </dgm:pt>
    <dgm:pt modelId="{9038A936-0DD2-4A7B-9DE3-5463A78791B1}" type="pres">
      <dgm:prSet presAssocID="{36689825-BD95-47B0-8757-E96F585DA03D}" presName="LevelTwoTextNode" presStyleLbl="node4" presStyleIdx="0" presStyleCnt="6" custScaleY="131002">
        <dgm:presLayoutVars>
          <dgm:chPref val="3"/>
        </dgm:presLayoutVars>
      </dgm:prSet>
      <dgm:spPr/>
    </dgm:pt>
    <dgm:pt modelId="{1164DE12-49CA-40B7-931E-D9A6C6A6DED4}" type="pres">
      <dgm:prSet presAssocID="{36689825-BD95-47B0-8757-E96F585DA03D}" presName="level3hierChild" presStyleCnt="0"/>
      <dgm:spPr/>
    </dgm:pt>
    <dgm:pt modelId="{9815F865-4BA7-4551-A7AE-56F7F3E2EDBB}" type="pres">
      <dgm:prSet presAssocID="{3FEF7E98-7907-41F9-A287-4D4218BB8F00}" presName="conn2-1" presStyleLbl="parChTrans1D2" presStyleIdx="1" presStyleCnt="3"/>
      <dgm:spPr/>
    </dgm:pt>
    <dgm:pt modelId="{55B4AB6B-044A-4B8D-B1B4-F15ED0DAA2F4}" type="pres">
      <dgm:prSet presAssocID="{3FEF7E98-7907-41F9-A287-4D4218BB8F00}" presName="connTx" presStyleLbl="parChTrans1D2" presStyleIdx="1" presStyleCnt="3"/>
      <dgm:spPr/>
    </dgm:pt>
    <dgm:pt modelId="{20E5FC38-CC05-4138-A754-BD43F9405EF6}" type="pres">
      <dgm:prSet presAssocID="{54CEBA40-AF95-45CC-A39E-EA27676B1CA8}" presName="root2" presStyleCnt="0"/>
      <dgm:spPr/>
    </dgm:pt>
    <dgm:pt modelId="{37820BE6-F158-4BFA-8755-6D82905C8C9E}" type="pres">
      <dgm:prSet presAssocID="{54CEBA40-AF95-45CC-A39E-EA27676B1CA8}" presName="LevelTwoTextNode" presStyleLbl="node2" presStyleIdx="1" presStyleCnt="3" custScaleX="60604" custScaleY="147397">
        <dgm:presLayoutVars>
          <dgm:chPref val="3"/>
        </dgm:presLayoutVars>
      </dgm:prSet>
      <dgm:spPr/>
    </dgm:pt>
    <dgm:pt modelId="{B914CF0C-D5F5-447B-B2CA-672415355BE8}" type="pres">
      <dgm:prSet presAssocID="{54CEBA40-AF95-45CC-A39E-EA27676B1CA8}" presName="level3hierChild" presStyleCnt="0"/>
      <dgm:spPr/>
    </dgm:pt>
    <dgm:pt modelId="{145B4E17-823F-42BF-870E-0E0A5447A697}" type="pres">
      <dgm:prSet presAssocID="{50009A0A-AAA5-4C0B-AEAA-5C283FE92FF1}" presName="conn2-1" presStyleLbl="parChTrans1D3" presStyleIdx="1" presStyleCnt="6"/>
      <dgm:spPr/>
    </dgm:pt>
    <dgm:pt modelId="{182A72D9-DE2C-4A87-A87C-0DE9DD95EEF2}" type="pres">
      <dgm:prSet presAssocID="{50009A0A-AAA5-4C0B-AEAA-5C283FE92FF1}" presName="connTx" presStyleLbl="parChTrans1D3" presStyleIdx="1" presStyleCnt="6"/>
      <dgm:spPr/>
    </dgm:pt>
    <dgm:pt modelId="{5725618A-FFE4-4164-83BF-E5F1D4BE5412}" type="pres">
      <dgm:prSet presAssocID="{08679BBF-03AC-4046-BA9D-B043056E75C4}" presName="root2" presStyleCnt="0"/>
      <dgm:spPr/>
    </dgm:pt>
    <dgm:pt modelId="{BFA8DE4F-C806-4FCE-AB42-E8086641E27E}" type="pres">
      <dgm:prSet presAssocID="{08679BBF-03AC-4046-BA9D-B043056E75C4}" presName="LevelTwoTextNode" presStyleLbl="node3" presStyleIdx="1" presStyleCnt="6" custScaleX="106603" custScaleY="282661">
        <dgm:presLayoutVars>
          <dgm:chPref val="3"/>
        </dgm:presLayoutVars>
      </dgm:prSet>
      <dgm:spPr/>
    </dgm:pt>
    <dgm:pt modelId="{4FC05E8B-F92C-452F-A551-8E7884BEF66D}" type="pres">
      <dgm:prSet presAssocID="{08679BBF-03AC-4046-BA9D-B043056E75C4}" presName="level3hierChild" presStyleCnt="0"/>
      <dgm:spPr/>
    </dgm:pt>
    <dgm:pt modelId="{95C03996-0F77-4766-92E6-A6921CB9AC30}" type="pres">
      <dgm:prSet presAssocID="{D825DF17-4387-4C5D-A9D7-13B2AC68830D}" presName="conn2-1" presStyleLbl="parChTrans1D4" presStyleIdx="1" presStyleCnt="6"/>
      <dgm:spPr/>
    </dgm:pt>
    <dgm:pt modelId="{B1FC9FD3-F0C6-4D1D-9F3B-D04B645D93BE}" type="pres">
      <dgm:prSet presAssocID="{D825DF17-4387-4C5D-A9D7-13B2AC68830D}" presName="connTx" presStyleLbl="parChTrans1D4" presStyleIdx="1" presStyleCnt="6"/>
      <dgm:spPr/>
    </dgm:pt>
    <dgm:pt modelId="{EF4EEC85-901A-4575-8A26-0EB7FA093E80}" type="pres">
      <dgm:prSet presAssocID="{3D8575FE-3511-4B05-9CBF-3CF34ACD9C2A}" presName="root2" presStyleCnt="0"/>
      <dgm:spPr/>
    </dgm:pt>
    <dgm:pt modelId="{C1CD209D-F6A5-4CDC-B93C-EE2C7B470CF3}" type="pres">
      <dgm:prSet presAssocID="{3D8575FE-3511-4B05-9CBF-3CF34ACD9C2A}" presName="LevelTwoTextNode" presStyleLbl="node4" presStyleIdx="1" presStyleCnt="6" custScaleX="388268">
        <dgm:presLayoutVars>
          <dgm:chPref val="3"/>
        </dgm:presLayoutVars>
      </dgm:prSet>
      <dgm:spPr/>
    </dgm:pt>
    <dgm:pt modelId="{C15F29A4-DA6B-4437-A02C-9F0A599A9E66}" type="pres">
      <dgm:prSet presAssocID="{3D8575FE-3511-4B05-9CBF-3CF34ACD9C2A}" presName="level3hierChild" presStyleCnt="0"/>
      <dgm:spPr/>
    </dgm:pt>
    <dgm:pt modelId="{03612A54-370E-4DA1-95C1-35186A9B327B}" type="pres">
      <dgm:prSet presAssocID="{E6E30121-A345-4C6C-B75C-98E3EFDA9E22}" presName="conn2-1" presStyleLbl="parChTrans1D4" presStyleIdx="2" presStyleCnt="6"/>
      <dgm:spPr/>
    </dgm:pt>
    <dgm:pt modelId="{58059678-AC68-45AA-8DF2-851FFD2B8017}" type="pres">
      <dgm:prSet presAssocID="{E6E30121-A345-4C6C-B75C-98E3EFDA9E22}" presName="connTx" presStyleLbl="parChTrans1D4" presStyleIdx="2" presStyleCnt="6"/>
      <dgm:spPr/>
    </dgm:pt>
    <dgm:pt modelId="{EC9BD044-A2DE-46D5-ABD4-CD8B79289019}" type="pres">
      <dgm:prSet presAssocID="{69C87D37-A785-4632-BDCD-6F64DCA64FE1}" presName="root2" presStyleCnt="0"/>
      <dgm:spPr/>
    </dgm:pt>
    <dgm:pt modelId="{292934F0-09FA-4679-ADB4-13FD89405C8D}" type="pres">
      <dgm:prSet presAssocID="{69C87D37-A785-4632-BDCD-6F64DCA64FE1}" presName="LevelTwoTextNode" presStyleLbl="node4" presStyleIdx="2" presStyleCnt="6" custScaleX="388268" custScaleY="156416">
        <dgm:presLayoutVars>
          <dgm:chPref val="3"/>
        </dgm:presLayoutVars>
      </dgm:prSet>
      <dgm:spPr/>
    </dgm:pt>
    <dgm:pt modelId="{059530DA-DDC8-4C04-903D-F017C40D590F}" type="pres">
      <dgm:prSet presAssocID="{69C87D37-A785-4632-BDCD-6F64DCA64FE1}" presName="level3hierChild" presStyleCnt="0"/>
      <dgm:spPr/>
    </dgm:pt>
    <dgm:pt modelId="{01C639BB-7067-47C5-96B3-AC8A09BB3806}" type="pres">
      <dgm:prSet presAssocID="{8ACDB04D-3BE1-4CDC-8D0A-DD35028CD64F}" presName="conn2-1" presStyleLbl="parChTrans1D4" presStyleIdx="3" presStyleCnt="6"/>
      <dgm:spPr/>
    </dgm:pt>
    <dgm:pt modelId="{FDA435F9-58F8-434A-8453-A0CE49A7F56B}" type="pres">
      <dgm:prSet presAssocID="{8ACDB04D-3BE1-4CDC-8D0A-DD35028CD64F}" presName="connTx" presStyleLbl="parChTrans1D4" presStyleIdx="3" presStyleCnt="6"/>
      <dgm:spPr/>
    </dgm:pt>
    <dgm:pt modelId="{382355F7-7B61-41B2-BF1C-F06A4EC4A582}" type="pres">
      <dgm:prSet presAssocID="{7F748824-5B52-4233-87D1-6955A9663F7E}" presName="root2" presStyleCnt="0"/>
      <dgm:spPr/>
    </dgm:pt>
    <dgm:pt modelId="{6E387219-741B-4392-A793-2A064EE6CAA8}" type="pres">
      <dgm:prSet presAssocID="{7F748824-5B52-4233-87D1-6955A9663F7E}" presName="LevelTwoTextNode" presStyleLbl="node4" presStyleIdx="3" presStyleCnt="6" custScaleX="388268">
        <dgm:presLayoutVars>
          <dgm:chPref val="3"/>
        </dgm:presLayoutVars>
      </dgm:prSet>
      <dgm:spPr/>
    </dgm:pt>
    <dgm:pt modelId="{A6E95112-3C91-48E8-899D-C3A1ABEA7E86}" type="pres">
      <dgm:prSet presAssocID="{7F748824-5B52-4233-87D1-6955A9663F7E}" presName="level3hierChild" presStyleCnt="0"/>
      <dgm:spPr/>
    </dgm:pt>
    <dgm:pt modelId="{CE5D9FC4-6DBD-434C-BE82-87D04FCCF3DB}" type="pres">
      <dgm:prSet presAssocID="{989DCCF4-EFAD-4585-A40F-E90335239CB7}" presName="conn2-1" presStyleLbl="parChTrans1D3" presStyleIdx="2" presStyleCnt="6"/>
      <dgm:spPr/>
    </dgm:pt>
    <dgm:pt modelId="{D6010D39-16D5-475E-8B68-41F8E66C2178}" type="pres">
      <dgm:prSet presAssocID="{989DCCF4-EFAD-4585-A40F-E90335239CB7}" presName="connTx" presStyleLbl="parChTrans1D3" presStyleIdx="2" presStyleCnt="6"/>
      <dgm:spPr/>
    </dgm:pt>
    <dgm:pt modelId="{F0579ADB-E1E1-4415-A934-D1E4265EB6A5}" type="pres">
      <dgm:prSet presAssocID="{0949B3B6-E205-49EF-A976-E782A5B20711}" presName="root2" presStyleCnt="0"/>
      <dgm:spPr/>
    </dgm:pt>
    <dgm:pt modelId="{01564C59-63C1-4B4C-A555-ADDF8742A927}" type="pres">
      <dgm:prSet presAssocID="{0949B3B6-E205-49EF-A976-E782A5B20711}" presName="LevelTwoTextNode" presStyleLbl="node3" presStyleIdx="2" presStyleCnt="6" custScaleX="106603" custScaleY="154358">
        <dgm:presLayoutVars>
          <dgm:chPref val="3"/>
        </dgm:presLayoutVars>
      </dgm:prSet>
      <dgm:spPr/>
    </dgm:pt>
    <dgm:pt modelId="{6E07A630-CB81-4200-83FB-9AEF8E81A4D2}" type="pres">
      <dgm:prSet presAssocID="{0949B3B6-E205-49EF-A976-E782A5B20711}" presName="level3hierChild" presStyleCnt="0"/>
      <dgm:spPr/>
    </dgm:pt>
    <dgm:pt modelId="{6C7BF9DE-F017-47EE-A273-A71F5732924A}" type="pres">
      <dgm:prSet presAssocID="{CC765D35-B36D-47ED-9627-F0E1432B7BDC}" presName="conn2-1" presStyleLbl="parChTrans1D4" presStyleIdx="4" presStyleCnt="6"/>
      <dgm:spPr/>
    </dgm:pt>
    <dgm:pt modelId="{ED1A28C1-A3EE-4E64-BE37-ACF19F781483}" type="pres">
      <dgm:prSet presAssocID="{CC765D35-B36D-47ED-9627-F0E1432B7BDC}" presName="connTx" presStyleLbl="parChTrans1D4" presStyleIdx="4" presStyleCnt="6"/>
      <dgm:spPr/>
    </dgm:pt>
    <dgm:pt modelId="{C6DB7979-4243-413A-B138-3986A330104B}" type="pres">
      <dgm:prSet presAssocID="{D3450EEF-3F13-4D8F-A76A-6AB768EC9C25}" presName="root2" presStyleCnt="0"/>
      <dgm:spPr/>
    </dgm:pt>
    <dgm:pt modelId="{6BF3A353-0F1B-4B83-8128-3120BF3A1F20}" type="pres">
      <dgm:prSet presAssocID="{D3450EEF-3F13-4D8F-A76A-6AB768EC9C25}" presName="LevelTwoTextNode" presStyleLbl="node4" presStyleIdx="4" presStyleCnt="6" custScaleX="388268">
        <dgm:presLayoutVars>
          <dgm:chPref val="3"/>
        </dgm:presLayoutVars>
      </dgm:prSet>
      <dgm:spPr/>
    </dgm:pt>
    <dgm:pt modelId="{34EDB97C-C55B-4025-A517-2221F1DC4878}" type="pres">
      <dgm:prSet presAssocID="{D3450EEF-3F13-4D8F-A76A-6AB768EC9C25}" presName="level3hierChild" presStyleCnt="0"/>
      <dgm:spPr/>
    </dgm:pt>
    <dgm:pt modelId="{D8CC8CDF-C60B-42D2-A05B-C2F6CE133910}" type="pres">
      <dgm:prSet presAssocID="{3DA7119F-054A-4B63-9398-9367D496BFB0}" presName="conn2-1" presStyleLbl="parChTrans1D3" presStyleIdx="3" presStyleCnt="6"/>
      <dgm:spPr/>
    </dgm:pt>
    <dgm:pt modelId="{E8DE1953-C950-4CD3-AEBF-2B3C42AD9B40}" type="pres">
      <dgm:prSet presAssocID="{3DA7119F-054A-4B63-9398-9367D496BFB0}" presName="connTx" presStyleLbl="parChTrans1D3" presStyleIdx="3" presStyleCnt="6"/>
      <dgm:spPr/>
    </dgm:pt>
    <dgm:pt modelId="{9FB98E9E-AA96-45F9-A60F-1C2E1DFFFED4}" type="pres">
      <dgm:prSet presAssocID="{8A9C00F1-AF5C-4973-B500-DAD7011A8898}" presName="root2" presStyleCnt="0"/>
      <dgm:spPr/>
    </dgm:pt>
    <dgm:pt modelId="{99296978-569C-4B0B-BDA8-57565ADCD6E1}" type="pres">
      <dgm:prSet presAssocID="{8A9C00F1-AF5C-4973-B500-DAD7011A8898}" presName="LevelTwoTextNode" presStyleLbl="node3" presStyleIdx="3" presStyleCnt="6" custScaleX="245609" custScaleY="122373">
        <dgm:presLayoutVars>
          <dgm:chPref val="3"/>
        </dgm:presLayoutVars>
      </dgm:prSet>
      <dgm:spPr/>
    </dgm:pt>
    <dgm:pt modelId="{FE3DF3BC-5C01-4DD0-A54D-0247B890C354}" type="pres">
      <dgm:prSet presAssocID="{8A9C00F1-AF5C-4973-B500-DAD7011A8898}" presName="level3hierChild" presStyleCnt="0"/>
      <dgm:spPr/>
    </dgm:pt>
    <dgm:pt modelId="{4F3E34EF-0970-465D-88DE-3DE940C1F99E}" type="pres">
      <dgm:prSet presAssocID="{EDA75FA2-7E81-414B-AA6E-08291FBDD476}" presName="conn2-1" presStyleLbl="parChTrans1D4" presStyleIdx="5" presStyleCnt="6"/>
      <dgm:spPr/>
    </dgm:pt>
    <dgm:pt modelId="{1C9AD2E3-5E2D-4A6F-9FFD-6F64F9BD8CD4}" type="pres">
      <dgm:prSet presAssocID="{EDA75FA2-7E81-414B-AA6E-08291FBDD476}" presName="connTx" presStyleLbl="parChTrans1D4" presStyleIdx="5" presStyleCnt="6"/>
      <dgm:spPr/>
    </dgm:pt>
    <dgm:pt modelId="{F62F3099-09D8-4756-A50B-89E0E81C0F37}" type="pres">
      <dgm:prSet presAssocID="{0604C9B3-F8DA-4116-B471-6A4F6B8A1B24}" presName="root2" presStyleCnt="0"/>
      <dgm:spPr/>
    </dgm:pt>
    <dgm:pt modelId="{55240B23-4FAB-437F-B310-0D4781089DE1}" type="pres">
      <dgm:prSet presAssocID="{0604C9B3-F8DA-4116-B471-6A4F6B8A1B24}" presName="LevelTwoTextNode" presStyleLbl="node4" presStyleIdx="5" presStyleCnt="6" custScaleX="226453" custScaleY="113482">
        <dgm:presLayoutVars>
          <dgm:chPref val="3"/>
        </dgm:presLayoutVars>
      </dgm:prSet>
      <dgm:spPr/>
    </dgm:pt>
    <dgm:pt modelId="{6AB38FEF-4E97-4710-A5DA-EB72AEC1E620}" type="pres">
      <dgm:prSet presAssocID="{0604C9B3-F8DA-4116-B471-6A4F6B8A1B24}" presName="level3hierChild" presStyleCnt="0"/>
      <dgm:spPr/>
    </dgm:pt>
    <dgm:pt modelId="{0968FD2C-78CE-4BE5-A24B-B3FDA8844801}" type="pres">
      <dgm:prSet presAssocID="{81A9D6DD-A11D-495D-86B8-E28805913F65}" presName="conn2-1" presStyleLbl="parChTrans1D2" presStyleIdx="2" presStyleCnt="3"/>
      <dgm:spPr/>
    </dgm:pt>
    <dgm:pt modelId="{ECBAFED5-1B67-4A38-85ED-0C2B24800277}" type="pres">
      <dgm:prSet presAssocID="{81A9D6DD-A11D-495D-86B8-E28805913F65}" presName="connTx" presStyleLbl="parChTrans1D2" presStyleIdx="2" presStyleCnt="3"/>
      <dgm:spPr/>
    </dgm:pt>
    <dgm:pt modelId="{0DD92777-08A4-44B4-99BB-CA34ABD20394}" type="pres">
      <dgm:prSet presAssocID="{2092E7D2-A4A8-4A23-8361-F1E71DED70AB}" presName="root2" presStyleCnt="0"/>
      <dgm:spPr/>
    </dgm:pt>
    <dgm:pt modelId="{A8CD5853-C5AD-4103-AD1E-BFB007F7787E}" type="pres">
      <dgm:prSet presAssocID="{2092E7D2-A4A8-4A23-8361-F1E71DED70AB}" presName="LevelTwoTextNode" presStyleLbl="node2" presStyleIdx="2" presStyleCnt="3" custScaleX="53471">
        <dgm:presLayoutVars>
          <dgm:chPref val="3"/>
        </dgm:presLayoutVars>
      </dgm:prSet>
      <dgm:spPr/>
    </dgm:pt>
    <dgm:pt modelId="{7238ECA0-544A-4C43-9EFC-B029AFF70BCF}" type="pres">
      <dgm:prSet presAssocID="{2092E7D2-A4A8-4A23-8361-F1E71DED70AB}" presName="level3hierChild" presStyleCnt="0"/>
      <dgm:spPr/>
    </dgm:pt>
    <dgm:pt modelId="{D48A25F6-311C-48F6-9A93-7FE214AD49F5}" type="pres">
      <dgm:prSet presAssocID="{2D846E1A-AC5E-4E41-AFFD-01DE4BD22F1F}" presName="conn2-1" presStyleLbl="parChTrans1D3" presStyleIdx="4" presStyleCnt="6"/>
      <dgm:spPr/>
    </dgm:pt>
    <dgm:pt modelId="{51D2594E-B024-412A-BE3A-1062A7054FD3}" type="pres">
      <dgm:prSet presAssocID="{2D846E1A-AC5E-4E41-AFFD-01DE4BD22F1F}" presName="connTx" presStyleLbl="parChTrans1D3" presStyleIdx="4" presStyleCnt="6"/>
      <dgm:spPr/>
    </dgm:pt>
    <dgm:pt modelId="{ECDA0F21-DA80-4B82-98D5-09D13048629E}" type="pres">
      <dgm:prSet presAssocID="{F0C9FE59-AF24-4702-A979-03120DDA71D4}" presName="root2" presStyleCnt="0"/>
      <dgm:spPr/>
    </dgm:pt>
    <dgm:pt modelId="{AE71EEAB-8832-4408-B582-C05EEC4D4AC8}" type="pres">
      <dgm:prSet presAssocID="{F0C9FE59-AF24-4702-A979-03120DDA71D4}" presName="LevelTwoTextNode" presStyleLbl="node3" presStyleIdx="4" presStyleCnt="6" custScaleX="547108">
        <dgm:presLayoutVars>
          <dgm:chPref val="3"/>
        </dgm:presLayoutVars>
      </dgm:prSet>
      <dgm:spPr/>
    </dgm:pt>
    <dgm:pt modelId="{D7B0DFEA-0CFD-4FF1-8C31-9E95BB950B8E}" type="pres">
      <dgm:prSet presAssocID="{F0C9FE59-AF24-4702-A979-03120DDA71D4}" presName="level3hierChild" presStyleCnt="0"/>
      <dgm:spPr/>
    </dgm:pt>
    <dgm:pt modelId="{E26AF709-1D9E-40AB-ACAD-0B23010F46E1}" type="pres">
      <dgm:prSet presAssocID="{AC334FB8-5DCE-4EFE-B301-0F7C3DCFE3CE}" presName="conn2-1" presStyleLbl="parChTrans1D3" presStyleIdx="5" presStyleCnt="6"/>
      <dgm:spPr/>
    </dgm:pt>
    <dgm:pt modelId="{FD585C71-32BF-41C5-A77D-51F5E643E001}" type="pres">
      <dgm:prSet presAssocID="{AC334FB8-5DCE-4EFE-B301-0F7C3DCFE3CE}" presName="connTx" presStyleLbl="parChTrans1D3" presStyleIdx="5" presStyleCnt="6"/>
      <dgm:spPr/>
    </dgm:pt>
    <dgm:pt modelId="{B8169B84-1943-4833-9BE2-73F865DCD731}" type="pres">
      <dgm:prSet presAssocID="{106E269C-0347-4A5E-93D5-FC83E9F016ED}" presName="root2" presStyleCnt="0"/>
      <dgm:spPr/>
    </dgm:pt>
    <dgm:pt modelId="{BDB39A2B-5488-4431-A64E-203EA2D9AE04}" type="pres">
      <dgm:prSet presAssocID="{106E269C-0347-4A5E-93D5-FC83E9F016ED}" presName="LevelTwoTextNode" presStyleLbl="node3" presStyleIdx="5" presStyleCnt="6" custScaleX="54710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B5BA3C0-7046-4AAB-AD21-0E582DC084F0}" type="pres">
      <dgm:prSet presAssocID="{106E269C-0347-4A5E-93D5-FC83E9F016ED}" presName="level3hierChild" presStyleCnt="0"/>
      <dgm:spPr/>
    </dgm:pt>
  </dgm:ptLst>
  <dgm:cxnLst>
    <dgm:cxn modelId="{C8FA2182-CA53-4EF0-8E65-433F31CD0878}" type="presOf" srcId="{8ACDB04D-3BE1-4CDC-8D0A-DD35028CD64F}" destId="{01C639BB-7067-47C5-96B3-AC8A09BB3806}" srcOrd="0" destOrd="0" presId="urn:microsoft.com/office/officeart/2005/8/layout/hierarchy2"/>
    <dgm:cxn modelId="{AEADCF43-9554-407F-AD33-84C3FD5AB939}" type="presOf" srcId="{EDA75FA2-7E81-414B-AA6E-08291FBDD476}" destId="{1C9AD2E3-5E2D-4A6F-9FFD-6F64F9BD8CD4}" srcOrd="1" destOrd="0" presId="urn:microsoft.com/office/officeart/2005/8/layout/hierarchy2"/>
    <dgm:cxn modelId="{487EAB54-843C-485C-B32A-991AA0B7FC4C}" type="presOf" srcId="{1642DE0A-DD0B-4672-B262-102EFD8C4368}" destId="{4C0B2A07-9208-4428-BE37-79D4D4C4DB02}" srcOrd="0" destOrd="0" presId="urn:microsoft.com/office/officeart/2005/8/layout/hierarchy2"/>
    <dgm:cxn modelId="{0985748C-27A3-49AD-A6F6-3E5BCC266E4D}" srcId="{2B97D15E-4AFF-4524-963F-941146E538DF}" destId="{36689825-BD95-47B0-8757-E96F585DA03D}" srcOrd="0" destOrd="0" parTransId="{E94D058E-DAAB-4FF8-B947-A87384FB8BE4}" sibTransId="{8D6554AE-91E6-45ED-B928-5CAADD200076}"/>
    <dgm:cxn modelId="{2BCA2894-F067-4FBD-8678-E8D580023790}" srcId="{8A9C00F1-AF5C-4973-B500-DAD7011A8898}" destId="{0604C9B3-F8DA-4116-B471-6A4F6B8A1B24}" srcOrd="0" destOrd="0" parTransId="{EDA75FA2-7E81-414B-AA6E-08291FBDD476}" sibTransId="{278A954C-B1C9-47AA-87B7-109716E0389B}"/>
    <dgm:cxn modelId="{961CCF33-A65B-4987-92E9-657F1653FFF0}" srcId="{2092E7D2-A4A8-4A23-8361-F1E71DED70AB}" destId="{106E269C-0347-4A5E-93D5-FC83E9F016ED}" srcOrd="1" destOrd="0" parTransId="{AC334FB8-5DCE-4EFE-B301-0F7C3DCFE3CE}" sibTransId="{3C8BC9A5-B60E-48F0-9A18-5A480468957E}"/>
    <dgm:cxn modelId="{FEC5E689-F904-4074-B869-991105E189A8}" srcId="{0949B3B6-E205-49EF-A976-E782A5B20711}" destId="{D3450EEF-3F13-4D8F-A76A-6AB768EC9C25}" srcOrd="0" destOrd="0" parTransId="{CC765D35-B36D-47ED-9627-F0E1432B7BDC}" sibTransId="{A4035EC6-613F-47FD-925B-14FE591AD3D1}"/>
    <dgm:cxn modelId="{0AB52BC1-51EE-42B8-BAA5-5C3AF919F075}" type="presOf" srcId="{E94D058E-DAAB-4FF8-B947-A87384FB8BE4}" destId="{DF4F315E-EBF8-4DC1-98DC-0938AAE03E15}" srcOrd="1" destOrd="0" presId="urn:microsoft.com/office/officeart/2005/8/layout/hierarchy2"/>
    <dgm:cxn modelId="{38CB135A-A655-46D8-8E77-A9432CC16B33}" type="presOf" srcId="{81A9D6DD-A11D-495D-86B8-E28805913F65}" destId="{ECBAFED5-1B67-4A38-85ED-0C2B24800277}" srcOrd="1" destOrd="0" presId="urn:microsoft.com/office/officeart/2005/8/layout/hierarchy2"/>
    <dgm:cxn modelId="{9F835787-5D06-4DC3-8961-10603C5953C6}" srcId="{08679BBF-03AC-4046-BA9D-B043056E75C4}" destId="{3D8575FE-3511-4B05-9CBF-3CF34ACD9C2A}" srcOrd="0" destOrd="0" parTransId="{D825DF17-4387-4C5D-A9D7-13B2AC68830D}" sibTransId="{133C5758-E73F-494E-A7A0-90788019D78E}"/>
    <dgm:cxn modelId="{E34F4106-180C-406C-98DD-8A69BEECC977}" type="presOf" srcId="{106E269C-0347-4A5E-93D5-FC83E9F016ED}" destId="{BDB39A2B-5488-4431-A64E-203EA2D9AE04}" srcOrd="0" destOrd="0" presId="urn:microsoft.com/office/officeart/2005/8/layout/hierarchy2"/>
    <dgm:cxn modelId="{BE5A6A6D-5EB9-4DD1-B43F-F519A3B8CE9D}" type="presOf" srcId="{69C87D37-A785-4632-BDCD-6F64DCA64FE1}" destId="{292934F0-09FA-4679-ADB4-13FD89405C8D}" srcOrd="0" destOrd="0" presId="urn:microsoft.com/office/officeart/2005/8/layout/hierarchy2"/>
    <dgm:cxn modelId="{0AF29AC9-2C29-4525-BADB-2AE1378834DE}" type="presOf" srcId="{1642DE0A-DD0B-4672-B262-102EFD8C4368}" destId="{547BCB74-D183-49CE-BF7D-E6B89C7F2F6D}" srcOrd="1" destOrd="0" presId="urn:microsoft.com/office/officeart/2005/8/layout/hierarchy2"/>
    <dgm:cxn modelId="{69AD13C7-1233-4968-BD15-5B63FCE062D8}" type="presOf" srcId="{B91F6850-B27E-4EBB-99C0-AC267B03B328}" destId="{D8552FA5-2461-4E55-B5B5-9C7422B272D7}" srcOrd="0" destOrd="0" presId="urn:microsoft.com/office/officeart/2005/8/layout/hierarchy2"/>
    <dgm:cxn modelId="{9585BDBF-63E1-4110-8E8B-197BD84A6FE2}" type="presOf" srcId="{0604C9B3-F8DA-4116-B471-6A4F6B8A1B24}" destId="{55240B23-4FAB-437F-B310-0D4781089DE1}" srcOrd="0" destOrd="0" presId="urn:microsoft.com/office/officeart/2005/8/layout/hierarchy2"/>
    <dgm:cxn modelId="{26E8C727-7F18-4B42-B5E7-A668068B5A47}" type="presOf" srcId="{2B97D15E-4AFF-4524-963F-941146E538DF}" destId="{E3EBACCD-91A1-4A80-BE20-9552B300EE2F}" srcOrd="0" destOrd="0" presId="urn:microsoft.com/office/officeart/2005/8/layout/hierarchy2"/>
    <dgm:cxn modelId="{FA470564-B51C-4268-8804-E40BF1413C90}" type="presOf" srcId="{AC334FB8-5DCE-4EFE-B301-0F7C3DCFE3CE}" destId="{FD585C71-32BF-41C5-A77D-51F5E643E001}" srcOrd="1" destOrd="0" presId="urn:microsoft.com/office/officeart/2005/8/layout/hierarchy2"/>
    <dgm:cxn modelId="{53B1FCB9-CF15-4532-A511-479C6D84B89E}" type="presOf" srcId="{0949B3B6-E205-49EF-A976-E782A5B20711}" destId="{01564C59-63C1-4B4C-A555-ADDF8742A927}" srcOrd="0" destOrd="0" presId="urn:microsoft.com/office/officeart/2005/8/layout/hierarchy2"/>
    <dgm:cxn modelId="{473DB2D4-445E-4D98-AB75-3B9972F6ACE7}" srcId="{CC1BA34D-C8A3-440A-92D1-226FBE9B024B}" destId="{B91F6850-B27E-4EBB-99C0-AC267B03B328}" srcOrd="0" destOrd="0" parTransId="{1642DE0A-DD0B-4672-B262-102EFD8C4368}" sibTransId="{6D4559C3-3013-4C2D-A3B6-A9DE0FBFCF8A}"/>
    <dgm:cxn modelId="{A52CB0F2-D900-4031-93E0-41FAAFF315BA}" type="presOf" srcId="{08679BBF-03AC-4046-BA9D-B043056E75C4}" destId="{BFA8DE4F-C806-4FCE-AB42-E8086641E27E}" srcOrd="0" destOrd="0" presId="urn:microsoft.com/office/officeart/2005/8/layout/hierarchy2"/>
    <dgm:cxn modelId="{7EB71AF7-E4DE-4F01-A9A1-293C2455427D}" srcId="{B91F6850-B27E-4EBB-99C0-AC267B03B328}" destId="{2B97D15E-4AFF-4524-963F-941146E538DF}" srcOrd="0" destOrd="0" parTransId="{1273A2BE-B048-4771-84CB-818E01212805}" sibTransId="{3F3764A1-8000-467A-B409-07C034B0BDBE}"/>
    <dgm:cxn modelId="{F62289D7-100C-4BB9-8F92-97A47F87D62C}" type="presOf" srcId="{989DCCF4-EFAD-4585-A40F-E90335239CB7}" destId="{CE5D9FC4-6DBD-434C-BE82-87D04FCCF3DB}" srcOrd="0" destOrd="0" presId="urn:microsoft.com/office/officeart/2005/8/layout/hierarchy2"/>
    <dgm:cxn modelId="{DE1C375F-9B05-4AC6-AAF8-5A81C6C31FF5}" type="presOf" srcId="{989DCCF4-EFAD-4585-A40F-E90335239CB7}" destId="{D6010D39-16D5-475E-8B68-41F8E66C2178}" srcOrd="1" destOrd="0" presId="urn:microsoft.com/office/officeart/2005/8/layout/hierarchy2"/>
    <dgm:cxn modelId="{E584D1D9-CBDD-438E-8DEA-9354C0D7FE1A}" type="presOf" srcId="{3FEF7E98-7907-41F9-A287-4D4218BB8F00}" destId="{55B4AB6B-044A-4B8D-B1B4-F15ED0DAA2F4}" srcOrd="1" destOrd="0" presId="urn:microsoft.com/office/officeart/2005/8/layout/hierarchy2"/>
    <dgm:cxn modelId="{9C0FFEA9-836F-48CF-BAE3-EC7293924A08}" type="presOf" srcId="{AC334FB8-5DCE-4EFE-B301-0F7C3DCFE3CE}" destId="{E26AF709-1D9E-40AB-ACAD-0B23010F46E1}" srcOrd="0" destOrd="0" presId="urn:microsoft.com/office/officeart/2005/8/layout/hierarchy2"/>
    <dgm:cxn modelId="{A2AA60AB-4501-4D4A-9D70-A92CA46CAB1F}" type="presOf" srcId="{36689825-BD95-47B0-8757-E96F585DA03D}" destId="{9038A936-0DD2-4A7B-9DE3-5463A78791B1}" srcOrd="0" destOrd="0" presId="urn:microsoft.com/office/officeart/2005/8/layout/hierarchy2"/>
    <dgm:cxn modelId="{9D5DF525-07F3-461C-8325-1220CD2C0F3B}" type="presOf" srcId="{1273A2BE-B048-4771-84CB-818E01212805}" destId="{E0CC2C41-0442-455C-8628-AF87880E2D49}" srcOrd="0" destOrd="0" presId="urn:microsoft.com/office/officeart/2005/8/layout/hierarchy2"/>
    <dgm:cxn modelId="{D3EEF287-11AC-422C-A983-417B5F3F4C0A}" type="presOf" srcId="{F0C9FE59-AF24-4702-A979-03120DDA71D4}" destId="{AE71EEAB-8832-4408-B582-C05EEC4D4AC8}" srcOrd="0" destOrd="0" presId="urn:microsoft.com/office/officeart/2005/8/layout/hierarchy2"/>
    <dgm:cxn modelId="{33A2402C-1211-40D3-926B-EF9BD0DD0184}" type="presOf" srcId="{322357DB-971C-47E6-A8D6-FE75EB9F1E34}" destId="{0341A412-B204-4FF9-B688-51275B2FA556}" srcOrd="0" destOrd="0" presId="urn:microsoft.com/office/officeart/2005/8/layout/hierarchy2"/>
    <dgm:cxn modelId="{2C021C00-5B14-4D7A-8019-AA792E45E10D}" srcId="{54CEBA40-AF95-45CC-A39E-EA27676B1CA8}" destId="{0949B3B6-E205-49EF-A976-E782A5B20711}" srcOrd="1" destOrd="0" parTransId="{989DCCF4-EFAD-4585-A40F-E90335239CB7}" sibTransId="{5691B318-4183-4D49-9FA1-FB73AB2FE534}"/>
    <dgm:cxn modelId="{1135CAC1-8E09-4229-AE91-A8373C3E6F47}" srcId="{CC1BA34D-C8A3-440A-92D1-226FBE9B024B}" destId="{2092E7D2-A4A8-4A23-8361-F1E71DED70AB}" srcOrd="2" destOrd="0" parTransId="{81A9D6DD-A11D-495D-86B8-E28805913F65}" sibTransId="{C9E3DED4-E96F-4023-B12A-C349C85C8B5F}"/>
    <dgm:cxn modelId="{C03486AA-0A41-4FAA-97CD-339A6BFC5803}" type="presOf" srcId="{3DA7119F-054A-4B63-9398-9367D496BFB0}" destId="{D8CC8CDF-C60B-42D2-A05B-C2F6CE133910}" srcOrd="0" destOrd="0" presId="urn:microsoft.com/office/officeart/2005/8/layout/hierarchy2"/>
    <dgm:cxn modelId="{4761A22D-195E-4B26-9BA1-BE7740E2C087}" srcId="{54CEBA40-AF95-45CC-A39E-EA27676B1CA8}" destId="{8A9C00F1-AF5C-4973-B500-DAD7011A8898}" srcOrd="2" destOrd="0" parTransId="{3DA7119F-054A-4B63-9398-9367D496BFB0}" sibTransId="{9E47BCF6-25E2-45C5-9B48-BA5B2874E7FB}"/>
    <dgm:cxn modelId="{892B343E-8F92-4EB1-95AD-E1695C0A9A5E}" srcId="{CC1BA34D-C8A3-440A-92D1-226FBE9B024B}" destId="{54CEBA40-AF95-45CC-A39E-EA27676B1CA8}" srcOrd="1" destOrd="0" parTransId="{3FEF7E98-7907-41F9-A287-4D4218BB8F00}" sibTransId="{08E36604-8807-4719-94DD-0C004542ECF5}"/>
    <dgm:cxn modelId="{8DCEFBD6-2F42-4C62-9927-BA29222D55C0}" srcId="{54CEBA40-AF95-45CC-A39E-EA27676B1CA8}" destId="{08679BBF-03AC-4046-BA9D-B043056E75C4}" srcOrd="0" destOrd="0" parTransId="{50009A0A-AAA5-4C0B-AEAA-5C283FE92FF1}" sibTransId="{690827A1-3D43-4CC5-800C-B95BA5177085}"/>
    <dgm:cxn modelId="{1A103FF6-0FC7-4BB7-A95E-5BC5E74BABA8}" type="presOf" srcId="{D825DF17-4387-4C5D-A9D7-13B2AC68830D}" destId="{B1FC9FD3-F0C6-4D1D-9F3B-D04B645D93BE}" srcOrd="1" destOrd="0" presId="urn:microsoft.com/office/officeart/2005/8/layout/hierarchy2"/>
    <dgm:cxn modelId="{57649FA2-4271-44AC-AD8B-13A4EF541488}" type="presOf" srcId="{CC765D35-B36D-47ED-9627-F0E1432B7BDC}" destId="{6C7BF9DE-F017-47EE-A273-A71F5732924A}" srcOrd="0" destOrd="0" presId="urn:microsoft.com/office/officeart/2005/8/layout/hierarchy2"/>
    <dgm:cxn modelId="{076E2559-2D2F-41ED-8C6B-CB5A5CF09A50}" srcId="{08679BBF-03AC-4046-BA9D-B043056E75C4}" destId="{7F748824-5B52-4233-87D1-6955A9663F7E}" srcOrd="2" destOrd="0" parTransId="{8ACDB04D-3BE1-4CDC-8D0A-DD35028CD64F}" sibTransId="{528EDD9A-BF53-4A30-B562-273E854DC3B3}"/>
    <dgm:cxn modelId="{3AEAB8CB-2CFF-4EB0-B949-8D155EBEF2EA}" type="presOf" srcId="{CC1BA34D-C8A3-440A-92D1-226FBE9B024B}" destId="{FFFB94FB-F57E-44B1-AA8E-2FE91D742B44}" srcOrd="0" destOrd="0" presId="urn:microsoft.com/office/officeart/2005/8/layout/hierarchy2"/>
    <dgm:cxn modelId="{3FDDFD11-0863-4C2D-ACFB-C4E92700E166}" type="presOf" srcId="{CC765D35-B36D-47ED-9627-F0E1432B7BDC}" destId="{ED1A28C1-A3EE-4E64-BE37-ACF19F781483}" srcOrd="1" destOrd="0" presId="urn:microsoft.com/office/officeart/2005/8/layout/hierarchy2"/>
    <dgm:cxn modelId="{F31E0844-1C74-43A8-AE13-D4A043209D51}" type="presOf" srcId="{8ACDB04D-3BE1-4CDC-8D0A-DD35028CD64F}" destId="{FDA435F9-58F8-434A-8453-A0CE49A7F56B}" srcOrd="1" destOrd="0" presId="urn:microsoft.com/office/officeart/2005/8/layout/hierarchy2"/>
    <dgm:cxn modelId="{D8242F9B-3E20-4294-92D5-A6DD969094DB}" type="presOf" srcId="{E6E30121-A345-4C6C-B75C-98E3EFDA9E22}" destId="{03612A54-370E-4DA1-95C1-35186A9B327B}" srcOrd="0" destOrd="0" presId="urn:microsoft.com/office/officeart/2005/8/layout/hierarchy2"/>
    <dgm:cxn modelId="{37E6503F-01E8-4D65-80AF-B814DCC28CF9}" type="presOf" srcId="{54CEBA40-AF95-45CC-A39E-EA27676B1CA8}" destId="{37820BE6-F158-4BFA-8755-6D82905C8C9E}" srcOrd="0" destOrd="0" presId="urn:microsoft.com/office/officeart/2005/8/layout/hierarchy2"/>
    <dgm:cxn modelId="{F82FC12F-A2CB-469A-AA97-9E31FF9A4F89}" type="presOf" srcId="{E6E30121-A345-4C6C-B75C-98E3EFDA9E22}" destId="{58059678-AC68-45AA-8DF2-851FFD2B8017}" srcOrd="1" destOrd="0" presId="urn:microsoft.com/office/officeart/2005/8/layout/hierarchy2"/>
    <dgm:cxn modelId="{C9C18DEB-9F3F-4118-A428-243697012048}" type="presOf" srcId="{8A9C00F1-AF5C-4973-B500-DAD7011A8898}" destId="{99296978-569C-4B0B-BDA8-57565ADCD6E1}" srcOrd="0" destOrd="0" presId="urn:microsoft.com/office/officeart/2005/8/layout/hierarchy2"/>
    <dgm:cxn modelId="{D9FC3931-BDE3-4BD6-98D7-F13DB4CDB3AA}" type="presOf" srcId="{1273A2BE-B048-4771-84CB-818E01212805}" destId="{04F60423-601F-4426-ACE1-FE1FA7813168}" srcOrd="1" destOrd="0" presId="urn:microsoft.com/office/officeart/2005/8/layout/hierarchy2"/>
    <dgm:cxn modelId="{AE1D226A-8B58-4B81-8F91-2096F8D8595B}" type="presOf" srcId="{50009A0A-AAA5-4C0B-AEAA-5C283FE92FF1}" destId="{182A72D9-DE2C-4A87-A87C-0DE9DD95EEF2}" srcOrd="1" destOrd="0" presId="urn:microsoft.com/office/officeart/2005/8/layout/hierarchy2"/>
    <dgm:cxn modelId="{350B5701-0EAA-404B-895E-575909388D4C}" type="presOf" srcId="{50009A0A-AAA5-4C0B-AEAA-5C283FE92FF1}" destId="{145B4E17-823F-42BF-870E-0E0A5447A697}" srcOrd="0" destOrd="0" presId="urn:microsoft.com/office/officeart/2005/8/layout/hierarchy2"/>
    <dgm:cxn modelId="{76F43E1E-C9CA-4C7A-9A7C-D7E0C3B5A65B}" type="presOf" srcId="{E94D058E-DAAB-4FF8-B947-A87384FB8BE4}" destId="{D61FF000-ED3F-470C-A133-E9DA04982F2B}" srcOrd="0" destOrd="0" presId="urn:microsoft.com/office/officeart/2005/8/layout/hierarchy2"/>
    <dgm:cxn modelId="{12893715-829B-4F09-AB5E-BD5DB8A4FBA3}" srcId="{08679BBF-03AC-4046-BA9D-B043056E75C4}" destId="{69C87D37-A785-4632-BDCD-6F64DCA64FE1}" srcOrd="1" destOrd="0" parTransId="{E6E30121-A345-4C6C-B75C-98E3EFDA9E22}" sibTransId="{954D190A-5256-4589-B4B0-C26F6E3DEBE4}"/>
    <dgm:cxn modelId="{D1F8F99E-EACB-4CCD-B3DF-D6933FF0650F}" type="presOf" srcId="{3D8575FE-3511-4B05-9CBF-3CF34ACD9C2A}" destId="{C1CD209D-F6A5-4CDC-B93C-EE2C7B470CF3}" srcOrd="0" destOrd="0" presId="urn:microsoft.com/office/officeart/2005/8/layout/hierarchy2"/>
    <dgm:cxn modelId="{1DDFE63A-1CF8-46F7-960C-C4049B3D9844}" type="presOf" srcId="{7F748824-5B52-4233-87D1-6955A9663F7E}" destId="{6E387219-741B-4392-A793-2A064EE6CAA8}" srcOrd="0" destOrd="0" presId="urn:microsoft.com/office/officeart/2005/8/layout/hierarchy2"/>
    <dgm:cxn modelId="{A869F4D9-8478-442F-9B4A-86C110289046}" type="presOf" srcId="{D3450EEF-3F13-4D8F-A76A-6AB768EC9C25}" destId="{6BF3A353-0F1B-4B83-8128-3120BF3A1F20}" srcOrd="0" destOrd="0" presId="urn:microsoft.com/office/officeart/2005/8/layout/hierarchy2"/>
    <dgm:cxn modelId="{F13F36A1-7FFC-4ABB-BC13-2F08A9123E48}" type="presOf" srcId="{EDA75FA2-7E81-414B-AA6E-08291FBDD476}" destId="{4F3E34EF-0970-465D-88DE-3DE940C1F99E}" srcOrd="0" destOrd="0" presId="urn:microsoft.com/office/officeart/2005/8/layout/hierarchy2"/>
    <dgm:cxn modelId="{47B3F054-8B46-468A-935B-E4202D9E26F8}" type="presOf" srcId="{2D846E1A-AC5E-4E41-AFFD-01DE4BD22F1F}" destId="{D48A25F6-311C-48F6-9A93-7FE214AD49F5}" srcOrd="0" destOrd="0" presId="urn:microsoft.com/office/officeart/2005/8/layout/hierarchy2"/>
    <dgm:cxn modelId="{88CEBBCC-3216-4EEF-B77B-A6CF43223DBA}" type="presOf" srcId="{81A9D6DD-A11D-495D-86B8-E28805913F65}" destId="{0968FD2C-78CE-4BE5-A24B-B3FDA8844801}" srcOrd="0" destOrd="0" presId="urn:microsoft.com/office/officeart/2005/8/layout/hierarchy2"/>
    <dgm:cxn modelId="{542CFD74-8EF9-40C3-9374-807896827420}" type="presOf" srcId="{3DA7119F-054A-4B63-9398-9367D496BFB0}" destId="{E8DE1953-C950-4CD3-AEBF-2B3C42AD9B40}" srcOrd="1" destOrd="0" presId="urn:microsoft.com/office/officeart/2005/8/layout/hierarchy2"/>
    <dgm:cxn modelId="{A0EA7ADA-537B-4ABA-8245-90DB96D6D891}" type="presOf" srcId="{3FEF7E98-7907-41F9-A287-4D4218BB8F00}" destId="{9815F865-4BA7-4551-A7AE-56F7F3E2EDBB}" srcOrd="0" destOrd="0" presId="urn:microsoft.com/office/officeart/2005/8/layout/hierarchy2"/>
    <dgm:cxn modelId="{A8DC00CE-E279-4ED4-88D1-942C58F6C889}" srcId="{322357DB-971C-47E6-A8D6-FE75EB9F1E34}" destId="{CC1BA34D-C8A3-440A-92D1-226FBE9B024B}" srcOrd="0" destOrd="0" parTransId="{18C2A810-F279-499A-925D-46DAF1F3BFCE}" sibTransId="{4DCA02B0-6239-4D49-BABC-D2D7A801CCD1}"/>
    <dgm:cxn modelId="{48D2D3D8-678F-4EA9-BD12-E037613AB974}" srcId="{2092E7D2-A4A8-4A23-8361-F1E71DED70AB}" destId="{F0C9FE59-AF24-4702-A979-03120DDA71D4}" srcOrd="0" destOrd="0" parTransId="{2D846E1A-AC5E-4E41-AFFD-01DE4BD22F1F}" sibTransId="{5A503F68-3956-4FA8-A501-5C502430957B}"/>
    <dgm:cxn modelId="{7EA5EC40-72EC-4C66-A21D-811C6C4C685F}" type="presOf" srcId="{2092E7D2-A4A8-4A23-8361-F1E71DED70AB}" destId="{A8CD5853-C5AD-4103-AD1E-BFB007F7787E}" srcOrd="0" destOrd="0" presId="urn:microsoft.com/office/officeart/2005/8/layout/hierarchy2"/>
    <dgm:cxn modelId="{B13D94FE-4D9D-4D86-9B9D-5A6A4AC20CC7}" type="presOf" srcId="{D825DF17-4387-4C5D-A9D7-13B2AC68830D}" destId="{95C03996-0F77-4766-92E6-A6921CB9AC30}" srcOrd="0" destOrd="0" presId="urn:microsoft.com/office/officeart/2005/8/layout/hierarchy2"/>
    <dgm:cxn modelId="{A247EB23-90D7-489F-92CA-286A4FCD4272}" type="presOf" srcId="{2D846E1A-AC5E-4E41-AFFD-01DE4BD22F1F}" destId="{51D2594E-B024-412A-BE3A-1062A7054FD3}" srcOrd="1" destOrd="0" presId="urn:microsoft.com/office/officeart/2005/8/layout/hierarchy2"/>
    <dgm:cxn modelId="{FA2C5850-8126-49E0-BAA2-3A2988B5114B}" type="presParOf" srcId="{0341A412-B204-4FF9-B688-51275B2FA556}" destId="{0D4BF496-2F95-4A43-93AA-9BE6AB5D0154}" srcOrd="0" destOrd="0" presId="urn:microsoft.com/office/officeart/2005/8/layout/hierarchy2"/>
    <dgm:cxn modelId="{41444F06-D9C0-4F3E-98D7-534731F6F0E1}" type="presParOf" srcId="{0D4BF496-2F95-4A43-93AA-9BE6AB5D0154}" destId="{FFFB94FB-F57E-44B1-AA8E-2FE91D742B44}" srcOrd="0" destOrd="0" presId="urn:microsoft.com/office/officeart/2005/8/layout/hierarchy2"/>
    <dgm:cxn modelId="{46B53510-E776-446D-AF53-517AA4B4FA1E}" type="presParOf" srcId="{0D4BF496-2F95-4A43-93AA-9BE6AB5D0154}" destId="{B50E19C2-3665-4EBB-BD68-50B88F22A402}" srcOrd="1" destOrd="0" presId="urn:microsoft.com/office/officeart/2005/8/layout/hierarchy2"/>
    <dgm:cxn modelId="{A2DD4B1C-591C-46CF-B963-DE021D66649B}" type="presParOf" srcId="{B50E19C2-3665-4EBB-BD68-50B88F22A402}" destId="{4C0B2A07-9208-4428-BE37-79D4D4C4DB02}" srcOrd="0" destOrd="0" presId="urn:microsoft.com/office/officeart/2005/8/layout/hierarchy2"/>
    <dgm:cxn modelId="{74F8A75B-6E5B-454D-AE2F-2C59C6454016}" type="presParOf" srcId="{4C0B2A07-9208-4428-BE37-79D4D4C4DB02}" destId="{547BCB74-D183-49CE-BF7D-E6B89C7F2F6D}" srcOrd="0" destOrd="0" presId="urn:microsoft.com/office/officeart/2005/8/layout/hierarchy2"/>
    <dgm:cxn modelId="{03E4901D-CD9D-459C-8A3E-B0AF6ACF23CF}" type="presParOf" srcId="{B50E19C2-3665-4EBB-BD68-50B88F22A402}" destId="{65825BE1-BD20-4A8A-B227-C1D0D8BEF0DF}" srcOrd="1" destOrd="0" presId="urn:microsoft.com/office/officeart/2005/8/layout/hierarchy2"/>
    <dgm:cxn modelId="{C272F9BB-9948-418D-B990-740CDB75A29F}" type="presParOf" srcId="{65825BE1-BD20-4A8A-B227-C1D0D8BEF0DF}" destId="{D8552FA5-2461-4E55-B5B5-9C7422B272D7}" srcOrd="0" destOrd="0" presId="urn:microsoft.com/office/officeart/2005/8/layout/hierarchy2"/>
    <dgm:cxn modelId="{7D5BE72A-D3CD-4488-93F3-453447F9BE01}" type="presParOf" srcId="{65825BE1-BD20-4A8A-B227-C1D0D8BEF0DF}" destId="{38E750D7-92B7-443F-99F7-9FD2BEEAB256}" srcOrd="1" destOrd="0" presId="urn:microsoft.com/office/officeart/2005/8/layout/hierarchy2"/>
    <dgm:cxn modelId="{007CF57B-1F5D-4F90-B4F7-1340AB2979F3}" type="presParOf" srcId="{38E750D7-92B7-443F-99F7-9FD2BEEAB256}" destId="{E0CC2C41-0442-455C-8628-AF87880E2D49}" srcOrd="0" destOrd="0" presId="urn:microsoft.com/office/officeart/2005/8/layout/hierarchy2"/>
    <dgm:cxn modelId="{1A59F320-7BF9-4A83-AEE1-C39D73EE1DF4}" type="presParOf" srcId="{E0CC2C41-0442-455C-8628-AF87880E2D49}" destId="{04F60423-601F-4426-ACE1-FE1FA7813168}" srcOrd="0" destOrd="0" presId="urn:microsoft.com/office/officeart/2005/8/layout/hierarchy2"/>
    <dgm:cxn modelId="{54536F2E-6BFF-4A69-ACC4-2A048516A980}" type="presParOf" srcId="{38E750D7-92B7-443F-99F7-9FD2BEEAB256}" destId="{DF11A748-219B-4C40-8B38-D90A6A0489D2}" srcOrd="1" destOrd="0" presId="urn:microsoft.com/office/officeart/2005/8/layout/hierarchy2"/>
    <dgm:cxn modelId="{52FA6F66-773D-4956-8A28-40A3576CA45D}" type="presParOf" srcId="{DF11A748-219B-4C40-8B38-D90A6A0489D2}" destId="{E3EBACCD-91A1-4A80-BE20-9552B300EE2F}" srcOrd="0" destOrd="0" presId="urn:microsoft.com/office/officeart/2005/8/layout/hierarchy2"/>
    <dgm:cxn modelId="{5904FDED-A356-4DBF-B00E-A010EFFBAE9B}" type="presParOf" srcId="{DF11A748-219B-4C40-8B38-D90A6A0489D2}" destId="{25625996-0429-4793-A86C-8B84420E5D8D}" srcOrd="1" destOrd="0" presId="urn:microsoft.com/office/officeart/2005/8/layout/hierarchy2"/>
    <dgm:cxn modelId="{AD313AF8-485A-4FEB-9E77-86EBB4BEA011}" type="presParOf" srcId="{25625996-0429-4793-A86C-8B84420E5D8D}" destId="{D61FF000-ED3F-470C-A133-E9DA04982F2B}" srcOrd="0" destOrd="0" presId="urn:microsoft.com/office/officeart/2005/8/layout/hierarchy2"/>
    <dgm:cxn modelId="{705BAB55-9B79-440E-96F2-41E75A5A36CE}" type="presParOf" srcId="{D61FF000-ED3F-470C-A133-E9DA04982F2B}" destId="{DF4F315E-EBF8-4DC1-98DC-0938AAE03E15}" srcOrd="0" destOrd="0" presId="urn:microsoft.com/office/officeart/2005/8/layout/hierarchy2"/>
    <dgm:cxn modelId="{5958124A-DD36-42E7-95E3-FCB890D43132}" type="presParOf" srcId="{25625996-0429-4793-A86C-8B84420E5D8D}" destId="{AE8C95A8-E76C-47EB-BB42-6E471DD2F474}" srcOrd="1" destOrd="0" presId="urn:microsoft.com/office/officeart/2005/8/layout/hierarchy2"/>
    <dgm:cxn modelId="{C65A45C1-1109-4331-97C1-92AF7DBC6090}" type="presParOf" srcId="{AE8C95A8-E76C-47EB-BB42-6E471DD2F474}" destId="{9038A936-0DD2-4A7B-9DE3-5463A78791B1}" srcOrd="0" destOrd="0" presId="urn:microsoft.com/office/officeart/2005/8/layout/hierarchy2"/>
    <dgm:cxn modelId="{F079B711-16B4-43DD-92D3-C7909B3CBAC2}" type="presParOf" srcId="{AE8C95A8-E76C-47EB-BB42-6E471DD2F474}" destId="{1164DE12-49CA-40B7-931E-D9A6C6A6DED4}" srcOrd="1" destOrd="0" presId="urn:microsoft.com/office/officeart/2005/8/layout/hierarchy2"/>
    <dgm:cxn modelId="{8B1C25A3-E036-45A2-B1EA-982656DC148C}" type="presParOf" srcId="{B50E19C2-3665-4EBB-BD68-50B88F22A402}" destId="{9815F865-4BA7-4551-A7AE-56F7F3E2EDBB}" srcOrd="2" destOrd="0" presId="urn:microsoft.com/office/officeart/2005/8/layout/hierarchy2"/>
    <dgm:cxn modelId="{5005CDC6-3DEB-4B5C-94AB-48FB85BF08A9}" type="presParOf" srcId="{9815F865-4BA7-4551-A7AE-56F7F3E2EDBB}" destId="{55B4AB6B-044A-4B8D-B1B4-F15ED0DAA2F4}" srcOrd="0" destOrd="0" presId="urn:microsoft.com/office/officeart/2005/8/layout/hierarchy2"/>
    <dgm:cxn modelId="{17055865-4399-4192-858F-5587FE953898}" type="presParOf" srcId="{B50E19C2-3665-4EBB-BD68-50B88F22A402}" destId="{20E5FC38-CC05-4138-A754-BD43F9405EF6}" srcOrd="3" destOrd="0" presId="urn:microsoft.com/office/officeart/2005/8/layout/hierarchy2"/>
    <dgm:cxn modelId="{222A8E20-6D85-4E14-AA81-775337963F5F}" type="presParOf" srcId="{20E5FC38-CC05-4138-A754-BD43F9405EF6}" destId="{37820BE6-F158-4BFA-8755-6D82905C8C9E}" srcOrd="0" destOrd="0" presId="urn:microsoft.com/office/officeart/2005/8/layout/hierarchy2"/>
    <dgm:cxn modelId="{F9E8C62F-E2DF-4757-8A92-CD754DB9FDDE}" type="presParOf" srcId="{20E5FC38-CC05-4138-A754-BD43F9405EF6}" destId="{B914CF0C-D5F5-447B-B2CA-672415355BE8}" srcOrd="1" destOrd="0" presId="urn:microsoft.com/office/officeart/2005/8/layout/hierarchy2"/>
    <dgm:cxn modelId="{88C8FF53-C65A-43E2-910E-95CBAF1C2AE7}" type="presParOf" srcId="{B914CF0C-D5F5-447B-B2CA-672415355BE8}" destId="{145B4E17-823F-42BF-870E-0E0A5447A697}" srcOrd="0" destOrd="0" presId="urn:microsoft.com/office/officeart/2005/8/layout/hierarchy2"/>
    <dgm:cxn modelId="{77E3EDBF-16FC-4EAB-A369-AE8744EBDD7F}" type="presParOf" srcId="{145B4E17-823F-42BF-870E-0E0A5447A697}" destId="{182A72D9-DE2C-4A87-A87C-0DE9DD95EEF2}" srcOrd="0" destOrd="0" presId="urn:microsoft.com/office/officeart/2005/8/layout/hierarchy2"/>
    <dgm:cxn modelId="{DC673644-E545-4203-9B97-9D08086B1F0E}" type="presParOf" srcId="{B914CF0C-D5F5-447B-B2CA-672415355BE8}" destId="{5725618A-FFE4-4164-83BF-E5F1D4BE5412}" srcOrd="1" destOrd="0" presId="urn:microsoft.com/office/officeart/2005/8/layout/hierarchy2"/>
    <dgm:cxn modelId="{38C50403-5220-4142-873B-59134CED9644}" type="presParOf" srcId="{5725618A-FFE4-4164-83BF-E5F1D4BE5412}" destId="{BFA8DE4F-C806-4FCE-AB42-E8086641E27E}" srcOrd="0" destOrd="0" presId="urn:microsoft.com/office/officeart/2005/8/layout/hierarchy2"/>
    <dgm:cxn modelId="{22D02B2D-3B39-4F73-ADFE-7E95C92BAEC4}" type="presParOf" srcId="{5725618A-FFE4-4164-83BF-E5F1D4BE5412}" destId="{4FC05E8B-F92C-452F-A551-8E7884BEF66D}" srcOrd="1" destOrd="0" presId="urn:microsoft.com/office/officeart/2005/8/layout/hierarchy2"/>
    <dgm:cxn modelId="{8AD8FE22-33B3-4A5C-8BCE-7819BE857995}" type="presParOf" srcId="{4FC05E8B-F92C-452F-A551-8E7884BEF66D}" destId="{95C03996-0F77-4766-92E6-A6921CB9AC30}" srcOrd="0" destOrd="0" presId="urn:microsoft.com/office/officeart/2005/8/layout/hierarchy2"/>
    <dgm:cxn modelId="{48D36DCC-2BAD-4B27-81EF-54D6B7355F9A}" type="presParOf" srcId="{95C03996-0F77-4766-92E6-A6921CB9AC30}" destId="{B1FC9FD3-F0C6-4D1D-9F3B-D04B645D93BE}" srcOrd="0" destOrd="0" presId="urn:microsoft.com/office/officeart/2005/8/layout/hierarchy2"/>
    <dgm:cxn modelId="{FE51B890-7271-4EEB-86C2-DDB1E652228A}" type="presParOf" srcId="{4FC05E8B-F92C-452F-A551-8E7884BEF66D}" destId="{EF4EEC85-901A-4575-8A26-0EB7FA093E80}" srcOrd="1" destOrd="0" presId="urn:microsoft.com/office/officeart/2005/8/layout/hierarchy2"/>
    <dgm:cxn modelId="{92406182-AF67-47F2-A774-35A9B341BEF0}" type="presParOf" srcId="{EF4EEC85-901A-4575-8A26-0EB7FA093E80}" destId="{C1CD209D-F6A5-4CDC-B93C-EE2C7B470CF3}" srcOrd="0" destOrd="0" presId="urn:microsoft.com/office/officeart/2005/8/layout/hierarchy2"/>
    <dgm:cxn modelId="{A4B3AD76-A35E-41C6-B433-7863FFF561BF}" type="presParOf" srcId="{EF4EEC85-901A-4575-8A26-0EB7FA093E80}" destId="{C15F29A4-DA6B-4437-A02C-9F0A599A9E66}" srcOrd="1" destOrd="0" presId="urn:microsoft.com/office/officeart/2005/8/layout/hierarchy2"/>
    <dgm:cxn modelId="{D8F64FD5-8AC7-48E3-81D5-ABAE1ADDF668}" type="presParOf" srcId="{4FC05E8B-F92C-452F-A551-8E7884BEF66D}" destId="{03612A54-370E-4DA1-95C1-35186A9B327B}" srcOrd="2" destOrd="0" presId="urn:microsoft.com/office/officeart/2005/8/layout/hierarchy2"/>
    <dgm:cxn modelId="{CE26BB90-490E-48E4-B7F8-335955A809DD}" type="presParOf" srcId="{03612A54-370E-4DA1-95C1-35186A9B327B}" destId="{58059678-AC68-45AA-8DF2-851FFD2B8017}" srcOrd="0" destOrd="0" presId="urn:microsoft.com/office/officeart/2005/8/layout/hierarchy2"/>
    <dgm:cxn modelId="{A5B4FD8E-FBE0-4862-8F83-A89FF7303CF8}" type="presParOf" srcId="{4FC05E8B-F92C-452F-A551-8E7884BEF66D}" destId="{EC9BD044-A2DE-46D5-ABD4-CD8B79289019}" srcOrd="3" destOrd="0" presId="urn:microsoft.com/office/officeart/2005/8/layout/hierarchy2"/>
    <dgm:cxn modelId="{966E70FF-3CB6-4F59-9D46-43C89383BD60}" type="presParOf" srcId="{EC9BD044-A2DE-46D5-ABD4-CD8B79289019}" destId="{292934F0-09FA-4679-ADB4-13FD89405C8D}" srcOrd="0" destOrd="0" presId="urn:microsoft.com/office/officeart/2005/8/layout/hierarchy2"/>
    <dgm:cxn modelId="{83A0B4D5-3143-4F98-9CDF-C2EA55CDA324}" type="presParOf" srcId="{EC9BD044-A2DE-46D5-ABD4-CD8B79289019}" destId="{059530DA-DDC8-4C04-903D-F017C40D590F}" srcOrd="1" destOrd="0" presId="urn:microsoft.com/office/officeart/2005/8/layout/hierarchy2"/>
    <dgm:cxn modelId="{75A7E556-313F-4A44-9290-B1D697CC1805}" type="presParOf" srcId="{4FC05E8B-F92C-452F-A551-8E7884BEF66D}" destId="{01C639BB-7067-47C5-96B3-AC8A09BB3806}" srcOrd="4" destOrd="0" presId="urn:microsoft.com/office/officeart/2005/8/layout/hierarchy2"/>
    <dgm:cxn modelId="{DD0D8E53-5173-488E-A3C1-4E6AD57B3317}" type="presParOf" srcId="{01C639BB-7067-47C5-96B3-AC8A09BB3806}" destId="{FDA435F9-58F8-434A-8453-A0CE49A7F56B}" srcOrd="0" destOrd="0" presId="urn:microsoft.com/office/officeart/2005/8/layout/hierarchy2"/>
    <dgm:cxn modelId="{3621EDA8-7E52-4DE3-9EDA-CD3762E9A7DD}" type="presParOf" srcId="{4FC05E8B-F92C-452F-A551-8E7884BEF66D}" destId="{382355F7-7B61-41B2-BF1C-F06A4EC4A582}" srcOrd="5" destOrd="0" presId="urn:microsoft.com/office/officeart/2005/8/layout/hierarchy2"/>
    <dgm:cxn modelId="{76FA668B-F4D1-4E84-812B-1BFB8A960D87}" type="presParOf" srcId="{382355F7-7B61-41B2-BF1C-F06A4EC4A582}" destId="{6E387219-741B-4392-A793-2A064EE6CAA8}" srcOrd="0" destOrd="0" presId="urn:microsoft.com/office/officeart/2005/8/layout/hierarchy2"/>
    <dgm:cxn modelId="{A9567A98-65D6-4859-B972-7BE7C5DB4973}" type="presParOf" srcId="{382355F7-7B61-41B2-BF1C-F06A4EC4A582}" destId="{A6E95112-3C91-48E8-899D-C3A1ABEA7E86}" srcOrd="1" destOrd="0" presId="urn:microsoft.com/office/officeart/2005/8/layout/hierarchy2"/>
    <dgm:cxn modelId="{CD493320-295C-4A01-A6ED-C96950F0B5A1}" type="presParOf" srcId="{B914CF0C-D5F5-447B-B2CA-672415355BE8}" destId="{CE5D9FC4-6DBD-434C-BE82-87D04FCCF3DB}" srcOrd="2" destOrd="0" presId="urn:microsoft.com/office/officeart/2005/8/layout/hierarchy2"/>
    <dgm:cxn modelId="{AC7F4091-1900-4546-8CE4-D74DD9408A26}" type="presParOf" srcId="{CE5D9FC4-6DBD-434C-BE82-87D04FCCF3DB}" destId="{D6010D39-16D5-475E-8B68-41F8E66C2178}" srcOrd="0" destOrd="0" presId="urn:microsoft.com/office/officeart/2005/8/layout/hierarchy2"/>
    <dgm:cxn modelId="{014F3581-EBF1-4DD7-86F9-21A68FDD939B}" type="presParOf" srcId="{B914CF0C-D5F5-447B-B2CA-672415355BE8}" destId="{F0579ADB-E1E1-4415-A934-D1E4265EB6A5}" srcOrd="3" destOrd="0" presId="urn:microsoft.com/office/officeart/2005/8/layout/hierarchy2"/>
    <dgm:cxn modelId="{FC3310F5-F63E-41D8-8ED8-0D776C36D773}" type="presParOf" srcId="{F0579ADB-E1E1-4415-A934-D1E4265EB6A5}" destId="{01564C59-63C1-4B4C-A555-ADDF8742A927}" srcOrd="0" destOrd="0" presId="urn:microsoft.com/office/officeart/2005/8/layout/hierarchy2"/>
    <dgm:cxn modelId="{E7838F0A-83A4-4C39-9F0D-135B390BF5EA}" type="presParOf" srcId="{F0579ADB-E1E1-4415-A934-D1E4265EB6A5}" destId="{6E07A630-CB81-4200-83FB-9AEF8E81A4D2}" srcOrd="1" destOrd="0" presId="urn:microsoft.com/office/officeart/2005/8/layout/hierarchy2"/>
    <dgm:cxn modelId="{7924C51C-4001-4384-ABB2-50C4EE0A5F83}" type="presParOf" srcId="{6E07A630-CB81-4200-83FB-9AEF8E81A4D2}" destId="{6C7BF9DE-F017-47EE-A273-A71F5732924A}" srcOrd="0" destOrd="0" presId="urn:microsoft.com/office/officeart/2005/8/layout/hierarchy2"/>
    <dgm:cxn modelId="{4751E30E-6457-444F-8E27-48E4C249DC34}" type="presParOf" srcId="{6C7BF9DE-F017-47EE-A273-A71F5732924A}" destId="{ED1A28C1-A3EE-4E64-BE37-ACF19F781483}" srcOrd="0" destOrd="0" presId="urn:microsoft.com/office/officeart/2005/8/layout/hierarchy2"/>
    <dgm:cxn modelId="{369F2D13-4B0C-4473-83F6-C8BF29FF4E94}" type="presParOf" srcId="{6E07A630-CB81-4200-83FB-9AEF8E81A4D2}" destId="{C6DB7979-4243-413A-B138-3986A330104B}" srcOrd="1" destOrd="0" presId="urn:microsoft.com/office/officeart/2005/8/layout/hierarchy2"/>
    <dgm:cxn modelId="{C91BD9C1-4461-4550-B5BF-59744483CF6C}" type="presParOf" srcId="{C6DB7979-4243-413A-B138-3986A330104B}" destId="{6BF3A353-0F1B-4B83-8128-3120BF3A1F20}" srcOrd="0" destOrd="0" presId="urn:microsoft.com/office/officeart/2005/8/layout/hierarchy2"/>
    <dgm:cxn modelId="{81BCAE95-3B1E-47B2-A81D-D9451F2D7899}" type="presParOf" srcId="{C6DB7979-4243-413A-B138-3986A330104B}" destId="{34EDB97C-C55B-4025-A517-2221F1DC4878}" srcOrd="1" destOrd="0" presId="urn:microsoft.com/office/officeart/2005/8/layout/hierarchy2"/>
    <dgm:cxn modelId="{44603625-DFDD-4903-9FEF-88EDDE4EDF74}" type="presParOf" srcId="{B914CF0C-D5F5-447B-B2CA-672415355BE8}" destId="{D8CC8CDF-C60B-42D2-A05B-C2F6CE133910}" srcOrd="4" destOrd="0" presId="urn:microsoft.com/office/officeart/2005/8/layout/hierarchy2"/>
    <dgm:cxn modelId="{ADBE153D-E9AC-4289-8846-C7D4C92A1C1D}" type="presParOf" srcId="{D8CC8CDF-C60B-42D2-A05B-C2F6CE133910}" destId="{E8DE1953-C950-4CD3-AEBF-2B3C42AD9B40}" srcOrd="0" destOrd="0" presId="urn:microsoft.com/office/officeart/2005/8/layout/hierarchy2"/>
    <dgm:cxn modelId="{63C8EB2F-0FB5-400C-8E10-B8B2D62EAB27}" type="presParOf" srcId="{B914CF0C-D5F5-447B-B2CA-672415355BE8}" destId="{9FB98E9E-AA96-45F9-A60F-1C2E1DFFFED4}" srcOrd="5" destOrd="0" presId="urn:microsoft.com/office/officeart/2005/8/layout/hierarchy2"/>
    <dgm:cxn modelId="{8E6DFC01-8BDC-4F3B-9C7F-0552A497EF41}" type="presParOf" srcId="{9FB98E9E-AA96-45F9-A60F-1C2E1DFFFED4}" destId="{99296978-569C-4B0B-BDA8-57565ADCD6E1}" srcOrd="0" destOrd="0" presId="urn:microsoft.com/office/officeart/2005/8/layout/hierarchy2"/>
    <dgm:cxn modelId="{590BF27F-0BD0-44B4-AB70-4B01452DCD37}" type="presParOf" srcId="{9FB98E9E-AA96-45F9-A60F-1C2E1DFFFED4}" destId="{FE3DF3BC-5C01-4DD0-A54D-0247B890C354}" srcOrd="1" destOrd="0" presId="urn:microsoft.com/office/officeart/2005/8/layout/hierarchy2"/>
    <dgm:cxn modelId="{FC083BAC-0CF9-4EE3-B656-23898C081FC0}" type="presParOf" srcId="{FE3DF3BC-5C01-4DD0-A54D-0247B890C354}" destId="{4F3E34EF-0970-465D-88DE-3DE940C1F99E}" srcOrd="0" destOrd="0" presId="urn:microsoft.com/office/officeart/2005/8/layout/hierarchy2"/>
    <dgm:cxn modelId="{F6E4A0A3-52E0-4A1B-9885-77F378F19232}" type="presParOf" srcId="{4F3E34EF-0970-465D-88DE-3DE940C1F99E}" destId="{1C9AD2E3-5E2D-4A6F-9FFD-6F64F9BD8CD4}" srcOrd="0" destOrd="0" presId="urn:microsoft.com/office/officeart/2005/8/layout/hierarchy2"/>
    <dgm:cxn modelId="{4B81764B-CCDD-4BD6-AF4A-5DB87A7D91E2}" type="presParOf" srcId="{FE3DF3BC-5C01-4DD0-A54D-0247B890C354}" destId="{F62F3099-09D8-4756-A50B-89E0E81C0F37}" srcOrd="1" destOrd="0" presId="urn:microsoft.com/office/officeart/2005/8/layout/hierarchy2"/>
    <dgm:cxn modelId="{865889B2-2187-4E19-94E4-59F54FFE9C58}" type="presParOf" srcId="{F62F3099-09D8-4756-A50B-89E0E81C0F37}" destId="{55240B23-4FAB-437F-B310-0D4781089DE1}" srcOrd="0" destOrd="0" presId="urn:microsoft.com/office/officeart/2005/8/layout/hierarchy2"/>
    <dgm:cxn modelId="{7CCE089C-E736-49FB-B8C7-0F955FCF6E1D}" type="presParOf" srcId="{F62F3099-09D8-4756-A50B-89E0E81C0F37}" destId="{6AB38FEF-4E97-4710-A5DA-EB72AEC1E620}" srcOrd="1" destOrd="0" presId="urn:microsoft.com/office/officeart/2005/8/layout/hierarchy2"/>
    <dgm:cxn modelId="{37C60D2B-4B6D-4391-8C16-6EEC0337157D}" type="presParOf" srcId="{B50E19C2-3665-4EBB-BD68-50B88F22A402}" destId="{0968FD2C-78CE-4BE5-A24B-B3FDA8844801}" srcOrd="4" destOrd="0" presId="urn:microsoft.com/office/officeart/2005/8/layout/hierarchy2"/>
    <dgm:cxn modelId="{9CBF88A5-A1D7-4C60-85A0-5D2FD4CF5FF6}" type="presParOf" srcId="{0968FD2C-78CE-4BE5-A24B-B3FDA8844801}" destId="{ECBAFED5-1B67-4A38-85ED-0C2B24800277}" srcOrd="0" destOrd="0" presId="urn:microsoft.com/office/officeart/2005/8/layout/hierarchy2"/>
    <dgm:cxn modelId="{A65DDED8-434B-4DB9-AAC6-6CE0E8BCCFB2}" type="presParOf" srcId="{B50E19C2-3665-4EBB-BD68-50B88F22A402}" destId="{0DD92777-08A4-44B4-99BB-CA34ABD20394}" srcOrd="5" destOrd="0" presId="urn:microsoft.com/office/officeart/2005/8/layout/hierarchy2"/>
    <dgm:cxn modelId="{BCDD2727-513C-4776-8120-D5B4DA55DF1B}" type="presParOf" srcId="{0DD92777-08A4-44B4-99BB-CA34ABD20394}" destId="{A8CD5853-C5AD-4103-AD1E-BFB007F7787E}" srcOrd="0" destOrd="0" presId="urn:microsoft.com/office/officeart/2005/8/layout/hierarchy2"/>
    <dgm:cxn modelId="{58EF358D-A49B-4B38-9333-8E29EB7D0803}" type="presParOf" srcId="{0DD92777-08A4-44B4-99BB-CA34ABD20394}" destId="{7238ECA0-544A-4C43-9EFC-B029AFF70BCF}" srcOrd="1" destOrd="0" presId="urn:microsoft.com/office/officeart/2005/8/layout/hierarchy2"/>
    <dgm:cxn modelId="{8ABDB74E-F369-446C-8651-56795E592316}" type="presParOf" srcId="{7238ECA0-544A-4C43-9EFC-B029AFF70BCF}" destId="{D48A25F6-311C-48F6-9A93-7FE214AD49F5}" srcOrd="0" destOrd="0" presId="urn:microsoft.com/office/officeart/2005/8/layout/hierarchy2"/>
    <dgm:cxn modelId="{ED302595-7192-46A1-8400-9669CC312CFB}" type="presParOf" srcId="{D48A25F6-311C-48F6-9A93-7FE214AD49F5}" destId="{51D2594E-B024-412A-BE3A-1062A7054FD3}" srcOrd="0" destOrd="0" presId="urn:microsoft.com/office/officeart/2005/8/layout/hierarchy2"/>
    <dgm:cxn modelId="{DA7FEACA-38F5-42E1-A407-B80255B2A6BD}" type="presParOf" srcId="{7238ECA0-544A-4C43-9EFC-B029AFF70BCF}" destId="{ECDA0F21-DA80-4B82-98D5-09D13048629E}" srcOrd="1" destOrd="0" presId="urn:microsoft.com/office/officeart/2005/8/layout/hierarchy2"/>
    <dgm:cxn modelId="{DB21CA4F-2936-469F-83CB-0F385EC57633}" type="presParOf" srcId="{ECDA0F21-DA80-4B82-98D5-09D13048629E}" destId="{AE71EEAB-8832-4408-B582-C05EEC4D4AC8}" srcOrd="0" destOrd="0" presId="urn:microsoft.com/office/officeart/2005/8/layout/hierarchy2"/>
    <dgm:cxn modelId="{014BFDDD-5293-4DF4-8ACE-8EF423B451B9}" type="presParOf" srcId="{ECDA0F21-DA80-4B82-98D5-09D13048629E}" destId="{D7B0DFEA-0CFD-4FF1-8C31-9E95BB950B8E}" srcOrd="1" destOrd="0" presId="urn:microsoft.com/office/officeart/2005/8/layout/hierarchy2"/>
    <dgm:cxn modelId="{4E259783-ACFF-4DD2-94AD-9BFCD2F6D699}" type="presParOf" srcId="{7238ECA0-544A-4C43-9EFC-B029AFF70BCF}" destId="{E26AF709-1D9E-40AB-ACAD-0B23010F46E1}" srcOrd="2" destOrd="0" presId="urn:microsoft.com/office/officeart/2005/8/layout/hierarchy2"/>
    <dgm:cxn modelId="{E76C89B5-AA61-4BCB-8499-A67782217F49}" type="presParOf" srcId="{E26AF709-1D9E-40AB-ACAD-0B23010F46E1}" destId="{FD585C71-32BF-41C5-A77D-51F5E643E001}" srcOrd="0" destOrd="0" presId="urn:microsoft.com/office/officeart/2005/8/layout/hierarchy2"/>
    <dgm:cxn modelId="{559D684F-B278-4E1E-80BB-DD68B25F1E8D}" type="presParOf" srcId="{7238ECA0-544A-4C43-9EFC-B029AFF70BCF}" destId="{B8169B84-1943-4833-9BE2-73F865DCD731}" srcOrd="3" destOrd="0" presId="urn:microsoft.com/office/officeart/2005/8/layout/hierarchy2"/>
    <dgm:cxn modelId="{D8BE6036-E6FC-48E6-A624-78EEED692F82}" type="presParOf" srcId="{B8169B84-1943-4833-9BE2-73F865DCD731}" destId="{BDB39A2B-5488-4431-A64E-203EA2D9AE04}" srcOrd="0" destOrd="0" presId="urn:microsoft.com/office/officeart/2005/8/layout/hierarchy2"/>
    <dgm:cxn modelId="{6AC704DB-4A40-4A8D-AFEE-82329AD429F8}" type="presParOf" srcId="{B8169B84-1943-4833-9BE2-73F865DCD731}" destId="{FB5BA3C0-7046-4AAB-AD21-0E582DC084F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3EB43E-1EFE-4DB4-8E7E-EEACA90D9424}">
      <dsp:nvSpPr>
        <dsp:cNvPr id="0" name=""/>
        <dsp:cNvSpPr/>
      </dsp:nvSpPr>
      <dsp:spPr>
        <a:xfrm>
          <a:off x="8757774" y="2942417"/>
          <a:ext cx="386225" cy="6159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چند نکته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8757774" y="2942417"/>
        <a:ext cx="386225" cy="615998"/>
      </dsp:txXfrm>
    </dsp:sp>
    <dsp:sp modelId="{CA4F6B38-C010-4534-908D-5635C8938EB3}">
      <dsp:nvSpPr>
        <dsp:cNvPr id="0" name=""/>
        <dsp:cNvSpPr/>
      </dsp:nvSpPr>
      <dsp:spPr>
        <a:xfrm rot="15395036">
          <a:off x="7035916" y="1886599"/>
          <a:ext cx="2795177" cy="8736"/>
        </a:xfrm>
        <a:custGeom>
          <a:avLst/>
          <a:gdLst/>
          <a:ahLst/>
          <a:cxnLst/>
          <a:rect l="0" t="0" r="0" b="0"/>
          <a:pathLst>
            <a:path>
              <a:moveTo>
                <a:pt x="0" y="4368"/>
              </a:moveTo>
              <a:lnTo>
                <a:pt x="2795177" y="436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5395036">
        <a:off x="7035916" y="1771208"/>
        <a:ext cx="2795177" cy="239517"/>
      </dsp:txXfrm>
    </dsp:sp>
    <dsp:sp modelId="{A233D8F3-BDA9-49DE-A264-4DABF89C0130}">
      <dsp:nvSpPr>
        <dsp:cNvPr id="0" name=""/>
        <dsp:cNvSpPr/>
      </dsp:nvSpPr>
      <dsp:spPr>
        <a:xfrm>
          <a:off x="2032097" y="354105"/>
          <a:ext cx="6077138" cy="35482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انبیا در طول تاریخ بشر توحید و عدالت را برای انسانها به ارمغان آورند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032097" y="354105"/>
        <a:ext cx="6077138" cy="354823"/>
      </dsp:txXfrm>
    </dsp:sp>
    <dsp:sp modelId="{2387F02E-D3F8-4271-BC1D-97E0E926D4F1}">
      <dsp:nvSpPr>
        <dsp:cNvPr id="0" name=""/>
        <dsp:cNvSpPr/>
      </dsp:nvSpPr>
      <dsp:spPr>
        <a:xfrm rot="15261672">
          <a:off x="7230601" y="2087675"/>
          <a:ext cx="2405808" cy="8736"/>
        </a:xfrm>
        <a:custGeom>
          <a:avLst/>
          <a:gdLst/>
          <a:ahLst/>
          <a:cxnLst/>
          <a:rect l="0" t="0" r="0" b="0"/>
          <a:pathLst>
            <a:path>
              <a:moveTo>
                <a:pt x="0" y="4368"/>
              </a:moveTo>
              <a:lnTo>
                <a:pt x="2405808" y="436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5261672">
        <a:off x="7230601" y="1988967"/>
        <a:ext cx="2405808" cy="206152"/>
      </dsp:txXfrm>
    </dsp:sp>
    <dsp:sp modelId="{1EEE2776-D081-49F2-8FEF-3D69587B5F96}">
      <dsp:nvSpPr>
        <dsp:cNvPr id="0" name=""/>
        <dsp:cNvSpPr/>
      </dsp:nvSpPr>
      <dsp:spPr>
        <a:xfrm>
          <a:off x="1271163" y="756259"/>
          <a:ext cx="6838071" cy="35482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برخی از آنها صاحب کتاب و شریعت بودند اما امروزه چیزی از کتب آنها باقی نمانده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271163" y="756259"/>
        <a:ext cx="6838071" cy="354823"/>
      </dsp:txXfrm>
    </dsp:sp>
    <dsp:sp modelId="{63E9EFA5-0567-4943-81A9-C44A0A7E79BF}">
      <dsp:nvSpPr>
        <dsp:cNvPr id="0" name=""/>
        <dsp:cNvSpPr/>
      </dsp:nvSpPr>
      <dsp:spPr>
        <a:xfrm rot="15168503">
          <a:off x="7459528" y="2288752"/>
          <a:ext cx="2004134" cy="8736"/>
        </a:xfrm>
        <a:custGeom>
          <a:avLst/>
          <a:gdLst/>
          <a:ahLst/>
          <a:cxnLst/>
          <a:rect l="0" t="0" r="0" b="0"/>
          <a:pathLst>
            <a:path>
              <a:moveTo>
                <a:pt x="0" y="4368"/>
              </a:moveTo>
              <a:lnTo>
                <a:pt x="2004134" y="436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5168503">
        <a:off x="7459528" y="2207253"/>
        <a:ext cx="2004134" cy="171733"/>
      </dsp:txXfrm>
    </dsp:sp>
    <dsp:sp modelId="{7FED8CE0-DAD1-48EB-A5F0-E3B355338F7B}">
      <dsp:nvSpPr>
        <dsp:cNvPr id="0" name=""/>
        <dsp:cNvSpPr/>
      </dsp:nvSpPr>
      <dsp:spPr>
        <a:xfrm>
          <a:off x="0" y="1158412"/>
          <a:ext cx="8165416" cy="35482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نگاهی گذرا بر تورات و انجیل امروزی نشان  میدهد که نمی توان این دو کتاب را وحی بر دو پیامبر الهی قلمداد نمود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0" y="1158412"/>
        <a:ext cx="8165416" cy="354823"/>
      </dsp:txXfrm>
    </dsp:sp>
    <dsp:sp modelId="{22DEBE29-1657-4193-AAFC-D39F87DB9CCC}">
      <dsp:nvSpPr>
        <dsp:cNvPr id="0" name=""/>
        <dsp:cNvSpPr/>
      </dsp:nvSpPr>
      <dsp:spPr>
        <a:xfrm rot="11504422">
          <a:off x="8254013" y="3194254"/>
          <a:ext cx="509086" cy="8736"/>
        </a:xfrm>
        <a:custGeom>
          <a:avLst/>
          <a:gdLst/>
          <a:ahLst/>
          <a:cxnLst/>
          <a:rect l="0" t="0" r="0" b="0"/>
          <a:pathLst>
            <a:path>
              <a:moveTo>
                <a:pt x="0" y="4368"/>
              </a:moveTo>
              <a:lnTo>
                <a:pt x="509086" y="436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1504422">
        <a:off x="8254013" y="3176811"/>
        <a:ext cx="509086" cy="43623"/>
      </dsp:txXfrm>
    </dsp:sp>
    <dsp:sp modelId="{111EC298-FA9F-47F8-A613-631A9D798C73}">
      <dsp:nvSpPr>
        <dsp:cNvPr id="0" name=""/>
        <dsp:cNvSpPr/>
      </dsp:nvSpPr>
      <dsp:spPr>
        <a:xfrm>
          <a:off x="7425000" y="2838830"/>
          <a:ext cx="834338" cy="61599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نمونه ای از تحریفات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7425000" y="2838830"/>
        <a:ext cx="834338" cy="615998"/>
      </dsp:txXfrm>
    </dsp:sp>
    <dsp:sp modelId="{42046062-3FF9-41DD-BA16-189C5C7D8CB2}">
      <dsp:nvSpPr>
        <dsp:cNvPr id="0" name=""/>
        <dsp:cNvSpPr/>
      </dsp:nvSpPr>
      <dsp:spPr>
        <a:xfrm rot="15181247">
          <a:off x="6866596" y="2729106"/>
          <a:ext cx="864386" cy="8736"/>
        </a:xfrm>
        <a:custGeom>
          <a:avLst/>
          <a:gdLst/>
          <a:ahLst/>
          <a:cxnLst/>
          <a:rect l="0" t="0" r="0" b="0"/>
          <a:pathLst>
            <a:path>
              <a:moveTo>
                <a:pt x="0" y="4368"/>
              </a:moveTo>
              <a:lnTo>
                <a:pt x="864386" y="436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5181247">
        <a:off x="6866596" y="2696440"/>
        <a:ext cx="864386" cy="74068"/>
      </dsp:txXfrm>
    </dsp:sp>
    <dsp:sp modelId="{C7E6E56E-413E-4D64-B9C3-0472DFD7BC69}">
      <dsp:nvSpPr>
        <dsp:cNvPr id="0" name=""/>
        <dsp:cNvSpPr/>
      </dsp:nvSpPr>
      <dsp:spPr>
        <a:xfrm>
          <a:off x="6541522" y="2162356"/>
          <a:ext cx="631055" cy="3155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تورات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541522" y="2162356"/>
        <a:ext cx="631055" cy="315527"/>
      </dsp:txXfrm>
    </dsp:sp>
    <dsp:sp modelId="{40A19147-960A-4F7A-A869-14274A36CEF6}">
      <dsp:nvSpPr>
        <dsp:cNvPr id="0" name=""/>
        <dsp:cNvSpPr/>
      </dsp:nvSpPr>
      <dsp:spPr>
        <a:xfrm rot="14392069">
          <a:off x="6163892" y="2098308"/>
          <a:ext cx="502836" cy="8736"/>
        </a:xfrm>
        <a:custGeom>
          <a:avLst/>
          <a:gdLst/>
          <a:ahLst/>
          <a:cxnLst/>
          <a:rect l="0" t="0" r="0" b="0"/>
          <a:pathLst>
            <a:path>
              <a:moveTo>
                <a:pt x="0" y="4368"/>
              </a:moveTo>
              <a:lnTo>
                <a:pt x="502836" y="436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4392069">
        <a:off x="6163892" y="2081132"/>
        <a:ext cx="502836" cy="43087"/>
      </dsp:txXfrm>
    </dsp:sp>
    <dsp:sp modelId="{22CC397A-0627-47F6-BDE6-F3B1F4C3A988}">
      <dsp:nvSpPr>
        <dsp:cNvPr id="0" name=""/>
        <dsp:cNvSpPr/>
      </dsp:nvSpPr>
      <dsp:spPr>
        <a:xfrm>
          <a:off x="5658044" y="1560565"/>
          <a:ext cx="631055" cy="6493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خدای تورات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658044" y="1560565"/>
        <a:ext cx="631055" cy="649334"/>
      </dsp:txXfrm>
    </dsp:sp>
    <dsp:sp modelId="{6008A680-C827-40AB-B7D9-702860F17F66}">
      <dsp:nvSpPr>
        <dsp:cNvPr id="0" name=""/>
        <dsp:cNvSpPr/>
      </dsp:nvSpPr>
      <dsp:spPr>
        <a:xfrm rot="15630087">
          <a:off x="5575624" y="1811088"/>
          <a:ext cx="141490" cy="8736"/>
        </a:xfrm>
        <a:custGeom>
          <a:avLst/>
          <a:gdLst/>
          <a:ahLst/>
          <a:cxnLst/>
          <a:rect l="0" t="0" r="0" b="0"/>
          <a:pathLst>
            <a:path>
              <a:moveTo>
                <a:pt x="0" y="4368"/>
              </a:moveTo>
              <a:lnTo>
                <a:pt x="141490" y="436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5630087">
        <a:off x="5575624" y="1809395"/>
        <a:ext cx="141490" cy="12124"/>
      </dsp:txXfrm>
    </dsp:sp>
    <dsp:sp modelId="{2EE9BCCE-0CAC-443B-8188-8F842A874B2C}">
      <dsp:nvSpPr>
        <dsp:cNvPr id="0" name=""/>
        <dsp:cNvSpPr/>
      </dsp:nvSpPr>
      <dsp:spPr>
        <a:xfrm>
          <a:off x="2" y="1595391"/>
          <a:ext cx="5634692" cy="30058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از بسیاری از امور آگاهی ندارد و مکرر پشیمان می شود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" y="1595391"/>
        <a:ext cx="5634692" cy="300581"/>
      </dsp:txXfrm>
    </dsp:sp>
    <dsp:sp modelId="{E940BF53-2567-480F-91A5-AA25BE1186EF}">
      <dsp:nvSpPr>
        <dsp:cNvPr id="0" name=""/>
        <dsp:cNvSpPr/>
      </dsp:nvSpPr>
      <dsp:spPr>
        <a:xfrm rot="5783637">
          <a:off x="5541537" y="1985044"/>
          <a:ext cx="209664" cy="8736"/>
        </a:xfrm>
        <a:custGeom>
          <a:avLst/>
          <a:gdLst/>
          <a:ahLst/>
          <a:cxnLst/>
          <a:rect l="0" t="0" r="0" b="0"/>
          <a:pathLst>
            <a:path>
              <a:moveTo>
                <a:pt x="0" y="4368"/>
              </a:moveTo>
              <a:lnTo>
                <a:pt x="209664" y="436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5783637">
        <a:off x="5541537" y="1980429"/>
        <a:ext cx="209664" cy="17966"/>
      </dsp:txXfrm>
    </dsp:sp>
    <dsp:sp modelId="{46079B1E-571A-440E-A360-D0FE9DBB3820}">
      <dsp:nvSpPr>
        <dsp:cNvPr id="0" name=""/>
        <dsp:cNvSpPr/>
      </dsp:nvSpPr>
      <dsp:spPr>
        <a:xfrm>
          <a:off x="2" y="1943302"/>
          <a:ext cx="5634692" cy="30058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با یعقوب کشتی میگیرد و مغلوب او می شود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" y="1943302"/>
        <a:ext cx="5634692" cy="300581"/>
      </dsp:txXfrm>
    </dsp:sp>
    <dsp:sp modelId="{5682169C-4760-4D2F-B314-2314FE177EF0}">
      <dsp:nvSpPr>
        <dsp:cNvPr id="0" name=""/>
        <dsp:cNvSpPr/>
      </dsp:nvSpPr>
      <dsp:spPr>
        <a:xfrm rot="7207931">
          <a:off x="6163892" y="2533196"/>
          <a:ext cx="502836" cy="8736"/>
        </a:xfrm>
        <a:custGeom>
          <a:avLst/>
          <a:gdLst/>
          <a:ahLst/>
          <a:cxnLst/>
          <a:rect l="0" t="0" r="0" b="0"/>
          <a:pathLst>
            <a:path>
              <a:moveTo>
                <a:pt x="0" y="4368"/>
              </a:moveTo>
              <a:lnTo>
                <a:pt x="502836" y="436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7207931">
        <a:off x="6163892" y="2516020"/>
        <a:ext cx="502836" cy="43087"/>
      </dsp:txXfrm>
    </dsp:sp>
    <dsp:sp modelId="{77528CB3-1BEE-4C7A-9D13-EAB1EC95F3C2}">
      <dsp:nvSpPr>
        <dsp:cNvPr id="0" name=""/>
        <dsp:cNvSpPr/>
      </dsp:nvSpPr>
      <dsp:spPr>
        <a:xfrm>
          <a:off x="5658044" y="2430341"/>
          <a:ext cx="631055" cy="6493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انبیا در تورات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658044" y="2430341"/>
        <a:ext cx="631055" cy="649334"/>
      </dsp:txXfrm>
    </dsp:sp>
    <dsp:sp modelId="{B477904E-D4F4-40B9-9514-B52BDDB51E0F}">
      <dsp:nvSpPr>
        <dsp:cNvPr id="0" name=""/>
        <dsp:cNvSpPr/>
      </dsp:nvSpPr>
      <dsp:spPr>
        <a:xfrm rot="15944437">
          <a:off x="5489182" y="2593887"/>
          <a:ext cx="314373" cy="8736"/>
        </a:xfrm>
        <a:custGeom>
          <a:avLst/>
          <a:gdLst/>
          <a:ahLst/>
          <a:cxnLst/>
          <a:rect l="0" t="0" r="0" b="0"/>
          <a:pathLst>
            <a:path>
              <a:moveTo>
                <a:pt x="0" y="4368"/>
              </a:moveTo>
              <a:lnTo>
                <a:pt x="314373" y="436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5944437">
        <a:off x="5489182" y="2584786"/>
        <a:ext cx="314373" cy="26938"/>
      </dsp:txXfrm>
    </dsp:sp>
    <dsp:sp modelId="{F8B2F74A-008F-461D-BC3B-AC0737390385}">
      <dsp:nvSpPr>
        <dsp:cNvPr id="0" name=""/>
        <dsp:cNvSpPr/>
      </dsp:nvSpPr>
      <dsp:spPr>
        <a:xfrm>
          <a:off x="2" y="2291212"/>
          <a:ext cx="5634692" cy="30058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زنا می کنند حتی با محارم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" y="2291212"/>
        <a:ext cx="5634692" cy="300581"/>
      </dsp:txXfrm>
    </dsp:sp>
    <dsp:sp modelId="{662C0C4E-952C-46DE-8FD0-923BA78A9804}">
      <dsp:nvSpPr>
        <dsp:cNvPr id="0" name=""/>
        <dsp:cNvSpPr/>
      </dsp:nvSpPr>
      <dsp:spPr>
        <a:xfrm rot="7449767">
          <a:off x="5625579" y="2767843"/>
          <a:ext cx="41579" cy="8736"/>
        </a:xfrm>
        <a:custGeom>
          <a:avLst/>
          <a:gdLst/>
          <a:ahLst/>
          <a:cxnLst/>
          <a:rect l="0" t="0" r="0" b="0"/>
          <a:pathLst>
            <a:path>
              <a:moveTo>
                <a:pt x="0" y="4368"/>
              </a:moveTo>
              <a:lnTo>
                <a:pt x="41579" y="436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7449767">
        <a:off x="5625579" y="2770429"/>
        <a:ext cx="41579" cy="3562"/>
      </dsp:txXfrm>
    </dsp:sp>
    <dsp:sp modelId="{03B58624-5F7F-451E-8092-FEB9AF67D127}">
      <dsp:nvSpPr>
        <dsp:cNvPr id="0" name=""/>
        <dsp:cNvSpPr/>
      </dsp:nvSpPr>
      <dsp:spPr>
        <a:xfrm>
          <a:off x="2" y="2639123"/>
          <a:ext cx="5634692" cy="30058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شرب خمر می کنند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" y="2639123"/>
        <a:ext cx="5634692" cy="300581"/>
      </dsp:txXfrm>
    </dsp:sp>
    <dsp:sp modelId="{E50C783F-D6CE-49C6-8187-360F24F34ADB}">
      <dsp:nvSpPr>
        <dsp:cNvPr id="0" name=""/>
        <dsp:cNvSpPr/>
      </dsp:nvSpPr>
      <dsp:spPr>
        <a:xfrm rot="5609692">
          <a:off x="5454855" y="2941798"/>
          <a:ext cx="383028" cy="8736"/>
        </a:xfrm>
        <a:custGeom>
          <a:avLst/>
          <a:gdLst/>
          <a:ahLst/>
          <a:cxnLst/>
          <a:rect l="0" t="0" r="0" b="0"/>
          <a:pathLst>
            <a:path>
              <a:moveTo>
                <a:pt x="0" y="4368"/>
              </a:moveTo>
              <a:lnTo>
                <a:pt x="383028" y="436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5609692">
        <a:off x="5454855" y="2929756"/>
        <a:ext cx="383028" cy="32821"/>
      </dsp:txXfrm>
    </dsp:sp>
    <dsp:sp modelId="{7AEF0703-17F0-4F16-86E4-6211DF05179E}">
      <dsp:nvSpPr>
        <dsp:cNvPr id="0" name=""/>
        <dsp:cNvSpPr/>
      </dsp:nvSpPr>
      <dsp:spPr>
        <a:xfrm>
          <a:off x="2" y="2987033"/>
          <a:ext cx="5634692" cy="30058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مرگ موسی در تورات شرح داده شده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" y="2987033"/>
        <a:ext cx="5634692" cy="300581"/>
      </dsp:txXfrm>
    </dsp:sp>
    <dsp:sp modelId="{CD77CF91-AE2A-4085-9403-21CFFD16769B}">
      <dsp:nvSpPr>
        <dsp:cNvPr id="0" name=""/>
        <dsp:cNvSpPr/>
      </dsp:nvSpPr>
      <dsp:spPr>
        <a:xfrm rot="6418753">
          <a:off x="6866596" y="3555815"/>
          <a:ext cx="864386" cy="8736"/>
        </a:xfrm>
        <a:custGeom>
          <a:avLst/>
          <a:gdLst/>
          <a:ahLst/>
          <a:cxnLst/>
          <a:rect l="0" t="0" r="0" b="0"/>
          <a:pathLst>
            <a:path>
              <a:moveTo>
                <a:pt x="0" y="4368"/>
              </a:moveTo>
              <a:lnTo>
                <a:pt x="864386" y="436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6418753">
        <a:off x="6866596" y="3523149"/>
        <a:ext cx="864386" cy="74068"/>
      </dsp:txXfrm>
    </dsp:sp>
    <dsp:sp modelId="{F75A2C3A-105F-4343-97F8-D5EDB8A808E1}">
      <dsp:nvSpPr>
        <dsp:cNvPr id="0" name=""/>
        <dsp:cNvSpPr/>
      </dsp:nvSpPr>
      <dsp:spPr>
        <a:xfrm>
          <a:off x="6541522" y="3815774"/>
          <a:ext cx="631055" cy="3155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انجیل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541522" y="3815774"/>
        <a:ext cx="631055" cy="315527"/>
      </dsp:txXfrm>
    </dsp:sp>
    <dsp:sp modelId="{11627CEC-3CFD-4E85-9FA2-6B1F93547C68}">
      <dsp:nvSpPr>
        <dsp:cNvPr id="0" name=""/>
        <dsp:cNvSpPr/>
      </dsp:nvSpPr>
      <dsp:spPr>
        <a:xfrm rot="14044238">
          <a:off x="6200222" y="3795004"/>
          <a:ext cx="430176" cy="8736"/>
        </a:xfrm>
        <a:custGeom>
          <a:avLst/>
          <a:gdLst/>
          <a:ahLst/>
          <a:cxnLst/>
          <a:rect l="0" t="0" r="0" b="0"/>
          <a:pathLst>
            <a:path>
              <a:moveTo>
                <a:pt x="0" y="4368"/>
              </a:moveTo>
              <a:lnTo>
                <a:pt x="430176" y="436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4044238">
        <a:off x="6200222" y="3780941"/>
        <a:ext cx="430176" cy="36861"/>
      </dsp:txXfrm>
    </dsp:sp>
    <dsp:sp modelId="{DE15BF82-27E5-474F-8A46-8FC64E375CB8}">
      <dsp:nvSpPr>
        <dsp:cNvPr id="0" name=""/>
        <dsp:cNvSpPr/>
      </dsp:nvSpPr>
      <dsp:spPr>
        <a:xfrm>
          <a:off x="5658044" y="3300539"/>
          <a:ext cx="631055" cy="6493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خدای انجیل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658044" y="3300539"/>
        <a:ext cx="631055" cy="649334"/>
      </dsp:txXfrm>
    </dsp:sp>
    <dsp:sp modelId="{823000B7-2EEE-43F5-98EA-DA83BB2211F0}">
      <dsp:nvSpPr>
        <dsp:cNvPr id="0" name=""/>
        <dsp:cNvSpPr/>
      </dsp:nvSpPr>
      <dsp:spPr>
        <a:xfrm rot="7449767">
          <a:off x="5625579" y="3638040"/>
          <a:ext cx="41579" cy="8736"/>
        </a:xfrm>
        <a:custGeom>
          <a:avLst/>
          <a:gdLst/>
          <a:ahLst/>
          <a:cxnLst/>
          <a:rect l="0" t="0" r="0" b="0"/>
          <a:pathLst>
            <a:path>
              <a:moveTo>
                <a:pt x="0" y="4368"/>
              </a:moveTo>
              <a:lnTo>
                <a:pt x="41579" y="436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7449767">
        <a:off x="5625579" y="3640627"/>
        <a:ext cx="41579" cy="3562"/>
      </dsp:txXfrm>
    </dsp:sp>
    <dsp:sp modelId="{9CAB520B-494C-413E-AE92-37A7BB9CF2E3}">
      <dsp:nvSpPr>
        <dsp:cNvPr id="0" name=""/>
        <dsp:cNvSpPr/>
      </dsp:nvSpPr>
      <dsp:spPr>
        <a:xfrm>
          <a:off x="2" y="3509321"/>
          <a:ext cx="5634692" cy="30058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واحد است و در عین حال هم پسر است و هم پدر است و هم روح القدس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" y="3509321"/>
        <a:ext cx="5634692" cy="300581"/>
      </dsp:txXfrm>
    </dsp:sp>
    <dsp:sp modelId="{23A5020F-36D1-4F53-AD17-351BD4704AB7}">
      <dsp:nvSpPr>
        <dsp:cNvPr id="0" name=""/>
        <dsp:cNvSpPr/>
      </dsp:nvSpPr>
      <dsp:spPr>
        <a:xfrm rot="7555762">
          <a:off x="6200222" y="4143336"/>
          <a:ext cx="430176" cy="8736"/>
        </a:xfrm>
        <a:custGeom>
          <a:avLst/>
          <a:gdLst/>
          <a:ahLst/>
          <a:cxnLst/>
          <a:rect l="0" t="0" r="0" b="0"/>
          <a:pathLst>
            <a:path>
              <a:moveTo>
                <a:pt x="0" y="4368"/>
              </a:moveTo>
              <a:lnTo>
                <a:pt x="430176" y="436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7555762">
        <a:off x="6200222" y="4129273"/>
        <a:ext cx="430176" cy="36861"/>
      </dsp:txXfrm>
    </dsp:sp>
    <dsp:sp modelId="{9D398B7B-98CD-4201-AC00-BA290CFA6C5A}">
      <dsp:nvSpPr>
        <dsp:cNvPr id="0" name=""/>
        <dsp:cNvSpPr/>
      </dsp:nvSpPr>
      <dsp:spPr>
        <a:xfrm>
          <a:off x="5658044" y="3997203"/>
          <a:ext cx="631055" cy="6493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انبیا در انجیل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658044" y="3997203"/>
        <a:ext cx="631055" cy="649334"/>
      </dsp:txXfrm>
    </dsp:sp>
    <dsp:sp modelId="{643F2540-3B89-4F7D-948D-51B2040D3E61}">
      <dsp:nvSpPr>
        <dsp:cNvPr id="0" name=""/>
        <dsp:cNvSpPr/>
      </dsp:nvSpPr>
      <dsp:spPr>
        <a:xfrm rot="15944437">
          <a:off x="5489182" y="4160749"/>
          <a:ext cx="314373" cy="8736"/>
        </a:xfrm>
        <a:custGeom>
          <a:avLst/>
          <a:gdLst/>
          <a:ahLst/>
          <a:cxnLst/>
          <a:rect l="0" t="0" r="0" b="0"/>
          <a:pathLst>
            <a:path>
              <a:moveTo>
                <a:pt x="0" y="4368"/>
              </a:moveTo>
              <a:lnTo>
                <a:pt x="314373" y="436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5944437">
        <a:off x="5489182" y="4151648"/>
        <a:ext cx="314373" cy="26938"/>
      </dsp:txXfrm>
    </dsp:sp>
    <dsp:sp modelId="{277EB394-632B-4D02-B170-A5C5193AAA86}">
      <dsp:nvSpPr>
        <dsp:cNvPr id="0" name=""/>
        <dsp:cNvSpPr/>
      </dsp:nvSpPr>
      <dsp:spPr>
        <a:xfrm>
          <a:off x="2" y="3858074"/>
          <a:ext cx="5634692" cy="30058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عیسی در انجیل شرب خمر می کند و شراب معجزه اوست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" y="3858074"/>
        <a:ext cx="5634692" cy="300581"/>
      </dsp:txXfrm>
    </dsp:sp>
    <dsp:sp modelId="{4FFD332E-86B9-42FB-9DE4-4F9B83E804F8}">
      <dsp:nvSpPr>
        <dsp:cNvPr id="0" name=""/>
        <dsp:cNvSpPr/>
      </dsp:nvSpPr>
      <dsp:spPr>
        <a:xfrm rot="7449767">
          <a:off x="5625579" y="4334704"/>
          <a:ext cx="41579" cy="8736"/>
        </a:xfrm>
        <a:custGeom>
          <a:avLst/>
          <a:gdLst/>
          <a:ahLst/>
          <a:cxnLst/>
          <a:rect l="0" t="0" r="0" b="0"/>
          <a:pathLst>
            <a:path>
              <a:moveTo>
                <a:pt x="0" y="4368"/>
              </a:moveTo>
              <a:lnTo>
                <a:pt x="41579" y="436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7449767">
        <a:off x="5625579" y="4337291"/>
        <a:ext cx="41579" cy="3562"/>
      </dsp:txXfrm>
    </dsp:sp>
    <dsp:sp modelId="{CF0AAA7A-EA55-4AC8-BB12-A807100C5C7D}">
      <dsp:nvSpPr>
        <dsp:cNvPr id="0" name=""/>
        <dsp:cNvSpPr/>
      </dsp:nvSpPr>
      <dsp:spPr>
        <a:xfrm>
          <a:off x="2" y="4205984"/>
          <a:ext cx="5634692" cy="30058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عیسی دارای مقام الوهیت است و با رفتن بر صلیب گناه بشر را پاک کرده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" y="4205984"/>
        <a:ext cx="5634692" cy="300581"/>
      </dsp:txXfrm>
    </dsp:sp>
    <dsp:sp modelId="{856B07F7-0721-4926-A432-CB45E2368268}">
      <dsp:nvSpPr>
        <dsp:cNvPr id="0" name=""/>
        <dsp:cNvSpPr/>
      </dsp:nvSpPr>
      <dsp:spPr>
        <a:xfrm rot="5630396">
          <a:off x="5472021" y="4491457"/>
          <a:ext cx="348693" cy="8736"/>
        </a:xfrm>
        <a:custGeom>
          <a:avLst/>
          <a:gdLst/>
          <a:ahLst/>
          <a:cxnLst/>
          <a:rect l="0" t="0" r="0" b="0"/>
          <a:pathLst>
            <a:path>
              <a:moveTo>
                <a:pt x="0" y="4368"/>
              </a:moveTo>
              <a:lnTo>
                <a:pt x="348693" y="436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5630396">
        <a:off x="5472021" y="4480885"/>
        <a:ext cx="348693" cy="29879"/>
      </dsp:txXfrm>
    </dsp:sp>
    <dsp:sp modelId="{F1B73A2A-56E0-45E8-988B-7932509E6EFE}">
      <dsp:nvSpPr>
        <dsp:cNvPr id="0" name=""/>
        <dsp:cNvSpPr/>
      </dsp:nvSpPr>
      <dsp:spPr>
        <a:xfrm>
          <a:off x="0" y="4519490"/>
          <a:ext cx="5634692" cy="30058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آدم </a:t>
          </a: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عامل گنه کار شدن ذات همه انسانهاست</a:t>
          </a:r>
          <a:endParaRPr lang="fa-IR" sz="1600" kern="1200" dirty="0" smtClean="0">
            <a:solidFill>
              <a:schemeClr val="tx1"/>
            </a:solidFill>
            <a:cs typeface="B Koodak" pitchFamily="2" charset="-78"/>
          </a:endParaRPr>
        </a:p>
      </dsp:txBody>
      <dsp:txXfrm>
        <a:off x="0" y="4519490"/>
        <a:ext cx="5634692" cy="300581"/>
      </dsp:txXfrm>
    </dsp:sp>
    <dsp:sp modelId="{0F682167-DE0F-4CBC-ABE3-40E68DE3162C}">
      <dsp:nvSpPr>
        <dsp:cNvPr id="0" name=""/>
        <dsp:cNvSpPr/>
      </dsp:nvSpPr>
      <dsp:spPr>
        <a:xfrm rot="6517139">
          <a:off x="7417857" y="4208540"/>
          <a:ext cx="2031296" cy="8736"/>
        </a:xfrm>
        <a:custGeom>
          <a:avLst/>
          <a:gdLst/>
          <a:ahLst/>
          <a:cxnLst/>
          <a:rect l="0" t="0" r="0" b="0"/>
          <a:pathLst>
            <a:path>
              <a:moveTo>
                <a:pt x="0" y="4368"/>
              </a:moveTo>
              <a:lnTo>
                <a:pt x="2031296" y="436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6517139">
        <a:off x="7417857" y="4125878"/>
        <a:ext cx="2031296" cy="174060"/>
      </dsp:txXfrm>
    </dsp:sp>
    <dsp:sp modelId="{4A796817-E583-4354-921F-E7CBC069DEAC}">
      <dsp:nvSpPr>
        <dsp:cNvPr id="0" name=""/>
        <dsp:cNvSpPr/>
      </dsp:nvSpPr>
      <dsp:spPr>
        <a:xfrm>
          <a:off x="1575597" y="4867400"/>
          <a:ext cx="6533637" cy="61599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پس از شش سده از میلاد مسیح خداوند متعال آخرین پیامبر خود را با کاملترین شریعت و با کتابی فرا بشری و غیر قابل تحریف برای جهانیان فرستاد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575597" y="4867400"/>
        <a:ext cx="6533637" cy="615998"/>
      </dsp:txXfrm>
    </dsp:sp>
    <dsp:sp modelId="{D5E8CB31-F90D-49D5-8E39-14CA36EF02A6}">
      <dsp:nvSpPr>
        <dsp:cNvPr id="0" name=""/>
        <dsp:cNvSpPr/>
      </dsp:nvSpPr>
      <dsp:spPr>
        <a:xfrm rot="6244001">
          <a:off x="7099342" y="4540204"/>
          <a:ext cx="2668325" cy="8736"/>
        </a:xfrm>
        <a:custGeom>
          <a:avLst/>
          <a:gdLst/>
          <a:ahLst/>
          <a:cxnLst/>
          <a:rect l="0" t="0" r="0" b="0"/>
          <a:pathLst>
            <a:path>
              <a:moveTo>
                <a:pt x="0" y="4368"/>
              </a:moveTo>
              <a:lnTo>
                <a:pt x="2668325" y="436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6244001">
        <a:off x="7099342" y="4430249"/>
        <a:ext cx="2668325" cy="228647"/>
      </dsp:txXfrm>
    </dsp:sp>
    <dsp:sp modelId="{14BEFFB9-EA7C-46E3-9F7D-6BC7985733B5}">
      <dsp:nvSpPr>
        <dsp:cNvPr id="0" name=""/>
        <dsp:cNvSpPr/>
      </dsp:nvSpPr>
      <dsp:spPr>
        <a:xfrm>
          <a:off x="1549825" y="5530729"/>
          <a:ext cx="6559410" cy="61599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با اثبات نبوت آن حضرت و حقانیت قرآن کریم راه تضمین شده در سایر مسایل جهان بینی و ائدئولوژی حق معین می شود ...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549825" y="5530729"/>
        <a:ext cx="6559410" cy="6159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FB94FB-F57E-44B1-AA8E-2FE91D742B44}">
      <dsp:nvSpPr>
        <dsp:cNvPr id="0" name=""/>
        <dsp:cNvSpPr/>
      </dsp:nvSpPr>
      <dsp:spPr>
        <a:xfrm>
          <a:off x="8161451" y="2365927"/>
          <a:ext cx="930030" cy="12330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0000"/>
                <a:satMod val="250000"/>
              </a:schemeClr>
            </a:gs>
            <a:gs pos="72000">
              <a:schemeClr val="accent2">
                <a:tint val="75000"/>
                <a:satMod val="210000"/>
              </a:schemeClr>
            </a:gs>
            <a:gs pos="100000">
              <a:schemeClr val="accent2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i="0" kern="1200" dirty="0" smtClean="0">
              <a:solidFill>
                <a:schemeClr val="tx1"/>
              </a:solidFill>
              <a:cs typeface="B Koodak" pitchFamily="2" charset="-78"/>
            </a:rPr>
            <a:t>رسالت ایشان از سه طریق قابل اثبات است</a:t>
          </a:r>
          <a:endParaRPr lang="fa-IR" sz="1600" i="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8161451" y="2365927"/>
        <a:ext cx="930030" cy="1233022"/>
      </dsp:txXfrm>
    </dsp:sp>
    <dsp:sp modelId="{4C0B2A07-9208-4428-BE37-79D4D4C4DB02}">
      <dsp:nvSpPr>
        <dsp:cNvPr id="0" name=""/>
        <dsp:cNvSpPr/>
      </dsp:nvSpPr>
      <dsp:spPr>
        <a:xfrm rot="15574032">
          <a:off x="6607206" y="1679618"/>
          <a:ext cx="2631898" cy="17253"/>
        </a:xfrm>
        <a:custGeom>
          <a:avLst/>
          <a:gdLst/>
          <a:ahLst/>
          <a:cxnLst/>
          <a:rect l="0" t="0" r="0" b="0"/>
          <a:pathLst>
            <a:path>
              <a:moveTo>
                <a:pt x="0" y="8626"/>
              </a:moveTo>
              <a:lnTo>
                <a:pt x="2631898" y="8626"/>
              </a:lnTo>
            </a:path>
          </a:pathLst>
        </a:custGeom>
        <a:noFill/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i="0" kern="1200">
            <a:solidFill>
              <a:schemeClr val="tx1"/>
            </a:solidFill>
            <a:cs typeface="B Koodak" pitchFamily="2" charset="-78"/>
          </a:endParaRPr>
        </a:p>
      </dsp:txBody>
      <dsp:txXfrm rot="15574032">
        <a:off x="7857358" y="1622447"/>
        <a:ext cx="131594" cy="131594"/>
      </dsp:txXfrm>
    </dsp:sp>
    <dsp:sp modelId="{D8552FA5-2461-4E55-B5B5-9C7422B272D7}">
      <dsp:nvSpPr>
        <dsp:cNvPr id="0" name=""/>
        <dsp:cNvSpPr/>
      </dsp:nvSpPr>
      <dsp:spPr>
        <a:xfrm>
          <a:off x="6451469" y="96181"/>
          <a:ext cx="1233391" cy="5957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0000"/>
                <a:satMod val="250000"/>
              </a:schemeClr>
            </a:gs>
            <a:gs pos="72000">
              <a:schemeClr val="accent2">
                <a:tint val="75000"/>
                <a:satMod val="210000"/>
              </a:schemeClr>
            </a:gs>
            <a:gs pos="100000">
              <a:schemeClr val="accent2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i="0" kern="1200" dirty="0" smtClean="0">
              <a:solidFill>
                <a:schemeClr val="tx1"/>
              </a:solidFill>
              <a:cs typeface="B Koodak" pitchFamily="2" charset="-78"/>
            </a:rPr>
            <a:t>قرائن اطمینان بخش</a:t>
          </a:r>
          <a:endParaRPr lang="fa-IR" sz="1600" i="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451469" y="96181"/>
        <a:ext cx="1233391" cy="595737"/>
      </dsp:txXfrm>
    </dsp:sp>
    <dsp:sp modelId="{E0CC2C41-0442-455C-8628-AF87880E2D49}">
      <dsp:nvSpPr>
        <dsp:cNvPr id="0" name=""/>
        <dsp:cNvSpPr/>
      </dsp:nvSpPr>
      <dsp:spPr>
        <a:xfrm rot="10800000">
          <a:off x="5974879" y="385423"/>
          <a:ext cx="476590" cy="17253"/>
        </a:xfrm>
        <a:custGeom>
          <a:avLst/>
          <a:gdLst/>
          <a:ahLst/>
          <a:cxnLst/>
          <a:rect l="0" t="0" r="0" b="0"/>
          <a:pathLst>
            <a:path>
              <a:moveTo>
                <a:pt x="0" y="8626"/>
              </a:moveTo>
              <a:lnTo>
                <a:pt x="476590" y="8626"/>
              </a:lnTo>
            </a:path>
          </a:pathLst>
        </a:custGeom>
        <a:noFill/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i="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201259" y="382135"/>
        <a:ext cx="23829" cy="23829"/>
      </dsp:txXfrm>
    </dsp:sp>
    <dsp:sp modelId="{E3EBACCD-91A1-4A80-BE20-9552B300EE2F}">
      <dsp:nvSpPr>
        <dsp:cNvPr id="0" name=""/>
        <dsp:cNvSpPr/>
      </dsp:nvSpPr>
      <dsp:spPr>
        <a:xfrm>
          <a:off x="1901927" y="96181"/>
          <a:ext cx="4072951" cy="5957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0000"/>
                <a:satMod val="250000"/>
              </a:schemeClr>
            </a:gs>
            <a:gs pos="72000">
              <a:schemeClr val="accent2">
                <a:tint val="75000"/>
                <a:satMod val="210000"/>
              </a:schemeClr>
            </a:gs>
            <a:gs pos="100000">
              <a:schemeClr val="accent2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i="0" kern="1200" dirty="0" smtClean="0">
              <a:solidFill>
                <a:schemeClr val="tx1"/>
              </a:solidFill>
              <a:cs typeface="B Koodak" pitchFamily="2" charset="-78"/>
            </a:rPr>
            <a:t>راستگوئی و درست کاری، امانت و بزرگواری ایشان برای مشرکان عرب قبل از بعثتش از مسلمات تاریخ است</a:t>
          </a:r>
          <a:endParaRPr lang="fa-IR" sz="1600" i="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901927" y="96181"/>
        <a:ext cx="4072951" cy="595737"/>
      </dsp:txXfrm>
    </dsp:sp>
    <dsp:sp modelId="{D61FF000-ED3F-470C-A133-E9DA04982F2B}">
      <dsp:nvSpPr>
        <dsp:cNvPr id="0" name=""/>
        <dsp:cNvSpPr/>
      </dsp:nvSpPr>
      <dsp:spPr>
        <a:xfrm rot="10800000">
          <a:off x="1425336" y="385423"/>
          <a:ext cx="476590" cy="17253"/>
        </a:xfrm>
        <a:custGeom>
          <a:avLst/>
          <a:gdLst/>
          <a:ahLst/>
          <a:cxnLst/>
          <a:rect l="0" t="0" r="0" b="0"/>
          <a:pathLst>
            <a:path>
              <a:moveTo>
                <a:pt x="0" y="8626"/>
              </a:moveTo>
              <a:lnTo>
                <a:pt x="476590" y="8626"/>
              </a:lnTo>
            </a:path>
          </a:pathLst>
        </a:custGeom>
        <a:noFill/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i="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1651717" y="382135"/>
        <a:ext cx="23829" cy="23829"/>
      </dsp:txXfrm>
    </dsp:sp>
    <dsp:sp modelId="{9038A936-0DD2-4A7B-9DE3-5463A78791B1}">
      <dsp:nvSpPr>
        <dsp:cNvPr id="0" name=""/>
        <dsp:cNvSpPr/>
      </dsp:nvSpPr>
      <dsp:spPr>
        <a:xfrm>
          <a:off x="233861" y="3836"/>
          <a:ext cx="1191475" cy="78042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0000"/>
                <a:satMod val="250000"/>
              </a:schemeClr>
            </a:gs>
            <a:gs pos="72000">
              <a:schemeClr val="accent2">
                <a:tint val="75000"/>
                <a:satMod val="210000"/>
              </a:schemeClr>
            </a:gs>
            <a:gs pos="100000">
              <a:schemeClr val="accent2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i="0" kern="1200" dirty="0" smtClean="0">
              <a:solidFill>
                <a:schemeClr val="tx1"/>
              </a:solidFill>
              <a:cs typeface="B Koodak" pitchFamily="2" charset="-78"/>
            </a:rPr>
            <a:t>در چنین فردی احتمال کذب بسیار بعید است</a:t>
          </a:r>
          <a:endParaRPr lang="fa-IR" sz="1600" i="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33861" y="3836"/>
        <a:ext cx="1191475" cy="780428"/>
      </dsp:txXfrm>
    </dsp:sp>
    <dsp:sp modelId="{9815F865-4BA7-4551-A7AE-56F7F3E2EDBB}">
      <dsp:nvSpPr>
        <dsp:cNvPr id="0" name=""/>
        <dsp:cNvSpPr/>
      </dsp:nvSpPr>
      <dsp:spPr>
        <a:xfrm rot="10588020">
          <a:off x="7684407" y="2988524"/>
          <a:ext cx="477497" cy="17253"/>
        </a:xfrm>
        <a:custGeom>
          <a:avLst/>
          <a:gdLst/>
          <a:ahLst/>
          <a:cxnLst/>
          <a:rect l="0" t="0" r="0" b="0"/>
          <a:pathLst>
            <a:path>
              <a:moveTo>
                <a:pt x="0" y="8626"/>
              </a:moveTo>
              <a:lnTo>
                <a:pt x="477497" y="8626"/>
              </a:lnTo>
            </a:path>
          </a:pathLst>
        </a:custGeom>
        <a:noFill/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i="0" kern="1200">
            <a:solidFill>
              <a:schemeClr val="tx1"/>
            </a:solidFill>
            <a:cs typeface="B Koodak" pitchFamily="2" charset="-78"/>
          </a:endParaRPr>
        </a:p>
      </dsp:txBody>
      <dsp:txXfrm rot="10588020">
        <a:off x="7911218" y="2985214"/>
        <a:ext cx="23874" cy="23874"/>
      </dsp:txXfrm>
    </dsp:sp>
    <dsp:sp modelId="{37820BE6-F158-4BFA-8755-6D82905C8C9E}">
      <dsp:nvSpPr>
        <dsp:cNvPr id="0" name=""/>
        <dsp:cNvSpPr/>
      </dsp:nvSpPr>
      <dsp:spPr>
        <a:xfrm>
          <a:off x="6962779" y="2572814"/>
          <a:ext cx="722081" cy="87809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0000"/>
                <a:satMod val="250000"/>
              </a:schemeClr>
            </a:gs>
            <a:gs pos="72000">
              <a:schemeClr val="accent2">
                <a:tint val="75000"/>
                <a:satMod val="210000"/>
              </a:schemeClr>
            </a:gs>
            <a:gs pos="100000">
              <a:schemeClr val="accent2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i="0" kern="1200" dirty="0" smtClean="0">
              <a:solidFill>
                <a:schemeClr val="tx1"/>
              </a:solidFill>
              <a:cs typeface="B Koodak" pitchFamily="2" charset="-78"/>
            </a:rPr>
            <a:t>پیشگوئی پیامبران پیشین</a:t>
          </a:r>
          <a:endParaRPr lang="fa-IR" sz="1600" i="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962779" y="2572814"/>
        <a:ext cx="722081" cy="878099"/>
      </dsp:txXfrm>
    </dsp:sp>
    <dsp:sp modelId="{145B4E17-823F-42BF-870E-0E0A5447A697}">
      <dsp:nvSpPr>
        <dsp:cNvPr id="0" name=""/>
        <dsp:cNvSpPr/>
      </dsp:nvSpPr>
      <dsp:spPr>
        <a:xfrm rot="14653844">
          <a:off x="6176361" y="2509624"/>
          <a:ext cx="1096244" cy="17253"/>
        </a:xfrm>
        <a:custGeom>
          <a:avLst/>
          <a:gdLst/>
          <a:ahLst/>
          <a:cxnLst/>
          <a:rect l="0" t="0" r="0" b="0"/>
          <a:pathLst>
            <a:path>
              <a:moveTo>
                <a:pt x="0" y="8626"/>
              </a:moveTo>
              <a:lnTo>
                <a:pt x="1096244" y="8626"/>
              </a:lnTo>
            </a:path>
          </a:pathLst>
        </a:custGeom>
        <a:noFill/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i="0" kern="1200">
            <a:solidFill>
              <a:schemeClr val="tx1"/>
            </a:solidFill>
            <a:cs typeface="B Koodak" pitchFamily="2" charset="-78"/>
          </a:endParaRPr>
        </a:p>
      </dsp:txBody>
      <dsp:txXfrm rot="14653844">
        <a:off x="6697077" y="2490845"/>
        <a:ext cx="54812" cy="54812"/>
      </dsp:txXfrm>
    </dsp:sp>
    <dsp:sp modelId="{BFA8DE4F-C806-4FCE-AB42-E8086641E27E}">
      <dsp:nvSpPr>
        <dsp:cNvPr id="0" name=""/>
        <dsp:cNvSpPr/>
      </dsp:nvSpPr>
      <dsp:spPr>
        <a:xfrm>
          <a:off x="5216040" y="1182679"/>
          <a:ext cx="1270148" cy="168391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0000"/>
                <a:satMod val="250000"/>
              </a:schemeClr>
            </a:gs>
            <a:gs pos="72000">
              <a:schemeClr val="accent2">
                <a:tint val="75000"/>
                <a:satMod val="210000"/>
              </a:schemeClr>
            </a:gs>
            <a:gs pos="100000">
              <a:schemeClr val="accent2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i="0" kern="1200" dirty="0" smtClean="0">
              <a:solidFill>
                <a:schemeClr val="tx1"/>
              </a:solidFill>
              <a:cs typeface="B Koodak" pitchFamily="2" charset="-78"/>
            </a:rPr>
            <a:t>اهل کتاب به راهنمایی تورات و انجیل حضرت را کاملا می شناختند</a:t>
          </a:r>
          <a:endParaRPr lang="fa-IR" sz="1600" i="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216040" y="1182679"/>
        <a:ext cx="1270148" cy="1683918"/>
      </dsp:txXfrm>
    </dsp:sp>
    <dsp:sp modelId="{95C03996-0F77-4766-92E6-A6921CB9AC30}">
      <dsp:nvSpPr>
        <dsp:cNvPr id="0" name=""/>
        <dsp:cNvSpPr/>
      </dsp:nvSpPr>
      <dsp:spPr>
        <a:xfrm rot="14448663">
          <a:off x="4489126" y="1589439"/>
          <a:ext cx="977237" cy="17253"/>
        </a:xfrm>
        <a:custGeom>
          <a:avLst/>
          <a:gdLst/>
          <a:ahLst/>
          <a:cxnLst/>
          <a:rect l="0" t="0" r="0" b="0"/>
          <a:pathLst>
            <a:path>
              <a:moveTo>
                <a:pt x="0" y="8626"/>
              </a:moveTo>
              <a:lnTo>
                <a:pt x="977237" y="8626"/>
              </a:lnTo>
            </a:path>
          </a:pathLst>
        </a:custGeom>
        <a:noFill/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i="0" kern="1200">
            <a:solidFill>
              <a:schemeClr val="tx1"/>
            </a:solidFill>
            <a:cs typeface="B Koodak" pitchFamily="2" charset="-78"/>
          </a:endParaRPr>
        </a:p>
      </dsp:txBody>
      <dsp:txXfrm rot="14448663">
        <a:off x="4953314" y="1573635"/>
        <a:ext cx="48861" cy="48861"/>
      </dsp:txXfrm>
    </dsp:sp>
    <dsp:sp modelId="{C1CD209D-F6A5-4CDC-B93C-EE2C7B470CF3}">
      <dsp:nvSpPr>
        <dsp:cNvPr id="0" name=""/>
        <dsp:cNvSpPr/>
      </dsp:nvSpPr>
      <dsp:spPr>
        <a:xfrm>
          <a:off x="113331" y="873625"/>
          <a:ext cx="4626118" cy="5957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0000"/>
                <a:satMod val="250000"/>
              </a:schemeClr>
            </a:gs>
            <a:gs pos="72000">
              <a:schemeClr val="accent2">
                <a:tint val="75000"/>
                <a:satMod val="210000"/>
              </a:schemeClr>
            </a:gs>
            <a:gs pos="100000">
              <a:schemeClr val="accent2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i="0" kern="1200" dirty="0" smtClean="0">
              <a:solidFill>
                <a:schemeClr val="tx1"/>
              </a:solidFill>
              <a:cs typeface="B Koodak" pitchFamily="2" charset="-78"/>
            </a:rPr>
            <a:t>الَّذينَ آتَيْناهُمُ الْكِتابَ يَعْرِفُونَهُ كَما يَعْرِفُونَ أَبْناءَهُمْ وَ إِنَّ فَريقاً مِنْهُمْ لَيَكْتُمُونَ الْحَقَّ وَ هُمْ يَعْلَمُونَ (بقره / 146)</a:t>
          </a:r>
          <a:endParaRPr lang="fa-IR" sz="1600" i="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13331" y="873625"/>
        <a:ext cx="4626118" cy="595737"/>
      </dsp:txXfrm>
    </dsp:sp>
    <dsp:sp modelId="{03612A54-370E-4DA1-95C1-35186A9B327B}">
      <dsp:nvSpPr>
        <dsp:cNvPr id="0" name=""/>
        <dsp:cNvSpPr/>
      </dsp:nvSpPr>
      <dsp:spPr>
        <a:xfrm rot="10800000">
          <a:off x="4739449" y="2016011"/>
          <a:ext cx="476590" cy="17253"/>
        </a:xfrm>
        <a:custGeom>
          <a:avLst/>
          <a:gdLst/>
          <a:ahLst/>
          <a:cxnLst/>
          <a:rect l="0" t="0" r="0" b="0"/>
          <a:pathLst>
            <a:path>
              <a:moveTo>
                <a:pt x="0" y="8626"/>
              </a:moveTo>
              <a:lnTo>
                <a:pt x="476590" y="8626"/>
              </a:lnTo>
            </a:path>
          </a:pathLst>
        </a:custGeom>
        <a:noFill/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i="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965830" y="2012723"/>
        <a:ext cx="23829" cy="23829"/>
      </dsp:txXfrm>
    </dsp:sp>
    <dsp:sp modelId="{292934F0-09FA-4679-ADB4-13FD89405C8D}">
      <dsp:nvSpPr>
        <dsp:cNvPr id="0" name=""/>
        <dsp:cNvSpPr/>
      </dsp:nvSpPr>
      <dsp:spPr>
        <a:xfrm>
          <a:off x="113331" y="1558724"/>
          <a:ext cx="4626118" cy="93182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0000"/>
                <a:satMod val="250000"/>
              </a:schemeClr>
            </a:gs>
            <a:gs pos="72000">
              <a:schemeClr val="accent2">
                <a:tint val="75000"/>
                <a:satMod val="210000"/>
              </a:schemeClr>
            </a:gs>
            <a:gs pos="100000">
              <a:schemeClr val="accent2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i="0" kern="1200" dirty="0" smtClean="0">
              <a:solidFill>
                <a:schemeClr val="tx1"/>
              </a:solidFill>
              <a:cs typeface="B Koodak" pitchFamily="2" charset="-78"/>
            </a:rPr>
            <a:t>وَ إِذْ قَالَ عِيسىَ ابْنُ مَرْيمَ‏َ يَبَنىِ إِسْرَ ءِيلَ إِنىّ‏ِ رَسُولُ اللَّهِ إِلَيْكمُ مُّصَدِّقًا لِّمَا بَينْ‏َ يَدَىَّ مِنَ التَّوْرَئةِ وَ مُبَشِّرَا بِرَسُولٍ يَأْتىِ مِن بَعْدِى اسمُْهُ أَحْمَدُ  فَلَمَّا جَاءَهُم بِالْبَيِّنَاتِ قَالُواْ هَاذَا سِحْرٌ مُّبِينٌ (صف / 6)</a:t>
          </a:r>
          <a:endParaRPr lang="fa-IR" sz="1600" i="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13331" y="1558724"/>
        <a:ext cx="4626118" cy="931829"/>
      </dsp:txXfrm>
    </dsp:sp>
    <dsp:sp modelId="{01C639BB-7067-47C5-96B3-AC8A09BB3806}">
      <dsp:nvSpPr>
        <dsp:cNvPr id="0" name=""/>
        <dsp:cNvSpPr/>
      </dsp:nvSpPr>
      <dsp:spPr>
        <a:xfrm rot="7151337">
          <a:off x="4489126" y="2442583"/>
          <a:ext cx="977237" cy="17253"/>
        </a:xfrm>
        <a:custGeom>
          <a:avLst/>
          <a:gdLst/>
          <a:ahLst/>
          <a:cxnLst/>
          <a:rect l="0" t="0" r="0" b="0"/>
          <a:pathLst>
            <a:path>
              <a:moveTo>
                <a:pt x="0" y="8626"/>
              </a:moveTo>
              <a:lnTo>
                <a:pt x="977237" y="8626"/>
              </a:lnTo>
            </a:path>
          </a:pathLst>
        </a:custGeom>
        <a:noFill/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i="0" kern="1200">
            <a:solidFill>
              <a:schemeClr val="tx1"/>
            </a:solidFill>
            <a:cs typeface="B Koodak" pitchFamily="2" charset="-78"/>
          </a:endParaRPr>
        </a:p>
      </dsp:txBody>
      <dsp:txXfrm rot="7151337">
        <a:off x="4953314" y="2426779"/>
        <a:ext cx="48861" cy="48861"/>
      </dsp:txXfrm>
    </dsp:sp>
    <dsp:sp modelId="{6E387219-741B-4392-A793-2A064EE6CAA8}">
      <dsp:nvSpPr>
        <dsp:cNvPr id="0" name=""/>
        <dsp:cNvSpPr/>
      </dsp:nvSpPr>
      <dsp:spPr>
        <a:xfrm>
          <a:off x="113331" y="2579913"/>
          <a:ext cx="4626118" cy="5957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0000"/>
                <a:satMod val="250000"/>
              </a:schemeClr>
            </a:gs>
            <a:gs pos="72000">
              <a:schemeClr val="accent2">
                <a:tint val="75000"/>
                <a:satMod val="210000"/>
              </a:schemeClr>
            </a:gs>
            <a:gs pos="100000">
              <a:schemeClr val="accent2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i="0" kern="1200" dirty="0" smtClean="0">
              <a:solidFill>
                <a:schemeClr val="tx1"/>
              </a:solidFill>
              <a:cs typeface="B Koodak" pitchFamily="2" charset="-78"/>
            </a:rPr>
            <a:t>الَّذِينَ يَتَّبِعُونَ الرَّسُولَ النَّبىِ‏َّ الْأُمِّىَّ الَّذِى يجَدُونَهُ مَكْتُوبًا عِندَهُمْ فىِ التَّوْرَئةِ وَ الْانجِيل (اعراف / 157)</a:t>
          </a:r>
          <a:endParaRPr lang="fa-IR" sz="1600" i="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13331" y="2579913"/>
        <a:ext cx="4626118" cy="595737"/>
      </dsp:txXfrm>
    </dsp:sp>
    <dsp:sp modelId="{CE5D9FC4-6DBD-434C-BE82-87D04FCCF3DB}">
      <dsp:nvSpPr>
        <dsp:cNvPr id="0" name=""/>
        <dsp:cNvSpPr/>
      </dsp:nvSpPr>
      <dsp:spPr>
        <a:xfrm rot="7851447">
          <a:off x="6360218" y="3278745"/>
          <a:ext cx="728531" cy="17253"/>
        </a:xfrm>
        <a:custGeom>
          <a:avLst/>
          <a:gdLst/>
          <a:ahLst/>
          <a:cxnLst/>
          <a:rect l="0" t="0" r="0" b="0"/>
          <a:pathLst>
            <a:path>
              <a:moveTo>
                <a:pt x="0" y="8626"/>
              </a:moveTo>
              <a:lnTo>
                <a:pt x="728531" y="8626"/>
              </a:lnTo>
            </a:path>
          </a:pathLst>
        </a:custGeom>
        <a:noFill/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i="0" kern="1200">
            <a:solidFill>
              <a:schemeClr val="tx1"/>
            </a:solidFill>
            <a:cs typeface="B Koodak" pitchFamily="2" charset="-78"/>
          </a:endParaRPr>
        </a:p>
      </dsp:txBody>
      <dsp:txXfrm rot="7851447">
        <a:off x="6706270" y="3269159"/>
        <a:ext cx="36426" cy="36426"/>
      </dsp:txXfrm>
    </dsp:sp>
    <dsp:sp modelId="{01564C59-63C1-4B4C-A555-ADDF8742A927}">
      <dsp:nvSpPr>
        <dsp:cNvPr id="0" name=""/>
        <dsp:cNvSpPr/>
      </dsp:nvSpPr>
      <dsp:spPr>
        <a:xfrm>
          <a:off x="5216040" y="3103096"/>
          <a:ext cx="1270148" cy="9195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0000"/>
                <a:satMod val="250000"/>
              </a:schemeClr>
            </a:gs>
            <a:gs pos="72000">
              <a:schemeClr val="accent2">
                <a:tint val="75000"/>
                <a:satMod val="210000"/>
              </a:schemeClr>
            </a:gs>
            <a:gs pos="100000">
              <a:schemeClr val="accent2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i="0" kern="1200" dirty="0" smtClean="0">
              <a:solidFill>
                <a:schemeClr val="tx1"/>
              </a:solidFill>
              <a:cs typeface="B Koodak" pitchFamily="2" charset="-78"/>
            </a:rPr>
            <a:t>برخی علمای یهود و نصاری به ایشان ایمان آوردند</a:t>
          </a:r>
          <a:endParaRPr lang="fa-IR" sz="1600" i="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216040" y="3103096"/>
        <a:ext cx="1270148" cy="919568"/>
      </dsp:txXfrm>
    </dsp:sp>
    <dsp:sp modelId="{6C7BF9DE-F017-47EE-A273-A71F5732924A}">
      <dsp:nvSpPr>
        <dsp:cNvPr id="0" name=""/>
        <dsp:cNvSpPr/>
      </dsp:nvSpPr>
      <dsp:spPr>
        <a:xfrm rot="10800000">
          <a:off x="4739449" y="3554254"/>
          <a:ext cx="476590" cy="17253"/>
        </a:xfrm>
        <a:custGeom>
          <a:avLst/>
          <a:gdLst/>
          <a:ahLst/>
          <a:cxnLst/>
          <a:rect l="0" t="0" r="0" b="0"/>
          <a:pathLst>
            <a:path>
              <a:moveTo>
                <a:pt x="0" y="8626"/>
              </a:moveTo>
              <a:lnTo>
                <a:pt x="476590" y="8626"/>
              </a:lnTo>
            </a:path>
          </a:pathLst>
        </a:custGeom>
        <a:noFill/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i="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965830" y="3550966"/>
        <a:ext cx="23829" cy="23829"/>
      </dsp:txXfrm>
    </dsp:sp>
    <dsp:sp modelId="{6BF3A353-0F1B-4B83-8128-3120BF3A1F20}">
      <dsp:nvSpPr>
        <dsp:cNvPr id="0" name=""/>
        <dsp:cNvSpPr/>
      </dsp:nvSpPr>
      <dsp:spPr>
        <a:xfrm>
          <a:off x="113331" y="3265012"/>
          <a:ext cx="4626118" cy="5957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0000"/>
                <a:satMod val="250000"/>
              </a:schemeClr>
            </a:gs>
            <a:gs pos="72000">
              <a:schemeClr val="accent2">
                <a:tint val="75000"/>
                <a:satMod val="210000"/>
              </a:schemeClr>
            </a:gs>
            <a:gs pos="100000">
              <a:schemeClr val="accent2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i="0" kern="1200" dirty="0" smtClean="0">
              <a:solidFill>
                <a:schemeClr val="tx1"/>
              </a:solidFill>
              <a:cs typeface="B Koodak" pitchFamily="2" charset="-78"/>
            </a:rPr>
            <a:t>وَ إِذَا سَمِعُواْ مَا أُنزِلَ إِلىَ الرَّسُولِ تَرَى أَعْيُنَهُمْ تَفِيضُ مِنَ الدَّمْعِ مِمَّا عَرَفُواْ مِنَ الْحَقّ‏ِ  يَقُولُونَ رَبَّنَا ءَامَنَّا فَاكْتُبْنَا مَعَ الشَّاهِدِينَ (مائده / 83)</a:t>
          </a:r>
          <a:endParaRPr lang="fa-IR" sz="1600" i="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13331" y="3265012"/>
        <a:ext cx="4626118" cy="595737"/>
      </dsp:txXfrm>
    </dsp:sp>
    <dsp:sp modelId="{D8CC8CDF-C60B-42D2-A05B-C2F6CE133910}">
      <dsp:nvSpPr>
        <dsp:cNvPr id="0" name=""/>
        <dsp:cNvSpPr/>
      </dsp:nvSpPr>
      <dsp:spPr>
        <a:xfrm rot="6481462">
          <a:off x="5954353" y="3735573"/>
          <a:ext cx="1540261" cy="17253"/>
        </a:xfrm>
        <a:custGeom>
          <a:avLst/>
          <a:gdLst/>
          <a:ahLst/>
          <a:cxnLst/>
          <a:rect l="0" t="0" r="0" b="0"/>
          <a:pathLst>
            <a:path>
              <a:moveTo>
                <a:pt x="0" y="8626"/>
              </a:moveTo>
              <a:lnTo>
                <a:pt x="1540261" y="8626"/>
              </a:lnTo>
            </a:path>
          </a:pathLst>
        </a:custGeom>
        <a:noFill/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i="0" kern="1200">
            <a:solidFill>
              <a:schemeClr val="tx1"/>
            </a:solidFill>
            <a:cs typeface="B Koodak" pitchFamily="2" charset="-78"/>
          </a:endParaRPr>
        </a:p>
      </dsp:txBody>
      <dsp:txXfrm rot="6481462">
        <a:off x="6685977" y="3705694"/>
        <a:ext cx="77013" cy="77013"/>
      </dsp:txXfrm>
    </dsp:sp>
    <dsp:sp modelId="{99296978-569C-4B0B-BDA8-57565ADCD6E1}">
      <dsp:nvSpPr>
        <dsp:cNvPr id="0" name=""/>
        <dsp:cNvSpPr/>
      </dsp:nvSpPr>
      <dsp:spPr>
        <a:xfrm>
          <a:off x="3559817" y="4112026"/>
          <a:ext cx="2926371" cy="7290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0000"/>
                <a:satMod val="250000"/>
              </a:schemeClr>
            </a:gs>
            <a:gs pos="72000">
              <a:schemeClr val="accent2">
                <a:tint val="75000"/>
                <a:satMod val="210000"/>
              </a:schemeClr>
            </a:gs>
            <a:gs pos="100000">
              <a:schemeClr val="accent2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i="0" kern="1200" dirty="0" smtClean="0">
              <a:solidFill>
                <a:schemeClr val="tx1"/>
              </a:solidFill>
              <a:cs typeface="B Koodak" pitchFamily="2" charset="-78"/>
            </a:rPr>
            <a:t>اعتراف علماء به صدق حضرت دلیلی روشن برای همگان بوده است</a:t>
          </a:r>
          <a:endParaRPr lang="fa-IR" sz="1600" i="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559817" y="4112026"/>
        <a:ext cx="2926371" cy="729022"/>
      </dsp:txXfrm>
    </dsp:sp>
    <dsp:sp modelId="{4F3E34EF-0970-465D-88DE-3DE940C1F99E}">
      <dsp:nvSpPr>
        <dsp:cNvPr id="0" name=""/>
        <dsp:cNvSpPr/>
      </dsp:nvSpPr>
      <dsp:spPr>
        <a:xfrm rot="10800000">
          <a:off x="3083227" y="4467910"/>
          <a:ext cx="476590" cy="17253"/>
        </a:xfrm>
        <a:custGeom>
          <a:avLst/>
          <a:gdLst/>
          <a:ahLst/>
          <a:cxnLst/>
          <a:rect l="0" t="0" r="0" b="0"/>
          <a:pathLst>
            <a:path>
              <a:moveTo>
                <a:pt x="0" y="8626"/>
              </a:moveTo>
              <a:lnTo>
                <a:pt x="476590" y="8626"/>
              </a:lnTo>
            </a:path>
          </a:pathLst>
        </a:custGeom>
        <a:noFill/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i="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309607" y="4464622"/>
        <a:ext cx="23829" cy="23829"/>
      </dsp:txXfrm>
    </dsp:sp>
    <dsp:sp modelId="{55240B23-4FAB-437F-B310-0D4781089DE1}">
      <dsp:nvSpPr>
        <dsp:cNvPr id="0" name=""/>
        <dsp:cNvSpPr/>
      </dsp:nvSpPr>
      <dsp:spPr>
        <a:xfrm>
          <a:off x="385095" y="4138509"/>
          <a:ext cx="2698132" cy="67605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0000"/>
                <a:satMod val="250000"/>
              </a:schemeClr>
            </a:gs>
            <a:gs pos="72000">
              <a:schemeClr val="accent2">
                <a:tint val="75000"/>
                <a:satMod val="210000"/>
              </a:schemeClr>
            </a:gs>
            <a:gs pos="100000">
              <a:schemeClr val="accent2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i="0" kern="1200" dirty="0" smtClean="0">
              <a:solidFill>
                <a:schemeClr val="tx1"/>
              </a:solidFill>
              <a:cs typeface="B Koodak" pitchFamily="2" charset="-78"/>
            </a:rPr>
            <a:t>أَ وَ لَمْ يَكُن لهَّمْ ءَايَةً أَن يَعْلَمَهُ عُلَمَؤُاْ بَنىِ إِسْرَ ءِيلَ (شعرا / 197)</a:t>
          </a:r>
          <a:endParaRPr lang="fa-IR" sz="1600" i="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85095" y="4138509"/>
        <a:ext cx="2698132" cy="676055"/>
      </dsp:txXfrm>
    </dsp:sp>
    <dsp:sp modelId="{0968FD2C-78CE-4BE5-A24B-B3FDA8844801}">
      <dsp:nvSpPr>
        <dsp:cNvPr id="0" name=""/>
        <dsp:cNvSpPr/>
      </dsp:nvSpPr>
      <dsp:spPr>
        <a:xfrm rot="6025968">
          <a:off x="6607206" y="4268006"/>
          <a:ext cx="2631898" cy="17253"/>
        </a:xfrm>
        <a:custGeom>
          <a:avLst/>
          <a:gdLst/>
          <a:ahLst/>
          <a:cxnLst/>
          <a:rect l="0" t="0" r="0" b="0"/>
          <a:pathLst>
            <a:path>
              <a:moveTo>
                <a:pt x="0" y="8626"/>
              </a:moveTo>
              <a:lnTo>
                <a:pt x="2631898" y="8626"/>
              </a:lnTo>
            </a:path>
          </a:pathLst>
        </a:custGeom>
        <a:noFill/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i="0" kern="1200">
            <a:solidFill>
              <a:schemeClr val="tx1"/>
            </a:solidFill>
            <a:cs typeface="B Koodak" pitchFamily="2" charset="-78"/>
          </a:endParaRPr>
        </a:p>
      </dsp:txBody>
      <dsp:txXfrm rot="6025968">
        <a:off x="7857358" y="4210835"/>
        <a:ext cx="131594" cy="131594"/>
      </dsp:txXfrm>
    </dsp:sp>
    <dsp:sp modelId="{A8CD5853-C5AD-4103-AD1E-BFB007F7787E}">
      <dsp:nvSpPr>
        <dsp:cNvPr id="0" name=""/>
        <dsp:cNvSpPr/>
      </dsp:nvSpPr>
      <dsp:spPr>
        <a:xfrm>
          <a:off x="7047767" y="5272958"/>
          <a:ext cx="637093" cy="5957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0000"/>
                <a:satMod val="250000"/>
              </a:schemeClr>
            </a:gs>
            <a:gs pos="72000">
              <a:schemeClr val="accent2">
                <a:tint val="75000"/>
                <a:satMod val="210000"/>
              </a:schemeClr>
            </a:gs>
            <a:gs pos="100000">
              <a:schemeClr val="accent2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i="0" kern="1200" dirty="0" smtClean="0">
              <a:solidFill>
                <a:schemeClr val="tx1"/>
              </a:solidFill>
              <a:cs typeface="B Koodak" pitchFamily="2" charset="-78"/>
            </a:rPr>
            <a:t>معجزه</a:t>
          </a:r>
          <a:endParaRPr lang="fa-IR" sz="1600" i="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7047767" y="5272958"/>
        <a:ext cx="637093" cy="595737"/>
      </dsp:txXfrm>
    </dsp:sp>
    <dsp:sp modelId="{D48A25F6-311C-48F6-9A93-7FE214AD49F5}">
      <dsp:nvSpPr>
        <dsp:cNvPr id="0" name=""/>
        <dsp:cNvSpPr/>
      </dsp:nvSpPr>
      <dsp:spPr>
        <a:xfrm rot="12942401">
          <a:off x="6516010" y="5390925"/>
          <a:ext cx="586922" cy="17253"/>
        </a:xfrm>
        <a:custGeom>
          <a:avLst/>
          <a:gdLst/>
          <a:ahLst/>
          <a:cxnLst/>
          <a:rect l="0" t="0" r="0" b="0"/>
          <a:pathLst>
            <a:path>
              <a:moveTo>
                <a:pt x="0" y="8626"/>
              </a:moveTo>
              <a:lnTo>
                <a:pt x="586922" y="8626"/>
              </a:lnTo>
            </a:path>
          </a:pathLst>
        </a:custGeom>
        <a:noFill/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i="0" kern="1200">
            <a:solidFill>
              <a:schemeClr val="tx1"/>
            </a:solidFill>
            <a:cs typeface="B Koodak" pitchFamily="2" charset="-78"/>
          </a:endParaRPr>
        </a:p>
      </dsp:txBody>
      <dsp:txXfrm rot="12942401">
        <a:off x="6794798" y="5384879"/>
        <a:ext cx="29346" cy="29346"/>
      </dsp:txXfrm>
    </dsp:sp>
    <dsp:sp modelId="{AE71EEAB-8832-4408-B582-C05EEC4D4AC8}">
      <dsp:nvSpPr>
        <dsp:cNvPr id="0" name=""/>
        <dsp:cNvSpPr/>
      </dsp:nvSpPr>
      <dsp:spPr>
        <a:xfrm>
          <a:off x="52518" y="4930409"/>
          <a:ext cx="6518658" cy="5957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0000"/>
                <a:satMod val="250000"/>
              </a:schemeClr>
            </a:gs>
            <a:gs pos="72000">
              <a:schemeClr val="accent2">
                <a:tint val="75000"/>
                <a:satMod val="210000"/>
              </a:schemeClr>
            </a:gs>
            <a:gs pos="100000">
              <a:schemeClr val="accent2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i="0" kern="1200" dirty="0" smtClean="0">
              <a:solidFill>
                <a:schemeClr val="tx1"/>
              </a:solidFill>
              <a:cs typeface="B Koodak" pitchFamily="2" charset="-78"/>
            </a:rPr>
            <a:t>معجزات فراوانی به حد تواتر از رسول گرامی اسلام نقل شده است</a:t>
          </a:r>
          <a:endParaRPr lang="fa-IR" sz="1600" i="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2518" y="4930409"/>
        <a:ext cx="6518658" cy="595737"/>
      </dsp:txXfrm>
    </dsp:sp>
    <dsp:sp modelId="{E26AF709-1D9E-40AB-ACAD-0B23010F46E1}">
      <dsp:nvSpPr>
        <dsp:cNvPr id="0" name=""/>
        <dsp:cNvSpPr/>
      </dsp:nvSpPr>
      <dsp:spPr>
        <a:xfrm rot="8657599">
          <a:off x="6516010" y="5733475"/>
          <a:ext cx="586922" cy="17253"/>
        </a:xfrm>
        <a:custGeom>
          <a:avLst/>
          <a:gdLst/>
          <a:ahLst/>
          <a:cxnLst/>
          <a:rect l="0" t="0" r="0" b="0"/>
          <a:pathLst>
            <a:path>
              <a:moveTo>
                <a:pt x="0" y="8626"/>
              </a:moveTo>
              <a:lnTo>
                <a:pt x="586922" y="8626"/>
              </a:lnTo>
            </a:path>
          </a:pathLst>
        </a:custGeom>
        <a:noFill/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i="0" kern="1200">
            <a:solidFill>
              <a:schemeClr val="tx1"/>
            </a:solidFill>
            <a:cs typeface="B Koodak" pitchFamily="2" charset="-78"/>
          </a:endParaRPr>
        </a:p>
      </dsp:txBody>
      <dsp:txXfrm rot="8657599">
        <a:off x="6794798" y="5727428"/>
        <a:ext cx="29346" cy="29346"/>
      </dsp:txXfrm>
    </dsp:sp>
    <dsp:sp modelId="{BDB39A2B-5488-4431-A64E-203EA2D9AE04}">
      <dsp:nvSpPr>
        <dsp:cNvPr id="0" name=""/>
        <dsp:cNvSpPr/>
      </dsp:nvSpPr>
      <dsp:spPr>
        <a:xfrm>
          <a:off x="52518" y="5615507"/>
          <a:ext cx="6518658" cy="59573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0000"/>
                <a:satMod val="250000"/>
              </a:schemeClr>
            </a:gs>
            <a:gs pos="72000">
              <a:schemeClr val="accent2">
                <a:tint val="75000"/>
                <a:satMod val="210000"/>
              </a:schemeClr>
            </a:gs>
            <a:gs pos="100000">
              <a:schemeClr val="accent2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i="0" kern="1200" dirty="0" smtClean="0">
              <a:solidFill>
                <a:schemeClr val="tx1"/>
              </a:solidFill>
              <a:cs typeface="B Koodak" pitchFamily="2" charset="-78"/>
            </a:rPr>
            <a:t>به لطف الهی معجزه جاوید ایشان قرآن کریم است که در درس بعد به بررسی آن می پردازیم</a:t>
          </a:r>
          <a:endParaRPr lang="fa-IR" sz="1600" i="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2518" y="5615507"/>
        <a:ext cx="6518658" cy="5957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22F6F7-03D5-47F7-A2FB-093C7E718E65}" type="datetimeFigureOut">
              <a:rPr lang="fa-IR" smtClean="0"/>
              <a:t>1433/04/03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B68A1F1-C934-4F69-AA90-81E6EF3CF04E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8A1F1-C934-4F69-AA90-81E6EF3CF04E}" type="slidenum">
              <a:rPr lang="fa-IR" smtClean="0"/>
              <a:t>2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8A1F1-C934-4F69-AA90-81E6EF3CF04E}" type="slidenum">
              <a:rPr lang="fa-IR" smtClean="0"/>
              <a:t>3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1B4D-31BF-40DF-8E25-6DF431DC7F50}" type="datetimeFigureOut">
              <a:rPr lang="fa-IR" smtClean="0"/>
              <a:t>1433/04/03</a:t>
            </a:fld>
            <a:endParaRPr lang="fa-I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6BB47A-31A5-4BAF-9A37-12C57A0D276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1B4D-31BF-40DF-8E25-6DF431DC7F50}" type="datetimeFigureOut">
              <a:rPr lang="fa-IR" smtClean="0"/>
              <a:t>1433/04/03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B47A-31A5-4BAF-9A37-12C57A0D276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1B4D-31BF-40DF-8E25-6DF431DC7F50}" type="datetimeFigureOut">
              <a:rPr lang="fa-IR" smtClean="0"/>
              <a:t>1433/04/03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B47A-31A5-4BAF-9A37-12C57A0D276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1B4D-31BF-40DF-8E25-6DF431DC7F50}" type="datetimeFigureOut">
              <a:rPr lang="fa-IR" smtClean="0"/>
              <a:t>1433/04/03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6BB47A-31A5-4BAF-9A37-12C57A0D276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1B4D-31BF-40DF-8E25-6DF431DC7F50}" type="datetimeFigureOut">
              <a:rPr lang="fa-IR" smtClean="0"/>
              <a:t>1433/04/03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B47A-31A5-4BAF-9A37-12C57A0D2760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1B4D-31BF-40DF-8E25-6DF431DC7F50}" type="datetimeFigureOut">
              <a:rPr lang="fa-IR" smtClean="0"/>
              <a:t>1433/04/03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B47A-31A5-4BAF-9A37-12C57A0D276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1B4D-31BF-40DF-8E25-6DF431DC7F50}" type="datetimeFigureOut">
              <a:rPr lang="fa-IR" smtClean="0"/>
              <a:t>1433/04/03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96BB47A-31A5-4BAF-9A37-12C57A0D2760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1B4D-31BF-40DF-8E25-6DF431DC7F50}" type="datetimeFigureOut">
              <a:rPr lang="fa-IR" smtClean="0"/>
              <a:t>1433/04/03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B47A-31A5-4BAF-9A37-12C57A0D276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1B4D-31BF-40DF-8E25-6DF431DC7F50}" type="datetimeFigureOut">
              <a:rPr lang="fa-IR" smtClean="0"/>
              <a:t>1433/04/03</a:t>
            </a:fld>
            <a:endParaRPr lang="fa-I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B47A-31A5-4BAF-9A37-12C57A0D276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1B4D-31BF-40DF-8E25-6DF431DC7F50}" type="datetimeFigureOut">
              <a:rPr lang="fa-IR" smtClean="0"/>
              <a:t>1433/04/03</a:t>
            </a:fld>
            <a:endParaRPr lang="fa-I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B47A-31A5-4BAF-9A37-12C57A0D276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1B4D-31BF-40DF-8E25-6DF431DC7F50}" type="datetimeFigureOut">
              <a:rPr lang="fa-IR" smtClean="0"/>
              <a:t>1433/04/03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B47A-31A5-4BAF-9A37-12C57A0D2760}" type="slidenum">
              <a:rPr lang="fa-IR" smtClean="0"/>
              <a:t>‹#›</a:t>
            </a:fld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181B4D-31BF-40DF-8E25-6DF431DC7F50}" type="datetimeFigureOut">
              <a:rPr lang="fa-IR" smtClean="0"/>
              <a:t>1433/04/03</a:t>
            </a:fld>
            <a:endParaRPr lang="fa-I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96BB47A-31A5-4BAF-9A37-12C57A0D2760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421203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fa-IR" sz="8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B Titr" pitchFamily="2" charset="-78"/>
              </a:rPr>
              <a:t>پیامبر اسلام</a:t>
            </a:r>
            <a:endParaRPr lang="fa-IR" sz="8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714620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fa-IR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B Titr" pitchFamily="2" charset="-78"/>
              </a:rPr>
              <a:t>درس سی و یکم</a:t>
            </a:r>
            <a:endParaRPr lang="fa-IR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152548"/>
          </a:xfrm>
        </p:spPr>
        <p:txBody>
          <a:bodyPr>
            <a:noAutofit/>
          </a:bodyPr>
          <a:lstStyle/>
          <a:p>
            <a:pPr algn="r"/>
            <a:r>
              <a:rPr lang="fa-IR" sz="4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B Titr" pitchFamily="2" charset="-78"/>
              </a:rPr>
              <a:t>پیامبر اسلام</a:t>
            </a:r>
            <a:br>
              <a:rPr lang="fa-IR" sz="4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B Titr" pitchFamily="2" charset="-78"/>
              </a:rPr>
            </a:br>
            <a:r>
              <a:rPr lang="fa-IR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B Titr" pitchFamily="2" charset="-78"/>
              </a:rPr>
              <a:t>مقدمه</a:t>
            </a:r>
            <a:endParaRPr lang="fa-IR" sz="44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357166"/>
          <a:ext cx="9144000" cy="6500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3EB43E-1EFE-4DB4-8E7E-EEACA90D94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DB3EB43E-1EFE-4DB4-8E7E-EEACA90D94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4F6B38-C010-4534-908D-5635C8938E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CA4F6B38-C010-4534-908D-5635C8938E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33D8F3-BDA9-49DE-A264-4DABF89C01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A233D8F3-BDA9-49DE-A264-4DABF89C01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87F02E-D3F8-4271-BC1D-97E0E926D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2387F02E-D3F8-4271-BC1D-97E0E926D4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EE2776-D081-49F2-8FEF-3D69587B5F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1EEE2776-D081-49F2-8FEF-3D69587B5F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E9EFA5-0567-4943-81A9-C44A0A7E79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63E9EFA5-0567-4943-81A9-C44A0A7E79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ED8CE0-DAD1-48EB-A5F0-E3B355338F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7FED8CE0-DAD1-48EB-A5F0-E3B355338F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DEBE29-1657-4193-AAFC-D39F87DB9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22DEBE29-1657-4193-AAFC-D39F87DB9C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1EC298-FA9F-47F8-A613-631A9D798C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111EC298-FA9F-47F8-A613-631A9D798C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046062-3FF9-41DD-BA16-189C5C7D8C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42046062-3FF9-41DD-BA16-189C5C7D8C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E6E56E-413E-4D64-B9C3-0472DFD7BC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C7E6E56E-413E-4D64-B9C3-0472DFD7BC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A19147-960A-4F7A-A869-14274A36CE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40A19147-960A-4F7A-A869-14274A36CE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CC397A-0627-47F6-BDE6-F3B1F4C3A9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22CC397A-0627-47F6-BDE6-F3B1F4C3A9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08A680-C827-40AB-B7D9-702860F17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6008A680-C827-40AB-B7D9-702860F17F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E9BCCE-0CAC-443B-8188-8F842A874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2EE9BCCE-0CAC-443B-8188-8F842A874B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40BF53-2567-480F-91A5-AA25BE118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>
                                            <p:graphicEl>
                                              <a:dgm id="{E940BF53-2567-480F-91A5-AA25BE1186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079B1E-571A-440E-A360-D0FE9DBB38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">
                                            <p:graphicEl>
                                              <a:dgm id="{46079B1E-571A-440E-A360-D0FE9DBB38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82169C-4760-4D2F-B314-2314FE177E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5682169C-4760-4D2F-B314-2314FE177E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528CB3-1BEE-4C7A-9D13-EAB1EC95F3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">
                                            <p:graphicEl>
                                              <a:dgm id="{77528CB3-1BEE-4C7A-9D13-EAB1EC95F3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77904E-D4F4-40B9-9514-B52BDDB51E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">
                                            <p:graphicEl>
                                              <a:dgm id="{B477904E-D4F4-40B9-9514-B52BDDB51E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B2F74A-008F-461D-BC3B-AC07373903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">
                                            <p:graphicEl>
                                              <a:dgm id="{F8B2F74A-008F-461D-BC3B-AC07373903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2C0C4E-952C-46DE-8FD0-923BA78A98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">
                                            <p:graphicEl>
                                              <a:dgm id="{662C0C4E-952C-46DE-8FD0-923BA78A98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B58624-5F7F-451E-8092-FEB9AF67D1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">
                                            <p:graphicEl>
                                              <a:dgm id="{03B58624-5F7F-451E-8092-FEB9AF67D1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0C783F-D6CE-49C6-8187-360F24F34A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4">
                                            <p:graphicEl>
                                              <a:dgm id="{E50C783F-D6CE-49C6-8187-360F24F34A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EF0703-17F0-4F16-86E4-6211DF051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">
                                            <p:graphicEl>
                                              <a:dgm id="{7AEF0703-17F0-4F16-86E4-6211DF0517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77CF91-AE2A-4085-9403-21CFFD167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">
                                            <p:graphicEl>
                                              <a:dgm id="{CD77CF91-AE2A-4085-9403-21CFFD1676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5A2C3A-105F-4343-97F8-D5EDB8A80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">
                                            <p:graphicEl>
                                              <a:dgm id="{F75A2C3A-105F-4343-97F8-D5EDB8A80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627CEC-3CFD-4E85-9FA2-6B1F93547C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4">
                                            <p:graphicEl>
                                              <a:dgm id="{11627CEC-3CFD-4E85-9FA2-6B1F93547C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15BF82-27E5-474F-8A46-8FC64E375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4">
                                            <p:graphicEl>
                                              <a:dgm id="{DE15BF82-27E5-474F-8A46-8FC64E375C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3000B7-2EEE-43F5-98EA-DA83BB2211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4">
                                            <p:graphicEl>
                                              <a:dgm id="{823000B7-2EEE-43F5-98EA-DA83BB2211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AB520B-494C-413E-AE92-37A7BB9CF2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4">
                                            <p:graphicEl>
                                              <a:dgm id="{9CAB520B-494C-413E-AE92-37A7BB9CF2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A5020F-36D1-4F53-AD17-351BD4704A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4">
                                            <p:graphicEl>
                                              <a:dgm id="{23A5020F-36D1-4F53-AD17-351BD4704A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398B7B-98CD-4201-AC00-BA290CFA6C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4">
                                            <p:graphicEl>
                                              <a:dgm id="{9D398B7B-98CD-4201-AC00-BA290CFA6C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3F2540-3B89-4F7D-948D-51B2040D3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4">
                                            <p:graphicEl>
                                              <a:dgm id="{643F2540-3B89-4F7D-948D-51B2040D3E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7EB394-632B-4D02-B170-A5C5193AAA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4">
                                            <p:graphicEl>
                                              <a:dgm id="{277EB394-632B-4D02-B170-A5C5193AAA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FD332E-86B9-42FB-9DE4-4F9B83E804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4">
                                            <p:graphicEl>
                                              <a:dgm id="{4FFD332E-86B9-42FB-9DE4-4F9B83E804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0AAA7A-EA55-4AC8-BB12-A807100C5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4">
                                            <p:graphicEl>
                                              <a:dgm id="{CF0AAA7A-EA55-4AC8-BB12-A807100C5C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6B07F7-0721-4926-A432-CB45E23682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4">
                                            <p:graphicEl>
                                              <a:dgm id="{856B07F7-0721-4926-A432-CB45E23682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B73A2A-56E0-45E8-988B-7932509E6E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4">
                                            <p:graphicEl>
                                              <a:dgm id="{F1B73A2A-56E0-45E8-988B-7932509E6E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682167-DE0F-4CBC-ABE3-40E68DE31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4">
                                            <p:graphicEl>
                                              <a:dgm id="{0F682167-DE0F-4CBC-ABE3-40E68DE316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796817-E583-4354-921F-E7CBC069D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4">
                                            <p:graphicEl>
                                              <a:dgm id="{4A796817-E583-4354-921F-E7CBC069DE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E8CB31-F90D-49D5-8E39-14CA36EF02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4">
                                            <p:graphicEl>
                                              <a:dgm id="{D5E8CB31-F90D-49D5-8E39-14CA36EF02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BEFFB9-EA7C-46E3-9F7D-6BC798573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4">
                                            <p:graphicEl>
                                              <a:dgm id="{14BEFFB9-EA7C-46E3-9F7D-6BC7985733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152548"/>
          </a:xfrm>
        </p:spPr>
        <p:txBody>
          <a:bodyPr>
            <a:noAutofit/>
          </a:bodyPr>
          <a:lstStyle/>
          <a:p>
            <a:pPr algn="r"/>
            <a:r>
              <a:rPr lang="fa-IR" sz="4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B Titr" pitchFamily="2" charset="-78"/>
              </a:rPr>
              <a:t>پیامبر اسلام</a:t>
            </a:r>
            <a:br>
              <a:rPr lang="fa-IR" sz="4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B Titr" pitchFamily="2" charset="-78"/>
              </a:rPr>
            </a:br>
            <a:r>
              <a:rPr lang="fa-IR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B Titr" pitchFamily="2" charset="-78"/>
              </a:rPr>
              <a:t>اثبات رسالت پیامبر اسلام</a:t>
            </a:r>
            <a:endParaRPr lang="fa-IR" sz="44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cs typeface="B Titr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642918"/>
          <a:ext cx="9144000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FB94FB-F57E-44B1-AA8E-2FE91D742B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FFFB94FB-F57E-44B1-AA8E-2FE91D742B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0B2A07-9208-4428-BE37-79D4D4C4DB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4C0B2A07-9208-4428-BE37-79D4D4C4DB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552FA5-2461-4E55-B5B5-9C7422B27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D8552FA5-2461-4E55-B5B5-9C7422B272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CC2C41-0442-455C-8628-AF87880E2D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E0CC2C41-0442-455C-8628-AF87880E2D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EBACCD-91A1-4A80-BE20-9552B300E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E3EBACCD-91A1-4A80-BE20-9552B300EE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1FF000-ED3F-470C-A133-E9DA04982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D61FF000-ED3F-470C-A133-E9DA04982F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038A936-0DD2-4A7B-9DE3-5463A7879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9038A936-0DD2-4A7B-9DE3-5463A78791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15F865-4BA7-4551-A7AE-56F7F3E2E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9815F865-4BA7-4551-A7AE-56F7F3E2ED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820BE6-F158-4BFA-8755-6D82905C8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37820BE6-F158-4BFA-8755-6D82905C8C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5B4E17-823F-42BF-870E-0E0A5447A6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145B4E17-823F-42BF-870E-0E0A5447A6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FA8DE4F-C806-4FCE-AB42-E8086641E2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BFA8DE4F-C806-4FCE-AB42-E8086641E2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C03996-0F77-4766-92E6-A6921CB9A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95C03996-0F77-4766-92E6-A6921CB9AC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CD209D-F6A5-4CDC-B93C-EE2C7B470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>
                                            <p:graphicEl>
                                              <a:dgm id="{C1CD209D-F6A5-4CDC-B93C-EE2C7B470C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612A54-370E-4DA1-95C1-35186A9B32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>
                                            <p:graphicEl>
                                              <a:dgm id="{03612A54-370E-4DA1-95C1-35186A9B32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2934F0-09FA-4679-ADB4-13FD89405C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">
                                            <p:graphicEl>
                                              <a:dgm id="{292934F0-09FA-4679-ADB4-13FD89405C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1C639BB-7067-47C5-96B3-AC8A09BB3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">
                                            <p:graphicEl>
                                              <a:dgm id="{01C639BB-7067-47C5-96B3-AC8A09BB38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387219-741B-4392-A793-2A064EE6CA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">
                                            <p:graphicEl>
                                              <a:dgm id="{6E387219-741B-4392-A793-2A064EE6CA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5D9FC4-6DBD-434C-BE82-87D04FCCF3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">
                                            <p:graphicEl>
                                              <a:dgm id="{CE5D9FC4-6DBD-434C-BE82-87D04FCCF3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1564C59-63C1-4B4C-A555-ADDF8742A9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">
                                            <p:graphicEl>
                                              <a:dgm id="{01564C59-63C1-4B4C-A555-ADDF8742A9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7BF9DE-F017-47EE-A273-A71F573292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">
                                            <p:graphicEl>
                                              <a:dgm id="{6C7BF9DE-F017-47EE-A273-A71F573292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F3A353-0F1B-4B83-8128-3120BF3A1F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">
                                            <p:graphicEl>
                                              <a:dgm id="{6BF3A353-0F1B-4B83-8128-3120BF3A1F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CC8CDF-C60B-42D2-A05B-C2F6CE1339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">
                                            <p:graphicEl>
                                              <a:dgm id="{D8CC8CDF-C60B-42D2-A05B-C2F6CE1339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296978-569C-4B0B-BDA8-57565ADCD6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">
                                            <p:graphicEl>
                                              <a:dgm id="{99296978-569C-4B0B-BDA8-57565ADCD6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F3E34EF-0970-465D-88DE-3DE940C1F9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6">
                                            <p:graphicEl>
                                              <a:dgm id="{4F3E34EF-0970-465D-88DE-3DE940C1F9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240B23-4FAB-437F-B310-0D4781089D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6">
                                            <p:graphicEl>
                                              <a:dgm id="{55240B23-4FAB-437F-B310-0D4781089D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68FD2C-78CE-4BE5-A24B-B3FDA88448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6">
                                            <p:graphicEl>
                                              <a:dgm id="{0968FD2C-78CE-4BE5-A24B-B3FDA88448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CD5853-C5AD-4103-AD1E-BFB007F778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6">
                                            <p:graphicEl>
                                              <a:dgm id="{A8CD5853-C5AD-4103-AD1E-BFB007F778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48A25F6-311C-48F6-9A93-7FE214AD4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6">
                                            <p:graphicEl>
                                              <a:dgm id="{D48A25F6-311C-48F6-9A93-7FE214AD49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71EEAB-8832-4408-B582-C05EEC4D4A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6">
                                            <p:graphicEl>
                                              <a:dgm id="{AE71EEAB-8832-4408-B582-C05EEC4D4A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26AF709-1D9E-40AB-ACAD-0B23010F46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6">
                                            <p:graphicEl>
                                              <a:dgm id="{E26AF709-1D9E-40AB-ACAD-0B23010F46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DB39A2B-5488-4431-A64E-203EA2D9A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>
                                            <p:graphicEl>
                                              <a:dgm id="{BDB39A2B-5488-4431-A64E-203EA2D9AE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87</TotalTime>
  <Words>462</Words>
  <Application>Microsoft Office PowerPoint</Application>
  <PresentationFormat>On-screen Show (4:3)</PresentationFormat>
  <Paragraphs>44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Trek</vt:lpstr>
      <vt:lpstr>پیامبر اسلام</vt:lpstr>
      <vt:lpstr>پیامبر اسلام مقدمه</vt:lpstr>
      <vt:lpstr>پیامبر اسلام اثبات رسالت پیامبر اسلام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پیامبر اسلام</dc:title>
  <dc:creator>mahdi</dc:creator>
  <cp:lastModifiedBy>mahdi</cp:lastModifiedBy>
  <cp:revision>9</cp:revision>
  <dcterms:created xsi:type="dcterms:W3CDTF">2012-02-25T18:30:30Z</dcterms:created>
  <dcterms:modified xsi:type="dcterms:W3CDTF">2012-02-25T19:58:16Z</dcterms:modified>
</cp:coreProperties>
</file>