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380"/>
    <p:restoredTop sz="94660"/>
  </p:normalViewPr>
  <p:slideViewPr>
    <p:cSldViewPr>
      <p:cViewPr varScale="1">
        <p:scale>
          <a:sx n="75" d="100"/>
          <a:sy n="75" d="100"/>
        </p:scale>
        <p:origin x="123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371517-671F-4F73-8E3F-AEE66B3B98BD}" type="doc">
      <dgm:prSet loTypeId="urn:microsoft.com/office/officeart/2005/8/layout/hierarchy2" loCatId="hierarchy" qsTypeId="urn:microsoft.com/office/officeart/2005/8/quickstyle/3d2" qsCatId="3D" csTypeId="urn:microsoft.com/office/officeart/2005/8/colors/accent3_2" csCatId="accent3" phldr="1"/>
      <dgm:spPr/>
      <dgm:t>
        <a:bodyPr/>
        <a:lstStyle/>
        <a:p>
          <a:pPr rtl="1"/>
          <a:endParaRPr lang="fa-IR"/>
        </a:p>
      </dgm:t>
    </dgm:pt>
    <dgm:pt modelId="{4F596765-762E-4BEA-8FC3-94D27A4D6E8D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الف. طرح مساله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33440784-05B9-43C3-B2E9-3950717F4BE6}" type="parTrans" cxnId="{936CF38B-B5FA-414D-BA51-48E29405224B}">
      <dgm:prSet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4250A70B-AEF8-42A9-989C-46BA85AC1AA0}" type="sibTrans" cxnId="{936CF38B-B5FA-414D-BA51-48E29405224B}">
      <dgm:prSet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40E084DB-DF73-434F-ACE2-10BFD0E7500F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ایده نظام احسن مدعی است که نظامی کامل تر از این قابل فرض نیست 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E2A41598-3ADE-48C8-8D59-6DF940673EF1}" type="parTrans" cxnId="{CAF37CEC-C9EE-4E45-92F3-FE468140A23A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772BFD88-E363-495B-88FC-FAE963FE1D3B}" type="sibTrans" cxnId="{CAF37CEC-C9EE-4E45-92F3-FE468140A23A}">
      <dgm:prSet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B13D9C56-A8C9-4DE6-B441-BC103FA1865D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با این همه </a:t>
          </a:r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نقص </a:t>
          </a:r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و شرور در عالم، این چگونه نظام احسنی است؟!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9B04A68A-F88B-4B5E-8629-8C8210FAE067}" type="parTrans" cxnId="{2955FF98-FA10-4DDE-8851-D906D9B930D7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ED2BAA44-3B4C-473B-8587-D052171395A9}" type="sibTrans" cxnId="{2955FF98-FA10-4DDE-8851-D906D9B930D7}">
      <dgm:prSet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49E9E73D-1A17-4B5C-84FB-8E62D48530F8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بلایای طبیعی (سیل، زلزله، طوفان، بیماری و ...)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5E376232-67A6-4E90-8B4A-8377F4277293}" type="parTrans" cxnId="{D1A22DEC-8C36-4EA3-8438-FC46E62F77A7}">
      <dgm:prSet/>
      <dgm:spPr/>
      <dgm:t>
        <a:bodyPr/>
        <a:lstStyle/>
        <a:p>
          <a:endParaRPr lang="en-US"/>
        </a:p>
      </dgm:t>
    </dgm:pt>
    <dgm:pt modelId="{5D2933E7-637C-4E3D-B76C-0862150155FF}" type="sibTrans" cxnId="{D1A22DEC-8C36-4EA3-8438-FC46E62F77A7}">
      <dgm:prSet/>
      <dgm:spPr/>
      <dgm:t>
        <a:bodyPr/>
        <a:lstStyle/>
        <a:p>
          <a:endParaRPr lang="en-US"/>
        </a:p>
      </dgm:t>
    </dgm:pt>
    <dgm:pt modelId="{24BD35AA-058D-4D1A-A8D2-C3D533C3881F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بلایای اخلاقی (عجب، حسد، کبر، ظلم، فساد و ...)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69DD4FC8-8FE6-45C8-8EE6-D0905206EBAE}" type="parTrans" cxnId="{3C8DE067-6160-48A1-8F4F-075B43E69805}">
      <dgm:prSet/>
      <dgm:spPr/>
      <dgm:t>
        <a:bodyPr/>
        <a:lstStyle/>
        <a:p>
          <a:endParaRPr lang="en-US"/>
        </a:p>
      </dgm:t>
    </dgm:pt>
    <dgm:pt modelId="{26E47185-559B-4C9E-BF31-3337A4B46D9D}" type="sibTrans" cxnId="{3C8DE067-6160-48A1-8F4F-075B43E69805}">
      <dgm:prSet/>
      <dgm:spPr/>
      <dgm:t>
        <a:bodyPr/>
        <a:lstStyle/>
        <a:p>
          <a:endParaRPr lang="en-US"/>
        </a:p>
      </dgm:t>
    </dgm:pt>
    <dgm:pt modelId="{DDAC2071-CB87-47ED-9FF1-76C989E5026F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دو نمونه واضح شرور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2BCAB26A-F925-459E-8A0F-8628F9393D70}" type="parTrans" cxnId="{F902FF26-0F7C-45CB-B100-FA03767545EA}">
      <dgm:prSet/>
      <dgm:spPr/>
      <dgm:t>
        <a:bodyPr/>
        <a:lstStyle/>
        <a:p>
          <a:endParaRPr lang="en-US"/>
        </a:p>
      </dgm:t>
    </dgm:pt>
    <dgm:pt modelId="{ECCFBB86-8D7A-4AA4-BFFB-98E60571BF6F}" type="sibTrans" cxnId="{F902FF26-0F7C-45CB-B100-FA03767545EA}">
      <dgm:prSet/>
      <dgm:spPr/>
      <dgm:t>
        <a:bodyPr/>
        <a:lstStyle/>
        <a:p>
          <a:endParaRPr lang="en-US"/>
        </a:p>
      </dgm:t>
    </dgm:pt>
    <dgm:pt modelId="{88A4FFCA-1B85-4CC0-A6AC-C3C4C4F95E62}" type="pres">
      <dgm:prSet presAssocID="{EE371517-671F-4F73-8E3F-AEE66B3B98BD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9DF391AD-7AF4-490D-8044-CB997B92E4F1}" type="pres">
      <dgm:prSet presAssocID="{4F596765-762E-4BEA-8FC3-94D27A4D6E8D}" presName="root1" presStyleCnt="0"/>
      <dgm:spPr/>
    </dgm:pt>
    <dgm:pt modelId="{B432B3D7-15A1-4060-9BE7-8AD81E02E92D}" type="pres">
      <dgm:prSet presAssocID="{4F596765-762E-4BEA-8FC3-94D27A4D6E8D}" presName="LevelOneTextNode" presStyleLbl="node0" presStyleIdx="0" presStyleCnt="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12C39B2-8A30-4E8F-A659-99DE99A38017}" type="pres">
      <dgm:prSet presAssocID="{4F596765-762E-4BEA-8FC3-94D27A4D6E8D}" presName="level2hierChild" presStyleCnt="0"/>
      <dgm:spPr/>
    </dgm:pt>
    <dgm:pt modelId="{662FCDDA-3FD1-4D72-878C-2AD321F62EF3}" type="pres">
      <dgm:prSet presAssocID="{E2A41598-3ADE-48C8-8D59-6DF940673EF1}" presName="conn2-1" presStyleLbl="parChTrans1D2" presStyleIdx="0" presStyleCnt="3"/>
      <dgm:spPr/>
      <dgm:t>
        <a:bodyPr/>
        <a:lstStyle/>
        <a:p>
          <a:pPr rtl="1"/>
          <a:endParaRPr lang="fa-IR"/>
        </a:p>
      </dgm:t>
    </dgm:pt>
    <dgm:pt modelId="{1BA6D404-6C05-4CD8-AC82-F7E87E525ED9}" type="pres">
      <dgm:prSet presAssocID="{E2A41598-3ADE-48C8-8D59-6DF940673EF1}" presName="connTx" presStyleLbl="parChTrans1D2" presStyleIdx="0" presStyleCnt="3"/>
      <dgm:spPr/>
      <dgm:t>
        <a:bodyPr/>
        <a:lstStyle/>
        <a:p>
          <a:pPr rtl="1"/>
          <a:endParaRPr lang="fa-IR"/>
        </a:p>
      </dgm:t>
    </dgm:pt>
    <dgm:pt modelId="{7AFED481-41FC-423A-853D-77AD3497FB54}" type="pres">
      <dgm:prSet presAssocID="{40E084DB-DF73-434F-ACE2-10BFD0E7500F}" presName="root2" presStyleCnt="0"/>
      <dgm:spPr/>
    </dgm:pt>
    <dgm:pt modelId="{A9D0F774-84F9-47B6-BED7-169C31E18FD5}" type="pres">
      <dgm:prSet presAssocID="{40E084DB-DF73-434F-ACE2-10BFD0E7500F}" presName="LevelTwoTextNode" presStyleLbl="node2" presStyleIdx="0" presStyleCnt="3" custScaleX="20601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BF6DA86-DEE8-4EAB-83C3-5C43B7EAA61C}" type="pres">
      <dgm:prSet presAssocID="{40E084DB-DF73-434F-ACE2-10BFD0E7500F}" presName="level3hierChild" presStyleCnt="0"/>
      <dgm:spPr/>
    </dgm:pt>
    <dgm:pt modelId="{A19CFC4E-7CBD-4067-998D-DDB2DC7E78C4}" type="pres">
      <dgm:prSet presAssocID="{9B04A68A-F88B-4B5E-8629-8C8210FAE067}" presName="conn2-1" presStyleLbl="parChTrans1D3" presStyleIdx="0" presStyleCnt="1"/>
      <dgm:spPr/>
      <dgm:t>
        <a:bodyPr/>
        <a:lstStyle/>
        <a:p>
          <a:pPr rtl="1"/>
          <a:endParaRPr lang="fa-IR"/>
        </a:p>
      </dgm:t>
    </dgm:pt>
    <dgm:pt modelId="{8728CC5A-D56A-454A-8108-98A432253380}" type="pres">
      <dgm:prSet presAssocID="{9B04A68A-F88B-4B5E-8629-8C8210FAE067}" presName="connTx" presStyleLbl="parChTrans1D3" presStyleIdx="0" presStyleCnt="1"/>
      <dgm:spPr/>
      <dgm:t>
        <a:bodyPr/>
        <a:lstStyle/>
        <a:p>
          <a:pPr rtl="1"/>
          <a:endParaRPr lang="fa-IR"/>
        </a:p>
      </dgm:t>
    </dgm:pt>
    <dgm:pt modelId="{58B476C1-C7B2-4955-B23F-A24FB642396B}" type="pres">
      <dgm:prSet presAssocID="{B13D9C56-A8C9-4DE6-B441-BC103FA1865D}" presName="root2" presStyleCnt="0"/>
      <dgm:spPr/>
    </dgm:pt>
    <dgm:pt modelId="{5960302C-7EEF-4EE1-A59B-69A8E7D16570}" type="pres">
      <dgm:prSet presAssocID="{B13D9C56-A8C9-4DE6-B441-BC103FA1865D}" presName="LevelTwoTextNode" presStyleLbl="node3" presStyleIdx="0" presStyleCnt="1" custScaleX="18183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25BF5CC-5CF7-47A2-8B93-3BED764FA20A}" type="pres">
      <dgm:prSet presAssocID="{B13D9C56-A8C9-4DE6-B441-BC103FA1865D}" presName="level3hierChild" presStyleCnt="0"/>
      <dgm:spPr/>
    </dgm:pt>
    <dgm:pt modelId="{47523C11-B68A-4198-9000-08B639DBF63B}" type="pres">
      <dgm:prSet presAssocID="{DDAC2071-CB87-47ED-9FF1-76C989E5026F}" presName="root1" presStyleCnt="0"/>
      <dgm:spPr/>
    </dgm:pt>
    <dgm:pt modelId="{0D43DD17-7E3D-4B8F-A3BF-0D8B0A10B703}" type="pres">
      <dgm:prSet presAssocID="{DDAC2071-CB87-47ED-9FF1-76C989E5026F}" presName="LevelOneTextNode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8AB945A-CF19-4514-AE50-33A4DFBB55F2}" type="pres">
      <dgm:prSet presAssocID="{DDAC2071-CB87-47ED-9FF1-76C989E5026F}" presName="level2hierChild" presStyleCnt="0"/>
      <dgm:spPr/>
    </dgm:pt>
    <dgm:pt modelId="{AB55C290-9604-4A41-A7FB-DAB469CC41FD}" type="pres">
      <dgm:prSet presAssocID="{5E376232-67A6-4E90-8B4A-8377F4277293}" presName="conn2-1" presStyleLbl="parChTrans1D2" presStyleIdx="1" presStyleCnt="3"/>
      <dgm:spPr/>
    </dgm:pt>
    <dgm:pt modelId="{F7B58324-F841-498D-B254-3E169366215A}" type="pres">
      <dgm:prSet presAssocID="{5E376232-67A6-4E90-8B4A-8377F4277293}" presName="connTx" presStyleLbl="parChTrans1D2" presStyleIdx="1" presStyleCnt="3"/>
      <dgm:spPr/>
    </dgm:pt>
    <dgm:pt modelId="{CBF51716-C8D9-4DC3-9B97-62A6E5FC0484}" type="pres">
      <dgm:prSet presAssocID="{49E9E73D-1A17-4B5C-84FB-8E62D48530F8}" presName="root2" presStyleCnt="0"/>
      <dgm:spPr/>
    </dgm:pt>
    <dgm:pt modelId="{9F9E49F6-1E9B-4631-B9C8-49F121D9C481}" type="pres">
      <dgm:prSet presAssocID="{49E9E73D-1A17-4B5C-84FB-8E62D48530F8}" presName="LevelTwoTextNode" presStyleLbl="node2" presStyleIdx="1" presStyleCnt="3" custScaleX="31322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AD290B-5B90-436A-8D56-AF60248852FC}" type="pres">
      <dgm:prSet presAssocID="{49E9E73D-1A17-4B5C-84FB-8E62D48530F8}" presName="level3hierChild" presStyleCnt="0"/>
      <dgm:spPr/>
    </dgm:pt>
    <dgm:pt modelId="{9D9BC699-06D2-424F-B32F-52C3CF800216}" type="pres">
      <dgm:prSet presAssocID="{69DD4FC8-8FE6-45C8-8EE6-D0905206EBAE}" presName="conn2-1" presStyleLbl="parChTrans1D2" presStyleIdx="2" presStyleCnt="3"/>
      <dgm:spPr/>
    </dgm:pt>
    <dgm:pt modelId="{8A5B4AAE-3C78-4615-909A-50D22404C642}" type="pres">
      <dgm:prSet presAssocID="{69DD4FC8-8FE6-45C8-8EE6-D0905206EBAE}" presName="connTx" presStyleLbl="parChTrans1D2" presStyleIdx="2" presStyleCnt="3"/>
      <dgm:spPr/>
    </dgm:pt>
    <dgm:pt modelId="{90DE29C8-9A1A-406A-867C-1DDD970181A9}" type="pres">
      <dgm:prSet presAssocID="{24BD35AA-058D-4D1A-A8D2-C3D533C3881F}" presName="root2" presStyleCnt="0"/>
      <dgm:spPr/>
    </dgm:pt>
    <dgm:pt modelId="{618C0076-62A9-4C03-9E3C-C34B76AC01A7}" type="pres">
      <dgm:prSet presAssocID="{24BD35AA-058D-4D1A-A8D2-C3D533C3881F}" presName="LevelTwoTextNode" presStyleLbl="node2" presStyleIdx="2" presStyleCnt="3" custScaleX="31322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6786D0F-990C-4ED2-8CA4-B5E21B0816D4}" type="pres">
      <dgm:prSet presAssocID="{24BD35AA-058D-4D1A-A8D2-C3D533C3881F}" presName="level3hierChild" presStyleCnt="0"/>
      <dgm:spPr/>
    </dgm:pt>
  </dgm:ptLst>
  <dgm:cxnLst>
    <dgm:cxn modelId="{3469B5B1-CDC2-4AFB-BD1D-2F17CFE5E839}" type="presOf" srcId="{DDAC2071-CB87-47ED-9FF1-76C989E5026F}" destId="{0D43DD17-7E3D-4B8F-A3BF-0D8B0A10B703}" srcOrd="0" destOrd="0" presId="urn:microsoft.com/office/officeart/2005/8/layout/hierarchy2"/>
    <dgm:cxn modelId="{1F33B9B4-3973-44C7-8963-70BCD9F83CBE}" type="presOf" srcId="{9B04A68A-F88B-4B5E-8629-8C8210FAE067}" destId="{8728CC5A-D56A-454A-8108-98A432253380}" srcOrd="1" destOrd="0" presId="urn:microsoft.com/office/officeart/2005/8/layout/hierarchy2"/>
    <dgm:cxn modelId="{6A6757F4-2627-4873-B2B0-B37158114B7F}" type="presOf" srcId="{5E376232-67A6-4E90-8B4A-8377F4277293}" destId="{AB55C290-9604-4A41-A7FB-DAB469CC41FD}" srcOrd="0" destOrd="0" presId="urn:microsoft.com/office/officeart/2005/8/layout/hierarchy2"/>
    <dgm:cxn modelId="{3C8DE067-6160-48A1-8F4F-075B43E69805}" srcId="{DDAC2071-CB87-47ED-9FF1-76C989E5026F}" destId="{24BD35AA-058D-4D1A-A8D2-C3D533C3881F}" srcOrd="1" destOrd="0" parTransId="{69DD4FC8-8FE6-45C8-8EE6-D0905206EBAE}" sibTransId="{26E47185-559B-4C9E-BF31-3337A4B46D9D}"/>
    <dgm:cxn modelId="{D1A22DEC-8C36-4EA3-8438-FC46E62F77A7}" srcId="{DDAC2071-CB87-47ED-9FF1-76C989E5026F}" destId="{49E9E73D-1A17-4B5C-84FB-8E62D48530F8}" srcOrd="0" destOrd="0" parTransId="{5E376232-67A6-4E90-8B4A-8377F4277293}" sibTransId="{5D2933E7-637C-4E3D-B76C-0862150155FF}"/>
    <dgm:cxn modelId="{C7D0A279-BB1B-4B05-83B8-686BF4B32E0E}" type="presOf" srcId="{4F596765-762E-4BEA-8FC3-94D27A4D6E8D}" destId="{B432B3D7-15A1-4060-9BE7-8AD81E02E92D}" srcOrd="0" destOrd="0" presId="urn:microsoft.com/office/officeart/2005/8/layout/hierarchy2"/>
    <dgm:cxn modelId="{B7D074BE-9330-4458-BE86-A150298EF95F}" type="presOf" srcId="{69DD4FC8-8FE6-45C8-8EE6-D0905206EBAE}" destId="{9D9BC699-06D2-424F-B32F-52C3CF800216}" srcOrd="0" destOrd="0" presId="urn:microsoft.com/office/officeart/2005/8/layout/hierarchy2"/>
    <dgm:cxn modelId="{1DA4932A-09D4-4145-953A-137BA7CD8DE1}" type="presOf" srcId="{B13D9C56-A8C9-4DE6-B441-BC103FA1865D}" destId="{5960302C-7EEF-4EE1-A59B-69A8E7D16570}" srcOrd="0" destOrd="0" presId="urn:microsoft.com/office/officeart/2005/8/layout/hierarchy2"/>
    <dgm:cxn modelId="{15E270C1-D193-4317-84E7-2182FDA003D2}" type="presOf" srcId="{9B04A68A-F88B-4B5E-8629-8C8210FAE067}" destId="{A19CFC4E-7CBD-4067-998D-DDB2DC7E78C4}" srcOrd="0" destOrd="0" presId="urn:microsoft.com/office/officeart/2005/8/layout/hierarchy2"/>
    <dgm:cxn modelId="{5AF7171C-973C-4A6A-9DF2-EA6BF025C2B2}" type="presOf" srcId="{49E9E73D-1A17-4B5C-84FB-8E62D48530F8}" destId="{9F9E49F6-1E9B-4631-B9C8-49F121D9C481}" srcOrd="0" destOrd="0" presId="urn:microsoft.com/office/officeart/2005/8/layout/hierarchy2"/>
    <dgm:cxn modelId="{4215E1E5-D985-4BCD-9306-8D19BE41CD3B}" type="presOf" srcId="{24BD35AA-058D-4D1A-A8D2-C3D533C3881F}" destId="{618C0076-62A9-4C03-9E3C-C34B76AC01A7}" srcOrd="0" destOrd="0" presId="urn:microsoft.com/office/officeart/2005/8/layout/hierarchy2"/>
    <dgm:cxn modelId="{C53F7731-BA33-459C-976C-93578B37F54E}" type="presOf" srcId="{5E376232-67A6-4E90-8B4A-8377F4277293}" destId="{F7B58324-F841-498D-B254-3E169366215A}" srcOrd="1" destOrd="0" presId="urn:microsoft.com/office/officeart/2005/8/layout/hierarchy2"/>
    <dgm:cxn modelId="{64B076C5-CD63-4585-8C6E-91B14ACDC01B}" type="presOf" srcId="{40E084DB-DF73-434F-ACE2-10BFD0E7500F}" destId="{A9D0F774-84F9-47B6-BED7-169C31E18FD5}" srcOrd="0" destOrd="0" presId="urn:microsoft.com/office/officeart/2005/8/layout/hierarchy2"/>
    <dgm:cxn modelId="{F902FF26-0F7C-45CB-B100-FA03767545EA}" srcId="{EE371517-671F-4F73-8E3F-AEE66B3B98BD}" destId="{DDAC2071-CB87-47ED-9FF1-76C989E5026F}" srcOrd="1" destOrd="0" parTransId="{2BCAB26A-F925-459E-8A0F-8628F9393D70}" sibTransId="{ECCFBB86-8D7A-4AA4-BFFB-98E60571BF6F}"/>
    <dgm:cxn modelId="{02BA3F44-37B2-4A95-A891-45C7F0088558}" type="presOf" srcId="{69DD4FC8-8FE6-45C8-8EE6-D0905206EBAE}" destId="{8A5B4AAE-3C78-4615-909A-50D22404C642}" srcOrd="1" destOrd="0" presId="urn:microsoft.com/office/officeart/2005/8/layout/hierarchy2"/>
    <dgm:cxn modelId="{ABC0A5D0-DDCB-43EE-922A-05B8624D682D}" type="presOf" srcId="{E2A41598-3ADE-48C8-8D59-6DF940673EF1}" destId="{1BA6D404-6C05-4CD8-AC82-F7E87E525ED9}" srcOrd="1" destOrd="0" presId="urn:microsoft.com/office/officeart/2005/8/layout/hierarchy2"/>
    <dgm:cxn modelId="{2955FF98-FA10-4DDE-8851-D906D9B930D7}" srcId="{40E084DB-DF73-434F-ACE2-10BFD0E7500F}" destId="{B13D9C56-A8C9-4DE6-B441-BC103FA1865D}" srcOrd="0" destOrd="0" parTransId="{9B04A68A-F88B-4B5E-8629-8C8210FAE067}" sibTransId="{ED2BAA44-3B4C-473B-8587-D052171395A9}"/>
    <dgm:cxn modelId="{F9B32D67-30C9-49E8-AD1F-940FF9D51755}" type="presOf" srcId="{EE371517-671F-4F73-8E3F-AEE66B3B98BD}" destId="{88A4FFCA-1B85-4CC0-A6AC-C3C4C4F95E62}" srcOrd="0" destOrd="0" presId="urn:microsoft.com/office/officeart/2005/8/layout/hierarchy2"/>
    <dgm:cxn modelId="{CAF37CEC-C9EE-4E45-92F3-FE468140A23A}" srcId="{4F596765-762E-4BEA-8FC3-94D27A4D6E8D}" destId="{40E084DB-DF73-434F-ACE2-10BFD0E7500F}" srcOrd="0" destOrd="0" parTransId="{E2A41598-3ADE-48C8-8D59-6DF940673EF1}" sibTransId="{772BFD88-E363-495B-88FC-FAE963FE1D3B}"/>
    <dgm:cxn modelId="{C68ABA23-350C-4F9D-A902-E6F409A703C5}" type="presOf" srcId="{E2A41598-3ADE-48C8-8D59-6DF940673EF1}" destId="{662FCDDA-3FD1-4D72-878C-2AD321F62EF3}" srcOrd="0" destOrd="0" presId="urn:microsoft.com/office/officeart/2005/8/layout/hierarchy2"/>
    <dgm:cxn modelId="{936CF38B-B5FA-414D-BA51-48E29405224B}" srcId="{EE371517-671F-4F73-8E3F-AEE66B3B98BD}" destId="{4F596765-762E-4BEA-8FC3-94D27A4D6E8D}" srcOrd="0" destOrd="0" parTransId="{33440784-05B9-43C3-B2E9-3950717F4BE6}" sibTransId="{4250A70B-AEF8-42A9-989C-46BA85AC1AA0}"/>
    <dgm:cxn modelId="{8C9F987E-57DA-4D5C-859C-BEAA68A4034C}" type="presParOf" srcId="{88A4FFCA-1B85-4CC0-A6AC-C3C4C4F95E62}" destId="{9DF391AD-7AF4-490D-8044-CB997B92E4F1}" srcOrd="0" destOrd="0" presId="urn:microsoft.com/office/officeart/2005/8/layout/hierarchy2"/>
    <dgm:cxn modelId="{3963B6A5-57F6-4ABC-B1A7-E176514E10CC}" type="presParOf" srcId="{9DF391AD-7AF4-490D-8044-CB997B92E4F1}" destId="{B432B3D7-15A1-4060-9BE7-8AD81E02E92D}" srcOrd="0" destOrd="0" presId="urn:microsoft.com/office/officeart/2005/8/layout/hierarchy2"/>
    <dgm:cxn modelId="{9A032491-B90C-4D4C-9A1D-180632F4C726}" type="presParOf" srcId="{9DF391AD-7AF4-490D-8044-CB997B92E4F1}" destId="{212C39B2-8A30-4E8F-A659-99DE99A38017}" srcOrd="1" destOrd="0" presId="urn:microsoft.com/office/officeart/2005/8/layout/hierarchy2"/>
    <dgm:cxn modelId="{D9695A56-D57E-4E89-B0E0-39A5D26682AD}" type="presParOf" srcId="{212C39B2-8A30-4E8F-A659-99DE99A38017}" destId="{662FCDDA-3FD1-4D72-878C-2AD321F62EF3}" srcOrd="0" destOrd="0" presId="urn:microsoft.com/office/officeart/2005/8/layout/hierarchy2"/>
    <dgm:cxn modelId="{C8720B86-7273-427D-A375-A4AF576CD233}" type="presParOf" srcId="{662FCDDA-3FD1-4D72-878C-2AD321F62EF3}" destId="{1BA6D404-6C05-4CD8-AC82-F7E87E525ED9}" srcOrd="0" destOrd="0" presId="urn:microsoft.com/office/officeart/2005/8/layout/hierarchy2"/>
    <dgm:cxn modelId="{57000AB0-DE1B-4012-95FF-03A9A2AEAB68}" type="presParOf" srcId="{212C39B2-8A30-4E8F-A659-99DE99A38017}" destId="{7AFED481-41FC-423A-853D-77AD3497FB54}" srcOrd="1" destOrd="0" presId="urn:microsoft.com/office/officeart/2005/8/layout/hierarchy2"/>
    <dgm:cxn modelId="{C3A56347-CD4D-4B5F-8857-A069130CF75B}" type="presParOf" srcId="{7AFED481-41FC-423A-853D-77AD3497FB54}" destId="{A9D0F774-84F9-47B6-BED7-169C31E18FD5}" srcOrd="0" destOrd="0" presId="urn:microsoft.com/office/officeart/2005/8/layout/hierarchy2"/>
    <dgm:cxn modelId="{DD15433B-F762-4A96-B188-A559034891CD}" type="presParOf" srcId="{7AFED481-41FC-423A-853D-77AD3497FB54}" destId="{6BF6DA86-DEE8-4EAB-83C3-5C43B7EAA61C}" srcOrd="1" destOrd="0" presId="urn:microsoft.com/office/officeart/2005/8/layout/hierarchy2"/>
    <dgm:cxn modelId="{6886D0FA-C41C-4D24-8B4B-BAC02561538A}" type="presParOf" srcId="{6BF6DA86-DEE8-4EAB-83C3-5C43B7EAA61C}" destId="{A19CFC4E-7CBD-4067-998D-DDB2DC7E78C4}" srcOrd="0" destOrd="0" presId="urn:microsoft.com/office/officeart/2005/8/layout/hierarchy2"/>
    <dgm:cxn modelId="{1A8F523E-0201-4B18-8E56-D0826858EFA7}" type="presParOf" srcId="{A19CFC4E-7CBD-4067-998D-DDB2DC7E78C4}" destId="{8728CC5A-D56A-454A-8108-98A432253380}" srcOrd="0" destOrd="0" presId="urn:microsoft.com/office/officeart/2005/8/layout/hierarchy2"/>
    <dgm:cxn modelId="{23C48505-B95E-44C1-98B7-4AAF27E135E2}" type="presParOf" srcId="{6BF6DA86-DEE8-4EAB-83C3-5C43B7EAA61C}" destId="{58B476C1-C7B2-4955-B23F-A24FB642396B}" srcOrd="1" destOrd="0" presId="urn:microsoft.com/office/officeart/2005/8/layout/hierarchy2"/>
    <dgm:cxn modelId="{76C7DA96-F5B7-4D70-8103-16191780B09A}" type="presParOf" srcId="{58B476C1-C7B2-4955-B23F-A24FB642396B}" destId="{5960302C-7EEF-4EE1-A59B-69A8E7D16570}" srcOrd="0" destOrd="0" presId="urn:microsoft.com/office/officeart/2005/8/layout/hierarchy2"/>
    <dgm:cxn modelId="{DCEBC5A3-03D5-4B7D-8788-12881090EEB7}" type="presParOf" srcId="{58B476C1-C7B2-4955-B23F-A24FB642396B}" destId="{525BF5CC-5CF7-47A2-8B93-3BED764FA20A}" srcOrd="1" destOrd="0" presId="urn:microsoft.com/office/officeart/2005/8/layout/hierarchy2"/>
    <dgm:cxn modelId="{4EA87647-3DED-4F31-A6F7-542033FA5063}" type="presParOf" srcId="{88A4FFCA-1B85-4CC0-A6AC-C3C4C4F95E62}" destId="{47523C11-B68A-4198-9000-08B639DBF63B}" srcOrd="1" destOrd="0" presId="urn:microsoft.com/office/officeart/2005/8/layout/hierarchy2"/>
    <dgm:cxn modelId="{26B8979C-8546-45EC-B0F0-EEE23A71EFA6}" type="presParOf" srcId="{47523C11-B68A-4198-9000-08B639DBF63B}" destId="{0D43DD17-7E3D-4B8F-A3BF-0D8B0A10B703}" srcOrd="0" destOrd="0" presId="urn:microsoft.com/office/officeart/2005/8/layout/hierarchy2"/>
    <dgm:cxn modelId="{57B711F1-1B67-4F4F-908D-0083072EC736}" type="presParOf" srcId="{47523C11-B68A-4198-9000-08B639DBF63B}" destId="{18AB945A-CF19-4514-AE50-33A4DFBB55F2}" srcOrd="1" destOrd="0" presId="urn:microsoft.com/office/officeart/2005/8/layout/hierarchy2"/>
    <dgm:cxn modelId="{4E26D3D6-E23B-4354-B151-482EBA501AA3}" type="presParOf" srcId="{18AB945A-CF19-4514-AE50-33A4DFBB55F2}" destId="{AB55C290-9604-4A41-A7FB-DAB469CC41FD}" srcOrd="0" destOrd="0" presId="urn:microsoft.com/office/officeart/2005/8/layout/hierarchy2"/>
    <dgm:cxn modelId="{6995F570-3F69-4CB4-B94A-4142B3761D31}" type="presParOf" srcId="{AB55C290-9604-4A41-A7FB-DAB469CC41FD}" destId="{F7B58324-F841-498D-B254-3E169366215A}" srcOrd="0" destOrd="0" presId="urn:microsoft.com/office/officeart/2005/8/layout/hierarchy2"/>
    <dgm:cxn modelId="{3D637D58-CA52-426F-8AF4-267F5673CEF5}" type="presParOf" srcId="{18AB945A-CF19-4514-AE50-33A4DFBB55F2}" destId="{CBF51716-C8D9-4DC3-9B97-62A6E5FC0484}" srcOrd="1" destOrd="0" presId="urn:microsoft.com/office/officeart/2005/8/layout/hierarchy2"/>
    <dgm:cxn modelId="{8DF3EE03-C511-4F7C-A545-39F0B041B660}" type="presParOf" srcId="{CBF51716-C8D9-4DC3-9B97-62A6E5FC0484}" destId="{9F9E49F6-1E9B-4631-B9C8-49F121D9C481}" srcOrd="0" destOrd="0" presId="urn:microsoft.com/office/officeart/2005/8/layout/hierarchy2"/>
    <dgm:cxn modelId="{6C22ED24-1B40-46B1-AE40-6B7AEF2F5887}" type="presParOf" srcId="{CBF51716-C8D9-4DC3-9B97-62A6E5FC0484}" destId="{2DAD290B-5B90-436A-8D56-AF60248852FC}" srcOrd="1" destOrd="0" presId="urn:microsoft.com/office/officeart/2005/8/layout/hierarchy2"/>
    <dgm:cxn modelId="{1E2FE5E5-FDD8-4E1F-8C85-E3DC6EF6D67D}" type="presParOf" srcId="{18AB945A-CF19-4514-AE50-33A4DFBB55F2}" destId="{9D9BC699-06D2-424F-B32F-52C3CF800216}" srcOrd="2" destOrd="0" presId="urn:microsoft.com/office/officeart/2005/8/layout/hierarchy2"/>
    <dgm:cxn modelId="{3DFAF4EB-5040-4BCD-82C2-B049D95403CE}" type="presParOf" srcId="{9D9BC699-06D2-424F-B32F-52C3CF800216}" destId="{8A5B4AAE-3C78-4615-909A-50D22404C642}" srcOrd="0" destOrd="0" presId="urn:microsoft.com/office/officeart/2005/8/layout/hierarchy2"/>
    <dgm:cxn modelId="{099281FD-446B-45FE-8081-AA19780F0EB5}" type="presParOf" srcId="{18AB945A-CF19-4514-AE50-33A4DFBB55F2}" destId="{90DE29C8-9A1A-406A-867C-1DDD970181A9}" srcOrd="3" destOrd="0" presId="urn:microsoft.com/office/officeart/2005/8/layout/hierarchy2"/>
    <dgm:cxn modelId="{FB5A0413-2618-4C8C-A762-361CE0CA7A2E}" type="presParOf" srcId="{90DE29C8-9A1A-406A-867C-1DDD970181A9}" destId="{618C0076-62A9-4C03-9E3C-C34B76AC01A7}" srcOrd="0" destOrd="0" presId="urn:microsoft.com/office/officeart/2005/8/layout/hierarchy2"/>
    <dgm:cxn modelId="{602DDD9A-5D9E-43DC-A669-4B752B6CDD52}" type="presParOf" srcId="{90DE29C8-9A1A-406A-867C-1DDD970181A9}" destId="{D6786D0F-990C-4ED2-8CA4-B5E21B0816D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E371517-671F-4F73-8E3F-AEE66B3B98BD}" type="doc">
      <dgm:prSet loTypeId="urn:microsoft.com/office/officeart/2005/8/layout/hierarchy2" loCatId="hierarchy" qsTypeId="urn:microsoft.com/office/officeart/2005/8/quickstyle/3d2" qsCatId="3D" csTypeId="urn:microsoft.com/office/officeart/2005/8/colors/accent3_2" csCatId="accent3" phldr="1"/>
      <dgm:spPr/>
      <dgm:t>
        <a:bodyPr/>
        <a:lstStyle/>
        <a:p>
          <a:pPr rtl="1"/>
          <a:endParaRPr lang="fa-IR"/>
        </a:p>
      </dgm:t>
    </dgm:pt>
    <dgm:pt modelId="{AB28C098-5690-473A-B26E-57D8161498D3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ب. نحوه پاسخ به مساله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0D9736B4-B9EB-478A-9ABC-D623B043569A}" type="parTrans" cxnId="{E777515E-E195-4F70-815A-187DDE9889E7}">
      <dgm:prSet/>
      <dgm:spPr/>
      <dgm:t>
        <a:bodyPr/>
        <a:lstStyle/>
        <a:p>
          <a:endParaRPr lang="en-US"/>
        </a:p>
      </dgm:t>
    </dgm:pt>
    <dgm:pt modelId="{225473C5-9F8A-4FD6-B3D9-BE2E2CB16F27}" type="sibTrans" cxnId="{E777515E-E195-4F70-815A-187DDE9889E7}">
      <dgm:prSet/>
      <dgm:spPr/>
      <dgm:t>
        <a:bodyPr/>
        <a:lstStyle/>
        <a:p>
          <a:endParaRPr lang="en-US"/>
        </a:p>
      </dgm:t>
    </dgm:pt>
    <dgm:pt modelId="{4FAB7B1C-C261-4CE2-AE00-B28EA0E16014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با توجه به مصادیق متعدد به ظاهر شر چه راه حلی برای فهم حکمت آنها وجود دارد؟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20B01850-3B5E-410A-8E9D-1B3D6D0E132B}" type="parTrans" cxnId="{9E69ECC4-172B-47C1-9B5B-6950D1337A86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D18A609F-754C-4B8F-A901-E401AE65903D}" type="sibTrans" cxnId="{9E69ECC4-172B-47C1-9B5B-6950D1337A86}">
      <dgm:prSet/>
      <dgm:spPr/>
      <dgm:t>
        <a:bodyPr/>
        <a:lstStyle/>
        <a:p>
          <a:endParaRPr lang="en-US"/>
        </a:p>
      </dgm:t>
    </dgm:pt>
    <dgm:pt modelId="{03515DDB-153E-4032-81F7-8C03826604E4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برای فهم راه حل به این مثل توجه کنید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ED2939B2-9BBB-47CE-8001-B88137BD3901}" type="parTrans" cxnId="{62AB243A-D116-44FD-AE8D-61EEB64D49B5}">
      <dgm:prSet/>
      <dgm:spPr/>
      <dgm:t>
        <a:bodyPr/>
        <a:lstStyle/>
        <a:p>
          <a:endParaRPr lang="en-US"/>
        </a:p>
      </dgm:t>
    </dgm:pt>
    <dgm:pt modelId="{A4483551-6405-4EEB-8690-BB636912C7BA}" type="sibTrans" cxnId="{62AB243A-D116-44FD-AE8D-61EEB64D49B5}">
      <dgm:prSet/>
      <dgm:spPr/>
      <dgm:t>
        <a:bodyPr/>
        <a:lstStyle/>
        <a:p>
          <a:endParaRPr lang="en-US"/>
        </a:p>
      </dgm:t>
    </dgm:pt>
    <dgm:pt modelId="{D7050364-2D3C-448D-9DF1-D4965F8B43F0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مثال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D4A9CCD6-4FC0-4572-84AD-BE6AA5D945AB}" type="parTrans" cxnId="{D2C72284-D0B6-4582-9A1B-8C99F1E11B9A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AB6C7CF9-28F2-48CB-8766-CC41CBCD5F6F}" type="sibTrans" cxnId="{D2C72284-D0B6-4582-9A1B-8C99F1E11B9A}">
      <dgm:prSet/>
      <dgm:spPr/>
      <dgm:t>
        <a:bodyPr/>
        <a:lstStyle/>
        <a:p>
          <a:endParaRPr lang="en-US"/>
        </a:p>
      </dgm:t>
    </dgm:pt>
    <dgm:pt modelId="{403FCEAB-E991-4687-8B46-09CB7DD7B38E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مجموعه زوایای هر مثلثی برابر با 180 درجه 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300B82EA-6CA8-4BA9-B59F-57E896FCBDD0}" type="parTrans" cxnId="{A00AD2E8-1438-4F59-BB67-076565AFFAF8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9709AAC5-D308-497B-8A19-79AF00153009}" type="sibTrans" cxnId="{A00AD2E8-1438-4F59-BB67-076565AFFAF8}">
      <dgm:prSet/>
      <dgm:spPr/>
      <dgm:t>
        <a:bodyPr/>
        <a:lstStyle/>
        <a:p>
          <a:endParaRPr lang="en-US"/>
        </a:p>
      </dgm:t>
    </dgm:pt>
    <dgm:pt modelId="{954FC661-C9AA-4528-9600-F2783623E14F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آیا مثلثی که از سه جزء اتم یک هیدروژن درست می شود نیز اینچنین است؟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310EA770-6244-41DA-B899-3F7D98FCC67D}" type="parTrans" cxnId="{D6EED368-7F0E-418A-8B15-D82E7BB2954F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EF78996F-59D3-4552-9AF0-3D7024891C16}" type="sibTrans" cxnId="{D6EED368-7F0E-418A-8B15-D82E7BB2954F}">
      <dgm:prSet/>
      <dgm:spPr/>
      <dgm:t>
        <a:bodyPr/>
        <a:lstStyle/>
        <a:p>
          <a:endParaRPr lang="en-US"/>
        </a:p>
      </dgm:t>
    </dgm:pt>
    <dgm:pt modelId="{6EE4DD30-CC8D-400A-9E66-3263FF0B4AAA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مثلثی که از برخورد سه کهکشان فرض می شود نیز چنین است؟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2925BA81-D30E-4AEF-8F20-42B6AD58EF74}" type="parTrans" cxnId="{957623E4-5B39-45A1-80E8-27B95A6A5857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4D5F4717-FC32-4FF6-BCD2-EEBF02FBF254}" type="sibTrans" cxnId="{957623E4-5B39-45A1-80E8-27B95A6A5857}">
      <dgm:prSet/>
      <dgm:spPr/>
      <dgm:t>
        <a:bodyPr/>
        <a:lstStyle/>
        <a:p>
          <a:endParaRPr lang="en-US"/>
        </a:p>
      </dgm:t>
    </dgm:pt>
    <dgm:pt modelId="{15A162BD-C4B3-4D9C-9232-E5901278A85B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برای پاسخ دو روش داریم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2C4F06CD-CF7C-439A-BCEC-8ED1AB359732}" type="parTrans" cxnId="{1A3D631C-706F-499F-84F9-213205087362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3DADD3E1-8CE5-4EB1-A9CF-1DFC69D97284}" type="sibTrans" cxnId="{1A3D631C-706F-499F-84F9-213205087362}">
      <dgm:prSet/>
      <dgm:spPr/>
      <dgm:t>
        <a:bodyPr/>
        <a:lstStyle/>
        <a:p>
          <a:endParaRPr lang="en-US"/>
        </a:p>
      </dgm:t>
    </dgm:pt>
    <dgm:pt modelId="{D617C44D-0033-46F8-84F1-2519170BE31D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استقرایی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82467B63-F207-4799-B408-97CDE36D7C3A}" type="parTrans" cxnId="{84EDFC00-1B5F-491B-A4BE-DBA22207A761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E79AFFBE-1D2F-4EFA-8A4B-6C828A515271}" type="sibTrans" cxnId="{84EDFC00-1B5F-491B-A4BE-DBA22207A761}">
      <dgm:prSet/>
      <dgm:spPr/>
      <dgm:t>
        <a:bodyPr/>
        <a:lstStyle/>
        <a:p>
          <a:endParaRPr lang="en-US"/>
        </a:p>
      </dgm:t>
    </dgm:pt>
    <dgm:pt modelId="{FEEB4488-61A7-4222-B9B6-6DDAB62A593C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مفید یقین نیست و احتمال خلاف را نفی نمی کند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A5707CA7-5686-4D98-BFEA-FCEC39A3A6BD}" type="parTrans" cxnId="{933634D0-3041-49DB-88B9-9001E824E3C1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42F2CA35-7879-43F8-BE2C-489F1BBCE1EA}" type="sibTrans" cxnId="{933634D0-3041-49DB-88B9-9001E824E3C1}">
      <dgm:prSet/>
      <dgm:spPr/>
      <dgm:t>
        <a:bodyPr/>
        <a:lstStyle/>
        <a:p>
          <a:endParaRPr lang="en-US"/>
        </a:p>
      </dgm:t>
    </dgm:pt>
    <dgm:pt modelId="{CDCC2D2B-6ACA-4DAC-A395-67D63ECBD51D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قیاسی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4B930511-48F0-4DCB-901A-ABFD3949AF56}" type="parTrans" cxnId="{E1ACE574-DC38-4166-A68A-39191CB57203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5618ACF8-D9D8-4D1C-A62F-140CB0C34970}" type="sibTrans" cxnId="{E1ACE574-DC38-4166-A68A-39191CB57203}">
      <dgm:prSet/>
      <dgm:spPr/>
      <dgm:t>
        <a:bodyPr/>
        <a:lstStyle/>
        <a:p>
          <a:endParaRPr lang="en-US"/>
        </a:p>
      </dgm:t>
    </dgm:pt>
    <dgm:pt modelId="{2E85964C-AD60-498E-9F63-3747A85F3D57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اگر با مقدمات یقینی ثابت شد هر احتمال خطایی نفی شود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CFF078D3-3B0B-46E3-B5B7-0D787A6FD783}" type="parTrans" cxnId="{8D482A7F-C6F7-4AC0-A3C0-5160630D9CB2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19E1D4ED-66E0-4716-801F-19C6E196F059}" type="sibTrans" cxnId="{8D482A7F-C6F7-4AC0-A3C0-5160630D9CB2}">
      <dgm:prSet/>
      <dgm:spPr/>
      <dgm:t>
        <a:bodyPr/>
        <a:lstStyle/>
        <a:p>
          <a:endParaRPr lang="en-US"/>
        </a:p>
      </dgm:t>
    </dgm:pt>
    <dgm:pt modelId="{64B4626B-AB09-49B7-B211-99BD35281F65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مساله نظام احسن نیز همینگونه است 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96352D29-BBAA-4991-83CF-DB1AB1525C2A}" type="parTrans" cxnId="{48FB53B9-EC27-426E-8576-06975ABE2A9E}">
      <dgm:prSet/>
      <dgm:spPr/>
      <dgm:t>
        <a:bodyPr/>
        <a:lstStyle/>
        <a:p>
          <a:endParaRPr lang="en-US"/>
        </a:p>
      </dgm:t>
    </dgm:pt>
    <dgm:pt modelId="{999EE968-AFE1-408E-8B72-0203FD793E9E}" type="sibTrans" cxnId="{48FB53B9-EC27-426E-8576-06975ABE2A9E}">
      <dgm:prSet/>
      <dgm:spPr/>
      <dgm:t>
        <a:bodyPr/>
        <a:lstStyle/>
        <a:p>
          <a:endParaRPr lang="en-US"/>
        </a:p>
      </dgm:t>
    </dgm:pt>
    <dgm:pt modelId="{8DC512AF-3E4D-45AA-B35C-DA1CE4CC209E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روش درست در اثبات آن برهان است نه استقراء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098B4A96-1EA2-47A0-900D-B50AE93E405E}" type="parTrans" cxnId="{DCB1D281-44E7-4F56-B0C6-C3BA62586300}">
      <dgm:prSet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84D983C6-BC24-422E-914E-56234E61674C}" type="sibTrans" cxnId="{DCB1D281-44E7-4F56-B0C6-C3BA62586300}">
      <dgm:prSet/>
      <dgm:spPr/>
      <dgm:t>
        <a:bodyPr/>
        <a:lstStyle/>
        <a:p>
          <a:endParaRPr lang="en-US"/>
        </a:p>
      </dgm:t>
    </dgm:pt>
    <dgm:pt modelId="{88A4FFCA-1B85-4CC0-A6AC-C3C4C4F95E62}" type="pres">
      <dgm:prSet presAssocID="{EE371517-671F-4F73-8E3F-AEE66B3B98BD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41057A74-4C84-41BC-A9C0-00861177DD0A}" type="pres">
      <dgm:prSet presAssocID="{AB28C098-5690-473A-B26E-57D8161498D3}" presName="root1" presStyleCnt="0"/>
      <dgm:spPr/>
    </dgm:pt>
    <dgm:pt modelId="{A0A519FC-0FC2-4D97-BCA0-0FBDA33ED8C3}" type="pres">
      <dgm:prSet presAssocID="{AB28C098-5690-473A-B26E-57D8161498D3}" presName="LevelOneTextNode" presStyleLbl="node0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BDBDB4-BE29-4AFE-A114-D6AEB45EA271}" type="pres">
      <dgm:prSet presAssocID="{AB28C098-5690-473A-B26E-57D8161498D3}" presName="level2hierChild" presStyleCnt="0"/>
      <dgm:spPr/>
    </dgm:pt>
    <dgm:pt modelId="{EB13021B-6591-43F9-AE78-39AF8DEB70E2}" type="pres">
      <dgm:prSet presAssocID="{20B01850-3B5E-410A-8E9D-1B3D6D0E132B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29F30F70-2FD4-47FC-9ECA-7A554457D125}" type="pres">
      <dgm:prSet presAssocID="{20B01850-3B5E-410A-8E9D-1B3D6D0E132B}" presName="connTx" presStyleLbl="parChTrans1D2" presStyleIdx="0" presStyleCnt="3"/>
      <dgm:spPr/>
      <dgm:t>
        <a:bodyPr/>
        <a:lstStyle/>
        <a:p>
          <a:endParaRPr lang="en-US"/>
        </a:p>
      </dgm:t>
    </dgm:pt>
    <dgm:pt modelId="{A60F5D54-705B-4962-B072-0AED4F7C1D64}" type="pres">
      <dgm:prSet presAssocID="{4FAB7B1C-C261-4CE2-AE00-B28EA0E16014}" presName="root2" presStyleCnt="0"/>
      <dgm:spPr/>
    </dgm:pt>
    <dgm:pt modelId="{7DCF723B-EC3C-4E32-ABF9-60DAAAD14482}" type="pres">
      <dgm:prSet presAssocID="{4FAB7B1C-C261-4CE2-AE00-B28EA0E16014}" presName="LevelTwoTextNode" presStyleLbl="node2" presStyleIdx="0" presStyleCnt="3" custScaleX="2277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73C7392-DC37-4E12-978A-FA86E0F344E3}" type="pres">
      <dgm:prSet presAssocID="{4FAB7B1C-C261-4CE2-AE00-B28EA0E16014}" presName="level3hierChild" presStyleCnt="0"/>
      <dgm:spPr/>
    </dgm:pt>
    <dgm:pt modelId="{21F526BD-F05D-4FD2-AFD1-E87C50B16108}" type="pres">
      <dgm:prSet presAssocID="{03515DDB-153E-4032-81F7-8C03826604E4}" presName="root1" presStyleCnt="0"/>
      <dgm:spPr/>
    </dgm:pt>
    <dgm:pt modelId="{2752C07F-38D0-482C-AB89-33693454834D}" type="pres">
      <dgm:prSet presAssocID="{03515DDB-153E-4032-81F7-8C03826604E4}" presName="LevelOneTextNode" presStyleLbl="node0" presStyleIdx="1" presStyleCnt="3" custScaleX="13320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E1693B7-6B4E-4E76-A6B4-0CA617D8BA12}" type="pres">
      <dgm:prSet presAssocID="{03515DDB-153E-4032-81F7-8C03826604E4}" presName="level2hierChild" presStyleCnt="0"/>
      <dgm:spPr/>
    </dgm:pt>
    <dgm:pt modelId="{F0E1B3C8-41E7-40B3-AF33-52A790449EA6}" type="pres">
      <dgm:prSet presAssocID="{D4A9CCD6-4FC0-4572-84AD-BE6AA5D945AB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F0A87164-8867-4A85-8319-2BF55F6F815E}" type="pres">
      <dgm:prSet presAssocID="{D4A9CCD6-4FC0-4572-84AD-BE6AA5D945AB}" presName="connTx" presStyleLbl="parChTrans1D2" presStyleIdx="1" presStyleCnt="3"/>
      <dgm:spPr/>
      <dgm:t>
        <a:bodyPr/>
        <a:lstStyle/>
        <a:p>
          <a:endParaRPr lang="en-US"/>
        </a:p>
      </dgm:t>
    </dgm:pt>
    <dgm:pt modelId="{D61BFBC3-0937-4049-83A1-2D167F9AE099}" type="pres">
      <dgm:prSet presAssocID="{D7050364-2D3C-448D-9DF1-D4965F8B43F0}" presName="root2" presStyleCnt="0"/>
      <dgm:spPr/>
    </dgm:pt>
    <dgm:pt modelId="{9F80C0AE-C58F-4936-8BD9-2B1218A7AEB5}" type="pres">
      <dgm:prSet presAssocID="{D7050364-2D3C-448D-9DF1-D4965F8B43F0}" presName="LevelTwoTextNode" presStyleLbl="node2" presStyleIdx="1" presStyleCnt="3" custScaleX="3984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5CB3935-4B68-42B4-BF68-77C817D9AF93}" type="pres">
      <dgm:prSet presAssocID="{D7050364-2D3C-448D-9DF1-D4965F8B43F0}" presName="level3hierChild" presStyleCnt="0"/>
      <dgm:spPr/>
    </dgm:pt>
    <dgm:pt modelId="{F178B5D0-8F20-472B-B0F7-BE4DC3068AAA}" type="pres">
      <dgm:prSet presAssocID="{300B82EA-6CA8-4BA9-B59F-57E896FCBDD0}" presName="conn2-1" presStyleLbl="parChTrans1D3" presStyleIdx="0" presStyleCnt="2"/>
      <dgm:spPr/>
      <dgm:t>
        <a:bodyPr/>
        <a:lstStyle/>
        <a:p>
          <a:endParaRPr lang="en-US"/>
        </a:p>
      </dgm:t>
    </dgm:pt>
    <dgm:pt modelId="{76AEC3E8-3C7C-4D04-B2C4-36DE76DB5050}" type="pres">
      <dgm:prSet presAssocID="{300B82EA-6CA8-4BA9-B59F-57E896FCBDD0}" presName="connTx" presStyleLbl="parChTrans1D3" presStyleIdx="0" presStyleCnt="2"/>
      <dgm:spPr/>
      <dgm:t>
        <a:bodyPr/>
        <a:lstStyle/>
        <a:p>
          <a:endParaRPr lang="en-US"/>
        </a:p>
      </dgm:t>
    </dgm:pt>
    <dgm:pt modelId="{5C542D58-5F88-4324-8BBC-A57E99E69789}" type="pres">
      <dgm:prSet presAssocID="{403FCEAB-E991-4687-8B46-09CB7DD7B38E}" presName="root2" presStyleCnt="0"/>
      <dgm:spPr/>
    </dgm:pt>
    <dgm:pt modelId="{E081D0A5-E428-4907-A621-CADDD288579B}" type="pres">
      <dgm:prSet presAssocID="{403FCEAB-E991-4687-8B46-09CB7DD7B38E}" presName="LevelTwoTextNode" presStyleLbl="node3" presStyleIdx="0" presStyleCnt="2" custScaleX="13129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DB3A280-5716-4A0B-963F-CDA9A6880E16}" type="pres">
      <dgm:prSet presAssocID="{403FCEAB-E991-4687-8B46-09CB7DD7B38E}" presName="level3hierChild" presStyleCnt="0"/>
      <dgm:spPr/>
    </dgm:pt>
    <dgm:pt modelId="{5BFC7D1C-A440-45DA-97A9-0DD55281878B}" type="pres">
      <dgm:prSet presAssocID="{310EA770-6244-41DA-B899-3F7D98FCC67D}" presName="conn2-1" presStyleLbl="parChTrans1D4" presStyleIdx="0" presStyleCnt="6"/>
      <dgm:spPr/>
      <dgm:t>
        <a:bodyPr/>
        <a:lstStyle/>
        <a:p>
          <a:endParaRPr lang="en-US"/>
        </a:p>
      </dgm:t>
    </dgm:pt>
    <dgm:pt modelId="{A5E694B3-887E-4E12-A9F6-7CA3554BE976}" type="pres">
      <dgm:prSet presAssocID="{310EA770-6244-41DA-B899-3F7D98FCC67D}" presName="connTx" presStyleLbl="parChTrans1D4" presStyleIdx="0" presStyleCnt="6"/>
      <dgm:spPr/>
      <dgm:t>
        <a:bodyPr/>
        <a:lstStyle/>
        <a:p>
          <a:endParaRPr lang="en-US"/>
        </a:p>
      </dgm:t>
    </dgm:pt>
    <dgm:pt modelId="{DFD56844-5F0F-4D62-B165-C9C76B610380}" type="pres">
      <dgm:prSet presAssocID="{954FC661-C9AA-4528-9600-F2783623E14F}" presName="root2" presStyleCnt="0"/>
      <dgm:spPr/>
    </dgm:pt>
    <dgm:pt modelId="{490114A4-C82D-4481-9539-3063A571540B}" type="pres">
      <dgm:prSet presAssocID="{954FC661-C9AA-4528-9600-F2783623E14F}" presName="LevelTwoTextNode" presStyleLbl="node4" presStyleIdx="0" presStyleCnt="6" custScaleX="20804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F946E93-99AD-4521-807C-7962ACC2F6F8}" type="pres">
      <dgm:prSet presAssocID="{954FC661-C9AA-4528-9600-F2783623E14F}" presName="level3hierChild" presStyleCnt="0"/>
      <dgm:spPr/>
    </dgm:pt>
    <dgm:pt modelId="{8573392F-C6AD-4AB8-BC1F-305BD0E6033D}" type="pres">
      <dgm:prSet presAssocID="{2925BA81-D30E-4AEF-8F20-42B6AD58EF74}" presName="conn2-1" presStyleLbl="parChTrans1D4" presStyleIdx="1" presStyleCnt="6"/>
      <dgm:spPr/>
      <dgm:t>
        <a:bodyPr/>
        <a:lstStyle/>
        <a:p>
          <a:endParaRPr lang="en-US"/>
        </a:p>
      </dgm:t>
    </dgm:pt>
    <dgm:pt modelId="{B46596B2-8B6F-41AD-B050-41D4F9A9BDE7}" type="pres">
      <dgm:prSet presAssocID="{2925BA81-D30E-4AEF-8F20-42B6AD58EF74}" presName="connTx" presStyleLbl="parChTrans1D4" presStyleIdx="1" presStyleCnt="6"/>
      <dgm:spPr/>
      <dgm:t>
        <a:bodyPr/>
        <a:lstStyle/>
        <a:p>
          <a:endParaRPr lang="en-US"/>
        </a:p>
      </dgm:t>
    </dgm:pt>
    <dgm:pt modelId="{20BA51EC-1AC6-46FB-93D0-B38B75D1D06C}" type="pres">
      <dgm:prSet presAssocID="{6EE4DD30-CC8D-400A-9E66-3263FF0B4AAA}" presName="root2" presStyleCnt="0"/>
      <dgm:spPr/>
    </dgm:pt>
    <dgm:pt modelId="{919F211C-BAC9-4CE9-AC1E-7443ECEB1558}" type="pres">
      <dgm:prSet presAssocID="{6EE4DD30-CC8D-400A-9E66-3263FF0B4AAA}" presName="LevelTwoTextNode" presStyleLbl="node4" presStyleIdx="1" presStyleCnt="6" custScaleX="20804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280EEC2-EFEE-49C8-A396-D380C2B65011}" type="pres">
      <dgm:prSet presAssocID="{6EE4DD30-CC8D-400A-9E66-3263FF0B4AAA}" presName="level3hierChild" presStyleCnt="0"/>
      <dgm:spPr/>
    </dgm:pt>
    <dgm:pt modelId="{99F7C2F3-0D24-41C1-8616-9921C1B1C190}" type="pres">
      <dgm:prSet presAssocID="{2C4F06CD-CF7C-439A-BCEC-8ED1AB359732}" presName="conn2-1" presStyleLbl="parChTrans1D3" presStyleIdx="1" presStyleCnt="2"/>
      <dgm:spPr/>
      <dgm:t>
        <a:bodyPr/>
        <a:lstStyle/>
        <a:p>
          <a:endParaRPr lang="en-US"/>
        </a:p>
      </dgm:t>
    </dgm:pt>
    <dgm:pt modelId="{BD0DA815-C047-4077-BDA6-29A2BB45252B}" type="pres">
      <dgm:prSet presAssocID="{2C4F06CD-CF7C-439A-BCEC-8ED1AB359732}" presName="connTx" presStyleLbl="parChTrans1D3" presStyleIdx="1" presStyleCnt="2"/>
      <dgm:spPr/>
      <dgm:t>
        <a:bodyPr/>
        <a:lstStyle/>
        <a:p>
          <a:endParaRPr lang="en-US"/>
        </a:p>
      </dgm:t>
    </dgm:pt>
    <dgm:pt modelId="{9FE5734A-5700-4565-8B6D-3B71B3B5B7B2}" type="pres">
      <dgm:prSet presAssocID="{15A162BD-C4B3-4D9C-9232-E5901278A85B}" presName="root2" presStyleCnt="0"/>
      <dgm:spPr/>
    </dgm:pt>
    <dgm:pt modelId="{A801A9E6-462F-4CAB-83FE-E5E608F1704F}" type="pres">
      <dgm:prSet presAssocID="{15A162BD-C4B3-4D9C-9232-E5901278A85B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2B6C9C-FDC4-47E9-A6D4-FFCC7EE6D60A}" type="pres">
      <dgm:prSet presAssocID="{15A162BD-C4B3-4D9C-9232-E5901278A85B}" presName="level3hierChild" presStyleCnt="0"/>
      <dgm:spPr/>
    </dgm:pt>
    <dgm:pt modelId="{69792AAC-A162-4E08-AC1C-AFC13B47F255}" type="pres">
      <dgm:prSet presAssocID="{82467B63-F207-4799-B408-97CDE36D7C3A}" presName="conn2-1" presStyleLbl="parChTrans1D4" presStyleIdx="2" presStyleCnt="6"/>
      <dgm:spPr/>
      <dgm:t>
        <a:bodyPr/>
        <a:lstStyle/>
        <a:p>
          <a:endParaRPr lang="en-US"/>
        </a:p>
      </dgm:t>
    </dgm:pt>
    <dgm:pt modelId="{FED06713-8CE5-414D-B883-4834F2EDF196}" type="pres">
      <dgm:prSet presAssocID="{82467B63-F207-4799-B408-97CDE36D7C3A}" presName="connTx" presStyleLbl="parChTrans1D4" presStyleIdx="2" presStyleCnt="6"/>
      <dgm:spPr/>
      <dgm:t>
        <a:bodyPr/>
        <a:lstStyle/>
        <a:p>
          <a:endParaRPr lang="en-US"/>
        </a:p>
      </dgm:t>
    </dgm:pt>
    <dgm:pt modelId="{987B5A1F-D039-4436-AD0A-C8A7B3034D00}" type="pres">
      <dgm:prSet presAssocID="{D617C44D-0033-46F8-84F1-2519170BE31D}" presName="root2" presStyleCnt="0"/>
      <dgm:spPr/>
    </dgm:pt>
    <dgm:pt modelId="{6584F5AB-7D9A-40D9-AA4F-599025F62B83}" type="pres">
      <dgm:prSet presAssocID="{D617C44D-0033-46F8-84F1-2519170BE31D}" presName="LevelTwoTextNode" presStyleLbl="node4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7C94E2F-CB8A-4C5F-99B5-B6C833EA5268}" type="pres">
      <dgm:prSet presAssocID="{D617C44D-0033-46F8-84F1-2519170BE31D}" presName="level3hierChild" presStyleCnt="0"/>
      <dgm:spPr/>
    </dgm:pt>
    <dgm:pt modelId="{2B1D0F50-847F-4773-B9C0-880B03BE9020}" type="pres">
      <dgm:prSet presAssocID="{A5707CA7-5686-4D98-BFEA-FCEC39A3A6BD}" presName="conn2-1" presStyleLbl="parChTrans1D4" presStyleIdx="3" presStyleCnt="6"/>
      <dgm:spPr/>
      <dgm:t>
        <a:bodyPr/>
        <a:lstStyle/>
        <a:p>
          <a:endParaRPr lang="en-US"/>
        </a:p>
      </dgm:t>
    </dgm:pt>
    <dgm:pt modelId="{38215105-543B-4BF9-A3C8-F1499017E248}" type="pres">
      <dgm:prSet presAssocID="{A5707CA7-5686-4D98-BFEA-FCEC39A3A6BD}" presName="connTx" presStyleLbl="parChTrans1D4" presStyleIdx="3" presStyleCnt="6"/>
      <dgm:spPr/>
      <dgm:t>
        <a:bodyPr/>
        <a:lstStyle/>
        <a:p>
          <a:endParaRPr lang="en-US"/>
        </a:p>
      </dgm:t>
    </dgm:pt>
    <dgm:pt modelId="{22AB02C2-99E5-49D1-A679-B6AB6BDF8C8B}" type="pres">
      <dgm:prSet presAssocID="{FEEB4488-61A7-4222-B9B6-6DDAB62A593C}" presName="root2" presStyleCnt="0"/>
      <dgm:spPr/>
    </dgm:pt>
    <dgm:pt modelId="{1F6C8EE7-3FAA-45C1-AA85-745A7187EFEE}" type="pres">
      <dgm:prSet presAssocID="{FEEB4488-61A7-4222-B9B6-6DDAB62A593C}" presName="LevelTwoTextNode" presStyleLbl="node4" presStyleIdx="3" presStyleCnt="6" custScaleY="13077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6FFE7C-DC45-48A5-855B-80EF1E3121F1}" type="pres">
      <dgm:prSet presAssocID="{FEEB4488-61A7-4222-B9B6-6DDAB62A593C}" presName="level3hierChild" presStyleCnt="0"/>
      <dgm:spPr/>
    </dgm:pt>
    <dgm:pt modelId="{C43D9D8C-CC0E-4447-BEF4-D4AB8926738C}" type="pres">
      <dgm:prSet presAssocID="{4B930511-48F0-4DCB-901A-ABFD3949AF56}" presName="conn2-1" presStyleLbl="parChTrans1D4" presStyleIdx="4" presStyleCnt="6"/>
      <dgm:spPr/>
      <dgm:t>
        <a:bodyPr/>
        <a:lstStyle/>
        <a:p>
          <a:endParaRPr lang="en-US"/>
        </a:p>
      </dgm:t>
    </dgm:pt>
    <dgm:pt modelId="{4D0EC75A-A425-4FCD-906F-A7EB66D73C41}" type="pres">
      <dgm:prSet presAssocID="{4B930511-48F0-4DCB-901A-ABFD3949AF56}" presName="connTx" presStyleLbl="parChTrans1D4" presStyleIdx="4" presStyleCnt="6"/>
      <dgm:spPr/>
      <dgm:t>
        <a:bodyPr/>
        <a:lstStyle/>
        <a:p>
          <a:endParaRPr lang="en-US"/>
        </a:p>
      </dgm:t>
    </dgm:pt>
    <dgm:pt modelId="{EAB1BA6B-9254-408A-AF55-359CBCC5A2CB}" type="pres">
      <dgm:prSet presAssocID="{CDCC2D2B-6ACA-4DAC-A395-67D63ECBD51D}" presName="root2" presStyleCnt="0"/>
      <dgm:spPr/>
    </dgm:pt>
    <dgm:pt modelId="{D5A119E5-2D66-4BE1-AFCB-DC2810120887}" type="pres">
      <dgm:prSet presAssocID="{CDCC2D2B-6ACA-4DAC-A395-67D63ECBD51D}" presName="LevelTwoTextNode" presStyleLbl="node4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2078F15-DA93-42B6-BF3D-13848DB92953}" type="pres">
      <dgm:prSet presAssocID="{CDCC2D2B-6ACA-4DAC-A395-67D63ECBD51D}" presName="level3hierChild" presStyleCnt="0"/>
      <dgm:spPr/>
    </dgm:pt>
    <dgm:pt modelId="{E747BACF-622D-45E8-BEEE-D97D48C2CAE8}" type="pres">
      <dgm:prSet presAssocID="{CFF078D3-3B0B-46E3-B5B7-0D787A6FD783}" presName="conn2-1" presStyleLbl="parChTrans1D4" presStyleIdx="5" presStyleCnt="6"/>
      <dgm:spPr/>
      <dgm:t>
        <a:bodyPr/>
        <a:lstStyle/>
        <a:p>
          <a:endParaRPr lang="en-US"/>
        </a:p>
      </dgm:t>
    </dgm:pt>
    <dgm:pt modelId="{23FEC69B-E6E4-4723-B870-5C23CE431814}" type="pres">
      <dgm:prSet presAssocID="{CFF078D3-3B0B-46E3-B5B7-0D787A6FD783}" presName="connTx" presStyleLbl="parChTrans1D4" presStyleIdx="5" presStyleCnt="6"/>
      <dgm:spPr/>
      <dgm:t>
        <a:bodyPr/>
        <a:lstStyle/>
        <a:p>
          <a:endParaRPr lang="en-US"/>
        </a:p>
      </dgm:t>
    </dgm:pt>
    <dgm:pt modelId="{964D3A1D-F111-442F-AF88-4854FCFCF2AC}" type="pres">
      <dgm:prSet presAssocID="{2E85964C-AD60-498E-9F63-3747A85F3D57}" presName="root2" presStyleCnt="0"/>
      <dgm:spPr/>
    </dgm:pt>
    <dgm:pt modelId="{0407FCD0-F0FC-42D5-BEFD-0601DCADDAE8}" type="pres">
      <dgm:prSet presAssocID="{2E85964C-AD60-498E-9F63-3747A85F3D57}" presName="LevelTwoTextNode" presStyleLbl="node4" presStyleIdx="5" presStyleCnt="6" custScaleY="13077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7F99393-AA85-435B-B310-9E3DD8CA879E}" type="pres">
      <dgm:prSet presAssocID="{2E85964C-AD60-498E-9F63-3747A85F3D57}" presName="level3hierChild" presStyleCnt="0"/>
      <dgm:spPr/>
    </dgm:pt>
    <dgm:pt modelId="{940DDD1A-9089-4954-A92E-2AD2473BA735}" type="pres">
      <dgm:prSet presAssocID="{64B4626B-AB09-49B7-B211-99BD35281F65}" presName="root1" presStyleCnt="0"/>
      <dgm:spPr/>
    </dgm:pt>
    <dgm:pt modelId="{7AFC943A-8EDA-4B4B-A841-342CBD0CD0C5}" type="pres">
      <dgm:prSet presAssocID="{64B4626B-AB09-49B7-B211-99BD35281F65}" presName="LevelOneTextNode" presStyleLbl="node0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1425E01-E82C-4F7D-8625-F5476F561DBE}" type="pres">
      <dgm:prSet presAssocID="{64B4626B-AB09-49B7-B211-99BD35281F65}" presName="level2hierChild" presStyleCnt="0"/>
      <dgm:spPr/>
    </dgm:pt>
    <dgm:pt modelId="{DEA763E8-079E-4415-B9DE-59123FB1B2F2}" type="pres">
      <dgm:prSet presAssocID="{098B4A96-1EA2-47A0-900D-B50AE93E405E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801EC862-6691-48D7-9954-09CDDFDE3681}" type="pres">
      <dgm:prSet presAssocID="{098B4A96-1EA2-47A0-900D-B50AE93E405E}" presName="connTx" presStyleLbl="parChTrans1D2" presStyleIdx="2" presStyleCnt="3"/>
      <dgm:spPr/>
      <dgm:t>
        <a:bodyPr/>
        <a:lstStyle/>
        <a:p>
          <a:endParaRPr lang="en-US"/>
        </a:p>
      </dgm:t>
    </dgm:pt>
    <dgm:pt modelId="{BE4A43FA-AF14-4013-85AC-0A26D1F37A81}" type="pres">
      <dgm:prSet presAssocID="{8DC512AF-3E4D-45AA-B35C-DA1CE4CC209E}" presName="root2" presStyleCnt="0"/>
      <dgm:spPr/>
    </dgm:pt>
    <dgm:pt modelId="{29C3435F-BC94-4D27-A2A2-4C63B12DB723}" type="pres">
      <dgm:prSet presAssocID="{8DC512AF-3E4D-45AA-B35C-DA1CE4CC209E}" presName="LevelTwoTextNode" presStyleLbl="node2" presStyleIdx="2" presStyleCnt="3" custScaleX="14038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923A151-05CE-4C18-AAA7-148DFD1843D4}" type="pres">
      <dgm:prSet presAssocID="{8DC512AF-3E4D-45AA-B35C-DA1CE4CC209E}" presName="level3hierChild" presStyleCnt="0"/>
      <dgm:spPr/>
    </dgm:pt>
  </dgm:ptLst>
  <dgm:cxnLst>
    <dgm:cxn modelId="{EF24B113-721C-448F-8C94-AFF88DC5FF2B}" type="presOf" srcId="{CFF078D3-3B0B-46E3-B5B7-0D787A6FD783}" destId="{23FEC69B-E6E4-4723-B870-5C23CE431814}" srcOrd="1" destOrd="0" presId="urn:microsoft.com/office/officeart/2005/8/layout/hierarchy2"/>
    <dgm:cxn modelId="{F2BD3D5D-372E-44F8-B097-19C9B96A17AE}" type="presOf" srcId="{20B01850-3B5E-410A-8E9D-1B3D6D0E132B}" destId="{EB13021B-6591-43F9-AE78-39AF8DEB70E2}" srcOrd="0" destOrd="0" presId="urn:microsoft.com/office/officeart/2005/8/layout/hierarchy2"/>
    <dgm:cxn modelId="{8D482A7F-C6F7-4AC0-A3C0-5160630D9CB2}" srcId="{CDCC2D2B-6ACA-4DAC-A395-67D63ECBD51D}" destId="{2E85964C-AD60-498E-9F63-3747A85F3D57}" srcOrd="0" destOrd="0" parTransId="{CFF078D3-3B0B-46E3-B5B7-0D787A6FD783}" sibTransId="{19E1D4ED-66E0-4716-801F-19C6E196F059}"/>
    <dgm:cxn modelId="{BC259845-6741-454B-AF6E-E30374669FCD}" type="presOf" srcId="{D4A9CCD6-4FC0-4572-84AD-BE6AA5D945AB}" destId="{F0A87164-8867-4A85-8319-2BF55F6F815E}" srcOrd="1" destOrd="0" presId="urn:microsoft.com/office/officeart/2005/8/layout/hierarchy2"/>
    <dgm:cxn modelId="{D6EED368-7F0E-418A-8B15-D82E7BB2954F}" srcId="{403FCEAB-E991-4687-8B46-09CB7DD7B38E}" destId="{954FC661-C9AA-4528-9600-F2783623E14F}" srcOrd="0" destOrd="0" parTransId="{310EA770-6244-41DA-B899-3F7D98FCC67D}" sibTransId="{EF78996F-59D3-4552-9AF0-3D7024891C16}"/>
    <dgm:cxn modelId="{DCB1D281-44E7-4F56-B0C6-C3BA62586300}" srcId="{64B4626B-AB09-49B7-B211-99BD35281F65}" destId="{8DC512AF-3E4D-45AA-B35C-DA1CE4CC209E}" srcOrd="0" destOrd="0" parTransId="{098B4A96-1EA2-47A0-900D-B50AE93E405E}" sibTransId="{84D983C6-BC24-422E-914E-56234E61674C}"/>
    <dgm:cxn modelId="{E1ACE574-DC38-4166-A68A-39191CB57203}" srcId="{15A162BD-C4B3-4D9C-9232-E5901278A85B}" destId="{CDCC2D2B-6ACA-4DAC-A395-67D63ECBD51D}" srcOrd="1" destOrd="0" parTransId="{4B930511-48F0-4DCB-901A-ABFD3949AF56}" sibTransId="{5618ACF8-D9D8-4D1C-A62F-140CB0C34970}"/>
    <dgm:cxn modelId="{D2C72284-D0B6-4582-9A1B-8C99F1E11B9A}" srcId="{03515DDB-153E-4032-81F7-8C03826604E4}" destId="{D7050364-2D3C-448D-9DF1-D4965F8B43F0}" srcOrd="0" destOrd="0" parTransId="{D4A9CCD6-4FC0-4572-84AD-BE6AA5D945AB}" sibTransId="{AB6C7CF9-28F2-48CB-8766-CC41CBCD5F6F}"/>
    <dgm:cxn modelId="{C163E104-DD8E-4817-AD94-55C7210EE15F}" type="presOf" srcId="{D7050364-2D3C-448D-9DF1-D4965F8B43F0}" destId="{9F80C0AE-C58F-4936-8BD9-2B1218A7AEB5}" srcOrd="0" destOrd="0" presId="urn:microsoft.com/office/officeart/2005/8/layout/hierarchy2"/>
    <dgm:cxn modelId="{A00AD2E8-1438-4F59-BB67-076565AFFAF8}" srcId="{D7050364-2D3C-448D-9DF1-D4965F8B43F0}" destId="{403FCEAB-E991-4687-8B46-09CB7DD7B38E}" srcOrd="0" destOrd="0" parTransId="{300B82EA-6CA8-4BA9-B59F-57E896FCBDD0}" sibTransId="{9709AAC5-D308-497B-8A19-79AF00153009}"/>
    <dgm:cxn modelId="{BD6E0A05-1830-4D84-B397-25BDD3C8FAB1}" type="presOf" srcId="{20B01850-3B5E-410A-8E9D-1B3D6D0E132B}" destId="{29F30F70-2FD4-47FC-9ECA-7A554457D125}" srcOrd="1" destOrd="0" presId="urn:microsoft.com/office/officeart/2005/8/layout/hierarchy2"/>
    <dgm:cxn modelId="{7C82DC15-D608-49C1-B579-E4F4B0DEB980}" type="presOf" srcId="{098B4A96-1EA2-47A0-900D-B50AE93E405E}" destId="{DEA763E8-079E-4415-B9DE-59123FB1B2F2}" srcOrd="0" destOrd="0" presId="urn:microsoft.com/office/officeart/2005/8/layout/hierarchy2"/>
    <dgm:cxn modelId="{D5353BCA-4AA6-4725-9BC7-A7082AD33FA8}" type="presOf" srcId="{4B930511-48F0-4DCB-901A-ABFD3949AF56}" destId="{C43D9D8C-CC0E-4447-BEF4-D4AB8926738C}" srcOrd="0" destOrd="0" presId="urn:microsoft.com/office/officeart/2005/8/layout/hierarchy2"/>
    <dgm:cxn modelId="{F67C9F00-7138-433E-B31F-0DEF9CAA7234}" type="presOf" srcId="{6EE4DD30-CC8D-400A-9E66-3263FF0B4AAA}" destId="{919F211C-BAC9-4CE9-AC1E-7443ECEB1558}" srcOrd="0" destOrd="0" presId="urn:microsoft.com/office/officeart/2005/8/layout/hierarchy2"/>
    <dgm:cxn modelId="{E0CEFC84-AAF6-464F-9411-9B3C540676C1}" type="presOf" srcId="{A5707CA7-5686-4D98-BFEA-FCEC39A3A6BD}" destId="{2B1D0F50-847F-4773-B9C0-880B03BE9020}" srcOrd="0" destOrd="0" presId="urn:microsoft.com/office/officeart/2005/8/layout/hierarchy2"/>
    <dgm:cxn modelId="{786384D2-6F37-4A30-B82E-B3A06ABB1041}" type="presOf" srcId="{310EA770-6244-41DA-B899-3F7D98FCC67D}" destId="{5BFC7D1C-A440-45DA-97A9-0DD55281878B}" srcOrd="0" destOrd="0" presId="urn:microsoft.com/office/officeart/2005/8/layout/hierarchy2"/>
    <dgm:cxn modelId="{9D8690AA-76EC-4703-8F73-FD783F5736D0}" type="presOf" srcId="{A5707CA7-5686-4D98-BFEA-FCEC39A3A6BD}" destId="{38215105-543B-4BF9-A3C8-F1499017E248}" srcOrd="1" destOrd="0" presId="urn:microsoft.com/office/officeart/2005/8/layout/hierarchy2"/>
    <dgm:cxn modelId="{49A7ED80-C730-4187-9D77-86B4B6B7258E}" type="presOf" srcId="{954FC661-C9AA-4528-9600-F2783623E14F}" destId="{490114A4-C82D-4481-9539-3063A571540B}" srcOrd="0" destOrd="0" presId="urn:microsoft.com/office/officeart/2005/8/layout/hierarchy2"/>
    <dgm:cxn modelId="{48FB53B9-EC27-426E-8576-06975ABE2A9E}" srcId="{EE371517-671F-4F73-8E3F-AEE66B3B98BD}" destId="{64B4626B-AB09-49B7-B211-99BD35281F65}" srcOrd="2" destOrd="0" parTransId="{96352D29-BBAA-4991-83CF-DB1AB1525C2A}" sibTransId="{999EE968-AFE1-408E-8B72-0203FD793E9E}"/>
    <dgm:cxn modelId="{84A6AB6E-F00D-4537-867A-09E380716E9B}" type="presOf" srcId="{2C4F06CD-CF7C-439A-BCEC-8ED1AB359732}" destId="{BD0DA815-C047-4077-BDA6-29A2BB45252B}" srcOrd="1" destOrd="0" presId="urn:microsoft.com/office/officeart/2005/8/layout/hierarchy2"/>
    <dgm:cxn modelId="{18522E96-C012-4CE4-9A6A-46AF4274EC0F}" type="presOf" srcId="{300B82EA-6CA8-4BA9-B59F-57E896FCBDD0}" destId="{F178B5D0-8F20-472B-B0F7-BE4DC3068AAA}" srcOrd="0" destOrd="0" presId="urn:microsoft.com/office/officeart/2005/8/layout/hierarchy2"/>
    <dgm:cxn modelId="{838CAB4D-31B8-4CE1-9C01-B678385F0257}" type="presOf" srcId="{300B82EA-6CA8-4BA9-B59F-57E896FCBDD0}" destId="{76AEC3E8-3C7C-4D04-B2C4-36DE76DB5050}" srcOrd="1" destOrd="0" presId="urn:microsoft.com/office/officeart/2005/8/layout/hierarchy2"/>
    <dgm:cxn modelId="{3E1F4031-7977-4AF2-92BE-561C93277F90}" type="presOf" srcId="{CFF078D3-3B0B-46E3-B5B7-0D787A6FD783}" destId="{E747BACF-622D-45E8-BEEE-D97D48C2CAE8}" srcOrd="0" destOrd="0" presId="urn:microsoft.com/office/officeart/2005/8/layout/hierarchy2"/>
    <dgm:cxn modelId="{D0A1756B-885D-45D6-BE65-458970EED02C}" type="presOf" srcId="{4FAB7B1C-C261-4CE2-AE00-B28EA0E16014}" destId="{7DCF723B-EC3C-4E32-ABF9-60DAAAD14482}" srcOrd="0" destOrd="0" presId="urn:microsoft.com/office/officeart/2005/8/layout/hierarchy2"/>
    <dgm:cxn modelId="{9E69ECC4-172B-47C1-9B5B-6950D1337A86}" srcId="{AB28C098-5690-473A-B26E-57D8161498D3}" destId="{4FAB7B1C-C261-4CE2-AE00-B28EA0E16014}" srcOrd="0" destOrd="0" parTransId="{20B01850-3B5E-410A-8E9D-1B3D6D0E132B}" sibTransId="{D18A609F-754C-4B8F-A901-E401AE65903D}"/>
    <dgm:cxn modelId="{73438781-D4A8-4E1D-9CD2-5FE80496C453}" type="presOf" srcId="{8DC512AF-3E4D-45AA-B35C-DA1CE4CC209E}" destId="{29C3435F-BC94-4D27-A2A2-4C63B12DB723}" srcOrd="0" destOrd="0" presId="urn:microsoft.com/office/officeart/2005/8/layout/hierarchy2"/>
    <dgm:cxn modelId="{6F8102AC-5246-4C77-BD04-AA99A63CF460}" type="presOf" srcId="{2E85964C-AD60-498E-9F63-3747A85F3D57}" destId="{0407FCD0-F0FC-42D5-BEFD-0601DCADDAE8}" srcOrd="0" destOrd="0" presId="urn:microsoft.com/office/officeart/2005/8/layout/hierarchy2"/>
    <dgm:cxn modelId="{3C7ADA92-90C1-47BC-9E54-A175D1798A7C}" type="presOf" srcId="{2925BA81-D30E-4AEF-8F20-42B6AD58EF74}" destId="{8573392F-C6AD-4AB8-BC1F-305BD0E6033D}" srcOrd="0" destOrd="0" presId="urn:microsoft.com/office/officeart/2005/8/layout/hierarchy2"/>
    <dgm:cxn modelId="{2C7D6EC2-E24F-4E81-BB7D-DA78B192D7B7}" type="presOf" srcId="{2925BA81-D30E-4AEF-8F20-42B6AD58EF74}" destId="{B46596B2-8B6F-41AD-B050-41D4F9A9BDE7}" srcOrd="1" destOrd="0" presId="urn:microsoft.com/office/officeart/2005/8/layout/hierarchy2"/>
    <dgm:cxn modelId="{957623E4-5B39-45A1-80E8-27B95A6A5857}" srcId="{403FCEAB-E991-4687-8B46-09CB7DD7B38E}" destId="{6EE4DD30-CC8D-400A-9E66-3263FF0B4AAA}" srcOrd="1" destOrd="0" parTransId="{2925BA81-D30E-4AEF-8F20-42B6AD58EF74}" sibTransId="{4D5F4717-FC32-4FF6-BCD2-EEBF02FBF254}"/>
    <dgm:cxn modelId="{18206A14-5236-4677-B587-659F385E4D9D}" type="presOf" srcId="{15A162BD-C4B3-4D9C-9232-E5901278A85B}" destId="{A801A9E6-462F-4CAB-83FE-E5E608F1704F}" srcOrd="0" destOrd="0" presId="urn:microsoft.com/office/officeart/2005/8/layout/hierarchy2"/>
    <dgm:cxn modelId="{15F6B36D-1955-48FF-A203-49D204819834}" type="presOf" srcId="{03515DDB-153E-4032-81F7-8C03826604E4}" destId="{2752C07F-38D0-482C-AB89-33693454834D}" srcOrd="0" destOrd="0" presId="urn:microsoft.com/office/officeart/2005/8/layout/hierarchy2"/>
    <dgm:cxn modelId="{933634D0-3041-49DB-88B9-9001E824E3C1}" srcId="{D617C44D-0033-46F8-84F1-2519170BE31D}" destId="{FEEB4488-61A7-4222-B9B6-6DDAB62A593C}" srcOrd="0" destOrd="0" parTransId="{A5707CA7-5686-4D98-BFEA-FCEC39A3A6BD}" sibTransId="{42F2CA35-7879-43F8-BE2C-489F1BBCE1EA}"/>
    <dgm:cxn modelId="{1A8A4B57-6E75-4967-B99B-071767DAC2F2}" type="presOf" srcId="{82467B63-F207-4799-B408-97CDE36D7C3A}" destId="{FED06713-8CE5-414D-B883-4834F2EDF196}" srcOrd="1" destOrd="0" presId="urn:microsoft.com/office/officeart/2005/8/layout/hierarchy2"/>
    <dgm:cxn modelId="{43AD7169-9182-4876-AF91-268941576786}" type="presOf" srcId="{D617C44D-0033-46F8-84F1-2519170BE31D}" destId="{6584F5AB-7D9A-40D9-AA4F-599025F62B83}" srcOrd="0" destOrd="0" presId="urn:microsoft.com/office/officeart/2005/8/layout/hierarchy2"/>
    <dgm:cxn modelId="{7FE82111-A8A8-4C14-A72C-75709DECF3F8}" type="presOf" srcId="{CDCC2D2B-6ACA-4DAC-A395-67D63ECBD51D}" destId="{D5A119E5-2D66-4BE1-AFCB-DC2810120887}" srcOrd="0" destOrd="0" presId="urn:microsoft.com/office/officeart/2005/8/layout/hierarchy2"/>
    <dgm:cxn modelId="{060114E4-74DA-4DDD-BB8F-5324853AD3E8}" type="presOf" srcId="{D4A9CCD6-4FC0-4572-84AD-BE6AA5D945AB}" destId="{F0E1B3C8-41E7-40B3-AF33-52A790449EA6}" srcOrd="0" destOrd="0" presId="urn:microsoft.com/office/officeart/2005/8/layout/hierarchy2"/>
    <dgm:cxn modelId="{E777515E-E195-4F70-815A-187DDE9889E7}" srcId="{EE371517-671F-4F73-8E3F-AEE66B3B98BD}" destId="{AB28C098-5690-473A-B26E-57D8161498D3}" srcOrd="0" destOrd="0" parTransId="{0D9736B4-B9EB-478A-9ABC-D623B043569A}" sibTransId="{225473C5-9F8A-4FD6-B3D9-BE2E2CB16F27}"/>
    <dgm:cxn modelId="{EA183A6E-9DA7-4E63-ADC8-DD6A6FE70809}" type="presOf" srcId="{310EA770-6244-41DA-B899-3F7D98FCC67D}" destId="{A5E694B3-887E-4E12-A9F6-7CA3554BE976}" srcOrd="1" destOrd="0" presId="urn:microsoft.com/office/officeart/2005/8/layout/hierarchy2"/>
    <dgm:cxn modelId="{09D5990D-0698-4636-AB7D-842C7D6E425C}" type="presOf" srcId="{403FCEAB-E991-4687-8B46-09CB7DD7B38E}" destId="{E081D0A5-E428-4907-A621-CADDD288579B}" srcOrd="0" destOrd="0" presId="urn:microsoft.com/office/officeart/2005/8/layout/hierarchy2"/>
    <dgm:cxn modelId="{C117A793-575E-4415-8DF7-8655C88D47B3}" type="presOf" srcId="{64B4626B-AB09-49B7-B211-99BD35281F65}" destId="{7AFC943A-8EDA-4B4B-A841-342CBD0CD0C5}" srcOrd="0" destOrd="0" presId="urn:microsoft.com/office/officeart/2005/8/layout/hierarchy2"/>
    <dgm:cxn modelId="{6FEA7468-CB08-4E6E-AF10-CFD136C93186}" type="presOf" srcId="{82467B63-F207-4799-B408-97CDE36D7C3A}" destId="{69792AAC-A162-4E08-AC1C-AFC13B47F255}" srcOrd="0" destOrd="0" presId="urn:microsoft.com/office/officeart/2005/8/layout/hierarchy2"/>
    <dgm:cxn modelId="{518D3B2F-BE24-4AF2-BFDF-C807CCCE08F5}" type="presOf" srcId="{FEEB4488-61A7-4222-B9B6-6DDAB62A593C}" destId="{1F6C8EE7-3FAA-45C1-AA85-745A7187EFEE}" srcOrd="0" destOrd="0" presId="urn:microsoft.com/office/officeart/2005/8/layout/hierarchy2"/>
    <dgm:cxn modelId="{D9E73A69-DEB8-4079-9ED5-4E7A4BFDB3C7}" type="presOf" srcId="{2C4F06CD-CF7C-439A-BCEC-8ED1AB359732}" destId="{99F7C2F3-0D24-41C1-8616-9921C1B1C190}" srcOrd="0" destOrd="0" presId="urn:microsoft.com/office/officeart/2005/8/layout/hierarchy2"/>
    <dgm:cxn modelId="{F1E67667-2A7B-4BCC-824A-29F4C019C443}" type="presOf" srcId="{AB28C098-5690-473A-B26E-57D8161498D3}" destId="{A0A519FC-0FC2-4D97-BCA0-0FBDA33ED8C3}" srcOrd="0" destOrd="0" presId="urn:microsoft.com/office/officeart/2005/8/layout/hierarchy2"/>
    <dgm:cxn modelId="{84EDFC00-1B5F-491B-A4BE-DBA22207A761}" srcId="{15A162BD-C4B3-4D9C-9232-E5901278A85B}" destId="{D617C44D-0033-46F8-84F1-2519170BE31D}" srcOrd="0" destOrd="0" parTransId="{82467B63-F207-4799-B408-97CDE36D7C3A}" sibTransId="{E79AFFBE-1D2F-4EFA-8A4B-6C828A515271}"/>
    <dgm:cxn modelId="{66205557-7171-40C1-94E2-A2586651C95A}" type="presOf" srcId="{4B930511-48F0-4DCB-901A-ABFD3949AF56}" destId="{4D0EC75A-A425-4FCD-906F-A7EB66D73C41}" srcOrd="1" destOrd="0" presId="urn:microsoft.com/office/officeart/2005/8/layout/hierarchy2"/>
    <dgm:cxn modelId="{404E4918-A4C6-49A5-AFFC-4343012DE0D8}" type="presOf" srcId="{098B4A96-1EA2-47A0-900D-B50AE93E405E}" destId="{801EC862-6691-48D7-9954-09CDDFDE3681}" srcOrd="1" destOrd="0" presId="urn:microsoft.com/office/officeart/2005/8/layout/hierarchy2"/>
    <dgm:cxn modelId="{82AF71C1-5FA2-4493-A40B-E64C6146D5FA}" type="presOf" srcId="{EE371517-671F-4F73-8E3F-AEE66B3B98BD}" destId="{88A4FFCA-1B85-4CC0-A6AC-C3C4C4F95E62}" srcOrd="0" destOrd="0" presId="urn:microsoft.com/office/officeart/2005/8/layout/hierarchy2"/>
    <dgm:cxn modelId="{62AB243A-D116-44FD-AE8D-61EEB64D49B5}" srcId="{EE371517-671F-4F73-8E3F-AEE66B3B98BD}" destId="{03515DDB-153E-4032-81F7-8C03826604E4}" srcOrd="1" destOrd="0" parTransId="{ED2939B2-9BBB-47CE-8001-B88137BD3901}" sibTransId="{A4483551-6405-4EEB-8690-BB636912C7BA}"/>
    <dgm:cxn modelId="{1A3D631C-706F-499F-84F9-213205087362}" srcId="{D7050364-2D3C-448D-9DF1-D4965F8B43F0}" destId="{15A162BD-C4B3-4D9C-9232-E5901278A85B}" srcOrd="1" destOrd="0" parTransId="{2C4F06CD-CF7C-439A-BCEC-8ED1AB359732}" sibTransId="{3DADD3E1-8CE5-4EB1-A9CF-1DFC69D97284}"/>
    <dgm:cxn modelId="{075274DB-0CB2-408C-B445-4D566E88813A}" type="presParOf" srcId="{88A4FFCA-1B85-4CC0-A6AC-C3C4C4F95E62}" destId="{41057A74-4C84-41BC-A9C0-00861177DD0A}" srcOrd="0" destOrd="0" presId="urn:microsoft.com/office/officeart/2005/8/layout/hierarchy2"/>
    <dgm:cxn modelId="{13DE952A-94FA-4F02-B927-1A97B4262A18}" type="presParOf" srcId="{41057A74-4C84-41BC-A9C0-00861177DD0A}" destId="{A0A519FC-0FC2-4D97-BCA0-0FBDA33ED8C3}" srcOrd="0" destOrd="0" presId="urn:microsoft.com/office/officeart/2005/8/layout/hierarchy2"/>
    <dgm:cxn modelId="{DF7D087E-267E-44BC-BEE0-52675853C752}" type="presParOf" srcId="{41057A74-4C84-41BC-A9C0-00861177DD0A}" destId="{29BDBDB4-BE29-4AFE-A114-D6AEB45EA271}" srcOrd="1" destOrd="0" presId="urn:microsoft.com/office/officeart/2005/8/layout/hierarchy2"/>
    <dgm:cxn modelId="{C35783B8-9381-4930-B6AD-257BAEEC4428}" type="presParOf" srcId="{29BDBDB4-BE29-4AFE-A114-D6AEB45EA271}" destId="{EB13021B-6591-43F9-AE78-39AF8DEB70E2}" srcOrd="0" destOrd="0" presId="urn:microsoft.com/office/officeart/2005/8/layout/hierarchy2"/>
    <dgm:cxn modelId="{0B92F2E5-E267-4259-BB2E-F0185879CC05}" type="presParOf" srcId="{EB13021B-6591-43F9-AE78-39AF8DEB70E2}" destId="{29F30F70-2FD4-47FC-9ECA-7A554457D125}" srcOrd="0" destOrd="0" presId="urn:microsoft.com/office/officeart/2005/8/layout/hierarchy2"/>
    <dgm:cxn modelId="{1B945BAE-2D4C-4138-ACEF-22AC214772BA}" type="presParOf" srcId="{29BDBDB4-BE29-4AFE-A114-D6AEB45EA271}" destId="{A60F5D54-705B-4962-B072-0AED4F7C1D64}" srcOrd="1" destOrd="0" presId="urn:microsoft.com/office/officeart/2005/8/layout/hierarchy2"/>
    <dgm:cxn modelId="{1654B740-03F1-484B-B2F7-AD684238FC9C}" type="presParOf" srcId="{A60F5D54-705B-4962-B072-0AED4F7C1D64}" destId="{7DCF723B-EC3C-4E32-ABF9-60DAAAD14482}" srcOrd="0" destOrd="0" presId="urn:microsoft.com/office/officeart/2005/8/layout/hierarchy2"/>
    <dgm:cxn modelId="{D05B66C1-BB13-44CF-866B-52DEE0F2042C}" type="presParOf" srcId="{A60F5D54-705B-4962-B072-0AED4F7C1D64}" destId="{973C7392-DC37-4E12-978A-FA86E0F344E3}" srcOrd="1" destOrd="0" presId="urn:microsoft.com/office/officeart/2005/8/layout/hierarchy2"/>
    <dgm:cxn modelId="{655A5256-CF18-458C-B48D-999141440634}" type="presParOf" srcId="{88A4FFCA-1B85-4CC0-A6AC-C3C4C4F95E62}" destId="{21F526BD-F05D-4FD2-AFD1-E87C50B16108}" srcOrd="1" destOrd="0" presId="urn:microsoft.com/office/officeart/2005/8/layout/hierarchy2"/>
    <dgm:cxn modelId="{050493AB-0595-4AE7-8BF4-765747330FF5}" type="presParOf" srcId="{21F526BD-F05D-4FD2-AFD1-E87C50B16108}" destId="{2752C07F-38D0-482C-AB89-33693454834D}" srcOrd="0" destOrd="0" presId="urn:microsoft.com/office/officeart/2005/8/layout/hierarchy2"/>
    <dgm:cxn modelId="{F3D1EAFF-A7F1-49C7-A4BC-ED0AD0264F24}" type="presParOf" srcId="{21F526BD-F05D-4FD2-AFD1-E87C50B16108}" destId="{EE1693B7-6B4E-4E76-A6B4-0CA617D8BA12}" srcOrd="1" destOrd="0" presId="urn:microsoft.com/office/officeart/2005/8/layout/hierarchy2"/>
    <dgm:cxn modelId="{CA9A6A8D-6D13-4A49-827E-B78DB58CFD4A}" type="presParOf" srcId="{EE1693B7-6B4E-4E76-A6B4-0CA617D8BA12}" destId="{F0E1B3C8-41E7-40B3-AF33-52A790449EA6}" srcOrd="0" destOrd="0" presId="urn:microsoft.com/office/officeart/2005/8/layout/hierarchy2"/>
    <dgm:cxn modelId="{A2129610-63C7-4026-A122-98C269A624CB}" type="presParOf" srcId="{F0E1B3C8-41E7-40B3-AF33-52A790449EA6}" destId="{F0A87164-8867-4A85-8319-2BF55F6F815E}" srcOrd="0" destOrd="0" presId="urn:microsoft.com/office/officeart/2005/8/layout/hierarchy2"/>
    <dgm:cxn modelId="{19E682D6-ECC9-4CF3-A30F-166EC163B709}" type="presParOf" srcId="{EE1693B7-6B4E-4E76-A6B4-0CA617D8BA12}" destId="{D61BFBC3-0937-4049-83A1-2D167F9AE099}" srcOrd="1" destOrd="0" presId="urn:microsoft.com/office/officeart/2005/8/layout/hierarchy2"/>
    <dgm:cxn modelId="{837DCEB4-3D77-4D81-8E77-7D0C787ED166}" type="presParOf" srcId="{D61BFBC3-0937-4049-83A1-2D167F9AE099}" destId="{9F80C0AE-C58F-4936-8BD9-2B1218A7AEB5}" srcOrd="0" destOrd="0" presId="urn:microsoft.com/office/officeart/2005/8/layout/hierarchy2"/>
    <dgm:cxn modelId="{84A5F5B7-626E-47AA-B448-76578119AD22}" type="presParOf" srcId="{D61BFBC3-0937-4049-83A1-2D167F9AE099}" destId="{25CB3935-4B68-42B4-BF68-77C817D9AF93}" srcOrd="1" destOrd="0" presId="urn:microsoft.com/office/officeart/2005/8/layout/hierarchy2"/>
    <dgm:cxn modelId="{EB6E1789-00B1-411A-9628-4969A30B1763}" type="presParOf" srcId="{25CB3935-4B68-42B4-BF68-77C817D9AF93}" destId="{F178B5D0-8F20-472B-B0F7-BE4DC3068AAA}" srcOrd="0" destOrd="0" presId="urn:microsoft.com/office/officeart/2005/8/layout/hierarchy2"/>
    <dgm:cxn modelId="{F5DE5401-6ADA-4928-A6CC-008985077804}" type="presParOf" srcId="{F178B5D0-8F20-472B-B0F7-BE4DC3068AAA}" destId="{76AEC3E8-3C7C-4D04-B2C4-36DE76DB5050}" srcOrd="0" destOrd="0" presId="urn:microsoft.com/office/officeart/2005/8/layout/hierarchy2"/>
    <dgm:cxn modelId="{A0A63FA8-C280-492F-9C48-8F639C026643}" type="presParOf" srcId="{25CB3935-4B68-42B4-BF68-77C817D9AF93}" destId="{5C542D58-5F88-4324-8BBC-A57E99E69789}" srcOrd="1" destOrd="0" presId="urn:microsoft.com/office/officeart/2005/8/layout/hierarchy2"/>
    <dgm:cxn modelId="{F4242E39-A962-42B3-956C-E5FCD9861D58}" type="presParOf" srcId="{5C542D58-5F88-4324-8BBC-A57E99E69789}" destId="{E081D0A5-E428-4907-A621-CADDD288579B}" srcOrd="0" destOrd="0" presId="urn:microsoft.com/office/officeart/2005/8/layout/hierarchy2"/>
    <dgm:cxn modelId="{2FFA1202-098A-4EF9-92A1-7A94A59C4679}" type="presParOf" srcId="{5C542D58-5F88-4324-8BBC-A57E99E69789}" destId="{5DB3A280-5716-4A0B-963F-CDA9A6880E16}" srcOrd="1" destOrd="0" presId="urn:microsoft.com/office/officeart/2005/8/layout/hierarchy2"/>
    <dgm:cxn modelId="{B9528CCC-3F25-441D-83D4-5A4E03296FFA}" type="presParOf" srcId="{5DB3A280-5716-4A0B-963F-CDA9A6880E16}" destId="{5BFC7D1C-A440-45DA-97A9-0DD55281878B}" srcOrd="0" destOrd="0" presId="urn:microsoft.com/office/officeart/2005/8/layout/hierarchy2"/>
    <dgm:cxn modelId="{F8053DD2-A747-4F10-8467-60C4AB937E3A}" type="presParOf" srcId="{5BFC7D1C-A440-45DA-97A9-0DD55281878B}" destId="{A5E694B3-887E-4E12-A9F6-7CA3554BE976}" srcOrd="0" destOrd="0" presId="urn:microsoft.com/office/officeart/2005/8/layout/hierarchy2"/>
    <dgm:cxn modelId="{ED06016A-CF20-4203-B83E-93F48D407910}" type="presParOf" srcId="{5DB3A280-5716-4A0B-963F-CDA9A6880E16}" destId="{DFD56844-5F0F-4D62-B165-C9C76B610380}" srcOrd="1" destOrd="0" presId="urn:microsoft.com/office/officeart/2005/8/layout/hierarchy2"/>
    <dgm:cxn modelId="{AEBC10D6-E1AA-4ED2-B8BA-B0D668F86752}" type="presParOf" srcId="{DFD56844-5F0F-4D62-B165-C9C76B610380}" destId="{490114A4-C82D-4481-9539-3063A571540B}" srcOrd="0" destOrd="0" presId="urn:microsoft.com/office/officeart/2005/8/layout/hierarchy2"/>
    <dgm:cxn modelId="{BFD583AE-566A-4AB3-9FFB-22A54D7E997E}" type="presParOf" srcId="{DFD56844-5F0F-4D62-B165-C9C76B610380}" destId="{6F946E93-99AD-4521-807C-7962ACC2F6F8}" srcOrd="1" destOrd="0" presId="urn:microsoft.com/office/officeart/2005/8/layout/hierarchy2"/>
    <dgm:cxn modelId="{FCC746B9-A3BA-4C2A-A611-482110E2CA7E}" type="presParOf" srcId="{5DB3A280-5716-4A0B-963F-CDA9A6880E16}" destId="{8573392F-C6AD-4AB8-BC1F-305BD0E6033D}" srcOrd="2" destOrd="0" presId="urn:microsoft.com/office/officeart/2005/8/layout/hierarchy2"/>
    <dgm:cxn modelId="{B8A9CC83-854D-4DDF-B8CE-864A15E7DA67}" type="presParOf" srcId="{8573392F-C6AD-4AB8-BC1F-305BD0E6033D}" destId="{B46596B2-8B6F-41AD-B050-41D4F9A9BDE7}" srcOrd="0" destOrd="0" presId="urn:microsoft.com/office/officeart/2005/8/layout/hierarchy2"/>
    <dgm:cxn modelId="{61BE2D15-EE81-4C8F-A8BA-9AE80DDBA449}" type="presParOf" srcId="{5DB3A280-5716-4A0B-963F-CDA9A6880E16}" destId="{20BA51EC-1AC6-46FB-93D0-B38B75D1D06C}" srcOrd="3" destOrd="0" presId="urn:microsoft.com/office/officeart/2005/8/layout/hierarchy2"/>
    <dgm:cxn modelId="{5BA0041F-A951-4799-9753-7FD3604D1922}" type="presParOf" srcId="{20BA51EC-1AC6-46FB-93D0-B38B75D1D06C}" destId="{919F211C-BAC9-4CE9-AC1E-7443ECEB1558}" srcOrd="0" destOrd="0" presId="urn:microsoft.com/office/officeart/2005/8/layout/hierarchy2"/>
    <dgm:cxn modelId="{9B1F61B2-5CC7-41B6-8CF0-52C7FDDB3E5F}" type="presParOf" srcId="{20BA51EC-1AC6-46FB-93D0-B38B75D1D06C}" destId="{1280EEC2-EFEE-49C8-A396-D380C2B65011}" srcOrd="1" destOrd="0" presId="urn:microsoft.com/office/officeart/2005/8/layout/hierarchy2"/>
    <dgm:cxn modelId="{9664CA8C-2349-4873-94CB-BA925D035D31}" type="presParOf" srcId="{25CB3935-4B68-42B4-BF68-77C817D9AF93}" destId="{99F7C2F3-0D24-41C1-8616-9921C1B1C190}" srcOrd="2" destOrd="0" presId="urn:microsoft.com/office/officeart/2005/8/layout/hierarchy2"/>
    <dgm:cxn modelId="{A58152BF-E571-4B35-85E5-29193CF41552}" type="presParOf" srcId="{99F7C2F3-0D24-41C1-8616-9921C1B1C190}" destId="{BD0DA815-C047-4077-BDA6-29A2BB45252B}" srcOrd="0" destOrd="0" presId="urn:microsoft.com/office/officeart/2005/8/layout/hierarchy2"/>
    <dgm:cxn modelId="{3B17C641-B223-43D5-AFCE-7226F0B02629}" type="presParOf" srcId="{25CB3935-4B68-42B4-BF68-77C817D9AF93}" destId="{9FE5734A-5700-4565-8B6D-3B71B3B5B7B2}" srcOrd="3" destOrd="0" presId="urn:microsoft.com/office/officeart/2005/8/layout/hierarchy2"/>
    <dgm:cxn modelId="{F27679E3-2B44-4405-9A1C-905FE7F0F29E}" type="presParOf" srcId="{9FE5734A-5700-4565-8B6D-3B71B3B5B7B2}" destId="{A801A9E6-462F-4CAB-83FE-E5E608F1704F}" srcOrd="0" destOrd="0" presId="urn:microsoft.com/office/officeart/2005/8/layout/hierarchy2"/>
    <dgm:cxn modelId="{6ECAA8E7-5FC3-448B-8C99-154A14B59E69}" type="presParOf" srcId="{9FE5734A-5700-4565-8B6D-3B71B3B5B7B2}" destId="{5F2B6C9C-FDC4-47E9-A6D4-FFCC7EE6D60A}" srcOrd="1" destOrd="0" presId="urn:microsoft.com/office/officeart/2005/8/layout/hierarchy2"/>
    <dgm:cxn modelId="{E2EB4CEB-548D-40F8-8AC9-D04CDFDCE2BB}" type="presParOf" srcId="{5F2B6C9C-FDC4-47E9-A6D4-FFCC7EE6D60A}" destId="{69792AAC-A162-4E08-AC1C-AFC13B47F255}" srcOrd="0" destOrd="0" presId="urn:microsoft.com/office/officeart/2005/8/layout/hierarchy2"/>
    <dgm:cxn modelId="{F98C7141-B601-4037-8C24-C68FEF3191F8}" type="presParOf" srcId="{69792AAC-A162-4E08-AC1C-AFC13B47F255}" destId="{FED06713-8CE5-414D-B883-4834F2EDF196}" srcOrd="0" destOrd="0" presId="urn:microsoft.com/office/officeart/2005/8/layout/hierarchy2"/>
    <dgm:cxn modelId="{C9881876-4C40-4539-9106-AEF3E037906E}" type="presParOf" srcId="{5F2B6C9C-FDC4-47E9-A6D4-FFCC7EE6D60A}" destId="{987B5A1F-D039-4436-AD0A-C8A7B3034D00}" srcOrd="1" destOrd="0" presId="urn:microsoft.com/office/officeart/2005/8/layout/hierarchy2"/>
    <dgm:cxn modelId="{04F77A07-7E8A-4EE0-9CC0-D1DC8467B4E5}" type="presParOf" srcId="{987B5A1F-D039-4436-AD0A-C8A7B3034D00}" destId="{6584F5AB-7D9A-40D9-AA4F-599025F62B83}" srcOrd="0" destOrd="0" presId="urn:microsoft.com/office/officeart/2005/8/layout/hierarchy2"/>
    <dgm:cxn modelId="{7E111AA7-A6F5-4631-8C94-F8CFC48FE4A5}" type="presParOf" srcId="{987B5A1F-D039-4436-AD0A-C8A7B3034D00}" destId="{57C94E2F-CB8A-4C5F-99B5-B6C833EA5268}" srcOrd="1" destOrd="0" presId="urn:microsoft.com/office/officeart/2005/8/layout/hierarchy2"/>
    <dgm:cxn modelId="{6307A143-8EBC-4B43-ABFB-557DE627583F}" type="presParOf" srcId="{57C94E2F-CB8A-4C5F-99B5-B6C833EA5268}" destId="{2B1D0F50-847F-4773-B9C0-880B03BE9020}" srcOrd="0" destOrd="0" presId="urn:microsoft.com/office/officeart/2005/8/layout/hierarchy2"/>
    <dgm:cxn modelId="{8915EA0F-D2FB-4563-A0CC-4AEBEECD90B0}" type="presParOf" srcId="{2B1D0F50-847F-4773-B9C0-880B03BE9020}" destId="{38215105-543B-4BF9-A3C8-F1499017E248}" srcOrd="0" destOrd="0" presId="urn:microsoft.com/office/officeart/2005/8/layout/hierarchy2"/>
    <dgm:cxn modelId="{7F4185B7-F4A7-4021-B7A0-34988357E58F}" type="presParOf" srcId="{57C94E2F-CB8A-4C5F-99B5-B6C833EA5268}" destId="{22AB02C2-99E5-49D1-A679-B6AB6BDF8C8B}" srcOrd="1" destOrd="0" presId="urn:microsoft.com/office/officeart/2005/8/layout/hierarchy2"/>
    <dgm:cxn modelId="{9FC93D19-5804-45C1-BEB9-6315962197EC}" type="presParOf" srcId="{22AB02C2-99E5-49D1-A679-B6AB6BDF8C8B}" destId="{1F6C8EE7-3FAA-45C1-AA85-745A7187EFEE}" srcOrd="0" destOrd="0" presId="urn:microsoft.com/office/officeart/2005/8/layout/hierarchy2"/>
    <dgm:cxn modelId="{34EDE69B-2A60-4DEF-B5FA-864BC26F13BC}" type="presParOf" srcId="{22AB02C2-99E5-49D1-A679-B6AB6BDF8C8B}" destId="{A46FFE7C-DC45-48A5-855B-80EF1E3121F1}" srcOrd="1" destOrd="0" presId="urn:microsoft.com/office/officeart/2005/8/layout/hierarchy2"/>
    <dgm:cxn modelId="{FEAB7791-8298-4945-92E8-3ED3EBD7CA93}" type="presParOf" srcId="{5F2B6C9C-FDC4-47E9-A6D4-FFCC7EE6D60A}" destId="{C43D9D8C-CC0E-4447-BEF4-D4AB8926738C}" srcOrd="2" destOrd="0" presId="urn:microsoft.com/office/officeart/2005/8/layout/hierarchy2"/>
    <dgm:cxn modelId="{5FA8B71F-9688-4754-BE64-812D703E4AE0}" type="presParOf" srcId="{C43D9D8C-CC0E-4447-BEF4-D4AB8926738C}" destId="{4D0EC75A-A425-4FCD-906F-A7EB66D73C41}" srcOrd="0" destOrd="0" presId="urn:microsoft.com/office/officeart/2005/8/layout/hierarchy2"/>
    <dgm:cxn modelId="{2AB1D828-F17C-4420-A1DA-195EBE5BDF30}" type="presParOf" srcId="{5F2B6C9C-FDC4-47E9-A6D4-FFCC7EE6D60A}" destId="{EAB1BA6B-9254-408A-AF55-359CBCC5A2CB}" srcOrd="3" destOrd="0" presId="urn:microsoft.com/office/officeart/2005/8/layout/hierarchy2"/>
    <dgm:cxn modelId="{F3379D97-6617-4307-A71C-337CDCB16849}" type="presParOf" srcId="{EAB1BA6B-9254-408A-AF55-359CBCC5A2CB}" destId="{D5A119E5-2D66-4BE1-AFCB-DC2810120887}" srcOrd="0" destOrd="0" presId="urn:microsoft.com/office/officeart/2005/8/layout/hierarchy2"/>
    <dgm:cxn modelId="{879307AE-2105-4375-BA06-684B77CCC9FB}" type="presParOf" srcId="{EAB1BA6B-9254-408A-AF55-359CBCC5A2CB}" destId="{82078F15-DA93-42B6-BF3D-13848DB92953}" srcOrd="1" destOrd="0" presId="urn:microsoft.com/office/officeart/2005/8/layout/hierarchy2"/>
    <dgm:cxn modelId="{04BA140A-6E06-4B26-A43F-C916B8515A7A}" type="presParOf" srcId="{82078F15-DA93-42B6-BF3D-13848DB92953}" destId="{E747BACF-622D-45E8-BEEE-D97D48C2CAE8}" srcOrd="0" destOrd="0" presId="urn:microsoft.com/office/officeart/2005/8/layout/hierarchy2"/>
    <dgm:cxn modelId="{8F2899CE-19AD-4D1C-89F2-7F97D0E5DAF5}" type="presParOf" srcId="{E747BACF-622D-45E8-BEEE-D97D48C2CAE8}" destId="{23FEC69B-E6E4-4723-B870-5C23CE431814}" srcOrd="0" destOrd="0" presId="urn:microsoft.com/office/officeart/2005/8/layout/hierarchy2"/>
    <dgm:cxn modelId="{CC122325-A05F-4DEC-A82E-BBC4A9C55DF4}" type="presParOf" srcId="{82078F15-DA93-42B6-BF3D-13848DB92953}" destId="{964D3A1D-F111-442F-AF88-4854FCFCF2AC}" srcOrd="1" destOrd="0" presId="urn:microsoft.com/office/officeart/2005/8/layout/hierarchy2"/>
    <dgm:cxn modelId="{CD745DB5-0E9A-4B1A-B265-20B47B8E817D}" type="presParOf" srcId="{964D3A1D-F111-442F-AF88-4854FCFCF2AC}" destId="{0407FCD0-F0FC-42D5-BEFD-0601DCADDAE8}" srcOrd="0" destOrd="0" presId="urn:microsoft.com/office/officeart/2005/8/layout/hierarchy2"/>
    <dgm:cxn modelId="{B9E56F2D-1143-497F-9FA3-E99D808107FD}" type="presParOf" srcId="{964D3A1D-F111-442F-AF88-4854FCFCF2AC}" destId="{37F99393-AA85-435B-B310-9E3DD8CA879E}" srcOrd="1" destOrd="0" presId="urn:microsoft.com/office/officeart/2005/8/layout/hierarchy2"/>
    <dgm:cxn modelId="{B0EC5343-E616-4B32-9B89-95F2B66B269F}" type="presParOf" srcId="{88A4FFCA-1B85-4CC0-A6AC-C3C4C4F95E62}" destId="{940DDD1A-9089-4954-A92E-2AD2473BA735}" srcOrd="2" destOrd="0" presId="urn:microsoft.com/office/officeart/2005/8/layout/hierarchy2"/>
    <dgm:cxn modelId="{6B819E7D-1EC0-452D-93BD-28FD3A877279}" type="presParOf" srcId="{940DDD1A-9089-4954-A92E-2AD2473BA735}" destId="{7AFC943A-8EDA-4B4B-A841-342CBD0CD0C5}" srcOrd="0" destOrd="0" presId="urn:microsoft.com/office/officeart/2005/8/layout/hierarchy2"/>
    <dgm:cxn modelId="{B5D2ED95-7067-49A1-A763-0A34C3DD0D3F}" type="presParOf" srcId="{940DDD1A-9089-4954-A92E-2AD2473BA735}" destId="{01425E01-E82C-4F7D-8625-F5476F561DBE}" srcOrd="1" destOrd="0" presId="urn:microsoft.com/office/officeart/2005/8/layout/hierarchy2"/>
    <dgm:cxn modelId="{4C001EBF-8F41-4D52-9184-3D2AB437144C}" type="presParOf" srcId="{01425E01-E82C-4F7D-8625-F5476F561DBE}" destId="{DEA763E8-079E-4415-B9DE-59123FB1B2F2}" srcOrd="0" destOrd="0" presId="urn:microsoft.com/office/officeart/2005/8/layout/hierarchy2"/>
    <dgm:cxn modelId="{8542F777-91D9-4723-B15F-026743CFE8F2}" type="presParOf" srcId="{DEA763E8-079E-4415-B9DE-59123FB1B2F2}" destId="{801EC862-6691-48D7-9954-09CDDFDE3681}" srcOrd="0" destOrd="0" presId="urn:microsoft.com/office/officeart/2005/8/layout/hierarchy2"/>
    <dgm:cxn modelId="{392AF070-474B-467D-B7A4-8C41E35631CA}" type="presParOf" srcId="{01425E01-E82C-4F7D-8625-F5476F561DBE}" destId="{BE4A43FA-AF14-4013-85AC-0A26D1F37A81}" srcOrd="1" destOrd="0" presId="urn:microsoft.com/office/officeart/2005/8/layout/hierarchy2"/>
    <dgm:cxn modelId="{5FCEF042-734D-44D8-8B10-2A4CBC3441FB}" type="presParOf" srcId="{BE4A43FA-AF14-4013-85AC-0A26D1F37A81}" destId="{29C3435F-BC94-4D27-A2A2-4C63B12DB723}" srcOrd="0" destOrd="0" presId="urn:microsoft.com/office/officeart/2005/8/layout/hierarchy2"/>
    <dgm:cxn modelId="{FE0CCF5D-8426-466C-9509-5E8F4388E50D}" type="presParOf" srcId="{BE4A43FA-AF14-4013-85AC-0A26D1F37A81}" destId="{4923A151-05CE-4C18-AAA7-148DFD1843D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DEE3556-19F0-4FF9-9215-0A9489977016}" type="doc">
      <dgm:prSet loTypeId="urn:microsoft.com/office/officeart/2005/8/layout/hierarchy2" loCatId="hierarchy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pPr rtl="1"/>
          <a:endParaRPr lang="fa-IR"/>
        </a:p>
      </dgm:t>
    </dgm:pt>
    <dgm:pt modelId="{67062FC8-3FC0-4E55-966D-2020F33FA07B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ج. تببین نقایص و شرور در عالم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6C947086-B2ED-43F5-A93E-2AE8944CE831}" type="parTrans" cxnId="{5F57D7DE-26F2-4E2B-896B-0BE4E622EF72}">
      <dgm:prSet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C529C7F8-00D6-4F81-896A-411A777A96E2}" type="sibTrans" cxnId="{5F57D7DE-26F2-4E2B-896B-0BE4E622EF72}">
      <dgm:prSet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2FDB9D5F-5FF6-4907-BA1A-358EE79F6608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دو نقص در عالم انکار ناپذیر هستند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8F1A0ACE-B3BE-4D71-A809-52E7D4ABA3BE}" type="parTrans" cxnId="{BAD8C569-6A34-4BAC-A980-ED0E363757F7}">
      <dgm:prSet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3BD69729-EDE6-4E20-928D-EB733A641D8D}" type="sibTrans" cxnId="{BAD8C569-6A34-4BAC-A980-ED0E363757F7}">
      <dgm:prSet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7EB5AB67-53CC-49C5-956F-4002919C65EF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نقائص ذاتی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A4B0CC5E-ED75-4B14-826B-DDB2F3745849}" type="parTrans" cxnId="{9CE8A3C1-F17B-4AE6-9DDE-5D2422E25433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1970B7E8-64D0-4BBE-BD08-E0E20054671E}" type="sibTrans" cxnId="{9CE8A3C1-F17B-4AE6-9DDE-5D2422E25433}">
      <dgm:prSet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5FD23376-D340-4EF0-8CCF-9051CFE91129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نقص وجودی معلول نسبت به علت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75204C42-A0AA-493A-AFCE-72DFB7FBD8C3}" type="parTrans" cxnId="{E8E5C77E-8557-42E6-8634-AFED754A9147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38DA9740-FA7C-4EF4-B7CD-A3E05622B08D}" type="sibTrans" cxnId="{E8E5C77E-8557-42E6-8634-AFED754A9147}">
      <dgm:prSet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25BDCB1B-E789-478F-9947-29EDD06D9C2C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انکار نقص ذاتی همان انکار مخلوق بودن عالم است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23C94358-5900-4F6A-A595-00589A0DCCCE}" type="parTrans" cxnId="{5B718473-BFC3-4647-92EB-678EC8B4B20D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9AC005F5-51F9-4119-830E-A14CA88506D7}" type="sibTrans" cxnId="{5B718473-BFC3-4647-92EB-678EC8B4B20D}">
      <dgm:prSet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6E415409-B490-4041-A295-42FF2F907C67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این نقص قابل جبران نیست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896C8054-9DF2-4781-9DE8-AFF1644F3EBF}" type="parTrans" cxnId="{DD9A5249-556D-43DE-A955-0939B02CD364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CA9BDEF2-B05E-4330-8FCF-09095730EC7D}" type="sibTrans" cxnId="{DD9A5249-556D-43DE-A955-0939B02CD364}">
      <dgm:prSet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FC166C3A-114C-4B84-B49D-A73446994872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نقائص نسبی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A6E6816B-E655-41CB-87CB-91EBC0D2E8A8}" type="parTrans" cxnId="{EC5923C3-224C-436F-8CF7-3FCF4094F4B3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3650B3D7-CE05-4EB5-AA33-560AFA698E2D}" type="sibTrans" cxnId="{EC5923C3-224C-436F-8CF7-3FCF4094F4B3}">
      <dgm:prSet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2BE79D2E-251C-400C-8B6F-34363B872B56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نقائصی که از سر تزاحم در بین موجودات رخ می دهند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18126DC5-3B5C-473B-BDD9-D482F214EEDA}" type="parTrans" cxnId="{98F6743A-BC12-40D5-9CD9-9F6BB570CF5A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FC471998-1D3F-4A67-88B0-76415759CBDD}" type="sibTrans" cxnId="{98F6743A-BC12-40D5-9CD9-9F6BB570CF5A}">
      <dgm:prSet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D8BE4DC0-5CB4-4361-9F2C-B857B43A7FB3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انکار نقائص تزاحمی همان انکار خلق موجودات متزاحم است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5F53A0B4-8DE4-4451-BEF3-25C4975FADA9}" type="parTrans" cxnId="{4AB34EED-4632-43FC-A617-0E9ABEF01B6B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55040FC1-18B1-40AF-9DDF-D7E334CC4AB1}" type="sibTrans" cxnId="{4AB34EED-4632-43FC-A617-0E9ABEF01B6B}">
      <dgm:prSet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B83A631A-1E56-4488-A365-E571408A1CD9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این نقص تا حدودی قابل جبران است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4F5C04C0-6172-4498-93B0-7C76842E8906}" type="parTrans" cxnId="{73A4F805-EC4E-4DB6-8218-AA0B4D17D26F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3F88D4A2-507E-4301-AC33-12C1FFA9B7D7}" type="sibTrans" cxnId="{73A4F805-EC4E-4DB6-8218-AA0B4D17D26F}">
      <dgm:prSet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651A799B-F6EF-465E-B97A-995B9BF7BC4F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baseline="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به کمال یکی و نقص دیگری که از نقص هر دو بهتر است</a:t>
          </a:r>
          <a:endParaRPr lang="fa-IR" sz="1600" baseline="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6D96E839-9B4F-4076-B3AC-219C7CD53FB4}" type="parTrans" cxnId="{EE84E3F3-81CF-466C-ACE5-297D5D20C823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5B2532A5-3F39-40EA-97A8-E251C3FC0EA3}" type="sibTrans" cxnId="{EE84E3F3-81CF-466C-ACE5-297D5D20C823}">
      <dgm:prSet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76EA7DBD-0C88-41CC-B43C-5BE302FAD5C9}" type="pres">
      <dgm:prSet presAssocID="{6DEE3556-19F0-4FF9-9215-0A9489977016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0ACBB305-CDC2-4CDA-A70E-1608CB1E190F}" type="pres">
      <dgm:prSet presAssocID="{67062FC8-3FC0-4E55-966D-2020F33FA07B}" presName="root1" presStyleCnt="0"/>
      <dgm:spPr/>
    </dgm:pt>
    <dgm:pt modelId="{42302413-2631-4AC2-8BF5-C0BB030A4718}" type="pres">
      <dgm:prSet presAssocID="{67062FC8-3FC0-4E55-966D-2020F33FA07B}" presName="LevelOneTextNode" presStyleLbl="node0" presStyleIdx="0" presStyleCnt="2" custScaleX="22797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B044F29-4340-4284-9C03-AC217BA5A50C}" type="pres">
      <dgm:prSet presAssocID="{67062FC8-3FC0-4E55-966D-2020F33FA07B}" presName="level2hierChild" presStyleCnt="0"/>
      <dgm:spPr/>
    </dgm:pt>
    <dgm:pt modelId="{F7163976-B520-4F5C-9380-82412E227901}" type="pres">
      <dgm:prSet presAssocID="{2FDB9D5F-5FF6-4907-BA1A-358EE79F6608}" presName="root1" presStyleCnt="0"/>
      <dgm:spPr/>
    </dgm:pt>
    <dgm:pt modelId="{D5236A36-403B-45EB-98AD-48446F73ED63}" type="pres">
      <dgm:prSet presAssocID="{2FDB9D5F-5FF6-4907-BA1A-358EE79F6608}" presName="LevelOneTextNode" presStyleLbl="node0" presStyleIdx="1" presStyleCnt="2" custScaleY="25194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2EAAC5F-D178-491C-B583-5EEFA709455E}" type="pres">
      <dgm:prSet presAssocID="{2FDB9D5F-5FF6-4907-BA1A-358EE79F6608}" presName="level2hierChild" presStyleCnt="0"/>
      <dgm:spPr/>
    </dgm:pt>
    <dgm:pt modelId="{B3F1E148-5F15-44A3-B3F0-D8BDEDFFC9BC}" type="pres">
      <dgm:prSet presAssocID="{A4B0CC5E-ED75-4B14-826B-DDB2F3745849}" presName="conn2-1" presStyleLbl="parChTrans1D2" presStyleIdx="0" presStyleCnt="2"/>
      <dgm:spPr/>
      <dgm:t>
        <a:bodyPr/>
        <a:lstStyle/>
        <a:p>
          <a:pPr rtl="1"/>
          <a:endParaRPr lang="fa-IR"/>
        </a:p>
      </dgm:t>
    </dgm:pt>
    <dgm:pt modelId="{D28C9058-429C-49B7-A2FA-16DC416E6A8F}" type="pres">
      <dgm:prSet presAssocID="{A4B0CC5E-ED75-4B14-826B-DDB2F3745849}" presName="connTx" presStyleLbl="parChTrans1D2" presStyleIdx="0" presStyleCnt="2"/>
      <dgm:spPr/>
      <dgm:t>
        <a:bodyPr/>
        <a:lstStyle/>
        <a:p>
          <a:pPr rtl="1"/>
          <a:endParaRPr lang="fa-IR"/>
        </a:p>
      </dgm:t>
    </dgm:pt>
    <dgm:pt modelId="{A88A5791-E401-4D09-A18A-7C36D302242C}" type="pres">
      <dgm:prSet presAssocID="{7EB5AB67-53CC-49C5-956F-4002919C65EF}" presName="root2" presStyleCnt="0"/>
      <dgm:spPr/>
    </dgm:pt>
    <dgm:pt modelId="{C9394EA2-7952-4197-B99A-2768E513A556}" type="pres">
      <dgm:prSet presAssocID="{7EB5AB67-53CC-49C5-956F-4002919C65EF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72C4B7A-F86F-4426-91D6-EF84318B03AD}" type="pres">
      <dgm:prSet presAssocID="{7EB5AB67-53CC-49C5-956F-4002919C65EF}" presName="level3hierChild" presStyleCnt="0"/>
      <dgm:spPr/>
    </dgm:pt>
    <dgm:pt modelId="{4CE61328-FEAB-46EF-9DBF-D5ABA4FFA032}" type="pres">
      <dgm:prSet presAssocID="{75204C42-A0AA-493A-AFCE-72DFB7FBD8C3}" presName="conn2-1" presStyleLbl="parChTrans1D3" presStyleIdx="0" presStyleCnt="2"/>
      <dgm:spPr/>
      <dgm:t>
        <a:bodyPr/>
        <a:lstStyle/>
        <a:p>
          <a:pPr rtl="1"/>
          <a:endParaRPr lang="fa-IR"/>
        </a:p>
      </dgm:t>
    </dgm:pt>
    <dgm:pt modelId="{9D1610ED-F7B1-405A-9D15-E9784966830A}" type="pres">
      <dgm:prSet presAssocID="{75204C42-A0AA-493A-AFCE-72DFB7FBD8C3}" presName="connTx" presStyleLbl="parChTrans1D3" presStyleIdx="0" presStyleCnt="2"/>
      <dgm:spPr/>
      <dgm:t>
        <a:bodyPr/>
        <a:lstStyle/>
        <a:p>
          <a:pPr rtl="1"/>
          <a:endParaRPr lang="fa-IR"/>
        </a:p>
      </dgm:t>
    </dgm:pt>
    <dgm:pt modelId="{024563B6-A8A8-4D54-B3BD-373C59245C4B}" type="pres">
      <dgm:prSet presAssocID="{5FD23376-D340-4EF0-8CCF-9051CFE91129}" presName="root2" presStyleCnt="0"/>
      <dgm:spPr/>
    </dgm:pt>
    <dgm:pt modelId="{13705AA1-6FBD-4F4E-8B73-1F9F478FEFC8}" type="pres">
      <dgm:prSet presAssocID="{5FD23376-D340-4EF0-8CCF-9051CFE91129}" presName="LevelTwoTextNode" presStyleLbl="node3" presStyleIdx="0" presStyleCnt="2" custScaleX="193243" custScaleY="21342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DEF4D23-91F7-4043-89C5-E0FBEE8491B1}" type="pres">
      <dgm:prSet presAssocID="{5FD23376-D340-4EF0-8CCF-9051CFE91129}" presName="level3hierChild" presStyleCnt="0"/>
      <dgm:spPr/>
    </dgm:pt>
    <dgm:pt modelId="{11090823-0009-4150-9054-3DD5C190D0AA}" type="pres">
      <dgm:prSet presAssocID="{23C94358-5900-4F6A-A595-00589A0DCCCE}" presName="conn2-1" presStyleLbl="parChTrans1D4" presStyleIdx="0" presStyleCnt="5"/>
      <dgm:spPr/>
      <dgm:t>
        <a:bodyPr/>
        <a:lstStyle/>
        <a:p>
          <a:pPr rtl="1"/>
          <a:endParaRPr lang="fa-IR"/>
        </a:p>
      </dgm:t>
    </dgm:pt>
    <dgm:pt modelId="{CEABD299-E739-41C4-9365-044BBA4858FA}" type="pres">
      <dgm:prSet presAssocID="{23C94358-5900-4F6A-A595-00589A0DCCCE}" presName="connTx" presStyleLbl="parChTrans1D4" presStyleIdx="0" presStyleCnt="5"/>
      <dgm:spPr/>
      <dgm:t>
        <a:bodyPr/>
        <a:lstStyle/>
        <a:p>
          <a:pPr rtl="1"/>
          <a:endParaRPr lang="fa-IR"/>
        </a:p>
      </dgm:t>
    </dgm:pt>
    <dgm:pt modelId="{3E2BCAAE-9D43-426C-8AD1-EDA700F893FC}" type="pres">
      <dgm:prSet presAssocID="{25BDCB1B-E789-478F-9947-29EDD06D9C2C}" presName="root2" presStyleCnt="0"/>
      <dgm:spPr/>
    </dgm:pt>
    <dgm:pt modelId="{F5108A8F-7F74-470D-9A95-720E90C69122}" type="pres">
      <dgm:prSet presAssocID="{25BDCB1B-E789-478F-9947-29EDD06D9C2C}" presName="LevelTwoTextNode" presStyleLbl="node4" presStyleIdx="0" presStyleCnt="5" custScaleX="159068" custScaleY="26663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1BD970E-C52E-4FC1-AC61-69C64A8F5E1B}" type="pres">
      <dgm:prSet presAssocID="{25BDCB1B-E789-478F-9947-29EDD06D9C2C}" presName="level3hierChild" presStyleCnt="0"/>
      <dgm:spPr/>
    </dgm:pt>
    <dgm:pt modelId="{FA9126C8-B9C0-4715-9D43-0B9565C85502}" type="pres">
      <dgm:prSet presAssocID="{896C8054-9DF2-4781-9DE8-AFF1644F3EBF}" presName="conn2-1" presStyleLbl="parChTrans1D4" presStyleIdx="1" presStyleCnt="5"/>
      <dgm:spPr/>
      <dgm:t>
        <a:bodyPr/>
        <a:lstStyle/>
        <a:p>
          <a:pPr rtl="1"/>
          <a:endParaRPr lang="fa-IR"/>
        </a:p>
      </dgm:t>
    </dgm:pt>
    <dgm:pt modelId="{D2582645-94EB-4E1C-8170-72E916A98D64}" type="pres">
      <dgm:prSet presAssocID="{896C8054-9DF2-4781-9DE8-AFF1644F3EBF}" presName="connTx" presStyleLbl="parChTrans1D4" presStyleIdx="1" presStyleCnt="5"/>
      <dgm:spPr/>
      <dgm:t>
        <a:bodyPr/>
        <a:lstStyle/>
        <a:p>
          <a:pPr rtl="1"/>
          <a:endParaRPr lang="fa-IR"/>
        </a:p>
      </dgm:t>
    </dgm:pt>
    <dgm:pt modelId="{85BB80B5-F0A2-4E38-806C-222DD1564576}" type="pres">
      <dgm:prSet presAssocID="{6E415409-B490-4041-A295-42FF2F907C67}" presName="root2" presStyleCnt="0"/>
      <dgm:spPr/>
    </dgm:pt>
    <dgm:pt modelId="{3AB1EDF5-9FD0-4065-8321-07892266DB76}" type="pres">
      <dgm:prSet presAssocID="{6E415409-B490-4041-A295-42FF2F907C67}" presName="LevelTwoTextNode" presStyleLbl="node4" presStyleIdx="1" presStyleCnt="5" custScaleY="20370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3B0AEC3-81F4-406B-8777-837D86EEFAC9}" type="pres">
      <dgm:prSet presAssocID="{6E415409-B490-4041-A295-42FF2F907C67}" presName="level3hierChild" presStyleCnt="0"/>
      <dgm:spPr/>
    </dgm:pt>
    <dgm:pt modelId="{DE59FF17-84B7-4EAD-AFB2-BADF5A869791}" type="pres">
      <dgm:prSet presAssocID="{A6E6816B-E655-41CB-87CB-91EBC0D2E8A8}" presName="conn2-1" presStyleLbl="parChTrans1D2" presStyleIdx="1" presStyleCnt="2"/>
      <dgm:spPr/>
      <dgm:t>
        <a:bodyPr/>
        <a:lstStyle/>
        <a:p>
          <a:pPr rtl="1"/>
          <a:endParaRPr lang="fa-IR"/>
        </a:p>
      </dgm:t>
    </dgm:pt>
    <dgm:pt modelId="{7A3B6986-A14C-4CEE-ABF3-2D2F6A48B1DF}" type="pres">
      <dgm:prSet presAssocID="{A6E6816B-E655-41CB-87CB-91EBC0D2E8A8}" presName="connTx" presStyleLbl="parChTrans1D2" presStyleIdx="1" presStyleCnt="2"/>
      <dgm:spPr/>
      <dgm:t>
        <a:bodyPr/>
        <a:lstStyle/>
        <a:p>
          <a:pPr rtl="1"/>
          <a:endParaRPr lang="fa-IR"/>
        </a:p>
      </dgm:t>
    </dgm:pt>
    <dgm:pt modelId="{7DE82BB5-DD4E-40BB-9675-396884B497F6}" type="pres">
      <dgm:prSet presAssocID="{FC166C3A-114C-4B84-B49D-A73446994872}" presName="root2" presStyleCnt="0"/>
      <dgm:spPr/>
    </dgm:pt>
    <dgm:pt modelId="{8E40767C-DBDE-40E2-968A-4F8E4A072BB8}" type="pres">
      <dgm:prSet presAssocID="{FC166C3A-114C-4B84-B49D-A73446994872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E606614-C1E8-4CF6-9E33-E959CC70B4D0}" type="pres">
      <dgm:prSet presAssocID="{FC166C3A-114C-4B84-B49D-A73446994872}" presName="level3hierChild" presStyleCnt="0"/>
      <dgm:spPr/>
    </dgm:pt>
    <dgm:pt modelId="{A05AAE0F-1216-4807-8463-53F2DE104127}" type="pres">
      <dgm:prSet presAssocID="{18126DC5-3B5C-473B-BDD9-D482F214EEDA}" presName="conn2-1" presStyleLbl="parChTrans1D3" presStyleIdx="1" presStyleCnt="2"/>
      <dgm:spPr/>
      <dgm:t>
        <a:bodyPr/>
        <a:lstStyle/>
        <a:p>
          <a:pPr rtl="1"/>
          <a:endParaRPr lang="fa-IR"/>
        </a:p>
      </dgm:t>
    </dgm:pt>
    <dgm:pt modelId="{E32D07B2-127E-4D8D-B9E7-6F6F4FBDF6B7}" type="pres">
      <dgm:prSet presAssocID="{18126DC5-3B5C-473B-BDD9-D482F214EEDA}" presName="connTx" presStyleLbl="parChTrans1D3" presStyleIdx="1" presStyleCnt="2"/>
      <dgm:spPr/>
      <dgm:t>
        <a:bodyPr/>
        <a:lstStyle/>
        <a:p>
          <a:pPr rtl="1"/>
          <a:endParaRPr lang="fa-IR"/>
        </a:p>
      </dgm:t>
    </dgm:pt>
    <dgm:pt modelId="{B37EF83C-B2F3-4611-84DA-C3FE1A09D499}" type="pres">
      <dgm:prSet presAssocID="{2BE79D2E-251C-400C-8B6F-34363B872B56}" presName="root2" presStyleCnt="0"/>
      <dgm:spPr/>
    </dgm:pt>
    <dgm:pt modelId="{623CB014-563E-4BD8-B56F-58CFD7D8D010}" type="pres">
      <dgm:prSet presAssocID="{2BE79D2E-251C-400C-8B6F-34363B872B56}" presName="LevelTwoTextNode" presStyleLbl="node3" presStyleIdx="1" presStyleCnt="2" custScaleX="193243" custScaleY="213428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A4545C0-C8CA-42F7-BE03-1B4D5E5E7DD3}" type="pres">
      <dgm:prSet presAssocID="{2BE79D2E-251C-400C-8B6F-34363B872B56}" presName="level3hierChild" presStyleCnt="0"/>
      <dgm:spPr/>
    </dgm:pt>
    <dgm:pt modelId="{3A1E0922-EE3F-42AD-A864-2D664E4B76DD}" type="pres">
      <dgm:prSet presAssocID="{5F53A0B4-8DE4-4451-BEF3-25C4975FADA9}" presName="conn2-1" presStyleLbl="parChTrans1D4" presStyleIdx="2" presStyleCnt="5"/>
      <dgm:spPr/>
      <dgm:t>
        <a:bodyPr/>
        <a:lstStyle/>
        <a:p>
          <a:pPr rtl="1"/>
          <a:endParaRPr lang="fa-IR"/>
        </a:p>
      </dgm:t>
    </dgm:pt>
    <dgm:pt modelId="{7B8ECF95-D173-45A8-B94D-4602A3799321}" type="pres">
      <dgm:prSet presAssocID="{5F53A0B4-8DE4-4451-BEF3-25C4975FADA9}" presName="connTx" presStyleLbl="parChTrans1D4" presStyleIdx="2" presStyleCnt="5"/>
      <dgm:spPr/>
      <dgm:t>
        <a:bodyPr/>
        <a:lstStyle/>
        <a:p>
          <a:pPr rtl="1"/>
          <a:endParaRPr lang="fa-IR"/>
        </a:p>
      </dgm:t>
    </dgm:pt>
    <dgm:pt modelId="{F8F4699D-BE41-43D3-BA7B-21ED2B696A6B}" type="pres">
      <dgm:prSet presAssocID="{D8BE4DC0-5CB4-4361-9F2C-B857B43A7FB3}" presName="root2" presStyleCnt="0"/>
      <dgm:spPr/>
    </dgm:pt>
    <dgm:pt modelId="{007AF897-0D10-4FCD-9F3F-19BA5CBEE912}" type="pres">
      <dgm:prSet presAssocID="{D8BE4DC0-5CB4-4361-9F2C-B857B43A7FB3}" presName="LevelTwoTextNode" presStyleLbl="node4" presStyleIdx="2" presStyleCnt="5" custScaleX="159068" custScaleY="26663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3C33497-90DE-4FD2-BBA7-A8E7F436BCC8}" type="pres">
      <dgm:prSet presAssocID="{D8BE4DC0-5CB4-4361-9F2C-B857B43A7FB3}" presName="level3hierChild" presStyleCnt="0"/>
      <dgm:spPr/>
    </dgm:pt>
    <dgm:pt modelId="{9B52F2D9-79BC-4263-A124-3D8A092853DE}" type="pres">
      <dgm:prSet presAssocID="{4F5C04C0-6172-4498-93B0-7C76842E8906}" presName="conn2-1" presStyleLbl="parChTrans1D4" presStyleIdx="3" presStyleCnt="5"/>
      <dgm:spPr/>
      <dgm:t>
        <a:bodyPr/>
        <a:lstStyle/>
        <a:p>
          <a:pPr rtl="1"/>
          <a:endParaRPr lang="fa-IR"/>
        </a:p>
      </dgm:t>
    </dgm:pt>
    <dgm:pt modelId="{012D6487-735D-4E67-8C71-92A67D05A056}" type="pres">
      <dgm:prSet presAssocID="{4F5C04C0-6172-4498-93B0-7C76842E8906}" presName="connTx" presStyleLbl="parChTrans1D4" presStyleIdx="3" presStyleCnt="5"/>
      <dgm:spPr/>
      <dgm:t>
        <a:bodyPr/>
        <a:lstStyle/>
        <a:p>
          <a:pPr rtl="1"/>
          <a:endParaRPr lang="fa-IR"/>
        </a:p>
      </dgm:t>
    </dgm:pt>
    <dgm:pt modelId="{FF804174-CC3F-4C56-B7F1-6E3C8DFF5679}" type="pres">
      <dgm:prSet presAssocID="{B83A631A-1E56-4488-A365-E571408A1CD9}" presName="root2" presStyleCnt="0"/>
      <dgm:spPr/>
    </dgm:pt>
    <dgm:pt modelId="{79F6B566-8011-406D-8695-6D918C924BBD}" type="pres">
      <dgm:prSet presAssocID="{B83A631A-1E56-4488-A365-E571408A1CD9}" presName="LevelTwoTextNode" presStyleLbl="node4" presStyleIdx="3" presStyleCnt="5" custScaleY="20370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81AC059-4175-44DB-A300-65B7BD90C546}" type="pres">
      <dgm:prSet presAssocID="{B83A631A-1E56-4488-A365-E571408A1CD9}" presName="level3hierChild" presStyleCnt="0"/>
      <dgm:spPr/>
    </dgm:pt>
    <dgm:pt modelId="{E65193F5-D90C-4CAC-BF23-57F600E253F4}" type="pres">
      <dgm:prSet presAssocID="{6D96E839-9B4F-4076-B3AC-219C7CD53FB4}" presName="conn2-1" presStyleLbl="parChTrans1D4" presStyleIdx="4" presStyleCnt="5" custScaleY="203704"/>
      <dgm:spPr/>
      <dgm:t>
        <a:bodyPr/>
        <a:lstStyle/>
        <a:p>
          <a:pPr rtl="1"/>
          <a:endParaRPr lang="fa-IR"/>
        </a:p>
      </dgm:t>
    </dgm:pt>
    <dgm:pt modelId="{F4920816-B2E2-431C-AF22-B1214069952A}" type="pres">
      <dgm:prSet presAssocID="{6D96E839-9B4F-4076-B3AC-219C7CD53FB4}" presName="connTx" presStyleLbl="parChTrans1D4" presStyleIdx="4" presStyleCnt="5"/>
      <dgm:spPr/>
      <dgm:t>
        <a:bodyPr/>
        <a:lstStyle/>
        <a:p>
          <a:pPr rtl="1"/>
          <a:endParaRPr lang="fa-IR"/>
        </a:p>
      </dgm:t>
    </dgm:pt>
    <dgm:pt modelId="{6CA4901E-E32B-47B1-B59D-0ECFB9F33EC7}" type="pres">
      <dgm:prSet presAssocID="{651A799B-F6EF-465E-B97A-995B9BF7BC4F}" presName="root2" presStyleCnt="0"/>
      <dgm:spPr/>
    </dgm:pt>
    <dgm:pt modelId="{015114C6-E0E2-4395-9BA1-AB28DEFCA2F7}" type="pres">
      <dgm:prSet presAssocID="{651A799B-F6EF-465E-B97A-995B9BF7BC4F}" presName="LevelTwoTextNode" presStyleLbl="node4" presStyleIdx="4" presStyleCnt="5" custScaleY="33384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C78A6ED-8DDC-4F06-AE30-CBD3EDB8CD42}" type="pres">
      <dgm:prSet presAssocID="{651A799B-F6EF-465E-B97A-995B9BF7BC4F}" presName="level3hierChild" presStyleCnt="0"/>
      <dgm:spPr/>
    </dgm:pt>
  </dgm:ptLst>
  <dgm:cxnLst>
    <dgm:cxn modelId="{EE84E3F3-81CF-466C-ACE5-297D5D20C823}" srcId="{B83A631A-1E56-4488-A365-E571408A1CD9}" destId="{651A799B-F6EF-465E-B97A-995B9BF7BC4F}" srcOrd="0" destOrd="0" parTransId="{6D96E839-9B4F-4076-B3AC-219C7CD53FB4}" sibTransId="{5B2532A5-3F39-40EA-97A8-E251C3FC0EA3}"/>
    <dgm:cxn modelId="{D01D5762-B73D-4EEF-96B8-FF0B9075F472}" type="presOf" srcId="{4F5C04C0-6172-4498-93B0-7C76842E8906}" destId="{012D6487-735D-4E67-8C71-92A67D05A056}" srcOrd="1" destOrd="0" presId="urn:microsoft.com/office/officeart/2005/8/layout/hierarchy2"/>
    <dgm:cxn modelId="{BAD8C569-6A34-4BAC-A980-ED0E363757F7}" srcId="{6DEE3556-19F0-4FF9-9215-0A9489977016}" destId="{2FDB9D5F-5FF6-4907-BA1A-358EE79F6608}" srcOrd="1" destOrd="0" parTransId="{8F1A0ACE-B3BE-4D71-A809-52E7D4ABA3BE}" sibTransId="{3BD69729-EDE6-4E20-928D-EB733A641D8D}"/>
    <dgm:cxn modelId="{5F57D7DE-26F2-4E2B-896B-0BE4E622EF72}" srcId="{6DEE3556-19F0-4FF9-9215-0A9489977016}" destId="{67062FC8-3FC0-4E55-966D-2020F33FA07B}" srcOrd="0" destOrd="0" parTransId="{6C947086-B2ED-43F5-A93E-2AE8944CE831}" sibTransId="{C529C7F8-00D6-4F81-896A-411A777A96E2}"/>
    <dgm:cxn modelId="{9CE8A3C1-F17B-4AE6-9DDE-5D2422E25433}" srcId="{2FDB9D5F-5FF6-4907-BA1A-358EE79F6608}" destId="{7EB5AB67-53CC-49C5-956F-4002919C65EF}" srcOrd="0" destOrd="0" parTransId="{A4B0CC5E-ED75-4B14-826B-DDB2F3745849}" sibTransId="{1970B7E8-64D0-4BBE-BD08-E0E20054671E}"/>
    <dgm:cxn modelId="{98F6743A-BC12-40D5-9CD9-9F6BB570CF5A}" srcId="{FC166C3A-114C-4B84-B49D-A73446994872}" destId="{2BE79D2E-251C-400C-8B6F-34363B872B56}" srcOrd="0" destOrd="0" parTransId="{18126DC5-3B5C-473B-BDD9-D482F214EEDA}" sibTransId="{FC471998-1D3F-4A67-88B0-76415759CBDD}"/>
    <dgm:cxn modelId="{02C8F7CF-D4DB-4D7F-8CA3-8B2E247EEAA3}" type="presOf" srcId="{A4B0CC5E-ED75-4B14-826B-DDB2F3745849}" destId="{D28C9058-429C-49B7-A2FA-16DC416E6A8F}" srcOrd="1" destOrd="0" presId="urn:microsoft.com/office/officeart/2005/8/layout/hierarchy2"/>
    <dgm:cxn modelId="{1E9DD5EA-BD80-4219-9BC0-C3148B6FF419}" type="presOf" srcId="{D8BE4DC0-5CB4-4361-9F2C-B857B43A7FB3}" destId="{007AF897-0D10-4FCD-9F3F-19BA5CBEE912}" srcOrd="0" destOrd="0" presId="urn:microsoft.com/office/officeart/2005/8/layout/hierarchy2"/>
    <dgm:cxn modelId="{E6726632-D442-43BA-ADCD-66778427B2EC}" type="presOf" srcId="{896C8054-9DF2-4781-9DE8-AFF1644F3EBF}" destId="{FA9126C8-B9C0-4715-9D43-0B9565C85502}" srcOrd="0" destOrd="0" presId="urn:microsoft.com/office/officeart/2005/8/layout/hierarchy2"/>
    <dgm:cxn modelId="{EC5923C3-224C-436F-8CF7-3FCF4094F4B3}" srcId="{2FDB9D5F-5FF6-4907-BA1A-358EE79F6608}" destId="{FC166C3A-114C-4B84-B49D-A73446994872}" srcOrd="1" destOrd="0" parTransId="{A6E6816B-E655-41CB-87CB-91EBC0D2E8A8}" sibTransId="{3650B3D7-CE05-4EB5-AA33-560AFA698E2D}"/>
    <dgm:cxn modelId="{6AB153E8-34E3-4713-ADC9-BDB613138B6F}" type="presOf" srcId="{4F5C04C0-6172-4498-93B0-7C76842E8906}" destId="{9B52F2D9-79BC-4263-A124-3D8A092853DE}" srcOrd="0" destOrd="0" presId="urn:microsoft.com/office/officeart/2005/8/layout/hierarchy2"/>
    <dgm:cxn modelId="{DD9A5249-556D-43DE-A955-0939B02CD364}" srcId="{25BDCB1B-E789-478F-9947-29EDD06D9C2C}" destId="{6E415409-B490-4041-A295-42FF2F907C67}" srcOrd="0" destOrd="0" parTransId="{896C8054-9DF2-4781-9DE8-AFF1644F3EBF}" sibTransId="{CA9BDEF2-B05E-4330-8FCF-09095730EC7D}"/>
    <dgm:cxn modelId="{DF5BBFB7-3DCA-4703-ADF8-E8B806FE7D98}" type="presOf" srcId="{6D96E839-9B4F-4076-B3AC-219C7CD53FB4}" destId="{F4920816-B2E2-431C-AF22-B1214069952A}" srcOrd="1" destOrd="0" presId="urn:microsoft.com/office/officeart/2005/8/layout/hierarchy2"/>
    <dgm:cxn modelId="{EE9FE24F-477C-4B80-8985-88D790E2B99A}" type="presOf" srcId="{67062FC8-3FC0-4E55-966D-2020F33FA07B}" destId="{42302413-2631-4AC2-8BF5-C0BB030A4718}" srcOrd="0" destOrd="0" presId="urn:microsoft.com/office/officeart/2005/8/layout/hierarchy2"/>
    <dgm:cxn modelId="{1A79BFAC-9299-40B1-85DD-F9DAAD4B1F77}" type="presOf" srcId="{A6E6816B-E655-41CB-87CB-91EBC0D2E8A8}" destId="{7A3B6986-A14C-4CEE-ABF3-2D2F6A48B1DF}" srcOrd="1" destOrd="0" presId="urn:microsoft.com/office/officeart/2005/8/layout/hierarchy2"/>
    <dgm:cxn modelId="{8EF0181D-7735-4668-915D-0397A09BB7BC}" type="presOf" srcId="{75204C42-A0AA-493A-AFCE-72DFB7FBD8C3}" destId="{9D1610ED-F7B1-405A-9D15-E9784966830A}" srcOrd="1" destOrd="0" presId="urn:microsoft.com/office/officeart/2005/8/layout/hierarchy2"/>
    <dgm:cxn modelId="{B5A52B72-D277-44FC-8591-ECA82F970E71}" type="presOf" srcId="{A6E6816B-E655-41CB-87CB-91EBC0D2E8A8}" destId="{DE59FF17-84B7-4EAD-AFB2-BADF5A869791}" srcOrd="0" destOrd="0" presId="urn:microsoft.com/office/officeart/2005/8/layout/hierarchy2"/>
    <dgm:cxn modelId="{5B718473-BFC3-4647-92EB-678EC8B4B20D}" srcId="{5FD23376-D340-4EF0-8CCF-9051CFE91129}" destId="{25BDCB1B-E789-478F-9947-29EDD06D9C2C}" srcOrd="0" destOrd="0" parTransId="{23C94358-5900-4F6A-A595-00589A0DCCCE}" sibTransId="{9AC005F5-51F9-4119-830E-A14CA88506D7}"/>
    <dgm:cxn modelId="{CFC646BD-74CA-4733-8342-062219AEDF27}" type="presOf" srcId="{651A799B-F6EF-465E-B97A-995B9BF7BC4F}" destId="{015114C6-E0E2-4395-9BA1-AB28DEFCA2F7}" srcOrd="0" destOrd="0" presId="urn:microsoft.com/office/officeart/2005/8/layout/hierarchy2"/>
    <dgm:cxn modelId="{D92AE543-D35A-4E9C-B422-D631065D5E5A}" type="presOf" srcId="{18126DC5-3B5C-473B-BDD9-D482F214EEDA}" destId="{A05AAE0F-1216-4807-8463-53F2DE104127}" srcOrd="0" destOrd="0" presId="urn:microsoft.com/office/officeart/2005/8/layout/hierarchy2"/>
    <dgm:cxn modelId="{4B038D58-9218-4E30-899D-D1D852957ADB}" type="presOf" srcId="{6DEE3556-19F0-4FF9-9215-0A9489977016}" destId="{76EA7DBD-0C88-41CC-B43C-5BE302FAD5C9}" srcOrd="0" destOrd="0" presId="urn:microsoft.com/office/officeart/2005/8/layout/hierarchy2"/>
    <dgm:cxn modelId="{E8E5C77E-8557-42E6-8634-AFED754A9147}" srcId="{7EB5AB67-53CC-49C5-956F-4002919C65EF}" destId="{5FD23376-D340-4EF0-8CCF-9051CFE91129}" srcOrd="0" destOrd="0" parTransId="{75204C42-A0AA-493A-AFCE-72DFB7FBD8C3}" sibTransId="{38DA9740-FA7C-4EF4-B7CD-A3E05622B08D}"/>
    <dgm:cxn modelId="{EB7761AF-576B-432F-A3FE-2AF635F4AF0F}" type="presOf" srcId="{5FD23376-D340-4EF0-8CCF-9051CFE91129}" destId="{13705AA1-6FBD-4F4E-8B73-1F9F478FEFC8}" srcOrd="0" destOrd="0" presId="urn:microsoft.com/office/officeart/2005/8/layout/hierarchy2"/>
    <dgm:cxn modelId="{1A208733-C8D2-422F-9AED-BD0643FBDFE7}" type="presOf" srcId="{B83A631A-1E56-4488-A365-E571408A1CD9}" destId="{79F6B566-8011-406D-8695-6D918C924BBD}" srcOrd="0" destOrd="0" presId="urn:microsoft.com/office/officeart/2005/8/layout/hierarchy2"/>
    <dgm:cxn modelId="{3FB7C1C8-4DC0-4B97-A7C4-6480544F4A7C}" type="presOf" srcId="{2FDB9D5F-5FF6-4907-BA1A-358EE79F6608}" destId="{D5236A36-403B-45EB-98AD-48446F73ED63}" srcOrd="0" destOrd="0" presId="urn:microsoft.com/office/officeart/2005/8/layout/hierarchy2"/>
    <dgm:cxn modelId="{417C96FC-F4AB-4523-A2A3-BFFF0A9CDCC2}" type="presOf" srcId="{7EB5AB67-53CC-49C5-956F-4002919C65EF}" destId="{C9394EA2-7952-4197-B99A-2768E513A556}" srcOrd="0" destOrd="0" presId="urn:microsoft.com/office/officeart/2005/8/layout/hierarchy2"/>
    <dgm:cxn modelId="{8540C489-216A-49B4-8F8D-82EF63E72B5B}" type="presOf" srcId="{5F53A0B4-8DE4-4451-BEF3-25C4975FADA9}" destId="{3A1E0922-EE3F-42AD-A864-2D664E4B76DD}" srcOrd="0" destOrd="0" presId="urn:microsoft.com/office/officeart/2005/8/layout/hierarchy2"/>
    <dgm:cxn modelId="{46E76F5A-8D2D-49A6-8DE4-39B7E5441643}" type="presOf" srcId="{A4B0CC5E-ED75-4B14-826B-DDB2F3745849}" destId="{B3F1E148-5F15-44A3-B3F0-D8BDEDFFC9BC}" srcOrd="0" destOrd="0" presId="urn:microsoft.com/office/officeart/2005/8/layout/hierarchy2"/>
    <dgm:cxn modelId="{B429540A-6B25-4503-85C1-DDA2E4074B7C}" type="presOf" srcId="{5F53A0B4-8DE4-4451-BEF3-25C4975FADA9}" destId="{7B8ECF95-D173-45A8-B94D-4602A3799321}" srcOrd="1" destOrd="0" presId="urn:microsoft.com/office/officeart/2005/8/layout/hierarchy2"/>
    <dgm:cxn modelId="{382A511C-DF6A-4541-B66D-77997F2F9D77}" type="presOf" srcId="{18126DC5-3B5C-473B-BDD9-D482F214EEDA}" destId="{E32D07B2-127E-4D8D-B9E7-6F6F4FBDF6B7}" srcOrd="1" destOrd="0" presId="urn:microsoft.com/office/officeart/2005/8/layout/hierarchy2"/>
    <dgm:cxn modelId="{469B57AD-A973-42D3-8DF2-1B759D7B00D2}" type="presOf" srcId="{25BDCB1B-E789-478F-9947-29EDD06D9C2C}" destId="{F5108A8F-7F74-470D-9A95-720E90C69122}" srcOrd="0" destOrd="0" presId="urn:microsoft.com/office/officeart/2005/8/layout/hierarchy2"/>
    <dgm:cxn modelId="{341A1C3B-1D92-405F-AF4F-9AD3987E72BD}" type="presOf" srcId="{896C8054-9DF2-4781-9DE8-AFF1644F3EBF}" destId="{D2582645-94EB-4E1C-8170-72E916A98D64}" srcOrd="1" destOrd="0" presId="urn:microsoft.com/office/officeart/2005/8/layout/hierarchy2"/>
    <dgm:cxn modelId="{DE962C17-C979-4C1B-AB11-2FB3A9063C0B}" type="presOf" srcId="{6D96E839-9B4F-4076-B3AC-219C7CD53FB4}" destId="{E65193F5-D90C-4CAC-BF23-57F600E253F4}" srcOrd="0" destOrd="0" presId="urn:microsoft.com/office/officeart/2005/8/layout/hierarchy2"/>
    <dgm:cxn modelId="{4AB34EED-4632-43FC-A617-0E9ABEF01B6B}" srcId="{2BE79D2E-251C-400C-8B6F-34363B872B56}" destId="{D8BE4DC0-5CB4-4361-9F2C-B857B43A7FB3}" srcOrd="0" destOrd="0" parTransId="{5F53A0B4-8DE4-4451-BEF3-25C4975FADA9}" sibTransId="{55040FC1-18B1-40AF-9DDF-D7E334CC4AB1}"/>
    <dgm:cxn modelId="{429079DE-F3D9-4A9C-805F-E54570A8A5FB}" type="presOf" srcId="{FC166C3A-114C-4B84-B49D-A73446994872}" destId="{8E40767C-DBDE-40E2-968A-4F8E4A072BB8}" srcOrd="0" destOrd="0" presId="urn:microsoft.com/office/officeart/2005/8/layout/hierarchy2"/>
    <dgm:cxn modelId="{33463AF2-8168-4A63-86BE-4E770053A7A3}" type="presOf" srcId="{75204C42-A0AA-493A-AFCE-72DFB7FBD8C3}" destId="{4CE61328-FEAB-46EF-9DBF-D5ABA4FFA032}" srcOrd="0" destOrd="0" presId="urn:microsoft.com/office/officeart/2005/8/layout/hierarchy2"/>
    <dgm:cxn modelId="{D9413CC3-06A2-45FD-99B1-A7DC2ED67C0D}" type="presOf" srcId="{6E415409-B490-4041-A295-42FF2F907C67}" destId="{3AB1EDF5-9FD0-4065-8321-07892266DB76}" srcOrd="0" destOrd="0" presId="urn:microsoft.com/office/officeart/2005/8/layout/hierarchy2"/>
    <dgm:cxn modelId="{5B35E9B2-02B0-4565-990B-ADE2F2A9E76A}" type="presOf" srcId="{2BE79D2E-251C-400C-8B6F-34363B872B56}" destId="{623CB014-563E-4BD8-B56F-58CFD7D8D010}" srcOrd="0" destOrd="0" presId="urn:microsoft.com/office/officeart/2005/8/layout/hierarchy2"/>
    <dgm:cxn modelId="{E88527BE-93ED-40FC-BDD4-F4AC0DAFF8F6}" type="presOf" srcId="{23C94358-5900-4F6A-A595-00589A0DCCCE}" destId="{11090823-0009-4150-9054-3DD5C190D0AA}" srcOrd="0" destOrd="0" presId="urn:microsoft.com/office/officeart/2005/8/layout/hierarchy2"/>
    <dgm:cxn modelId="{73A4F805-EC4E-4DB6-8218-AA0B4D17D26F}" srcId="{D8BE4DC0-5CB4-4361-9F2C-B857B43A7FB3}" destId="{B83A631A-1E56-4488-A365-E571408A1CD9}" srcOrd="0" destOrd="0" parTransId="{4F5C04C0-6172-4498-93B0-7C76842E8906}" sibTransId="{3F88D4A2-507E-4301-AC33-12C1FFA9B7D7}"/>
    <dgm:cxn modelId="{8720A6A0-3501-44D8-B77F-2E51F1FEC541}" type="presOf" srcId="{23C94358-5900-4F6A-A595-00589A0DCCCE}" destId="{CEABD299-E739-41C4-9365-044BBA4858FA}" srcOrd="1" destOrd="0" presId="urn:microsoft.com/office/officeart/2005/8/layout/hierarchy2"/>
    <dgm:cxn modelId="{A5A8AF15-8AF1-4EDF-902B-F7D45916B573}" type="presParOf" srcId="{76EA7DBD-0C88-41CC-B43C-5BE302FAD5C9}" destId="{0ACBB305-CDC2-4CDA-A70E-1608CB1E190F}" srcOrd="0" destOrd="0" presId="urn:microsoft.com/office/officeart/2005/8/layout/hierarchy2"/>
    <dgm:cxn modelId="{16F52113-4030-4580-80EA-F7B3DBEAEC2D}" type="presParOf" srcId="{0ACBB305-CDC2-4CDA-A70E-1608CB1E190F}" destId="{42302413-2631-4AC2-8BF5-C0BB030A4718}" srcOrd="0" destOrd="0" presId="urn:microsoft.com/office/officeart/2005/8/layout/hierarchy2"/>
    <dgm:cxn modelId="{9906B228-D225-4E9E-9EE3-1A2265D45000}" type="presParOf" srcId="{0ACBB305-CDC2-4CDA-A70E-1608CB1E190F}" destId="{FB044F29-4340-4284-9C03-AC217BA5A50C}" srcOrd="1" destOrd="0" presId="urn:microsoft.com/office/officeart/2005/8/layout/hierarchy2"/>
    <dgm:cxn modelId="{7533FCB9-4711-41E6-869E-E306386C64BA}" type="presParOf" srcId="{76EA7DBD-0C88-41CC-B43C-5BE302FAD5C9}" destId="{F7163976-B520-4F5C-9380-82412E227901}" srcOrd="1" destOrd="0" presId="urn:microsoft.com/office/officeart/2005/8/layout/hierarchy2"/>
    <dgm:cxn modelId="{58770745-C7E9-4001-9BD6-067511DD1925}" type="presParOf" srcId="{F7163976-B520-4F5C-9380-82412E227901}" destId="{D5236A36-403B-45EB-98AD-48446F73ED63}" srcOrd="0" destOrd="0" presId="urn:microsoft.com/office/officeart/2005/8/layout/hierarchy2"/>
    <dgm:cxn modelId="{8877D771-3394-4FBD-AF05-DE8CF6C11EA8}" type="presParOf" srcId="{F7163976-B520-4F5C-9380-82412E227901}" destId="{22EAAC5F-D178-491C-B583-5EEFA709455E}" srcOrd="1" destOrd="0" presId="urn:microsoft.com/office/officeart/2005/8/layout/hierarchy2"/>
    <dgm:cxn modelId="{6A4A75AA-FAB7-44B4-A6A0-2B655B73EDCF}" type="presParOf" srcId="{22EAAC5F-D178-491C-B583-5EEFA709455E}" destId="{B3F1E148-5F15-44A3-B3F0-D8BDEDFFC9BC}" srcOrd="0" destOrd="0" presId="urn:microsoft.com/office/officeart/2005/8/layout/hierarchy2"/>
    <dgm:cxn modelId="{A86730CB-163B-4F51-972D-57044B04E1C3}" type="presParOf" srcId="{B3F1E148-5F15-44A3-B3F0-D8BDEDFFC9BC}" destId="{D28C9058-429C-49B7-A2FA-16DC416E6A8F}" srcOrd="0" destOrd="0" presId="urn:microsoft.com/office/officeart/2005/8/layout/hierarchy2"/>
    <dgm:cxn modelId="{E0F1072C-4018-42DA-AE00-01859DC62C8A}" type="presParOf" srcId="{22EAAC5F-D178-491C-B583-5EEFA709455E}" destId="{A88A5791-E401-4D09-A18A-7C36D302242C}" srcOrd="1" destOrd="0" presId="urn:microsoft.com/office/officeart/2005/8/layout/hierarchy2"/>
    <dgm:cxn modelId="{A6F33E0A-C65B-4AD2-BF6C-8D1AB5412389}" type="presParOf" srcId="{A88A5791-E401-4D09-A18A-7C36D302242C}" destId="{C9394EA2-7952-4197-B99A-2768E513A556}" srcOrd="0" destOrd="0" presId="urn:microsoft.com/office/officeart/2005/8/layout/hierarchy2"/>
    <dgm:cxn modelId="{C328F3A6-DC7E-41B7-BD74-C7E583C8C52C}" type="presParOf" srcId="{A88A5791-E401-4D09-A18A-7C36D302242C}" destId="{172C4B7A-F86F-4426-91D6-EF84318B03AD}" srcOrd="1" destOrd="0" presId="urn:microsoft.com/office/officeart/2005/8/layout/hierarchy2"/>
    <dgm:cxn modelId="{0768DAF0-26E9-43CB-99A3-DCC385DC0AE8}" type="presParOf" srcId="{172C4B7A-F86F-4426-91D6-EF84318B03AD}" destId="{4CE61328-FEAB-46EF-9DBF-D5ABA4FFA032}" srcOrd="0" destOrd="0" presId="urn:microsoft.com/office/officeart/2005/8/layout/hierarchy2"/>
    <dgm:cxn modelId="{74B7C588-7896-4BC3-8065-0B441A63FB7A}" type="presParOf" srcId="{4CE61328-FEAB-46EF-9DBF-D5ABA4FFA032}" destId="{9D1610ED-F7B1-405A-9D15-E9784966830A}" srcOrd="0" destOrd="0" presId="urn:microsoft.com/office/officeart/2005/8/layout/hierarchy2"/>
    <dgm:cxn modelId="{80B40DB6-99EB-459D-9874-49ACBF9B1AE5}" type="presParOf" srcId="{172C4B7A-F86F-4426-91D6-EF84318B03AD}" destId="{024563B6-A8A8-4D54-B3BD-373C59245C4B}" srcOrd="1" destOrd="0" presId="urn:microsoft.com/office/officeart/2005/8/layout/hierarchy2"/>
    <dgm:cxn modelId="{03B1146F-3A0F-4936-86C1-C6C53F78458A}" type="presParOf" srcId="{024563B6-A8A8-4D54-B3BD-373C59245C4B}" destId="{13705AA1-6FBD-4F4E-8B73-1F9F478FEFC8}" srcOrd="0" destOrd="0" presId="urn:microsoft.com/office/officeart/2005/8/layout/hierarchy2"/>
    <dgm:cxn modelId="{40C1F0D3-36AE-466D-9139-634D735176F0}" type="presParOf" srcId="{024563B6-A8A8-4D54-B3BD-373C59245C4B}" destId="{8DEF4D23-91F7-4043-89C5-E0FBEE8491B1}" srcOrd="1" destOrd="0" presId="urn:microsoft.com/office/officeart/2005/8/layout/hierarchy2"/>
    <dgm:cxn modelId="{C998FC56-F571-430E-A5F6-4DF1F0BF4F60}" type="presParOf" srcId="{8DEF4D23-91F7-4043-89C5-E0FBEE8491B1}" destId="{11090823-0009-4150-9054-3DD5C190D0AA}" srcOrd="0" destOrd="0" presId="urn:microsoft.com/office/officeart/2005/8/layout/hierarchy2"/>
    <dgm:cxn modelId="{70BC6451-D872-415F-936D-CEB03A7FC524}" type="presParOf" srcId="{11090823-0009-4150-9054-3DD5C190D0AA}" destId="{CEABD299-E739-41C4-9365-044BBA4858FA}" srcOrd="0" destOrd="0" presId="urn:microsoft.com/office/officeart/2005/8/layout/hierarchy2"/>
    <dgm:cxn modelId="{2B1BFCE7-32A4-4ABE-A706-CBDC3ACA1AB3}" type="presParOf" srcId="{8DEF4D23-91F7-4043-89C5-E0FBEE8491B1}" destId="{3E2BCAAE-9D43-426C-8AD1-EDA700F893FC}" srcOrd="1" destOrd="0" presId="urn:microsoft.com/office/officeart/2005/8/layout/hierarchy2"/>
    <dgm:cxn modelId="{FD6AE353-AEB7-4BB8-9848-85F3D95516FE}" type="presParOf" srcId="{3E2BCAAE-9D43-426C-8AD1-EDA700F893FC}" destId="{F5108A8F-7F74-470D-9A95-720E90C69122}" srcOrd="0" destOrd="0" presId="urn:microsoft.com/office/officeart/2005/8/layout/hierarchy2"/>
    <dgm:cxn modelId="{442EC1B3-A7D8-4818-8621-4FA68B1B574C}" type="presParOf" srcId="{3E2BCAAE-9D43-426C-8AD1-EDA700F893FC}" destId="{41BD970E-C52E-4FC1-AC61-69C64A8F5E1B}" srcOrd="1" destOrd="0" presId="urn:microsoft.com/office/officeart/2005/8/layout/hierarchy2"/>
    <dgm:cxn modelId="{00F7A0C9-24A2-4FA2-A95E-39B5141D4B89}" type="presParOf" srcId="{41BD970E-C52E-4FC1-AC61-69C64A8F5E1B}" destId="{FA9126C8-B9C0-4715-9D43-0B9565C85502}" srcOrd="0" destOrd="0" presId="urn:microsoft.com/office/officeart/2005/8/layout/hierarchy2"/>
    <dgm:cxn modelId="{1B3E8E90-060C-4C08-8C8B-CB47F3C9E21E}" type="presParOf" srcId="{FA9126C8-B9C0-4715-9D43-0B9565C85502}" destId="{D2582645-94EB-4E1C-8170-72E916A98D64}" srcOrd="0" destOrd="0" presId="urn:microsoft.com/office/officeart/2005/8/layout/hierarchy2"/>
    <dgm:cxn modelId="{27A28E2F-23BF-4E36-B137-E6D71EE7EFCF}" type="presParOf" srcId="{41BD970E-C52E-4FC1-AC61-69C64A8F5E1B}" destId="{85BB80B5-F0A2-4E38-806C-222DD1564576}" srcOrd="1" destOrd="0" presId="urn:microsoft.com/office/officeart/2005/8/layout/hierarchy2"/>
    <dgm:cxn modelId="{D286B527-2DE5-435F-B507-86FDBB17B7AE}" type="presParOf" srcId="{85BB80B5-F0A2-4E38-806C-222DD1564576}" destId="{3AB1EDF5-9FD0-4065-8321-07892266DB76}" srcOrd="0" destOrd="0" presId="urn:microsoft.com/office/officeart/2005/8/layout/hierarchy2"/>
    <dgm:cxn modelId="{CFEF17AD-FF29-479D-9D2E-020BACE99DAF}" type="presParOf" srcId="{85BB80B5-F0A2-4E38-806C-222DD1564576}" destId="{03B0AEC3-81F4-406B-8777-837D86EEFAC9}" srcOrd="1" destOrd="0" presId="urn:microsoft.com/office/officeart/2005/8/layout/hierarchy2"/>
    <dgm:cxn modelId="{56EB6A48-8C10-4031-B286-0A2E9D46A2E2}" type="presParOf" srcId="{22EAAC5F-D178-491C-B583-5EEFA709455E}" destId="{DE59FF17-84B7-4EAD-AFB2-BADF5A869791}" srcOrd="2" destOrd="0" presId="urn:microsoft.com/office/officeart/2005/8/layout/hierarchy2"/>
    <dgm:cxn modelId="{37251C68-80B8-4D46-A276-0B56B48021EA}" type="presParOf" srcId="{DE59FF17-84B7-4EAD-AFB2-BADF5A869791}" destId="{7A3B6986-A14C-4CEE-ABF3-2D2F6A48B1DF}" srcOrd="0" destOrd="0" presId="urn:microsoft.com/office/officeart/2005/8/layout/hierarchy2"/>
    <dgm:cxn modelId="{B2848C93-4460-4126-B3CB-9C98D3DAE97C}" type="presParOf" srcId="{22EAAC5F-D178-491C-B583-5EEFA709455E}" destId="{7DE82BB5-DD4E-40BB-9675-396884B497F6}" srcOrd="3" destOrd="0" presId="urn:microsoft.com/office/officeart/2005/8/layout/hierarchy2"/>
    <dgm:cxn modelId="{C3E385AB-F8A7-45ED-A510-6CCF542C5C51}" type="presParOf" srcId="{7DE82BB5-DD4E-40BB-9675-396884B497F6}" destId="{8E40767C-DBDE-40E2-968A-4F8E4A072BB8}" srcOrd="0" destOrd="0" presId="urn:microsoft.com/office/officeart/2005/8/layout/hierarchy2"/>
    <dgm:cxn modelId="{46D6F191-6DA6-4192-8F76-CF769D428F8A}" type="presParOf" srcId="{7DE82BB5-DD4E-40BB-9675-396884B497F6}" destId="{FE606614-C1E8-4CF6-9E33-E959CC70B4D0}" srcOrd="1" destOrd="0" presId="urn:microsoft.com/office/officeart/2005/8/layout/hierarchy2"/>
    <dgm:cxn modelId="{2C355EFF-CEFE-4A2E-BA6D-6BC0AFD1A4B8}" type="presParOf" srcId="{FE606614-C1E8-4CF6-9E33-E959CC70B4D0}" destId="{A05AAE0F-1216-4807-8463-53F2DE104127}" srcOrd="0" destOrd="0" presId="urn:microsoft.com/office/officeart/2005/8/layout/hierarchy2"/>
    <dgm:cxn modelId="{68533F1D-6308-40A6-A9DD-C4FCB54E3C5E}" type="presParOf" srcId="{A05AAE0F-1216-4807-8463-53F2DE104127}" destId="{E32D07B2-127E-4D8D-B9E7-6F6F4FBDF6B7}" srcOrd="0" destOrd="0" presId="urn:microsoft.com/office/officeart/2005/8/layout/hierarchy2"/>
    <dgm:cxn modelId="{CC6682E3-A452-4E7D-A023-FE23C9B9CD4F}" type="presParOf" srcId="{FE606614-C1E8-4CF6-9E33-E959CC70B4D0}" destId="{B37EF83C-B2F3-4611-84DA-C3FE1A09D499}" srcOrd="1" destOrd="0" presId="urn:microsoft.com/office/officeart/2005/8/layout/hierarchy2"/>
    <dgm:cxn modelId="{71322136-332A-40B8-8632-B7C53D6DFA64}" type="presParOf" srcId="{B37EF83C-B2F3-4611-84DA-C3FE1A09D499}" destId="{623CB014-563E-4BD8-B56F-58CFD7D8D010}" srcOrd="0" destOrd="0" presId="urn:microsoft.com/office/officeart/2005/8/layout/hierarchy2"/>
    <dgm:cxn modelId="{8B12DA92-FFE7-4BB0-9297-8283C3CDA1D0}" type="presParOf" srcId="{B37EF83C-B2F3-4611-84DA-C3FE1A09D499}" destId="{AA4545C0-C8CA-42F7-BE03-1B4D5E5E7DD3}" srcOrd="1" destOrd="0" presId="urn:microsoft.com/office/officeart/2005/8/layout/hierarchy2"/>
    <dgm:cxn modelId="{1B921B06-D096-4147-A122-9E2CAE583581}" type="presParOf" srcId="{AA4545C0-C8CA-42F7-BE03-1B4D5E5E7DD3}" destId="{3A1E0922-EE3F-42AD-A864-2D664E4B76DD}" srcOrd="0" destOrd="0" presId="urn:microsoft.com/office/officeart/2005/8/layout/hierarchy2"/>
    <dgm:cxn modelId="{AF6CDCC4-A077-432C-A4E9-D06AE76C6519}" type="presParOf" srcId="{3A1E0922-EE3F-42AD-A864-2D664E4B76DD}" destId="{7B8ECF95-D173-45A8-B94D-4602A3799321}" srcOrd="0" destOrd="0" presId="urn:microsoft.com/office/officeart/2005/8/layout/hierarchy2"/>
    <dgm:cxn modelId="{B4B6A552-3826-43C8-8BF3-B7ED8EAD07D9}" type="presParOf" srcId="{AA4545C0-C8CA-42F7-BE03-1B4D5E5E7DD3}" destId="{F8F4699D-BE41-43D3-BA7B-21ED2B696A6B}" srcOrd="1" destOrd="0" presId="urn:microsoft.com/office/officeart/2005/8/layout/hierarchy2"/>
    <dgm:cxn modelId="{CDB6610E-EA33-47C7-858D-DF0DC93B4872}" type="presParOf" srcId="{F8F4699D-BE41-43D3-BA7B-21ED2B696A6B}" destId="{007AF897-0D10-4FCD-9F3F-19BA5CBEE912}" srcOrd="0" destOrd="0" presId="urn:microsoft.com/office/officeart/2005/8/layout/hierarchy2"/>
    <dgm:cxn modelId="{48AF9F1C-7FBD-4355-A86C-3D029445B92D}" type="presParOf" srcId="{F8F4699D-BE41-43D3-BA7B-21ED2B696A6B}" destId="{93C33497-90DE-4FD2-BBA7-A8E7F436BCC8}" srcOrd="1" destOrd="0" presId="urn:microsoft.com/office/officeart/2005/8/layout/hierarchy2"/>
    <dgm:cxn modelId="{1091D2A3-65FF-43E2-8C84-48648E3D31F8}" type="presParOf" srcId="{93C33497-90DE-4FD2-BBA7-A8E7F436BCC8}" destId="{9B52F2D9-79BC-4263-A124-3D8A092853DE}" srcOrd="0" destOrd="0" presId="urn:microsoft.com/office/officeart/2005/8/layout/hierarchy2"/>
    <dgm:cxn modelId="{C9474050-FD41-462A-ACC6-E9214A52663B}" type="presParOf" srcId="{9B52F2D9-79BC-4263-A124-3D8A092853DE}" destId="{012D6487-735D-4E67-8C71-92A67D05A056}" srcOrd="0" destOrd="0" presId="urn:microsoft.com/office/officeart/2005/8/layout/hierarchy2"/>
    <dgm:cxn modelId="{41AF2711-DE66-480E-BDD4-6851A3BFDB57}" type="presParOf" srcId="{93C33497-90DE-4FD2-BBA7-A8E7F436BCC8}" destId="{FF804174-CC3F-4C56-B7F1-6E3C8DFF5679}" srcOrd="1" destOrd="0" presId="urn:microsoft.com/office/officeart/2005/8/layout/hierarchy2"/>
    <dgm:cxn modelId="{4A1166A5-A005-44C0-A25C-C8A235209D0F}" type="presParOf" srcId="{FF804174-CC3F-4C56-B7F1-6E3C8DFF5679}" destId="{79F6B566-8011-406D-8695-6D918C924BBD}" srcOrd="0" destOrd="0" presId="urn:microsoft.com/office/officeart/2005/8/layout/hierarchy2"/>
    <dgm:cxn modelId="{05880EDC-344D-47DF-B336-1C92E1ED5DB2}" type="presParOf" srcId="{FF804174-CC3F-4C56-B7F1-6E3C8DFF5679}" destId="{481AC059-4175-44DB-A300-65B7BD90C546}" srcOrd="1" destOrd="0" presId="urn:microsoft.com/office/officeart/2005/8/layout/hierarchy2"/>
    <dgm:cxn modelId="{4F208FDD-ED56-4278-AA31-889704DD57F1}" type="presParOf" srcId="{481AC059-4175-44DB-A300-65B7BD90C546}" destId="{E65193F5-D90C-4CAC-BF23-57F600E253F4}" srcOrd="0" destOrd="0" presId="urn:microsoft.com/office/officeart/2005/8/layout/hierarchy2"/>
    <dgm:cxn modelId="{01B678A3-77CD-4520-BB66-1B151547D30A}" type="presParOf" srcId="{E65193F5-D90C-4CAC-BF23-57F600E253F4}" destId="{F4920816-B2E2-431C-AF22-B1214069952A}" srcOrd="0" destOrd="0" presId="urn:microsoft.com/office/officeart/2005/8/layout/hierarchy2"/>
    <dgm:cxn modelId="{761E1261-6228-41A0-9189-9F3EDC97568C}" type="presParOf" srcId="{481AC059-4175-44DB-A300-65B7BD90C546}" destId="{6CA4901E-E32B-47B1-B59D-0ECFB9F33EC7}" srcOrd="1" destOrd="0" presId="urn:microsoft.com/office/officeart/2005/8/layout/hierarchy2"/>
    <dgm:cxn modelId="{FDC010BB-D6FC-4F50-B213-5B1A21F3EB12}" type="presParOf" srcId="{6CA4901E-E32B-47B1-B59D-0ECFB9F33EC7}" destId="{015114C6-E0E2-4395-9BA1-AB28DEFCA2F7}" srcOrd="0" destOrd="0" presId="urn:microsoft.com/office/officeart/2005/8/layout/hierarchy2"/>
    <dgm:cxn modelId="{048AAA5A-B334-4ECD-9A72-6197789EE0AD}" type="presParOf" srcId="{6CA4901E-E32B-47B1-B59D-0ECFB9F33EC7}" destId="{3C78A6ED-8DDC-4F06-AE30-CBD3EDB8CD4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DEE3556-19F0-4FF9-9215-0A9489977016}" type="doc">
      <dgm:prSet loTypeId="urn:microsoft.com/office/officeart/2005/8/layout/hierarchy2" loCatId="hierarchy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pPr rtl="1"/>
          <a:endParaRPr lang="fa-IR"/>
        </a:p>
      </dgm:t>
    </dgm:pt>
    <dgm:pt modelId="{9A9CBC55-91EB-40EC-BBD3-5763B58BEB2C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نتیجه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7785F60D-D348-4B4A-A246-F13994ACEB1E}" type="parTrans" cxnId="{58CE9676-1613-4B3F-99DB-3105143CE041}">
      <dgm:prSet/>
      <dgm:spPr/>
      <dgm:t>
        <a:bodyPr/>
        <a:lstStyle/>
        <a:p>
          <a:endParaRPr lang="en-US"/>
        </a:p>
      </dgm:t>
    </dgm:pt>
    <dgm:pt modelId="{AF468BB0-D050-46D8-9586-4ACD3403C130}" type="sibTrans" cxnId="{58CE9676-1613-4B3F-99DB-3105143CE041}">
      <dgm:prSet/>
      <dgm:spPr/>
      <dgm:t>
        <a:bodyPr/>
        <a:lstStyle/>
        <a:p>
          <a:endParaRPr lang="en-US"/>
        </a:p>
      </dgm:t>
    </dgm:pt>
    <dgm:pt modelId="{6308B232-9524-4EC9-AB33-88B011B8794C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وجود نقائص (ذاتی و نسبی) در هر نظامی اجتناب ناپذیر است 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DC242711-770E-45AE-A52A-D8ADECC8E5A8}" type="parTrans" cxnId="{4DFF3B4A-8C87-4963-B412-2DED96A7A945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A41ACBB9-4D56-4838-9664-C5F7EB7E7A21}" type="sibTrans" cxnId="{4DFF3B4A-8C87-4963-B412-2DED96A7A945}">
      <dgm:prSet/>
      <dgm:spPr/>
      <dgm:t>
        <a:bodyPr/>
        <a:lstStyle/>
        <a:p>
          <a:endParaRPr lang="en-US"/>
        </a:p>
      </dgm:t>
    </dgm:pt>
    <dgm:pt modelId="{AE8FB581-CC53-4CC7-A475-8A0B9F33B7E6}">
      <dgm:prSet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در نظام احسن این نقائص در پائین ترین مرتبه مفروض هستند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29985318-A30D-45A8-ABDC-42EB508F3A2F}" type="parTrans" cxnId="{9A67F9B3-9C59-4BE6-98E1-B1DE86222058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C09307CA-E03F-471C-93FD-30AB8E0B83D8}" type="sibTrans" cxnId="{9A67F9B3-9C59-4BE6-98E1-B1DE86222058}">
      <dgm:prSet/>
      <dgm:spPr/>
      <dgm:t>
        <a:bodyPr/>
        <a:lstStyle/>
        <a:p>
          <a:endParaRPr lang="en-US"/>
        </a:p>
      </dgm:t>
    </dgm:pt>
    <dgm:pt modelId="{76EA7DBD-0C88-41CC-B43C-5BE302FAD5C9}" type="pres">
      <dgm:prSet presAssocID="{6DEE3556-19F0-4FF9-9215-0A9489977016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6B27CA89-A425-451B-AE02-85527812E4A0}" type="pres">
      <dgm:prSet presAssocID="{9A9CBC55-91EB-40EC-BBD3-5763B58BEB2C}" presName="root1" presStyleCnt="0"/>
      <dgm:spPr/>
    </dgm:pt>
    <dgm:pt modelId="{E2C6FF5B-39E3-4A44-A337-96546B81D88E}" type="pres">
      <dgm:prSet presAssocID="{9A9CBC55-91EB-40EC-BBD3-5763B58BEB2C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62006D6-B04C-414E-8F8A-488EFD0F35BF}" type="pres">
      <dgm:prSet presAssocID="{9A9CBC55-91EB-40EC-BBD3-5763B58BEB2C}" presName="level2hierChild" presStyleCnt="0"/>
      <dgm:spPr/>
    </dgm:pt>
    <dgm:pt modelId="{AE8376D8-4316-4AB5-ACAD-820C218DB655}" type="pres">
      <dgm:prSet presAssocID="{DC242711-770E-45AE-A52A-D8ADECC8E5A8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B21FB1F2-EAC2-46C9-B440-B535ED0AD431}" type="pres">
      <dgm:prSet presAssocID="{DC242711-770E-45AE-A52A-D8ADECC8E5A8}" presName="connTx" presStyleLbl="parChTrans1D2" presStyleIdx="0" presStyleCnt="2"/>
      <dgm:spPr/>
      <dgm:t>
        <a:bodyPr/>
        <a:lstStyle/>
        <a:p>
          <a:endParaRPr lang="en-US"/>
        </a:p>
      </dgm:t>
    </dgm:pt>
    <dgm:pt modelId="{0EEDA1AD-AF53-45BF-B1A5-0556EEF29096}" type="pres">
      <dgm:prSet presAssocID="{6308B232-9524-4EC9-AB33-88B011B8794C}" presName="root2" presStyleCnt="0"/>
      <dgm:spPr/>
    </dgm:pt>
    <dgm:pt modelId="{38338C9F-4631-45E0-85C0-826C53D7A49E}" type="pres">
      <dgm:prSet presAssocID="{6308B232-9524-4EC9-AB33-88B011B8794C}" presName="LevelTwoTextNode" presStyleLbl="node2" presStyleIdx="0" presStyleCnt="2" custScaleX="48726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7794584-B70E-428D-B064-760749CFACB5}" type="pres">
      <dgm:prSet presAssocID="{6308B232-9524-4EC9-AB33-88B011B8794C}" presName="level3hierChild" presStyleCnt="0"/>
      <dgm:spPr/>
    </dgm:pt>
    <dgm:pt modelId="{CC784CC8-0C39-4DC9-8199-84D36ADFDFC3}" type="pres">
      <dgm:prSet presAssocID="{29985318-A30D-45A8-ABDC-42EB508F3A2F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930D61B8-8E26-4CFE-97A1-2B85CB59356D}" type="pres">
      <dgm:prSet presAssocID="{29985318-A30D-45A8-ABDC-42EB508F3A2F}" presName="connTx" presStyleLbl="parChTrans1D2" presStyleIdx="1" presStyleCnt="2"/>
      <dgm:spPr/>
      <dgm:t>
        <a:bodyPr/>
        <a:lstStyle/>
        <a:p>
          <a:endParaRPr lang="en-US"/>
        </a:p>
      </dgm:t>
    </dgm:pt>
    <dgm:pt modelId="{0F1EC4D5-4C16-4A17-BFDD-4B14E27780D7}" type="pres">
      <dgm:prSet presAssocID="{AE8FB581-CC53-4CC7-A475-8A0B9F33B7E6}" presName="root2" presStyleCnt="0"/>
      <dgm:spPr/>
    </dgm:pt>
    <dgm:pt modelId="{406BD2BC-1FFF-480A-9018-DE4FE4318444}" type="pres">
      <dgm:prSet presAssocID="{AE8FB581-CC53-4CC7-A475-8A0B9F33B7E6}" presName="LevelTwoTextNode" presStyleLbl="node2" presStyleIdx="1" presStyleCnt="2" custScaleX="48726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67F8708-25A8-4443-AF50-6117E962D905}" type="pres">
      <dgm:prSet presAssocID="{AE8FB581-CC53-4CC7-A475-8A0B9F33B7E6}" presName="level3hierChild" presStyleCnt="0"/>
      <dgm:spPr/>
    </dgm:pt>
  </dgm:ptLst>
  <dgm:cxnLst>
    <dgm:cxn modelId="{D4B5BD14-A8C4-4A46-BF57-DEAE3E5C2B2A}" type="presOf" srcId="{AE8FB581-CC53-4CC7-A475-8A0B9F33B7E6}" destId="{406BD2BC-1FFF-480A-9018-DE4FE4318444}" srcOrd="0" destOrd="0" presId="urn:microsoft.com/office/officeart/2005/8/layout/hierarchy2"/>
    <dgm:cxn modelId="{DC3B6866-87C8-41D1-A071-88C1E719BAC6}" type="presOf" srcId="{DC242711-770E-45AE-A52A-D8ADECC8E5A8}" destId="{B21FB1F2-EAC2-46C9-B440-B535ED0AD431}" srcOrd="1" destOrd="0" presId="urn:microsoft.com/office/officeart/2005/8/layout/hierarchy2"/>
    <dgm:cxn modelId="{0DBD682C-218D-4117-8C6A-376C1CAF55EC}" type="presOf" srcId="{9A9CBC55-91EB-40EC-BBD3-5763B58BEB2C}" destId="{E2C6FF5B-39E3-4A44-A337-96546B81D88E}" srcOrd="0" destOrd="0" presId="urn:microsoft.com/office/officeart/2005/8/layout/hierarchy2"/>
    <dgm:cxn modelId="{4DFF3B4A-8C87-4963-B412-2DED96A7A945}" srcId="{9A9CBC55-91EB-40EC-BBD3-5763B58BEB2C}" destId="{6308B232-9524-4EC9-AB33-88B011B8794C}" srcOrd="0" destOrd="0" parTransId="{DC242711-770E-45AE-A52A-D8ADECC8E5A8}" sibTransId="{A41ACBB9-4D56-4838-9664-C5F7EB7E7A21}"/>
    <dgm:cxn modelId="{9A67F9B3-9C59-4BE6-98E1-B1DE86222058}" srcId="{9A9CBC55-91EB-40EC-BBD3-5763B58BEB2C}" destId="{AE8FB581-CC53-4CC7-A475-8A0B9F33B7E6}" srcOrd="1" destOrd="0" parTransId="{29985318-A30D-45A8-ABDC-42EB508F3A2F}" sibTransId="{C09307CA-E03F-471C-93FD-30AB8E0B83D8}"/>
    <dgm:cxn modelId="{58CE9676-1613-4B3F-99DB-3105143CE041}" srcId="{6DEE3556-19F0-4FF9-9215-0A9489977016}" destId="{9A9CBC55-91EB-40EC-BBD3-5763B58BEB2C}" srcOrd="0" destOrd="0" parTransId="{7785F60D-D348-4B4A-A246-F13994ACEB1E}" sibTransId="{AF468BB0-D050-46D8-9586-4ACD3403C130}"/>
    <dgm:cxn modelId="{E29FB130-7FB4-4AC7-9814-951951F241A5}" type="presOf" srcId="{DC242711-770E-45AE-A52A-D8ADECC8E5A8}" destId="{AE8376D8-4316-4AB5-ACAD-820C218DB655}" srcOrd="0" destOrd="0" presId="urn:microsoft.com/office/officeart/2005/8/layout/hierarchy2"/>
    <dgm:cxn modelId="{30CF50DB-2A2D-4477-BB93-EE9E9957CF48}" type="presOf" srcId="{6308B232-9524-4EC9-AB33-88B011B8794C}" destId="{38338C9F-4631-45E0-85C0-826C53D7A49E}" srcOrd="0" destOrd="0" presId="urn:microsoft.com/office/officeart/2005/8/layout/hierarchy2"/>
    <dgm:cxn modelId="{6300593C-DC02-4500-9F0E-5FC759584EA4}" type="presOf" srcId="{29985318-A30D-45A8-ABDC-42EB508F3A2F}" destId="{930D61B8-8E26-4CFE-97A1-2B85CB59356D}" srcOrd="1" destOrd="0" presId="urn:microsoft.com/office/officeart/2005/8/layout/hierarchy2"/>
    <dgm:cxn modelId="{9DF763CC-3B8E-4E3E-9874-7C54D0717CEA}" type="presOf" srcId="{29985318-A30D-45A8-ABDC-42EB508F3A2F}" destId="{CC784CC8-0C39-4DC9-8199-84D36ADFDFC3}" srcOrd="0" destOrd="0" presId="urn:microsoft.com/office/officeart/2005/8/layout/hierarchy2"/>
    <dgm:cxn modelId="{1DAA953F-0E3B-49BD-B907-7E0BA3A6EFE5}" type="presOf" srcId="{6DEE3556-19F0-4FF9-9215-0A9489977016}" destId="{76EA7DBD-0C88-41CC-B43C-5BE302FAD5C9}" srcOrd="0" destOrd="0" presId="urn:microsoft.com/office/officeart/2005/8/layout/hierarchy2"/>
    <dgm:cxn modelId="{81EE0C3F-B67D-4238-9F8C-6B1959992C72}" type="presParOf" srcId="{76EA7DBD-0C88-41CC-B43C-5BE302FAD5C9}" destId="{6B27CA89-A425-451B-AE02-85527812E4A0}" srcOrd="0" destOrd="0" presId="urn:microsoft.com/office/officeart/2005/8/layout/hierarchy2"/>
    <dgm:cxn modelId="{96986BFA-1D32-468C-BD0F-63F4DF3657D4}" type="presParOf" srcId="{6B27CA89-A425-451B-AE02-85527812E4A0}" destId="{E2C6FF5B-39E3-4A44-A337-96546B81D88E}" srcOrd="0" destOrd="0" presId="urn:microsoft.com/office/officeart/2005/8/layout/hierarchy2"/>
    <dgm:cxn modelId="{0BE654C4-49C2-437E-B9DE-FCA728F922FE}" type="presParOf" srcId="{6B27CA89-A425-451B-AE02-85527812E4A0}" destId="{862006D6-B04C-414E-8F8A-488EFD0F35BF}" srcOrd="1" destOrd="0" presId="urn:microsoft.com/office/officeart/2005/8/layout/hierarchy2"/>
    <dgm:cxn modelId="{6D2FFA1E-FBB4-438B-A58D-A23EAB150736}" type="presParOf" srcId="{862006D6-B04C-414E-8F8A-488EFD0F35BF}" destId="{AE8376D8-4316-4AB5-ACAD-820C218DB655}" srcOrd="0" destOrd="0" presId="urn:microsoft.com/office/officeart/2005/8/layout/hierarchy2"/>
    <dgm:cxn modelId="{630DA6FD-8CEA-45B8-A8B8-513BDC1AA26F}" type="presParOf" srcId="{AE8376D8-4316-4AB5-ACAD-820C218DB655}" destId="{B21FB1F2-EAC2-46C9-B440-B535ED0AD431}" srcOrd="0" destOrd="0" presId="urn:microsoft.com/office/officeart/2005/8/layout/hierarchy2"/>
    <dgm:cxn modelId="{78319FD5-5852-4DA8-BBE5-6EAFDD0A73D7}" type="presParOf" srcId="{862006D6-B04C-414E-8F8A-488EFD0F35BF}" destId="{0EEDA1AD-AF53-45BF-B1A5-0556EEF29096}" srcOrd="1" destOrd="0" presId="urn:microsoft.com/office/officeart/2005/8/layout/hierarchy2"/>
    <dgm:cxn modelId="{072A807C-B4B4-420C-B8C8-9EBB89E3614E}" type="presParOf" srcId="{0EEDA1AD-AF53-45BF-B1A5-0556EEF29096}" destId="{38338C9F-4631-45E0-85C0-826C53D7A49E}" srcOrd="0" destOrd="0" presId="urn:microsoft.com/office/officeart/2005/8/layout/hierarchy2"/>
    <dgm:cxn modelId="{3F12D1A2-7120-4832-BD78-512DE83CFA96}" type="presParOf" srcId="{0EEDA1AD-AF53-45BF-B1A5-0556EEF29096}" destId="{B7794584-B70E-428D-B064-760749CFACB5}" srcOrd="1" destOrd="0" presId="urn:microsoft.com/office/officeart/2005/8/layout/hierarchy2"/>
    <dgm:cxn modelId="{1F17AAD7-9C45-4B83-8E86-BBB159A83361}" type="presParOf" srcId="{862006D6-B04C-414E-8F8A-488EFD0F35BF}" destId="{CC784CC8-0C39-4DC9-8199-84D36ADFDFC3}" srcOrd="2" destOrd="0" presId="urn:microsoft.com/office/officeart/2005/8/layout/hierarchy2"/>
    <dgm:cxn modelId="{FA376338-E919-4881-A971-A69367AF0F29}" type="presParOf" srcId="{CC784CC8-0C39-4DC9-8199-84D36ADFDFC3}" destId="{930D61B8-8E26-4CFE-97A1-2B85CB59356D}" srcOrd="0" destOrd="0" presId="urn:microsoft.com/office/officeart/2005/8/layout/hierarchy2"/>
    <dgm:cxn modelId="{208BD5FE-BC84-4EE8-A7E7-BF2B8B0523C6}" type="presParOf" srcId="{862006D6-B04C-414E-8F8A-488EFD0F35BF}" destId="{0F1EC4D5-4C16-4A17-BFDD-4B14E27780D7}" srcOrd="3" destOrd="0" presId="urn:microsoft.com/office/officeart/2005/8/layout/hierarchy2"/>
    <dgm:cxn modelId="{3D8A2A3E-917B-4BC5-A098-B1C31C3777C5}" type="presParOf" srcId="{0F1EC4D5-4C16-4A17-BFDD-4B14E27780D7}" destId="{406BD2BC-1FFF-480A-9018-DE4FE4318444}" srcOrd="0" destOrd="0" presId="urn:microsoft.com/office/officeart/2005/8/layout/hierarchy2"/>
    <dgm:cxn modelId="{4DD5EC6D-E91C-4557-97FF-F8B5F9637252}" type="presParOf" srcId="{0F1EC4D5-4C16-4A17-BFDD-4B14E27780D7}" destId="{967F8708-25A8-4443-AF50-6117E962D905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DF59F2E-77AF-4D29-A7E2-5C20628B7C49}" type="doc">
      <dgm:prSet loTypeId="urn:microsoft.com/office/officeart/2005/8/layout/hierarchy2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pPr rtl="1"/>
          <a:endParaRPr lang="fa-IR"/>
        </a:p>
      </dgm:t>
    </dgm:pt>
    <dgm:pt modelId="{C04884AA-F764-499C-95DF-3BA7100BEA5C}">
      <dgm:prSet custT="1"/>
      <dgm:spPr/>
      <dgm:t>
        <a:bodyPr/>
        <a:lstStyle/>
        <a:p>
          <a:pPr rtl="1"/>
          <a:r>
            <a:rPr lang="fa-IR" sz="160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د. توحید افعالی و انتساب افعال زشت به خداوند متعال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1836B8FF-70D3-41C0-A049-E4CBEDF01FA5}" type="parTrans" cxnId="{24603196-8825-47B9-AC2F-9A8D2AE202F6}">
      <dgm:prSet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3D48FBA7-C193-4B42-88C0-ABD462A8F2B2}" type="sibTrans" cxnId="{24603196-8825-47B9-AC2F-9A8D2AE202F6}">
      <dgm:prSet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D313453D-C0C8-47E6-8549-1A979511D772}">
      <dgm:prSet custT="1"/>
      <dgm:spPr/>
      <dgm:t>
        <a:bodyPr/>
        <a:lstStyle/>
        <a:p>
          <a:pPr rtl="1"/>
          <a:r>
            <a:rPr lang="fa-IR" sz="160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سه نکته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A55CC8CB-0E4D-43CC-9979-C419F6B101E3}" type="parTrans" cxnId="{FFF6C30B-E605-403C-BE3D-6F0CBA1E7532}">
      <dgm:prSet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13769CD0-8A11-4EA7-9AC5-8EE343879361}" type="sibTrans" cxnId="{FFF6C30B-E605-403C-BE3D-6F0CBA1E7532}">
      <dgm:prSet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25E46A0F-E34C-48D5-9456-A7C4049BDC14}">
      <dgm:prSet custT="1"/>
      <dgm:spPr/>
      <dgm:t>
        <a:bodyPr/>
        <a:lstStyle/>
        <a:p>
          <a:pPr rtl="1"/>
          <a:r>
            <a:rPr lang="fa-IR" sz="160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مفهوم گناه و زشت از مفاعیم انتزاعی (فلسفی) است و حقیقت خارجی ندارد 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73DC1B6B-1281-4F5B-A65E-304EC3D07E55}" type="parTrans" cxnId="{666950F0-58CB-47B5-8940-FB09A44F039F}">
      <dgm:prSet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E8FC0AD6-9757-4539-AEAC-728C751ABD50}" type="sibTrans" cxnId="{666950F0-58CB-47B5-8940-FB09A44F039F}">
      <dgm:prSet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11811848-F91D-4D58-9560-1CF4E938C1BF}">
      <dgm:prSet custT="1"/>
      <dgm:spPr/>
      <dgm:t>
        <a:bodyPr/>
        <a:lstStyle/>
        <a:p>
          <a:pPr rtl="1"/>
          <a:r>
            <a:rPr lang="fa-IR" sz="160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مثل قتل که فی حد نفسه زشت نیست اما چون منجر به عدم حیات میشود بر آن زشت اطلاق می شود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80079402-DF0A-431B-8FFE-EC4C21ECC1BB}" type="parTrans" cxnId="{25479BBF-DBA6-400A-A485-F0960191A4FC}">
      <dgm:prSet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651DD921-DB35-44CA-9D4F-F4AF986E24B0}" type="sibTrans" cxnId="{25479BBF-DBA6-400A-A485-F0960191A4FC}">
      <dgm:prSet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93AC77A0-8F54-428C-923C-5365007B1AA5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آنچه مخلوق خداوند است عینیت خارجی موجودات است نه مفاهیم انتزاعی 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C5726FB2-19EA-4280-AFBC-999015EE4CE9}" type="parTrans" cxnId="{9FF45677-EA22-4CCA-9CD1-13C43C004CDE}">
      <dgm:prSet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D78A60C6-38ED-46E2-8D92-DDA24C538CBA}" type="sibTrans" cxnId="{9FF45677-EA22-4CCA-9CD1-13C43C004CDE}">
      <dgm:prSet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1672D4EC-71F1-4DFD-949D-9C407952E080}">
      <dgm:prSet custT="1"/>
      <dgm:spPr/>
      <dgm:t>
        <a:bodyPr/>
        <a:lstStyle/>
        <a:p>
          <a:pPr rtl="1"/>
          <a:r>
            <a:rPr lang="fa-IR" sz="160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مثلا خدا توانایی قتل و حرکات قاتل را آفریده نه گناه و زشت را که مفهومی انتزاعی است 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2F9D0DF1-A283-422F-A5F7-094B73C973B9}" type="parTrans" cxnId="{EF052FB3-6E60-4B03-A6BB-3EA057FB3AB7}">
      <dgm:prSet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40925B81-2BA1-4BAF-82CC-4B026B73C770}" type="sibTrans" cxnId="{EF052FB3-6E60-4B03-A6BB-3EA057FB3AB7}">
      <dgm:prSet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352DBC10-BD52-485D-8522-FE3447AEDD9C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در افعال زشت کمال بالاتری موجود بوده که ترک شده و و پس از آن عدم الکمال باقی مانده است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10F7C190-6933-4473-AC24-D5D95F4DF0F1}" type="parTrans" cxnId="{27157207-CD08-485E-886A-2E6D6BFC1C15}">
      <dgm:prSet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3AF9BFFE-8E01-4D2B-9A61-F654FFBC19F1}" type="sibTrans" cxnId="{27157207-CD08-485E-886A-2E6D6BFC1C15}">
      <dgm:prSet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E75D48D0-145F-425C-9D47-22E22E212912}">
      <dgm:prSet custT="1"/>
      <dgm:spPr/>
      <dgm:t>
        <a:bodyPr/>
        <a:lstStyle/>
        <a:p>
          <a:pPr rtl="1"/>
          <a:r>
            <a:rPr lang="fa-IR" sz="160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یعنی حقیقت افعال زشت عدمی است و امر عدمی خلق نمی شود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4C17F63B-5866-46D6-A43D-1ED7BD523A85}" type="parTrans" cxnId="{EC4A47AA-10C4-4390-9C9C-3D07E5395CA1}">
      <dgm:prSet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5AE774A2-5E08-46B1-8978-3663F360B05F}" type="sibTrans" cxnId="{EC4A47AA-10C4-4390-9C9C-3D07E5395CA1}">
      <dgm:prSet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223251D5-ABB1-4E16-94BA-C683F91FA6BB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مثلا در قتل کمال بالاتر ادامه حیات (امر وجودی) و عدم الکمال انقطاع حیات است</a:t>
          </a:r>
          <a:endParaRPr lang="fa-IR" sz="16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03578EDD-708B-4DF1-8771-6398B4445246}" type="parTrans" cxnId="{C0FD3742-8668-46B9-9EFE-29BDBB32237E}">
      <dgm:prSet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4BF23D87-58D2-4B86-A251-4BB0276AC18C}" type="sibTrans" cxnId="{C0FD3742-8668-46B9-9EFE-29BDBB32237E}">
      <dgm:prSet/>
      <dgm:spPr/>
      <dgm:t>
        <a:bodyPr/>
        <a:lstStyle/>
        <a:p>
          <a:pPr rtl="1"/>
          <a:endParaRPr lang="fa-IR" sz="16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6AD82ABF-8EE8-4021-851B-59B3B08F01F7}" type="pres">
      <dgm:prSet presAssocID="{4DF59F2E-77AF-4D29-A7E2-5C20628B7C49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86BEA94D-6F84-46DE-840B-15C16BCBB368}" type="pres">
      <dgm:prSet presAssocID="{C04884AA-F764-499C-95DF-3BA7100BEA5C}" presName="root1" presStyleCnt="0"/>
      <dgm:spPr/>
    </dgm:pt>
    <dgm:pt modelId="{5B5A940C-FC88-48D7-B0AA-76BAFAB811CD}" type="pres">
      <dgm:prSet presAssocID="{C04884AA-F764-499C-95DF-3BA7100BEA5C}" presName="LevelOneTextNode" presStyleLbl="node0" presStyleIdx="0" presStyleCnt="2" custScaleX="299455" custScaleY="79480" custLinFactNeighborY="-4115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5CCD0BC-D236-4D34-A6E2-BA84D5847D95}" type="pres">
      <dgm:prSet presAssocID="{C04884AA-F764-499C-95DF-3BA7100BEA5C}" presName="level2hierChild" presStyleCnt="0"/>
      <dgm:spPr/>
    </dgm:pt>
    <dgm:pt modelId="{4103AD4D-61F9-4E0E-8DD1-AAA6A35126C7}" type="pres">
      <dgm:prSet presAssocID="{D313453D-C0C8-47E6-8549-1A979511D772}" presName="root1" presStyleCnt="0"/>
      <dgm:spPr/>
    </dgm:pt>
    <dgm:pt modelId="{11833DF6-420A-4208-ADF4-46D09F10EF6A}" type="pres">
      <dgm:prSet presAssocID="{D313453D-C0C8-47E6-8549-1A979511D772}" presName="LevelOneTextNode" presStyleLbl="node0" presStyleIdx="1" presStyleCnt="2" custScaleX="39407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659FEE0-A162-4154-9FDE-0C2E648245F5}" type="pres">
      <dgm:prSet presAssocID="{D313453D-C0C8-47E6-8549-1A979511D772}" presName="level2hierChild" presStyleCnt="0"/>
      <dgm:spPr/>
    </dgm:pt>
    <dgm:pt modelId="{15066A06-DEC9-4CA7-88CD-59B4C9D3CB2D}" type="pres">
      <dgm:prSet presAssocID="{73DC1B6B-1281-4F5B-A65E-304EC3D07E55}" presName="conn2-1" presStyleLbl="parChTrans1D2" presStyleIdx="0" presStyleCnt="3"/>
      <dgm:spPr/>
      <dgm:t>
        <a:bodyPr/>
        <a:lstStyle/>
        <a:p>
          <a:pPr rtl="1"/>
          <a:endParaRPr lang="fa-IR"/>
        </a:p>
      </dgm:t>
    </dgm:pt>
    <dgm:pt modelId="{20BEE5FB-28F0-4D5B-8A59-5EE2C513EFEF}" type="pres">
      <dgm:prSet presAssocID="{73DC1B6B-1281-4F5B-A65E-304EC3D07E55}" presName="connTx" presStyleLbl="parChTrans1D2" presStyleIdx="0" presStyleCnt="3"/>
      <dgm:spPr/>
      <dgm:t>
        <a:bodyPr/>
        <a:lstStyle/>
        <a:p>
          <a:pPr rtl="1"/>
          <a:endParaRPr lang="fa-IR"/>
        </a:p>
      </dgm:t>
    </dgm:pt>
    <dgm:pt modelId="{F1EAC25A-3B8A-4814-8BBF-EC98E9527A97}" type="pres">
      <dgm:prSet presAssocID="{25E46A0F-E34C-48D5-9456-A7C4049BDC14}" presName="root2" presStyleCnt="0"/>
      <dgm:spPr/>
    </dgm:pt>
    <dgm:pt modelId="{63E6D817-C87B-41E9-BFE1-4F2EEB1ADAF8}" type="pres">
      <dgm:prSet presAssocID="{25E46A0F-E34C-48D5-9456-A7C4049BDC14}" presName="LevelTwoTextNode" presStyleLbl="node2" presStyleIdx="0" presStyleCnt="3" custScaleX="22295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E6ACAC2-907E-4C91-B071-92B605F02A3C}" type="pres">
      <dgm:prSet presAssocID="{25E46A0F-E34C-48D5-9456-A7C4049BDC14}" presName="level3hierChild" presStyleCnt="0"/>
      <dgm:spPr/>
    </dgm:pt>
    <dgm:pt modelId="{57092A4D-D355-4D7A-8D95-E311DF234D88}" type="pres">
      <dgm:prSet presAssocID="{80079402-DF0A-431B-8FFE-EC4C21ECC1BB}" presName="conn2-1" presStyleLbl="parChTrans1D3" presStyleIdx="0" presStyleCnt="3"/>
      <dgm:spPr/>
      <dgm:t>
        <a:bodyPr/>
        <a:lstStyle/>
        <a:p>
          <a:pPr rtl="1"/>
          <a:endParaRPr lang="fa-IR"/>
        </a:p>
      </dgm:t>
    </dgm:pt>
    <dgm:pt modelId="{12A51B62-F20C-4A21-B80D-1EA7FED9137D}" type="pres">
      <dgm:prSet presAssocID="{80079402-DF0A-431B-8FFE-EC4C21ECC1BB}" presName="connTx" presStyleLbl="parChTrans1D3" presStyleIdx="0" presStyleCnt="3"/>
      <dgm:spPr/>
      <dgm:t>
        <a:bodyPr/>
        <a:lstStyle/>
        <a:p>
          <a:pPr rtl="1"/>
          <a:endParaRPr lang="fa-IR"/>
        </a:p>
      </dgm:t>
    </dgm:pt>
    <dgm:pt modelId="{C2A2D1F1-5150-45F7-8FC2-32C34E83F9E5}" type="pres">
      <dgm:prSet presAssocID="{11811848-F91D-4D58-9560-1CF4E938C1BF}" presName="root2" presStyleCnt="0"/>
      <dgm:spPr/>
    </dgm:pt>
    <dgm:pt modelId="{07806B07-C754-4535-9736-F4D79E55DF6C}" type="pres">
      <dgm:prSet presAssocID="{11811848-F91D-4D58-9560-1CF4E938C1BF}" presName="LevelTwoTextNode" presStyleLbl="node3" presStyleIdx="0" presStyleCnt="3" custScaleX="170605" custScaleY="14032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63A21A6-E2D5-4D29-8237-25914C5FB4CC}" type="pres">
      <dgm:prSet presAssocID="{11811848-F91D-4D58-9560-1CF4E938C1BF}" presName="level3hierChild" presStyleCnt="0"/>
      <dgm:spPr/>
    </dgm:pt>
    <dgm:pt modelId="{E61EDB9E-B0BA-4918-86DE-E5BEAE8050E5}" type="pres">
      <dgm:prSet presAssocID="{C5726FB2-19EA-4280-AFBC-999015EE4CE9}" presName="conn2-1" presStyleLbl="parChTrans1D2" presStyleIdx="1" presStyleCnt="3"/>
      <dgm:spPr/>
      <dgm:t>
        <a:bodyPr/>
        <a:lstStyle/>
        <a:p>
          <a:pPr rtl="1"/>
          <a:endParaRPr lang="fa-IR"/>
        </a:p>
      </dgm:t>
    </dgm:pt>
    <dgm:pt modelId="{BAB79386-B4B9-475B-BEF5-15CA44BE1B47}" type="pres">
      <dgm:prSet presAssocID="{C5726FB2-19EA-4280-AFBC-999015EE4CE9}" presName="connTx" presStyleLbl="parChTrans1D2" presStyleIdx="1" presStyleCnt="3"/>
      <dgm:spPr/>
      <dgm:t>
        <a:bodyPr/>
        <a:lstStyle/>
        <a:p>
          <a:pPr rtl="1"/>
          <a:endParaRPr lang="fa-IR"/>
        </a:p>
      </dgm:t>
    </dgm:pt>
    <dgm:pt modelId="{3B81C6B8-5722-41F9-A95F-0190BE7E58A2}" type="pres">
      <dgm:prSet presAssocID="{93AC77A0-8F54-428C-923C-5365007B1AA5}" presName="root2" presStyleCnt="0"/>
      <dgm:spPr/>
    </dgm:pt>
    <dgm:pt modelId="{B4CEA0E9-2F38-4736-BAA9-04E9780B8E12}" type="pres">
      <dgm:prSet presAssocID="{93AC77A0-8F54-428C-923C-5365007B1AA5}" presName="LevelTwoTextNode" presStyleLbl="node2" presStyleIdx="1" presStyleCnt="3" custScaleX="22295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2196D89-5A52-43B0-AFC6-F843AFE4F684}" type="pres">
      <dgm:prSet presAssocID="{93AC77A0-8F54-428C-923C-5365007B1AA5}" presName="level3hierChild" presStyleCnt="0"/>
      <dgm:spPr/>
    </dgm:pt>
    <dgm:pt modelId="{AB36D39B-F9F9-45AA-8CF4-A2CAE0145C47}" type="pres">
      <dgm:prSet presAssocID="{2F9D0DF1-A283-422F-A5F7-094B73C973B9}" presName="conn2-1" presStyleLbl="parChTrans1D3" presStyleIdx="1" presStyleCnt="3" custScaleX="2000000"/>
      <dgm:spPr/>
      <dgm:t>
        <a:bodyPr/>
        <a:lstStyle/>
        <a:p>
          <a:pPr rtl="1"/>
          <a:endParaRPr lang="fa-IR"/>
        </a:p>
      </dgm:t>
    </dgm:pt>
    <dgm:pt modelId="{42EC8454-D617-4688-81CF-B4A87E6289E4}" type="pres">
      <dgm:prSet presAssocID="{2F9D0DF1-A283-422F-A5F7-094B73C973B9}" presName="connTx" presStyleLbl="parChTrans1D3" presStyleIdx="1" presStyleCnt="3"/>
      <dgm:spPr/>
      <dgm:t>
        <a:bodyPr/>
        <a:lstStyle/>
        <a:p>
          <a:pPr rtl="1"/>
          <a:endParaRPr lang="fa-IR"/>
        </a:p>
      </dgm:t>
    </dgm:pt>
    <dgm:pt modelId="{CC8B8ADC-E791-4683-82C2-86E82908A4E3}" type="pres">
      <dgm:prSet presAssocID="{1672D4EC-71F1-4DFD-949D-9C407952E080}" presName="root2" presStyleCnt="0"/>
      <dgm:spPr/>
    </dgm:pt>
    <dgm:pt modelId="{FD4DEE25-A486-439A-BE62-40C23EB13621}" type="pres">
      <dgm:prSet presAssocID="{1672D4EC-71F1-4DFD-949D-9C407952E080}" presName="LevelTwoTextNode" presStyleLbl="node3" presStyleIdx="1" presStyleCnt="3" custScaleX="170605" custScaleY="13887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5E16042B-3433-4876-A6DF-1DB3C7D218FB}" type="pres">
      <dgm:prSet presAssocID="{1672D4EC-71F1-4DFD-949D-9C407952E080}" presName="level3hierChild" presStyleCnt="0"/>
      <dgm:spPr/>
    </dgm:pt>
    <dgm:pt modelId="{07BE703C-745F-4F52-96BE-82E40B00ED72}" type="pres">
      <dgm:prSet presAssocID="{10F7C190-6933-4473-AC24-D5D95F4DF0F1}" presName="conn2-1" presStyleLbl="parChTrans1D2" presStyleIdx="2" presStyleCnt="3"/>
      <dgm:spPr/>
      <dgm:t>
        <a:bodyPr/>
        <a:lstStyle/>
        <a:p>
          <a:pPr rtl="1"/>
          <a:endParaRPr lang="fa-IR"/>
        </a:p>
      </dgm:t>
    </dgm:pt>
    <dgm:pt modelId="{A129549C-46D4-47A8-87DE-10736898C8B6}" type="pres">
      <dgm:prSet presAssocID="{10F7C190-6933-4473-AC24-D5D95F4DF0F1}" presName="connTx" presStyleLbl="parChTrans1D2" presStyleIdx="2" presStyleCnt="3"/>
      <dgm:spPr/>
      <dgm:t>
        <a:bodyPr/>
        <a:lstStyle/>
        <a:p>
          <a:pPr rtl="1"/>
          <a:endParaRPr lang="fa-IR"/>
        </a:p>
      </dgm:t>
    </dgm:pt>
    <dgm:pt modelId="{DB1C769B-F63A-420A-8B9F-0D07950CF2C7}" type="pres">
      <dgm:prSet presAssocID="{352DBC10-BD52-485D-8522-FE3447AEDD9C}" presName="root2" presStyleCnt="0"/>
      <dgm:spPr/>
    </dgm:pt>
    <dgm:pt modelId="{D46A9377-C1AF-4B76-833D-BA7C53B02E94}" type="pres">
      <dgm:prSet presAssocID="{352DBC10-BD52-485D-8522-FE3447AEDD9C}" presName="LevelTwoTextNode" presStyleLbl="node2" presStyleIdx="2" presStyleCnt="3" custScaleX="222959" custScaleY="13662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6B4710F-69DC-4BF4-8E7A-25FA81D0262E}" type="pres">
      <dgm:prSet presAssocID="{352DBC10-BD52-485D-8522-FE3447AEDD9C}" presName="level3hierChild" presStyleCnt="0"/>
      <dgm:spPr/>
    </dgm:pt>
    <dgm:pt modelId="{449D2543-DCA5-4555-8888-E019536F10FA}" type="pres">
      <dgm:prSet presAssocID="{4C17F63B-5866-46D6-A43D-1ED7BD523A85}" presName="conn2-1" presStyleLbl="parChTrans1D3" presStyleIdx="2" presStyleCnt="3"/>
      <dgm:spPr/>
      <dgm:t>
        <a:bodyPr/>
        <a:lstStyle/>
        <a:p>
          <a:pPr rtl="1"/>
          <a:endParaRPr lang="fa-IR"/>
        </a:p>
      </dgm:t>
    </dgm:pt>
    <dgm:pt modelId="{F24ED29D-0A27-4EFB-AAF0-0BF049865DF5}" type="pres">
      <dgm:prSet presAssocID="{4C17F63B-5866-46D6-A43D-1ED7BD523A85}" presName="connTx" presStyleLbl="parChTrans1D3" presStyleIdx="2" presStyleCnt="3"/>
      <dgm:spPr/>
      <dgm:t>
        <a:bodyPr/>
        <a:lstStyle/>
        <a:p>
          <a:pPr rtl="1"/>
          <a:endParaRPr lang="fa-IR"/>
        </a:p>
      </dgm:t>
    </dgm:pt>
    <dgm:pt modelId="{6D2C6457-9C53-4676-9FC3-82D288E67E99}" type="pres">
      <dgm:prSet presAssocID="{E75D48D0-145F-425C-9D47-22E22E212912}" presName="root2" presStyleCnt="0"/>
      <dgm:spPr/>
    </dgm:pt>
    <dgm:pt modelId="{5D29767E-2D6C-40B5-84AD-A1A14CC26EC2}" type="pres">
      <dgm:prSet presAssocID="{E75D48D0-145F-425C-9D47-22E22E212912}" presName="LevelTwoTextNode" presStyleLbl="node3" presStyleIdx="2" presStyleCnt="3" custScaleX="17060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B89CFC7E-B855-4B90-9FC5-F8EF493898AB}" type="pres">
      <dgm:prSet presAssocID="{E75D48D0-145F-425C-9D47-22E22E212912}" presName="level3hierChild" presStyleCnt="0"/>
      <dgm:spPr/>
    </dgm:pt>
    <dgm:pt modelId="{F71D2B6F-F351-47F7-82C3-7A5C72226A57}" type="pres">
      <dgm:prSet presAssocID="{03578EDD-708B-4DF1-8771-6398B4445246}" presName="conn2-1" presStyleLbl="parChTrans1D4" presStyleIdx="0" presStyleCnt="1"/>
      <dgm:spPr/>
      <dgm:t>
        <a:bodyPr/>
        <a:lstStyle/>
        <a:p>
          <a:pPr rtl="1"/>
          <a:endParaRPr lang="fa-IR"/>
        </a:p>
      </dgm:t>
    </dgm:pt>
    <dgm:pt modelId="{99A6BBA9-EA17-452F-B71F-731E42350B06}" type="pres">
      <dgm:prSet presAssocID="{03578EDD-708B-4DF1-8771-6398B4445246}" presName="connTx" presStyleLbl="parChTrans1D4" presStyleIdx="0" presStyleCnt="1"/>
      <dgm:spPr/>
      <dgm:t>
        <a:bodyPr/>
        <a:lstStyle/>
        <a:p>
          <a:pPr rtl="1"/>
          <a:endParaRPr lang="fa-IR"/>
        </a:p>
      </dgm:t>
    </dgm:pt>
    <dgm:pt modelId="{35723009-6170-425D-99EE-CF1010E3BF39}" type="pres">
      <dgm:prSet presAssocID="{223251D5-ABB1-4E16-94BA-C683F91FA6BB}" presName="root2" presStyleCnt="0"/>
      <dgm:spPr/>
    </dgm:pt>
    <dgm:pt modelId="{44960ECD-44B2-4900-9A34-1295B8467F2A}" type="pres">
      <dgm:prSet presAssocID="{223251D5-ABB1-4E16-94BA-C683F91FA6BB}" presName="LevelTwoTextNode" presStyleLbl="node4" presStyleIdx="0" presStyleCnt="1" custScaleY="21588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C6D7259-BE07-449C-B1F6-E10C5581AA9C}" type="pres">
      <dgm:prSet presAssocID="{223251D5-ABB1-4E16-94BA-C683F91FA6BB}" presName="level3hierChild" presStyleCnt="0"/>
      <dgm:spPr/>
    </dgm:pt>
  </dgm:ptLst>
  <dgm:cxnLst>
    <dgm:cxn modelId="{FFF6C30B-E605-403C-BE3D-6F0CBA1E7532}" srcId="{4DF59F2E-77AF-4D29-A7E2-5C20628B7C49}" destId="{D313453D-C0C8-47E6-8549-1A979511D772}" srcOrd="1" destOrd="0" parTransId="{A55CC8CB-0E4D-43CC-9979-C419F6B101E3}" sibTransId="{13769CD0-8A11-4EA7-9AC5-8EE343879361}"/>
    <dgm:cxn modelId="{27157207-CD08-485E-886A-2E6D6BFC1C15}" srcId="{D313453D-C0C8-47E6-8549-1A979511D772}" destId="{352DBC10-BD52-485D-8522-FE3447AEDD9C}" srcOrd="2" destOrd="0" parTransId="{10F7C190-6933-4473-AC24-D5D95F4DF0F1}" sibTransId="{3AF9BFFE-8E01-4D2B-9A61-F654FFBC19F1}"/>
    <dgm:cxn modelId="{03927063-BA65-455C-85D7-627182A38D6D}" type="presOf" srcId="{80079402-DF0A-431B-8FFE-EC4C21ECC1BB}" destId="{57092A4D-D355-4D7A-8D95-E311DF234D88}" srcOrd="0" destOrd="0" presId="urn:microsoft.com/office/officeart/2005/8/layout/hierarchy2"/>
    <dgm:cxn modelId="{24603196-8825-47B9-AC2F-9A8D2AE202F6}" srcId="{4DF59F2E-77AF-4D29-A7E2-5C20628B7C49}" destId="{C04884AA-F764-499C-95DF-3BA7100BEA5C}" srcOrd="0" destOrd="0" parTransId="{1836B8FF-70D3-41C0-A049-E4CBEDF01FA5}" sibTransId="{3D48FBA7-C193-4B42-88C0-ABD462A8F2B2}"/>
    <dgm:cxn modelId="{C0FD3742-8668-46B9-9EFE-29BDBB32237E}" srcId="{E75D48D0-145F-425C-9D47-22E22E212912}" destId="{223251D5-ABB1-4E16-94BA-C683F91FA6BB}" srcOrd="0" destOrd="0" parTransId="{03578EDD-708B-4DF1-8771-6398B4445246}" sibTransId="{4BF23D87-58D2-4B86-A251-4BB0276AC18C}"/>
    <dgm:cxn modelId="{21D9C2D1-2C67-44B2-B9AB-71F6B33B072D}" type="presOf" srcId="{E75D48D0-145F-425C-9D47-22E22E212912}" destId="{5D29767E-2D6C-40B5-84AD-A1A14CC26EC2}" srcOrd="0" destOrd="0" presId="urn:microsoft.com/office/officeart/2005/8/layout/hierarchy2"/>
    <dgm:cxn modelId="{46C51603-B884-4911-878F-067AE7824D21}" type="presOf" srcId="{4C17F63B-5866-46D6-A43D-1ED7BD523A85}" destId="{449D2543-DCA5-4555-8888-E019536F10FA}" srcOrd="0" destOrd="0" presId="urn:microsoft.com/office/officeart/2005/8/layout/hierarchy2"/>
    <dgm:cxn modelId="{5A076A7E-6120-40B7-AE1F-8509DD493254}" type="presOf" srcId="{1672D4EC-71F1-4DFD-949D-9C407952E080}" destId="{FD4DEE25-A486-439A-BE62-40C23EB13621}" srcOrd="0" destOrd="0" presId="urn:microsoft.com/office/officeart/2005/8/layout/hierarchy2"/>
    <dgm:cxn modelId="{DF002C1D-4BBC-4337-B09A-C36B1E978275}" type="presOf" srcId="{2F9D0DF1-A283-422F-A5F7-094B73C973B9}" destId="{AB36D39B-F9F9-45AA-8CF4-A2CAE0145C47}" srcOrd="0" destOrd="0" presId="urn:microsoft.com/office/officeart/2005/8/layout/hierarchy2"/>
    <dgm:cxn modelId="{11569BAF-80D7-48E1-B62D-643C15944371}" type="presOf" srcId="{223251D5-ABB1-4E16-94BA-C683F91FA6BB}" destId="{44960ECD-44B2-4900-9A34-1295B8467F2A}" srcOrd="0" destOrd="0" presId="urn:microsoft.com/office/officeart/2005/8/layout/hierarchy2"/>
    <dgm:cxn modelId="{B054CFC3-D3E8-4E9C-88AE-D25498888B29}" type="presOf" srcId="{03578EDD-708B-4DF1-8771-6398B4445246}" destId="{99A6BBA9-EA17-452F-B71F-731E42350B06}" srcOrd="1" destOrd="0" presId="urn:microsoft.com/office/officeart/2005/8/layout/hierarchy2"/>
    <dgm:cxn modelId="{D958AFAB-764A-4B16-B78E-87022463E408}" type="presOf" srcId="{73DC1B6B-1281-4F5B-A65E-304EC3D07E55}" destId="{15066A06-DEC9-4CA7-88CD-59B4C9D3CB2D}" srcOrd="0" destOrd="0" presId="urn:microsoft.com/office/officeart/2005/8/layout/hierarchy2"/>
    <dgm:cxn modelId="{25479BBF-DBA6-400A-A485-F0960191A4FC}" srcId="{25E46A0F-E34C-48D5-9456-A7C4049BDC14}" destId="{11811848-F91D-4D58-9560-1CF4E938C1BF}" srcOrd="0" destOrd="0" parTransId="{80079402-DF0A-431B-8FFE-EC4C21ECC1BB}" sibTransId="{651DD921-DB35-44CA-9D4F-F4AF986E24B0}"/>
    <dgm:cxn modelId="{14F74496-AB02-4473-B193-E5610B3423E9}" type="presOf" srcId="{4C17F63B-5866-46D6-A43D-1ED7BD523A85}" destId="{F24ED29D-0A27-4EFB-AAF0-0BF049865DF5}" srcOrd="1" destOrd="0" presId="urn:microsoft.com/office/officeart/2005/8/layout/hierarchy2"/>
    <dgm:cxn modelId="{2FE73A01-3830-4BF9-B5DD-8843C7FA79D6}" type="presOf" srcId="{93AC77A0-8F54-428C-923C-5365007B1AA5}" destId="{B4CEA0E9-2F38-4736-BAA9-04E9780B8E12}" srcOrd="0" destOrd="0" presId="urn:microsoft.com/office/officeart/2005/8/layout/hierarchy2"/>
    <dgm:cxn modelId="{87B70CEF-F659-4A3B-86E6-76D7D1FA57D7}" type="presOf" srcId="{2F9D0DF1-A283-422F-A5F7-094B73C973B9}" destId="{42EC8454-D617-4688-81CF-B4A87E6289E4}" srcOrd="1" destOrd="0" presId="urn:microsoft.com/office/officeart/2005/8/layout/hierarchy2"/>
    <dgm:cxn modelId="{3BF4242D-1729-4363-905D-4EE073BC43C3}" type="presOf" srcId="{03578EDD-708B-4DF1-8771-6398B4445246}" destId="{F71D2B6F-F351-47F7-82C3-7A5C72226A57}" srcOrd="0" destOrd="0" presId="urn:microsoft.com/office/officeart/2005/8/layout/hierarchy2"/>
    <dgm:cxn modelId="{EC4A47AA-10C4-4390-9C9C-3D07E5395CA1}" srcId="{352DBC10-BD52-485D-8522-FE3447AEDD9C}" destId="{E75D48D0-145F-425C-9D47-22E22E212912}" srcOrd="0" destOrd="0" parTransId="{4C17F63B-5866-46D6-A43D-1ED7BD523A85}" sibTransId="{5AE774A2-5E08-46B1-8978-3663F360B05F}"/>
    <dgm:cxn modelId="{B5480DD4-BB69-4A7C-A28A-399DE0F5EA84}" type="presOf" srcId="{D313453D-C0C8-47E6-8549-1A979511D772}" destId="{11833DF6-420A-4208-ADF4-46D09F10EF6A}" srcOrd="0" destOrd="0" presId="urn:microsoft.com/office/officeart/2005/8/layout/hierarchy2"/>
    <dgm:cxn modelId="{366F0168-A1E4-43C2-B75D-74B0E43A8361}" type="presOf" srcId="{C04884AA-F764-499C-95DF-3BA7100BEA5C}" destId="{5B5A940C-FC88-48D7-B0AA-76BAFAB811CD}" srcOrd="0" destOrd="0" presId="urn:microsoft.com/office/officeart/2005/8/layout/hierarchy2"/>
    <dgm:cxn modelId="{192BE16F-FACE-4572-A04E-05D1B08D6F5D}" type="presOf" srcId="{11811848-F91D-4D58-9560-1CF4E938C1BF}" destId="{07806B07-C754-4535-9736-F4D79E55DF6C}" srcOrd="0" destOrd="0" presId="urn:microsoft.com/office/officeart/2005/8/layout/hierarchy2"/>
    <dgm:cxn modelId="{04699CB1-EB99-4E04-B876-B8A29F3D8349}" type="presOf" srcId="{80079402-DF0A-431B-8FFE-EC4C21ECC1BB}" destId="{12A51B62-F20C-4A21-B80D-1EA7FED9137D}" srcOrd="1" destOrd="0" presId="urn:microsoft.com/office/officeart/2005/8/layout/hierarchy2"/>
    <dgm:cxn modelId="{666950F0-58CB-47B5-8940-FB09A44F039F}" srcId="{D313453D-C0C8-47E6-8549-1A979511D772}" destId="{25E46A0F-E34C-48D5-9456-A7C4049BDC14}" srcOrd="0" destOrd="0" parTransId="{73DC1B6B-1281-4F5B-A65E-304EC3D07E55}" sibTransId="{E8FC0AD6-9757-4539-AEAC-728C751ABD50}"/>
    <dgm:cxn modelId="{0513A1E9-06F1-4C6E-AD87-B66CBE135512}" type="presOf" srcId="{C5726FB2-19EA-4280-AFBC-999015EE4CE9}" destId="{E61EDB9E-B0BA-4918-86DE-E5BEAE8050E5}" srcOrd="0" destOrd="0" presId="urn:microsoft.com/office/officeart/2005/8/layout/hierarchy2"/>
    <dgm:cxn modelId="{B24B1126-84B8-4A81-BF71-3239C773F15A}" type="presOf" srcId="{C5726FB2-19EA-4280-AFBC-999015EE4CE9}" destId="{BAB79386-B4B9-475B-BEF5-15CA44BE1B47}" srcOrd="1" destOrd="0" presId="urn:microsoft.com/office/officeart/2005/8/layout/hierarchy2"/>
    <dgm:cxn modelId="{008491AC-CE0E-46F9-AE0C-AE31E9109652}" type="presOf" srcId="{73DC1B6B-1281-4F5B-A65E-304EC3D07E55}" destId="{20BEE5FB-28F0-4D5B-8A59-5EE2C513EFEF}" srcOrd="1" destOrd="0" presId="urn:microsoft.com/office/officeart/2005/8/layout/hierarchy2"/>
    <dgm:cxn modelId="{2AE5FD59-73BE-4957-A470-CEBBFCEACD2A}" type="presOf" srcId="{352DBC10-BD52-485D-8522-FE3447AEDD9C}" destId="{D46A9377-C1AF-4B76-833D-BA7C53B02E94}" srcOrd="0" destOrd="0" presId="urn:microsoft.com/office/officeart/2005/8/layout/hierarchy2"/>
    <dgm:cxn modelId="{CD6A21CF-DC42-44D8-85B0-01C0ABAC4FA8}" type="presOf" srcId="{25E46A0F-E34C-48D5-9456-A7C4049BDC14}" destId="{63E6D817-C87B-41E9-BFE1-4F2EEB1ADAF8}" srcOrd="0" destOrd="0" presId="urn:microsoft.com/office/officeart/2005/8/layout/hierarchy2"/>
    <dgm:cxn modelId="{CB5B93FF-3651-4103-92FF-1C5B70B573EB}" type="presOf" srcId="{10F7C190-6933-4473-AC24-D5D95F4DF0F1}" destId="{A129549C-46D4-47A8-87DE-10736898C8B6}" srcOrd="1" destOrd="0" presId="urn:microsoft.com/office/officeart/2005/8/layout/hierarchy2"/>
    <dgm:cxn modelId="{EF052FB3-6E60-4B03-A6BB-3EA057FB3AB7}" srcId="{93AC77A0-8F54-428C-923C-5365007B1AA5}" destId="{1672D4EC-71F1-4DFD-949D-9C407952E080}" srcOrd="0" destOrd="0" parTransId="{2F9D0DF1-A283-422F-A5F7-094B73C973B9}" sibTransId="{40925B81-2BA1-4BAF-82CC-4B026B73C770}"/>
    <dgm:cxn modelId="{9FF45677-EA22-4CCA-9CD1-13C43C004CDE}" srcId="{D313453D-C0C8-47E6-8549-1A979511D772}" destId="{93AC77A0-8F54-428C-923C-5365007B1AA5}" srcOrd="1" destOrd="0" parTransId="{C5726FB2-19EA-4280-AFBC-999015EE4CE9}" sibTransId="{D78A60C6-38ED-46E2-8D92-DDA24C538CBA}"/>
    <dgm:cxn modelId="{3128BCA3-6B01-4E7D-8E57-86133E8FD176}" type="presOf" srcId="{10F7C190-6933-4473-AC24-D5D95F4DF0F1}" destId="{07BE703C-745F-4F52-96BE-82E40B00ED72}" srcOrd="0" destOrd="0" presId="urn:microsoft.com/office/officeart/2005/8/layout/hierarchy2"/>
    <dgm:cxn modelId="{E8A63001-C045-47C6-848A-B07565572589}" type="presOf" srcId="{4DF59F2E-77AF-4D29-A7E2-5C20628B7C49}" destId="{6AD82ABF-8EE8-4021-851B-59B3B08F01F7}" srcOrd="0" destOrd="0" presId="urn:microsoft.com/office/officeart/2005/8/layout/hierarchy2"/>
    <dgm:cxn modelId="{44A12DE3-152A-42F6-BB00-26CACD1A7308}" type="presParOf" srcId="{6AD82ABF-8EE8-4021-851B-59B3B08F01F7}" destId="{86BEA94D-6F84-46DE-840B-15C16BCBB368}" srcOrd="0" destOrd="0" presId="urn:microsoft.com/office/officeart/2005/8/layout/hierarchy2"/>
    <dgm:cxn modelId="{1F1CB19F-79C5-405E-AF5A-DC9B342D2034}" type="presParOf" srcId="{86BEA94D-6F84-46DE-840B-15C16BCBB368}" destId="{5B5A940C-FC88-48D7-B0AA-76BAFAB811CD}" srcOrd="0" destOrd="0" presId="urn:microsoft.com/office/officeart/2005/8/layout/hierarchy2"/>
    <dgm:cxn modelId="{A58C8477-14D6-47E1-81D9-4DB889F003EC}" type="presParOf" srcId="{86BEA94D-6F84-46DE-840B-15C16BCBB368}" destId="{F5CCD0BC-D236-4D34-A6E2-BA84D5847D95}" srcOrd="1" destOrd="0" presId="urn:microsoft.com/office/officeart/2005/8/layout/hierarchy2"/>
    <dgm:cxn modelId="{4F7B15E2-95B8-44DE-85E1-74A6A74EE4DB}" type="presParOf" srcId="{6AD82ABF-8EE8-4021-851B-59B3B08F01F7}" destId="{4103AD4D-61F9-4E0E-8DD1-AAA6A35126C7}" srcOrd="1" destOrd="0" presId="urn:microsoft.com/office/officeart/2005/8/layout/hierarchy2"/>
    <dgm:cxn modelId="{3ACAED15-A427-45CB-85DF-4A184EB1CFE9}" type="presParOf" srcId="{4103AD4D-61F9-4E0E-8DD1-AAA6A35126C7}" destId="{11833DF6-420A-4208-ADF4-46D09F10EF6A}" srcOrd="0" destOrd="0" presId="urn:microsoft.com/office/officeart/2005/8/layout/hierarchy2"/>
    <dgm:cxn modelId="{E552C4D8-992B-47C9-99D5-3CAF778F6747}" type="presParOf" srcId="{4103AD4D-61F9-4E0E-8DD1-AAA6A35126C7}" destId="{A659FEE0-A162-4154-9FDE-0C2E648245F5}" srcOrd="1" destOrd="0" presId="urn:microsoft.com/office/officeart/2005/8/layout/hierarchy2"/>
    <dgm:cxn modelId="{5B360A39-CBA3-4DDA-AB15-32663660521A}" type="presParOf" srcId="{A659FEE0-A162-4154-9FDE-0C2E648245F5}" destId="{15066A06-DEC9-4CA7-88CD-59B4C9D3CB2D}" srcOrd="0" destOrd="0" presId="urn:microsoft.com/office/officeart/2005/8/layout/hierarchy2"/>
    <dgm:cxn modelId="{68DA1606-1275-444C-9395-1C595E0A3025}" type="presParOf" srcId="{15066A06-DEC9-4CA7-88CD-59B4C9D3CB2D}" destId="{20BEE5FB-28F0-4D5B-8A59-5EE2C513EFEF}" srcOrd="0" destOrd="0" presId="urn:microsoft.com/office/officeart/2005/8/layout/hierarchy2"/>
    <dgm:cxn modelId="{261A5C09-4E54-48F7-845E-BC1E0A7BF316}" type="presParOf" srcId="{A659FEE0-A162-4154-9FDE-0C2E648245F5}" destId="{F1EAC25A-3B8A-4814-8BBF-EC98E9527A97}" srcOrd="1" destOrd="0" presId="urn:microsoft.com/office/officeart/2005/8/layout/hierarchy2"/>
    <dgm:cxn modelId="{8F3E4C87-DEAE-4B10-B7C6-654E1E2B0F9E}" type="presParOf" srcId="{F1EAC25A-3B8A-4814-8BBF-EC98E9527A97}" destId="{63E6D817-C87B-41E9-BFE1-4F2EEB1ADAF8}" srcOrd="0" destOrd="0" presId="urn:microsoft.com/office/officeart/2005/8/layout/hierarchy2"/>
    <dgm:cxn modelId="{CD2E5298-7D1E-4AD6-89D9-0C84396301A3}" type="presParOf" srcId="{F1EAC25A-3B8A-4814-8BBF-EC98E9527A97}" destId="{2E6ACAC2-907E-4C91-B071-92B605F02A3C}" srcOrd="1" destOrd="0" presId="urn:microsoft.com/office/officeart/2005/8/layout/hierarchy2"/>
    <dgm:cxn modelId="{28C2C173-7267-425E-898A-6E84752FB02E}" type="presParOf" srcId="{2E6ACAC2-907E-4C91-B071-92B605F02A3C}" destId="{57092A4D-D355-4D7A-8D95-E311DF234D88}" srcOrd="0" destOrd="0" presId="urn:microsoft.com/office/officeart/2005/8/layout/hierarchy2"/>
    <dgm:cxn modelId="{CB4BA9BD-EA0A-4C27-A8FB-7B204E3753DE}" type="presParOf" srcId="{57092A4D-D355-4D7A-8D95-E311DF234D88}" destId="{12A51B62-F20C-4A21-B80D-1EA7FED9137D}" srcOrd="0" destOrd="0" presId="urn:microsoft.com/office/officeart/2005/8/layout/hierarchy2"/>
    <dgm:cxn modelId="{3814F003-C636-4732-930E-BB7DF351122B}" type="presParOf" srcId="{2E6ACAC2-907E-4C91-B071-92B605F02A3C}" destId="{C2A2D1F1-5150-45F7-8FC2-32C34E83F9E5}" srcOrd="1" destOrd="0" presId="urn:microsoft.com/office/officeart/2005/8/layout/hierarchy2"/>
    <dgm:cxn modelId="{40366A29-94F3-4887-B5BF-8136F1B46AB7}" type="presParOf" srcId="{C2A2D1F1-5150-45F7-8FC2-32C34E83F9E5}" destId="{07806B07-C754-4535-9736-F4D79E55DF6C}" srcOrd="0" destOrd="0" presId="urn:microsoft.com/office/officeart/2005/8/layout/hierarchy2"/>
    <dgm:cxn modelId="{75D2A586-AB4C-4E73-83E0-149E92C394D2}" type="presParOf" srcId="{C2A2D1F1-5150-45F7-8FC2-32C34E83F9E5}" destId="{563A21A6-E2D5-4D29-8237-25914C5FB4CC}" srcOrd="1" destOrd="0" presId="urn:microsoft.com/office/officeart/2005/8/layout/hierarchy2"/>
    <dgm:cxn modelId="{D9BCA7CC-B271-4D0D-A6D4-46F7BA5BDFBF}" type="presParOf" srcId="{A659FEE0-A162-4154-9FDE-0C2E648245F5}" destId="{E61EDB9E-B0BA-4918-86DE-E5BEAE8050E5}" srcOrd="2" destOrd="0" presId="urn:microsoft.com/office/officeart/2005/8/layout/hierarchy2"/>
    <dgm:cxn modelId="{BC81CCC1-3E33-4420-ADE4-EE9430A9F627}" type="presParOf" srcId="{E61EDB9E-B0BA-4918-86DE-E5BEAE8050E5}" destId="{BAB79386-B4B9-475B-BEF5-15CA44BE1B47}" srcOrd="0" destOrd="0" presId="urn:microsoft.com/office/officeart/2005/8/layout/hierarchy2"/>
    <dgm:cxn modelId="{8A9CBEC9-0E44-4328-813B-2F476F5B668F}" type="presParOf" srcId="{A659FEE0-A162-4154-9FDE-0C2E648245F5}" destId="{3B81C6B8-5722-41F9-A95F-0190BE7E58A2}" srcOrd="3" destOrd="0" presId="urn:microsoft.com/office/officeart/2005/8/layout/hierarchy2"/>
    <dgm:cxn modelId="{450EAA9A-C4AC-4382-A42B-4A59AC181B77}" type="presParOf" srcId="{3B81C6B8-5722-41F9-A95F-0190BE7E58A2}" destId="{B4CEA0E9-2F38-4736-BAA9-04E9780B8E12}" srcOrd="0" destOrd="0" presId="urn:microsoft.com/office/officeart/2005/8/layout/hierarchy2"/>
    <dgm:cxn modelId="{825CF1E8-B511-407E-8860-E1AD8F4F4AD5}" type="presParOf" srcId="{3B81C6B8-5722-41F9-A95F-0190BE7E58A2}" destId="{82196D89-5A52-43B0-AFC6-F843AFE4F684}" srcOrd="1" destOrd="0" presId="urn:microsoft.com/office/officeart/2005/8/layout/hierarchy2"/>
    <dgm:cxn modelId="{91BE2488-C019-4DAC-84AA-C953CC061C56}" type="presParOf" srcId="{82196D89-5A52-43B0-AFC6-F843AFE4F684}" destId="{AB36D39B-F9F9-45AA-8CF4-A2CAE0145C47}" srcOrd="0" destOrd="0" presId="urn:microsoft.com/office/officeart/2005/8/layout/hierarchy2"/>
    <dgm:cxn modelId="{5B5337E3-F189-4DE0-9B7E-B80AFF48F114}" type="presParOf" srcId="{AB36D39B-F9F9-45AA-8CF4-A2CAE0145C47}" destId="{42EC8454-D617-4688-81CF-B4A87E6289E4}" srcOrd="0" destOrd="0" presId="urn:microsoft.com/office/officeart/2005/8/layout/hierarchy2"/>
    <dgm:cxn modelId="{A8E607A8-475A-4F12-ABF6-F0FB78A0D683}" type="presParOf" srcId="{82196D89-5A52-43B0-AFC6-F843AFE4F684}" destId="{CC8B8ADC-E791-4683-82C2-86E82908A4E3}" srcOrd="1" destOrd="0" presId="urn:microsoft.com/office/officeart/2005/8/layout/hierarchy2"/>
    <dgm:cxn modelId="{77457E93-DB1F-488B-B5AB-5E4A87816AC4}" type="presParOf" srcId="{CC8B8ADC-E791-4683-82C2-86E82908A4E3}" destId="{FD4DEE25-A486-439A-BE62-40C23EB13621}" srcOrd="0" destOrd="0" presId="urn:microsoft.com/office/officeart/2005/8/layout/hierarchy2"/>
    <dgm:cxn modelId="{370EFC5A-A3EA-4A3E-9C4D-89C90788EB1A}" type="presParOf" srcId="{CC8B8ADC-E791-4683-82C2-86E82908A4E3}" destId="{5E16042B-3433-4876-A6DF-1DB3C7D218FB}" srcOrd="1" destOrd="0" presId="urn:microsoft.com/office/officeart/2005/8/layout/hierarchy2"/>
    <dgm:cxn modelId="{CB7C85C1-CFDE-47F8-BBC8-514F8E732272}" type="presParOf" srcId="{A659FEE0-A162-4154-9FDE-0C2E648245F5}" destId="{07BE703C-745F-4F52-96BE-82E40B00ED72}" srcOrd="4" destOrd="0" presId="urn:microsoft.com/office/officeart/2005/8/layout/hierarchy2"/>
    <dgm:cxn modelId="{574F3990-B7F2-44AE-8CE3-CD320EA25D6D}" type="presParOf" srcId="{07BE703C-745F-4F52-96BE-82E40B00ED72}" destId="{A129549C-46D4-47A8-87DE-10736898C8B6}" srcOrd="0" destOrd="0" presId="urn:microsoft.com/office/officeart/2005/8/layout/hierarchy2"/>
    <dgm:cxn modelId="{4C1FF509-8984-4BC8-979C-813224E1F62A}" type="presParOf" srcId="{A659FEE0-A162-4154-9FDE-0C2E648245F5}" destId="{DB1C769B-F63A-420A-8B9F-0D07950CF2C7}" srcOrd="5" destOrd="0" presId="urn:microsoft.com/office/officeart/2005/8/layout/hierarchy2"/>
    <dgm:cxn modelId="{EA206102-FFA9-460C-84A6-8083245E4707}" type="presParOf" srcId="{DB1C769B-F63A-420A-8B9F-0D07950CF2C7}" destId="{D46A9377-C1AF-4B76-833D-BA7C53B02E94}" srcOrd="0" destOrd="0" presId="urn:microsoft.com/office/officeart/2005/8/layout/hierarchy2"/>
    <dgm:cxn modelId="{41B13A00-ACDB-4EDC-B518-E4B174112960}" type="presParOf" srcId="{DB1C769B-F63A-420A-8B9F-0D07950CF2C7}" destId="{A6B4710F-69DC-4BF4-8E7A-25FA81D0262E}" srcOrd="1" destOrd="0" presId="urn:microsoft.com/office/officeart/2005/8/layout/hierarchy2"/>
    <dgm:cxn modelId="{1470C2A0-C96C-4FFD-890F-42B17EB2DFEC}" type="presParOf" srcId="{A6B4710F-69DC-4BF4-8E7A-25FA81D0262E}" destId="{449D2543-DCA5-4555-8888-E019536F10FA}" srcOrd="0" destOrd="0" presId="urn:microsoft.com/office/officeart/2005/8/layout/hierarchy2"/>
    <dgm:cxn modelId="{78027517-BC3D-4C0E-B949-57063670A625}" type="presParOf" srcId="{449D2543-DCA5-4555-8888-E019536F10FA}" destId="{F24ED29D-0A27-4EFB-AAF0-0BF049865DF5}" srcOrd="0" destOrd="0" presId="urn:microsoft.com/office/officeart/2005/8/layout/hierarchy2"/>
    <dgm:cxn modelId="{1FA1B753-75A3-426E-8172-F75CB65352FD}" type="presParOf" srcId="{A6B4710F-69DC-4BF4-8E7A-25FA81D0262E}" destId="{6D2C6457-9C53-4676-9FC3-82D288E67E99}" srcOrd="1" destOrd="0" presId="urn:microsoft.com/office/officeart/2005/8/layout/hierarchy2"/>
    <dgm:cxn modelId="{28B21B00-B620-41CA-9CCF-DFFEB5592DFE}" type="presParOf" srcId="{6D2C6457-9C53-4676-9FC3-82D288E67E99}" destId="{5D29767E-2D6C-40B5-84AD-A1A14CC26EC2}" srcOrd="0" destOrd="0" presId="urn:microsoft.com/office/officeart/2005/8/layout/hierarchy2"/>
    <dgm:cxn modelId="{DF64666D-D960-410D-84AD-10ED67003F23}" type="presParOf" srcId="{6D2C6457-9C53-4676-9FC3-82D288E67E99}" destId="{B89CFC7E-B855-4B90-9FC5-F8EF493898AB}" srcOrd="1" destOrd="0" presId="urn:microsoft.com/office/officeart/2005/8/layout/hierarchy2"/>
    <dgm:cxn modelId="{28698BAF-ACB2-407E-A77E-3F3D8F2EFC0B}" type="presParOf" srcId="{B89CFC7E-B855-4B90-9FC5-F8EF493898AB}" destId="{F71D2B6F-F351-47F7-82C3-7A5C72226A57}" srcOrd="0" destOrd="0" presId="urn:microsoft.com/office/officeart/2005/8/layout/hierarchy2"/>
    <dgm:cxn modelId="{FAA16CDB-2055-4808-B291-85A39E35BC32}" type="presParOf" srcId="{F71D2B6F-F351-47F7-82C3-7A5C72226A57}" destId="{99A6BBA9-EA17-452F-B71F-731E42350B06}" srcOrd="0" destOrd="0" presId="urn:microsoft.com/office/officeart/2005/8/layout/hierarchy2"/>
    <dgm:cxn modelId="{F08869BC-1D2D-4169-8FEF-FAF0A2F6DDEC}" type="presParOf" srcId="{B89CFC7E-B855-4B90-9FC5-F8EF493898AB}" destId="{35723009-6170-425D-99EE-CF1010E3BF39}" srcOrd="1" destOrd="0" presId="urn:microsoft.com/office/officeart/2005/8/layout/hierarchy2"/>
    <dgm:cxn modelId="{ECF47AA4-5266-4369-9A5C-1B21E4B69B3F}" type="presParOf" srcId="{35723009-6170-425D-99EE-CF1010E3BF39}" destId="{44960ECD-44B2-4900-9A34-1295B8467F2A}" srcOrd="0" destOrd="0" presId="urn:microsoft.com/office/officeart/2005/8/layout/hierarchy2"/>
    <dgm:cxn modelId="{3B2FBE48-C533-47F4-99A3-B892D1775994}" type="presParOf" srcId="{35723009-6170-425D-99EE-CF1010E3BF39}" destId="{2C6D7259-BE07-449C-B1F6-E10C5581AA9C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DF59F2E-77AF-4D29-A7E2-5C20628B7C49}" type="doc">
      <dgm:prSet loTypeId="urn:microsoft.com/office/officeart/2005/8/layout/hierarchy2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pPr rtl="1"/>
          <a:endParaRPr lang="fa-IR"/>
        </a:p>
      </dgm:t>
    </dgm:pt>
    <dgm:pt modelId="{3163233D-B5E4-4C91-93DE-2BF8B26B59FB}">
      <dgm:prSet/>
      <dgm:spPr/>
      <dgm:t>
        <a:bodyPr/>
        <a:lstStyle/>
        <a:p>
          <a:pPr rtl="1"/>
          <a:r>
            <a:rPr lang="fa-IR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نتیجه</a:t>
          </a:r>
          <a:endParaRPr lang="fa-IR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BA5C1267-7CD0-4679-BA99-20DC89E2AE07}" type="parTrans" cxnId="{AE6C717A-462A-4183-B951-2B6837F5A859}">
      <dgm:prSet/>
      <dgm:spPr/>
      <dgm:t>
        <a:bodyPr/>
        <a:lstStyle/>
        <a:p>
          <a:endParaRPr lang="en-US"/>
        </a:p>
      </dgm:t>
    </dgm:pt>
    <dgm:pt modelId="{B10E5832-30A4-4184-B98B-39EB00E45507}" type="sibTrans" cxnId="{AE6C717A-462A-4183-B951-2B6837F5A859}">
      <dgm:prSet/>
      <dgm:spPr/>
      <dgm:t>
        <a:bodyPr/>
        <a:lstStyle/>
        <a:p>
          <a:endParaRPr lang="en-US"/>
        </a:p>
      </dgm:t>
    </dgm:pt>
    <dgm:pt modelId="{402A9945-0C69-41FC-BAB0-33267A784F6B}">
      <dgm:prSet/>
      <dgm:spPr/>
      <dgm:t>
        <a:bodyPr/>
        <a:lstStyle/>
        <a:p>
          <a:pPr rtl="1"/>
          <a:r>
            <a:rPr lang="fa-IR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در افعال زشت وجود تکوینی موجودات به خداوند نسبت داده می شود که آن زشت نیست </a:t>
          </a:r>
          <a:endParaRPr lang="fa-IR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9858080B-BD9F-4D86-B686-5E7383A84869}" type="parTrans" cxnId="{4CB038F4-1FBA-4802-8CC9-F806280D2CCE}">
      <dgm:prSet/>
      <dgm:spPr/>
      <dgm:t>
        <a:bodyPr/>
        <a:lstStyle/>
        <a:p>
          <a:pPr rtl="1"/>
          <a:endParaRPr lang="fa-IR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7D7D590A-65D3-4FE4-BA2E-65BD9C0F2CB3}" type="sibTrans" cxnId="{4CB038F4-1FBA-4802-8CC9-F806280D2CCE}">
      <dgm:prSet/>
      <dgm:spPr/>
      <dgm:t>
        <a:bodyPr/>
        <a:lstStyle/>
        <a:p>
          <a:endParaRPr lang="en-US"/>
        </a:p>
      </dgm:t>
    </dgm:pt>
    <dgm:pt modelId="{B4445EA4-4CB4-437B-956E-9F3F42C09A47}">
      <dgm:prSet/>
      <dgm:spPr/>
      <dgm:t>
        <a:bodyPr/>
        <a:lstStyle/>
        <a:p>
          <a:pPr rtl="1"/>
          <a:r>
            <a:rPr lang="fa-IR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آنچه خدا آفریده خوب است و آنچه بد است عدمی است و آفریدنی نیست</a:t>
          </a:r>
          <a:endParaRPr lang="fa-IR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9F3A37B9-4DA3-4B21-84D1-69C247F9AAA8}" type="parTrans" cxnId="{AA3D5C07-A99C-4C1A-8286-C6085581434D}">
      <dgm:prSet/>
      <dgm:spPr/>
      <dgm:t>
        <a:bodyPr/>
        <a:lstStyle/>
        <a:p>
          <a:pPr rtl="1"/>
          <a:endParaRPr lang="fa-IR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gm:t>
    </dgm:pt>
    <dgm:pt modelId="{85929A5A-33AD-41CB-AA3B-3A2BE7A6B004}" type="sibTrans" cxnId="{AA3D5C07-A99C-4C1A-8286-C6085581434D}">
      <dgm:prSet/>
      <dgm:spPr/>
      <dgm:t>
        <a:bodyPr/>
        <a:lstStyle/>
        <a:p>
          <a:endParaRPr lang="en-US"/>
        </a:p>
      </dgm:t>
    </dgm:pt>
    <dgm:pt modelId="{6AD82ABF-8EE8-4021-851B-59B3B08F01F7}" type="pres">
      <dgm:prSet presAssocID="{4DF59F2E-77AF-4D29-A7E2-5C20628B7C49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B2FEEAE9-702E-41CF-9B18-BA9E21E9DD3B}" type="pres">
      <dgm:prSet presAssocID="{3163233D-B5E4-4C91-93DE-2BF8B26B59FB}" presName="root1" presStyleCnt="0"/>
      <dgm:spPr/>
    </dgm:pt>
    <dgm:pt modelId="{5B9EAF2C-965D-45F8-B223-4CA17EDA177D}" type="pres">
      <dgm:prSet presAssocID="{3163233D-B5E4-4C91-93DE-2BF8B26B59FB}" presName="LevelOneTextNode" presStyleLbl="node0" presStyleIdx="0" presStyleCnt="1" custScaleX="4043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C174F0B-4B92-4539-AC42-D4455E72BEB7}" type="pres">
      <dgm:prSet presAssocID="{3163233D-B5E4-4C91-93DE-2BF8B26B59FB}" presName="level2hierChild" presStyleCnt="0"/>
      <dgm:spPr/>
    </dgm:pt>
    <dgm:pt modelId="{BCE13C53-5748-4810-86D6-6FCA8AB46FDA}" type="pres">
      <dgm:prSet presAssocID="{9858080B-BD9F-4D86-B686-5E7383A84869}" presName="conn2-1" presStyleLbl="parChTrans1D2" presStyleIdx="0" presStyleCnt="1"/>
      <dgm:spPr/>
      <dgm:t>
        <a:bodyPr/>
        <a:lstStyle/>
        <a:p>
          <a:endParaRPr lang="en-US"/>
        </a:p>
      </dgm:t>
    </dgm:pt>
    <dgm:pt modelId="{0B2FD309-CF2C-48F5-991D-0E99ADA96572}" type="pres">
      <dgm:prSet presAssocID="{9858080B-BD9F-4D86-B686-5E7383A84869}" presName="connTx" presStyleLbl="parChTrans1D2" presStyleIdx="0" presStyleCnt="1"/>
      <dgm:spPr/>
      <dgm:t>
        <a:bodyPr/>
        <a:lstStyle/>
        <a:p>
          <a:endParaRPr lang="en-US"/>
        </a:p>
      </dgm:t>
    </dgm:pt>
    <dgm:pt modelId="{6DB80141-58F8-4473-BBFF-A4E9FE22EC21}" type="pres">
      <dgm:prSet presAssocID="{402A9945-0C69-41FC-BAB0-33267A784F6B}" presName="root2" presStyleCnt="0"/>
      <dgm:spPr/>
    </dgm:pt>
    <dgm:pt modelId="{25861F42-41D2-4B05-9426-9A6B90EDB11B}" type="pres">
      <dgm:prSet presAssocID="{402A9945-0C69-41FC-BAB0-33267A784F6B}" presName="LevelTwoTextNode" presStyleLbl="node2" presStyleIdx="0" presStyleCnt="1" custScaleX="22832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C197704-6D0D-457F-9D04-269449D32BE9}" type="pres">
      <dgm:prSet presAssocID="{402A9945-0C69-41FC-BAB0-33267A784F6B}" presName="level3hierChild" presStyleCnt="0"/>
      <dgm:spPr/>
    </dgm:pt>
    <dgm:pt modelId="{C3320F04-407C-47AC-B3EA-C1C5EBC0A345}" type="pres">
      <dgm:prSet presAssocID="{9F3A37B9-4DA3-4B21-84D1-69C247F9AAA8}" presName="conn2-1" presStyleLbl="parChTrans1D3" presStyleIdx="0" presStyleCnt="1"/>
      <dgm:spPr/>
      <dgm:t>
        <a:bodyPr/>
        <a:lstStyle/>
        <a:p>
          <a:endParaRPr lang="en-US"/>
        </a:p>
      </dgm:t>
    </dgm:pt>
    <dgm:pt modelId="{25387632-6D8F-45FE-B0BA-EC3580800AFC}" type="pres">
      <dgm:prSet presAssocID="{9F3A37B9-4DA3-4B21-84D1-69C247F9AAA8}" presName="connTx" presStyleLbl="parChTrans1D3" presStyleIdx="0" presStyleCnt="1"/>
      <dgm:spPr/>
      <dgm:t>
        <a:bodyPr/>
        <a:lstStyle/>
        <a:p>
          <a:endParaRPr lang="en-US"/>
        </a:p>
      </dgm:t>
    </dgm:pt>
    <dgm:pt modelId="{E295E10A-09FF-4D1A-96D0-AE8CAD2F6F24}" type="pres">
      <dgm:prSet presAssocID="{B4445EA4-4CB4-437B-956E-9F3F42C09A47}" presName="root2" presStyleCnt="0"/>
      <dgm:spPr/>
    </dgm:pt>
    <dgm:pt modelId="{8A50F08F-471B-4906-917D-4FAC6E6DCBE3}" type="pres">
      <dgm:prSet presAssocID="{B4445EA4-4CB4-437B-956E-9F3F42C09A47}" presName="LevelTwoTextNode" presStyleLbl="node3" presStyleIdx="0" presStyleCnt="1" custScaleX="18483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86D637-5857-4631-B276-224B7E6E1B4A}" type="pres">
      <dgm:prSet presAssocID="{B4445EA4-4CB4-437B-956E-9F3F42C09A47}" presName="level3hierChild" presStyleCnt="0"/>
      <dgm:spPr/>
    </dgm:pt>
  </dgm:ptLst>
  <dgm:cxnLst>
    <dgm:cxn modelId="{AE6C717A-462A-4183-B951-2B6837F5A859}" srcId="{4DF59F2E-77AF-4D29-A7E2-5C20628B7C49}" destId="{3163233D-B5E4-4C91-93DE-2BF8B26B59FB}" srcOrd="0" destOrd="0" parTransId="{BA5C1267-7CD0-4679-BA99-20DC89E2AE07}" sibTransId="{B10E5832-30A4-4184-B98B-39EB00E45507}"/>
    <dgm:cxn modelId="{41D07238-3105-4589-8ED5-77D25266BD5F}" type="presOf" srcId="{3163233D-B5E4-4C91-93DE-2BF8B26B59FB}" destId="{5B9EAF2C-965D-45F8-B223-4CA17EDA177D}" srcOrd="0" destOrd="0" presId="urn:microsoft.com/office/officeart/2005/8/layout/hierarchy2"/>
    <dgm:cxn modelId="{4CB038F4-1FBA-4802-8CC9-F806280D2CCE}" srcId="{3163233D-B5E4-4C91-93DE-2BF8B26B59FB}" destId="{402A9945-0C69-41FC-BAB0-33267A784F6B}" srcOrd="0" destOrd="0" parTransId="{9858080B-BD9F-4D86-B686-5E7383A84869}" sibTransId="{7D7D590A-65D3-4FE4-BA2E-65BD9C0F2CB3}"/>
    <dgm:cxn modelId="{318530BD-72D8-4B37-9C09-B756659B7376}" type="presOf" srcId="{9F3A37B9-4DA3-4B21-84D1-69C247F9AAA8}" destId="{25387632-6D8F-45FE-B0BA-EC3580800AFC}" srcOrd="1" destOrd="0" presId="urn:microsoft.com/office/officeart/2005/8/layout/hierarchy2"/>
    <dgm:cxn modelId="{A2C6CB9A-4B55-4632-B4AA-94BA84A2AE9A}" type="presOf" srcId="{9F3A37B9-4DA3-4B21-84D1-69C247F9AAA8}" destId="{C3320F04-407C-47AC-B3EA-C1C5EBC0A345}" srcOrd="0" destOrd="0" presId="urn:microsoft.com/office/officeart/2005/8/layout/hierarchy2"/>
    <dgm:cxn modelId="{967E6C22-0220-4154-85C3-CC6874970A4B}" type="presOf" srcId="{9858080B-BD9F-4D86-B686-5E7383A84869}" destId="{BCE13C53-5748-4810-86D6-6FCA8AB46FDA}" srcOrd="0" destOrd="0" presId="urn:microsoft.com/office/officeart/2005/8/layout/hierarchy2"/>
    <dgm:cxn modelId="{9FB69E76-5349-4158-B678-80E49A95D115}" type="presOf" srcId="{9858080B-BD9F-4D86-B686-5E7383A84869}" destId="{0B2FD309-CF2C-48F5-991D-0E99ADA96572}" srcOrd="1" destOrd="0" presId="urn:microsoft.com/office/officeart/2005/8/layout/hierarchy2"/>
    <dgm:cxn modelId="{BFB982B1-C68A-4098-BF6E-BE6C5976EDCE}" type="presOf" srcId="{4DF59F2E-77AF-4D29-A7E2-5C20628B7C49}" destId="{6AD82ABF-8EE8-4021-851B-59B3B08F01F7}" srcOrd="0" destOrd="0" presId="urn:microsoft.com/office/officeart/2005/8/layout/hierarchy2"/>
    <dgm:cxn modelId="{3A9BDE98-6682-4D60-9FBE-E4D7AC42FFE1}" type="presOf" srcId="{B4445EA4-4CB4-437B-956E-9F3F42C09A47}" destId="{8A50F08F-471B-4906-917D-4FAC6E6DCBE3}" srcOrd="0" destOrd="0" presId="urn:microsoft.com/office/officeart/2005/8/layout/hierarchy2"/>
    <dgm:cxn modelId="{2B2BC888-2FFF-4116-87C9-DE987E891A73}" type="presOf" srcId="{402A9945-0C69-41FC-BAB0-33267A784F6B}" destId="{25861F42-41D2-4B05-9426-9A6B90EDB11B}" srcOrd="0" destOrd="0" presId="urn:microsoft.com/office/officeart/2005/8/layout/hierarchy2"/>
    <dgm:cxn modelId="{AA3D5C07-A99C-4C1A-8286-C6085581434D}" srcId="{402A9945-0C69-41FC-BAB0-33267A784F6B}" destId="{B4445EA4-4CB4-437B-956E-9F3F42C09A47}" srcOrd="0" destOrd="0" parTransId="{9F3A37B9-4DA3-4B21-84D1-69C247F9AAA8}" sibTransId="{85929A5A-33AD-41CB-AA3B-3A2BE7A6B004}"/>
    <dgm:cxn modelId="{EE5C8351-00E3-4679-B597-6EA88B885342}" type="presParOf" srcId="{6AD82ABF-8EE8-4021-851B-59B3B08F01F7}" destId="{B2FEEAE9-702E-41CF-9B18-BA9E21E9DD3B}" srcOrd="0" destOrd="0" presId="urn:microsoft.com/office/officeart/2005/8/layout/hierarchy2"/>
    <dgm:cxn modelId="{255CCC66-262E-45E1-8BD1-14C5E05AF015}" type="presParOf" srcId="{B2FEEAE9-702E-41CF-9B18-BA9E21E9DD3B}" destId="{5B9EAF2C-965D-45F8-B223-4CA17EDA177D}" srcOrd="0" destOrd="0" presId="urn:microsoft.com/office/officeart/2005/8/layout/hierarchy2"/>
    <dgm:cxn modelId="{35C064CC-34D7-453D-A703-E49C3426CD05}" type="presParOf" srcId="{B2FEEAE9-702E-41CF-9B18-BA9E21E9DD3B}" destId="{1C174F0B-4B92-4539-AC42-D4455E72BEB7}" srcOrd="1" destOrd="0" presId="urn:microsoft.com/office/officeart/2005/8/layout/hierarchy2"/>
    <dgm:cxn modelId="{0DB5A859-AA1D-4219-AE2D-BCE3EC956F81}" type="presParOf" srcId="{1C174F0B-4B92-4539-AC42-D4455E72BEB7}" destId="{BCE13C53-5748-4810-86D6-6FCA8AB46FDA}" srcOrd="0" destOrd="0" presId="urn:microsoft.com/office/officeart/2005/8/layout/hierarchy2"/>
    <dgm:cxn modelId="{7227C3F5-8D7D-47CF-A2C8-8040D334D067}" type="presParOf" srcId="{BCE13C53-5748-4810-86D6-6FCA8AB46FDA}" destId="{0B2FD309-CF2C-48F5-991D-0E99ADA96572}" srcOrd="0" destOrd="0" presId="urn:microsoft.com/office/officeart/2005/8/layout/hierarchy2"/>
    <dgm:cxn modelId="{0B023663-81E7-4BA1-91AE-D4A131557490}" type="presParOf" srcId="{1C174F0B-4B92-4539-AC42-D4455E72BEB7}" destId="{6DB80141-58F8-4473-BBFF-A4E9FE22EC21}" srcOrd="1" destOrd="0" presId="urn:microsoft.com/office/officeart/2005/8/layout/hierarchy2"/>
    <dgm:cxn modelId="{290CD002-C26E-4DEE-8943-37D9D0B87C39}" type="presParOf" srcId="{6DB80141-58F8-4473-BBFF-A4E9FE22EC21}" destId="{25861F42-41D2-4B05-9426-9A6B90EDB11B}" srcOrd="0" destOrd="0" presId="urn:microsoft.com/office/officeart/2005/8/layout/hierarchy2"/>
    <dgm:cxn modelId="{D7AC15EB-7FF0-4B21-BB9C-FD41576D80CD}" type="presParOf" srcId="{6DB80141-58F8-4473-BBFF-A4E9FE22EC21}" destId="{0C197704-6D0D-457F-9D04-269449D32BE9}" srcOrd="1" destOrd="0" presId="urn:microsoft.com/office/officeart/2005/8/layout/hierarchy2"/>
    <dgm:cxn modelId="{A587357C-955A-4331-9A3A-796846B8AA11}" type="presParOf" srcId="{0C197704-6D0D-457F-9D04-269449D32BE9}" destId="{C3320F04-407C-47AC-B3EA-C1C5EBC0A345}" srcOrd="0" destOrd="0" presId="urn:microsoft.com/office/officeart/2005/8/layout/hierarchy2"/>
    <dgm:cxn modelId="{B3BEE98E-FAC6-4DFE-845F-59C5F8C71C52}" type="presParOf" srcId="{C3320F04-407C-47AC-B3EA-C1C5EBC0A345}" destId="{25387632-6D8F-45FE-B0BA-EC3580800AFC}" srcOrd="0" destOrd="0" presId="urn:microsoft.com/office/officeart/2005/8/layout/hierarchy2"/>
    <dgm:cxn modelId="{72D69FD5-34D4-4550-97B0-7596744A352F}" type="presParOf" srcId="{0C197704-6D0D-457F-9D04-269449D32BE9}" destId="{E295E10A-09FF-4D1A-96D0-AE8CAD2F6F24}" srcOrd="1" destOrd="0" presId="urn:microsoft.com/office/officeart/2005/8/layout/hierarchy2"/>
    <dgm:cxn modelId="{7D97CEAB-96A1-4EF4-80D7-C7872D83166F}" type="presParOf" srcId="{E295E10A-09FF-4D1A-96D0-AE8CAD2F6F24}" destId="{8A50F08F-471B-4906-917D-4FAC6E6DCBE3}" srcOrd="0" destOrd="0" presId="urn:microsoft.com/office/officeart/2005/8/layout/hierarchy2"/>
    <dgm:cxn modelId="{5EAFC3DB-2F6F-43F3-B442-830F903F5214}" type="presParOf" srcId="{E295E10A-09FF-4D1A-96D0-AE8CAD2F6F24}" destId="{A486D637-5857-4631-B276-224B7E6E1B4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32B3D7-15A1-4060-9BE7-8AD81E02E92D}">
      <dsp:nvSpPr>
        <dsp:cNvPr id="0" name=""/>
        <dsp:cNvSpPr/>
      </dsp:nvSpPr>
      <dsp:spPr>
        <a:xfrm>
          <a:off x="7529735" y="1302204"/>
          <a:ext cx="1608115" cy="80405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1000"/>
              </a:schemeClr>
            </a:gs>
            <a:gs pos="68000">
              <a:schemeClr val="accent4">
                <a:tint val="77000"/>
              </a:schemeClr>
            </a:gs>
            <a:gs pos="81000">
              <a:schemeClr val="accent4">
                <a:tint val="79000"/>
              </a:schemeClr>
            </a:gs>
            <a:gs pos="86000">
              <a:schemeClr val="accent4">
                <a:tint val="73000"/>
              </a:schemeClr>
            </a:gs>
            <a:gs pos="100000">
              <a:schemeClr val="accent4">
                <a:tint val="35000"/>
              </a:schemeClr>
            </a:gs>
          </a:gsLst>
          <a:lin ang="5400000" scaled="1"/>
        </a:gradFill>
        <a:ln w="9525" cap="flat" cmpd="sng" algn="ctr">
          <a:solidFill>
            <a:schemeClr val="accent4">
              <a:shade val="60000"/>
              <a:satMod val="300000"/>
            </a:schemeClr>
          </a:solidFill>
          <a:prstDash val="solid"/>
        </a:ln>
        <a:effectLst>
          <a:glow rad="63500">
            <a:schemeClr val="accent4"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الف. طرح مساله</a:t>
          </a:r>
          <a:endParaRPr lang="fa-IR" sz="1600" kern="12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sp:txBody>
      <dsp:txXfrm>
        <a:off x="7553285" y="1325754"/>
        <a:ext cx="1561015" cy="756957"/>
      </dsp:txXfrm>
    </dsp:sp>
    <dsp:sp modelId="{662FCDDA-3FD1-4D72-878C-2AD321F62EF3}">
      <dsp:nvSpPr>
        <dsp:cNvPr id="0" name=""/>
        <dsp:cNvSpPr/>
      </dsp:nvSpPr>
      <dsp:spPr>
        <a:xfrm rot="10800000">
          <a:off x="6886488" y="1690469"/>
          <a:ext cx="643246" cy="27526"/>
        </a:xfrm>
        <a:custGeom>
          <a:avLst/>
          <a:gdLst/>
          <a:ahLst/>
          <a:cxnLst/>
          <a:rect l="0" t="0" r="0" b="0"/>
          <a:pathLst>
            <a:path>
              <a:moveTo>
                <a:pt x="0" y="13763"/>
              </a:moveTo>
              <a:lnTo>
                <a:pt x="643246" y="13763"/>
              </a:lnTo>
            </a:path>
          </a:pathLst>
        </a:custGeom>
        <a:noFill/>
        <a:ln w="9525" cap="flat" cmpd="sng" algn="ctr">
          <a:solidFill>
            <a:schemeClr val="accent4">
              <a:shade val="60000"/>
              <a:satMod val="300000"/>
            </a:schemeClr>
          </a:solidFill>
          <a:prstDash val="solid"/>
        </a:ln>
        <a:effectLst>
          <a:glow rad="63500">
            <a:schemeClr val="accent4"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z="-40000"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sp:txBody>
      <dsp:txXfrm rot="10800000">
        <a:off x="7192030" y="1688152"/>
        <a:ext cx="32162" cy="32162"/>
      </dsp:txXfrm>
    </dsp:sp>
    <dsp:sp modelId="{A9D0F774-84F9-47B6-BED7-169C31E18FD5}">
      <dsp:nvSpPr>
        <dsp:cNvPr id="0" name=""/>
        <dsp:cNvSpPr/>
      </dsp:nvSpPr>
      <dsp:spPr>
        <a:xfrm>
          <a:off x="3573545" y="1302204"/>
          <a:ext cx="3312943" cy="80405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1000"/>
              </a:schemeClr>
            </a:gs>
            <a:gs pos="68000">
              <a:schemeClr val="accent4">
                <a:tint val="77000"/>
              </a:schemeClr>
            </a:gs>
            <a:gs pos="81000">
              <a:schemeClr val="accent4">
                <a:tint val="79000"/>
              </a:schemeClr>
            </a:gs>
            <a:gs pos="86000">
              <a:schemeClr val="accent4">
                <a:tint val="73000"/>
              </a:schemeClr>
            </a:gs>
            <a:gs pos="100000">
              <a:schemeClr val="accent4">
                <a:tint val="35000"/>
              </a:schemeClr>
            </a:gs>
          </a:gsLst>
          <a:lin ang="5400000" scaled="1"/>
        </a:gradFill>
        <a:ln w="9525" cap="flat" cmpd="sng" algn="ctr">
          <a:solidFill>
            <a:schemeClr val="accent4">
              <a:shade val="60000"/>
              <a:satMod val="300000"/>
            </a:schemeClr>
          </a:solidFill>
          <a:prstDash val="solid"/>
        </a:ln>
        <a:effectLst>
          <a:glow rad="63500">
            <a:schemeClr val="accent4"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ایده نظام احسن مدعی است که نظامی کامل تر از این قابل فرض نیست </a:t>
          </a:r>
          <a:endParaRPr lang="fa-IR" sz="1600" kern="12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sp:txBody>
      <dsp:txXfrm>
        <a:off x="3597095" y="1325754"/>
        <a:ext cx="3265843" cy="756957"/>
      </dsp:txXfrm>
    </dsp:sp>
    <dsp:sp modelId="{A19CFC4E-7CBD-4067-998D-DDB2DC7E78C4}">
      <dsp:nvSpPr>
        <dsp:cNvPr id="0" name=""/>
        <dsp:cNvSpPr/>
      </dsp:nvSpPr>
      <dsp:spPr>
        <a:xfrm rot="10800000">
          <a:off x="2930298" y="1690469"/>
          <a:ext cx="643246" cy="27526"/>
        </a:xfrm>
        <a:custGeom>
          <a:avLst/>
          <a:gdLst/>
          <a:ahLst/>
          <a:cxnLst/>
          <a:rect l="0" t="0" r="0" b="0"/>
          <a:pathLst>
            <a:path>
              <a:moveTo>
                <a:pt x="0" y="13763"/>
              </a:moveTo>
              <a:lnTo>
                <a:pt x="643246" y="13763"/>
              </a:lnTo>
            </a:path>
          </a:pathLst>
        </a:custGeom>
        <a:noFill/>
        <a:ln w="9525" cap="flat" cmpd="sng" algn="ctr">
          <a:solidFill>
            <a:schemeClr val="accent4">
              <a:shade val="60000"/>
              <a:satMod val="300000"/>
            </a:schemeClr>
          </a:solidFill>
          <a:prstDash val="solid"/>
        </a:ln>
        <a:effectLst>
          <a:glow rad="63500">
            <a:schemeClr val="accent4"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z="-40000"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sp:txBody>
      <dsp:txXfrm rot="10800000">
        <a:off x="3235840" y="1688152"/>
        <a:ext cx="32162" cy="32162"/>
      </dsp:txXfrm>
    </dsp:sp>
    <dsp:sp modelId="{5960302C-7EEF-4EE1-A59B-69A8E7D16570}">
      <dsp:nvSpPr>
        <dsp:cNvPr id="0" name=""/>
        <dsp:cNvSpPr/>
      </dsp:nvSpPr>
      <dsp:spPr>
        <a:xfrm>
          <a:off x="6149" y="1302204"/>
          <a:ext cx="2924149" cy="80405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1000"/>
              </a:schemeClr>
            </a:gs>
            <a:gs pos="68000">
              <a:schemeClr val="accent4">
                <a:tint val="77000"/>
              </a:schemeClr>
            </a:gs>
            <a:gs pos="81000">
              <a:schemeClr val="accent4">
                <a:tint val="79000"/>
              </a:schemeClr>
            </a:gs>
            <a:gs pos="86000">
              <a:schemeClr val="accent4">
                <a:tint val="73000"/>
              </a:schemeClr>
            </a:gs>
            <a:gs pos="100000">
              <a:schemeClr val="accent4">
                <a:tint val="35000"/>
              </a:schemeClr>
            </a:gs>
          </a:gsLst>
          <a:lin ang="5400000" scaled="1"/>
        </a:gradFill>
        <a:ln w="9525" cap="flat" cmpd="sng" algn="ctr">
          <a:solidFill>
            <a:schemeClr val="accent4">
              <a:shade val="60000"/>
              <a:satMod val="300000"/>
            </a:schemeClr>
          </a:solidFill>
          <a:prstDash val="solid"/>
        </a:ln>
        <a:effectLst>
          <a:glow rad="63500">
            <a:schemeClr val="accent4"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با این همه </a:t>
          </a:r>
          <a:r>
            <a:rPr lang="fa-IR" sz="1600" kern="12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نقص </a:t>
          </a:r>
          <a:r>
            <a:rPr lang="fa-IR" sz="1600" kern="12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و شرور در عالم، این چگونه نظام احسنی است؟!</a:t>
          </a:r>
          <a:endParaRPr lang="fa-IR" sz="1600" kern="12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sp:txBody>
      <dsp:txXfrm>
        <a:off x="29699" y="1325754"/>
        <a:ext cx="2877049" cy="756957"/>
      </dsp:txXfrm>
    </dsp:sp>
    <dsp:sp modelId="{0D43DD17-7E3D-4B8F-A3BF-0D8B0A10B703}">
      <dsp:nvSpPr>
        <dsp:cNvPr id="0" name=""/>
        <dsp:cNvSpPr/>
      </dsp:nvSpPr>
      <dsp:spPr>
        <a:xfrm>
          <a:off x="7529735" y="2689204"/>
          <a:ext cx="1608115" cy="80405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1000"/>
              </a:schemeClr>
            </a:gs>
            <a:gs pos="68000">
              <a:schemeClr val="accent4">
                <a:tint val="77000"/>
              </a:schemeClr>
            </a:gs>
            <a:gs pos="81000">
              <a:schemeClr val="accent4">
                <a:tint val="79000"/>
              </a:schemeClr>
            </a:gs>
            <a:gs pos="86000">
              <a:schemeClr val="accent4">
                <a:tint val="73000"/>
              </a:schemeClr>
            </a:gs>
            <a:gs pos="100000">
              <a:schemeClr val="accent4">
                <a:tint val="35000"/>
              </a:schemeClr>
            </a:gs>
          </a:gsLst>
          <a:lin ang="5400000" scaled="1"/>
        </a:gradFill>
        <a:ln w="9525" cap="flat" cmpd="sng" algn="ctr">
          <a:solidFill>
            <a:schemeClr val="accent4">
              <a:shade val="60000"/>
              <a:satMod val="300000"/>
            </a:schemeClr>
          </a:solidFill>
          <a:prstDash val="solid"/>
        </a:ln>
        <a:effectLst>
          <a:glow rad="63500">
            <a:schemeClr val="accent4"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دو نمونه واضح شرور</a:t>
          </a:r>
          <a:endParaRPr lang="fa-IR" sz="1600" kern="12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sp:txBody>
      <dsp:txXfrm>
        <a:off x="7553285" y="2712754"/>
        <a:ext cx="1561015" cy="756957"/>
      </dsp:txXfrm>
    </dsp:sp>
    <dsp:sp modelId="{AB55C290-9604-4A41-A7FB-DAB469CC41FD}">
      <dsp:nvSpPr>
        <dsp:cNvPr id="0" name=""/>
        <dsp:cNvSpPr/>
      </dsp:nvSpPr>
      <dsp:spPr>
        <a:xfrm rot="12942401">
          <a:off x="6812031" y="2846303"/>
          <a:ext cx="792160" cy="27526"/>
        </a:xfrm>
        <a:custGeom>
          <a:avLst/>
          <a:gdLst/>
          <a:ahLst/>
          <a:cxnLst/>
          <a:rect l="0" t="0" r="0" b="0"/>
          <a:pathLst>
            <a:path>
              <a:moveTo>
                <a:pt x="0" y="13763"/>
              </a:moveTo>
              <a:lnTo>
                <a:pt x="792160" y="13763"/>
              </a:lnTo>
            </a:path>
          </a:pathLst>
        </a:custGeom>
        <a:noFill/>
        <a:ln w="1905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7188307" y="2840262"/>
        <a:ext cx="39608" cy="39608"/>
      </dsp:txXfrm>
    </dsp:sp>
    <dsp:sp modelId="{9F9E49F6-1E9B-4631-B9C8-49F121D9C481}">
      <dsp:nvSpPr>
        <dsp:cNvPr id="0" name=""/>
        <dsp:cNvSpPr/>
      </dsp:nvSpPr>
      <dsp:spPr>
        <a:xfrm>
          <a:off x="1849403" y="2226871"/>
          <a:ext cx="5037085" cy="80405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1000"/>
              </a:schemeClr>
            </a:gs>
            <a:gs pos="68000">
              <a:schemeClr val="accent4">
                <a:tint val="77000"/>
              </a:schemeClr>
            </a:gs>
            <a:gs pos="81000">
              <a:schemeClr val="accent4">
                <a:tint val="79000"/>
              </a:schemeClr>
            </a:gs>
            <a:gs pos="86000">
              <a:schemeClr val="accent4">
                <a:tint val="73000"/>
              </a:schemeClr>
            </a:gs>
            <a:gs pos="100000">
              <a:schemeClr val="accent4">
                <a:tint val="35000"/>
              </a:schemeClr>
            </a:gs>
          </a:gsLst>
          <a:lin ang="5400000" scaled="1"/>
        </a:gradFill>
        <a:ln w="9525" cap="flat" cmpd="sng" algn="ctr">
          <a:solidFill>
            <a:schemeClr val="accent4">
              <a:shade val="60000"/>
              <a:satMod val="300000"/>
            </a:schemeClr>
          </a:solidFill>
          <a:prstDash val="solid"/>
        </a:ln>
        <a:effectLst>
          <a:glow rad="63500">
            <a:schemeClr val="accent4"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بلایای طبیعی (سیل، زلزله، طوفان، بیماری و ...)</a:t>
          </a:r>
          <a:endParaRPr lang="fa-IR" sz="1600" kern="12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sp:txBody>
      <dsp:txXfrm>
        <a:off x="1872953" y="2250421"/>
        <a:ext cx="4989985" cy="756957"/>
      </dsp:txXfrm>
    </dsp:sp>
    <dsp:sp modelId="{9D9BC699-06D2-424F-B32F-52C3CF800216}">
      <dsp:nvSpPr>
        <dsp:cNvPr id="0" name=""/>
        <dsp:cNvSpPr/>
      </dsp:nvSpPr>
      <dsp:spPr>
        <a:xfrm rot="8657599">
          <a:off x="6812031" y="3308636"/>
          <a:ext cx="792160" cy="27526"/>
        </a:xfrm>
        <a:custGeom>
          <a:avLst/>
          <a:gdLst/>
          <a:ahLst/>
          <a:cxnLst/>
          <a:rect l="0" t="0" r="0" b="0"/>
          <a:pathLst>
            <a:path>
              <a:moveTo>
                <a:pt x="0" y="13763"/>
              </a:moveTo>
              <a:lnTo>
                <a:pt x="792160" y="13763"/>
              </a:lnTo>
            </a:path>
          </a:pathLst>
        </a:custGeom>
        <a:noFill/>
        <a:ln w="1905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7188307" y="3302595"/>
        <a:ext cx="39608" cy="39608"/>
      </dsp:txXfrm>
    </dsp:sp>
    <dsp:sp modelId="{618C0076-62A9-4C03-9E3C-C34B76AC01A7}">
      <dsp:nvSpPr>
        <dsp:cNvPr id="0" name=""/>
        <dsp:cNvSpPr/>
      </dsp:nvSpPr>
      <dsp:spPr>
        <a:xfrm>
          <a:off x="1849403" y="3151537"/>
          <a:ext cx="5037085" cy="80405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1000"/>
              </a:schemeClr>
            </a:gs>
            <a:gs pos="68000">
              <a:schemeClr val="accent4">
                <a:tint val="77000"/>
              </a:schemeClr>
            </a:gs>
            <a:gs pos="81000">
              <a:schemeClr val="accent4">
                <a:tint val="79000"/>
              </a:schemeClr>
            </a:gs>
            <a:gs pos="86000">
              <a:schemeClr val="accent4">
                <a:tint val="73000"/>
              </a:schemeClr>
            </a:gs>
            <a:gs pos="100000">
              <a:schemeClr val="accent4">
                <a:tint val="35000"/>
              </a:schemeClr>
            </a:gs>
          </a:gsLst>
          <a:lin ang="5400000" scaled="1"/>
        </a:gradFill>
        <a:ln w="9525" cap="flat" cmpd="sng" algn="ctr">
          <a:solidFill>
            <a:schemeClr val="accent4">
              <a:shade val="60000"/>
              <a:satMod val="300000"/>
            </a:schemeClr>
          </a:solidFill>
          <a:prstDash val="solid"/>
        </a:ln>
        <a:effectLst>
          <a:glow rad="63500">
            <a:schemeClr val="accent4"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بلایای اخلاقی (عجب، حسد، کبر، ظلم، فساد و ...)</a:t>
          </a:r>
          <a:endParaRPr lang="fa-IR" sz="1600" kern="12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sp:txBody>
      <dsp:txXfrm>
        <a:off x="1872953" y="3175087"/>
        <a:ext cx="4989985" cy="7569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A519FC-0FC2-4D97-BCA0-0FBDA33ED8C3}">
      <dsp:nvSpPr>
        <dsp:cNvPr id="0" name=""/>
        <dsp:cNvSpPr/>
      </dsp:nvSpPr>
      <dsp:spPr>
        <a:xfrm>
          <a:off x="7693009" y="500041"/>
          <a:ext cx="1441405" cy="72070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1000"/>
              </a:schemeClr>
            </a:gs>
            <a:gs pos="68000">
              <a:schemeClr val="accent4">
                <a:tint val="77000"/>
              </a:schemeClr>
            </a:gs>
            <a:gs pos="81000">
              <a:schemeClr val="accent4">
                <a:tint val="79000"/>
              </a:schemeClr>
            </a:gs>
            <a:gs pos="86000">
              <a:schemeClr val="accent4">
                <a:tint val="73000"/>
              </a:schemeClr>
            </a:gs>
            <a:gs pos="100000">
              <a:schemeClr val="accent4">
                <a:tint val="35000"/>
              </a:schemeClr>
            </a:gs>
          </a:gsLst>
          <a:lin ang="5400000" scaled="1"/>
        </a:gradFill>
        <a:ln w="9525" cap="flat" cmpd="sng" algn="ctr">
          <a:solidFill>
            <a:schemeClr val="accent4">
              <a:shade val="60000"/>
              <a:satMod val="300000"/>
            </a:schemeClr>
          </a:solidFill>
          <a:prstDash val="solid"/>
        </a:ln>
        <a:effectLst>
          <a:glow rad="63500">
            <a:schemeClr val="accent4"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ب. نحوه پاسخ به مساله</a:t>
          </a:r>
          <a:endParaRPr lang="fa-IR" sz="1600" kern="12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sp:txBody>
      <dsp:txXfrm>
        <a:off x="7714118" y="521150"/>
        <a:ext cx="1399187" cy="678484"/>
      </dsp:txXfrm>
    </dsp:sp>
    <dsp:sp modelId="{EB13021B-6591-43F9-AE78-39AF8DEB70E2}">
      <dsp:nvSpPr>
        <dsp:cNvPr id="0" name=""/>
        <dsp:cNvSpPr/>
      </dsp:nvSpPr>
      <dsp:spPr>
        <a:xfrm rot="10800000">
          <a:off x="7116447" y="848056"/>
          <a:ext cx="576562" cy="24673"/>
        </a:xfrm>
        <a:custGeom>
          <a:avLst/>
          <a:gdLst/>
          <a:ahLst/>
          <a:cxnLst/>
          <a:rect l="0" t="0" r="0" b="0"/>
          <a:pathLst>
            <a:path>
              <a:moveTo>
                <a:pt x="0" y="12336"/>
              </a:moveTo>
              <a:lnTo>
                <a:pt x="576562" y="12336"/>
              </a:lnTo>
            </a:path>
          </a:pathLst>
        </a:custGeom>
        <a:noFill/>
        <a:ln w="9525" cap="flat" cmpd="sng" algn="ctr">
          <a:solidFill>
            <a:schemeClr val="accent4">
              <a:shade val="60000"/>
              <a:satMod val="300000"/>
            </a:schemeClr>
          </a:solidFill>
          <a:prstDash val="solid"/>
        </a:ln>
        <a:effectLst>
          <a:glow rad="63500">
            <a:schemeClr val="accent4"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z="-40000"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sp:txBody>
      <dsp:txXfrm rot="10800000">
        <a:off x="7390314" y="845978"/>
        <a:ext cx="28828" cy="28828"/>
      </dsp:txXfrm>
    </dsp:sp>
    <dsp:sp modelId="{7DCF723B-EC3C-4E32-ABF9-60DAAAD14482}">
      <dsp:nvSpPr>
        <dsp:cNvPr id="0" name=""/>
        <dsp:cNvSpPr/>
      </dsp:nvSpPr>
      <dsp:spPr>
        <a:xfrm>
          <a:off x="3833301" y="500041"/>
          <a:ext cx="3283146" cy="72070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1000"/>
              </a:schemeClr>
            </a:gs>
            <a:gs pos="68000">
              <a:schemeClr val="accent4">
                <a:tint val="77000"/>
              </a:schemeClr>
            </a:gs>
            <a:gs pos="81000">
              <a:schemeClr val="accent4">
                <a:tint val="79000"/>
              </a:schemeClr>
            </a:gs>
            <a:gs pos="86000">
              <a:schemeClr val="accent4">
                <a:tint val="73000"/>
              </a:schemeClr>
            </a:gs>
            <a:gs pos="100000">
              <a:schemeClr val="accent4">
                <a:tint val="35000"/>
              </a:schemeClr>
            </a:gs>
          </a:gsLst>
          <a:lin ang="5400000" scaled="1"/>
        </a:gradFill>
        <a:ln w="9525" cap="flat" cmpd="sng" algn="ctr">
          <a:solidFill>
            <a:schemeClr val="accent4">
              <a:shade val="60000"/>
              <a:satMod val="300000"/>
            </a:schemeClr>
          </a:solidFill>
          <a:prstDash val="solid"/>
        </a:ln>
        <a:effectLst>
          <a:glow rad="63500">
            <a:schemeClr val="accent4"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با توجه به مصادیق متعدد به ظاهر شر چه راه حلی برای فهم حکمت آنها وجود دارد؟</a:t>
          </a:r>
          <a:endParaRPr lang="fa-IR" sz="1600" kern="12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sp:txBody>
      <dsp:txXfrm>
        <a:off x="3854410" y="521150"/>
        <a:ext cx="3240928" cy="678484"/>
      </dsp:txXfrm>
    </dsp:sp>
    <dsp:sp modelId="{2752C07F-38D0-482C-AB89-33693454834D}">
      <dsp:nvSpPr>
        <dsp:cNvPr id="0" name=""/>
        <dsp:cNvSpPr/>
      </dsp:nvSpPr>
      <dsp:spPr>
        <a:xfrm>
          <a:off x="7214333" y="2268548"/>
          <a:ext cx="1920081" cy="72070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1000"/>
              </a:schemeClr>
            </a:gs>
            <a:gs pos="68000">
              <a:schemeClr val="accent4">
                <a:tint val="77000"/>
              </a:schemeClr>
            </a:gs>
            <a:gs pos="81000">
              <a:schemeClr val="accent4">
                <a:tint val="79000"/>
              </a:schemeClr>
            </a:gs>
            <a:gs pos="86000">
              <a:schemeClr val="accent4">
                <a:tint val="73000"/>
              </a:schemeClr>
            </a:gs>
            <a:gs pos="100000">
              <a:schemeClr val="accent4">
                <a:tint val="35000"/>
              </a:schemeClr>
            </a:gs>
          </a:gsLst>
          <a:lin ang="5400000" scaled="1"/>
        </a:gradFill>
        <a:ln w="9525" cap="flat" cmpd="sng" algn="ctr">
          <a:solidFill>
            <a:schemeClr val="accent4">
              <a:shade val="60000"/>
              <a:satMod val="300000"/>
            </a:schemeClr>
          </a:solidFill>
          <a:prstDash val="solid"/>
        </a:ln>
        <a:effectLst>
          <a:glow rad="63500">
            <a:schemeClr val="accent4"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برای فهم راه حل به این مثل توجه کنید</a:t>
          </a:r>
          <a:endParaRPr lang="fa-IR" sz="1600" kern="12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sp:txBody>
      <dsp:txXfrm>
        <a:off x="7235442" y="2289657"/>
        <a:ext cx="1877863" cy="678484"/>
      </dsp:txXfrm>
    </dsp:sp>
    <dsp:sp modelId="{F0E1B3C8-41E7-40B3-AF33-52A790449EA6}">
      <dsp:nvSpPr>
        <dsp:cNvPr id="0" name=""/>
        <dsp:cNvSpPr/>
      </dsp:nvSpPr>
      <dsp:spPr>
        <a:xfrm rot="10800000">
          <a:off x="6637771" y="2616563"/>
          <a:ext cx="576562" cy="24673"/>
        </a:xfrm>
        <a:custGeom>
          <a:avLst/>
          <a:gdLst/>
          <a:ahLst/>
          <a:cxnLst/>
          <a:rect l="0" t="0" r="0" b="0"/>
          <a:pathLst>
            <a:path>
              <a:moveTo>
                <a:pt x="0" y="12336"/>
              </a:moveTo>
              <a:lnTo>
                <a:pt x="576562" y="12336"/>
              </a:lnTo>
            </a:path>
          </a:pathLst>
        </a:custGeom>
        <a:noFill/>
        <a:ln w="9525" cap="flat" cmpd="sng" algn="ctr">
          <a:solidFill>
            <a:schemeClr val="accent4">
              <a:shade val="60000"/>
              <a:satMod val="300000"/>
            </a:schemeClr>
          </a:solidFill>
          <a:prstDash val="solid"/>
        </a:ln>
        <a:effectLst>
          <a:glow rad="63500">
            <a:schemeClr val="accent4"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z="-40000"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sp:txBody>
      <dsp:txXfrm rot="10800000">
        <a:off x="6911638" y="2614485"/>
        <a:ext cx="28828" cy="28828"/>
      </dsp:txXfrm>
    </dsp:sp>
    <dsp:sp modelId="{9F80C0AE-C58F-4936-8BD9-2B1218A7AEB5}">
      <dsp:nvSpPr>
        <dsp:cNvPr id="0" name=""/>
        <dsp:cNvSpPr/>
      </dsp:nvSpPr>
      <dsp:spPr>
        <a:xfrm>
          <a:off x="6063486" y="2268548"/>
          <a:ext cx="574284" cy="72070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1000"/>
              </a:schemeClr>
            </a:gs>
            <a:gs pos="68000">
              <a:schemeClr val="accent4">
                <a:tint val="77000"/>
              </a:schemeClr>
            </a:gs>
            <a:gs pos="81000">
              <a:schemeClr val="accent4">
                <a:tint val="79000"/>
              </a:schemeClr>
            </a:gs>
            <a:gs pos="86000">
              <a:schemeClr val="accent4">
                <a:tint val="73000"/>
              </a:schemeClr>
            </a:gs>
            <a:gs pos="100000">
              <a:schemeClr val="accent4">
                <a:tint val="35000"/>
              </a:schemeClr>
            </a:gs>
          </a:gsLst>
          <a:lin ang="5400000" scaled="1"/>
        </a:gradFill>
        <a:ln w="9525" cap="flat" cmpd="sng" algn="ctr">
          <a:solidFill>
            <a:schemeClr val="accent4">
              <a:shade val="60000"/>
              <a:satMod val="300000"/>
            </a:schemeClr>
          </a:solidFill>
          <a:prstDash val="solid"/>
        </a:ln>
        <a:effectLst>
          <a:glow rad="63500">
            <a:schemeClr val="accent4"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مثال</a:t>
          </a:r>
          <a:endParaRPr lang="fa-IR" sz="1600" kern="12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sp:txBody>
      <dsp:txXfrm>
        <a:off x="6080306" y="2285368"/>
        <a:ext cx="540644" cy="687062"/>
      </dsp:txXfrm>
    </dsp:sp>
    <dsp:sp modelId="{F178B5D0-8F20-472B-B0F7-BE4DC3068AAA}">
      <dsp:nvSpPr>
        <dsp:cNvPr id="0" name=""/>
        <dsp:cNvSpPr/>
      </dsp:nvSpPr>
      <dsp:spPr>
        <a:xfrm rot="14308102">
          <a:off x="5223966" y="2146713"/>
          <a:ext cx="1102478" cy="24673"/>
        </a:xfrm>
        <a:custGeom>
          <a:avLst/>
          <a:gdLst/>
          <a:ahLst/>
          <a:cxnLst/>
          <a:rect l="0" t="0" r="0" b="0"/>
          <a:pathLst>
            <a:path>
              <a:moveTo>
                <a:pt x="0" y="12336"/>
              </a:moveTo>
              <a:lnTo>
                <a:pt x="1102478" y="12336"/>
              </a:lnTo>
            </a:path>
          </a:pathLst>
        </a:custGeom>
        <a:noFill/>
        <a:ln w="9525" cap="flat" cmpd="sng" algn="ctr">
          <a:solidFill>
            <a:schemeClr val="accent4">
              <a:shade val="60000"/>
              <a:satMod val="300000"/>
            </a:schemeClr>
          </a:solidFill>
          <a:prstDash val="solid"/>
        </a:ln>
        <a:effectLst>
          <a:glow rad="63500">
            <a:schemeClr val="accent4"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z="-40000"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sp:txBody>
      <dsp:txXfrm rot="10800000">
        <a:off x="5747643" y="2131488"/>
        <a:ext cx="55123" cy="55123"/>
      </dsp:txXfrm>
    </dsp:sp>
    <dsp:sp modelId="{E081D0A5-E428-4907-A621-CADDD288579B}">
      <dsp:nvSpPr>
        <dsp:cNvPr id="0" name=""/>
        <dsp:cNvSpPr/>
      </dsp:nvSpPr>
      <dsp:spPr>
        <a:xfrm>
          <a:off x="3594417" y="1328849"/>
          <a:ext cx="1892507" cy="72070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1000"/>
              </a:schemeClr>
            </a:gs>
            <a:gs pos="68000">
              <a:schemeClr val="accent4">
                <a:tint val="77000"/>
              </a:schemeClr>
            </a:gs>
            <a:gs pos="81000">
              <a:schemeClr val="accent4">
                <a:tint val="79000"/>
              </a:schemeClr>
            </a:gs>
            <a:gs pos="86000">
              <a:schemeClr val="accent4">
                <a:tint val="73000"/>
              </a:schemeClr>
            </a:gs>
            <a:gs pos="100000">
              <a:schemeClr val="accent4">
                <a:tint val="35000"/>
              </a:schemeClr>
            </a:gs>
          </a:gsLst>
          <a:lin ang="5400000" scaled="1"/>
        </a:gradFill>
        <a:ln w="9525" cap="flat" cmpd="sng" algn="ctr">
          <a:solidFill>
            <a:schemeClr val="accent4">
              <a:shade val="60000"/>
              <a:satMod val="300000"/>
            </a:schemeClr>
          </a:solidFill>
          <a:prstDash val="solid"/>
        </a:ln>
        <a:effectLst>
          <a:glow rad="63500">
            <a:schemeClr val="accent4"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مجموعه زوایای هر مثلثی برابر با 180 درجه </a:t>
          </a:r>
          <a:endParaRPr lang="fa-IR" sz="1600" kern="12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sp:txBody>
      <dsp:txXfrm>
        <a:off x="3615526" y="1349958"/>
        <a:ext cx="1850289" cy="678484"/>
      </dsp:txXfrm>
    </dsp:sp>
    <dsp:sp modelId="{5BFC7D1C-A440-45DA-97A9-0DD55281878B}">
      <dsp:nvSpPr>
        <dsp:cNvPr id="0" name=""/>
        <dsp:cNvSpPr/>
      </dsp:nvSpPr>
      <dsp:spPr>
        <a:xfrm rot="12942401">
          <a:off x="2951117" y="1469662"/>
          <a:ext cx="710038" cy="24673"/>
        </a:xfrm>
        <a:custGeom>
          <a:avLst/>
          <a:gdLst/>
          <a:ahLst/>
          <a:cxnLst/>
          <a:rect l="0" t="0" r="0" b="0"/>
          <a:pathLst>
            <a:path>
              <a:moveTo>
                <a:pt x="0" y="12336"/>
              </a:moveTo>
              <a:lnTo>
                <a:pt x="710038" y="12336"/>
              </a:lnTo>
            </a:path>
          </a:pathLst>
        </a:custGeom>
        <a:noFill/>
        <a:ln w="9525" cap="flat" cmpd="sng" algn="ctr">
          <a:solidFill>
            <a:schemeClr val="accent4">
              <a:shade val="60000"/>
              <a:satMod val="300000"/>
            </a:schemeClr>
          </a:solidFill>
          <a:prstDash val="solid"/>
        </a:ln>
        <a:effectLst>
          <a:glow rad="63500">
            <a:schemeClr val="accent4"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z="-40000"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sp:txBody>
      <dsp:txXfrm rot="10800000">
        <a:off x="3288385" y="1464248"/>
        <a:ext cx="35501" cy="35501"/>
      </dsp:txXfrm>
    </dsp:sp>
    <dsp:sp modelId="{490114A4-C82D-4481-9539-3063A571540B}">
      <dsp:nvSpPr>
        <dsp:cNvPr id="0" name=""/>
        <dsp:cNvSpPr/>
      </dsp:nvSpPr>
      <dsp:spPr>
        <a:xfrm>
          <a:off x="19098" y="914445"/>
          <a:ext cx="2998757" cy="72070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1000"/>
              </a:schemeClr>
            </a:gs>
            <a:gs pos="68000">
              <a:schemeClr val="accent4">
                <a:tint val="77000"/>
              </a:schemeClr>
            </a:gs>
            <a:gs pos="81000">
              <a:schemeClr val="accent4">
                <a:tint val="79000"/>
              </a:schemeClr>
            </a:gs>
            <a:gs pos="86000">
              <a:schemeClr val="accent4">
                <a:tint val="73000"/>
              </a:schemeClr>
            </a:gs>
            <a:gs pos="100000">
              <a:schemeClr val="accent4">
                <a:tint val="35000"/>
              </a:schemeClr>
            </a:gs>
          </a:gsLst>
          <a:lin ang="5400000" scaled="1"/>
        </a:gradFill>
        <a:ln w="9525" cap="flat" cmpd="sng" algn="ctr">
          <a:solidFill>
            <a:schemeClr val="accent4">
              <a:shade val="60000"/>
              <a:satMod val="300000"/>
            </a:schemeClr>
          </a:solidFill>
          <a:prstDash val="solid"/>
        </a:ln>
        <a:effectLst>
          <a:glow rad="63500">
            <a:schemeClr val="accent4"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آیا مثلثی که از سه جزء اتم یک هیدروژن درست می شود نیز اینچنین است؟</a:t>
          </a:r>
          <a:endParaRPr lang="fa-IR" sz="1600" kern="12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sp:txBody>
      <dsp:txXfrm>
        <a:off x="40207" y="935554"/>
        <a:ext cx="2956539" cy="678484"/>
      </dsp:txXfrm>
    </dsp:sp>
    <dsp:sp modelId="{8573392F-C6AD-4AB8-BC1F-305BD0E6033D}">
      <dsp:nvSpPr>
        <dsp:cNvPr id="0" name=""/>
        <dsp:cNvSpPr/>
      </dsp:nvSpPr>
      <dsp:spPr>
        <a:xfrm rot="8657599">
          <a:off x="2951117" y="1884066"/>
          <a:ext cx="710038" cy="24673"/>
        </a:xfrm>
        <a:custGeom>
          <a:avLst/>
          <a:gdLst/>
          <a:ahLst/>
          <a:cxnLst/>
          <a:rect l="0" t="0" r="0" b="0"/>
          <a:pathLst>
            <a:path>
              <a:moveTo>
                <a:pt x="0" y="12336"/>
              </a:moveTo>
              <a:lnTo>
                <a:pt x="710038" y="12336"/>
              </a:lnTo>
            </a:path>
          </a:pathLst>
        </a:custGeom>
        <a:noFill/>
        <a:ln w="9525" cap="flat" cmpd="sng" algn="ctr">
          <a:solidFill>
            <a:schemeClr val="accent4">
              <a:shade val="60000"/>
              <a:satMod val="300000"/>
            </a:schemeClr>
          </a:solidFill>
          <a:prstDash val="solid"/>
        </a:ln>
        <a:effectLst>
          <a:glow rad="63500">
            <a:schemeClr val="accent4"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z="-40000"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sp:txBody>
      <dsp:txXfrm rot="10800000">
        <a:off x="3288385" y="1878652"/>
        <a:ext cx="35501" cy="35501"/>
      </dsp:txXfrm>
    </dsp:sp>
    <dsp:sp modelId="{919F211C-BAC9-4CE9-AC1E-7443ECEB1558}">
      <dsp:nvSpPr>
        <dsp:cNvPr id="0" name=""/>
        <dsp:cNvSpPr/>
      </dsp:nvSpPr>
      <dsp:spPr>
        <a:xfrm>
          <a:off x="19098" y="1743253"/>
          <a:ext cx="2998757" cy="72070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1000"/>
              </a:schemeClr>
            </a:gs>
            <a:gs pos="68000">
              <a:schemeClr val="accent4">
                <a:tint val="77000"/>
              </a:schemeClr>
            </a:gs>
            <a:gs pos="81000">
              <a:schemeClr val="accent4">
                <a:tint val="79000"/>
              </a:schemeClr>
            </a:gs>
            <a:gs pos="86000">
              <a:schemeClr val="accent4">
                <a:tint val="73000"/>
              </a:schemeClr>
            </a:gs>
            <a:gs pos="100000">
              <a:schemeClr val="accent4">
                <a:tint val="35000"/>
              </a:schemeClr>
            </a:gs>
          </a:gsLst>
          <a:lin ang="5400000" scaled="1"/>
        </a:gradFill>
        <a:ln w="9525" cap="flat" cmpd="sng" algn="ctr">
          <a:solidFill>
            <a:schemeClr val="accent4">
              <a:shade val="60000"/>
              <a:satMod val="300000"/>
            </a:schemeClr>
          </a:solidFill>
          <a:prstDash val="solid"/>
        </a:ln>
        <a:effectLst>
          <a:glow rad="63500">
            <a:schemeClr val="accent4"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مثلثی که از برخورد سه کهکشان فرض می شود نیز چنین است؟</a:t>
          </a:r>
          <a:endParaRPr lang="fa-IR" sz="1600" kern="12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sp:txBody>
      <dsp:txXfrm>
        <a:off x="40207" y="1764362"/>
        <a:ext cx="2956539" cy="678484"/>
      </dsp:txXfrm>
    </dsp:sp>
    <dsp:sp modelId="{99F7C2F3-0D24-41C1-8616-9921C1B1C190}">
      <dsp:nvSpPr>
        <dsp:cNvPr id="0" name=""/>
        <dsp:cNvSpPr/>
      </dsp:nvSpPr>
      <dsp:spPr>
        <a:xfrm rot="7291898">
          <a:off x="5223966" y="3086412"/>
          <a:ext cx="1102478" cy="24673"/>
        </a:xfrm>
        <a:custGeom>
          <a:avLst/>
          <a:gdLst/>
          <a:ahLst/>
          <a:cxnLst/>
          <a:rect l="0" t="0" r="0" b="0"/>
          <a:pathLst>
            <a:path>
              <a:moveTo>
                <a:pt x="0" y="12336"/>
              </a:moveTo>
              <a:lnTo>
                <a:pt x="1102478" y="12336"/>
              </a:lnTo>
            </a:path>
          </a:pathLst>
        </a:custGeom>
        <a:noFill/>
        <a:ln w="9525" cap="flat" cmpd="sng" algn="ctr">
          <a:solidFill>
            <a:schemeClr val="accent4">
              <a:shade val="60000"/>
              <a:satMod val="300000"/>
            </a:schemeClr>
          </a:solidFill>
          <a:prstDash val="solid"/>
        </a:ln>
        <a:effectLst>
          <a:glow rad="63500">
            <a:schemeClr val="accent4"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z="-40000"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sp:txBody>
      <dsp:txXfrm rot="10800000">
        <a:off x="5747643" y="3071187"/>
        <a:ext cx="55123" cy="55123"/>
      </dsp:txXfrm>
    </dsp:sp>
    <dsp:sp modelId="{A801A9E6-462F-4CAB-83FE-E5E608F1704F}">
      <dsp:nvSpPr>
        <dsp:cNvPr id="0" name=""/>
        <dsp:cNvSpPr/>
      </dsp:nvSpPr>
      <dsp:spPr>
        <a:xfrm>
          <a:off x="4045519" y="3208247"/>
          <a:ext cx="1441405" cy="72070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1000"/>
              </a:schemeClr>
            </a:gs>
            <a:gs pos="68000">
              <a:schemeClr val="accent4">
                <a:tint val="77000"/>
              </a:schemeClr>
            </a:gs>
            <a:gs pos="81000">
              <a:schemeClr val="accent4">
                <a:tint val="79000"/>
              </a:schemeClr>
            </a:gs>
            <a:gs pos="86000">
              <a:schemeClr val="accent4">
                <a:tint val="73000"/>
              </a:schemeClr>
            </a:gs>
            <a:gs pos="100000">
              <a:schemeClr val="accent4">
                <a:tint val="35000"/>
              </a:schemeClr>
            </a:gs>
          </a:gsLst>
          <a:lin ang="5400000" scaled="1"/>
        </a:gradFill>
        <a:ln w="9525" cap="flat" cmpd="sng" algn="ctr">
          <a:solidFill>
            <a:schemeClr val="accent4">
              <a:shade val="60000"/>
              <a:satMod val="300000"/>
            </a:schemeClr>
          </a:solidFill>
          <a:prstDash val="solid"/>
        </a:ln>
        <a:effectLst>
          <a:glow rad="63500">
            <a:schemeClr val="accent4"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برای پاسخ دو روش داریم</a:t>
          </a:r>
          <a:endParaRPr lang="fa-IR" sz="1600" kern="12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sp:txBody>
      <dsp:txXfrm>
        <a:off x="4066628" y="3229356"/>
        <a:ext cx="1399187" cy="678484"/>
      </dsp:txXfrm>
    </dsp:sp>
    <dsp:sp modelId="{69792AAC-A162-4E08-AC1C-AFC13B47F255}">
      <dsp:nvSpPr>
        <dsp:cNvPr id="0" name=""/>
        <dsp:cNvSpPr/>
      </dsp:nvSpPr>
      <dsp:spPr>
        <a:xfrm rot="13340164">
          <a:off x="3367251" y="3293614"/>
          <a:ext cx="779973" cy="24673"/>
        </a:xfrm>
        <a:custGeom>
          <a:avLst/>
          <a:gdLst/>
          <a:ahLst/>
          <a:cxnLst/>
          <a:rect l="0" t="0" r="0" b="0"/>
          <a:pathLst>
            <a:path>
              <a:moveTo>
                <a:pt x="0" y="12336"/>
              </a:moveTo>
              <a:lnTo>
                <a:pt x="779973" y="12336"/>
              </a:lnTo>
            </a:path>
          </a:pathLst>
        </a:custGeom>
        <a:noFill/>
        <a:ln w="9525" cap="flat" cmpd="sng" algn="ctr">
          <a:solidFill>
            <a:schemeClr val="accent4">
              <a:shade val="60000"/>
              <a:satMod val="300000"/>
            </a:schemeClr>
          </a:solidFill>
          <a:prstDash val="solid"/>
        </a:ln>
        <a:effectLst>
          <a:glow rad="63500">
            <a:schemeClr val="accent4"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z="-40000"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sp:txBody>
      <dsp:txXfrm rot="10800000">
        <a:off x="3737739" y="3286452"/>
        <a:ext cx="38998" cy="38998"/>
      </dsp:txXfrm>
    </dsp:sp>
    <dsp:sp modelId="{6584F5AB-7D9A-40D9-AA4F-599025F62B83}">
      <dsp:nvSpPr>
        <dsp:cNvPr id="0" name=""/>
        <dsp:cNvSpPr/>
      </dsp:nvSpPr>
      <dsp:spPr>
        <a:xfrm>
          <a:off x="2027552" y="2682952"/>
          <a:ext cx="1441405" cy="72070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1000"/>
              </a:schemeClr>
            </a:gs>
            <a:gs pos="68000">
              <a:schemeClr val="accent4">
                <a:tint val="77000"/>
              </a:schemeClr>
            </a:gs>
            <a:gs pos="81000">
              <a:schemeClr val="accent4">
                <a:tint val="79000"/>
              </a:schemeClr>
            </a:gs>
            <a:gs pos="86000">
              <a:schemeClr val="accent4">
                <a:tint val="73000"/>
              </a:schemeClr>
            </a:gs>
            <a:gs pos="100000">
              <a:schemeClr val="accent4">
                <a:tint val="35000"/>
              </a:schemeClr>
            </a:gs>
          </a:gsLst>
          <a:lin ang="5400000" scaled="1"/>
        </a:gradFill>
        <a:ln w="9525" cap="flat" cmpd="sng" algn="ctr">
          <a:solidFill>
            <a:schemeClr val="accent4">
              <a:shade val="60000"/>
              <a:satMod val="300000"/>
            </a:schemeClr>
          </a:solidFill>
          <a:prstDash val="solid"/>
        </a:ln>
        <a:effectLst>
          <a:glow rad="63500">
            <a:schemeClr val="accent4"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استقرایی</a:t>
          </a:r>
          <a:endParaRPr lang="fa-IR" sz="1600" kern="12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sp:txBody>
      <dsp:txXfrm>
        <a:off x="2048661" y="2704061"/>
        <a:ext cx="1399187" cy="678484"/>
      </dsp:txXfrm>
    </dsp:sp>
    <dsp:sp modelId="{2B1D0F50-847F-4773-B9C0-880B03BE9020}">
      <dsp:nvSpPr>
        <dsp:cNvPr id="0" name=""/>
        <dsp:cNvSpPr/>
      </dsp:nvSpPr>
      <dsp:spPr>
        <a:xfrm rot="10800000">
          <a:off x="1450990" y="3030967"/>
          <a:ext cx="576562" cy="24673"/>
        </a:xfrm>
        <a:custGeom>
          <a:avLst/>
          <a:gdLst/>
          <a:ahLst/>
          <a:cxnLst/>
          <a:rect l="0" t="0" r="0" b="0"/>
          <a:pathLst>
            <a:path>
              <a:moveTo>
                <a:pt x="0" y="12336"/>
              </a:moveTo>
              <a:lnTo>
                <a:pt x="576562" y="12336"/>
              </a:lnTo>
            </a:path>
          </a:pathLst>
        </a:custGeom>
        <a:noFill/>
        <a:ln w="9525" cap="flat" cmpd="sng" algn="ctr">
          <a:solidFill>
            <a:schemeClr val="accent4">
              <a:shade val="60000"/>
              <a:satMod val="300000"/>
            </a:schemeClr>
          </a:solidFill>
          <a:prstDash val="solid"/>
        </a:ln>
        <a:effectLst>
          <a:glow rad="63500">
            <a:schemeClr val="accent4"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z="-40000"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sp:txBody>
      <dsp:txXfrm rot="10800000">
        <a:off x="1724857" y="3028889"/>
        <a:ext cx="28828" cy="28828"/>
      </dsp:txXfrm>
    </dsp:sp>
    <dsp:sp modelId="{1F6C8EE7-3FAA-45C1-AA85-745A7187EFEE}">
      <dsp:nvSpPr>
        <dsp:cNvPr id="0" name=""/>
        <dsp:cNvSpPr/>
      </dsp:nvSpPr>
      <dsp:spPr>
        <a:xfrm>
          <a:off x="9584" y="2572061"/>
          <a:ext cx="1441405" cy="94248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1000"/>
              </a:schemeClr>
            </a:gs>
            <a:gs pos="68000">
              <a:schemeClr val="accent4">
                <a:tint val="77000"/>
              </a:schemeClr>
            </a:gs>
            <a:gs pos="81000">
              <a:schemeClr val="accent4">
                <a:tint val="79000"/>
              </a:schemeClr>
            </a:gs>
            <a:gs pos="86000">
              <a:schemeClr val="accent4">
                <a:tint val="73000"/>
              </a:schemeClr>
            </a:gs>
            <a:gs pos="100000">
              <a:schemeClr val="accent4">
                <a:tint val="35000"/>
              </a:schemeClr>
            </a:gs>
          </a:gsLst>
          <a:lin ang="5400000" scaled="1"/>
        </a:gradFill>
        <a:ln w="9525" cap="flat" cmpd="sng" algn="ctr">
          <a:solidFill>
            <a:schemeClr val="accent4">
              <a:shade val="60000"/>
              <a:satMod val="300000"/>
            </a:schemeClr>
          </a:solidFill>
          <a:prstDash val="solid"/>
        </a:ln>
        <a:effectLst>
          <a:glow rad="63500">
            <a:schemeClr val="accent4"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مفید یقین نیست و احتمال خلاف را نفی نمی کند</a:t>
          </a:r>
          <a:endParaRPr lang="fa-IR" sz="1600" kern="12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sp:txBody>
      <dsp:txXfrm>
        <a:off x="37188" y="2599665"/>
        <a:ext cx="1386197" cy="887276"/>
      </dsp:txXfrm>
    </dsp:sp>
    <dsp:sp modelId="{C43D9D8C-CC0E-4447-BEF4-D4AB8926738C}">
      <dsp:nvSpPr>
        <dsp:cNvPr id="0" name=""/>
        <dsp:cNvSpPr/>
      </dsp:nvSpPr>
      <dsp:spPr>
        <a:xfrm rot="8259836">
          <a:off x="3367251" y="3818909"/>
          <a:ext cx="779973" cy="24673"/>
        </a:xfrm>
        <a:custGeom>
          <a:avLst/>
          <a:gdLst/>
          <a:ahLst/>
          <a:cxnLst/>
          <a:rect l="0" t="0" r="0" b="0"/>
          <a:pathLst>
            <a:path>
              <a:moveTo>
                <a:pt x="0" y="12336"/>
              </a:moveTo>
              <a:lnTo>
                <a:pt x="779973" y="12336"/>
              </a:lnTo>
            </a:path>
          </a:pathLst>
        </a:custGeom>
        <a:noFill/>
        <a:ln w="9525" cap="flat" cmpd="sng" algn="ctr">
          <a:solidFill>
            <a:schemeClr val="accent4">
              <a:shade val="60000"/>
              <a:satMod val="300000"/>
            </a:schemeClr>
          </a:solidFill>
          <a:prstDash val="solid"/>
        </a:ln>
        <a:effectLst>
          <a:glow rad="63500">
            <a:schemeClr val="accent4"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z="-40000"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sp:txBody>
      <dsp:txXfrm rot="10800000">
        <a:off x="3737739" y="3811747"/>
        <a:ext cx="38998" cy="38998"/>
      </dsp:txXfrm>
    </dsp:sp>
    <dsp:sp modelId="{D5A119E5-2D66-4BE1-AFCB-DC2810120887}">
      <dsp:nvSpPr>
        <dsp:cNvPr id="0" name=""/>
        <dsp:cNvSpPr/>
      </dsp:nvSpPr>
      <dsp:spPr>
        <a:xfrm>
          <a:off x="2027552" y="3733542"/>
          <a:ext cx="1441405" cy="72070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1000"/>
              </a:schemeClr>
            </a:gs>
            <a:gs pos="68000">
              <a:schemeClr val="accent4">
                <a:tint val="77000"/>
              </a:schemeClr>
            </a:gs>
            <a:gs pos="81000">
              <a:schemeClr val="accent4">
                <a:tint val="79000"/>
              </a:schemeClr>
            </a:gs>
            <a:gs pos="86000">
              <a:schemeClr val="accent4">
                <a:tint val="73000"/>
              </a:schemeClr>
            </a:gs>
            <a:gs pos="100000">
              <a:schemeClr val="accent4">
                <a:tint val="35000"/>
              </a:schemeClr>
            </a:gs>
          </a:gsLst>
          <a:lin ang="5400000" scaled="1"/>
        </a:gradFill>
        <a:ln w="9525" cap="flat" cmpd="sng" algn="ctr">
          <a:solidFill>
            <a:schemeClr val="accent4">
              <a:shade val="60000"/>
              <a:satMod val="300000"/>
            </a:schemeClr>
          </a:solidFill>
          <a:prstDash val="solid"/>
        </a:ln>
        <a:effectLst>
          <a:glow rad="63500">
            <a:schemeClr val="accent4"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قیاسی</a:t>
          </a:r>
          <a:endParaRPr lang="fa-IR" sz="1600" kern="12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sp:txBody>
      <dsp:txXfrm>
        <a:off x="2048661" y="3754651"/>
        <a:ext cx="1399187" cy="678484"/>
      </dsp:txXfrm>
    </dsp:sp>
    <dsp:sp modelId="{E747BACF-622D-45E8-BEEE-D97D48C2CAE8}">
      <dsp:nvSpPr>
        <dsp:cNvPr id="0" name=""/>
        <dsp:cNvSpPr/>
      </dsp:nvSpPr>
      <dsp:spPr>
        <a:xfrm rot="10800000">
          <a:off x="1450990" y="4081557"/>
          <a:ext cx="576562" cy="24673"/>
        </a:xfrm>
        <a:custGeom>
          <a:avLst/>
          <a:gdLst/>
          <a:ahLst/>
          <a:cxnLst/>
          <a:rect l="0" t="0" r="0" b="0"/>
          <a:pathLst>
            <a:path>
              <a:moveTo>
                <a:pt x="0" y="12336"/>
              </a:moveTo>
              <a:lnTo>
                <a:pt x="576562" y="12336"/>
              </a:lnTo>
            </a:path>
          </a:pathLst>
        </a:custGeom>
        <a:noFill/>
        <a:ln w="9525" cap="flat" cmpd="sng" algn="ctr">
          <a:solidFill>
            <a:schemeClr val="accent4">
              <a:shade val="60000"/>
              <a:satMod val="300000"/>
            </a:schemeClr>
          </a:solidFill>
          <a:prstDash val="solid"/>
        </a:ln>
        <a:effectLst>
          <a:glow rad="63500">
            <a:schemeClr val="accent4"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z="-40000"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sp:txBody>
      <dsp:txXfrm rot="10800000">
        <a:off x="1724857" y="4079479"/>
        <a:ext cx="28828" cy="28828"/>
      </dsp:txXfrm>
    </dsp:sp>
    <dsp:sp modelId="{0407FCD0-F0FC-42D5-BEFD-0601DCADDAE8}">
      <dsp:nvSpPr>
        <dsp:cNvPr id="0" name=""/>
        <dsp:cNvSpPr/>
      </dsp:nvSpPr>
      <dsp:spPr>
        <a:xfrm>
          <a:off x="9584" y="3622651"/>
          <a:ext cx="1441405" cy="94248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1000"/>
              </a:schemeClr>
            </a:gs>
            <a:gs pos="68000">
              <a:schemeClr val="accent4">
                <a:tint val="77000"/>
              </a:schemeClr>
            </a:gs>
            <a:gs pos="81000">
              <a:schemeClr val="accent4">
                <a:tint val="79000"/>
              </a:schemeClr>
            </a:gs>
            <a:gs pos="86000">
              <a:schemeClr val="accent4">
                <a:tint val="73000"/>
              </a:schemeClr>
            </a:gs>
            <a:gs pos="100000">
              <a:schemeClr val="accent4">
                <a:tint val="35000"/>
              </a:schemeClr>
            </a:gs>
          </a:gsLst>
          <a:lin ang="5400000" scaled="1"/>
        </a:gradFill>
        <a:ln w="9525" cap="flat" cmpd="sng" algn="ctr">
          <a:solidFill>
            <a:schemeClr val="accent4">
              <a:shade val="60000"/>
              <a:satMod val="300000"/>
            </a:schemeClr>
          </a:solidFill>
          <a:prstDash val="solid"/>
        </a:ln>
        <a:effectLst>
          <a:glow rad="63500">
            <a:schemeClr val="accent4"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اگر با مقدمات یقینی ثابت شد هر احتمال خطایی نفی شود</a:t>
          </a:r>
          <a:endParaRPr lang="fa-IR" sz="1600" kern="12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sp:txBody>
      <dsp:txXfrm>
        <a:off x="37188" y="3650255"/>
        <a:ext cx="1386197" cy="887276"/>
      </dsp:txXfrm>
    </dsp:sp>
    <dsp:sp modelId="{7AFC943A-8EDA-4B4B-A841-342CBD0CD0C5}">
      <dsp:nvSpPr>
        <dsp:cNvPr id="0" name=""/>
        <dsp:cNvSpPr/>
      </dsp:nvSpPr>
      <dsp:spPr>
        <a:xfrm>
          <a:off x="7693009" y="4037055"/>
          <a:ext cx="1441405" cy="72070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1000"/>
              </a:schemeClr>
            </a:gs>
            <a:gs pos="68000">
              <a:schemeClr val="accent4">
                <a:tint val="77000"/>
              </a:schemeClr>
            </a:gs>
            <a:gs pos="81000">
              <a:schemeClr val="accent4">
                <a:tint val="79000"/>
              </a:schemeClr>
            </a:gs>
            <a:gs pos="86000">
              <a:schemeClr val="accent4">
                <a:tint val="73000"/>
              </a:schemeClr>
            </a:gs>
            <a:gs pos="100000">
              <a:schemeClr val="accent4">
                <a:tint val="35000"/>
              </a:schemeClr>
            </a:gs>
          </a:gsLst>
          <a:lin ang="5400000" scaled="1"/>
        </a:gradFill>
        <a:ln w="9525" cap="flat" cmpd="sng" algn="ctr">
          <a:solidFill>
            <a:schemeClr val="accent4">
              <a:shade val="60000"/>
              <a:satMod val="300000"/>
            </a:schemeClr>
          </a:solidFill>
          <a:prstDash val="solid"/>
        </a:ln>
        <a:effectLst>
          <a:glow rad="63500">
            <a:schemeClr val="accent4"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مساله نظام احسن نیز همینگونه است </a:t>
          </a:r>
          <a:endParaRPr lang="fa-IR" sz="1600" kern="12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sp:txBody>
      <dsp:txXfrm>
        <a:off x="7714118" y="4058164"/>
        <a:ext cx="1399187" cy="678484"/>
      </dsp:txXfrm>
    </dsp:sp>
    <dsp:sp modelId="{DEA763E8-079E-4415-B9DE-59123FB1B2F2}">
      <dsp:nvSpPr>
        <dsp:cNvPr id="0" name=""/>
        <dsp:cNvSpPr/>
      </dsp:nvSpPr>
      <dsp:spPr>
        <a:xfrm rot="10800000">
          <a:off x="7116447" y="4385070"/>
          <a:ext cx="576562" cy="24673"/>
        </a:xfrm>
        <a:custGeom>
          <a:avLst/>
          <a:gdLst/>
          <a:ahLst/>
          <a:cxnLst/>
          <a:rect l="0" t="0" r="0" b="0"/>
          <a:pathLst>
            <a:path>
              <a:moveTo>
                <a:pt x="0" y="12336"/>
              </a:moveTo>
              <a:lnTo>
                <a:pt x="576562" y="12336"/>
              </a:lnTo>
            </a:path>
          </a:pathLst>
        </a:custGeom>
        <a:noFill/>
        <a:ln w="9525" cap="flat" cmpd="sng" algn="ctr">
          <a:solidFill>
            <a:schemeClr val="accent4">
              <a:shade val="60000"/>
              <a:satMod val="300000"/>
            </a:schemeClr>
          </a:solidFill>
          <a:prstDash val="solid"/>
        </a:ln>
        <a:effectLst>
          <a:glow rad="63500">
            <a:schemeClr val="accent4"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 z="-40000"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sp:txBody>
      <dsp:txXfrm rot="10800000">
        <a:off x="7390314" y="4382992"/>
        <a:ext cx="28828" cy="28828"/>
      </dsp:txXfrm>
    </dsp:sp>
    <dsp:sp modelId="{29C3435F-BC94-4D27-A2A2-4C63B12DB723}">
      <dsp:nvSpPr>
        <dsp:cNvPr id="0" name=""/>
        <dsp:cNvSpPr/>
      </dsp:nvSpPr>
      <dsp:spPr>
        <a:xfrm>
          <a:off x="5092931" y="4037055"/>
          <a:ext cx="2023516" cy="72070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1000"/>
              </a:schemeClr>
            </a:gs>
            <a:gs pos="68000">
              <a:schemeClr val="accent4">
                <a:tint val="77000"/>
              </a:schemeClr>
            </a:gs>
            <a:gs pos="81000">
              <a:schemeClr val="accent4">
                <a:tint val="79000"/>
              </a:schemeClr>
            </a:gs>
            <a:gs pos="86000">
              <a:schemeClr val="accent4">
                <a:tint val="73000"/>
              </a:schemeClr>
            </a:gs>
            <a:gs pos="100000">
              <a:schemeClr val="accent4">
                <a:tint val="35000"/>
              </a:schemeClr>
            </a:gs>
          </a:gsLst>
          <a:lin ang="5400000" scaled="1"/>
        </a:gradFill>
        <a:ln w="9525" cap="flat" cmpd="sng" algn="ctr">
          <a:solidFill>
            <a:schemeClr val="accent4">
              <a:shade val="60000"/>
              <a:satMod val="300000"/>
            </a:schemeClr>
          </a:solidFill>
          <a:prstDash val="solid"/>
        </a:ln>
        <a:effectLst>
          <a:glow rad="63500">
            <a:schemeClr val="accent4"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روش درست در اثبات آن برهان است نه استقراء</a:t>
          </a:r>
          <a:endParaRPr lang="fa-IR" sz="1600" kern="12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sp:txBody>
      <dsp:txXfrm>
        <a:off x="5114040" y="4058164"/>
        <a:ext cx="1981298" cy="67848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302413-2631-4AC2-8BF5-C0BB030A4718}">
      <dsp:nvSpPr>
        <dsp:cNvPr id="0" name=""/>
        <dsp:cNvSpPr/>
      </dsp:nvSpPr>
      <dsp:spPr>
        <a:xfrm>
          <a:off x="6952623" y="1157560"/>
          <a:ext cx="2186788" cy="479613"/>
        </a:xfrm>
        <a:prstGeom prst="roundRect">
          <a:avLst>
            <a:gd name="adj" fmla="val 10000"/>
          </a:avLst>
        </a:prstGeom>
        <a:solidFill>
          <a:schemeClr val="lt1"/>
        </a:solidFill>
        <a:ln w="19050" cap="flat" cmpd="sng" algn="ctr">
          <a:solidFill>
            <a:schemeClr val="accent6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ج. تببین نقایص و شرور در عالم</a:t>
          </a:r>
          <a:endParaRPr lang="fa-IR" sz="1600" kern="12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sp:txBody>
      <dsp:txXfrm>
        <a:off x="6966670" y="1171607"/>
        <a:ext cx="2158694" cy="451519"/>
      </dsp:txXfrm>
    </dsp:sp>
    <dsp:sp modelId="{D5236A36-403B-45EB-98AD-48446F73ED63}">
      <dsp:nvSpPr>
        <dsp:cNvPr id="0" name=""/>
        <dsp:cNvSpPr/>
      </dsp:nvSpPr>
      <dsp:spPr>
        <a:xfrm>
          <a:off x="8180185" y="2020126"/>
          <a:ext cx="959226" cy="1208338"/>
        </a:xfrm>
        <a:prstGeom prst="roundRect">
          <a:avLst>
            <a:gd name="adj" fmla="val 10000"/>
          </a:avLst>
        </a:prstGeom>
        <a:solidFill>
          <a:schemeClr val="lt1"/>
        </a:solidFill>
        <a:ln w="19050" cap="flat" cmpd="sng" algn="ctr">
          <a:solidFill>
            <a:schemeClr val="accent6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دو نقص در عالم انکار ناپذیر هستند</a:t>
          </a:r>
          <a:endParaRPr lang="fa-IR" sz="1600" kern="12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sp:txBody>
      <dsp:txXfrm>
        <a:off x="8208280" y="2048221"/>
        <a:ext cx="903036" cy="1152148"/>
      </dsp:txXfrm>
    </dsp:sp>
    <dsp:sp modelId="{B3F1E148-5F15-44A3-B3F0-D8BDEDFFC9BC}">
      <dsp:nvSpPr>
        <dsp:cNvPr id="0" name=""/>
        <dsp:cNvSpPr/>
      </dsp:nvSpPr>
      <dsp:spPr>
        <a:xfrm rot="14423901">
          <a:off x="7599962" y="2278399"/>
          <a:ext cx="776753" cy="16419"/>
        </a:xfrm>
        <a:custGeom>
          <a:avLst/>
          <a:gdLst/>
          <a:ahLst/>
          <a:cxnLst/>
          <a:rect l="0" t="0" r="0" b="0"/>
          <a:pathLst>
            <a:path>
              <a:moveTo>
                <a:pt x="0" y="8209"/>
              </a:moveTo>
              <a:lnTo>
                <a:pt x="776753" y="8209"/>
              </a:lnTo>
            </a:path>
          </a:pathLst>
        </a:custGeom>
        <a:noFill/>
        <a:ln w="19050" cap="flat" cmpd="sng" algn="ctr">
          <a:solidFill>
            <a:schemeClr val="accent6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sp:txBody>
      <dsp:txXfrm rot="10800000">
        <a:off x="7968920" y="2267190"/>
        <a:ext cx="38837" cy="38837"/>
      </dsp:txXfrm>
    </dsp:sp>
    <dsp:sp modelId="{C9394EA2-7952-4197-B99A-2768E513A556}">
      <dsp:nvSpPr>
        <dsp:cNvPr id="0" name=""/>
        <dsp:cNvSpPr/>
      </dsp:nvSpPr>
      <dsp:spPr>
        <a:xfrm>
          <a:off x="6837267" y="1709116"/>
          <a:ext cx="959226" cy="479613"/>
        </a:xfrm>
        <a:prstGeom prst="roundRect">
          <a:avLst>
            <a:gd name="adj" fmla="val 10000"/>
          </a:avLst>
        </a:prstGeom>
        <a:solidFill>
          <a:schemeClr val="lt1"/>
        </a:solidFill>
        <a:ln w="19050" cap="flat" cmpd="sng" algn="ctr">
          <a:solidFill>
            <a:schemeClr val="accent6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نقائص ذاتی</a:t>
          </a:r>
          <a:endParaRPr lang="fa-IR" sz="1600" kern="12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sp:txBody>
      <dsp:txXfrm>
        <a:off x="6851314" y="1723163"/>
        <a:ext cx="931132" cy="451519"/>
      </dsp:txXfrm>
    </dsp:sp>
    <dsp:sp modelId="{4CE61328-FEAB-46EF-9DBF-D5ABA4FFA032}">
      <dsp:nvSpPr>
        <dsp:cNvPr id="0" name=""/>
        <dsp:cNvSpPr/>
      </dsp:nvSpPr>
      <dsp:spPr>
        <a:xfrm rot="10800000">
          <a:off x="6453576" y="1940713"/>
          <a:ext cx="383690" cy="16419"/>
        </a:xfrm>
        <a:custGeom>
          <a:avLst/>
          <a:gdLst/>
          <a:ahLst/>
          <a:cxnLst/>
          <a:rect l="0" t="0" r="0" b="0"/>
          <a:pathLst>
            <a:path>
              <a:moveTo>
                <a:pt x="0" y="8209"/>
              </a:moveTo>
              <a:lnTo>
                <a:pt x="383690" y="8209"/>
              </a:lnTo>
            </a:path>
          </a:pathLst>
        </a:custGeom>
        <a:noFill/>
        <a:ln w="19050" cap="flat" cmpd="sng" algn="ctr">
          <a:solidFill>
            <a:schemeClr val="accent6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sp:txBody>
      <dsp:txXfrm rot="10800000">
        <a:off x="6635829" y="1939330"/>
        <a:ext cx="19184" cy="19184"/>
      </dsp:txXfrm>
    </dsp:sp>
    <dsp:sp modelId="{13705AA1-6FBD-4F4E-8B73-1F9F478FEFC8}">
      <dsp:nvSpPr>
        <dsp:cNvPr id="0" name=""/>
        <dsp:cNvSpPr/>
      </dsp:nvSpPr>
      <dsp:spPr>
        <a:xfrm>
          <a:off x="4599937" y="1437108"/>
          <a:ext cx="1853639" cy="1023629"/>
        </a:xfrm>
        <a:prstGeom prst="roundRect">
          <a:avLst>
            <a:gd name="adj" fmla="val 10000"/>
          </a:avLst>
        </a:prstGeom>
        <a:solidFill>
          <a:schemeClr val="lt1"/>
        </a:solidFill>
        <a:ln w="19050" cap="flat" cmpd="sng" algn="ctr">
          <a:solidFill>
            <a:schemeClr val="accent6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نقص وجودی معلول نسبت به علت</a:t>
          </a:r>
          <a:endParaRPr lang="fa-IR" sz="1600" kern="12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sp:txBody>
      <dsp:txXfrm>
        <a:off x="4629918" y="1467089"/>
        <a:ext cx="1793677" cy="963667"/>
      </dsp:txXfrm>
    </dsp:sp>
    <dsp:sp modelId="{11090823-0009-4150-9054-3DD5C190D0AA}">
      <dsp:nvSpPr>
        <dsp:cNvPr id="0" name=""/>
        <dsp:cNvSpPr/>
      </dsp:nvSpPr>
      <dsp:spPr>
        <a:xfrm rot="10800000">
          <a:off x="4216246" y="1940713"/>
          <a:ext cx="383690" cy="16419"/>
        </a:xfrm>
        <a:custGeom>
          <a:avLst/>
          <a:gdLst/>
          <a:ahLst/>
          <a:cxnLst/>
          <a:rect l="0" t="0" r="0" b="0"/>
          <a:pathLst>
            <a:path>
              <a:moveTo>
                <a:pt x="0" y="8209"/>
              </a:moveTo>
              <a:lnTo>
                <a:pt x="383690" y="8209"/>
              </a:lnTo>
            </a:path>
          </a:pathLst>
        </a:custGeom>
        <a:noFill/>
        <a:ln w="19050" cap="flat" cmpd="sng" algn="ctr">
          <a:solidFill>
            <a:schemeClr val="accent6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sp:txBody>
      <dsp:txXfrm rot="10800000">
        <a:off x="4398499" y="1939330"/>
        <a:ext cx="19184" cy="19184"/>
      </dsp:txXfrm>
    </dsp:sp>
    <dsp:sp modelId="{F5108A8F-7F74-470D-9A95-720E90C69122}">
      <dsp:nvSpPr>
        <dsp:cNvPr id="0" name=""/>
        <dsp:cNvSpPr/>
      </dsp:nvSpPr>
      <dsp:spPr>
        <a:xfrm>
          <a:off x="2690423" y="1309521"/>
          <a:ext cx="1525823" cy="1278803"/>
        </a:xfrm>
        <a:prstGeom prst="roundRect">
          <a:avLst>
            <a:gd name="adj" fmla="val 10000"/>
          </a:avLst>
        </a:prstGeom>
        <a:solidFill>
          <a:schemeClr val="lt1"/>
        </a:solidFill>
        <a:ln w="19050" cap="flat" cmpd="sng" algn="ctr">
          <a:solidFill>
            <a:schemeClr val="accent6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انکار نقص ذاتی همان انکار مخلوق بودن عالم است</a:t>
          </a:r>
          <a:endParaRPr lang="fa-IR" sz="1600" kern="12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sp:txBody>
      <dsp:txXfrm>
        <a:off x="2727878" y="1346976"/>
        <a:ext cx="1450913" cy="1203893"/>
      </dsp:txXfrm>
    </dsp:sp>
    <dsp:sp modelId="{FA9126C8-B9C0-4715-9D43-0B9565C85502}">
      <dsp:nvSpPr>
        <dsp:cNvPr id="0" name=""/>
        <dsp:cNvSpPr/>
      </dsp:nvSpPr>
      <dsp:spPr>
        <a:xfrm rot="10800000">
          <a:off x="2306732" y="1940713"/>
          <a:ext cx="383690" cy="16419"/>
        </a:xfrm>
        <a:custGeom>
          <a:avLst/>
          <a:gdLst/>
          <a:ahLst/>
          <a:cxnLst/>
          <a:rect l="0" t="0" r="0" b="0"/>
          <a:pathLst>
            <a:path>
              <a:moveTo>
                <a:pt x="0" y="8209"/>
              </a:moveTo>
              <a:lnTo>
                <a:pt x="383690" y="8209"/>
              </a:lnTo>
            </a:path>
          </a:pathLst>
        </a:custGeom>
        <a:noFill/>
        <a:ln w="19050" cap="flat" cmpd="sng" algn="ctr">
          <a:solidFill>
            <a:schemeClr val="accent6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sp:txBody>
      <dsp:txXfrm rot="10800000">
        <a:off x="2488985" y="1939330"/>
        <a:ext cx="19184" cy="19184"/>
      </dsp:txXfrm>
    </dsp:sp>
    <dsp:sp modelId="{3AB1EDF5-9FD0-4065-8321-07892266DB76}">
      <dsp:nvSpPr>
        <dsp:cNvPr id="0" name=""/>
        <dsp:cNvSpPr/>
      </dsp:nvSpPr>
      <dsp:spPr>
        <a:xfrm>
          <a:off x="1347505" y="1460427"/>
          <a:ext cx="959226" cy="976991"/>
        </a:xfrm>
        <a:prstGeom prst="roundRect">
          <a:avLst>
            <a:gd name="adj" fmla="val 10000"/>
          </a:avLst>
        </a:prstGeom>
        <a:solidFill>
          <a:schemeClr val="lt1"/>
        </a:solidFill>
        <a:ln w="19050" cap="flat" cmpd="sng" algn="ctr">
          <a:solidFill>
            <a:schemeClr val="accent6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این نقص قابل جبران نیست</a:t>
          </a:r>
          <a:endParaRPr lang="fa-IR" sz="1600" kern="12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sp:txBody>
      <dsp:txXfrm>
        <a:off x="1375600" y="1488522"/>
        <a:ext cx="903036" cy="920801"/>
      </dsp:txXfrm>
    </dsp:sp>
    <dsp:sp modelId="{DE59FF17-84B7-4EAD-AFB2-BADF5A869791}">
      <dsp:nvSpPr>
        <dsp:cNvPr id="0" name=""/>
        <dsp:cNvSpPr/>
      </dsp:nvSpPr>
      <dsp:spPr>
        <a:xfrm rot="7176099">
          <a:off x="7599962" y="2953772"/>
          <a:ext cx="776753" cy="16419"/>
        </a:xfrm>
        <a:custGeom>
          <a:avLst/>
          <a:gdLst/>
          <a:ahLst/>
          <a:cxnLst/>
          <a:rect l="0" t="0" r="0" b="0"/>
          <a:pathLst>
            <a:path>
              <a:moveTo>
                <a:pt x="0" y="8209"/>
              </a:moveTo>
              <a:lnTo>
                <a:pt x="776753" y="8209"/>
              </a:lnTo>
            </a:path>
          </a:pathLst>
        </a:custGeom>
        <a:noFill/>
        <a:ln w="19050" cap="flat" cmpd="sng" algn="ctr">
          <a:solidFill>
            <a:schemeClr val="accent6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sp:txBody>
      <dsp:txXfrm rot="10800000">
        <a:off x="7968920" y="2942563"/>
        <a:ext cx="38837" cy="38837"/>
      </dsp:txXfrm>
    </dsp:sp>
    <dsp:sp modelId="{8E40767C-DBDE-40E2-968A-4F8E4A072BB8}">
      <dsp:nvSpPr>
        <dsp:cNvPr id="0" name=""/>
        <dsp:cNvSpPr/>
      </dsp:nvSpPr>
      <dsp:spPr>
        <a:xfrm>
          <a:off x="6837267" y="3059861"/>
          <a:ext cx="959226" cy="479613"/>
        </a:xfrm>
        <a:prstGeom prst="roundRect">
          <a:avLst>
            <a:gd name="adj" fmla="val 10000"/>
          </a:avLst>
        </a:prstGeom>
        <a:solidFill>
          <a:schemeClr val="lt1"/>
        </a:solidFill>
        <a:ln w="19050" cap="flat" cmpd="sng" algn="ctr">
          <a:solidFill>
            <a:schemeClr val="accent6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نقائص نسبی</a:t>
          </a:r>
          <a:endParaRPr lang="fa-IR" sz="1600" kern="12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sp:txBody>
      <dsp:txXfrm>
        <a:off x="6851314" y="3073908"/>
        <a:ext cx="931132" cy="451519"/>
      </dsp:txXfrm>
    </dsp:sp>
    <dsp:sp modelId="{A05AAE0F-1216-4807-8463-53F2DE104127}">
      <dsp:nvSpPr>
        <dsp:cNvPr id="0" name=""/>
        <dsp:cNvSpPr/>
      </dsp:nvSpPr>
      <dsp:spPr>
        <a:xfrm rot="10800000">
          <a:off x="6453576" y="3291458"/>
          <a:ext cx="383690" cy="16419"/>
        </a:xfrm>
        <a:custGeom>
          <a:avLst/>
          <a:gdLst/>
          <a:ahLst/>
          <a:cxnLst/>
          <a:rect l="0" t="0" r="0" b="0"/>
          <a:pathLst>
            <a:path>
              <a:moveTo>
                <a:pt x="0" y="8209"/>
              </a:moveTo>
              <a:lnTo>
                <a:pt x="383690" y="8209"/>
              </a:lnTo>
            </a:path>
          </a:pathLst>
        </a:custGeom>
        <a:noFill/>
        <a:ln w="19050" cap="flat" cmpd="sng" algn="ctr">
          <a:solidFill>
            <a:schemeClr val="accent6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sp:txBody>
      <dsp:txXfrm rot="10800000">
        <a:off x="6635829" y="3290075"/>
        <a:ext cx="19184" cy="19184"/>
      </dsp:txXfrm>
    </dsp:sp>
    <dsp:sp modelId="{623CB014-563E-4BD8-B56F-58CFD7D8D010}">
      <dsp:nvSpPr>
        <dsp:cNvPr id="0" name=""/>
        <dsp:cNvSpPr/>
      </dsp:nvSpPr>
      <dsp:spPr>
        <a:xfrm>
          <a:off x="4599937" y="2787853"/>
          <a:ext cx="1853639" cy="1023629"/>
        </a:xfrm>
        <a:prstGeom prst="roundRect">
          <a:avLst>
            <a:gd name="adj" fmla="val 10000"/>
          </a:avLst>
        </a:prstGeom>
        <a:solidFill>
          <a:schemeClr val="lt1"/>
        </a:solidFill>
        <a:ln w="19050" cap="flat" cmpd="sng" algn="ctr">
          <a:solidFill>
            <a:schemeClr val="accent6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نقائصی که از سر تزاحم در بین موجودات رخ می دهند</a:t>
          </a:r>
          <a:endParaRPr lang="fa-IR" sz="1600" kern="12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sp:txBody>
      <dsp:txXfrm>
        <a:off x="4629918" y="2817834"/>
        <a:ext cx="1793677" cy="963667"/>
      </dsp:txXfrm>
    </dsp:sp>
    <dsp:sp modelId="{3A1E0922-EE3F-42AD-A864-2D664E4B76DD}">
      <dsp:nvSpPr>
        <dsp:cNvPr id="0" name=""/>
        <dsp:cNvSpPr/>
      </dsp:nvSpPr>
      <dsp:spPr>
        <a:xfrm rot="10800000">
          <a:off x="4216246" y="3291458"/>
          <a:ext cx="383690" cy="16419"/>
        </a:xfrm>
        <a:custGeom>
          <a:avLst/>
          <a:gdLst/>
          <a:ahLst/>
          <a:cxnLst/>
          <a:rect l="0" t="0" r="0" b="0"/>
          <a:pathLst>
            <a:path>
              <a:moveTo>
                <a:pt x="0" y="8209"/>
              </a:moveTo>
              <a:lnTo>
                <a:pt x="383690" y="8209"/>
              </a:lnTo>
            </a:path>
          </a:pathLst>
        </a:custGeom>
        <a:noFill/>
        <a:ln w="19050" cap="flat" cmpd="sng" algn="ctr">
          <a:solidFill>
            <a:schemeClr val="accent6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sp:txBody>
      <dsp:txXfrm rot="10800000">
        <a:off x="4398499" y="3290075"/>
        <a:ext cx="19184" cy="19184"/>
      </dsp:txXfrm>
    </dsp:sp>
    <dsp:sp modelId="{007AF897-0D10-4FCD-9F3F-19BA5CBEE912}">
      <dsp:nvSpPr>
        <dsp:cNvPr id="0" name=""/>
        <dsp:cNvSpPr/>
      </dsp:nvSpPr>
      <dsp:spPr>
        <a:xfrm>
          <a:off x="2690423" y="2660266"/>
          <a:ext cx="1525823" cy="1278803"/>
        </a:xfrm>
        <a:prstGeom prst="roundRect">
          <a:avLst>
            <a:gd name="adj" fmla="val 10000"/>
          </a:avLst>
        </a:prstGeom>
        <a:solidFill>
          <a:schemeClr val="lt1"/>
        </a:solidFill>
        <a:ln w="19050" cap="flat" cmpd="sng" algn="ctr">
          <a:solidFill>
            <a:schemeClr val="accent6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انکار نقائص تزاحمی همان انکار خلق موجودات متزاحم است</a:t>
          </a:r>
          <a:endParaRPr lang="fa-IR" sz="1600" kern="12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sp:txBody>
      <dsp:txXfrm>
        <a:off x="2727878" y="2697721"/>
        <a:ext cx="1450913" cy="1203893"/>
      </dsp:txXfrm>
    </dsp:sp>
    <dsp:sp modelId="{9B52F2D9-79BC-4263-A124-3D8A092853DE}">
      <dsp:nvSpPr>
        <dsp:cNvPr id="0" name=""/>
        <dsp:cNvSpPr/>
      </dsp:nvSpPr>
      <dsp:spPr>
        <a:xfrm rot="10800000">
          <a:off x="2306732" y="3291458"/>
          <a:ext cx="383690" cy="16419"/>
        </a:xfrm>
        <a:custGeom>
          <a:avLst/>
          <a:gdLst/>
          <a:ahLst/>
          <a:cxnLst/>
          <a:rect l="0" t="0" r="0" b="0"/>
          <a:pathLst>
            <a:path>
              <a:moveTo>
                <a:pt x="0" y="8209"/>
              </a:moveTo>
              <a:lnTo>
                <a:pt x="383690" y="8209"/>
              </a:lnTo>
            </a:path>
          </a:pathLst>
        </a:custGeom>
        <a:noFill/>
        <a:ln w="19050" cap="flat" cmpd="sng" algn="ctr">
          <a:solidFill>
            <a:schemeClr val="accent6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sp:txBody>
      <dsp:txXfrm rot="10800000">
        <a:off x="2488985" y="3290075"/>
        <a:ext cx="19184" cy="19184"/>
      </dsp:txXfrm>
    </dsp:sp>
    <dsp:sp modelId="{79F6B566-8011-406D-8695-6D918C924BBD}">
      <dsp:nvSpPr>
        <dsp:cNvPr id="0" name=""/>
        <dsp:cNvSpPr/>
      </dsp:nvSpPr>
      <dsp:spPr>
        <a:xfrm>
          <a:off x="1347505" y="2811172"/>
          <a:ext cx="959226" cy="976991"/>
        </a:xfrm>
        <a:prstGeom prst="roundRect">
          <a:avLst>
            <a:gd name="adj" fmla="val 10000"/>
          </a:avLst>
        </a:prstGeom>
        <a:solidFill>
          <a:schemeClr val="lt1"/>
        </a:solidFill>
        <a:ln w="19050" cap="flat" cmpd="sng" algn="ctr">
          <a:solidFill>
            <a:schemeClr val="accent6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این نقص تا حدودی قابل جبران است</a:t>
          </a:r>
          <a:endParaRPr lang="fa-IR" sz="1600" kern="12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sp:txBody>
      <dsp:txXfrm>
        <a:off x="1375600" y="2839267"/>
        <a:ext cx="903036" cy="920801"/>
      </dsp:txXfrm>
    </dsp:sp>
    <dsp:sp modelId="{E65193F5-D90C-4CAC-BF23-57F600E253F4}">
      <dsp:nvSpPr>
        <dsp:cNvPr id="0" name=""/>
        <dsp:cNvSpPr/>
      </dsp:nvSpPr>
      <dsp:spPr>
        <a:xfrm rot="10800000">
          <a:off x="963814" y="3291458"/>
          <a:ext cx="383690" cy="16419"/>
        </a:xfrm>
        <a:custGeom>
          <a:avLst/>
          <a:gdLst/>
          <a:ahLst/>
          <a:cxnLst/>
          <a:rect l="0" t="0" r="0" b="0"/>
          <a:pathLst>
            <a:path>
              <a:moveTo>
                <a:pt x="0" y="8209"/>
              </a:moveTo>
              <a:lnTo>
                <a:pt x="383690" y="8209"/>
              </a:lnTo>
            </a:path>
          </a:pathLst>
        </a:custGeom>
        <a:noFill/>
        <a:ln w="19050" cap="flat" cmpd="sng" algn="ctr">
          <a:solidFill>
            <a:schemeClr val="accent6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sp:txBody>
      <dsp:txXfrm rot="10800000">
        <a:off x="1146068" y="3280128"/>
        <a:ext cx="19184" cy="39079"/>
      </dsp:txXfrm>
    </dsp:sp>
    <dsp:sp modelId="{015114C6-E0E2-4395-9BA1-AB28DEFCA2F7}">
      <dsp:nvSpPr>
        <dsp:cNvPr id="0" name=""/>
        <dsp:cNvSpPr/>
      </dsp:nvSpPr>
      <dsp:spPr>
        <a:xfrm>
          <a:off x="4587" y="2499097"/>
          <a:ext cx="959226" cy="1601141"/>
        </a:xfrm>
        <a:prstGeom prst="roundRect">
          <a:avLst>
            <a:gd name="adj" fmla="val 10000"/>
          </a:avLst>
        </a:prstGeom>
        <a:solidFill>
          <a:schemeClr val="lt1"/>
        </a:solidFill>
        <a:ln w="19050" cap="flat" cmpd="sng" algn="ctr">
          <a:solidFill>
            <a:schemeClr val="accent6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baseline="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به کمال یکی و نقص دیگری که از نقص هر دو بهتر است</a:t>
          </a:r>
          <a:endParaRPr lang="fa-IR" sz="1600" kern="1200" baseline="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sp:txBody>
      <dsp:txXfrm>
        <a:off x="32682" y="2527192"/>
        <a:ext cx="903036" cy="154495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C6FF5B-39E3-4A44-A337-96546B81D88E}">
      <dsp:nvSpPr>
        <dsp:cNvPr id="0" name=""/>
        <dsp:cNvSpPr/>
      </dsp:nvSpPr>
      <dsp:spPr>
        <a:xfrm>
          <a:off x="6741276" y="2187456"/>
          <a:ext cx="1276524" cy="638262"/>
        </a:xfrm>
        <a:prstGeom prst="roundRect">
          <a:avLst>
            <a:gd name="adj" fmla="val 10000"/>
          </a:avLst>
        </a:prstGeom>
        <a:solidFill>
          <a:schemeClr val="lt1"/>
        </a:solidFill>
        <a:ln w="19050" cap="flat" cmpd="sng" algn="ctr">
          <a:solidFill>
            <a:schemeClr val="accent6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نتیجه</a:t>
          </a:r>
          <a:endParaRPr lang="fa-IR" sz="1600" kern="12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sp:txBody>
      <dsp:txXfrm>
        <a:off x="6759970" y="2206150"/>
        <a:ext cx="1239136" cy="600874"/>
      </dsp:txXfrm>
    </dsp:sp>
    <dsp:sp modelId="{AE8376D8-4316-4AB5-ACAD-820C218DB655}">
      <dsp:nvSpPr>
        <dsp:cNvPr id="0" name=""/>
        <dsp:cNvSpPr/>
      </dsp:nvSpPr>
      <dsp:spPr>
        <a:xfrm rot="12942401">
          <a:off x="6171562" y="2311629"/>
          <a:ext cx="628817" cy="22917"/>
        </a:xfrm>
        <a:custGeom>
          <a:avLst/>
          <a:gdLst/>
          <a:ahLst/>
          <a:cxnLst/>
          <a:rect l="0" t="0" r="0" b="0"/>
          <a:pathLst>
            <a:path>
              <a:moveTo>
                <a:pt x="0" y="11458"/>
              </a:moveTo>
              <a:lnTo>
                <a:pt x="628817" y="11458"/>
              </a:lnTo>
            </a:path>
          </a:pathLst>
        </a:custGeom>
        <a:noFill/>
        <a:ln w="19050" cap="flat" cmpd="sng" algn="ctr">
          <a:solidFill>
            <a:schemeClr val="accent6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sp:txBody>
      <dsp:txXfrm rot="10800000">
        <a:off x="6470250" y="2307367"/>
        <a:ext cx="31440" cy="31440"/>
      </dsp:txXfrm>
    </dsp:sp>
    <dsp:sp modelId="{38338C9F-4631-45E0-85C0-826C53D7A49E}">
      <dsp:nvSpPr>
        <dsp:cNvPr id="0" name=""/>
        <dsp:cNvSpPr/>
      </dsp:nvSpPr>
      <dsp:spPr>
        <a:xfrm>
          <a:off x="10583" y="1820456"/>
          <a:ext cx="6220082" cy="638262"/>
        </a:xfrm>
        <a:prstGeom prst="roundRect">
          <a:avLst>
            <a:gd name="adj" fmla="val 10000"/>
          </a:avLst>
        </a:prstGeom>
        <a:solidFill>
          <a:schemeClr val="lt1"/>
        </a:solidFill>
        <a:ln w="19050" cap="flat" cmpd="sng" algn="ctr">
          <a:solidFill>
            <a:schemeClr val="accent6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وجود نقائص (ذاتی و نسبی) در هر نظامی اجتناب ناپذیر است </a:t>
          </a:r>
          <a:endParaRPr lang="fa-IR" sz="1600" kern="12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sp:txBody>
      <dsp:txXfrm>
        <a:off x="29277" y="1839150"/>
        <a:ext cx="6182694" cy="600874"/>
      </dsp:txXfrm>
    </dsp:sp>
    <dsp:sp modelId="{CC784CC8-0C39-4DC9-8199-84D36ADFDFC3}">
      <dsp:nvSpPr>
        <dsp:cNvPr id="0" name=""/>
        <dsp:cNvSpPr/>
      </dsp:nvSpPr>
      <dsp:spPr>
        <a:xfrm rot="8657599">
          <a:off x="6171562" y="2678629"/>
          <a:ext cx="628817" cy="22917"/>
        </a:xfrm>
        <a:custGeom>
          <a:avLst/>
          <a:gdLst/>
          <a:ahLst/>
          <a:cxnLst/>
          <a:rect l="0" t="0" r="0" b="0"/>
          <a:pathLst>
            <a:path>
              <a:moveTo>
                <a:pt x="0" y="11458"/>
              </a:moveTo>
              <a:lnTo>
                <a:pt x="628817" y="11458"/>
              </a:lnTo>
            </a:path>
          </a:pathLst>
        </a:custGeom>
        <a:noFill/>
        <a:ln w="19050" cap="flat" cmpd="sng" algn="ctr">
          <a:solidFill>
            <a:schemeClr val="accent6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sp:txBody>
      <dsp:txXfrm rot="10800000">
        <a:off x="6470250" y="2674367"/>
        <a:ext cx="31440" cy="31440"/>
      </dsp:txXfrm>
    </dsp:sp>
    <dsp:sp modelId="{406BD2BC-1FFF-480A-9018-DE4FE4318444}">
      <dsp:nvSpPr>
        <dsp:cNvPr id="0" name=""/>
        <dsp:cNvSpPr/>
      </dsp:nvSpPr>
      <dsp:spPr>
        <a:xfrm>
          <a:off x="10583" y="2554457"/>
          <a:ext cx="6220082" cy="638262"/>
        </a:xfrm>
        <a:prstGeom prst="roundRect">
          <a:avLst>
            <a:gd name="adj" fmla="val 10000"/>
          </a:avLst>
        </a:prstGeom>
        <a:solidFill>
          <a:schemeClr val="lt1"/>
        </a:solidFill>
        <a:ln w="19050" cap="flat" cmpd="sng" algn="ctr">
          <a:solidFill>
            <a:schemeClr val="accent6"/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در نظام احسن این نقائص در پائین ترین مرتبه مفروض هستند</a:t>
          </a:r>
          <a:endParaRPr lang="fa-IR" sz="1600" kern="12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sp:txBody>
      <dsp:txXfrm>
        <a:off x="29277" y="2573151"/>
        <a:ext cx="6182694" cy="60087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5A940C-FC88-48D7-B0AA-76BAFAB811CD}">
      <dsp:nvSpPr>
        <dsp:cNvPr id="0" name=""/>
        <dsp:cNvSpPr/>
      </dsp:nvSpPr>
      <dsp:spPr>
        <a:xfrm>
          <a:off x="4949833" y="449101"/>
          <a:ext cx="4185794" cy="5554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"/>
              </a:schemeClr>
            </a:gs>
            <a:gs pos="68000">
              <a:schemeClr val="lt1">
                <a:hueOff val="0"/>
                <a:satOff val="0"/>
                <a:lumOff val="0"/>
                <a:alphaOff val="0"/>
                <a:tint val="77000"/>
              </a:schemeClr>
            </a:gs>
            <a:gs pos="81000">
              <a:schemeClr val="lt1">
                <a:hueOff val="0"/>
                <a:satOff val="0"/>
                <a:lumOff val="0"/>
                <a:alphaOff val="0"/>
                <a:tint val="79000"/>
              </a:schemeClr>
            </a:gs>
            <a:gs pos="86000">
              <a:schemeClr val="lt1">
                <a:hueOff val="0"/>
                <a:satOff val="0"/>
                <a:lumOff val="0"/>
                <a:alphaOff val="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l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د. توحید افعالی و انتساب افعال زشت به خداوند متعال</a:t>
          </a:r>
          <a:endParaRPr lang="fa-IR" sz="1600" kern="12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sp:txBody>
      <dsp:txXfrm>
        <a:off x="4966103" y="465371"/>
        <a:ext cx="4153254" cy="522947"/>
      </dsp:txXfrm>
    </dsp:sp>
    <dsp:sp modelId="{11833DF6-420A-4208-ADF4-46D09F10EF6A}">
      <dsp:nvSpPr>
        <dsp:cNvPr id="0" name=""/>
        <dsp:cNvSpPr/>
      </dsp:nvSpPr>
      <dsp:spPr>
        <a:xfrm>
          <a:off x="8584794" y="2471115"/>
          <a:ext cx="550832" cy="6989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"/>
              </a:schemeClr>
            </a:gs>
            <a:gs pos="68000">
              <a:schemeClr val="lt1">
                <a:hueOff val="0"/>
                <a:satOff val="0"/>
                <a:lumOff val="0"/>
                <a:alphaOff val="0"/>
                <a:tint val="77000"/>
              </a:schemeClr>
            </a:gs>
            <a:gs pos="81000">
              <a:schemeClr val="lt1">
                <a:hueOff val="0"/>
                <a:satOff val="0"/>
                <a:lumOff val="0"/>
                <a:alphaOff val="0"/>
                <a:tint val="79000"/>
              </a:schemeClr>
            </a:gs>
            <a:gs pos="86000">
              <a:schemeClr val="lt1">
                <a:hueOff val="0"/>
                <a:satOff val="0"/>
                <a:lumOff val="0"/>
                <a:alphaOff val="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l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سه نکته</a:t>
          </a:r>
          <a:endParaRPr lang="fa-IR" sz="1600" kern="12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sp:txBody>
      <dsp:txXfrm>
        <a:off x="8600927" y="2487248"/>
        <a:ext cx="518566" cy="666636"/>
      </dsp:txXfrm>
    </dsp:sp>
    <dsp:sp modelId="{15066A06-DEC9-4CA7-88CD-59B4C9D3CB2D}">
      <dsp:nvSpPr>
        <dsp:cNvPr id="0" name=""/>
        <dsp:cNvSpPr/>
      </dsp:nvSpPr>
      <dsp:spPr>
        <a:xfrm rot="14549995">
          <a:off x="7699796" y="2271574"/>
          <a:ext cx="1210875" cy="23926"/>
        </a:xfrm>
        <a:custGeom>
          <a:avLst/>
          <a:gdLst/>
          <a:ahLst/>
          <a:cxnLst/>
          <a:rect l="0" t="0" r="0" b="0"/>
          <a:pathLst>
            <a:path>
              <a:moveTo>
                <a:pt x="0" y="11963"/>
              </a:moveTo>
              <a:lnTo>
                <a:pt x="1210875" y="11963"/>
              </a:lnTo>
            </a:path>
          </a:pathLst>
        </a:custGeom>
        <a:noFill/>
        <a:ln w="1905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sp:txBody>
      <dsp:txXfrm rot="10800000">
        <a:off x="8274962" y="2253265"/>
        <a:ext cx="60543" cy="60543"/>
      </dsp:txXfrm>
    </dsp:sp>
    <dsp:sp modelId="{63E6D817-C87B-41E9-BFE1-4F2EEB1ADAF8}">
      <dsp:nvSpPr>
        <dsp:cNvPr id="0" name=""/>
        <dsp:cNvSpPr/>
      </dsp:nvSpPr>
      <dsp:spPr>
        <a:xfrm>
          <a:off x="4909143" y="1397057"/>
          <a:ext cx="3116529" cy="6989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"/>
              </a:schemeClr>
            </a:gs>
            <a:gs pos="68000">
              <a:schemeClr val="lt1">
                <a:hueOff val="0"/>
                <a:satOff val="0"/>
                <a:lumOff val="0"/>
                <a:alphaOff val="0"/>
                <a:tint val="77000"/>
              </a:schemeClr>
            </a:gs>
            <a:gs pos="81000">
              <a:schemeClr val="lt1">
                <a:hueOff val="0"/>
                <a:satOff val="0"/>
                <a:lumOff val="0"/>
                <a:alphaOff val="0"/>
                <a:tint val="79000"/>
              </a:schemeClr>
            </a:gs>
            <a:gs pos="86000">
              <a:schemeClr val="lt1">
                <a:hueOff val="0"/>
                <a:satOff val="0"/>
                <a:lumOff val="0"/>
                <a:alphaOff val="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l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مفهوم گناه و زشت از مفاعیم انتزاعی (فلسفی) است و حقیقت خارجی ندارد </a:t>
          </a:r>
          <a:endParaRPr lang="fa-IR" sz="1600" kern="12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sp:txBody>
      <dsp:txXfrm>
        <a:off x="4929613" y="1417527"/>
        <a:ext cx="3075589" cy="657962"/>
      </dsp:txXfrm>
    </dsp:sp>
    <dsp:sp modelId="{57092A4D-D355-4D7A-8D95-E311DF234D88}">
      <dsp:nvSpPr>
        <dsp:cNvPr id="0" name=""/>
        <dsp:cNvSpPr/>
      </dsp:nvSpPr>
      <dsp:spPr>
        <a:xfrm rot="10800000">
          <a:off x="4350021" y="1734544"/>
          <a:ext cx="559121" cy="23926"/>
        </a:xfrm>
        <a:custGeom>
          <a:avLst/>
          <a:gdLst/>
          <a:ahLst/>
          <a:cxnLst/>
          <a:rect l="0" t="0" r="0" b="0"/>
          <a:pathLst>
            <a:path>
              <a:moveTo>
                <a:pt x="0" y="11963"/>
              </a:moveTo>
              <a:lnTo>
                <a:pt x="559121" y="11963"/>
              </a:lnTo>
            </a:path>
          </a:pathLst>
        </a:custGeom>
        <a:noFill/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sp:txBody>
      <dsp:txXfrm rot="10800000">
        <a:off x="4615604" y="1732530"/>
        <a:ext cx="27956" cy="27956"/>
      </dsp:txXfrm>
    </dsp:sp>
    <dsp:sp modelId="{07806B07-C754-4535-9736-F4D79E55DF6C}">
      <dsp:nvSpPr>
        <dsp:cNvPr id="0" name=""/>
        <dsp:cNvSpPr/>
      </dsp:nvSpPr>
      <dsp:spPr>
        <a:xfrm>
          <a:off x="1965298" y="1256127"/>
          <a:ext cx="2384723" cy="9807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"/>
              </a:schemeClr>
            </a:gs>
            <a:gs pos="68000">
              <a:schemeClr val="lt1">
                <a:hueOff val="0"/>
                <a:satOff val="0"/>
                <a:lumOff val="0"/>
                <a:alphaOff val="0"/>
                <a:tint val="77000"/>
              </a:schemeClr>
            </a:gs>
            <a:gs pos="81000">
              <a:schemeClr val="lt1">
                <a:hueOff val="0"/>
                <a:satOff val="0"/>
                <a:lumOff val="0"/>
                <a:alphaOff val="0"/>
                <a:tint val="79000"/>
              </a:schemeClr>
            </a:gs>
            <a:gs pos="86000">
              <a:schemeClr val="lt1">
                <a:hueOff val="0"/>
                <a:satOff val="0"/>
                <a:lumOff val="0"/>
                <a:alphaOff val="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l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مثل قتل که فی حد نفسه زشت نیست اما چون منجر به عدم حیات میشود بر آن زشت اطلاق می شود</a:t>
          </a:r>
          <a:endParaRPr lang="fa-IR" sz="1600" kern="12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sp:txBody>
      <dsp:txXfrm>
        <a:off x="1994024" y="1284853"/>
        <a:ext cx="2327271" cy="923310"/>
      </dsp:txXfrm>
    </dsp:sp>
    <dsp:sp modelId="{E61EDB9E-B0BA-4918-86DE-E5BEAE8050E5}">
      <dsp:nvSpPr>
        <dsp:cNvPr id="0" name=""/>
        <dsp:cNvSpPr/>
      </dsp:nvSpPr>
      <dsp:spPr>
        <a:xfrm rot="10760210">
          <a:off x="8025654" y="2811839"/>
          <a:ext cx="559159" cy="23926"/>
        </a:xfrm>
        <a:custGeom>
          <a:avLst/>
          <a:gdLst/>
          <a:ahLst/>
          <a:cxnLst/>
          <a:rect l="0" t="0" r="0" b="0"/>
          <a:pathLst>
            <a:path>
              <a:moveTo>
                <a:pt x="0" y="11963"/>
              </a:moveTo>
              <a:lnTo>
                <a:pt x="559159" y="11963"/>
              </a:lnTo>
            </a:path>
          </a:pathLst>
        </a:custGeom>
        <a:noFill/>
        <a:ln w="1905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sp:txBody>
      <dsp:txXfrm rot="10800000">
        <a:off x="8291255" y="2809823"/>
        <a:ext cx="27957" cy="27957"/>
      </dsp:txXfrm>
    </dsp:sp>
    <dsp:sp modelId="{B4CEA0E9-2F38-4736-BAA9-04E9780B8E12}">
      <dsp:nvSpPr>
        <dsp:cNvPr id="0" name=""/>
        <dsp:cNvSpPr/>
      </dsp:nvSpPr>
      <dsp:spPr>
        <a:xfrm>
          <a:off x="4909143" y="2477587"/>
          <a:ext cx="3116529" cy="6989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"/>
              </a:schemeClr>
            </a:gs>
            <a:gs pos="68000">
              <a:schemeClr val="lt1">
                <a:hueOff val="0"/>
                <a:satOff val="0"/>
                <a:lumOff val="0"/>
                <a:alphaOff val="0"/>
                <a:tint val="77000"/>
              </a:schemeClr>
            </a:gs>
            <a:gs pos="81000">
              <a:schemeClr val="lt1">
                <a:hueOff val="0"/>
                <a:satOff val="0"/>
                <a:lumOff val="0"/>
                <a:alphaOff val="0"/>
                <a:tint val="79000"/>
              </a:schemeClr>
            </a:gs>
            <a:gs pos="86000">
              <a:schemeClr val="lt1">
                <a:hueOff val="0"/>
                <a:satOff val="0"/>
                <a:lumOff val="0"/>
                <a:alphaOff val="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l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آنچه مخلوق خداوند است عینیت خارجی موجودات است نه مفاهیم انتزاعی </a:t>
          </a:r>
          <a:endParaRPr lang="fa-IR" sz="1600" kern="12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sp:txBody>
      <dsp:txXfrm>
        <a:off x="4929613" y="2498057"/>
        <a:ext cx="3075589" cy="657962"/>
      </dsp:txXfrm>
    </dsp:sp>
    <dsp:sp modelId="{AB36D39B-F9F9-45AA-8CF4-A2CAE0145C47}">
      <dsp:nvSpPr>
        <dsp:cNvPr id="0" name=""/>
        <dsp:cNvSpPr/>
      </dsp:nvSpPr>
      <dsp:spPr>
        <a:xfrm rot="10800000">
          <a:off x="4350021" y="2815075"/>
          <a:ext cx="559121" cy="23926"/>
        </a:xfrm>
        <a:custGeom>
          <a:avLst/>
          <a:gdLst/>
          <a:ahLst/>
          <a:cxnLst/>
          <a:rect l="0" t="0" r="0" b="0"/>
          <a:pathLst>
            <a:path>
              <a:moveTo>
                <a:pt x="0" y="11963"/>
              </a:moveTo>
              <a:lnTo>
                <a:pt x="559121" y="11963"/>
              </a:lnTo>
            </a:path>
          </a:pathLst>
        </a:custGeom>
        <a:noFill/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sp:txBody>
      <dsp:txXfrm rot="10800000">
        <a:off x="4350021" y="2813060"/>
        <a:ext cx="559121" cy="27956"/>
      </dsp:txXfrm>
    </dsp:sp>
    <dsp:sp modelId="{FD4DEE25-A486-439A-BE62-40C23EB13621}">
      <dsp:nvSpPr>
        <dsp:cNvPr id="0" name=""/>
        <dsp:cNvSpPr/>
      </dsp:nvSpPr>
      <dsp:spPr>
        <a:xfrm>
          <a:off x="1965298" y="2341724"/>
          <a:ext cx="2384723" cy="9706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"/>
              </a:schemeClr>
            </a:gs>
            <a:gs pos="68000">
              <a:schemeClr val="lt1">
                <a:hueOff val="0"/>
                <a:satOff val="0"/>
                <a:lumOff val="0"/>
                <a:alphaOff val="0"/>
                <a:tint val="77000"/>
              </a:schemeClr>
            </a:gs>
            <a:gs pos="81000">
              <a:schemeClr val="lt1">
                <a:hueOff val="0"/>
                <a:satOff val="0"/>
                <a:lumOff val="0"/>
                <a:alphaOff val="0"/>
                <a:tint val="79000"/>
              </a:schemeClr>
            </a:gs>
            <a:gs pos="86000">
              <a:schemeClr val="lt1">
                <a:hueOff val="0"/>
                <a:satOff val="0"/>
                <a:lumOff val="0"/>
                <a:alphaOff val="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l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مثلا خدا توانایی قتل و حرکات قاتل را آفریده نه گناه و زشت را که مفهومی انتزاعی است </a:t>
          </a:r>
          <a:endParaRPr lang="fa-IR" sz="1600" kern="12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sp:txBody>
      <dsp:txXfrm>
        <a:off x="1993727" y="2370153"/>
        <a:ext cx="2327865" cy="913770"/>
      </dsp:txXfrm>
    </dsp:sp>
    <dsp:sp modelId="{07BE703C-745F-4F52-96BE-82E40B00ED72}">
      <dsp:nvSpPr>
        <dsp:cNvPr id="0" name=""/>
        <dsp:cNvSpPr/>
      </dsp:nvSpPr>
      <dsp:spPr>
        <a:xfrm rot="7234966">
          <a:off x="7755763" y="3281639"/>
          <a:ext cx="1098940" cy="23926"/>
        </a:xfrm>
        <a:custGeom>
          <a:avLst/>
          <a:gdLst/>
          <a:ahLst/>
          <a:cxnLst/>
          <a:rect l="0" t="0" r="0" b="0"/>
          <a:pathLst>
            <a:path>
              <a:moveTo>
                <a:pt x="0" y="11963"/>
              </a:moveTo>
              <a:lnTo>
                <a:pt x="1098940" y="11963"/>
              </a:lnTo>
            </a:path>
          </a:pathLst>
        </a:custGeom>
        <a:noFill/>
        <a:ln w="1905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sp:txBody>
      <dsp:txXfrm rot="10800000">
        <a:off x="8277760" y="3266129"/>
        <a:ext cx="54947" cy="54947"/>
      </dsp:txXfrm>
    </dsp:sp>
    <dsp:sp modelId="{D46A9377-C1AF-4B76-833D-BA7C53B02E94}">
      <dsp:nvSpPr>
        <dsp:cNvPr id="0" name=""/>
        <dsp:cNvSpPr/>
      </dsp:nvSpPr>
      <dsp:spPr>
        <a:xfrm>
          <a:off x="4909143" y="3289201"/>
          <a:ext cx="3116529" cy="9548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"/>
              </a:schemeClr>
            </a:gs>
            <a:gs pos="68000">
              <a:schemeClr val="lt1">
                <a:hueOff val="0"/>
                <a:satOff val="0"/>
                <a:lumOff val="0"/>
                <a:alphaOff val="0"/>
                <a:tint val="77000"/>
              </a:schemeClr>
            </a:gs>
            <a:gs pos="81000">
              <a:schemeClr val="lt1">
                <a:hueOff val="0"/>
                <a:satOff val="0"/>
                <a:lumOff val="0"/>
                <a:alphaOff val="0"/>
                <a:tint val="79000"/>
              </a:schemeClr>
            </a:gs>
            <a:gs pos="86000">
              <a:schemeClr val="lt1">
                <a:hueOff val="0"/>
                <a:satOff val="0"/>
                <a:lumOff val="0"/>
                <a:alphaOff val="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l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در افعال زشت کمال بالاتری موجود بوده که ترک شده و و پس از آن عدم الکمال باقی مانده است</a:t>
          </a:r>
          <a:endParaRPr lang="fa-IR" sz="1600" kern="12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sp:txBody>
      <dsp:txXfrm>
        <a:off x="4937110" y="3317168"/>
        <a:ext cx="3060595" cy="898940"/>
      </dsp:txXfrm>
    </dsp:sp>
    <dsp:sp modelId="{449D2543-DCA5-4555-8888-E019536F10FA}">
      <dsp:nvSpPr>
        <dsp:cNvPr id="0" name=""/>
        <dsp:cNvSpPr/>
      </dsp:nvSpPr>
      <dsp:spPr>
        <a:xfrm rot="10800000">
          <a:off x="4350021" y="3754675"/>
          <a:ext cx="559121" cy="23926"/>
        </a:xfrm>
        <a:custGeom>
          <a:avLst/>
          <a:gdLst/>
          <a:ahLst/>
          <a:cxnLst/>
          <a:rect l="0" t="0" r="0" b="0"/>
          <a:pathLst>
            <a:path>
              <a:moveTo>
                <a:pt x="0" y="11963"/>
              </a:moveTo>
              <a:lnTo>
                <a:pt x="559121" y="11963"/>
              </a:lnTo>
            </a:path>
          </a:pathLst>
        </a:custGeom>
        <a:noFill/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sp:txBody>
      <dsp:txXfrm rot="10800000">
        <a:off x="4615604" y="3752661"/>
        <a:ext cx="27956" cy="27956"/>
      </dsp:txXfrm>
    </dsp:sp>
    <dsp:sp modelId="{5D29767E-2D6C-40B5-84AD-A1A14CC26EC2}">
      <dsp:nvSpPr>
        <dsp:cNvPr id="0" name=""/>
        <dsp:cNvSpPr/>
      </dsp:nvSpPr>
      <dsp:spPr>
        <a:xfrm>
          <a:off x="1965298" y="3417188"/>
          <a:ext cx="2384723" cy="6989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"/>
              </a:schemeClr>
            </a:gs>
            <a:gs pos="68000">
              <a:schemeClr val="lt1">
                <a:hueOff val="0"/>
                <a:satOff val="0"/>
                <a:lumOff val="0"/>
                <a:alphaOff val="0"/>
                <a:tint val="77000"/>
              </a:schemeClr>
            </a:gs>
            <a:gs pos="81000">
              <a:schemeClr val="lt1">
                <a:hueOff val="0"/>
                <a:satOff val="0"/>
                <a:lumOff val="0"/>
                <a:alphaOff val="0"/>
                <a:tint val="79000"/>
              </a:schemeClr>
            </a:gs>
            <a:gs pos="86000">
              <a:schemeClr val="lt1">
                <a:hueOff val="0"/>
                <a:satOff val="0"/>
                <a:lumOff val="0"/>
                <a:alphaOff val="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l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یعنی حقیقت افعال زشت عدمی است و امر عدمی خلق نمی شود</a:t>
          </a:r>
          <a:endParaRPr lang="fa-IR" sz="1600" kern="12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sp:txBody>
      <dsp:txXfrm>
        <a:off x="1985768" y="3437658"/>
        <a:ext cx="2343783" cy="657962"/>
      </dsp:txXfrm>
    </dsp:sp>
    <dsp:sp modelId="{F71D2B6F-F351-47F7-82C3-7A5C72226A57}">
      <dsp:nvSpPr>
        <dsp:cNvPr id="0" name=""/>
        <dsp:cNvSpPr/>
      </dsp:nvSpPr>
      <dsp:spPr>
        <a:xfrm rot="10800000">
          <a:off x="1406176" y="3754675"/>
          <a:ext cx="559121" cy="23926"/>
        </a:xfrm>
        <a:custGeom>
          <a:avLst/>
          <a:gdLst/>
          <a:ahLst/>
          <a:cxnLst/>
          <a:rect l="0" t="0" r="0" b="0"/>
          <a:pathLst>
            <a:path>
              <a:moveTo>
                <a:pt x="0" y="11963"/>
              </a:moveTo>
              <a:lnTo>
                <a:pt x="559121" y="11963"/>
              </a:lnTo>
            </a:path>
          </a:pathLst>
        </a:custGeom>
        <a:noFill/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sp:txBody>
      <dsp:txXfrm rot="10800000">
        <a:off x="1671759" y="3752661"/>
        <a:ext cx="27956" cy="27956"/>
      </dsp:txXfrm>
    </dsp:sp>
    <dsp:sp modelId="{44960ECD-44B2-4900-9A34-1295B8467F2A}">
      <dsp:nvSpPr>
        <dsp:cNvPr id="0" name=""/>
        <dsp:cNvSpPr/>
      </dsp:nvSpPr>
      <dsp:spPr>
        <a:xfrm>
          <a:off x="8372" y="3012212"/>
          <a:ext cx="1397804" cy="15088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"/>
              </a:schemeClr>
            </a:gs>
            <a:gs pos="68000">
              <a:schemeClr val="lt1">
                <a:hueOff val="0"/>
                <a:satOff val="0"/>
                <a:lumOff val="0"/>
                <a:alphaOff val="0"/>
                <a:tint val="77000"/>
              </a:schemeClr>
            </a:gs>
            <a:gs pos="81000">
              <a:schemeClr val="lt1">
                <a:hueOff val="0"/>
                <a:satOff val="0"/>
                <a:lumOff val="0"/>
                <a:alphaOff val="0"/>
                <a:tint val="79000"/>
              </a:schemeClr>
            </a:gs>
            <a:gs pos="86000">
              <a:schemeClr val="lt1">
                <a:hueOff val="0"/>
                <a:satOff val="0"/>
                <a:lumOff val="0"/>
                <a:alphaOff val="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l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مثلا در قتل کمال بالاتر ادامه حیات (امر وجودی) و عدم الکمال انقطاع حیات است</a:t>
          </a:r>
          <a:endParaRPr lang="fa-IR" sz="1600" kern="12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sp:txBody>
      <dsp:txXfrm>
        <a:off x="49312" y="3053152"/>
        <a:ext cx="1315924" cy="142697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9EAF2C-965D-45F8-B223-4CA17EDA177D}">
      <dsp:nvSpPr>
        <dsp:cNvPr id="0" name=""/>
        <dsp:cNvSpPr/>
      </dsp:nvSpPr>
      <dsp:spPr>
        <a:xfrm>
          <a:off x="8448132" y="2200805"/>
          <a:ext cx="692417" cy="8561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"/>
              </a:schemeClr>
            </a:gs>
            <a:gs pos="68000">
              <a:schemeClr val="lt1">
                <a:hueOff val="0"/>
                <a:satOff val="0"/>
                <a:lumOff val="0"/>
                <a:alphaOff val="0"/>
                <a:tint val="77000"/>
              </a:schemeClr>
            </a:gs>
            <a:gs pos="81000">
              <a:schemeClr val="lt1">
                <a:hueOff val="0"/>
                <a:satOff val="0"/>
                <a:lumOff val="0"/>
                <a:alphaOff val="0"/>
                <a:tint val="79000"/>
              </a:schemeClr>
            </a:gs>
            <a:gs pos="86000">
              <a:schemeClr val="lt1">
                <a:hueOff val="0"/>
                <a:satOff val="0"/>
                <a:lumOff val="0"/>
                <a:alphaOff val="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l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نتیجه</a:t>
          </a:r>
          <a:endParaRPr lang="fa-IR" sz="1600" kern="12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sp:txBody>
      <dsp:txXfrm>
        <a:off x="8468412" y="2221085"/>
        <a:ext cx="651857" cy="815629"/>
      </dsp:txXfrm>
    </dsp:sp>
    <dsp:sp modelId="{BCE13C53-5748-4810-86D6-6FCA8AB46FDA}">
      <dsp:nvSpPr>
        <dsp:cNvPr id="0" name=""/>
        <dsp:cNvSpPr/>
      </dsp:nvSpPr>
      <dsp:spPr>
        <a:xfrm rot="10800000">
          <a:off x="7763181" y="2614244"/>
          <a:ext cx="684951" cy="29311"/>
        </a:xfrm>
        <a:custGeom>
          <a:avLst/>
          <a:gdLst/>
          <a:ahLst/>
          <a:cxnLst/>
          <a:rect l="0" t="0" r="0" b="0"/>
          <a:pathLst>
            <a:path>
              <a:moveTo>
                <a:pt x="0" y="14655"/>
              </a:moveTo>
              <a:lnTo>
                <a:pt x="684951" y="14655"/>
              </a:lnTo>
            </a:path>
          </a:pathLst>
        </a:custGeom>
        <a:noFill/>
        <a:ln w="1905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sp:txBody>
      <dsp:txXfrm rot="10800000">
        <a:off x="8088533" y="2611776"/>
        <a:ext cx="34247" cy="34247"/>
      </dsp:txXfrm>
    </dsp:sp>
    <dsp:sp modelId="{25861F42-41D2-4B05-9426-9A6B90EDB11B}">
      <dsp:nvSpPr>
        <dsp:cNvPr id="0" name=""/>
        <dsp:cNvSpPr/>
      </dsp:nvSpPr>
      <dsp:spPr>
        <a:xfrm>
          <a:off x="3853442" y="2200805"/>
          <a:ext cx="3909738" cy="8561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"/>
              </a:schemeClr>
            </a:gs>
            <a:gs pos="68000">
              <a:schemeClr val="lt1">
                <a:hueOff val="0"/>
                <a:satOff val="0"/>
                <a:lumOff val="0"/>
                <a:alphaOff val="0"/>
                <a:tint val="77000"/>
              </a:schemeClr>
            </a:gs>
            <a:gs pos="81000">
              <a:schemeClr val="lt1">
                <a:hueOff val="0"/>
                <a:satOff val="0"/>
                <a:lumOff val="0"/>
                <a:alphaOff val="0"/>
                <a:tint val="79000"/>
              </a:schemeClr>
            </a:gs>
            <a:gs pos="86000">
              <a:schemeClr val="lt1">
                <a:hueOff val="0"/>
                <a:satOff val="0"/>
                <a:lumOff val="0"/>
                <a:alphaOff val="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l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700" kern="120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در افعال زشت وجود تکوینی موجودات به خداوند نسبت داده می شود که آن زشت نیست </a:t>
          </a:r>
          <a:endParaRPr lang="fa-IR" sz="1700" kern="12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sp:txBody>
      <dsp:txXfrm>
        <a:off x="3878519" y="2225882"/>
        <a:ext cx="3859584" cy="806035"/>
      </dsp:txXfrm>
    </dsp:sp>
    <dsp:sp modelId="{C3320F04-407C-47AC-B3EA-C1C5EBC0A345}">
      <dsp:nvSpPr>
        <dsp:cNvPr id="0" name=""/>
        <dsp:cNvSpPr/>
      </dsp:nvSpPr>
      <dsp:spPr>
        <a:xfrm rot="10800000">
          <a:off x="3168491" y="2614244"/>
          <a:ext cx="684951" cy="29311"/>
        </a:xfrm>
        <a:custGeom>
          <a:avLst/>
          <a:gdLst/>
          <a:ahLst/>
          <a:cxnLst/>
          <a:rect l="0" t="0" r="0" b="0"/>
          <a:pathLst>
            <a:path>
              <a:moveTo>
                <a:pt x="0" y="14655"/>
              </a:moveTo>
              <a:lnTo>
                <a:pt x="684951" y="14655"/>
              </a:lnTo>
            </a:path>
          </a:pathLst>
        </a:custGeom>
        <a:noFill/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500" kern="120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sp:txBody>
      <dsp:txXfrm rot="10800000">
        <a:off x="3493843" y="2611776"/>
        <a:ext cx="34247" cy="34247"/>
      </dsp:txXfrm>
    </dsp:sp>
    <dsp:sp modelId="{8A50F08F-471B-4906-917D-4FAC6E6DCBE3}">
      <dsp:nvSpPr>
        <dsp:cNvPr id="0" name=""/>
        <dsp:cNvSpPr/>
      </dsp:nvSpPr>
      <dsp:spPr>
        <a:xfrm>
          <a:off x="3449" y="2200805"/>
          <a:ext cx="3165041" cy="8561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000"/>
              </a:schemeClr>
            </a:gs>
            <a:gs pos="68000">
              <a:schemeClr val="lt1">
                <a:hueOff val="0"/>
                <a:satOff val="0"/>
                <a:lumOff val="0"/>
                <a:alphaOff val="0"/>
                <a:tint val="77000"/>
              </a:schemeClr>
            </a:gs>
            <a:gs pos="81000">
              <a:schemeClr val="lt1">
                <a:hueOff val="0"/>
                <a:satOff val="0"/>
                <a:lumOff val="0"/>
                <a:alphaOff val="0"/>
                <a:tint val="79000"/>
              </a:schemeClr>
            </a:gs>
            <a:gs pos="86000">
              <a:schemeClr val="lt1">
                <a:hueOff val="0"/>
                <a:satOff val="0"/>
                <a:lumOff val="0"/>
                <a:alphaOff val="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35000"/>
              </a:schemeClr>
            </a:gs>
          </a:gsLst>
          <a:lin ang="5400000" scaled="1"/>
        </a:gradFill>
        <a:ln>
          <a:noFill/>
        </a:ln>
        <a:effectLst>
          <a:glow rad="63500">
            <a:schemeClr val="l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solidFill>
                <a:schemeClr val="bg2">
                  <a:lumMod val="10000"/>
                </a:schemeClr>
              </a:solidFill>
              <a:cs typeface="B Koodak" pitchFamily="2" charset="-78"/>
            </a:rPr>
            <a:t>آنچه خدا آفریده خوب است و آنچه بد است عدمی است و آفریدنی نیست</a:t>
          </a:r>
          <a:endParaRPr lang="fa-IR" sz="1600" kern="1200" dirty="0">
            <a:solidFill>
              <a:schemeClr val="bg2">
                <a:lumMod val="10000"/>
              </a:schemeClr>
            </a:solidFill>
            <a:cs typeface="B Koodak" pitchFamily="2" charset="-78"/>
          </a:endParaRPr>
        </a:p>
      </dsp:txBody>
      <dsp:txXfrm>
        <a:off x="28526" y="2225882"/>
        <a:ext cx="3114887" cy="8060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88F3-89BF-4BFC-B45B-347F5484448E}" type="datetimeFigureOut">
              <a:rPr lang="fa-IR" smtClean="0"/>
              <a:pPr/>
              <a:t>22/09/1441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F54CC-4189-476C-97F7-BA70A239E37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88F3-89BF-4BFC-B45B-347F5484448E}" type="datetimeFigureOut">
              <a:rPr lang="fa-IR" smtClean="0"/>
              <a:pPr/>
              <a:t>22/09/1441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F54CC-4189-476C-97F7-BA70A239E37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88F3-89BF-4BFC-B45B-347F5484448E}" type="datetimeFigureOut">
              <a:rPr lang="fa-IR" smtClean="0"/>
              <a:pPr/>
              <a:t>22/09/1441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F54CC-4189-476C-97F7-BA70A239E37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88F3-89BF-4BFC-B45B-347F5484448E}" type="datetimeFigureOut">
              <a:rPr lang="fa-IR" smtClean="0"/>
              <a:pPr/>
              <a:t>22/09/1441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F54CC-4189-476C-97F7-BA70A239E37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88F3-89BF-4BFC-B45B-347F5484448E}" type="datetimeFigureOut">
              <a:rPr lang="fa-IR" smtClean="0"/>
              <a:pPr/>
              <a:t>22/09/1441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F54CC-4189-476C-97F7-BA70A239E37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88F3-89BF-4BFC-B45B-347F5484448E}" type="datetimeFigureOut">
              <a:rPr lang="fa-IR" smtClean="0"/>
              <a:pPr/>
              <a:t>22/09/1441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F54CC-4189-476C-97F7-BA70A239E37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88F3-89BF-4BFC-B45B-347F5484448E}" type="datetimeFigureOut">
              <a:rPr lang="fa-IR" smtClean="0"/>
              <a:pPr/>
              <a:t>22/09/1441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F54CC-4189-476C-97F7-BA70A239E37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88F3-89BF-4BFC-B45B-347F5484448E}" type="datetimeFigureOut">
              <a:rPr lang="fa-IR" smtClean="0"/>
              <a:pPr/>
              <a:t>22/09/1441</a:t>
            </a:fld>
            <a:endParaRPr lang="fa-I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AF54CC-4189-476C-97F7-BA70A239E37D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88F3-89BF-4BFC-B45B-347F5484448E}" type="datetimeFigureOut">
              <a:rPr lang="fa-IR" smtClean="0"/>
              <a:pPr/>
              <a:t>22/09/1441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F54CC-4189-476C-97F7-BA70A239E37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88F3-89BF-4BFC-B45B-347F5484448E}" type="datetimeFigureOut">
              <a:rPr lang="fa-IR" smtClean="0"/>
              <a:pPr/>
              <a:t>22/09/1441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63AF54CC-4189-476C-97F7-BA70A239E37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910A88F3-89BF-4BFC-B45B-347F5484448E}" type="datetimeFigureOut">
              <a:rPr lang="fa-IR" smtClean="0"/>
              <a:pPr/>
              <a:t>22/09/1441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F54CC-4189-476C-97F7-BA70A239E37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10A88F3-89BF-4BFC-B45B-347F5484448E}" type="datetimeFigureOut">
              <a:rPr lang="fa-IR" smtClean="0"/>
              <a:pPr/>
              <a:t>22/09/1441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3AF54CC-4189-476C-97F7-BA70A239E37D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r" rtl="1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r" rtl="1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r" rtl="1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r" rtl="1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>
                <a:cs typeface="B Koodak" pitchFamily="2" charset="-78"/>
              </a:rPr>
              <a:t>حکمت خداوند </a:t>
            </a:r>
            <a:r>
              <a:rPr lang="fa-IR" dirty="0" smtClean="0">
                <a:cs typeface="B Koodak" pitchFamily="2" charset="-78"/>
              </a:rPr>
              <a:t>متعال / ج</a:t>
            </a:r>
            <a:endParaRPr lang="fa-IR" dirty="0">
              <a:cs typeface="B Koodak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a-IR" sz="3600" dirty="0" smtClean="0">
                <a:cs typeface="B Koodak" pitchFamily="2" charset="-78"/>
              </a:rPr>
              <a:t>فصل دوازدهم</a:t>
            </a:r>
            <a:endParaRPr lang="fa-IR" sz="3600" dirty="0">
              <a:cs typeface="B Kooda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778085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3556" y="274638"/>
            <a:ext cx="7467600" cy="1143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r"/>
            <a:r>
              <a:rPr lang="fa-IR" dirty="0" smtClean="0">
                <a:solidFill>
                  <a:srgbClr val="002060"/>
                </a:solidFill>
                <a:cs typeface="B Koodak" pitchFamily="2" charset="-78"/>
              </a:rPr>
              <a:t> فصل دوازدهم</a:t>
            </a:r>
            <a:br>
              <a:rPr lang="fa-IR" dirty="0" smtClean="0">
                <a:solidFill>
                  <a:srgbClr val="002060"/>
                </a:solidFill>
                <a:cs typeface="B Koodak" pitchFamily="2" charset="-78"/>
              </a:rPr>
            </a:br>
            <a:r>
              <a:rPr lang="fa-IR" sz="3100" dirty="0" smtClean="0">
                <a:solidFill>
                  <a:srgbClr val="002060"/>
                </a:solidFill>
                <a:cs typeface="B Koodak" pitchFamily="2" charset="-78"/>
              </a:rPr>
              <a:t>5. نقص و شرور</a:t>
            </a:r>
            <a:endParaRPr lang="fa-IR" dirty="0">
              <a:solidFill>
                <a:srgbClr val="002060"/>
              </a:solidFill>
              <a:cs typeface="B Koodak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91440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01461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432B3D7-15A1-4060-9BE7-8AD81E02E9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B432B3D7-15A1-4060-9BE7-8AD81E02E9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B432B3D7-15A1-4060-9BE7-8AD81E02E9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62FCDDA-3FD1-4D72-878C-2AD321F62E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662FCDDA-3FD1-4D72-878C-2AD321F62E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662FCDDA-3FD1-4D72-878C-2AD321F62E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9D0F774-84F9-47B6-BED7-169C31E18F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A9D0F774-84F9-47B6-BED7-169C31E18F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dgm id="{A9D0F774-84F9-47B6-BED7-169C31E18F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19CFC4E-7CBD-4067-998D-DDB2DC7E78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graphicEl>
                                              <a:dgm id="{A19CFC4E-7CBD-4067-998D-DDB2DC7E78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graphicEl>
                                              <a:dgm id="{A19CFC4E-7CBD-4067-998D-DDB2DC7E78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960302C-7EEF-4EE1-A59B-69A8E7D165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5960302C-7EEF-4EE1-A59B-69A8E7D165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dgm id="{5960302C-7EEF-4EE1-A59B-69A8E7D165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D43DD17-7E3D-4B8F-A3BF-0D8B0A10B7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graphicEl>
                                              <a:dgm id="{0D43DD17-7E3D-4B8F-A3BF-0D8B0A10B7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graphicEl>
                                              <a:dgm id="{0D43DD17-7E3D-4B8F-A3BF-0D8B0A10B7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B55C290-9604-4A41-A7FB-DAB469CC41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graphicEl>
                                              <a:dgm id="{AB55C290-9604-4A41-A7FB-DAB469CC41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graphicEl>
                                              <a:dgm id="{AB55C290-9604-4A41-A7FB-DAB469CC41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F9E49F6-1E9B-4631-B9C8-49F121D9C4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graphicEl>
                                              <a:dgm id="{9F9E49F6-1E9B-4631-B9C8-49F121D9C4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graphicEl>
                                              <a:dgm id="{9F9E49F6-1E9B-4631-B9C8-49F121D9C4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D9BC699-06D2-424F-B32F-52C3CF8002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graphicEl>
                                              <a:dgm id="{9D9BC699-06D2-424F-B32F-52C3CF8002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graphicEl>
                                              <a:dgm id="{9D9BC699-06D2-424F-B32F-52C3CF8002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18C0076-62A9-4C03-9E3C-C34B76AC01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graphicEl>
                                              <a:dgm id="{618C0076-62A9-4C03-9E3C-C34B76AC01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graphicEl>
                                              <a:dgm id="{618C0076-62A9-4C03-9E3C-C34B76AC01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3556" y="274638"/>
            <a:ext cx="7467600" cy="1143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r"/>
            <a:r>
              <a:rPr lang="fa-IR" dirty="0" smtClean="0">
                <a:solidFill>
                  <a:srgbClr val="002060"/>
                </a:solidFill>
                <a:cs typeface="B Koodak" pitchFamily="2" charset="-78"/>
              </a:rPr>
              <a:t> فصل دوازدهم</a:t>
            </a:r>
            <a:br>
              <a:rPr lang="fa-IR" dirty="0" smtClean="0">
                <a:solidFill>
                  <a:srgbClr val="002060"/>
                </a:solidFill>
                <a:cs typeface="B Koodak" pitchFamily="2" charset="-78"/>
              </a:rPr>
            </a:br>
            <a:r>
              <a:rPr lang="fa-IR" sz="3100" dirty="0" smtClean="0">
                <a:solidFill>
                  <a:srgbClr val="002060"/>
                </a:solidFill>
                <a:cs typeface="B Koodak" pitchFamily="2" charset="-78"/>
              </a:rPr>
              <a:t>5. نقص و شرور</a:t>
            </a:r>
            <a:endParaRPr lang="fa-IR" dirty="0">
              <a:solidFill>
                <a:srgbClr val="002060"/>
              </a:solidFill>
              <a:cs typeface="B Koodak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91440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84634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0A519FC-0FC2-4D97-BCA0-0FBDA33ED8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A0A519FC-0FC2-4D97-BCA0-0FBDA33ED8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A0A519FC-0FC2-4D97-BCA0-0FBDA33ED8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B13021B-6591-43F9-AE78-39AF8DEB70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EB13021B-6591-43F9-AE78-39AF8DEB70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EB13021B-6591-43F9-AE78-39AF8DEB70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DCF723B-EC3C-4E32-ABF9-60DAAAD144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7DCF723B-EC3C-4E32-ABF9-60DAAAD144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dgm id="{7DCF723B-EC3C-4E32-ABF9-60DAAAD144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752C07F-38D0-482C-AB89-3369345483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graphicEl>
                                              <a:dgm id="{2752C07F-38D0-482C-AB89-3369345483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graphicEl>
                                              <a:dgm id="{2752C07F-38D0-482C-AB89-3369345483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0E1B3C8-41E7-40B3-AF33-52A790449E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graphicEl>
                                              <a:dgm id="{F0E1B3C8-41E7-40B3-AF33-52A790449E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graphicEl>
                                              <a:dgm id="{F0E1B3C8-41E7-40B3-AF33-52A790449E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F80C0AE-C58F-4936-8BD9-2B1218A7AE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graphicEl>
                                              <a:dgm id="{9F80C0AE-C58F-4936-8BD9-2B1218A7AE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graphicEl>
                                              <a:dgm id="{9F80C0AE-C58F-4936-8BD9-2B1218A7AE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178B5D0-8F20-472B-B0F7-BE4DC3068A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graphicEl>
                                              <a:dgm id="{F178B5D0-8F20-472B-B0F7-BE4DC3068A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graphicEl>
                                              <a:dgm id="{F178B5D0-8F20-472B-B0F7-BE4DC3068A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081D0A5-E428-4907-A621-CADDD28857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graphicEl>
                                              <a:dgm id="{E081D0A5-E428-4907-A621-CADDD28857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graphicEl>
                                              <a:dgm id="{E081D0A5-E428-4907-A621-CADDD28857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BFC7D1C-A440-45DA-97A9-0DD5528187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graphicEl>
                                              <a:dgm id="{5BFC7D1C-A440-45DA-97A9-0DD5528187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graphicEl>
                                              <a:dgm id="{5BFC7D1C-A440-45DA-97A9-0DD5528187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90114A4-C82D-4481-9539-3063A57154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graphicEl>
                                              <a:dgm id="{490114A4-C82D-4481-9539-3063A57154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graphicEl>
                                              <a:dgm id="{490114A4-C82D-4481-9539-3063A57154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573392F-C6AD-4AB8-BC1F-305BD0E603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>
                                            <p:graphicEl>
                                              <a:dgm id="{8573392F-C6AD-4AB8-BC1F-305BD0E603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graphicEl>
                                              <a:dgm id="{8573392F-C6AD-4AB8-BC1F-305BD0E603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19F211C-BAC9-4CE9-AC1E-7443ECEB15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graphicEl>
                                              <a:dgm id="{919F211C-BAC9-4CE9-AC1E-7443ECEB15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graphicEl>
                                              <a:dgm id="{919F211C-BAC9-4CE9-AC1E-7443ECEB15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9F7C2F3-0D24-41C1-8616-9921C1B1C1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">
                                            <p:graphicEl>
                                              <a:dgm id="{99F7C2F3-0D24-41C1-8616-9921C1B1C1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">
                                            <p:graphicEl>
                                              <a:dgm id="{99F7C2F3-0D24-41C1-8616-9921C1B1C1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801A9E6-462F-4CAB-83FE-E5E608F170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graphicEl>
                                              <a:dgm id="{A801A9E6-462F-4CAB-83FE-E5E608F170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graphicEl>
                                              <a:dgm id="{A801A9E6-462F-4CAB-83FE-E5E608F170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9792AAC-A162-4E08-AC1C-AFC13B47F2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graphicEl>
                                              <a:dgm id="{69792AAC-A162-4E08-AC1C-AFC13B47F2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graphicEl>
                                              <a:dgm id="{69792AAC-A162-4E08-AC1C-AFC13B47F2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584F5AB-7D9A-40D9-AA4F-599025F62B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">
                                            <p:graphicEl>
                                              <a:dgm id="{6584F5AB-7D9A-40D9-AA4F-599025F62B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">
                                            <p:graphicEl>
                                              <a:dgm id="{6584F5AB-7D9A-40D9-AA4F-599025F62B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B1D0F50-847F-4773-B9C0-880B03BE90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">
                                            <p:graphicEl>
                                              <a:dgm id="{2B1D0F50-847F-4773-B9C0-880B03BE90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">
                                            <p:graphicEl>
                                              <a:dgm id="{2B1D0F50-847F-4773-B9C0-880B03BE90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F6C8EE7-3FAA-45C1-AA85-745A7187EF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">
                                            <p:graphicEl>
                                              <a:dgm id="{1F6C8EE7-3FAA-45C1-AA85-745A7187EF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">
                                            <p:graphicEl>
                                              <a:dgm id="{1F6C8EE7-3FAA-45C1-AA85-745A7187EF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43D9D8C-CC0E-4447-BEF4-D4AB892673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">
                                            <p:graphicEl>
                                              <a:dgm id="{C43D9D8C-CC0E-4447-BEF4-D4AB892673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">
                                            <p:graphicEl>
                                              <a:dgm id="{C43D9D8C-CC0E-4447-BEF4-D4AB892673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5A119E5-2D66-4BE1-AFCB-DC28101208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">
                                            <p:graphicEl>
                                              <a:dgm id="{D5A119E5-2D66-4BE1-AFCB-DC28101208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">
                                            <p:graphicEl>
                                              <a:dgm id="{D5A119E5-2D66-4BE1-AFCB-DC28101208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747BACF-622D-45E8-BEEE-D97D48C2CA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">
                                            <p:graphicEl>
                                              <a:dgm id="{E747BACF-622D-45E8-BEEE-D97D48C2CA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">
                                            <p:graphicEl>
                                              <a:dgm id="{E747BACF-622D-45E8-BEEE-D97D48C2CA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407FCD0-F0FC-42D5-BEFD-0601DCADDA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">
                                            <p:graphicEl>
                                              <a:dgm id="{0407FCD0-F0FC-42D5-BEFD-0601DCADDA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">
                                            <p:graphicEl>
                                              <a:dgm id="{0407FCD0-F0FC-42D5-BEFD-0601DCADDA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AFC943A-8EDA-4B4B-A841-342CBD0CD0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">
                                            <p:graphicEl>
                                              <a:dgm id="{7AFC943A-8EDA-4B4B-A841-342CBD0CD0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">
                                            <p:graphicEl>
                                              <a:dgm id="{7AFC943A-8EDA-4B4B-A841-342CBD0CD0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EA763E8-079E-4415-B9DE-59123FB1B2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4">
                                            <p:graphicEl>
                                              <a:dgm id="{DEA763E8-079E-4415-B9DE-59123FB1B2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4">
                                            <p:graphicEl>
                                              <a:dgm id="{DEA763E8-079E-4415-B9DE-59123FB1B2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C3435F-BC94-4D27-A2A2-4C63B12DB7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4">
                                            <p:graphicEl>
                                              <a:dgm id="{29C3435F-BC94-4D27-A2A2-4C63B12DB7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4">
                                            <p:graphicEl>
                                              <a:dgm id="{29C3435F-BC94-4D27-A2A2-4C63B12DB7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3556" y="274638"/>
            <a:ext cx="7467600" cy="1143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r"/>
            <a:r>
              <a:rPr lang="fa-IR" dirty="0" smtClean="0">
                <a:solidFill>
                  <a:srgbClr val="002060"/>
                </a:solidFill>
                <a:cs typeface="B Koodak" pitchFamily="2" charset="-78"/>
              </a:rPr>
              <a:t> فصل دوازدهم</a:t>
            </a:r>
            <a:br>
              <a:rPr lang="fa-IR" dirty="0" smtClean="0">
                <a:solidFill>
                  <a:srgbClr val="002060"/>
                </a:solidFill>
                <a:cs typeface="B Koodak" pitchFamily="2" charset="-78"/>
              </a:rPr>
            </a:br>
            <a:r>
              <a:rPr lang="fa-IR" sz="3100" dirty="0" smtClean="0">
                <a:solidFill>
                  <a:srgbClr val="002060"/>
                </a:solidFill>
                <a:cs typeface="B Koodak" pitchFamily="2" charset="-78"/>
              </a:rPr>
              <a:t>5. نقص و شرور</a:t>
            </a:r>
            <a:endParaRPr lang="fa-IR" dirty="0">
              <a:solidFill>
                <a:srgbClr val="002060"/>
              </a:solidFill>
              <a:cs typeface="B Koodak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91440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87140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2302413-2631-4AC2-8BF5-C0BB030A47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42302413-2631-4AC2-8BF5-C0BB030A47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5236A36-403B-45EB-98AD-48446F73ED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D5236A36-403B-45EB-98AD-48446F73ED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3F1E148-5F15-44A3-B3F0-D8BDEDFFC9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dgm id="{B3F1E148-5F15-44A3-B3F0-D8BDEDFFC9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9394EA2-7952-4197-B99A-2768E513A5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C9394EA2-7952-4197-B99A-2768E513A5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CE61328-FEAB-46EF-9DBF-D5ABA4FFA0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>
                                            <p:graphicEl>
                                              <a:dgm id="{4CE61328-FEAB-46EF-9DBF-D5ABA4FFA0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3705AA1-6FBD-4F4E-8B73-1F9F478FEF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graphicEl>
                                              <a:dgm id="{13705AA1-6FBD-4F4E-8B73-1F9F478FEF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1090823-0009-4150-9054-3DD5C190D0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">
                                            <p:graphicEl>
                                              <a:dgm id="{11090823-0009-4150-9054-3DD5C190D0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5108A8F-7F74-470D-9A95-720E90C691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">
                                            <p:graphicEl>
                                              <a:dgm id="{F5108A8F-7F74-470D-9A95-720E90C691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A9126C8-B9C0-4715-9D43-0B9565C855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4">
                                            <p:graphicEl>
                                              <a:dgm id="{FA9126C8-B9C0-4715-9D43-0B9565C855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AB1EDF5-9FD0-4065-8321-07892266DB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">
                                            <p:graphicEl>
                                              <a:dgm id="{3AB1EDF5-9FD0-4065-8321-07892266DB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E59FF17-84B7-4EAD-AFB2-BADF5A8697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4">
                                            <p:graphicEl>
                                              <a:dgm id="{DE59FF17-84B7-4EAD-AFB2-BADF5A8697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E40767C-DBDE-40E2-968A-4F8E4A072B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">
                                            <p:graphicEl>
                                              <a:dgm id="{8E40767C-DBDE-40E2-968A-4F8E4A072B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05AAE0F-1216-4807-8463-53F2DE1041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">
                                            <p:graphicEl>
                                              <a:dgm id="{A05AAE0F-1216-4807-8463-53F2DE1041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23CB014-563E-4BD8-B56F-58CFD7D8D0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4">
                                            <p:graphicEl>
                                              <a:dgm id="{623CB014-563E-4BD8-B56F-58CFD7D8D0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A1E0922-EE3F-42AD-A864-2D664E4B76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4">
                                            <p:graphicEl>
                                              <a:dgm id="{3A1E0922-EE3F-42AD-A864-2D664E4B76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7AF897-0D10-4FCD-9F3F-19BA5CBEE9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4">
                                            <p:graphicEl>
                                              <a:dgm id="{007AF897-0D10-4FCD-9F3F-19BA5CBEE9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B52F2D9-79BC-4263-A124-3D8A092853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4">
                                            <p:graphicEl>
                                              <a:dgm id="{9B52F2D9-79BC-4263-A124-3D8A092853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9F6B566-8011-406D-8695-6D918C924B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4">
                                            <p:graphicEl>
                                              <a:dgm id="{79F6B566-8011-406D-8695-6D918C924B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65193F5-D90C-4CAC-BF23-57F600E253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4">
                                            <p:graphicEl>
                                              <a:dgm id="{E65193F5-D90C-4CAC-BF23-57F600E253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15114C6-E0E2-4395-9BA1-AB28DEFCA2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4">
                                            <p:graphicEl>
                                              <a:dgm id="{015114C6-E0E2-4395-9BA1-AB28DEFCA2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3556" y="274638"/>
            <a:ext cx="7467600" cy="1143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r"/>
            <a:r>
              <a:rPr lang="fa-IR" dirty="0" smtClean="0">
                <a:solidFill>
                  <a:srgbClr val="002060"/>
                </a:solidFill>
                <a:cs typeface="B Koodak" pitchFamily="2" charset="-78"/>
              </a:rPr>
              <a:t> فصل دوازدهم</a:t>
            </a:r>
            <a:br>
              <a:rPr lang="fa-IR" dirty="0" smtClean="0">
                <a:solidFill>
                  <a:srgbClr val="002060"/>
                </a:solidFill>
                <a:cs typeface="B Koodak" pitchFamily="2" charset="-78"/>
              </a:rPr>
            </a:br>
            <a:r>
              <a:rPr lang="fa-IR" sz="3100" dirty="0" smtClean="0">
                <a:solidFill>
                  <a:srgbClr val="002060"/>
                </a:solidFill>
                <a:cs typeface="B Koodak" pitchFamily="2" charset="-78"/>
              </a:rPr>
              <a:t>5. نقص و شرور</a:t>
            </a:r>
            <a:endParaRPr lang="fa-IR" dirty="0">
              <a:solidFill>
                <a:srgbClr val="002060"/>
              </a:solidFill>
              <a:cs typeface="B Koodak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9552" y="1268760"/>
          <a:ext cx="8028384" cy="5013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0289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2C6FF5B-39E3-4A44-A337-96546B81D8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E2C6FF5B-39E3-4A44-A337-96546B81D8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E8376D8-4316-4AB5-ACAD-820C218DB6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AE8376D8-4316-4AB5-ACAD-820C218DB6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8338C9F-4631-45E0-85C0-826C53D7A4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38338C9F-4631-45E0-85C0-826C53D7A4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C784CC8-0C39-4DC9-8199-84D36ADFDF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CC784CC8-0C39-4DC9-8199-84D36ADFDF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06BD2BC-1FFF-480A-9018-DE4FE43184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406BD2BC-1FFF-480A-9018-DE4FE43184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3556" y="274638"/>
            <a:ext cx="7467600" cy="1143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r"/>
            <a:r>
              <a:rPr lang="fa-IR" dirty="0" smtClean="0">
                <a:solidFill>
                  <a:srgbClr val="002060"/>
                </a:solidFill>
                <a:cs typeface="B Koodak" pitchFamily="2" charset="-78"/>
              </a:rPr>
              <a:t> فصل دوازدهم</a:t>
            </a:r>
            <a:br>
              <a:rPr lang="fa-IR" dirty="0" smtClean="0">
                <a:solidFill>
                  <a:srgbClr val="002060"/>
                </a:solidFill>
                <a:cs typeface="B Koodak" pitchFamily="2" charset="-78"/>
              </a:rPr>
            </a:br>
            <a:r>
              <a:rPr lang="fa-IR" sz="3100" dirty="0" smtClean="0">
                <a:solidFill>
                  <a:srgbClr val="002060"/>
                </a:solidFill>
                <a:cs typeface="B Koodak" pitchFamily="2" charset="-78"/>
              </a:rPr>
              <a:t>5. نقص و شرور</a:t>
            </a:r>
            <a:endParaRPr lang="fa-IR" dirty="0">
              <a:solidFill>
                <a:srgbClr val="002060"/>
              </a:solidFill>
              <a:cs typeface="B Koodak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91440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73707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B5A940C-FC88-48D7-B0AA-76BAFAB811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5B5A940C-FC88-48D7-B0AA-76BAFAB811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5B5A940C-FC88-48D7-B0AA-76BAFAB811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1833DF6-420A-4208-ADF4-46D09F10EF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11833DF6-420A-4208-ADF4-46D09F10EF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11833DF6-420A-4208-ADF4-46D09F10EF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5066A06-DEC9-4CA7-88CD-59B4C9D3CB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15066A06-DEC9-4CA7-88CD-59B4C9D3CB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15066A06-DEC9-4CA7-88CD-59B4C9D3CB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3E6D817-C87B-41E9-BFE1-4F2EEB1ADA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graphicEl>
                                              <a:dgm id="{63E6D817-C87B-41E9-BFE1-4F2EEB1ADA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graphicEl>
                                              <a:dgm id="{63E6D817-C87B-41E9-BFE1-4F2EEB1ADA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7092A4D-D355-4D7A-8D95-E311DF234D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graphicEl>
                                              <a:dgm id="{57092A4D-D355-4D7A-8D95-E311DF234D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graphicEl>
                                              <a:dgm id="{57092A4D-D355-4D7A-8D95-E311DF234D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7806B07-C754-4535-9736-F4D79E55DF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graphicEl>
                                              <a:dgm id="{07806B07-C754-4535-9736-F4D79E55DF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graphicEl>
                                              <a:dgm id="{07806B07-C754-4535-9736-F4D79E55DF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61EDB9E-B0BA-4918-86DE-E5BEAE8050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graphicEl>
                                              <a:dgm id="{E61EDB9E-B0BA-4918-86DE-E5BEAE8050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graphicEl>
                                              <a:dgm id="{E61EDB9E-B0BA-4918-86DE-E5BEAE8050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4CEA0E9-2F38-4736-BAA9-04E9780B8E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graphicEl>
                                              <a:dgm id="{B4CEA0E9-2F38-4736-BAA9-04E9780B8E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graphicEl>
                                              <a:dgm id="{B4CEA0E9-2F38-4736-BAA9-04E9780B8E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B36D39B-F9F9-45AA-8CF4-A2CAE0145C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graphicEl>
                                              <a:dgm id="{AB36D39B-F9F9-45AA-8CF4-A2CAE0145C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graphicEl>
                                              <a:dgm id="{AB36D39B-F9F9-45AA-8CF4-A2CAE0145C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D4DEE25-A486-439A-BE62-40C23EB136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graphicEl>
                                              <a:dgm id="{FD4DEE25-A486-439A-BE62-40C23EB136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graphicEl>
                                              <a:dgm id="{FD4DEE25-A486-439A-BE62-40C23EB136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7BE703C-745F-4F52-96BE-82E40B00ED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>
                                            <p:graphicEl>
                                              <a:dgm id="{07BE703C-745F-4F52-96BE-82E40B00ED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graphicEl>
                                              <a:dgm id="{07BE703C-745F-4F52-96BE-82E40B00ED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46A9377-C1AF-4B76-833D-BA7C53B02E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graphicEl>
                                              <a:dgm id="{D46A9377-C1AF-4B76-833D-BA7C53B02E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graphicEl>
                                              <a:dgm id="{D46A9377-C1AF-4B76-833D-BA7C53B02E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49D2543-DCA5-4555-8888-E019536F10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">
                                            <p:graphicEl>
                                              <a:dgm id="{449D2543-DCA5-4555-8888-E019536F10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">
                                            <p:graphicEl>
                                              <a:dgm id="{449D2543-DCA5-4555-8888-E019536F10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D29767E-2D6C-40B5-84AD-A1A14CC26E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graphicEl>
                                              <a:dgm id="{5D29767E-2D6C-40B5-84AD-A1A14CC26E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graphicEl>
                                              <a:dgm id="{5D29767E-2D6C-40B5-84AD-A1A14CC26E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71D2B6F-F351-47F7-82C3-7A5C72226A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graphicEl>
                                              <a:dgm id="{F71D2B6F-F351-47F7-82C3-7A5C72226A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graphicEl>
                                              <a:dgm id="{F71D2B6F-F351-47F7-82C3-7A5C72226A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4960ECD-44B2-4900-9A34-1295B8467F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">
                                            <p:graphicEl>
                                              <a:dgm id="{44960ECD-44B2-4900-9A34-1295B8467F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">
                                            <p:graphicEl>
                                              <a:dgm id="{44960ECD-44B2-4900-9A34-1295B8467F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3556" y="274638"/>
            <a:ext cx="7467600" cy="1143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r"/>
            <a:r>
              <a:rPr lang="fa-IR" dirty="0" smtClean="0">
                <a:solidFill>
                  <a:srgbClr val="002060"/>
                </a:solidFill>
                <a:cs typeface="B Koodak" pitchFamily="2" charset="-78"/>
              </a:rPr>
              <a:t> فصل دوازدهم</a:t>
            </a:r>
            <a:br>
              <a:rPr lang="fa-IR" dirty="0" smtClean="0">
                <a:solidFill>
                  <a:srgbClr val="002060"/>
                </a:solidFill>
                <a:cs typeface="B Koodak" pitchFamily="2" charset="-78"/>
              </a:rPr>
            </a:br>
            <a:r>
              <a:rPr lang="fa-IR" sz="3100" dirty="0" smtClean="0">
                <a:solidFill>
                  <a:srgbClr val="002060"/>
                </a:solidFill>
                <a:cs typeface="B Koodak" pitchFamily="2" charset="-78"/>
              </a:rPr>
              <a:t>5. نقص و شرور</a:t>
            </a:r>
            <a:endParaRPr lang="fa-IR" dirty="0">
              <a:solidFill>
                <a:srgbClr val="002060"/>
              </a:solidFill>
              <a:cs typeface="B Koodak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91440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78941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B9EAF2C-965D-45F8-B223-4CA17EDA17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5B9EAF2C-965D-45F8-B223-4CA17EDA17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5B9EAF2C-965D-45F8-B223-4CA17EDA17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CE13C53-5748-4810-86D6-6FCA8AB46F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BCE13C53-5748-4810-86D6-6FCA8AB46F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BCE13C53-5748-4810-86D6-6FCA8AB46F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5861F42-41D2-4B05-9426-9A6B90EDB1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25861F42-41D2-4B05-9426-9A6B90EDB1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dgm id="{25861F42-41D2-4B05-9426-9A6B90EDB1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320F04-407C-47AC-B3EA-C1C5EBC0A3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graphicEl>
                                              <a:dgm id="{C3320F04-407C-47AC-B3EA-C1C5EBC0A3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graphicEl>
                                              <a:dgm id="{C3320F04-407C-47AC-B3EA-C1C5EBC0A3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A50F08F-471B-4906-917D-4FAC6E6DCB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8A50F08F-471B-4906-917D-4FAC6E6DCB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dgm id="{8A50F08F-471B-4906-917D-4FAC6E6DCB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Technic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1961</TotalTime>
  <Words>464</Words>
  <Application>Microsoft Office PowerPoint</Application>
  <PresentationFormat>نمایش روی پرده (4:3)</PresentationFormat>
  <Paragraphs>54</Paragraphs>
  <Slides>7</Slides>
  <Notes>0</Notes>
  <HiddenSlides>0</HiddenSlides>
  <MMClips>0</MMClips>
  <ScaleCrop>false</ScaleCrop>
  <HeadingPairs>
    <vt:vector size="6" baseType="variant">
      <vt:variant>
        <vt:lpstr>نوع خط بکاربرده شده</vt:lpstr>
      </vt:variant>
      <vt:variant>
        <vt:i4>5</vt:i4>
      </vt:variant>
      <vt:variant>
        <vt:lpstr>طرح زمینه</vt:lpstr>
      </vt:variant>
      <vt:variant>
        <vt:i4>1</vt:i4>
      </vt:variant>
      <vt:variant>
        <vt:lpstr>عنوان های اسلاید</vt:lpstr>
      </vt:variant>
      <vt:variant>
        <vt:i4>7</vt:i4>
      </vt:variant>
    </vt:vector>
  </HeadingPairs>
  <TitlesOfParts>
    <vt:vector size="13" baseType="lpstr">
      <vt:lpstr>Arial</vt:lpstr>
      <vt:lpstr>B Koodak</vt:lpstr>
      <vt:lpstr>Franklin Gothic Book</vt:lpstr>
      <vt:lpstr>Tahoma</vt:lpstr>
      <vt:lpstr>Wingdings 2</vt:lpstr>
      <vt:lpstr>Technic</vt:lpstr>
      <vt:lpstr>حکمت خداوند متعال / ج</vt:lpstr>
      <vt:lpstr> فصل دوازدهم 5. نقص و شرور</vt:lpstr>
      <vt:lpstr> فصل دوازدهم 5. نقص و شرور</vt:lpstr>
      <vt:lpstr> فصل دوازدهم 5. نقص و شرور</vt:lpstr>
      <vt:lpstr> فصل دوازدهم 5. نقص و شرور</vt:lpstr>
      <vt:lpstr> فصل دوازدهم 5. نقص و شرور</vt:lpstr>
      <vt:lpstr> فصل دوازدهم 5. نقص و شرور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حکمت خداوند متعال</dc:title>
  <dc:creator>mahdi</dc:creator>
  <cp:lastModifiedBy>shabake</cp:lastModifiedBy>
  <cp:revision>9</cp:revision>
  <dcterms:created xsi:type="dcterms:W3CDTF">2009-07-08T12:45:14Z</dcterms:created>
  <dcterms:modified xsi:type="dcterms:W3CDTF">2020-05-13T21:10:54Z</dcterms:modified>
</cp:coreProperties>
</file>