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2"/>
  </p:sldMasterIdLst>
  <p:sldIdLst>
    <p:sldId id="256" r:id="rId3"/>
    <p:sldId id="257" r:id="rId4"/>
    <p:sldId id="258" r:id="rId5"/>
    <p:sldId id="259" r:id="rId6"/>
    <p:sldId id="260" r:id="rId7"/>
    <p:sldId id="261" r:id="rId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50" d="100"/>
          <a:sy n="50" d="100"/>
        </p:scale>
        <p:origin x="-5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A3C3BE-4153-4032-AE2E-10BFA0FCB384}" type="doc">
      <dgm:prSet loTypeId="urn:microsoft.com/office/officeart/2005/8/layout/hierarchy2" loCatId="hierarchy" qsTypeId="urn:microsoft.com/office/officeart/2005/8/quickstyle/simple1" qsCatId="simple" csTypeId="urn:microsoft.com/office/officeart/2005/8/colors/accent4_5" csCatId="accent4" phldr="1"/>
      <dgm:spPr/>
      <dgm:t>
        <a:bodyPr/>
        <a:lstStyle/>
        <a:p>
          <a:pPr rtl="1"/>
          <a:endParaRPr lang="fa-IR"/>
        </a:p>
      </dgm:t>
    </dgm:pt>
    <dgm:pt modelId="{C28A8F9B-C3EE-46F9-AA12-082F537F1A07}">
      <dgm:prSet custT="1"/>
      <dgm:spPr/>
      <dgm:t>
        <a:bodyPr/>
        <a:lstStyle/>
        <a:p>
          <a:pPr rtl="1"/>
          <a:r>
            <a:rPr lang="fa-IR" sz="1600" b="1" dirty="0" smtClean="0">
              <a:solidFill>
                <a:schemeClr val="tx1"/>
              </a:solidFill>
              <a:cs typeface="B Koodak" pitchFamily="2" charset="-78"/>
            </a:rPr>
            <a:t>در قرآن کریم پیرامون روابط انبیا و امت هایشان مطالبی بیان شده اعم از </a:t>
          </a:r>
          <a:endParaRPr lang="fa-IR" sz="1600" dirty="0">
            <a:solidFill>
              <a:schemeClr val="tx1"/>
            </a:solidFill>
            <a:cs typeface="B Koodak" pitchFamily="2" charset="-78"/>
          </a:endParaRPr>
        </a:p>
      </dgm:t>
    </dgm:pt>
    <dgm:pt modelId="{1BE2B831-97DB-4A0E-9B70-526D9C47A37A}" type="parTrans" cxnId="{0914AB81-754D-4462-BF40-67047FDEE18D}">
      <dgm:prSet/>
      <dgm:spPr/>
      <dgm:t>
        <a:bodyPr/>
        <a:lstStyle/>
        <a:p>
          <a:pPr rtl="1"/>
          <a:endParaRPr lang="fa-IR" sz="1600">
            <a:solidFill>
              <a:schemeClr val="tx1"/>
            </a:solidFill>
            <a:cs typeface="B Koodak" pitchFamily="2" charset="-78"/>
          </a:endParaRPr>
        </a:p>
      </dgm:t>
    </dgm:pt>
    <dgm:pt modelId="{C8180447-9ACF-4AD5-8BFB-FAB3E66876A9}" type="sibTrans" cxnId="{0914AB81-754D-4462-BF40-67047FDEE18D}">
      <dgm:prSet/>
      <dgm:spPr/>
      <dgm:t>
        <a:bodyPr/>
        <a:lstStyle/>
        <a:p>
          <a:pPr rtl="1"/>
          <a:endParaRPr lang="fa-IR" sz="1600">
            <a:solidFill>
              <a:schemeClr val="tx1"/>
            </a:solidFill>
            <a:cs typeface="B Koodak" pitchFamily="2" charset="-78"/>
          </a:endParaRPr>
        </a:p>
      </dgm:t>
    </dgm:pt>
    <dgm:pt modelId="{418B3C1A-7DCA-4127-83BE-F66EB5DD743B}">
      <dgm:prSet custT="1"/>
      <dgm:spPr/>
      <dgm:t>
        <a:bodyPr/>
        <a:lstStyle/>
        <a:p>
          <a:pPr rtl="1"/>
          <a:r>
            <a:rPr lang="fa-IR" sz="1600" b="1" dirty="0" smtClean="0">
              <a:solidFill>
                <a:schemeClr val="tx1"/>
              </a:solidFill>
              <a:cs typeface="B Koodak" pitchFamily="2" charset="-78"/>
            </a:rPr>
            <a:t>موضع گیری و مخالفت مردم با انبیا</a:t>
          </a:r>
          <a:endParaRPr lang="fa-IR" sz="1600" dirty="0">
            <a:solidFill>
              <a:schemeClr val="tx1"/>
            </a:solidFill>
            <a:cs typeface="B Koodak" pitchFamily="2" charset="-78"/>
          </a:endParaRPr>
        </a:p>
      </dgm:t>
    </dgm:pt>
    <dgm:pt modelId="{8E3FE1BA-A02B-4A1C-8F1F-4768034A597D}" type="parTrans" cxnId="{9037F31A-9FDF-4F33-BC5D-A19E872070B6}">
      <dgm:prSet custT="1"/>
      <dgm:spPr/>
      <dgm:t>
        <a:bodyPr/>
        <a:lstStyle/>
        <a:p>
          <a:pPr rtl="1"/>
          <a:endParaRPr lang="fa-IR" sz="1600">
            <a:solidFill>
              <a:schemeClr val="tx1"/>
            </a:solidFill>
            <a:cs typeface="B Koodak" pitchFamily="2" charset="-78"/>
          </a:endParaRPr>
        </a:p>
      </dgm:t>
    </dgm:pt>
    <dgm:pt modelId="{8418A39D-F5E7-4522-8A02-CE48720D54CC}" type="sibTrans" cxnId="{9037F31A-9FDF-4F33-BC5D-A19E872070B6}">
      <dgm:prSet/>
      <dgm:spPr/>
      <dgm:t>
        <a:bodyPr/>
        <a:lstStyle/>
        <a:p>
          <a:pPr rtl="1"/>
          <a:endParaRPr lang="fa-IR" sz="1600">
            <a:solidFill>
              <a:schemeClr val="tx1"/>
            </a:solidFill>
            <a:cs typeface="B Koodak" pitchFamily="2" charset="-78"/>
          </a:endParaRPr>
        </a:p>
      </dgm:t>
    </dgm:pt>
    <dgm:pt modelId="{FE1EA076-F616-46B0-B4D8-20C249584277}">
      <dgm:prSet custT="1"/>
      <dgm:spPr/>
      <dgm:t>
        <a:bodyPr/>
        <a:lstStyle/>
        <a:p>
          <a:pPr rtl="1"/>
          <a:r>
            <a:rPr lang="fa-IR" sz="1600" b="1" dirty="0" smtClean="0">
              <a:solidFill>
                <a:schemeClr val="tx1"/>
              </a:solidFill>
              <a:cs typeface="B Koodak" pitchFamily="2" charset="-78"/>
            </a:rPr>
            <a:t>روشهای هدایت و </a:t>
          </a:r>
          <a:r>
            <a:rPr lang="fa-IR" sz="1600" b="1" dirty="0" smtClean="0">
              <a:solidFill>
                <a:schemeClr val="tx1"/>
              </a:solidFill>
              <a:cs typeface="B Koodak" pitchFamily="2" charset="-78"/>
            </a:rPr>
            <a:t>تربیت </a:t>
          </a:r>
          <a:r>
            <a:rPr lang="fa-IR" sz="1600" b="1" dirty="0" smtClean="0">
              <a:solidFill>
                <a:schemeClr val="tx1"/>
              </a:solidFill>
              <a:cs typeface="B Koodak" pitchFamily="2" charset="-78"/>
            </a:rPr>
            <a:t>انبیا</a:t>
          </a:r>
          <a:endParaRPr lang="fa-IR" sz="1600" dirty="0">
            <a:solidFill>
              <a:schemeClr val="tx1"/>
            </a:solidFill>
            <a:cs typeface="B Koodak" pitchFamily="2" charset="-78"/>
          </a:endParaRPr>
        </a:p>
      </dgm:t>
    </dgm:pt>
    <dgm:pt modelId="{0A70D338-324B-457A-B446-921309CFA0B8}" type="parTrans" cxnId="{487D3185-A550-4BF5-8693-88DF2C8A76E0}">
      <dgm:prSet custT="1"/>
      <dgm:spPr/>
      <dgm:t>
        <a:bodyPr/>
        <a:lstStyle/>
        <a:p>
          <a:pPr rtl="1"/>
          <a:endParaRPr lang="fa-IR" sz="1600">
            <a:solidFill>
              <a:schemeClr val="tx1"/>
            </a:solidFill>
            <a:cs typeface="B Koodak" pitchFamily="2" charset="-78"/>
          </a:endParaRPr>
        </a:p>
      </dgm:t>
    </dgm:pt>
    <dgm:pt modelId="{98F19B23-E47A-4F65-9AE7-D127B8CE1DA6}" type="sibTrans" cxnId="{487D3185-A550-4BF5-8693-88DF2C8A76E0}">
      <dgm:prSet/>
      <dgm:spPr/>
      <dgm:t>
        <a:bodyPr/>
        <a:lstStyle/>
        <a:p>
          <a:pPr rtl="1"/>
          <a:endParaRPr lang="fa-IR" sz="1600">
            <a:solidFill>
              <a:schemeClr val="tx1"/>
            </a:solidFill>
            <a:cs typeface="B Koodak" pitchFamily="2" charset="-78"/>
          </a:endParaRPr>
        </a:p>
      </dgm:t>
    </dgm:pt>
    <dgm:pt modelId="{1CC3B130-37B3-4A96-B599-1B1A2FC6F35F}">
      <dgm:prSet custT="1"/>
      <dgm:spPr/>
      <dgm:t>
        <a:bodyPr/>
        <a:lstStyle/>
        <a:p>
          <a:pPr rtl="1"/>
          <a:r>
            <a:rPr lang="fa-IR" sz="1600" b="1" dirty="0" smtClean="0">
              <a:solidFill>
                <a:schemeClr val="tx1"/>
              </a:solidFill>
              <a:cs typeface="B Koodak" pitchFamily="2" charset="-78"/>
            </a:rPr>
            <a:t>سنت های الهی در ارتباط های متقابل بین انبیا و مردم</a:t>
          </a:r>
          <a:endParaRPr lang="fa-IR" sz="1600" dirty="0">
            <a:solidFill>
              <a:schemeClr val="tx1"/>
            </a:solidFill>
            <a:cs typeface="B Koodak" pitchFamily="2" charset="-78"/>
          </a:endParaRPr>
        </a:p>
      </dgm:t>
    </dgm:pt>
    <dgm:pt modelId="{4BB57173-9BC3-48AB-B86F-AAC8DB16D1C3}" type="parTrans" cxnId="{988053EE-D3FF-44B2-A7CD-1E0FEF06C84C}">
      <dgm:prSet custT="1"/>
      <dgm:spPr/>
      <dgm:t>
        <a:bodyPr/>
        <a:lstStyle/>
        <a:p>
          <a:pPr rtl="1"/>
          <a:endParaRPr lang="fa-IR" sz="1600">
            <a:solidFill>
              <a:schemeClr val="tx1"/>
            </a:solidFill>
            <a:cs typeface="B Koodak" pitchFamily="2" charset="-78"/>
          </a:endParaRPr>
        </a:p>
      </dgm:t>
    </dgm:pt>
    <dgm:pt modelId="{FED461FF-BA10-403E-9C14-2F0AC733CEE5}" type="sibTrans" cxnId="{988053EE-D3FF-44B2-A7CD-1E0FEF06C84C}">
      <dgm:prSet/>
      <dgm:spPr/>
      <dgm:t>
        <a:bodyPr/>
        <a:lstStyle/>
        <a:p>
          <a:pPr rtl="1"/>
          <a:endParaRPr lang="fa-IR" sz="1600">
            <a:solidFill>
              <a:schemeClr val="tx1"/>
            </a:solidFill>
            <a:cs typeface="B Koodak" pitchFamily="2" charset="-78"/>
          </a:endParaRPr>
        </a:p>
      </dgm:t>
    </dgm:pt>
    <dgm:pt modelId="{AF40BB38-31BE-4480-B676-C0325FC4EACC}">
      <dgm:prSet custT="1"/>
      <dgm:spPr/>
      <dgm:t>
        <a:bodyPr/>
        <a:lstStyle/>
        <a:p>
          <a:pPr rtl="1"/>
          <a:r>
            <a:rPr lang="fa-IR" sz="1600" b="1" dirty="0" smtClean="0">
              <a:solidFill>
                <a:schemeClr val="tx1"/>
              </a:solidFill>
              <a:cs typeface="B Koodak" pitchFamily="2" charset="-78"/>
            </a:rPr>
            <a:t>این مباحث هر چند ماهیت کلامی ندارد اما نظر به اهمیت آنها در این درس مختصر اشاره ای به آنها می شود</a:t>
          </a:r>
          <a:endParaRPr lang="fa-IR" sz="1600" b="1" dirty="0">
            <a:solidFill>
              <a:schemeClr val="tx1"/>
            </a:solidFill>
            <a:cs typeface="B Koodak" pitchFamily="2" charset="-78"/>
          </a:endParaRPr>
        </a:p>
      </dgm:t>
    </dgm:pt>
    <dgm:pt modelId="{3AC59C3C-599C-4E54-B68B-095C59330492}" type="parTrans" cxnId="{30BCE0D1-FFAA-4C46-9D03-C71030503801}">
      <dgm:prSet/>
      <dgm:spPr/>
      <dgm:t>
        <a:bodyPr/>
        <a:lstStyle/>
        <a:p>
          <a:pPr rtl="1"/>
          <a:endParaRPr lang="fa-IR" sz="1600">
            <a:solidFill>
              <a:schemeClr val="tx1"/>
            </a:solidFill>
            <a:cs typeface="B Koodak" pitchFamily="2" charset="-78"/>
          </a:endParaRPr>
        </a:p>
      </dgm:t>
    </dgm:pt>
    <dgm:pt modelId="{111D4D30-E174-40D4-AB88-13C938196081}" type="sibTrans" cxnId="{30BCE0D1-FFAA-4C46-9D03-C71030503801}">
      <dgm:prSet/>
      <dgm:spPr/>
      <dgm:t>
        <a:bodyPr/>
        <a:lstStyle/>
        <a:p>
          <a:pPr rtl="1"/>
          <a:endParaRPr lang="fa-IR" sz="1600">
            <a:solidFill>
              <a:schemeClr val="tx1"/>
            </a:solidFill>
            <a:cs typeface="B Koodak" pitchFamily="2" charset="-78"/>
          </a:endParaRPr>
        </a:p>
      </dgm:t>
    </dgm:pt>
    <dgm:pt modelId="{77E5DFB7-3C0D-4840-9DD9-DDEB128A61D6}" type="pres">
      <dgm:prSet presAssocID="{89A3C3BE-4153-4032-AE2E-10BFA0FCB384}" presName="diagram" presStyleCnt="0">
        <dgm:presLayoutVars>
          <dgm:chPref val="1"/>
          <dgm:dir val="rev"/>
          <dgm:animOne val="branch"/>
          <dgm:animLvl val="lvl"/>
          <dgm:resizeHandles val="exact"/>
        </dgm:presLayoutVars>
      </dgm:prSet>
      <dgm:spPr/>
      <dgm:t>
        <a:bodyPr/>
        <a:lstStyle/>
        <a:p>
          <a:pPr rtl="1"/>
          <a:endParaRPr lang="fa-IR"/>
        </a:p>
      </dgm:t>
    </dgm:pt>
    <dgm:pt modelId="{9FD0B4AE-CC84-43F8-9E7D-04035180FC1D}" type="pres">
      <dgm:prSet presAssocID="{C28A8F9B-C3EE-46F9-AA12-082F537F1A07}" presName="root1" presStyleCnt="0"/>
      <dgm:spPr/>
    </dgm:pt>
    <dgm:pt modelId="{5E6480E5-9779-42F0-BCFF-EB4D6B34F49D}" type="pres">
      <dgm:prSet presAssocID="{C28A8F9B-C3EE-46F9-AA12-082F537F1A07}" presName="LevelOneTextNode" presStyleLbl="node0" presStyleIdx="0" presStyleCnt="2" custScaleX="84283" custScaleY="51739">
        <dgm:presLayoutVars>
          <dgm:chPref val="3"/>
        </dgm:presLayoutVars>
      </dgm:prSet>
      <dgm:spPr/>
      <dgm:t>
        <a:bodyPr/>
        <a:lstStyle/>
        <a:p>
          <a:pPr rtl="1"/>
          <a:endParaRPr lang="fa-IR"/>
        </a:p>
      </dgm:t>
    </dgm:pt>
    <dgm:pt modelId="{19BB2F8B-BE33-4AAD-88FE-E91D31333B41}" type="pres">
      <dgm:prSet presAssocID="{C28A8F9B-C3EE-46F9-AA12-082F537F1A07}" presName="level2hierChild" presStyleCnt="0"/>
      <dgm:spPr/>
    </dgm:pt>
    <dgm:pt modelId="{2A747FD9-FEDD-498A-865A-2156154E814A}" type="pres">
      <dgm:prSet presAssocID="{8E3FE1BA-A02B-4A1C-8F1F-4768034A597D}" presName="conn2-1" presStyleLbl="parChTrans1D2" presStyleIdx="0" presStyleCnt="3"/>
      <dgm:spPr/>
      <dgm:t>
        <a:bodyPr/>
        <a:lstStyle/>
        <a:p>
          <a:pPr rtl="1"/>
          <a:endParaRPr lang="fa-IR"/>
        </a:p>
      </dgm:t>
    </dgm:pt>
    <dgm:pt modelId="{1FC202A3-4002-4C3D-B110-8716DFEF4FF2}" type="pres">
      <dgm:prSet presAssocID="{8E3FE1BA-A02B-4A1C-8F1F-4768034A597D}" presName="connTx" presStyleLbl="parChTrans1D2" presStyleIdx="0" presStyleCnt="3"/>
      <dgm:spPr/>
      <dgm:t>
        <a:bodyPr/>
        <a:lstStyle/>
        <a:p>
          <a:pPr rtl="1"/>
          <a:endParaRPr lang="fa-IR"/>
        </a:p>
      </dgm:t>
    </dgm:pt>
    <dgm:pt modelId="{A7D95BFF-659D-4F33-A0C9-7C36C94ABC55}" type="pres">
      <dgm:prSet presAssocID="{418B3C1A-7DCA-4127-83BE-F66EB5DD743B}" presName="root2" presStyleCnt="0"/>
      <dgm:spPr/>
    </dgm:pt>
    <dgm:pt modelId="{1043AEDD-8276-4086-92D3-2D8B1BAA67B8}" type="pres">
      <dgm:prSet presAssocID="{418B3C1A-7DCA-4127-83BE-F66EB5DD743B}" presName="LevelTwoTextNode" presStyleLbl="node2" presStyleIdx="0" presStyleCnt="3" custScaleX="114505" custScaleY="41061">
        <dgm:presLayoutVars>
          <dgm:chPref val="3"/>
        </dgm:presLayoutVars>
      </dgm:prSet>
      <dgm:spPr/>
      <dgm:t>
        <a:bodyPr/>
        <a:lstStyle/>
        <a:p>
          <a:pPr rtl="1"/>
          <a:endParaRPr lang="fa-IR"/>
        </a:p>
      </dgm:t>
    </dgm:pt>
    <dgm:pt modelId="{E871B46D-C892-4B02-8C6F-370D96C3D561}" type="pres">
      <dgm:prSet presAssocID="{418B3C1A-7DCA-4127-83BE-F66EB5DD743B}" presName="level3hierChild" presStyleCnt="0"/>
      <dgm:spPr/>
    </dgm:pt>
    <dgm:pt modelId="{3E4F930F-133F-4E97-BC4E-A7D8FFCC143E}" type="pres">
      <dgm:prSet presAssocID="{0A70D338-324B-457A-B446-921309CFA0B8}" presName="conn2-1" presStyleLbl="parChTrans1D2" presStyleIdx="1" presStyleCnt="3"/>
      <dgm:spPr/>
      <dgm:t>
        <a:bodyPr/>
        <a:lstStyle/>
        <a:p>
          <a:pPr rtl="1"/>
          <a:endParaRPr lang="fa-IR"/>
        </a:p>
      </dgm:t>
    </dgm:pt>
    <dgm:pt modelId="{BCF1D06A-9532-47D8-A7CB-14493A2F24D9}" type="pres">
      <dgm:prSet presAssocID="{0A70D338-324B-457A-B446-921309CFA0B8}" presName="connTx" presStyleLbl="parChTrans1D2" presStyleIdx="1" presStyleCnt="3"/>
      <dgm:spPr/>
      <dgm:t>
        <a:bodyPr/>
        <a:lstStyle/>
        <a:p>
          <a:pPr rtl="1"/>
          <a:endParaRPr lang="fa-IR"/>
        </a:p>
      </dgm:t>
    </dgm:pt>
    <dgm:pt modelId="{F8110243-7662-4B8D-88E3-A8C028168E85}" type="pres">
      <dgm:prSet presAssocID="{FE1EA076-F616-46B0-B4D8-20C249584277}" presName="root2" presStyleCnt="0"/>
      <dgm:spPr/>
    </dgm:pt>
    <dgm:pt modelId="{87678A73-A8BB-4C9F-8F84-00857550F4B9}" type="pres">
      <dgm:prSet presAssocID="{FE1EA076-F616-46B0-B4D8-20C249584277}" presName="LevelTwoTextNode" presStyleLbl="node2" presStyleIdx="1" presStyleCnt="3" custScaleX="114505" custScaleY="41061">
        <dgm:presLayoutVars>
          <dgm:chPref val="3"/>
        </dgm:presLayoutVars>
      </dgm:prSet>
      <dgm:spPr/>
      <dgm:t>
        <a:bodyPr/>
        <a:lstStyle/>
        <a:p>
          <a:pPr rtl="1"/>
          <a:endParaRPr lang="fa-IR"/>
        </a:p>
      </dgm:t>
    </dgm:pt>
    <dgm:pt modelId="{E6172020-3F45-4C5A-B331-553998A70BDF}" type="pres">
      <dgm:prSet presAssocID="{FE1EA076-F616-46B0-B4D8-20C249584277}" presName="level3hierChild" presStyleCnt="0"/>
      <dgm:spPr/>
    </dgm:pt>
    <dgm:pt modelId="{208A4BA1-AAD6-4791-8DA8-D93040840908}" type="pres">
      <dgm:prSet presAssocID="{4BB57173-9BC3-48AB-B86F-AAC8DB16D1C3}" presName="conn2-1" presStyleLbl="parChTrans1D2" presStyleIdx="2" presStyleCnt="3"/>
      <dgm:spPr/>
      <dgm:t>
        <a:bodyPr/>
        <a:lstStyle/>
        <a:p>
          <a:pPr rtl="1"/>
          <a:endParaRPr lang="fa-IR"/>
        </a:p>
      </dgm:t>
    </dgm:pt>
    <dgm:pt modelId="{8636D1FC-5A0F-490A-9297-FFF3530D4327}" type="pres">
      <dgm:prSet presAssocID="{4BB57173-9BC3-48AB-B86F-AAC8DB16D1C3}" presName="connTx" presStyleLbl="parChTrans1D2" presStyleIdx="2" presStyleCnt="3"/>
      <dgm:spPr/>
      <dgm:t>
        <a:bodyPr/>
        <a:lstStyle/>
        <a:p>
          <a:pPr rtl="1"/>
          <a:endParaRPr lang="fa-IR"/>
        </a:p>
      </dgm:t>
    </dgm:pt>
    <dgm:pt modelId="{C4F9E708-77C8-4D22-972E-8517E2F18230}" type="pres">
      <dgm:prSet presAssocID="{1CC3B130-37B3-4A96-B599-1B1A2FC6F35F}" presName="root2" presStyleCnt="0"/>
      <dgm:spPr/>
    </dgm:pt>
    <dgm:pt modelId="{33374496-7019-49EE-A9D0-00A8E5EB4188}" type="pres">
      <dgm:prSet presAssocID="{1CC3B130-37B3-4A96-B599-1B1A2FC6F35F}" presName="LevelTwoTextNode" presStyleLbl="node2" presStyleIdx="2" presStyleCnt="3" custScaleX="114505" custScaleY="41061">
        <dgm:presLayoutVars>
          <dgm:chPref val="3"/>
        </dgm:presLayoutVars>
      </dgm:prSet>
      <dgm:spPr/>
      <dgm:t>
        <a:bodyPr/>
        <a:lstStyle/>
        <a:p>
          <a:pPr rtl="1"/>
          <a:endParaRPr lang="fa-IR"/>
        </a:p>
      </dgm:t>
    </dgm:pt>
    <dgm:pt modelId="{1F6DA1CC-9C06-4774-93BD-26C3CDDA3999}" type="pres">
      <dgm:prSet presAssocID="{1CC3B130-37B3-4A96-B599-1B1A2FC6F35F}" presName="level3hierChild" presStyleCnt="0"/>
      <dgm:spPr/>
    </dgm:pt>
    <dgm:pt modelId="{0E21E690-8799-4B95-AD20-04B56543313C}" type="pres">
      <dgm:prSet presAssocID="{AF40BB38-31BE-4480-B676-C0325FC4EACC}" presName="root1" presStyleCnt="0"/>
      <dgm:spPr/>
    </dgm:pt>
    <dgm:pt modelId="{A84868DD-85EF-4E34-B626-E0B806AABFB8}" type="pres">
      <dgm:prSet presAssocID="{AF40BB38-31BE-4480-B676-C0325FC4EACC}" presName="LevelOneTextNode" presStyleLbl="node0" presStyleIdx="1" presStyleCnt="2" custScaleX="205981" custScaleY="52460">
        <dgm:presLayoutVars>
          <dgm:chPref val="3"/>
        </dgm:presLayoutVars>
      </dgm:prSet>
      <dgm:spPr/>
      <dgm:t>
        <a:bodyPr/>
        <a:lstStyle/>
        <a:p>
          <a:pPr rtl="1"/>
          <a:endParaRPr lang="fa-IR"/>
        </a:p>
      </dgm:t>
    </dgm:pt>
    <dgm:pt modelId="{6B430248-360D-46D8-94DF-865B3EE243AC}" type="pres">
      <dgm:prSet presAssocID="{AF40BB38-31BE-4480-B676-C0325FC4EACC}" presName="level2hierChild" presStyleCnt="0"/>
      <dgm:spPr/>
    </dgm:pt>
  </dgm:ptLst>
  <dgm:cxnLst>
    <dgm:cxn modelId="{30BCE0D1-FFAA-4C46-9D03-C71030503801}" srcId="{89A3C3BE-4153-4032-AE2E-10BFA0FCB384}" destId="{AF40BB38-31BE-4480-B676-C0325FC4EACC}" srcOrd="1" destOrd="0" parTransId="{3AC59C3C-599C-4E54-B68B-095C59330492}" sibTransId="{111D4D30-E174-40D4-AB88-13C938196081}"/>
    <dgm:cxn modelId="{D98C13B3-4F69-4ABF-B0B3-37D91639054A}" type="presOf" srcId="{418B3C1A-7DCA-4127-83BE-F66EB5DD743B}" destId="{1043AEDD-8276-4086-92D3-2D8B1BAA67B8}" srcOrd="0" destOrd="0" presId="urn:microsoft.com/office/officeart/2005/8/layout/hierarchy2"/>
    <dgm:cxn modelId="{96D1AF43-59C5-4DC6-9194-02CB8C7C88A1}" type="presOf" srcId="{1CC3B130-37B3-4A96-B599-1B1A2FC6F35F}" destId="{33374496-7019-49EE-A9D0-00A8E5EB4188}" srcOrd="0" destOrd="0" presId="urn:microsoft.com/office/officeart/2005/8/layout/hierarchy2"/>
    <dgm:cxn modelId="{58B868FE-B98C-4EDA-B2B8-496999591966}" type="presOf" srcId="{FE1EA076-F616-46B0-B4D8-20C249584277}" destId="{87678A73-A8BB-4C9F-8F84-00857550F4B9}" srcOrd="0" destOrd="0" presId="urn:microsoft.com/office/officeart/2005/8/layout/hierarchy2"/>
    <dgm:cxn modelId="{DC5CC21F-F98B-4292-9DF6-7B7D7D60866B}" type="presOf" srcId="{8E3FE1BA-A02B-4A1C-8F1F-4768034A597D}" destId="{1FC202A3-4002-4C3D-B110-8716DFEF4FF2}" srcOrd="1" destOrd="0" presId="urn:microsoft.com/office/officeart/2005/8/layout/hierarchy2"/>
    <dgm:cxn modelId="{0914AB81-754D-4462-BF40-67047FDEE18D}" srcId="{89A3C3BE-4153-4032-AE2E-10BFA0FCB384}" destId="{C28A8F9B-C3EE-46F9-AA12-082F537F1A07}" srcOrd="0" destOrd="0" parTransId="{1BE2B831-97DB-4A0E-9B70-526D9C47A37A}" sibTransId="{C8180447-9ACF-4AD5-8BFB-FAB3E66876A9}"/>
    <dgm:cxn modelId="{9037F31A-9FDF-4F33-BC5D-A19E872070B6}" srcId="{C28A8F9B-C3EE-46F9-AA12-082F537F1A07}" destId="{418B3C1A-7DCA-4127-83BE-F66EB5DD743B}" srcOrd="0" destOrd="0" parTransId="{8E3FE1BA-A02B-4A1C-8F1F-4768034A597D}" sibTransId="{8418A39D-F5E7-4522-8A02-CE48720D54CC}"/>
    <dgm:cxn modelId="{4A0F0198-C21B-4FEE-9D01-367191B3A0BE}" type="presOf" srcId="{0A70D338-324B-457A-B446-921309CFA0B8}" destId="{3E4F930F-133F-4E97-BC4E-A7D8FFCC143E}" srcOrd="0" destOrd="0" presId="urn:microsoft.com/office/officeart/2005/8/layout/hierarchy2"/>
    <dgm:cxn modelId="{D792B41B-6FDD-48B0-9D2D-70EA2FEC33E0}" type="presOf" srcId="{C28A8F9B-C3EE-46F9-AA12-082F537F1A07}" destId="{5E6480E5-9779-42F0-BCFF-EB4D6B34F49D}" srcOrd="0" destOrd="0" presId="urn:microsoft.com/office/officeart/2005/8/layout/hierarchy2"/>
    <dgm:cxn modelId="{78B65722-09FA-416F-A1B2-068A61DEB2AE}" type="presOf" srcId="{8E3FE1BA-A02B-4A1C-8F1F-4768034A597D}" destId="{2A747FD9-FEDD-498A-865A-2156154E814A}" srcOrd="0" destOrd="0" presId="urn:microsoft.com/office/officeart/2005/8/layout/hierarchy2"/>
    <dgm:cxn modelId="{E7CF2683-4904-408F-A690-3737D680448F}" type="presOf" srcId="{89A3C3BE-4153-4032-AE2E-10BFA0FCB384}" destId="{77E5DFB7-3C0D-4840-9DD9-DDEB128A61D6}" srcOrd="0" destOrd="0" presId="urn:microsoft.com/office/officeart/2005/8/layout/hierarchy2"/>
    <dgm:cxn modelId="{46D98A6F-915D-4C8A-BC6E-1D9EBB5D33A3}" type="presOf" srcId="{4BB57173-9BC3-48AB-B86F-AAC8DB16D1C3}" destId="{8636D1FC-5A0F-490A-9297-FFF3530D4327}" srcOrd="1" destOrd="0" presId="urn:microsoft.com/office/officeart/2005/8/layout/hierarchy2"/>
    <dgm:cxn modelId="{155575EB-8F08-4FB8-9E0E-1BC1817513C9}" type="presOf" srcId="{0A70D338-324B-457A-B446-921309CFA0B8}" destId="{BCF1D06A-9532-47D8-A7CB-14493A2F24D9}" srcOrd="1" destOrd="0" presId="urn:microsoft.com/office/officeart/2005/8/layout/hierarchy2"/>
    <dgm:cxn modelId="{9516C744-A609-4D9C-A744-34F08CF1E587}" type="presOf" srcId="{4BB57173-9BC3-48AB-B86F-AAC8DB16D1C3}" destId="{208A4BA1-AAD6-4791-8DA8-D93040840908}" srcOrd="0" destOrd="0" presId="urn:microsoft.com/office/officeart/2005/8/layout/hierarchy2"/>
    <dgm:cxn modelId="{487D3185-A550-4BF5-8693-88DF2C8A76E0}" srcId="{C28A8F9B-C3EE-46F9-AA12-082F537F1A07}" destId="{FE1EA076-F616-46B0-B4D8-20C249584277}" srcOrd="1" destOrd="0" parTransId="{0A70D338-324B-457A-B446-921309CFA0B8}" sibTransId="{98F19B23-E47A-4F65-9AE7-D127B8CE1DA6}"/>
    <dgm:cxn modelId="{1F56690E-D033-4E6F-88E6-4D2511F0B55E}" type="presOf" srcId="{AF40BB38-31BE-4480-B676-C0325FC4EACC}" destId="{A84868DD-85EF-4E34-B626-E0B806AABFB8}" srcOrd="0" destOrd="0" presId="urn:microsoft.com/office/officeart/2005/8/layout/hierarchy2"/>
    <dgm:cxn modelId="{988053EE-D3FF-44B2-A7CD-1E0FEF06C84C}" srcId="{C28A8F9B-C3EE-46F9-AA12-082F537F1A07}" destId="{1CC3B130-37B3-4A96-B599-1B1A2FC6F35F}" srcOrd="2" destOrd="0" parTransId="{4BB57173-9BC3-48AB-B86F-AAC8DB16D1C3}" sibTransId="{FED461FF-BA10-403E-9C14-2F0AC733CEE5}"/>
    <dgm:cxn modelId="{1921DA84-AEA3-4056-A09B-243B3FE0B746}" type="presParOf" srcId="{77E5DFB7-3C0D-4840-9DD9-DDEB128A61D6}" destId="{9FD0B4AE-CC84-43F8-9E7D-04035180FC1D}" srcOrd="0" destOrd="0" presId="urn:microsoft.com/office/officeart/2005/8/layout/hierarchy2"/>
    <dgm:cxn modelId="{D8E164BE-0C1B-47B0-9085-51F0DEE87FA9}" type="presParOf" srcId="{9FD0B4AE-CC84-43F8-9E7D-04035180FC1D}" destId="{5E6480E5-9779-42F0-BCFF-EB4D6B34F49D}" srcOrd="0" destOrd="0" presId="urn:microsoft.com/office/officeart/2005/8/layout/hierarchy2"/>
    <dgm:cxn modelId="{E1A61A69-BA2B-4559-9EFC-7B07C6096C4B}" type="presParOf" srcId="{9FD0B4AE-CC84-43F8-9E7D-04035180FC1D}" destId="{19BB2F8B-BE33-4AAD-88FE-E91D31333B41}" srcOrd="1" destOrd="0" presId="urn:microsoft.com/office/officeart/2005/8/layout/hierarchy2"/>
    <dgm:cxn modelId="{E07382BF-603D-4149-B969-71475C1A42F6}" type="presParOf" srcId="{19BB2F8B-BE33-4AAD-88FE-E91D31333B41}" destId="{2A747FD9-FEDD-498A-865A-2156154E814A}" srcOrd="0" destOrd="0" presId="urn:microsoft.com/office/officeart/2005/8/layout/hierarchy2"/>
    <dgm:cxn modelId="{19F23075-0859-4C9F-8730-EAC525BD1E60}" type="presParOf" srcId="{2A747FD9-FEDD-498A-865A-2156154E814A}" destId="{1FC202A3-4002-4C3D-B110-8716DFEF4FF2}" srcOrd="0" destOrd="0" presId="urn:microsoft.com/office/officeart/2005/8/layout/hierarchy2"/>
    <dgm:cxn modelId="{11284ADB-49BD-4E89-8EF6-517AC665284A}" type="presParOf" srcId="{19BB2F8B-BE33-4AAD-88FE-E91D31333B41}" destId="{A7D95BFF-659D-4F33-A0C9-7C36C94ABC55}" srcOrd="1" destOrd="0" presId="urn:microsoft.com/office/officeart/2005/8/layout/hierarchy2"/>
    <dgm:cxn modelId="{33D7B237-2DA6-4DCE-83B1-141F259D1E75}" type="presParOf" srcId="{A7D95BFF-659D-4F33-A0C9-7C36C94ABC55}" destId="{1043AEDD-8276-4086-92D3-2D8B1BAA67B8}" srcOrd="0" destOrd="0" presId="urn:microsoft.com/office/officeart/2005/8/layout/hierarchy2"/>
    <dgm:cxn modelId="{ACC59DC3-486D-4DAD-B932-E5A1BF9B8E2F}" type="presParOf" srcId="{A7D95BFF-659D-4F33-A0C9-7C36C94ABC55}" destId="{E871B46D-C892-4B02-8C6F-370D96C3D561}" srcOrd="1" destOrd="0" presId="urn:microsoft.com/office/officeart/2005/8/layout/hierarchy2"/>
    <dgm:cxn modelId="{AE6A6680-9463-4DE3-AC72-DB3A1F132627}" type="presParOf" srcId="{19BB2F8B-BE33-4AAD-88FE-E91D31333B41}" destId="{3E4F930F-133F-4E97-BC4E-A7D8FFCC143E}" srcOrd="2" destOrd="0" presId="urn:microsoft.com/office/officeart/2005/8/layout/hierarchy2"/>
    <dgm:cxn modelId="{53CC4394-C875-44E2-9AFC-512034AD8829}" type="presParOf" srcId="{3E4F930F-133F-4E97-BC4E-A7D8FFCC143E}" destId="{BCF1D06A-9532-47D8-A7CB-14493A2F24D9}" srcOrd="0" destOrd="0" presId="urn:microsoft.com/office/officeart/2005/8/layout/hierarchy2"/>
    <dgm:cxn modelId="{90628EA5-E064-40F5-8F91-66CFBF5E407B}" type="presParOf" srcId="{19BB2F8B-BE33-4AAD-88FE-E91D31333B41}" destId="{F8110243-7662-4B8D-88E3-A8C028168E85}" srcOrd="3" destOrd="0" presId="urn:microsoft.com/office/officeart/2005/8/layout/hierarchy2"/>
    <dgm:cxn modelId="{9161D75A-B65E-49F3-8712-D70A2A32AEDE}" type="presParOf" srcId="{F8110243-7662-4B8D-88E3-A8C028168E85}" destId="{87678A73-A8BB-4C9F-8F84-00857550F4B9}" srcOrd="0" destOrd="0" presId="urn:microsoft.com/office/officeart/2005/8/layout/hierarchy2"/>
    <dgm:cxn modelId="{6C6B26FF-D5B1-4A6D-98F0-B7CD51D6AA1F}" type="presParOf" srcId="{F8110243-7662-4B8D-88E3-A8C028168E85}" destId="{E6172020-3F45-4C5A-B331-553998A70BDF}" srcOrd="1" destOrd="0" presId="urn:microsoft.com/office/officeart/2005/8/layout/hierarchy2"/>
    <dgm:cxn modelId="{4CD993D7-0B0A-4D88-B730-1597518FDA4C}" type="presParOf" srcId="{19BB2F8B-BE33-4AAD-88FE-E91D31333B41}" destId="{208A4BA1-AAD6-4791-8DA8-D93040840908}" srcOrd="4" destOrd="0" presId="urn:microsoft.com/office/officeart/2005/8/layout/hierarchy2"/>
    <dgm:cxn modelId="{F2870E27-A9EE-472D-8293-07683A2C8C50}" type="presParOf" srcId="{208A4BA1-AAD6-4791-8DA8-D93040840908}" destId="{8636D1FC-5A0F-490A-9297-FFF3530D4327}" srcOrd="0" destOrd="0" presId="urn:microsoft.com/office/officeart/2005/8/layout/hierarchy2"/>
    <dgm:cxn modelId="{8F436DEB-500F-4853-8CB8-E25EB54E2116}" type="presParOf" srcId="{19BB2F8B-BE33-4AAD-88FE-E91D31333B41}" destId="{C4F9E708-77C8-4D22-972E-8517E2F18230}" srcOrd="5" destOrd="0" presId="urn:microsoft.com/office/officeart/2005/8/layout/hierarchy2"/>
    <dgm:cxn modelId="{5D8A9027-83E7-41BC-A18E-35BDE6ADE78F}" type="presParOf" srcId="{C4F9E708-77C8-4D22-972E-8517E2F18230}" destId="{33374496-7019-49EE-A9D0-00A8E5EB4188}" srcOrd="0" destOrd="0" presId="urn:microsoft.com/office/officeart/2005/8/layout/hierarchy2"/>
    <dgm:cxn modelId="{A11C88DD-CBC1-4974-A3A3-5380B79B7674}" type="presParOf" srcId="{C4F9E708-77C8-4D22-972E-8517E2F18230}" destId="{1F6DA1CC-9C06-4774-93BD-26C3CDDA3999}" srcOrd="1" destOrd="0" presId="urn:microsoft.com/office/officeart/2005/8/layout/hierarchy2"/>
    <dgm:cxn modelId="{8A3E1AB0-68A7-4FD7-A652-80EC36643139}" type="presParOf" srcId="{77E5DFB7-3C0D-4840-9DD9-DDEB128A61D6}" destId="{0E21E690-8799-4B95-AD20-04B56543313C}" srcOrd="1" destOrd="0" presId="urn:microsoft.com/office/officeart/2005/8/layout/hierarchy2"/>
    <dgm:cxn modelId="{19D67DE2-D392-4110-BAE6-8C19A3847DFD}" type="presParOf" srcId="{0E21E690-8799-4B95-AD20-04B56543313C}" destId="{A84868DD-85EF-4E34-B626-E0B806AABFB8}" srcOrd="0" destOrd="0" presId="urn:microsoft.com/office/officeart/2005/8/layout/hierarchy2"/>
    <dgm:cxn modelId="{D28ECF77-1BD2-49D0-90E4-951348C3C07E}" type="presParOf" srcId="{0E21E690-8799-4B95-AD20-04B56543313C}" destId="{6B430248-360D-46D8-94DF-865B3EE243A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7003B4-35B5-4A6B-92B2-5F7B01C6A5E7}"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pPr rtl="1"/>
          <a:endParaRPr lang="fa-IR"/>
        </a:p>
      </dgm:t>
    </dgm:pt>
    <dgm:pt modelId="{52573BB2-2B7C-4E3D-839A-153FF40251F6}">
      <dgm:prSet custT="1"/>
      <dgm:spPr/>
      <dgm:t>
        <a:bodyPr/>
        <a:lstStyle/>
        <a:p>
          <a:pPr rtl="1"/>
          <a:r>
            <a:rPr lang="fa-IR" sz="1600" b="1" dirty="0" smtClean="0">
              <a:solidFill>
                <a:schemeClr val="tx1"/>
              </a:solidFill>
              <a:cs typeface="B Koodak" pitchFamily="2" charset="-78"/>
            </a:rPr>
            <a:t>غالبا در مقابل پیامبران مردم به دو دسته                 تقسیم می شدند</a:t>
          </a:r>
          <a:endParaRPr lang="fa-IR" sz="1600" dirty="0">
            <a:solidFill>
              <a:schemeClr val="tx1"/>
            </a:solidFill>
            <a:cs typeface="B Koodak" pitchFamily="2" charset="-78"/>
          </a:endParaRPr>
        </a:p>
      </dgm:t>
    </dgm:pt>
    <dgm:pt modelId="{FC490F91-B159-4B4A-8DB3-3980B9306212}" type="parTrans" cxnId="{C0A28519-D987-429D-A9BF-2119962BEFAB}">
      <dgm:prSet/>
      <dgm:spPr/>
      <dgm:t>
        <a:bodyPr/>
        <a:lstStyle/>
        <a:p>
          <a:pPr rtl="1"/>
          <a:endParaRPr lang="fa-IR" sz="1600">
            <a:solidFill>
              <a:schemeClr val="tx1"/>
            </a:solidFill>
            <a:cs typeface="B Koodak" pitchFamily="2" charset="-78"/>
          </a:endParaRPr>
        </a:p>
      </dgm:t>
    </dgm:pt>
    <dgm:pt modelId="{6B16A698-FA35-41BF-9449-B890503F2AD7}" type="sibTrans" cxnId="{C0A28519-D987-429D-A9BF-2119962BEFAB}">
      <dgm:prSet/>
      <dgm:spPr/>
      <dgm:t>
        <a:bodyPr/>
        <a:lstStyle/>
        <a:p>
          <a:pPr rtl="1"/>
          <a:endParaRPr lang="fa-IR" sz="1600">
            <a:solidFill>
              <a:schemeClr val="tx1"/>
            </a:solidFill>
            <a:cs typeface="B Koodak" pitchFamily="2" charset="-78"/>
          </a:endParaRPr>
        </a:p>
      </dgm:t>
    </dgm:pt>
    <dgm:pt modelId="{CE2A20BD-3A04-40FA-9A47-8B983CE07818}">
      <dgm:prSet custT="1"/>
      <dgm:spPr/>
      <dgm:t>
        <a:bodyPr/>
        <a:lstStyle/>
        <a:p>
          <a:pPr rtl="1"/>
          <a:r>
            <a:rPr lang="fa-IR" sz="1600" b="1" dirty="0" smtClean="0">
              <a:solidFill>
                <a:schemeClr val="tx1"/>
              </a:solidFill>
              <a:cs typeface="B Koodak" pitchFamily="2" charset="-78"/>
            </a:rPr>
            <a:t>مخالفان و کافران</a:t>
          </a:r>
          <a:endParaRPr lang="fa-IR" sz="1600" dirty="0">
            <a:solidFill>
              <a:schemeClr val="tx1"/>
            </a:solidFill>
            <a:cs typeface="B Koodak" pitchFamily="2" charset="-78"/>
          </a:endParaRPr>
        </a:p>
      </dgm:t>
    </dgm:pt>
    <dgm:pt modelId="{B4DB53C4-B938-4192-9F51-B597BE8BB7C7}" type="parTrans" cxnId="{35784F9B-819D-48E9-9594-EF7276458356}">
      <dgm:prSet custT="1"/>
      <dgm:spPr/>
      <dgm:t>
        <a:bodyPr/>
        <a:lstStyle/>
        <a:p>
          <a:pPr rtl="1"/>
          <a:endParaRPr lang="fa-IR" sz="1600">
            <a:solidFill>
              <a:schemeClr val="tx1"/>
            </a:solidFill>
            <a:cs typeface="B Koodak" pitchFamily="2" charset="-78"/>
          </a:endParaRPr>
        </a:p>
      </dgm:t>
    </dgm:pt>
    <dgm:pt modelId="{A00731AB-597D-4F77-8AA8-33C84E004DCB}" type="sibTrans" cxnId="{35784F9B-819D-48E9-9594-EF7276458356}">
      <dgm:prSet/>
      <dgm:spPr/>
      <dgm:t>
        <a:bodyPr/>
        <a:lstStyle/>
        <a:p>
          <a:pPr rtl="1"/>
          <a:endParaRPr lang="fa-IR" sz="1600">
            <a:solidFill>
              <a:schemeClr val="tx1"/>
            </a:solidFill>
            <a:cs typeface="B Koodak" pitchFamily="2" charset="-78"/>
          </a:endParaRPr>
        </a:p>
      </dgm:t>
    </dgm:pt>
    <dgm:pt modelId="{E1974DEF-2961-4060-81E1-063FDF684434}">
      <dgm:prSet custT="1"/>
      <dgm:spPr/>
      <dgm:t>
        <a:bodyPr/>
        <a:lstStyle/>
        <a:p>
          <a:pPr rtl="1"/>
          <a:r>
            <a:rPr lang="fa-IR" sz="1600" b="1" dirty="0" smtClean="0">
              <a:solidFill>
                <a:schemeClr val="tx1"/>
              </a:solidFill>
              <a:cs typeface="B Koodak" pitchFamily="2" charset="-78"/>
            </a:rPr>
            <a:t>عموم مردم</a:t>
          </a:r>
          <a:endParaRPr lang="fa-IR" sz="1600" dirty="0">
            <a:solidFill>
              <a:schemeClr val="tx1"/>
            </a:solidFill>
            <a:cs typeface="B Koodak" pitchFamily="2" charset="-78"/>
          </a:endParaRPr>
        </a:p>
      </dgm:t>
    </dgm:pt>
    <dgm:pt modelId="{BA1C87A6-2ACB-4528-B20C-94BF4E31F485}" type="parTrans" cxnId="{2E36C2FB-840B-4C96-B75F-763E91D2764B}">
      <dgm:prSet custT="1"/>
      <dgm:spPr/>
      <dgm:t>
        <a:bodyPr/>
        <a:lstStyle/>
        <a:p>
          <a:pPr rtl="1"/>
          <a:endParaRPr lang="fa-IR" sz="1600">
            <a:solidFill>
              <a:schemeClr val="tx1"/>
            </a:solidFill>
            <a:cs typeface="B Koodak" pitchFamily="2" charset="-78"/>
          </a:endParaRPr>
        </a:p>
      </dgm:t>
    </dgm:pt>
    <dgm:pt modelId="{71462A58-A889-4D24-9B76-0D8DD1E2AE30}" type="sibTrans" cxnId="{2E36C2FB-840B-4C96-B75F-763E91D2764B}">
      <dgm:prSet/>
      <dgm:spPr/>
      <dgm:t>
        <a:bodyPr/>
        <a:lstStyle/>
        <a:p>
          <a:pPr rtl="1"/>
          <a:endParaRPr lang="fa-IR" sz="1600">
            <a:solidFill>
              <a:schemeClr val="tx1"/>
            </a:solidFill>
            <a:cs typeface="B Koodak" pitchFamily="2" charset="-78"/>
          </a:endParaRPr>
        </a:p>
      </dgm:t>
    </dgm:pt>
    <dgm:pt modelId="{682EBA7B-DCA4-483F-8646-F1E5AB48E9C7}">
      <dgm:prSet custT="1"/>
      <dgm:spPr/>
      <dgm:t>
        <a:bodyPr/>
        <a:lstStyle/>
        <a:p>
          <a:pPr rtl="1"/>
          <a:r>
            <a:rPr lang="fa-IR" sz="1600" b="1" dirty="0" smtClean="0">
              <a:solidFill>
                <a:schemeClr val="tx1"/>
              </a:solidFill>
              <a:cs typeface="B Koodak" pitchFamily="2" charset="-78"/>
            </a:rPr>
            <a:t>از سر خرافات ها و تعصبات باطل خویش مخالفت می کردند</a:t>
          </a:r>
          <a:endParaRPr lang="fa-IR" sz="1600" dirty="0">
            <a:solidFill>
              <a:schemeClr val="tx1"/>
            </a:solidFill>
            <a:cs typeface="B Koodak" pitchFamily="2" charset="-78"/>
          </a:endParaRPr>
        </a:p>
      </dgm:t>
    </dgm:pt>
    <dgm:pt modelId="{01A8F80A-F431-4CCD-BE71-8111A0E8EE0F}" type="parTrans" cxnId="{C8DA8642-3532-4553-ABC0-8F039B0CE0E2}">
      <dgm:prSet custT="1"/>
      <dgm:spPr/>
      <dgm:t>
        <a:bodyPr/>
        <a:lstStyle/>
        <a:p>
          <a:pPr rtl="1"/>
          <a:endParaRPr lang="fa-IR" sz="1600">
            <a:solidFill>
              <a:schemeClr val="tx1"/>
            </a:solidFill>
            <a:cs typeface="B Koodak" pitchFamily="2" charset="-78"/>
          </a:endParaRPr>
        </a:p>
      </dgm:t>
    </dgm:pt>
    <dgm:pt modelId="{DBC16AC5-6330-444D-9AEE-D1510329DB6B}" type="sibTrans" cxnId="{C8DA8642-3532-4553-ABC0-8F039B0CE0E2}">
      <dgm:prSet/>
      <dgm:spPr/>
      <dgm:t>
        <a:bodyPr/>
        <a:lstStyle/>
        <a:p>
          <a:pPr rtl="1"/>
          <a:endParaRPr lang="fa-IR" sz="1600">
            <a:solidFill>
              <a:schemeClr val="tx1"/>
            </a:solidFill>
            <a:cs typeface="B Koodak" pitchFamily="2" charset="-78"/>
          </a:endParaRPr>
        </a:p>
      </dgm:t>
    </dgm:pt>
    <dgm:pt modelId="{82B2B1D1-973E-4A1C-A281-683AA5E525BD}">
      <dgm:prSet custT="1"/>
      <dgm:spPr/>
      <dgm:t>
        <a:bodyPr/>
        <a:lstStyle/>
        <a:p>
          <a:pPr rtl="1"/>
          <a:r>
            <a:rPr lang="fa-IR" sz="1600" b="1" dirty="0" smtClean="0">
              <a:solidFill>
                <a:schemeClr val="tx1"/>
              </a:solidFill>
              <a:cs typeface="B Koodak" pitchFamily="2" charset="-78"/>
            </a:rPr>
            <a:t>فرمانروایان و ثروتمندان </a:t>
          </a:r>
          <a:endParaRPr lang="fa-IR" sz="1600" dirty="0">
            <a:solidFill>
              <a:schemeClr val="tx1"/>
            </a:solidFill>
            <a:cs typeface="B Koodak" pitchFamily="2" charset="-78"/>
          </a:endParaRPr>
        </a:p>
      </dgm:t>
    </dgm:pt>
    <dgm:pt modelId="{6EF41C57-EABE-4101-8F5B-841735122CCC}" type="parTrans" cxnId="{CFD99741-131D-4A11-8416-5E914AC407A9}">
      <dgm:prSet custT="1"/>
      <dgm:spPr/>
      <dgm:t>
        <a:bodyPr/>
        <a:lstStyle/>
        <a:p>
          <a:pPr rtl="1"/>
          <a:endParaRPr lang="fa-IR" sz="1600">
            <a:solidFill>
              <a:schemeClr val="tx1"/>
            </a:solidFill>
            <a:cs typeface="B Koodak" pitchFamily="2" charset="-78"/>
          </a:endParaRPr>
        </a:p>
      </dgm:t>
    </dgm:pt>
    <dgm:pt modelId="{296D2541-F57B-4B89-AFD6-131E949DFA2A}" type="sibTrans" cxnId="{CFD99741-131D-4A11-8416-5E914AC407A9}">
      <dgm:prSet/>
      <dgm:spPr/>
      <dgm:t>
        <a:bodyPr/>
        <a:lstStyle/>
        <a:p>
          <a:pPr rtl="1"/>
          <a:endParaRPr lang="fa-IR" sz="1600">
            <a:solidFill>
              <a:schemeClr val="tx1"/>
            </a:solidFill>
            <a:cs typeface="B Koodak" pitchFamily="2" charset="-78"/>
          </a:endParaRPr>
        </a:p>
      </dgm:t>
    </dgm:pt>
    <dgm:pt modelId="{831CBF52-5D60-4B77-8392-634205F6E8CD}">
      <dgm:prSet custT="1"/>
      <dgm:spPr/>
      <dgm:t>
        <a:bodyPr/>
        <a:lstStyle/>
        <a:p>
          <a:pPr rtl="1"/>
          <a:r>
            <a:rPr lang="fa-IR" sz="1600" b="1" dirty="0" smtClean="0">
              <a:solidFill>
                <a:schemeClr val="tx1"/>
              </a:solidFill>
              <a:cs typeface="B Koodak" pitchFamily="2" charset="-78"/>
            </a:rPr>
            <a:t>از ترس از دست دادن شوکت و قدرت مخالفت های جدی تر می کردند</a:t>
          </a:r>
          <a:endParaRPr lang="fa-IR" sz="1600" dirty="0">
            <a:solidFill>
              <a:schemeClr val="tx1"/>
            </a:solidFill>
            <a:cs typeface="B Koodak" pitchFamily="2" charset="-78"/>
          </a:endParaRPr>
        </a:p>
      </dgm:t>
    </dgm:pt>
    <dgm:pt modelId="{D3EFFB72-3250-4197-AF32-8F45B967C416}" type="parTrans" cxnId="{B0C48100-2346-47B9-9268-A6B063B96FFE}">
      <dgm:prSet custT="1"/>
      <dgm:spPr/>
      <dgm:t>
        <a:bodyPr/>
        <a:lstStyle/>
        <a:p>
          <a:pPr rtl="1"/>
          <a:endParaRPr lang="fa-IR" sz="1600">
            <a:solidFill>
              <a:schemeClr val="tx1"/>
            </a:solidFill>
            <a:cs typeface="B Koodak" pitchFamily="2" charset="-78"/>
          </a:endParaRPr>
        </a:p>
      </dgm:t>
    </dgm:pt>
    <dgm:pt modelId="{552F4AA6-2F02-482C-9539-F0166748EF5F}" type="sibTrans" cxnId="{B0C48100-2346-47B9-9268-A6B063B96FFE}">
      <dgm:prSet/>
      <dgm:spPr/>
      <dgm:t>
        <a:bodyPr/>
        <a:lstStyle/>
        <a:p>
          <a:pPr rtl="1"/>
          <a:endParaRPr lang="fa-IR" sz="1600">
            <a:solidFill>
              <a:schemeClr val="tx1"/>
            </a:solidFill>
            <a:cs typeface="B Koodak" pitchFamily="2" charset="-78"/>
          </a:endParaRPr>
        </a:p>
      </dgm:t>
    </dgm:pt>
    <dgm:pt modelId="{DD8AACDC-D260-4F89-B653-80E8D5ECB987}">
      <dgm:prSet custT="1"/>
      <dgm:spPr/>
      <dgm:t>
        <a:bodyPr/>
        <a:lstStyle/>
        <a:p>
          <a:pPr rtl="1"/>
          <a:r>
            <a:rPr lang="fa-IR" sz="1600" b="1" dirty="0" smtClean="0">
              <a:solidFill>
                <a:schemeClr val="tx1"/>
              </a:solidFill>
              <a:cs typeface="B Koodak" pitchFamily="2" charset="-78"/>
            </a:rPr>
            <a:t>موافقان و مومنان</a:t>
          </a:r>
          <a:endParaRPr lang="fa-IR" sz="1600" dirty="0">
            <a:solidFill>
              <a:schemeClr val="tx1"/>
            </a:solidFill>
            <a:cs typeface="B Koodak" pitchFamily="2" charset="-78"/>
          </a:endParaRPr>
        </a:p>
      </dgm:t>
    </dgm:pt>
    <dgm:pt modelId="{7FACA499-551F-4DCE-9C53-EE0B0BDD82F7}" type="parTrans" cxnId="{815BAA5D-1641-4452-A6F5-1BA982EFB6B2}">
      <dgm:prSet custT="1"/>
      <dgm:spPr/>
      <dgm:t>
        <a:bodyPr/>
        <a:lstStyle/>
        <a:p>
          <a:pPr rtl="1"/>
          <a:endParaRPr lang="fa-IR" sz="1600">
            <a:solidFill>
              <a:schemeClr val="tx1"/>
            </a:solidFill>
            <a:cs typeface="B Koodak" pitchFamily="2" charset="-78"/>
          </a:endParaRPr>
        </a:p>
      </dgm:t>
    </dgm:pt>
    <dgm:pt modelId="{A1F3FD7B-63E0-43AC-B147-BAA525E85BF7}" type="sibTrans" cxnId="{815BAA5D-1641-4452-A6F5-1BA982EFB6B2}">
      <dgm:prSet/>
      <dgm:spPr/>
      <dgm:t>
        <a:bodyPr/>
        <a:lstStyle/>
        <a:p>
          <a:pPr rtl="1"/>
          <a:endParaRPr lang="fa-IR" sz="1600">
            <a:solidFill>
              <a:schemeClr val="tx1"/>
            </a:solidFill>
            <a:cs typeface="B Koodak" pitchFamily="2" charset="-78"/>
          </a:endParaRPr>
        </a:p>
      </dgm:t>
    </dgm:pt>
    <dgm:pt modelId="{176A46D9-EF1B-4492-9906-2CD7734C2087}">
      <dgm:prSet custT="1"/>
      <dgm:spPr/>
      <dgm:t>
        <a:bodyPr/>
        <a:lstStyle/>
        <a:p>
          <a:pPr rtl="1"/>
          <a:r>
            <a:rPr lang="fa-IR" sz="1600" b="1" dirty="0" smtClean="0">
              <a:solidFill>
                <a:schemeClr val="tx1"/>
              </a:solidFill>
              <a:cs typeface="B Koodak" pitchFamily="2" charset="-78"/>
            </a:rPr>
            <a:t>گروههای اندکی از جامعه </a:t>
          </a:r>
          <a:endParaRPr lang="fa-IR" sz="1600" dirty="0">
            <a:solidFill>
              <a:schemeClr val="tx1"/>
            </a:solidFill>
            <a:cs typeface="B Koodak" pitchFamily="2" charset="-78"/>
          </a:endParaRPr>
        </a:p>
      </dgm:t>
    </dgm:pt>
    <dgm:pt modelId="{9521E11E-12E2-41B0-A9BD-1C5CE4835B4B}" type="parTrans" cxnId="{CB97B448-5E6F-4EE4-BBC1-EFCE384E73E4}">
      <dgm:prSet custT="1"/>
      <dgm:spPr/>
      <dgm:t>
        <a:bodyPr/>
        <a:lstStyle/>
        <a:p>
          <a:pPr rtl="1"/>
          <a:endParaRPr lang="fa-IR" sz="1600">
            <a:solidFill>
              <a:schemeClr val="tx1"/>
            </a:solidFill>
            <a:cs typeface="B Koodak" pitchFamily="2" charset="-78"/>
          </a:endParaRPr>
        </a:p>
      </dgm:t>
    </dgm:pt>
    <dgm:pt modelId="{F9514A6C-9C59-4CDC-802C-9E08BF8FBCBE}" type="sibTrans" cxnId="{CB97B448-5E6F-4EE4-BBC1-EFCE384E73E4}">
      <dgm:prSet/>
      <dgm:spPr/>
      <dgm:t>
        <a:bodyPr/>
        <a:lstStyle/>
        <a:p>
          <a:pPr rtl="1"/>
          <a:endParaRPr lang="fa-IR" sz="1600">
            <a:solidFill>
              <a:schemeClr val="tx1"/>
            </a:solidFill>
            <a:cs typeface="B Koodak" pitchFamily="2" charset="-78"/>
          </a:endParaRPr>
        </a:p>
      </dgm:t>
    </dgm:pt>
    <dgm:pt modelId="{2A847BCD-EA8B-45E9-A3A5-61B04FA309B4}">
      <dgm:prSet custT="1"/>
      <dgm:spPr/>
      <dgm:t>
        <a:bodyPr/>
        <a:lstStyle/>
        <a:p>
          <a:pPr rtl="1"/>
          <a:r>
            <a:rPr lang="fa-IR" sz="1600" b="1" dirty="0" smtClean="0">
              <a:solidFill>
                <a:schemeClr val="tx1"/>
              </a:solidFill>
              <a:cs typeface="B Koodak" pitchFamily="2" charset="-78"/>
            </a:rPr>
            <a:t>غالبا محرومان جامعه بودند</a:t>
          </a:r>
          <a:endParaRPr lang="fa-IR" sz="1600" dirty="0">
            <a:solidFill>
              <a:schemeClr val="tx1"/>
            </a:solidFill>
            <a:cs typeface="B Koodak" pitchFamily="2" charset="-78"/>
          </a:endParaRPr>
        </a:p>
      </dgm:t>
    </dgm:pt>
    <dgm:pt modelId="{FEE94396-315E-4B46-BDC6-115AF07423AC}" type="parTrans" cxnId="{3FC3731C-E392-46FB-A263-B912FA63A93B}">
      <dgm:prSet custT="1"/>
      <dgm:spPr/>
      <dgm:t>
        <a:bodyPr/>
        <a:lstStyle/>
        <a:p>
          <a:pPr rtl="1"/>
          <a:endParaRPr lang="fa-IR" sz="1600">
            <a:solidFill>
              <a:schemeClr val="tx1"/>
            </a:solidFill>
            <a:cs typeface="B Koodak" pitchFamily="2" charset="-78"/>
          </a:endParaRPr>
        </a:p>
      </dgm:t>
    </dgm:pt>
    <dgm:pt modelId="{9A7FEC33-C7F4-4D4A-8CC8-B227CA212D3C}" type="sibTrans" cxnId="{3FC3731C-E392-46FB-A263-B912FA63A93B}">
      <dgm:prSet/>
      <dgm:spPr/>
      <dgm:t>
        <a:bodyPr/>
        <a:lstStyle/>
        <a:p>
          <a:pPr rtl="1"/>
          <a:endParaRPr lang="fa-IR" sz="1600">
            <a:solidFill>
              <a:schemeClr val="tx1"/>
            </a:solidFill>
            <a:cs typeface="B Koodak" pitchFamily="2" charset="-78"/>
          </a:endParaRPr>
        </a:p>
      </dgm:t>
    </dgm:pt>
    <dgm:pt modelId="{E22F676A-5090-44D9-ABDB-6C9E8377D909}">
      <dgm:prSet custT="1"/>
      <dgm:spPr/>
      <dgm:t>
        <a:bodyPr/>
        <a:lstStyle/>
        <a:p>
          <a:pPr rtl="1"/>
          <a:r>
            <a:rPr lang="fa-IR" sz="1600" b="1" dirty="0" smtClean="0">
              <a:solidFill>
                <a:schemeClr val="tx1"/>
              </a:solidFill>
              <a:cs typeface="B Koodak" pitchFamily="2" charset="-78"/>
            </a:rPr>
            <a:t>دو نکته</a:t>
          </a:r>
          <a:endParaRPr lang="fa-IR" sz="1600" dirty="0">
            <a:solidFill>
              <a:schemeClr val="tx1"/>
            </a:solidFill>
            <a:cs typeface="B Koodak" pitchFamily="2" charset="-78"/>
          </a:endParaRPr>
        </a:p>
      </dgm:t>
    </dgm:pt>
    <dgm:pt modelId="{FAEFCA6B-F949-42C0-B393-C3D7859C2FA7}" type="parTrans" cxnId="{5AF65EB1-ED26-4A37-A09C-F435E7ABCE50}">
      <dgm:prSet/>
      <dgm:spPr/>
      <dgm:t>
        <a:bodyPr/>
        <a:lstStyle/>
        <a:p>
          <a:pPr rtl="1"/>
          <a:endParaRPr lang="fa-IR" sz="1600">
            <a:solidFill>
              <a:schemeClr val="tx1"/>
            </a:solidFill>
            <a:cs typeface="B Koodak" pitchFamily="2" charset="-78"/>
          </a:endParaRPr>
        </a:p>
      </dgm:t>
    </dgm:pt>
    <dgm:pt modelId="{315D1640-43C0-490D-8D81-36E3DC76F9AF}" type="sibTrans" cxnId="{5AF65EB1-ED26-4A37-A09C-F435E7ABCE50}">
      <dgm:prSet/>
      <dgm:spPr/>
      <dgm:t>
        <a:bodyPr/>
        <a:lstStyle/>
        <a:p>
          <a:pPr rtl="1"/>
          <a:endParaRPr lang="fa-IR" sz="1600">
            <a:solidFill>
              <a:schemeClr val="tx1"/>
            </a:solidFill>
            <a:cs typeface="B Koodak" pitchFamily="2" charset="-78"/>
          </a:endParaRPr>
        </a:p>
      </dgm:t>
    </dgm:pt>
    <dgm:pt modelId="{93FB0DED-FDE3-45A5-AB23-9D8D65075F9A}">
      <dgm:prSet custT="1"/>
      <dgm:spPr/>
      <dgm:t>
        <a:bodyPr/>
        <a:lstStyle/>
        <a:p>
          <a:pPr rtl="1"/>
          <a:r>
            <a:rPr lang="fa-IR" sz="1600" b="1" dirty="0" smtClean="0">
              <a:solidFill>
                <a:schemeClr val="tx1"/>
              </a:solidFill>
              <a:cs typeface="B Koodak" pitchFamily="2" charset="-78"/>
            </a:rPr>
            <a:t>برخی انبیا با اقبال عمومی مواجه شدند و حتی تشکیل حکومت نیز داده اند</a:t>
          </a:r>
          <a:endParaRPr lang="fa-IR" sz="1600" dirty="0">
            <a:solidFill>
              <a:schemeClr val="tx1"/>
            </a:solidFill>
            <a:cs typeface="B Koodak" pitchFamily="2" charset="-78"/>
          </a:endParaRPr>
        </a:p>
      </dgm:t>
    </dgm:pt>
    <dgm:pt modelId="{E4F368CE-CF6F-4B01-AC9F-087BB49E86DE}" type="parTrans" cxnId="{10654BE5-76AE-456A-B97D-6CE7C88CB7E6}">
      <dgm:prSet custT="1"/>
      <dgm:spPr/>
      <dgm:t>
        <a:bodyPr/>
        <a:lstStyle/>
        <a:p>
          <a:pPr rtl="1"/>
          <a:endParaRPr lang="fa-IR" sz="1600">
            <a:solidFill>
              <a:schemeClr val="tx1"/>
            </a:solidFill>
            <a:cs typeface="B Koodak" pitchFamily="2" charset="-78"/>
          </a:endParaRPr>
        </a:p>
      </dgm:t>
    </dgm:pt>
    <dgm:pt modelId="{9CF554B5-92A5-4465-8581-CCED992A66F5}" type="sibTrans" cxnId="{10654BE5-76AE-456A-B97D-6CE7C88CB7E6}">
      <dgm:prSet/>
      <dgm:spPr/>
      <dgm:t>
        <a:bodyPr/>
        <a:lstStyle/>
        <a:p>
          <a:pPr rtl="1"/>
          <a:endParaRPr lang="fa-IR" sz="1600">
            <a:solidFill>
              <a:schemeClr val="tx1"/>
            </a:solidFill>
            <a:cs typeface="B Koodak" pitchFamily="2" charset="-78"/>
          </a:endParaRPr>
        </a:p>
      </dgm:t>
    </dgm:pt>
    <dgm:pt modelId="{4B41067A-2B7F-4689-BF65-ABB18AD40534}">
      <dgm:prSet custT="1"/>
      <dgm:spPr/>
      <dgm:t>
        <a:bodyPr/>
        <a:lstStyle/>
        <a:p>
          <a:pPr rtl="1"/>
          <a:r>
            <a:rPr lang="fa-IR" sz="1600" b="1" dirty="0" smtClean="0">
              <a:solidFill>
                <a:schemeClr val="tx1"/>
              </a:solidFill>
              <a:cs typeface="B Koodak" pitchFamily="2" charset="-78"/>
            </a:rPr>
            <a:t>تعالیم بسیاری از انبیا توسط مردمان پس از زمان ایشان و حتی سردمداران کفر استفاده شده است</a:t>
          </a:r>
          <a:endParaRPr lang="fa-IR" sz="1600" dirty="0">
            <a:solidFill>
              <a:schemeClr val="tx1"/>
            </a:solidFill>
            <a:cs typeface="B Koodak" pitchFamily="2" charset="-78"/>
          </a:endParaRPr>
        </a:p>
      </dgm:t>
    </dgm:pt>
    <dgm:pt modelId="{90D98F05-B07B-4EFE-B979-13193B858DBF}" type="parTrans" cxnId="{39E7A4CB-0CE5-4138-936E-71F317AA926C}">
      <dgm:prSet custT="1"/>
      <dgm:spPr/>
      <dgm:t>
        <a:bodyPr/>
        <a:lstStyle/>
        <a:p>
          <a:pPr rtl="1"/>
          <a:endParaRPr lang="fa-IR" sz="1600">
            <a:solidFill>
              <a:schemeClr val="tx1"/>
            </a:solidFill>
            <a:cs typeface="B Koodak" pitchFamily="2" charset="-78"/>
          </a:endParaRPr>
        </a:p>
      </dgm:t>
    </dgm:pt>
    <dgm:pt modelId="{220E9259-16C5-4C71-A6B7-4E3CC4DA1B03}" type="sibTrans" cxnId="{39E7A4CB-0CE5-4138-936E-71F317AA926C}">
      <dgm:prSet/>
      <dgm:spPr/>
      <dgm:t>
        <a:bodyPr/>
        <a:lstStyle/>
        <a:p>
          <a:pPr rtl="1"/>
          <a:endParaRPr lang="fa-IR" sz="1600">
            <a:solidFill>
              <a:schemeClr val="tx1"/>
            </a:solidFill>
            <a:cs typeface="B Koodak" pitchFamily="2" charset="-78"/>
          </a:endParaRPr>
        </a:p>
      </dgm:t>
    </dgm:pt>
    <dgm:pt modelId="{FFE11995-B914-4662-A060-0481257F6F24}" type="pres">
      <dgm:prSet presAssocID="{F07003B4-35B5-4A6B-92B2-5F7B01C6A5E7}" presName="diagram" presStyleCnt="0">
        <dgm:presLayoutVars>
          <dgm:chPref val="1"/>
          <dgm:dir val="rev"/>
          <dgm:animOne val="branch"/>
          <dgm:animLvl val="lvl"/>
          <dgm:resizeHandles val="exact"/>
        </dgm:presLayoutVars>
      </dgm:prSet>
      <dgm:spPr/>
      <dgm:t>
        <a:bodyPr/>
        <a:lstStyle/>
        <a:p>
          <a:pPr rtl="1"/>
          <a:endParaRPr lang="fa-IR"/>
        </a:p>
      </dgm:t>
    </dgm:pt>
    <dgm:pt modelId="{2FC8AB1F-6598-4618-8B6E-1CB2E35D2177}" type="pres">
      <dgm:prSet presAssocID="{52573BB2-2B7C-4E3D-839A-153FF40251F6}" presName="root1" presStyleCnt="0"/>
      <dgm:spPr/>
      <dgm:t>
        <a:bodyPr/>
        <a:lstStyle/>
        <a:p>
          <a:pPr rtl="1"/>
          <a:endParaRPr lang="fa-IR"/>
        </a:p>
      </dgm:t>
    </dgm:pt>
    <dgm:pt modelId="{BF8FE929-FA58-45B0-9480-AD2BD63D30B3}" type="pres">
      <dgm:prSet presAssocID="{52573BB2-2B7C-4E3D-839A-153FF40251F6}" presName="LevelOneTextNode" presStyleLbl="node0" presStyleIdx="0" presStyleCnt="2" custScaleX="116924" custScaleY="134220">
        <dgm:presLayoutVars>
          <dgm:chPref val="3"/>
        </dgm:presLayoutVars>
      </dgm:prSet>
      <dgm:spPr/>
      <dgm:t>
        <a:bodyPr/>
        <a:lstStyle/>
        <a:p>
          <a:pPr rtl="1"/>
          <a:endParaRPr lang="fa-IR"/>
        </a:p>
      </dgm:t>
    </dgm:pt>
    <dgm:pt modelId="{9A986D7E-F945-482C-A69A-E7F899894E54}" type="pres">
      <dgm:prSet presAssocID="{52573BB2-2B7C-4E3D-839A-153FF40251F6}" presName="level2hierChild" presStyleCnt="0"/>
      <dgm:spPr/>
      <dgm:t>
        <a:bodyPr/>
        <a:lstStyle/>
        <a:p>
          <a:pPr rtl="1"/>
          <a:endParaRPr lang="fa-IR"/>
        </a:p>
      </dgm:t>
    </dgm:pt>
    <dgm:pt modelId="{36978E31-5018-4720-8007-4C9522181902}" type="pres">
      <dgm:prSet presAssocID="{B4DB53C4-B938-4192-9F51-B597BE8BB7C7}" presName="conn2-1" presStyleLbl="parChTrans1D2" presStyleIdx="0" presStyleCnt="4"/>
      <dgm:spPr/>
      <dgm:t>
        <a:bodyPr/>
        <a:lstStyle/>
        <a:p>
          <a:pPr rtl="1"/>
          <a:endParaRPr lang="fa-IR"/>
        </a:p>
      </dgm:t>
    </dgm:pt>
    <dgm:pt modelId="{9C6857B5-173D-4B8F-9B70-62E57693DC7D}" type="pres">
      <dgm:prSet presAssocID="{B4DB53C4-B938-4192-9F51-B597BE8BB7C7}" presName="connTx" presStyleLbl="parChTrans1D2" presStyleIdx="0" presStyleCnt="4"/>
      <dgm:spPr/>
      <dgm:t>
        <a:bodyPr/>
        <a:lstStyle/>
        <a:p>
          <a:pPr rtl="1"/>
          <a:endParaRPr lang="fa-IR"/>
        </a:p>
      </dgm:t>
    </dgm:pt>
    <dgm:pt modelId="{38842EE3-4283-402B-87BF-B723D791EB8E}" type="pres">
      <dgm:prSet presAssocID="{CE2A20BD-3A04-40FA-9A47-8B983CE07818}" presName="root2" presStyleCnt="0"/>
      <dgm:spPr/>
      <dgm:t>
        <a:bodyPr/>
        <a:lstStyle/>
        <a:p>
          <a:pPr rtl="1"/>
          <a:endParaRPr lang="fa-IR"/>
        </a:p>
      </dgm:t>
    </dgm:pt>
    <dgm:pt modelId="{5625B436-B208-4CD7-9265-938F7888E0F8}" type="pres">
      <dgm:prSet presAssocID="{CE2A20BD-3A04-40FA-9A47-8B983CE07818}" presName="LevelTwoTextNode" presStyleLbl="node2" presStyleIdx="0" presStyleCnt="4" custScaleX="53155">
        <dgm:presLayoutVars>
          <dgm:chPref val="3"/>
        </dgm:presLayoutVars>
      </dgm:prSet>
      <dgm:spPr/>
      <dgm:t>
        <a:bodyPr/>
        <a:lstStyle/>
        <a:p>
          <a:pPr rtl="1"/>
          <a:endParaRPr lang="fa-IR"/>
        </a:p>
      </dgm:t>
    </dgm:pt>
    <dgm:pt modelId="{F7DE81F3-519F-48FE-A304-A1E668C3535A}" type="pres">
      <dgm:prSet presAssocID="{CE2A20BD-3A04-40FA-9A47-8B983CE07818}" presName="level3hierChild" presStyleCnt="0"/>
      <dgm:spPr/>
      <dgm:t>
        <a:bodyPr/>
        <a:lstStyle/>
        <a:p>
          <a:pPr rtl="1"/>
          <a:endParaRPr lang="fa-IR"/>
        </a:p>
      </dgm:t>
    </dgm:pt>
    <dgm:pt modelId="{38D7F6CF-B1A8-44FF-ADE4-386B0A744B17}" type="pres">
      <dgm:prSet presAssocID="{BA1C87A6-2ACB-4528-B20C-94BF4E31F485}" presName="conn2-1" presStyleLbl="parChTrans1D3" presStyleIdx="0" presStyleCnt="4"/>
      <dgm:spPr/>
      <dgm:t>
        <a:bodyPr/>
        <a:lstStyle/>
        <a:p>
          <a:pPr rtl="1"/>
          <a:endParaRPr lang="fa-IR"/>
        </a:p>
      </dgm:t>
    </dgm:pt>
    <dgm:pt modelId="{622D9986-FD74-4C8D-BDF7-3C6F85B3F073}" type="pres">
      <dgm:prSet presAssocID="{BA1C87A6-2ACB-4528-B20C-94BF4E31F485}" presName="connTx" presStyleLbl="parChTrans1D3" presStyleIdx="0" presStyleCnt="4"/>
      <dgm:spPr/>
      <dgm:t>
        <a:bodyPr/>
        <a:lstStyle/>
        <a:p>
          <a:pPr rtl="1"/>
          <a:endParaRPr lang="fa-IR"/>
        </a:p>
      </dgm:t>
    </dgm:pt>
    <dgm:pt modelId="{E1ECD39D-992B-46A2-9463-84ABBAEB6F52}" type="pres">
      <dgm:prSet presAssocID="{E1974DEF-2961-4060-81E1-063FDF684434}" presName="root2" presStyleCnt="0"/>
      <dgm:spPr/>
      <dgm:t>
        <a:bodyPr/>
        <a:lstStyle/>
        <a:p>
          <a:pPr rtl="1"/>
          <a:endParaRPr lang="fa-IR"/>
        </a:p>
      </dgm:t>
    </dgm:pt>
    <dgm:pt modelId="{73DEAC9C-9A18-4499-83C9-4E2130CC868D}" type="pres">
      <dgm:prSet presAssocID="{E1974DEF-2961-4060-81E1-063FDF684434}" presName="LevelTwoTextNode" presStyleLbl="node3" presStyleIdx="0" presStyleCnt="4">
        <dgm:presLayoutVars>
          <dgm:chPref val="3"/>
        </dgm:presLayoutVars>
      </dgm:prSet>
      <dgm:spPr/>
      <dgm:t>
        <a:bodyPr/>
        <a:lstStyle/>
        <a:p>
          <a:pPr rtl="1"/>
          <a:endParaRPr lang="fa-IR"/>
        </a:p>
      </dgm:t>
    </dgm:pt>
    <dgm:pt modelId="{2D5F9CA7-3245-42E1-81F2-4FF5D9764F1B}" type="pres">
      <dgm:prSet presAssocID="{E1974DEF-2961-4060-81E1-063FDF684434}" presName="level3hierChild" presStyleCnt="0"/>
      <dgm:spPr/>
      <dgm:t>
        <a:bodyPr/>
        <a:lstStyle/>
        <a:p>
          <a:pPr rtl="1"/>
          <a:endParaRPr lang="fa-IR"/>
        </a:p>
      </dgm:t>
    </dgm:pt>
    <dgm:pt modelId="{AFA8E6AA-27BC-40D7-AF6F-5C04883F3E22}" type="pres">
      <dgm:prSet presAssocID="{01A8F80A-F431-4CCD-BE71-8111A0E8EE0F}" presName="conn2-1" presStyleLbl="parChTrans1D4" presStyleIdx="0" presStyleCnt="2"/>
      <dgm:spPr/>
      <dgm:t>
        <a:bodyPr/>
        <a:lstStyle/>
        <a:p>
          <a:pPr rtl="1"/>
          <a:endParaRPr lang="fa-IR"/>
        </a:p>
      </dgm:t>
    </dgm:pt>
    <dgm:pt modelId="{772CDD69-6B1A-42CE-9AFC-8EFF371B9A8C}" type="pres">
      <dgm:prSet presAssocID="{01A8F80A-F431-4CCD-BE71-8111A0E8EE0F}" presName="connTx" presStyleLbl="parChTrans1D4" presStyleIdx="0" presStyleCnt="2"/>
      <dgm:spPr/>
      <dgm:t>
        <a:bodyPr/>
        <a:lstStyle/>
        <a:p>
          <a:pPr rtl="1"/>
          <a:endParaRPr lang="fa-IR"/>
        </a:p>
      </dgm:t>
    </dgm:pt>
    <dgm:pt modelId="{BD3B1FF6-6FD3-4437-A2BF-4C3EDFFF770B}" type="pres">
      <dgm:prSet presAssocID="{682EBA7B-DCA4-483F-8646-F1E5AB48E9C7}" presName="root2" presStyleCnt="0"/>
      <dgm:spPr/>
      <dgm:t>
        <a:bodyPr/>
        <a:lstStyle/>
        <a:p>
          <a:pPr rtl="1"/>
          <a:endParaRPr lang="fa-IR"/>
        </a:p>
      </dgm:t>
    </dgm:pt>
    <dgm:pt modelId="{EEE19D67-71B7-4DD2-81AA-0453E4900132}" type="pres">
      <dgm:prSet presAssocID="{682EBA7B-DCA4-483F-8646-F1E5AB48E9C7}" presName="LevelTwoTextNode" presStyleLbl="node4" presStyleIdx="0" presStyleCnt="2" custScaleX="180752">
        <dgm:presLayoutVars>
          <dgm:chPref val="3"/>
        </dgm:presLayoutVars>
      </dgm:prSet>
      <dgm:spPr/>
      <dgm:t>
        <a:bodyPr/>
        <a:lstStyle/>
        <a:p>
          <a:pPr rtl="1"/>
          <a:endParaRPr lang="fa-IR"/>
        </a:p>
      </dgm:t>
    </dgm:pt>
    <dgm:pt modelId="{E042ABB5-09AB-4DC0-B035-678FA713F0EA}" type="pres">
      <dgm:prSet presAssocID="{682EBA7B-DCA4-483F-8646-F1E5AB48E9C7}" presName="level3hierChild" presStyleCnt="0"/>
      <dgm:spPr/>
      <dgm:t>
        <a:bodyPr/>
        <a:lstStyle/>
        <a:p>
          <a:pPr rtl="1"/>
          <a:endParaRPr lang="fa-IR"/>
        </a:p>
      </dgm:t>
    </dgm:pt>
    <dgm:pt modelId="{A797188A-BA33-40C3-A614-6D6FC4101FEC}" type="pres">
      <dgm:prSet presAssocID="{6EF41C57-EABE-4101-8F5B-841735122CCC}" presName="conn2-1" presStyleLbl="parChTrans1D3" presStyleIdx="1" presStyleCnt="4"/>
      <dgm:spPr/>
      <dgm:t>
        <a:bodyPr/>
        <a:lstStyle/>
        <a:p>
          <a:pPr rtl="1"/>
          <a:endParaRPr lang="fa-IR"/>
        </a:p>
      </dgm:t>
    </dgm:pt>
    <dgm:pt modelId="{79775483-53B7-468F-9D01-399F67829FFB}" type="pres">
      <dgm:prSet presAssocID="{6EF41C57-EABE-4101-8F5B-841735122CCC}" presName="connTx" presStyleLbl="parChTrans1D3" presStyleIdx="1" presStyleCnt="4"/>
      <dgm:spPr/>
      <dgm:t>
        <a:bodyPr/>
        <a:lstStyle/>
        <a:p>
          <a:pPr rtl="1"/>
          <a:endParaRPr lang="fa-IR"/>
        </a:p>
      </dgm:t>
    </dgm:pt>
    <dgm:pt modelId="{5AA74D73-0B09-40FD-9F9F-76B5DB07C728}" type="pres">
      <dgm:prSet presAssocID="{82B2B1D1-973E-4A1C-A281-683AA5E525BD}" presName="root2" presStyleCnt="0"/>
      <dgm:spPr/>
      <dgm:t>
        <a:bodyPr/>
        <a:lstStyle/>
        <a:p>
          <a:pPr rtl="1"/>
          <a:endParaRPr lang="fa-IR"/>
        </a:p>
      </dgm:t>
    </dgm:pt>
    <dgm:pt modelId="{0F384338-4FA0-48F5-A3B8-DC3C150B303B}" type="pres">
      <dgm:prSet presAssocID="{82B2B1D1-973E-4A1C-A281-683AA5E525BD}" presName="LevelTwoTextNode" presStyleLbl="node3" presStyleIdx="1" presStyleCnt="4">
        <dgm:presLayoutVars>
          <dgm:chPref val="3"/>
        </dgm:presLayoutVars>
      </dgm:prSet>
      <dgm:spPr/>
      <dgm:t>
        <a:bodyPr/>
        <a:lstStyle/>
        <a:p>
          <a:pPr rtl="1"/>
          <a:endParaRPr lang="fa-IR"/>
        </a:p>
      </dgm:t>
    </dgm:pt>
    <dgm:pt modelId="{F07EE7C3-BB13-4D70-8E01-A5BCBD7268B7}" type="pres">
      <dgm:prSet presAssocID="{82B2B1D1-973E-4A1C-A281-683AA5E525BD}" presName="level3hierChild" presStyleCnt="0"/>
      <dgm:spPr/>
      <dgm:t>
        <a:bodyPr/>
        <a:lstStyle/>
        <a:p>
          <a:pPr rtl="1"/>
          <a:endParaRPr lang="fa-IR"/>
        </a:p>
      </dgm:t>
    </dgm:pt>
    <dgm:pt modelId="{4BBB7A07-E160-4A7A-9F7E-E22558F44B15}" type="pres">
      <dgm:prSet presAssocID="{D3EFFB72-3250-4197-AF32-8F45B967C416}" presName="conn2-1" presStyleLbl="parChTrans1D4" presStyleIdx="1" presStyleCnt="2"/>
      <dgm:spPr/>
      <dgm:t>
        <a:bodyPr/>
        <a:lstStyle/>
        <a:p>
          <a:pPr rtl="1"/>
          <a:endParaRPr lang="fa-IR"/>
        </a:p>
      </dgm:t>
    </dgm:pt>
    <dgm:pt modelId="{338C39BF-5869-4220-9F65-D8E68145770D}" type="pres">
      <dgm:prSet presAssocID="{D3EFFB72-3250-4197-AF32-8F45B967C416}" presName="connTx" presStyleLbl="parChTrans1D4" presStyleIdx="1" presStyleCnt="2"/>
      <dgm:spPr/>
      <dgm:t>
        <a:bodyPr/>
        <a:lstStyle/>
        <a:p>
          <a:pPr rtl="1"/>
          <a:endParaRPr lang="fa-IR"/>
        </a:p>
      </dgm:t>
    </dgm:pt>
    <dgm:pt modelId="{77EF3C3F-89C3-448C-A56B-7752E33C0679}" type="pres">
      <dgm:prSet presAssocID="{831CBF52-5D60-4B77-8392-634205F6E8CD}" presName="root2" presStyleCnt="0"/>
      <dgm:spPr/>
      <dgm:t>
        <a:bodyPr/>
        <a:lstStyle/>
        <a:p>
          <a:pPr rtl="1"/>
          <a:endParaRPr lang="fa-IR"/>
        </a:p>
      </dgm:t>
    </dgm:pt>
    <dgm:pt modelId="{B62D9761-FB5B-4210-9A2A-F6755A592715}" type="pres">
      <dgm:prSet presAssocID="{831CBF52-5D60-4B77-8392-634205F6E8CD}" presName="LevelTwoTextNode" presStyleLbl="node4" presStyleIdx="1" presStyleCnt="2" custScaleX="180752">
        <dgm:presLayoutVars>
          <dgm:chPref val="3"/>
        </dgm:presLayoutVars>
      </dgm:prSet>
      <dgm:spPr/>
      <dgm:t>
        <a:bodyPr/>
        <a:lstStyle/>
        <a:p>
          <a:pPr rtl="1"/>
          <a:endParaRPr lang="fa-IR"/>
        </a:p>
      </dgm:t>
    </dgm:pt>
    <dgm:pt modelId="{415E4B5F-1FDA-4011-95A6-35887E8C3701}" type="pres">
      <dgm:prSet presAssocID="{831CBF52-5D60-4B77-8392-634205F6E8CD}" presName="level3hierChild" presStyleCnt="0"/>
      <dgm:spPr/>
      <dgm:t>
        <a:bodyPr/>
        <a:lstStyle/>
        <a:p>
          <a:pPr rtl="1"/>
          <a:endParaRPr lang="fa-IR"/>
        </a:p>
      </dgm:t>
    </dgm:pt>
    <dgm:pt modelId="{D79F63B2-B691-4984-95E0-FA1B11A34366}" type="pres">
      <dgm:prSet presAssocID="{7FACA499-551F-4DCE-9C53-EE0B0BDD82F7}" presName="conn2-1" presStyleLbl="parChTrans1D2" presStyleIdx="1" presStyleCnt="4"/>
      <dgm:spPr/>
      <dgm:t>
        <a:bodyPr/>
        <a:lstStyle/>
        <a:p>
          <a:pPr rtl="1"/>
          <a:endParaRPr lang="fa-IR"/>
        </a:p>
      </dgm:t>
    </dgm:pt>
    <dgm:pt modelId="{AFE3F57D-2BFE-40C8-8E27-5F043A05AAC8}" type="pres">
      <dgm:prSet presAssocID="{7FACA499-551F-4DCE-9C53-EE0B0BDD82F7}" presName="connTx" presStyleLbl="parChTrans1D2" presStyleIdx="1" presStyleCnt="4"/>
      <dgm:spPr/>
      <dgm:t>
        <a:bodyPr/>
        <a:lstStyle/>
        <a:p>
          <a:pPr rtl="1"/>
          <a:endParaRPr lang="fa-IR"/>
        </a:p>
      </dgm:t>
    </dgm:pt>
    <dgm:pt modelId="{C9C24B64-E50D-4582-AF33-B2CE2BFCEA3C}" type="pres">
      <dgm:prSet presAssocID="{DD8AACDC-D260-4F89-B653-80E8D5ECB987}" presName="root2" presStyleCnt="0"/>
      <dgm:spPr/>
      <dgm:t>
        <a:bodyPr/>
        <a:lstStyle/>
        <a:p>
          <a:pPr rtl="1"/>
          <a:endParaRPr lang="fa-IR"/>
        </a:p>
      </dgm:t>
    </dgm:pt>
    <dgm:pt modelId="{96AC5EC3-857D-4404-BBAD-1BF0E0C790E6}" type="pres">
      <dgm:prSet presAssocID="{DD8AACDC-D260-4F89-B653-80E8D5ECB987}" presName="LevelTwoTextNode" presStyleLbl="node2" presStyleIdx="1" presStyleCnt="4" custScaleX="53155">
        <dgm:presLayoutVars>
          <dgm:chPref val="3"/>
        </dgm:presLayoutVars>
      </dgm:prSet>
      <dgm:spPr/>
      <dgm:t>
        <a:bodyPr/>
        <a:lstStyle/>
        <a:p>
          <a:pPr rtl="1"/>
          <a:endParaRPr lang="fa-IR"/>
        </a:p>
      </dgm:t>
    </dgm:pt>
    <dgm:pt modelId="{78847A9D-F7C4-43A0-B374-4027F0E65534}" type="pres">
      <dgm:prSet presAssocID="{DD8AACDC-D260-4F89-B653-80E8D5ECB987}" presName="level3hierChild" presStyleCnt="0"/>
      <dgm:spPr/>
      <dgm:t>
        <a:bodyPr/>
        <a:lstStyle/>
        <a:p>
          <a:pPr rtl="1"/>
          <a:endParaRPr lang="fa-IR"/>
        </a:p>
      </dgm:t>
    </dgm:pt>
    <dgm:pt modelId="{5EA0179F-19FF-4C21-B7B2-E256034582F6}" type="pres">
      <dgm:prSet presAssocID="{9521E11E-12E2-41B0-A9BD-1C5CE4835B4B}" presName="conn2-1" presStyleLbl="parChTrans1D3" presStyleIdx="2" presStyleCnt="4"/>
      <dgm:spPr/>
      <dgm:t>
        <a:bodyPr/>
        <a:lstStyle/>
        <a:p>
          <a:pPr rtl="1"/>
          <a:endParaRPr lang="fa-IR"/>
        </a:p>
      </dgm:t>
    </dgm:pt>
    <dgm:pt modelId="{6D288749-5D46-4D8C-A2DE-129F477D8081}" type="pres">
      <dgm:prSet presAssocID="{9521E11E-12E2-41B0-A9BD-1C5CE4835B4B}" presName="connTx" presStyleLbl="parChTrans1D3" presStyleIdx="2" presStyleCnt="4"/>
      <dgm:spPr/>
      <dgm:t>
        <a:bodyPr/>
        <a:lstStyle/>
        <a:p>
          <a:pPr rtl="1"/>
          <a:endParaRPr lang="fa-IR"/>
        </a:p>
      </dgm:t>
    </dgm:pt>
    <dgm:pt modelId="{F26E443B-4640-48A4-855C-3DC5ED605B67}" type="pres">
      <dgm:prSet presAssocID="{176A46D9-EF1B-4492-9906-2CD7734C2087}" presName="root2" presStyleCnt="0"/>
      <dgm:spPr/>
      <dgm:t>
        <a:bodyPr/>
        <a:lstStyle/>
        <a:p>
          <a:pPr rtl="1"/>
          <a:endParaRPr lang="fa-IR"/>
        </a:p>
      </dgm:t>
    </dgm:pt>
    <dgm:pt modelId="{CEFFF231-F244-4C5B-A0FC-DCE650A8B100}" type="pres">
      <dgm:prSet presAssocID="{176A46D9-EF1B-4492-9906-2CD7734C2087}" presName="LevelTwoTextNode" presStyleLbl="node3" presStyleIdx="2" presStyleCnt="4" custScaleX="172258">
        <dgm:presLayoutVars>
          <dgm:chPref val="3"/>
        </dgm:presLayoutVars>
      </dgm:prSet>
      <dgm:spPr/>
      <dgm:t>
        <a:bodyPr/>
        <a:lstStyle/>
        <a:p>
          <a:pPr rtl="1"/>
          <a:endParaRPr lang="fa-IR"/>
        </a:p>
      </dgm:t>
    </dgm:pt>
    <dgm:pt modelId="{4F6D40DB-1BB2-47BA-8ECF-DFDC6FA1F648}" type="pres">
      <dgm:prSet presAssocID="{176A46D9-EF1B-4492-9906-2CD7734C2087}" presName="level3hierChild" presStyleCnt="0"/>
      <dgm:spPr/>
      <dgm:t>
        <a:bodyPr/>
        <a:lstStyle/>
        <a:p>
          <a:pPr rtl="1"/>
          <a:endParaRPr lang="fa-IR"/>
        </a:p>
      </dgm:t>
    </dgm:pt>
    <dgm:pt modelId="{B387DEF0-EE9D-43DB-878E-7F4047CCFF08}" type="pres">
      <dgm:prSet presAssocID="{FEE94396-315E-4B46-BDC6-115AF07423AC}" presName="conn2-1" presStyleLbl="parChTrans1D3" presStyleIdx="3" presStyleCnt="4"/>
      <dgm:spPr/>
      <dgm:t>
        <a:bodyPr/>
        <a:lstStyle/>
        <a:p>
          <a:pPr rtl="1"/>
          <a:endParaRPr lang="fa-IR"/>
        </a:p>
      </dgm:t>
    </dgm:pt>
    <dgm:pt modelId="{770C657A-FB88-4C7A-B8B3-C88273FB4A1E}" type="pres">
      <dgm:prSet presAssocID="{FEE94396-315E-4B46-BDC6-115AF07423AC}" presName="connTx" presStyleLbl="parChTrans1D3" presStyleIdx="3" presStyleCnt="4"/>
      <dgm:spPr/>
      <dgm:t>
        <a:bodyPr/>
        <a:lstStyle/>
        <a:p>
          <a:pPr rtl="1"/>
          <a:endParaRPr lang="fa-IR"/>
        </a:p>
      </dgm:t>
    </dgm:pt>
    <dgm:pt modelId="{46553786-FB1E-48CF-851F-FE9F3C4EDB3C}" type="pres">
      <dgm:prSet presAssocID="{2A847BCD-EA8B-45E9-A3A5-61B04FA309B4}" presName="root2" presStyleCnt="0"/>
      <dgm:spPr/>
      <dgm:t>
        <a:bodyPr/>
        <a:lstStyle/>
        <a:p>
          <a:pPr rtl="1"/>
          <a:endParaRPr lang="fa-IR"/>
        </a:p>
      </dgm:t>
    </dgm:pt>
    <dgm:pt modelId="{635E1C1F-D9A4-45B1-8DF0-DD23F53D1DE3}" type="pres">
      <dgm:prSet presAssocID="{2A847BCD-EA8B-45E9-A3A5-61B04FA309B4}" presName="LevelTwoTextNode" presStyleLbl="node3" presStyleIdx="3" presStyleCnt="4" custScaleX="172258">
        <dgm:presLayoutVars>
          <dgm:chPref val="3"/>
        </dgm:presLayoutVars>
      </dgm:prSet>
      <dgm:spPr/>
      <dgm:t>
        <a:bodyPr/>
        <a:lstStyle/>
        <a:p>
          <a:pPr rtl="1"/>
          <a:endParaRPr lang="fa-IR"/>
        </a:p>
      </dgm:t>
    </dgm:pt>
    <dgm:pt modelId="{51B877B5-E068-4055-8FA8-948AB7745C32}" type="pres">
      <dgm:prSet presAssocID="{2A847BCD-EA8B-45E9-A3A5-61B04FA309B4}" presName="level3hierChild" presStyleCnt="0"/>
      <dgm:spPr/>
      <dgm:t>
        <a:bodyPr/>
        <a:lstStyle/>
        <a:p>
          <a:pPr rtl="1"/>
          <a:endParaRPr lang="fa-IR"/>
        </a:p>
      </dgm:t>
    </dgm:pt>
    <dgm:pt modelId="{E26EC65C-07E4-4F46-A24A-C8141D29E0C5}" type="pres">
      <dgm:prSet presAssocID="{E22F676A-5090-44D9-ABDB-6C9E8377D909}" presName="root1" presStyleCnt="0"/>
      <dgm:spPr/>
      <dgm:t>
        <a:bodyPr/>
        <a:lstStyle/>
        <a:p>
          <a:pPr rtl="1"/>
          <a:endParaRPr lang="fa-IR"/>
        </a:p>
      </dgm:t>
    </dgm:pt>
    <dgm:pt modelId="{05A49386-8BE0-4127-B722-C39BD35D37A3}" type="pres">
      <dgm:prSet presAssocID="{E22F676A-5090-44D9-ABDB-6C9E8377D909}" presName="LevelOneTextNode" presStyleLbl="node0" presStyleIdx="1" presStyleCnt="2" custScaleX="61538">
        <dgm:presLayoutVars>
          <dgm:chPref val="3"/>
        </dgm:presLayoutVars>
      </dgm:prSet>
      <dgm:spPr/>
      <dgm:t>
        <a:bodyPr/>
        <a:lstStyle/>
        <a:p>
          <a:pPr rtl="1"/>
          <a:endParaRPr lang="fa-IR"/>
        </a:p>
      </dgm:t>
    </dgm:pt>
    <dgm:pt modelId="{FA2BBCA3-2032-4021-9649-8AF4DC7F07D1}" type="pres">
      <dgm:prSet presAssocID="{E22F676A-5090-44D9-ABDB-6C9E8377D909}" presName="level2hierChild" presStyleCnt="0"/>
      <dgm:spPr/>
      <dgm:t>
        <a:bodyPr/>
        <a:lstStyle/>
        <a:p>
          <a:pPr rtl="1"/>
          <a:endParaRPr lang="fa-IR"/>
        </a:p>
      </dgm:t>
    </dgm:pt>
    <dgm:pt modelId="{7BB2372E-5650-45D4-83DD-26F034B32A57}" type="pres">
      <dgm:prSet presAssocID="{E4F368CE-CF6F-4B01-AC9F-087BB49E86DE}" presName="conn2-1" presStyleLbl="parChTrans1D2" presStyleIdx="2" presStyleCnt="4"/>
      <dgm:spPr/>
      <dgm:t>
        <a:bodyPr/>
        <a:lstStyle/>
        <a:p>
          <a:pPr rtl="1"/>
          <a:endParaRPr lang="fa-IR"/>
        </a:p>
      </dgm:t>
    </dgm:pt>
    <dgm:pt modelId="{0EE0000B-9537-4422-92CE-E9408531AA25}" type="pres">
      <dgm:prSet presAssocID="{E4F368CE-CF6F-4B01-AC9F-087BB49E86DE}" presName="connTx" presStyleLbl="parChTrans1D2" presStyleIdx="2" presStyleCnt="4"/>
      <dgm:spPr/>
      <dgm:t>
        <a:bodyPr/>
        <a:lstStyle/>
        <a:p>
          <a:pPr rtl="1"/>
          <a:endParaRPr lang="fa-IR"/>
        </a:p>
      </dgm:t>
    </dgm:pt>
    <dgm:pt modelId="{9B07310A-0994-4DE6-A7F9-6957E1662663}" type="pres">
      <dgm:prSet presAssocID="{93FB0DED-FDE3-45A5-AB23-9D8D65075F9A}" presName="root2" presStyleCnt="0"/>
      <dgm:spPr/>
      <dgm:t>
        <a:bodyPr/>
        <a:lstStyle/>
        <a:p>
          <a:pPr rtl="1"/>
          <a:endParaRPr lang="fa-IR"/>
        </a:p>
      </dgm:t>
    </dgm:pt>
    <dgm:pt modelId="{2C203764-72B4-4089-BD24-AE108ABE4628}" type="pres">
      <dgm:prSet presAssocID="{93FB0DED-FDE3-45A5-AB23-9D8D65075F9A}" presName="LevelTwoTextNode" presStyleLbl="node2" presStyleIdx="2" presStyleCnt="4" custScaleX="503192">
        <dgm:presLayoutVars>
          <dgm:chPref val="3"/>
        </dgm:presLayoutVars>
      </dgm:prSet>
      <dgm:spPr/>
      <dgm:t>
        <a:bodyPr/>
        <a:lstStyle/>
        <a:p>
          <a:pPr rtl="1"/>
          <a:endParaRPr lang="fa-IR"/>
        </a:p>
      </dgm:t>
    </dgm:pt>
    <dgm:pt modelId="{9B42C332-3340-4CBC-B0B9-2C9F45848F3B}" type="pres">
      <dgm:prSet presAssocID="{93FB0DED-FDE3-45A5-AB23-9D8D65075F9A}" presName="level3hierChild" presStyleCnt="0"/>
      <dgm:spPr/>
      <dgm:t>
        <a:bodyPr/>
        <a:lstStyle/>
        <a:p>
          <a:pPr rtl="1"/>
          <a:endParaRPr lang="fa-IR"/>
        </a:p>
      </dgm:t>
    </dgm:pt>
    <dgm:pt modelId="{556A5ACF-291F-4643-8BC7-87F6E6E6A988}" type="pres">
      <dgm:prSet presAssocID="{90D98F05-B07B-4EFE-B979-13193B858DBF}" presName="conn2-1" presStyleLbl="parChTrans1D2" presStyleIdx="3" presStyleCnt="4"/>
      <dgm:spPr/>
      <dgm:t>
        <a:bodyPr/>
        <a:lstStyle/>
        <a:p>
          <a:pPr rtl="1"/>
          <a:endParaRPr lang="fa-IR"/>
        </a:p>
      </dgm:t>
    </dgm:pt>
    <dgm:pt modelId="{A6A09597-0CDA-40C9-9C73-F2161F5DDC27}" type="pres">
      <dgm:prSet presAssocID="{90D98F05-B07B-4EFE-B979-13193B858DBF}" presName="connTx" presStyleLbl="parChTrans1D2" presStyleIdx="3" presStyleCnt="4"/>
      <dgm:spPr/>
      <dgm:t>
        <a:bodyPr/>
        <a:lstStyle/>
        <a:p>
          <a:pPr rtl="1"/>
          <a:endParaRPr lang="fa-IR"/>
        </a:p>
      </dgm:t>
    </dgm:pt>
    <dgm:pt modelId="{CA68796F-0394-4B0E-BFB4-00253095B7CD}" type="pres">
      <dgm:prSet presAssocID="{4B41067A-2B7F-4689-BF65-ABB18AD40534}" presName="root2" presStyleCnt="0"/>
      <dgm:spPr/>
      <dgm:t>
        <a:bodyPr/>
        <a:lstStyle/>
        <a:p>
          <a:pPr rtl="1"/>
          <a:endParaRPr lang="fa-IR"/>
        </a:p>
      </dgm:t>
    </dgm:pt>
    <dgm:pt modelId="{AA608174-9FFB-4AA0-A6E6-0F54E670640B}" type="pres">
      <dgm:prSet presAssocID="{4B41067A-2B7F-4689-BF65-ABB18AD40534}" presName="LevelTwoTextNode" presStyleLbl="node2" presStyleIdx="3" presStyleCnt="4" custScaleX="503192">
        <dgm:presLayoutVars>
          <dgm:chPref val="3"/>
        </dgm:presLayoutVars>
      </dgm:prSet>
      <dgm:spPr/>
      <dgm:t>
        <a:bodyPr/>
        <a:lstStyle/>
        <a:p>
          <a:pPr rtl="1"/>
          <a:endParaRPr lang="fa-IR"/>
        </a:p>
      </dgm:t>
    </dgm:pt>
    <dgm:pt modelId="{C7019B3B-6EFC-48D0-B16C-70621F8D4BD4}" type="pres">
      <dgm:prSet presAssocID="{4B41067A-2B7F-4689-BF65-ABB18AD40534}" presName="level3hierChild" presStyleCnt="0"/>
      <dgm:spPr/>
      <dgm:t>
        <a:bodyPr/>
        <a:lstStyle/>
        <a:p>
          <a:pPr rtl="1"/>
          <a:endParaRPr lang="fa-IR"/>
        </a:p>
      </dgm:t>
    </dgm:pt>
  </dgm:ptLst>
  <dgm:cxnLst>
    <dgm:cxn modelId="{B0C48100-2346-47B9-9268-A6B063B96FFE}" srcId="{82B2B1D1-973E-4A1C-A281-683AA5E525BD}" destId="{831CBF52-5D60-4B77-8392-634205F6E8CD}" srcOrd="0" destOrd="0" parTransId="{D3EFFB72-3250-4197-AF32-8F45B967C416}" sibTransId="{552F4AA6-2F02-482C-9539-F0166748EF5F}"/>
    <dgm:cxn modelId="{B44B8365-F630-49F7-B2DB-E7032A4589C2}" type="presOf" srcId="{82B2B1D1-973E-4A1C-A281-683AA5E525BD}" destId="{0F384338-4FA0-48F5-A3B8-DC3C150B303B}" srcOrd="0" destOrd="0" presId="urn:microsoft.com/office/officeart/2005/8/layout/hierarchy2"/>
    <dgm:cxn modelId="{3B7F5234-4DB8-41F7-8DA8-868FF41B2A07}" type="presOf" srcId="{FEE94396-315E-4B46-BDC6-115AF07423AC}" destId="{B387DEF0-EE9D-43DB-878E-7F4047CCFF08}" srcOrd="0" destOrd="0" presId="urn:microsoft.com/office/officeart/2005/8/layout/hierarchy2"/>
    <dgm:cxn modelId="{F6527C67-F2BB-4759-A1FF-E03399D89237}" type="presOf" srcId="{FEE94396-315E-4B46-BDC6-115AF07423AC}" destId="{770C657A-FB88-4C7A-B8B3-C88273FB4A1E}" srcOrd="1" destOrd="0" presId="urn:microsoft.com/office/officeart/2005/8/layout/hierarchy2"/>
    <dgm:cxn modelId="{B0C7BD2F-E901-4618-8C40-683DE3C60A88}" type="presOf" srcId="{CE2A20BD-3A04-40FA-9A47-8B983CE07818}" destId="{5625B436-B208-4CD7-9265-938F7888E0F8}" srcOrd="0" destOrd="0" presId="urn:microsoft.com/office/officeart/2005/8/layout/hierarchy2"/>
    <dgm:cxn modelId="{D2FCF9F5-7141-4102-8FDB-31FDCD791231}" type="presOf" srcId="{6EF41C57-EABE-4101-8F5B-841735122CCC}" destId="{79775483-53B7-468F-9D01-399F67829FFB}" srcOrd="1" destOrd="0" presId="urn:microsoft.com/office/officeart/2005/8/layout/hierarchy2"/>
    <dgm:cxn modelId="{A05EBFF2-49F3-41D2-8605-5FDE61A8930D}" type="presOf" srcId="{52573BB2-2B7C-4E3D-839A-153FF40251F6}" destId="{BF8FE929-FA58-45B0-9480-AD2BD63D30B3}" srcOrd="0" destOrd="0" presId="urn:microsoft.com/office/officeart/2005/8/layout/hierarchy2"/>
    <dgm:cxn modelId="{CFD99741-131D-4A11-8416-5E914AC407A9}" srcId="{CE2A20BD-3A04-40FA-9A47-8B983CE07818}" destId="{82B2B1D1-973E-4A1C-A281-683AA5E525BD}" srcOrd="1" destOrd="0" parTransId="{6EF41C57-EABE-4101-8F5B-841735122CCC}" sibTransId="{296D2541-F57B-4B89-AFD6-131E949DFA2A}"/>
    <dgm:cxn modelId="{04ACDFC1-BBC9-4976-ADF0-79476F399DC3}" type="presOf" srcId="{DD8AACDC-D260-4F89-B653-80E8D5ECB987}" destId="{96AC5EC3-857D-4404-BBAD-1BF0E0C790E6}" srcOrd="0" destOrd="0" presId="urn:microsoft.com/office/officeart/2005/8/layout/hierarchy2"/>
    <dgm:cxn modelId="{A743E4E5-4A3A-4814-AB1B-B965DF8B358A}" type="presOf" srcId="{D3EFFB72-3250-4197-AF32-8F45B967C416}" destId="{4BBB7A07-E160-4A7A-9F7E-E22558F44B15}" srcOrd="0" destOrd="0" presId="urn:microsoft.com/office/officeart/2005/8/layout/hierarchy2"/>
    <dgm:cxn modelId="{61EF0F6B-804B-447D-9A4E-8A48A9B27E83}" type="presOf" srcId="{D3EFFB72-3250-4197-AF32-8F45B967C416}" destId="{338C39BF-5869-4220-9F65-D8E68145770D}" srcOrd="1" destOrd="0" presId="urn:microsoft.com/office/officeart/2005/8/layout/hierarchy2"/>
    <dgm:cxn modelId="{F978D522-6E00-43CF-9FDA-7715430E32EB}" type="presOf" srcId="{176A46D9-EF1B-4492-9906-2CD7734C2087}" destId="{CEFFF231-F244-4C5B-A0FC-DCE650A8B100}" srcOrd="0" destOrd="0" presId="urn:microsoft.com/office/officeart/2005/8/layout/hierarchy2"/>
    <dgm:cxn modelId="{2E36C2FB-840B-4C96-B75F-763E91D2764B}" srcId="{CE2A20BD-3A04-40FA-9A47-8B983CE07818}" destId="{E1974DEF-2961-4060-81E1-063FDF684434}" srcOrd="0" destOrd="0" parTransId="{BA1C87A6-2ACB-4528-B20C-94BF4E31F485}" sibTransId="{71462A58-A889-4D24-9B76-0D8DD1E2AE30}"/>
    <dgm:cxn modelId="{10654BE5-76AE-456A-B97D-6CE7C88CB7E6}" srcId="{E22F676A-5090-44D9-ABDB-6C9E8377D909}" destId="{93FB0DED-FDE3-45A5-AB23-9D8D65075F9A}" srcOrd="0" destOrd="0" parTransId="{E4F368CE-CF6F-4B01-AC9F-087BB49E86DE}" sibTransId="{9CF554B5-92A5-4465-8581-CCED992A66F5}"/>
    <dgm:cxn modelId="{35784F9B-819D-48E9-9594-EF7276458356}" srcId="{52573BB2-2B7C-4E3D-839A-153FF40251F6}" destId="{CE2A20BD-3A04-40FA-9A47-8B983CE07818}" srcOrd="0" destOrd="0" parTransId="{B4DB53C4-B938-4192-9F51-B597BE8BB7C7}" sibTransId="{A00731AB-597D-4F77-8AA8-33C84E004DCB}"/>
    <dgm:cxn modelId="{E5C4F74A-794C-4EE0-A854-0B969DF7F7C3}" type="presOf" srcId="{E4F368CE-CF6F-4B01-AC9F-087BB49E86DE}" destId="{7BB2372E-5650-45D4-83DD-26F034B32A57}" srcOrd="0" destOrd="0" presId="urn:microsoft.com/office/officeart/2005/8/layout/hierarchy2"/>
    <dgm:cxn modelId="{3FC3731C-E392-46FB-A263-B912FA63A93B}" srcId="{DD8AACDC-D260-4F89-B653-80E8D5ECB987}" destId="{2A847BCD-EA8B-45E9-A3A5-61B04FA309B4}" srcOrd="1" destOrd="0" parTransId="{FEE94396-315E-4B46-BDC6-115AF07423AC}" sibTransId="{9A7FEC33-C7F4-4D4A-8CC8-B227CA212D3C}"/>
    <dgm:cxn modelId="{7839C27D-647C-4FB9-B541-F0EABBB16DD2}" type="presOf" srcId="{682EBA7B-DCA4-483F-8646-F1E5AB48E9C7}" destId="{EEE19D67-71B7-4DD2-81AA-0453E4900132}" srcOrd="0" destOrd="0" presId="urn:microsoft.com/office/officeart/2005/8/layout/hierarchy2"/>
    <dgm:cxn modelId="{7FDB93F9-4297-42BD-B330-EF35F6BEA952}" type="presOf" srcId="{4B41067A-2B7F-4689-BF65-ABB18AD40534}" destId="{AA608174-9FFB-4AA0-A6E6-0F54E670640B}" srcOrd="0" destOrd="0" presId="urn:microsoft.com/office/officeart/2005/8/layout/hierarchy2"/>
    <dgm:cxn modelId="{744AE28D-2668-4B9D-A3EB-6917F95CAE8A}" type="presOf" srcId="{9521E11E-12E2-41B0-A9BD-1C5CE4835B4B}" destId="{6D288749-5D46-4D8C-A2DE-129F477D8081}" srcOrd="1" destOrd="0" presId="urn:microsoft.com/office/officeart/2005/8/layout/hierarchy2"/>
    <dgm:cxn modelId="{815BAA5D-1641-4452-A6F5-1BA982EFB6B2}" srcId="{52573BB2-2B7C-4E3D-839A-153FF40251F6}" destId="{DD8AACDC-D260-4F89-B653-80E8D5ECB987}" srcOrd="1" destOrd="0" parTransId="{7FACA499-551F-4DCE-9C53-EE0B0BDD82F7}" sibTransId="{A1F3FD7B-63E0-43AC-B147-BAA525E85BF7}"/>
    <dgm:cxn modelId="{2759F72C-4F99-4624-BDA5-6329705C6FC4}" type="presOf" srcId="{831CBF52-5D60-4B77-8392-634205F6E8CD}" destId="{B62D9761-FB5B-4210-9A2A-F6755A592715}" srcOrd="0" destOrd="0" presId="urn:microsoft.com/office/officeart/2005/8/layout/hierarchy2"/>
    <dgm:cxn modelId="{BB1E6448-08DB-4AC9-8EF4-17EC4F3266B5}" type="presOf" srcId="{E1974DEF-2961-4060-81E1-063FDF684434}" destId="{73DEAC9C-9A18-4499-83C9-4E2130CC868D}" srcOrd="0" destOrd="0" presId="urn:microsoft.com/office/officeart/2005/8/layout/hierarchy2"/>
    <dgm:cxn modelId="{E891AE8F-1EB5-4FAE-9B41-62BB1F93DD66}" type="presOf" srcId="{90D98F05-B07B-4EFE-B979-13193B858DBF}" destId="{556A5ACF-291F-4643-8BC7-87F6E6E6A988}" srcOrd="0" destOrd="0" presId="urn:microsoft.com/office/officeart/2005/8/layout/hierarchy2"/>
    <dgm:cxn modelId="{9712C9E3-EFE1-40F9-BBED-A3AD6C1709B4}" type="presOf" srcId="{93FB0DED-FDE3-45A5-AB23-9D8D65075F9A}" destId="{2C203764-72B4-4089-BD24-AE108ABE4628}" srcOrd="0" destOrd="0" presId="urn:microsoft.com/office/officeart/2005/8/layout/hierarchy2"/>
    <dgm:cxn modelId="{6BE01AFD-FA7E-4CC1-A1F0-349E7313D9EB}" type="presOf" srcId="{B4DB53C4-B938-4192-9F51-B597BE8BB7C7}" destId="{9C6857B5-173D-4B8F-9B70-62E57693DC7D}" srcOrd="1" destOrd="0" presId="urn:microsoft.com/office/officeart/2005/8/layout/hierarchy2"/>
    <dgm:cxn modelId="{CB7AAE5C-2E4A-4280-B6D0-5A07BEAD14BB}" type="presOf" srcId="{7FACA499-551F-4DCE-9C53-EE0B0BDD82F7}" destId="{AFE3F57D-2BFE-40C8-8E27-5F043A05AAC8}" srcOrd="1" destOrd="0" presId="urn:microsoft.com/office/officeart/2005/8/layout/hierarchy2"/>
    <dgm:cxn modelId="{B649BAAA-3EFC-451D-B6D5-984B03501394}" type="presOf" srcId="{6EF41C57-EABE-4101-8F5B-841735122CCC}" destId="{A797188A-BA33-40C3-A614-6D6FC4101FEC}" srcOrd="0" destOrd="0" presId="urn:microsoft.com/office/officeart/2005/8/layout/hierarchy2"/>
    <dgm:cxn modelId="{35FD6656-B3CC-4FA5-887D-381539D46BAA}" type="presOf" srcId="{BA1C87A6-2ACB-4528-B20C-94BF4E31F485}" destId="{622D9986-FD74-4C8D-BDF7-3C6F85B3F073}" srcOrd="1" destOrd="0" presId="urn:microsoft.com/office/officeart/2005/8/layout/hierarchy2"/>
    <dgm:cxn modelId="{F911492E-E56F-46ED-BB28-B1F7DDF0E420}" type="presOf" srcId="{7FACA499-551F-4DCE-9C53-EE0B0BDD82F7}" destId="{D79F63B2-B691-4984-95E0-FA1B11A34366}" srcOrd="0" destOrd="0" presId="urn:microsoft.com/office/officeart/2005/8/layout/hierarchy2"/>
    <dgm:cxn modelId="{C8DA8642-3532-4553-ABC0-8F039B0CE0E2}" srcId="{E1974DEF-2961-4060-81E1-063FDF684434}" destId="{682EBA7B-DCA4-483F-8646-F1E5AB48E9C7}" srcOrd="0" destOrd="0" parTransId="{01A8F80A-F431-4CCD-BE71-8111A0E8EE0F}" sibTransId="{DBC16AC5-6330-444D-9AEE-D1510329DB6B}"/>
    <dgm:cxn modelId="{E0A1124C-A05D-4FE1-AA10-22ED73944C52}" type="presOf" srcId="{01A8F80A-F431-4CCD-BE71-8111A0E8EE0F}" destId="{772CDD69-6B1A-42CE-9AFC-8EFF371B9A8C}" srcOrd="1" destOrd="0" presId="urn:microsoft.com/office/officeart/2005/8/layout/hierarchy2"/>
    <dgm:cxn modelId="{39E7A4CB-0CE5-4138-936E-71F317AA926C}" srcId="{E22F676A-5090-44D9-ABDB-6C9E8377D909}" destId="{4B41067A-2B7F-4689-BF65-ABB18AD40534}" srcOrd="1" destOrd="0" parTransId="{90D98F05-B07B-4EFE-B979-13193B858DBF}" sibTransId="{220E9259-16C5-4C71-A6B7-4E3CC4DA1B03}"/>
    <dgm:cxn modelId="{9D81E41D-CDD5-46A1-BA18-D05257D55E4E}" type="presOf" srcId="{01A8F80A-F431-4CCD-BE71-8111A0E8EE0F}" destId="{AFA8E6AA-27BC-40D7-AF6F-5C04883F3E22}" srcOrd="0" destOrd="0" presId="urn:microsoft.com/office/officeart/2005/8/layout/hierarchy2"/>
    <dgm:cxn modelId="{189E24C2-A6C5-4FA4-A482-C015435173B1}" type="presOf" srcId="{90D98F05-B07B-4EFE-B979-13193B858DBF}" destId="{A6A09597-0CDA-40C9-9C73-F2161F5DDC27}" srcOrd="1" destOrd="0" presId="urn:microsoft.com/office/officeart/2005/8/layout/hierarchy2"/>
    <dgm:cxn modelId="{C0A28519-D987-429D-A9BF-2119962BEFAB}" srcId="{F07003B4-35B5-4A6B-92B2-5F7B01C6A5E7}" destId="{52573BB2-2B7C-4E3D-839A-153FF40251F6}" srcOrd="0" destOrd="0" parTransId="{FC490F91-B159-4B4A-8DB3-3980B9306212}" sibTransId="{6B16A698-FA35-41BF-9449-B890503F2AD7}"/>
    <dgm:cxn modelId="{D0EFBB34-DDCD-4D44-AAD4-FC66FD200040}" type="presOf" srcId="{F07003B4-35B5-4A6B-92B2-5F7B01C6A5E7}" destId="{FFE11995-B914-4662-A060-0481257F6F24}" srcOrd="0" destOrd="0" presId="urn:microsoft.com/office/officeart/2005/8/layout/hierarchy2"/>
    <dgm:cxn modelId="{4C2F6D6E-222E-4F6D-8A6C-C0564869C64A}" type="presOf" srcId="{2A847BCD-EA8B-45E9-A3A5-61B04FA309B4}" destId="{635E1C1F-D9A4-45B1-8DF0-DD23F53D1DE3}" srcOrd="0" destOrd="0" presId="urn:microsoft.com/office/officeart/2005/8/layout/hierarchy2"/>
    <dgm:cxn modelId="{EE76580F-9100-41BD-9EB3-B9DDFDFB2A17}" type="presOf" srcId="{E4F368CE-CF6F-4B01-AC9F-087BB49E86DE}" destId="{0EE0000B-9537-4422-92CE-E9408531AA25}" srcOrd="1" destOrd="0" presId="urn:microsoft.com/office/officeart/2005/8/layout/hierarchy2"/>
    <dgm:cxn modelId="{CD88911A-82DF-4148-8947-0EC7B2DF6A15}" type="presOf" srcId="{BA1C87A6-2ACB-4528-B20C-94BF4E31F485}" destId="{38D7F6CF-B1A8-44FF-ADE4-386B0A744B17}" srcOrd="0" destOrd="0" presId="urn:microsoft.com/office/officeart/2005/8/layout/hierarchy2"/>
    <dgm:cxn modelId="{5AF65EB1-ED26-4A37-A09C-F435E7ABCE50}" srcId="{F07003B4-35B5-4A6B-92B2-5F7B01C6A5E7}" destId="{E22F676A-5090-44D9-ABDB-6C9E8377D909}" srcOrd="1" destOrd="0" parTransId="{FAEFCA6B-F949-42C0-B393-C3D7859C2FA7}" sibTransId="{315D1640-43C0-490D-8D81-36E3DC76F9AF}"/>
    <dgm:cxn modelId="{CB97B448-5E6F-4EE4-BBC1-EFCE384E73E4}" srcId="{DD8AACDC-D260-4F89-B653-80E8D5ECB987}" destId="{176A46D9-EF1B-4492-9906-2CD7734C2087}" srcOrd="0" destOrd="0" parTransId="{9521E11E-12E2-41B0-A9BD-1C5CE4835B4B}" sibTransId="{F9514A6C-9C59-4CDC-802C-9E08BF8FBCBE}"/>
    <dgm:cxn modelId="{F7F88BE5-F6B2-42A7-BFD2-0EBCF6FC0B66}" type="presOf" srcId="{9521E11E-12E2-41B0-A9BD-1C5CE4835B4B}" destId="{5EA0179F-19FF-4C21-B7B2-E256034582F6}" srcOrd="0" destOrd="0" presId="urn:microsoft.com/office/officeart/2005/8/layout/hierarchy2"/>
    <dgm:cxn modelId="{EC8D1FC9-47D6-4079-897E-D0D74B101A10}" type="presOf" srcId="{B4DB53C4-B938-4192-9F51-B597BE8BB7C7}" destId="{36978E31-5018-4720-8007-4C9522181902}" srcOrd="0" destOrd="0" presId="urn:microsoft.com/office/officeart/2005/8/layout/hierarchy2"/>
    <dgm:cxn modelId="{78853F4F-828D-407B-8E0E-780E990F5921}" type="presOf" srcId="{E22F676A-5090-44D9-ABDB-6C9E8377D909}" destId="{05A49386-8BE0-4127-B722-C39BD35D37A3}" srcOrd="0" destOrd="0" presId="urn:microsoft.com/office/officeart/2005/8/layout/hierarchy2"/>
    <dgm:cxn modelId="{0712A63D-CF8E-4F41-B87D-94CFBD9434E4}" type="presParOf" srcId="{FFE11995-B914-4662-A060-0481257F6F24}" destId="{2FC8AB1F-6598-4618-8B6E-1CB2E35D2177}" srcOrd="0" destOrd="0" presId="urn:microsoft.com/office/officeart/2005/8/layout/hierarchy2"/>
    <dgm:cxn modelId="{B0296B65-6821-4357-A151-2E3ADEF4BE15}" type="presParOf" srcId="{2FC8AB1F-6598-4618-8B6E-1CB2E35D2177}" destId="{BF8FE929-FA58-45B0-9480-AD2BD63D30B3}" srcOrd="0" destOrd="0" presId="urn:microsoft.com/office/officeart/2005/8/layout/hierarchy2"/>
    <dgm:cxn modelId="{DE87895E-FC3D-461E-986B-0EC153045762}" type="presParOf" srcId="{2FC8AB1F-6598-4618-8B6E-1CB2E35D2177}" destId="{9A986D7E-F945-482C-A69A-E7F899894E54}" srcOrd="1" destOrd="0" presId="urn:microsoft.com/office/officeart/2005/8/layout/hierarchy2"/>
    <dgm:cxn modelId="{8E3C7A32-C6EC-4923-B055-E55E76F8B72E}" type="presParOf" srcId="{9A986D7E-F945-482C-A69A-E7F899894E54}" destId="{36978E31-5018-4720-8007-4C9522181902}" srcOrd="0" destOrd="0" presId="urn:microsoft.com/office/officeart/2005/8/layout/hierarchy2"/>
    <dgm:cxn modelId="{86B925E3-D404-4491-9526-FD44ECE4AAA1}" type="presParOf" srcId="{36978E31-5018-4720-8007-4C9522181902}" destId="{9C6857B5-173D-4B8F-9B70-62E57693DC7D}" srcOrd="0" destOrd="0" presId="urn:microsoft.com/office/officeart/2005/8/layout/hierarchy2"/>
    <dgm:cxn modelId="{CECD656C-A6A7-4BFE-9A72-E6C5DB8076E6}" type="presParOf" srcId="{9A986D7E-F945-482C-A69A-E7F899894E54}" destId="{38842EE3-4283-402B-87BF-B723D791EB8E}" srcOrd="1" destOrd="0" presId="urn:microsoft.com/office/officeart/2005/8/layout/hierarchy2"/>
    <dgm:cxn modelId="{9D2BBA71-A294-4A73-9F68-E64764C5AA43}" type="presParOf" srcId="{38842EE3-4283-402B-87BF-B723D791EB8E}" destId="{5625B436-B208-4CD7-9265-938F7888E0F8}" srcOrd="0" destOrd="0" presId="urn:microsoft.com/office/officeart/2005/8/layout/hierarchy2"/>
    <dgm:cxn modelId="{E014DD77-C708-42AB-A525-92C7BE1EE2FB}" type="presParOf" srcId="{38842EE3-4283-402B-87BF-B723D791EB8E}" destId="{F7DE81F3-519F-48FE-A304-A1E668C3535A}" srcOrd="1" destOrd="0" presId="urn:microsoft.com/office/officeart/2005/8/layout/hierarchy2"/>
    <dgm:cxn modelId="{1F471F8A-0E71-4CB9-A0A4-742A3259A937}" type="presParOf" srcId="{F7DE81F3-519F-48FE-A304-A1E668C3535A}" destId="{38D7F6CF-B1A8-44FF-ADE4-386B0A744B17}" srcOrd="0" destOrd="0" presId="urn:microsoft.com/office/officeart/2005/8/layout/hierarchy2"/>
    <dgm:cxn modelId="{E5F34DEE-01A3-4E19-B229-0E84EFEC2E00}" type="presParOf" srcId="{38D7F6CF-B1A8-44FF-ADE4-386B0A744B17}" destId="{622D9986-FD74-4C8D-BDF7-3C6F85B3F073}" srcOrd="0" destOrd="0" presId="urn:microsoft.com/office/officeart/2005/8/layout/hierarchy2"/>
    <dgm:cxn modelId="{66A4C8A7-0F9D-4E89-8BB3-B97F6198761A}" type="presParOf" srcId="{F7DE81F3-519F-48FE-A304-A1E668C3535A}" destId="{E1ECD39D-992B-46A2-9463-84ABBAEB6F52}" srcOrd="1" destOrd="0" presId="urn:microsoft.com/office/officeart/2005/8/layout/hierarchy2"/>
    <dgm:cxn modelId="{620C3307-9911-4241-A090-74C4C42D4534}" type="presParOf" srcId="{E1ECD39D-992B-46A2-9463-84ABBAEB6F52}" destId="{73DEAC9C-9A18-4499-83C9-4E2130CC868D}" srcOrd="0" destOrd="0" presId="urn:microsoft.com/office/officeart/2005/8/layout/hierarchy2"/>
    <dgm:cxn modelId="{85DA8980-A802-4008-9C69-3ACA49FB4702}" type="presParOf" srcId="{E1ECD39D-992B-46A2-9463-84ABBAEB6F52}" destId="{2D5F9CA7-3245-42E1-81F2-4FF5D9764F1B}" srcOrd="1" destOrd="0" presId="urn:microsoft.com/office/officeart/2005/8/layout/hierarchy2"/>
    <dgm:cxn modelId="{F590CD97-6E48-4775-8580-4BBA8A6700A7}" type="presParOf" srcId="{2D5F9CA7-3245-42E1-81F2-4FF5D9764F1B}" destId="{AFA8E6AA-27BC-40D7-AF6F-5C04883F3E22}" srcOrd="0" destOrd="0" presId="urn:microsoft.com/office/officeart/2005/8/layout/hierarchy2"/>
    <dgm:cxn modelId="{226B966D-7E1B-435F-83B3-F53A9792D9A1}" type="presParOf" srcId="{AFA8E6AA-27BC-40D7-AF6F-5C04883F3E22}" destId="{772CDD69-6B1A-42CE-9AFC-8EFF371B9A8C}" srcOrd="0" destOrd="0" presId="urn:microsoft.com/office/officeart/2005/8/layout/hierarchy2"/>
    <dgm:cxn modelId="{41ED9D32-3B2A-42FD-A0AB-044E7D888E26}" type="presParOf" srcId="{2D5F9CA7-3245-42E1-81F2-4FF5D9764F1B}" destId="{BD3B1FF6-6FD3-4437-A2BF-4C3EDFFF770B}" srcOrd="1" destOrd="0" presId="urn:microsoft.com/office/officeart/2005/8/layout/hierarchy2"/>
    <dgm:cxn modelId="{B8B4350B-9EFA-4E02-9CF8-B973B2209ACA}" type="presParOf" srcId="{BD3B1FF6-6FD3-4437-A2BF-4C3EDFFF770B}" destId="{EEE19D67-71B7-4DD2-81AA-0453E4900132}" srcOrd="0" destOrd="0" presId="urn:microsoft.com/office/officeart/2005/8/layout/hierarchy2"/>
    <dgm:cxn modelId="{CD0E072F-CEC3-4AAD-B208-FD413FE8410D}" type="presParOf" srcId="{BD3B1FF6-6FD3-4437-A2BF-4C3EDFFF770B}" destId="{E042ABB5-09AB-4DC0-B035-678FA713F0EA}" srcOrd="1" destOrd="0" presId="urn:microsoft.com/office/officeart/2005/8/layout/hierarchy2"/>
    <dgm:cxn modelId="{F8913572-0D53-4B36-8D24-A5D5418239C6}" type="presParOf" srcId="{F7DE81F3-519F-48FE-A304-A1E668C3535A}" destId="{A797188A-BA33-40C3-A614-6D6FC4101FEC}" srcOrd="2" destOrd="0" presId="urn:microsoft.com/office/officeart/2005/8/layout/hierarchy2"/>
    <dgm:cxn modelId="{BAAE8EA1-7548-4B98-8F09-5A0B584AD333}" type="presParOf" srcId="{A797188A-BA33-40C3-A614-6D6FC4101FEC}" destId="{79775483-53B7-468F-9D01-399F67829FFB}" srcOrd="0" destOrd="0" presId="urn:microsoft.com/office/officeart/2005/8/layout/hierarchy2"/>
    <dgm:cxn modelId="{3E42D7CB-D0F8-4DF8-9FF7-71E7BCA047D5}" type="presParOf" srcId="{F7DE81F3-519F-48FE-A304-A1E668C3535A}" destId="{5AA74D73-0B09-40FD-9F9F-76B5DB07C728}" srcOrd="3" destOrd="0" presId="urn:microsoft.com/office/officeart/2005/8/layout/hierarchy2"/>
    <dgm:cxn modelId="{F65742D9-A85B-4AF3-8073-6BDE24323786}" type="presParOf" srcId="{5AA74D73-0B09-40FD-9F9F-76B5DB07C728}" destId="{0F384338-4FA0-48F5-A3B8-DC3C150B303B}" srcOrd="0" destOrd="0" presId="urn:microsoft.com/office/officeart/2005/8/layout/hierarchy2"/>
    <dgm:cxn modelId="{01FD9173-8675-41B2-9BD9-2FA9F5B3AE18}" type="presParOf" srcId="{5AA74D73-0B09-40FD-9F9F-76B5DB07C728}" destId="{F07EE7C3-BB13-4D70-8E01-A5BCBD7268B7}" srcOrd="1" destOrd="0" presId="urn:microsoft.com/office/officeart/2005/8/layout/hierarchy2"/>
    <dgm:cxn modelId="{99D632AB-B32F-4648-913E-354885556774}" type="presParOf" srcId="{F07EE7C3-BB13-4D70-8E01-A5BCBD7268B7}" destId="{4BBB7A07-E160-4A7A-9F7E-E22558F44B15}" srcOrd="0" destOrd="0" presId="urn:microsoft.com/office/officeart/2005/8/layout/hierarchy2"/>
    <dgm:cxn modelId="{74731622-9D33-4C2A-9D86-805283513BF5}" type="presParOf" srcId="{4BBB7A07-E160-4A7A-9F7E-E22558F44B15}" destId="{338C39BF-5869-4220-9F65-D8E68145770D}" srcOrd="0" destOrd="0" presId="urn:microsoft.com/office/officeart/2005/8/layout/hierarchy2"/>
    <dgm:cxn modelId="{FEB680CB-0026-49B4-99C0-3526DAF282BA}" type="presParOf" srcId="{F07EE7C3-BB13-4D70-8E01-A5BCBD7268B7}" destId="{77EF3C3F-89C3-448C-A56B-7752E33C0679}" srcOrd="1" destOrd="0" presId="urn:microsoft.com/office/officeart/2005/8/layout/hierarchy2"/>
    <dgm:cxn modelId="{BFE9980F-3CA3-4C87-828B-F1B00A353247}" type="presParOf" srcId="{77EF3C3F-89C3-448C-A56B-7752E33C0679}" destId="{B62D9761-FB5B-4210-9A2A-F6755A592715}" srcOrd="0" destOrd="0" presId="urn:microsoft.com/office/officeart/2005/8/layout/hierarchy2"/>
    <dgm:cxn modelId="{BDB3D13A-17E1-42D1-A30E-09C240CDCC4A}" type="presParOf" srcId="{77EF3C3F-89C3-448C-A56B-7752E33C0679}" destId="{415E4B5F-1FDA-4011-95A6-35887E8C3701}" srcOrd="1" destOrd="0" presId="urn:microsoft.com/office/officeart/2005/8/layout/hierarchy2"/>
    <dgm:cxn modelId="{04D42F84-CE04-4F07-A6F0-75FB7EF0971C}" type="presParOf" srcId="{9A986D7E-F945-482C-A69A-E7F899894E54}" destId="{D79F63B2-B691-4984-95E0-FA1B11A34366}" srcOrd="2" destOrd="0" presId="urn:microsoft.com/office/officeart/2005/8/layout/hierarchy2"/>
    <dgm:cxn modelId="{4064F587-0BAF-4DCE-965E-36064F1D30B8}" type="presParOf" srcId="{D79F63B2-B691-4984-95E0-FA1B11A34366}" destId="{AFE3F57D-2BFE-40C8-8E27-5F043A05AAC8}" srcOrd="0" destOrd="0" presId="urn:microsoft.com/office/officeart/2005/8/layout/hierarchy2"/>
    <dgm:cxn modelId="{01C256CE-DA15-4481-85E7-C50AB589B336}" type="presParOf" srcId="{9A986D7E-F945-482C-A69A-E7F899894E54}" destId="{C9C24B64-E50D-4582-AF33-B2CE2BFCEA3C}" srcOrd="3" destOrd="0" presId="urn:microsoft.com/office/officeart/2005/8/layout/hierarchy2"/>
    <dgm:cxn modelId="{EB1841A5-435A-4832-BAB1-8D6F42B27F0D}" type="presParOf" srcId="{C9C24B64-E50D-4582-AF33-B2CE2BFCEA3C}" destId="{96AC5EC3-857D-4404-BBAD-1BF0E0C790E6}" srcOrd="0" destOrd="0" presId="urn:microsoft.com/office/officeart/2005/8/layout/hierarchy2"/>
    <dgm:cxn modelId="{ED3D4B0C-3668-470F-94FD-5B9102340A60}" type="presParOf" srcId="{C9C24B64-E50D-4582-AF33-B2CE2BFCEA3C}" destId="{78847A9D-F7C4-43A0-B374-4027F0E65534}" srcOrd="1" destOrd="0" presId="urn:microsoft.com/office/officeart/2005/8/layout/hierarchy2"/>
    <dgm:cxn modelId="{2AB834C2-51F9-492B-8BBD-1821D63842B9}" type="presParOf" srcId="{78847A9D-F7C4-43A0-B374-4027F0E65534}" destId="{5EA0179F-19FF-4C21-B7B2-E256034582F6}" srcOrd="0" destOrd="0" presId="urn:microsoft.com/office/officeart/2005/8/layout/hierarchy2"/>
    <dgm:cxn modelId="{970B34B9-7A65-4F4D-81BB-2C4489DEA312}" type="presParOf" srcId="{5EA0179F-19FF-4C21-B7B2-E256034582F6}" destId="{6D288749-5D46-4D8C-A2DE-129F477D8081}" srcOrd="0" destOrd="0" presId="urn:microsoft.com/office/officeart/2005/8/layout/hierarchy2"/>
    <dgm:cxn modelId="{BC29431C-2C0D-4862-8EE8-0361FC35FE84}" type="presParOf" srcId="{78847A9D-F7C4-43A0-B374-4027F0E65534}" destId="{F26E443B-4640-48A4-855C-3DC5ED605B67}" srcOrd="1" destOrd="0" presId="urn:microsoft.com/office/officeart/2005/8/layout/hierarchy2"/>
    <dgm:cxn modelId="{28A35D9D-48C2-4C38-B6BA-A03AAD1D2D93}" type="presParOf" srcId="{F26E443B-4640-48A4-855C-3DC5ED605B67}" destId="{CEFFF231-F244-4C5B-A0FC-DCE650A8B100}" srcOrd="0" destOrd="0" presId="urn:microsoft.com/office/officeart/2005/8/layout/hierarchy2"/>
    <dgm:cxn modelId="{616666B9-F760-4546-AAF8-D1D93877F847}" type="presParOf" srcId="{F26E443B-4640-48A4-855C-3DC5ED605B67}" destId="{4F6D40DB-1BB2-47BA-8ECF-DFDC6FA1F648}" srcOrd="1" destOrd="0" presId="urn:microsoft.com/office/officeart/2005/8/layout/hierarchy2"/>
    <dgm:cxn modelId="{680189CB-0EC4-474C-9355-9F71086369F2}" type="presParOf" srcId="{78847A9D-F7C4-43A0-B374-4027F0E65534}" destId="{B387DEF0-EE9D-43DB-878E-7F4047CCFF08}" srcOrd="2" destOrd="0" presId="urn:microsoft.com/office/officeart/2005/8/layout/hierarchy2"/>
    <dgm:cxn modelId="{EE76CACB-34CF-4177-A0C2-1224A914903B}" type="presParOf" srcId="{B387DEF0-EE9D-43DB-878E-7F4047CCFF08}" destId="{770C657A-FB88-4C7A-B8B3-C88273FB4A1E}" srcOrd="0" destOrd="0" presId="urn:microsoft.com/office/officeart/2005/8/layout/hierarchy2"/>
    <dgm:cxn modelId="{45C003A4-3EDB-4DD0-9303-B426D3E0123B}" type="presParOf" srcId="{78847A9D-F7C4-43A0-B374-4027F0E65534}" destId="{46553786-FB1E-48CF-851F-FE9F3C4EDB3C}" srcOrd="3" destOrd="0" presId="urn:microsoft.com/office/officeart/2005/8/layout/hierarchy2"/>
    <dgm:cxn modelId="{EE70E58C-F39A-4F60-8153-D1400DA716B4}" type="presParOf" srcId="{46553786-FB1E-48CF-851F-FE9F3C4EDB3C}" destId="{635E1C1F-D9A4-45B1-8DF0-DD23F53D1DE3}" srcOrd="0" destOrd="0" presId="urn:microsoft.com/office/officeart/2005/8/layout/hierarchy2"/>
    <dgm:cxn modelId="{1D32BA74-9AF0-418C-95C8-B13403346AEF}" type="presParOf" srcId="{46553786-FB1E-48CF-851F-FE9F3C4EDB3C}" destId="{51B877B5-E068-4055-8FA8-948AB7745C32}" srcOrd="1" destOrd="0" presId="urn:microsoft.com/office/officeart/2005/8/layout/hierarchy2"/>
    <dgm:cxn modelId="{FCC95890-4E16-4ADB-8FB0-99F3A71B372A}" type="presParOf" srcId="{FFE11995-B914-4662-A060-0481257F6F24}" destId="{E26EC65C-07E4-4F46-A24A-C8141D29E0C5}" srcOrd="1" destOrd="0" presId="urn:microsoft.com/office/officeart/2005/8/layout/hierarchy2"/>
    <dgm:cxn modelId="{E97D5324-7ECB-4AC6-BA91-AFD7E3B1B015}" type="presParOf" srcId="{E26EC65C-07E4-4F46-A24A-C8141D29E0C5}" destId="{05A49386-8BE0-4127-B722-C39BD35D37A3}" srcOrd="0" destOrd="0" presId="urn:microsoft.com/office/officeart/2005/8/layout/hierarchy2"/>
    <dgm:cxn modelId="{02C08C17-EC72-4ADB-98FE-E9BBAAC6C328}" type="presParOf" srcId="{E26EC65C-07E4-4F46-A24A-C8141D29E0C5}" destId="{FA2BBCA3-2032-4021-9649-8AF4DC7F07D1}" srcOrd="1" destOrd="0" presId="urn:microsoft.com/office/officeart/2005/8/layout/hierarchy2"/>
    <dgm:cxn modelId="{64C33528-4B68-4C23-9227-581BFB053D0B}" type="presParOf" srcId="{FA2BBCA3-2032-4021-9649-8AF4DC7F07D1}" destId="{7BB2372E-5650-45D4-83DD-26F034B32A57}" srcOrd="0" destOrd="0" presId="urn:microsoft.com/office/officeart/2005/8/layout/hierarchy2"/>
    <dgm:cxn modelId="{091B9725-8997-4E4B-ABD2-500900237403}" type="presParOf" srcId="{7BB2372E-5650-45D4-83DD-26F034B32A57}" destId="{0EE0000B-9537-4422-92CE-E9408531AA25}" srcOrd="0" destOrd="0" presId="urn:microsoft.com/office/officeart/2005/8/layout/hierarchy2"/>
    <dgm:cxn modelId="{A8A7EF47-4F46-45C6-AC1F-0F99CBD538E5}" type="presParOf" srcId="{FA2BBCA3-2032-4021-9649-8AF4DC7F07D1}" destId="{9B07310A-0994-4DE6-A7F9-6957E1662663}" srcOrd="1" destOrd="0" presId="urn:microsoft.com/office/officeart/2005/8/layout/hierarchy2"/>
    <dgm:cxn modelId="{984B5B60-6C8E-4556-8977-C963BB65919A}" type="presParOf" srcId="{9B07310A-0994-4DE6-A7F9-6957E1662663}" destId="{2C203764-72B4-4089-BD24-AE108ABE4628}" srcOrd="0" destOrd="0" presId="urn:microsoft.com/office/officeart/2005/8/layout/hierarchy2"/>
    <dgm:cxn modelId="{C948FC78-6B04-42C4-A07C-A63ED439403D}" type="presParOf" srcId="{9B07310A-0994-4DE6-A7F9-6957E1662663}" destId="{9B42C332-3340-4CBC-B0B9-2C9F45848F3B}" srcOrd="1" destOrd="0" presId="urn:microsoft.com/office/officeart/2005/8/layout/hierarchy2"/>
    <dgm:cxn modelId="{39AD732B-17BD-4296-BF18-D57111414787}" type="presParOf" srcId="{FA2BBCA3-2032-4021-9649-8AF4DC7F07D1}" destId="{556A5ACF-291F-4643-8BC7-87F6E6E6A988}" srcOrd="2" destOrd="0" presId="urn:microsoft.com/office/officeart/2005/8/layout/hierarchy2"/>
    <dgm:cxn modelId="{244415A1-8160-4006-BE84-22FA02276778}" type="presParOf" srcId="{556A5ACF-291F-4643-8BC7-87F6E6E6A988}" destId="{A6A09597-0CDA-40C9-9C73-F2161F5DDC27}" srcOrd="0" destOrd="0" presId="urn:microsoft.com/office/officeart/2005/8/layout/hierarchy2"/>
    <dgm:cxn modelId="{950CB13E-3B4B-45E5-A56D-A1D6B49BAFB0}" type="presParOf" srcId="{FA2BBCA3-2032-4021-9649-8AF4DC7F07D1}" destId="{CA68796F-0394-4B0E-BFB4-00253095B7CD}" srcOrd="3" destOrd="0" presId="urn:microsoft.com/office/officeart/2005/8/layout/hierarchy2"/>
    <dgm:cxn modelId="{68AF4008-83DF-4E52-81EE-CBEBE84564B7}" type="presParOf" srcId="{CA68796F-0394-4B0E-BFB4-00253095B7CD}" destId="{AA608174-9FFB-4AA0-A6E6-0F54E670640B}" srcOrd="0" destOrd="0" presId="urn:microsoft.com/office/officeart/2005/8/layout/hierarchy2"/>
    <dgm:cxn modelId="{FA26EAF1-567B-4F21-ACBB-4EF2D88607F3}" type="presParOf" srcId="{CA68796F-0394-4B0E-BFB4-00253095B7CD}" destId="{C7019B3B-6EFC-48D0-B16C-70621F8D4BD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FFDE76-DBFB-413F-A4DC-0A6FEAC255B6}"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D7085B46-035C-42B9-AD20-87DC6302B4D5}">
      <dgm:prSet custT="1"/>
      <dgm:spPr/>
      <dgm:t>
        <a:bodyPr/>
        <a:lstStyle/>
        <a:p>
          <a:pPr rtl="1"/>
          <a:r>
            <a:rPr lang="fa-IR" sz="1600" b="1" dirty="0" smtClean="0">
              <a:cs typeface="B Koodak" pitchFamily="2" charset="-78"/>
            </a:rPr>
            <a:t>مهمترین این علل عبارتند از</a:t>
          </a:r>
          <a:endParaRPr lang="fa-IR" sz="1600" dirty="0">
            <a:cs typeface="B Koodak" pitchFamily="2" charset="-78"/>
          </a:endParaRPr>
        </a:p>
      </dgm:t>
    </dgm:pt>
    <dgm:pt modelId="{4E395EE5-80CB-4646-A5FF-1E3C76C60234}" type="parTrans" cxnId="{CA7BFC5A-95E7-4848-BBF4-8A534AD51AC1}">
      <dgm:prSet/>
      <dgm:spPr/>
      <dgm:t>
        <a:bodyPr/>
        <a:lstStyle/>
        <a:p>
          <a:pPr rtl="1"/>
          <a:endParaRPr lang="fa-IR" sz="1600">
            <a:cs typeface="B Koodak" pitchFamily="2" charset="-78"/>
          </a:endParaRPr>
        </a:p>
      </dgm:t>
    </dgm:pt>
    <dgm:pt modelId="{D8E6EC40-1C28-48E3-A9C2-43B915A04A5A}" type="sibTrans" cxnId="{CA7BFC5A-95E7-4848-BBF4-8A534AD51AC1}">
      <dgm:prSet/>
      <dgm:spPr/>
      <dgm:t>
        <a:bodyPr/>
        <a:lstStyle/>
        <a:p>
          <a:pPr rtl="1"/>
          <a:endParaRPr lang="fa-IR" sz="1600">
            <a:cs typeface="B Koodak" pitchFamily="2" charset="-78"/>
          </a:endParaRPr>
        </a:p>
      </dgm:t>
    </dgm:pt>
    <dgm:pt modelId="{0FD6C759-A8B6-428D-A2AB-F892FDC89126}">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fa-IR" sz="1600" b="1" dirty="0" smtClean="0">
              <a:cs typeface="B Koodak" pitchFamily="2" charset="-78"/>
            </a:rPr>
            <a:t>میل به بی بند و باری و پیروی از هوای نفس</a:t>
          </a:r>
          <a:endParaRPr lang="fa-IR" sz="1600" dirty="0">
            <a:cs typeface="B Koodak" pitchFamily="2" charset="-78"/>
          </a:endParaRPr>
        </a:p>
      </dgm:t>
    </dgm:pt>
    <dgm:pt modelId="{29A2B6DC-AE17-4F41-BF19-B3FBD4C7DA75}" type="parTrans" cxnId="{A1A2BCD6-3819-4738-BD56-5D4D9A5A5D52}">
      <dgm:prSet custT="1"/>
      <dgm:spPr/>
      <dgm:t>
        <a:bodyPr/>
        <a:lstStyle/>
        <a:p>
          <a:pPr rtl="1"/>
          <a:endParaRPr lang="fa-IR" sz="1600">
            <a:cs typeface="B Koodak" pitchFamily="2" charset="-78"/>
          </a:endParaRPr>
        </a:p>
      </dgm:t>
    </dgm:pt>
    <dgm:pt modelId="{15DBA01B-0002-4F27-AC79-C25B17A239B3}" type="sibTrans" cxnId="{A1A2BCD6-3819-4738-BD56-5D4D9A5A5D52}">
      <dgm:prSet/>
      <dgm:spPr/>
      <dgm:t>
        <a:bodyPr/>
        <a:lstStyle/>
        <a:p>
          <a:pPr rtl="1"/>
          <a:endParaRPr lang="fa-IR" sz="1600">
            <a:cs typeface="B Koodak" pitchFamily="2" charset="-78"/>
          </a:endParaRPr>
        </a:p>
      </dgm:t>
    </dgm:pt>
    <dgm:pt modelId="{27050711-D3B3-489A-B3C2-5BB568F863D1}">
      <dgm:prSet custT="1"/>
      <dgm:spPr/>
      <dgm:t>
        <a:bodyPr/>
        <a:lstStyle/>
        <a:p>
          <a:pPr rtl="1"/>
          <a:r>
            <a:rPr lang="fa-IR" sz="1800" b="1" dirty="0" smtClean="0">
              <a:cs typeface="B Davat" pitchFamily="2" charset="-78"/>
            </a:rPr>
            <a:t>لَقَدْ أَخَذْنَا مِيثَاقَ بَنىِ إِسْرَ ءِيلَ وَ أَرْسَلْنَا إِلَيهِْمْ رُسُلًا  كُلَّمَا جَاءَهُمْ رَسُولُ  بِمَا لَا تَهْوَى أَنفُسُهُمْ فَرِيقًا كَذَّبُواْ وَ فَرِيقًا يَقْتُلُونَ(مائده / 70)</a:t>
          </a:r>
          <a:endParaRPr lang="fa-IR" sz="1800" dirty="0">
            <a:cs typeface="B Davat" pitchFamily="2" charset="-78"/>
          </a:endParaRPr>
        </a:p>
      </dgm:t>
    </dgm:pt>
    <dgm:pt modelId="{1D836A85-F325-4DE1-98E9-E9A9434CC951}" type="parTrans" cxnId="{DFD2D69A-ACA5-499D-A165-97E4B1D3F518}">
      <dgm:prSet custT="1"/>
      <dgm:spPr/>
      <dgm:t>
        <a:bodyPr/>
        <a:lstStyle/>
        <a:p>
          <a:pPr rtl="1"/>
          <a:endParaRPr lang="fa-IR" sz="1600">
            <a:cs typeface="B Koodak" pitchFamily="2" charset="-78"/>
          </a:endParaRPr>
        </a:p>
      </dgm:t>
    </dgm:pt>
    <dgm:pt modelId="{00049892-5FF1-4C86-A22B-DC819ADD4A86}" type="sibTrans" cxnId="{DFD2D69A-ACA5-499D-A165-97E4B1D3F518}">
      <dgm:prSet/>
      <dgm:spPr/>
      <dgm:t>
        <a:bodyPr/>
        <a:lstStyle/>
        <a:p>
          <a:pPr rtl="1"/>
          <a:endParaRPr lang="fa-IR" sz="1600">
            <a:cs typeface="B Koodak" pitchFamily="2" charset="-78"/>
          </a:endParaRPr>
        </a:p>
      </dgm:t>
    </dgm:pt>
    <dgm:pt modelId="{98B3B763-AAE4-46F7-B92F-D010DA904EBB}">
      <dgm:prSet custT="1"/>
      <dgm:spPr/>
      <dgm:t>
        <a:bodyPr/>
        <a:lstStyle/>
        <a:p>
          <a:pPr rtl="1"/>
          <a:r>
            <a:rPr lang="fa-IR" sz="1600" b="1" dirty="0" smtClean="0">
              <a:cs typeface="B Koodak" pitchFamily="2" charset="-78"/>
            </a:rPr>
            <a:t>خودخواهی و غرور بیشتر بین ثروتمندان و نخبگان</a:t>
          </a:r>
          <a:endParaRPr lang="fa-IR" sz="1600" dirty="0">
            <a:cs typeface="B Koodak" pitchFamily="2" charset="-78"/>
          </a:endParaRPr>
        </a:p>
      </dgm:t>
    </dgm:pt>
    <dgm:pt modelId="{F8FDE7E7-5961-4CE7-85AE-9E3FA5E8158D}" type="parTrans" cxnId="{F77ED54F-DFFE-4196-BED0-8245BFFD4853}">
      <dgm:prSet custT="1"/>
      <dgm:spPr/>
      <dgm:t>
        <a:bodyPr/>
        <a:lstStyle/>
        <a:p>
          <a:pPr rtl="1"/>
          <a:endParaRPr lang="fa-IR" sz="1600">
            <a:cs typeface="B Koodak" pitchFamily="2" charset="-78"/>
          </a:endParaRPr>
        </a:p>
      </dgm:t>
    </dgm:pt>
    <dgm:pt modelId="{FCA3F9E1-D37A-45CC-A20A-076396A38A1F}" type="sibTrans" cxnId="{F77ED54F-DFFE-4196-BED0-8245BFFD4853}">
      <dgm:prSet/>
      <dgm:spPr/>
      <dgm:t>
        <a:bodyPr/>
        <a:lstStyle/>
        <a:p>
          <a:pPr rtl="1"/>
          <a:endParaRPr lang="fa-IR" sz="1600">
            <a:cs typeface="B Koodak" pitchFamily="2" charset="-78"/>
          </a:endParaRPr>
        </a:p>
      </dgm:t>
    </dgm:pt>
    <dgm:pt modelId="{CED0DF67-E405-4164-A009-3F885CC957FF}">
      <dgm:prSet custT="1"/>
      <dgm:spPr/>
      <dgm:t>
        <a:bodyPr/>
        <a:lstStyle/>
        <a:p>
          <a:pPr rtl="1"/>
          <a:r>
            <a:rPr lang="fa-IR" sz="1800" b="1" dirty="0" smtClean="0">
              <a:cs typeface="B Davat" pitchFamily="2" charset="-78"/>
            </a:rPr>
            <a:t>قَالَ الَّذِينَ اسْتَكْبرَُواْ إِنَّا بِالَّذِى ءَامَنتُم بِهِ كَافِرُونَ(اعراف / 76)</a:t>
          </a:r>
          <a:endParaRPr lang="fa-IR" sz="1800" dirty="0">
            <a:cs typeface="B Davat" pitchFamily="2" charset="-78"/>
          </a:endParaRPr>
        </a:p>
      </dgm:t>
    </dgm:pt>
    <dgm:pt modelId="{AEEB7358-A73E-415F-9F92-6AF7813A2C6E}" type="parTrans" cxnId="{DFCD565D-0366-4661-AA3B-F32A244BC571}">
      <dgm:prSet custT="1"/>
      <dgm:spPr/>
      <dgm:t>
        <a:bodyPr/>
        <a:lstStyle/>
        <a:p>
          <a:pPr rtl="1"/>
          <a:endParaRPr lang="fa-IR" sz="1600">
            <a:cs typeface="B Koodak" pitchFamily="2" charset="-78"/>
          </a:endParaRPr>
        </a:p>
      </dgm:t>
    </dgm:pt>
    <dgm:pt modelId="{BBD1F364-C152-4967-8302-A480201D6AB5}" type="sibTrans" cxnId="{DFCD565D-0366-4661-AA3B-F32A244BC571}">
      <dgm:prSet/>
      <dgm:spPr/>
      <dgm:t>
        <a:bodyPr/>
        <a:lstStyle/>
        <a:p>
          <a:pPr rtl="1"/>
          <a:endParaRPr lang="fa-IR" sz="1600">
            <a:cs typeface="B Koodak" pitchFamily="2" charset="-78"/>
          </a:endParaRPr>
        </a:p>
      </dgm:t>
    </dgm:pt>
    <dgm:pt modelId="{BAD8130D-1549-41D9-844E-375C7FA630C0}">
      <dgm:prSet custT="1"/>
      <dgm:spPr/>
      <dgm:t>
        <a:bodyPr/>
        <a:lstStyle/>
        <a:p>
          <a:pPr rtl="1"/>
          <a:r>
            <a:rPr lang="fa-IR" sz="1600" b="1" dirty="0" smtClean="0">
              <a:cs typeface="B Koodak" pitchFamily="2" charset="-78"/>
            </a:rPr>
            <a:t>تعصبات نسبت به                      سنت های نیاکان</a:t>
          </a:r>
          <a:endParaRPr lang="fa-IR" sz="1600" dirty="0">
            <a:cs typeface="B Koodak" pitchFamily="2" charset="-78"/>
          </a:endParaRPr>
        </a:p>
      </dgm:t>
    </dgm:pt>
    <dgm:pt modelId="{1A03F824-BAEE-4ACB-B0E1-A4E3FA6ADC1D}" type="parTrans" cxnId="{A42FEA05-5D1B-4C8E-9B2F-24EA998A9B92}">
      <dgm:prSet custT="1"/>
      <dgm:spPr/>
      <dgm:t>
        <a:bodyPr/>
        <a:lstStyle/>
        <a:p>
          <a:pPr rtl="1"/>
          <a:endParaRPr lang="fa-IR" sz="1600">
            <a:cs typeface="B Koodak" pitchFamily="2" charset="-78"/>
          </a:endParaRPr>
        </a:p>
      </dgm:t>
    </dgm:pt>
    <dgm:pt modelId="{41D473DB-928D-40CF-BBF0-F93FE25F4A41}" type="sibTrans" cxnId="{A42FEA05-5D1B-4C8E-9B2F-24EA998A9B92}">
      <dgm:prSet/>
      <dgm:spPr/>
      <dgm:t>
        <a:bodyPr/>
        <a:lstStyle/>
        <a:p>
          <a:pPr rtl="1"/>
          <a:endParaRPr lang="fa-IR" sz="1600">
            <a:cs typeface="B Koodak" pitchFamily="2" charset="-78"/>
          </a:endParaRPr>
        </a:p>
      </dgm:t>
    </dgm:pt>
    <dgm:pt modelId="{F0D191D7-FECD-4F80-A4C4-ACEE9EA5F672}">
      <dgm:prSet custT="1"/>
      <dgm:spPr/>
      <dgm:t>
        <a:bodyPr/>
        <a:lstStyle/>
        <a:p>
          <a:pPr rtl="1"/>
          <a:r>
            <a:rPr lang="fa-IR" sz="1800" b="1" dirty="0" smtClean="0">
              <a:cs typeface="B Davat" pitchFamily="2" charset="-78"/>
            </a:rPr>
            <a:t>وَ إِذَا قِيلَ لَهُمُ اتَّبِعُواْ مَا أَنزَلَ اللَّهُ قَالُواْ بَلْ نَتَّبِعُ مَا أَلْفَيْنَا عَلَيْهِ ءَابَاءَنَا  أَ وَ لَوْ كاَنَ ءَابَاؤُهُمْ لَا يَعْقِلُونَ شَيًْا وَ لَا يَهْتَدُونَ(بقره / 170)</a:t>
          </a:r>
          <a:endParaRPr lang="fa-IR" sz="1800" dirty="0">
            <a:cs typeface="B Davat" pitchFamily="2" charset="-78"/>
          </a:endParaRPr>
        </a:p>
      </dgm:t>
    </dgm:pt>
    <dgm:pt modelId="{14E8FE7C-D43C-4089-9A38-F6A1C7E345C6}" type="parTrans" cxnId="{83468D50-2D8A-4CE0-99D2-3E057E120712}">
      <dgm:prSet custT="1"/>
      <dgm:spPr/>
      <dgm:t>
        <a:bodyPr/>
        <a:lstStyle/>
        <a:p>
          <a:pPr rtl="1"/>
          <a:endParaRPr lang="fa-IR" sz="1600">
            <a:cs typeface="B Koodak" pitchFamily="2" charset="-78"/>
          </a:endParaRPr>
        </a:p>
      </dgm:t>
    </dgm:pt>
    <dgm:pt modelId="{6B14F50B-4AAF-435B-89DC-7190ADC331F6}" type="sibTrans" cxnId="{83468D50-2D8A-4CE0-99D2-3E057E120712}">
      <dgm:prSet/>
      <dgm:spPr/>
      <dgm:t>
        <a:bodyPr/>
        <a:lstStyle/>
        <a:p>
          <a:pPr rtl="1"/>
          <a:endParaRPr lang="fa-IR" sz="1600">
            <a:cs typeface="B Koodak" pitchFamily="2" charset="-78"/>
          </a:endParaRPr>
        </a:p>
      </dgm:t>
    </dgm:pt>
    <dgm:pt modelId="{9AFC5ED8-E45A-4571-9E7D-8C97F89A8587}">
      <dgm:prSet custT="1"/>
      <dgm:spPr/>
      <dgm:t>
        <a:bodyPr/>
        <a:lstStyle/>
        <a:p>
          <a:pPr rtl="1"/>
          <a:r>
            <a:rPr lang="fa-IR" sz="1600" b="1" dirty="0" smtClean="0">
              <a:cs typeface="B Koodak" pitchFamily="2" charset="-78"/>
            </a:rPr>
            <a:t>حفظ منابع اقتصادی و موقعیت های اجتماعی</a:t>
          </a:r>
          <a:endParaRPr lang="fa-IR" sz="1600" dirty="0">
            <a:cs typeface="B Koodak" pitchFamily="2" charset="-78"/>
          </a:endParaRPr>
        </a:p>
      </dgm:t>
    </dgm:pt>
    <dgm:pt modelId="{197C3795-49AB-4265-BF42-FB952795071F}" type="parTrans" cxnId="{0DC4497C-CF61-434F-B66F-CD7457E1B2D9}">
      <dgm:prSet custT="1"/>
      <dgm:spPr/>
      <dgm:t>
        <a:bodyPr/>
        <a:lstStyle/>
        <a:p>
          <a:pPr rtl="1"/>
          <a:endParaRPr lang="fa-IR" sz="1600">
            <a:cs typeface="B Koodak" pitchFamily="2" charset="-78"/>
          </a:endParaRPr>
        </a:p>
      </dgm:t>
    </dgm:pt>
    <dgm:pt modelId="{CBB691EF-7136-4515-8E7C-13C0AD9CCC11}" type="sibTrans" cxnId="{0DC4497C-CF61-434F-B66F-CD7457E1B2D9}">
      <dgm:prSet/>
      <dgm:spPr/>
      <dgm:t>
        <a:bodyPr/>
        <a:lstStyle/>
        <a:p>
          <a:pPr rtl="1"/>
          <a:endParaRPr lang="fa-IR" sz="1600">
            <a:cs typeface="B Koodak" pitchFamily="2" charset="-78"/>
          </a:endParaRPr>
        </a:p>
      </dgm:t>
    </dgm:pt>
    <dgm:pt modelId="{192BA50F-6572-44E4-A812-2F1AEFD25085}">
      <dgm:prSet custT="1"/>
      <dgm:spPr/>
      <dgm:t>
        <a:bodyPr/>
        <a:lstStyle/>
        <a:p>
          <a:pPr rtl="1"/>
          <a:r>
            <a:rPr lang="fa-IR" sz="1800" b="1" dirty="0" smtClean="0">
              <a:cs typeface="B Davat" pitchFamily="2" charset="-78"/>
            </a:rPr>
            <a:t>يَأَيهَُّا الَّذِينَ ءَامَنُواْ إِنَّ كَثِيرًا مِّنَ الْأَحْبَارِ وَ الرُّهْبَانِ لَيَأْكلُُونَ أَمْوَالَ النَّاسِ بِالْبَطِلِ وَ يَصُدُّونَ عَن سَبِيلِ اللَّهِ  وَ الَّذِينَ يَكْنزُِونَ الذَّهَبَ وَ الْفِضَّةَ وَ لَا يُنفِقُونهََا فىِ سَبِيلِ اللَّهِ فَبَشِّرْهُم بِعَذَابٍ أَلِيمٍ(توبه / 34)</a:t>
          </a:r>
          <a:endParaRPr lang="fa-IR" sz="1800" dirty="0">
            <a:cs typeface="B Davat" pitchFamily="2" charset="-78"/>
          </a:endParaRPr>
        </a:p>
      </dgm:t>
    </dgm:pt>
    <dgm:pt modelId="{6BA0E227-6504-4C54-B14D-D6B73861B524}" type="parTrans" cxnId="{CD48679E-F6B8-450F-B887-49D579201098}">
      <dgm:prSet custT="1"/>
      <dgm:spPr/>
      <dgm:t>
        <a:bodyPr/>
        <a:lstStyle/>
        <a:p>
          <a:pPr rtl="1"/>
          <a:endParaRPr lang="fa-IR" sz="1600">
            <a:cs typeface="B Koodak" pitchFamily="2" charset="-78"/>
          </a:endParaRPr>
        </a:p>
      </dgm:t>
    </dgm:pt>
    <dgm:pt modelId="{CB06A793-7BA4-43DA-996D-F6C1AB4E5A51}" type="sibTrans" cxnId="{CD48679E-F6B8-450F-B887-49D579201098}">
      <dgm:prSet/>
      <dgm:spPr/>
      <dgm:t>
        <a:bodyPr/>
        <a:lstStyle/>
        <a:p>
          <a:pPr rtl="1"/>
          <a:endParaRPr lang="fa-IR" sz="1600">
            <a:cs typeface="B Koodak" pitchFamily="2" charset="-78"/>
          </a:endParaRPr>
        </a:p>
      </dgm:t>
    </dgm:pt>
    <dgm:pt modelId="{1EDBDBB4-86C7-4BAB-90C8-6695B4845389}">
      <dgm:prSet custT="1"/>
      <dgm:spPr/>
      <dgm:t>
        <a:bodyPr/>
        <a:lstStyle/>
        <a:p>
          <a:pPr rtl="1"/>
          <a:r>
            <a:rPr lang="fa-IR" sz="1600" b="1" dirty="0" smtClean="0">
              <a:cs typeface="B Koodak" pitchFamily="2" charset="-78"/>
            </a:rPr>
            <a:t>جهل توده های مردم و تبعیت از قشر حاکم</a:t>
          </a:r>
          <a:endParaRPr lang="fa-IR" sz="1600" dirty="0">
            <a:cs typeface="B Koodak" pitchFamily="2" charset="-78"/>
          </a:endParaRPr>
        </a:p>
      </dgm:t>
    </dgm:pt>
    <dgm:pt modelId="{D0ED7B65-AB16-42C3-9543-715E29870772}" type="parTrans" cxnId="{52AA0DFC-BFEA-4EED-BA81-875772AFC99C}">
      <dgm:prSet custT="1"/>
      <dgm:spPr/>
      <dgm:t>
        <a:bodyPr/>
        <a:lstStyle/>
        <a:p>
          <a:pPr rtl="1"/>
          <a:endParaRPr lang="fa-IR" sz="1600">
            <a:cs typeface="B Koodak" pitchFamily="2" charset="-78"/>
          </a:endParaRPr>
        </a:p>
      </dgm:t>
    </dgm:pt>
    <dgm:pt modelId="{4E4D4FD4-AFCD-422A-B0C0-AB438BE1A29A}" type="sibTrans" cxnId="{52AA0DFC-BFEA-4EED-BA81-875772AFC99C}">
      <dgm:prSet/>
      <dgm:spPr/>
      <dgm:t>
        <a:bodyPr/>
        <a:lstStyle/>
        <a:p>
          <a:pPr rtl="1"/>
          <a:endParaRPr lang="fa-IR" sz="1600">
            <a:cs typeface="B Koodak" pitchFamily="2" charset="-78"/>
          </a:endParaRPr>
        </a:p>
      </dgm:t>
    </dgm:pt>
    <dgm:pt modelId="{BC9BC383-75D5-4C20-A562-C9E89188F797}">
      <dgm:prSet custT="1"/>
      <dgm:spPr/>
      <dgm:t>
        <a:bodyPr/>
        <a:lstStyle/>
        <a:p>
          <a:pPr rtl="1"/>
          <a:r>
            <a:rPr lang="fa-IR" sz="1800" b="1" dirty="0" smtClean="0">
              <a:cs typeface="B Davat" pitchFamily="2" charset="-78"/>
            </a:rPr>
            <a:t>وَ بَرَزُواْ لِلَّهِ جَمِيعًا فَقَالَ الضُّعَفَؤُاْ لِلَّذِينَ اسْتَكْبرَُواْ إِنَّا كُنَّا لَكُمْ تَبَعًا فَهَلْ أَنتُم مُّغْنُونَ عَنَّا مِنْ عَذَابِ اللَّهِ مِن شىَ‏ْءٍ  قَالُواْ لَوْ هَدَئنَا اللَّهُ لهََدَيْنَاكُمْ  سَوَاءٌ عَلَيْنَا أَ جَزِعْنَا أَمْ صَبرَْنَا مَا لَنَا مِن مَّحِيصٍ(ابراهیم / 21)</a:t>
          </a:r>
          <a:endParaRPr lang="fa-IR" sz="1800" dirty="0">
            <a:cs typeface="B Davat" pitchFamily="2" charset="-78"/>
          </a:endParaRPr>
        </a:p>
      </dgm:t>
    </dgm:pt>
    <dgm:pt modelId="{6C906ED0-B06C-45BE-813C-065EE52C7CB6}" type="parTrans" cxnId="{6048FD91-F8D7-4DC2-8697-51FD9F5B3441}">
      <dgm:prSet custT="1"/>
      <dgm:spPr/>
      <dgm:t>
        <a:bodyPr/>
        <a:lstStyle/>
        <a:p>
          <a:pPr rtl="1"/>
          <a:endParaRPr lang="fa-IR" sz="1600">
            <a:cs typeface="B Koodak" pitchFamily="2" charset="-78"/>
          </a:endParaRPr>
        </a:p>
      </dgm:t>
    </dgm:pt>
    <dgm:pt modelId="{28B0947D-D0D7-4A46-8592-581D309E7409}" type="sibTrans" cxnId="{6048FD91-F8D7-4DC2-8697-51FD9F5B3441}">
      <dgm:prSet/>
      <dgm:spPr/>
      <dgm:t>
        <a:bodyPr/>
        <a:lstStyle/>
        <a:p>
          <a:pPr rtl="1"/>
          <a:endParaRPr lang="fa-IR" sz="1600">
            <a:cs typeface="B Koodak" pitchFamily="2" charset="-78"/>
          </a:endParaRPr>
        </a:p>
      </dgm:t>
    </dgm:pt>
    <dgm:pt modelId="{B7355DDA-35FC-4F3B-9598-A903A57C3C0E}" type="pres">
      <dgm:prSet presAssocID="{4EFFDE76-DBFB-413F-A4DC-0A6FEAC255B6}" presName="diagram" presStyleCnt="0">
        <dgm:presLayoutVars>
          <dgm:chPref val="1"/>
          <dgm:dir val="rev"/>
          <dgm:animOne val="branch"/>
          <dgm:animLvl val="lvl"/>
          <dgm:resizeHandles val="exact"/>
        </dgm:presLayoutVars>
      </dgm:prSet>
      <dgm:spPr/>
      <dgm:t>
        <a:bodyPr/>
        <a:lstStyle/>
        <a:p>
          <a:pPr rtl="1"/>
          <a:endParaRPr lang="fa-IR"/>
        </a:p>
      </dgm:t>
    </dgm:pt>
    <dgm:pt modelId="{32DB0230-6CCF-4BAE-A336-5F2CDE46DD58}" type="pres">
      <dgm:prSet presAssocID="{D7085B46-035C-42B9-AD20-87DC6302B4D5}" presName="root1" presStyleCnt="0"/>
      <dgm:spPr/>
    </dgm:pt>
    <dgm:pt modelId="{71FC2932-F7B6-4AB2-BC79-111ABB11D0FF}" type="pres">
      <dgm:prSet presAssocID="{D7085B46-035C-42B9-AD20-87DC6302B4D5}" presName="LevelOneTextNode" presStyleLbl="node0" presStyleIdx="0" presStyleCnt="1" custScaleX="38692" custScaleY="84078">
        <dgm:presLayoutVars>
          <dgm:chPref val="3"/>
        </dgm:presLayoutVars>
      </dgm:prSet>
      <dgm:spPr/>
      <dgm:t>
        <a:bodyPr/>
        <a:lstStyle/>
        <a:p>
          <a:pPr rtl="1"/>
          <a:endParaRPr lang="fa-IR"/>
        </a:p>
      </dgm:t>
    </dgm:pt>
    <dgm:pt modelId="{7FA4D4C5-F469-462F-B68D-31F931187B1D}" type="pres">
      <dgm:prSet presAssocID="{D7085B46-035C-42B9-AD20-87DC6302B4D5}" presName="level2hierChild" presStyleCnt="0"/>
      <dgm:spPr/>
    </dgm:pt>
    <dgm:pt modelId="{70BF91FB-0D03-4585-9C9B-3BF93B7A33B6}" type="pres">
      <dgm:prSet presAssocID="{29A2B6DC-AE17-4F41-BF19-B3FBD4C7DA75}" presName="conn2-1" presStyleLbl="parChTrans1D2" presStyleIdx="0" presStyleCnt="5" custScaleY="84076"/>
      <dgm:spPr/>
      <dgm:t>
        <a:bodyPr/>
        <a:lstStyle/>
        <a:p>
          <a:pPr rtl="1"/>
          <a:endParaRPr lang="fa-IR"/>
        </a:p>
      </dgm:t>
    </dgm:pt>
    <dgm:pt modelId="{9C7CC31A-C41E-4148-8643-D75B666679A2}" type="pres">
      <dgm:prSet presAssocID="{29A2B6DC-AE17-4F41-BF19-B3FBD4C7DA75}" presName="connTx" presStyleLbl="parChTrans1D2" presStyleIdx="0" presStyleCnt="5"/>
      <dgm:spPr/>
      <dgm:t>
        <a:bodyPr/>
        <a:lstStyle/>
        <a:p>
          <a:pPr rtl="1"/>
          <a:endParaRPr lang="fa-IR"/>
        </a:p>
      </dgm:t>
    </dgm:pt>
    <dgm:pt modelId="{06F75AE6-F30E-48E5-B65C-9EF048C6CAA8}" type="pres">
      <dgm:prSet presAssocID="{0FD6C759-A8B6-428D-A2AB-F892FDC89126}" presName="root2" presStyleCnt="0"/>
      <dgm:spPr/>
    </dgm:pt>
    <dgm:pt modelId="{466A577B-E4C2-424C-9508-5F65F6F0B965}" type="pres">
      <dgm:prSet presAssocID="{0FD6C759-A8B6-428D-A2AB-F892FDC89126}" presName="LevelTwoTextNode" presStyleLbl="node2" presStyleIdx="0" presStyleCnt="5" custScaleX="87395" custScaleY="84078">
        <dgm:presLayoutVars>
          <dgm:chPref val="3"/>
        </dgm:presLayoutVars>
      </dgm:prSet>
      <dgm:spPr/>
      <dgm:t>
        <a:bodyPr/>
        <a:lstStyle/>
        <a:p>
          <a:pPr rtl="1"/>
          <a:endParaRPr lang="fa-IR"/>
        </a:p>
      </dgm:t>
    </dgm:pt>
    <dgm:pt modelId="{2C16892B-D675-46F0-8BD8-A4BC489516E1}" type="pres">
      <dgm:prSet presAssocID="{0FD6C759-A8B6-428D-A2AB-F892FDC89126}" presName="level3hierChild" presStyleCnt="0"/>
      <dgm:spPr/>
    </dgm:pt>
    <dgm:pt modelId="{23723BDA-4A95-476E-958F-C28E7D89C643}" type="pres">
      <dgm:prSet presAssocID="{1D836A85-F325-4DE1-98E9-E9A9434CC951}" presName="conn2-1" presStyleLbl="parChTrans1D3" presStyleIdx="0" presStyleCnt="5" custScaleY="84076"/>
      <dgm:spPr/>
      <dgm:t>
        <a:bodyPr/>
        <a:lstStyle/>
        <a:p>
          <a:pPr rtl="1"/>
          <a:endParaRPr lang="fa-IR"/>
        </a:p>
      </dgm:t>
    </dgm:pt>
    <dgm:pt modelId="{BACBE2FA-6DE2-4709-BD18-ED3114AA8BD0}" type="pres">
      <dgm:prSet presAssocID="{1D836A85-F325-4DE1-98E9-E9A9434CC951}" presName="connTx" presStyleLbl="parChTrans1D3" presStyleIdx="0" presStyleCnt="5"/>
      <dgm:spPr/>
      <dgm:t>
        <a:bodyPr/>
        <a:lstStyle/>
        <a:p>
          <a:pPr rtl="1"/>
          <a:endParaRPr lang="fa-IR"/>
        </a:p>
      </dgm:t>
    </dgm:pt>
    <dgm:pt modelId="{A5302EE3-A810-41AA-9325-D0253DA43A13}" type="pres">
      <dgm:prSet presAssocID="{27050711-D3B3-489A-B3C2-5BB568F863D1}" presName="root2" presStyleCnt="0"/>
      <dgm:spPr/>
    </dgm:pt>
    <dgm:pt modelId="{E323711F-72F2-429F-93ED-4057435DBBF3}" type="pres">
      <dgm:prSet presAssocID="{27050711-D3B3-489A-B3C2-5BB568F863D1}" presName="LevelTwoTextNode" presStyleLbl="node3" presStyleIdx="0" presStyleCnt="5" custScaleX="228183" custScaleY="84078">
        <dgm:presLayoutVars>
          <dgm:chPref val="3"/>
        </dgm:presLayoutVars>
      </dgm:prSet>
      <dgm:spPr/>
      <dgm:t>
        <a:bodyPr/>
        <a:lstStyle/>
        <a:p>
          <a:pPr rtl="1"/>
          <a:endParaRPr lang="fa-IR"/>
        </a:p>
      </dgm:t>
    </dgm:pt>
    <dgm:pt modelId="{4EBDA7AB-5350-4362-AE1D-196CAF2B7310}" type="pres">
      <dgm:prSet presAssocID="{27050711-D3B3-489A-B3C2-5BB568F863D1}" presName="level3hierChild" presStyleCnt="0"/>
      <dgm:spPr/>
    </dgm:pt>
    <dgm:pt modelId="{5688137A-CCE0-4791-BB20-E9975464A09F}" type="pres">
      <dgm:prSet presAssocID="{F8FDE7E7-5961-4CE7-85AE-9E3FA5E8158D}" presName="conn2-1" presStyleLbl="parChTrans1D2" presStyleIdx="1" presStyleCnt="5" custScaleY="84076"/>
      <dgm:spPr/>
      <dgm:t>
        <a:bodyPr/>
        <a:lstStyle/>
        <a:p>
          <a:pPr rtl="1"/>
          <a:endParaRPr lang="fa-IR"/>
        </a:p>
      </dgm:t>
    </dgm:pt>
    <dgm:pt modelId="{51576ED0-06F5-4FF3-858C-5EECB923D8D9}" type="pres">
      <dgm:prSet presAssocID="{F8FDE7E7-5961-4CE7-85AE-9E3FA5E8158D}" presName="connTx" presStyleLbl="parChTrans1D2" presStyleIdx="1" presStyleCnt="5"/>
      <dgm:spPr/>
      <dgm:t>
        <a:bodyPr/>
        <a:lstStyle/>
        <a:p>
          <a:pPr rtl="1"/>
          <a:endParaRPr lang="fa-IR"/>
        </a:p>
      </dgm:t>
    </dgm:pt>
    <dgm:pt modelId="{CA25445D-372E-41B7-A9BE-EBFCDAF8E568}" type="pres">
      <dgm:prSet presAssocID="{98B3B763-AAE4-46F7-B92F-D010DA904EBB}" presName="root2" presStyleCnt="0"/>
      <dgm:spPr/>
    </dgm:pt>
    <dgm:pt modelId="{6C16534E-7F34-4DE7-A8B8-EB0B4D64916D}" type="pres">
      <dgm:prSet presAssocID="{98B3B763-AAE4-46F7-B92F-D010DA904EBB}" presName="LevelTwoTextNode" presStyleLbl="node2" presStyleIdx="1" presStyleCnt="5" custScaleX="87395" custScaleY="84078">
        <dgm:presLayoutVars>
          <dgm:chPref val="3"/>
        </dgm:presLayoutVars>
      </dgm:prSet>
      <dgm:spPr/>
      <dgm:t>
        <a:bodyPr/>
        <a:lstStyle/>
        <a:p>
          <a:pPr rtl="1"/>
          <a:endParaRPr lang="fa-IR"/>
        </a:p>
      </dgm:t>
    </dgm:pt>
    <dgm:pt modelId="{76B42549-E10F-4867-9E8B-40609528AEA0}" type="pres">
      <dgm:prSet presAssocID="{98B3B763-AAE4-46F7-B92F-D010DA904EBB}" presName="level3hierChild" presStyleCnt="0"/>
      <dgm:spPr/>
    </dgm:pt>
    <dgm:pt modelId="{BAB8DCAC-2057-4C66-B849-1E93AFA9027C}" type="pres">
      <dgm:prSet presAssocID="{AEEB7358-A73E-415F-9F92-6AF7813A2C6E}" presName="conn2-1" presStyleLbl="parChTrans1D3" presStyleIdx="1" presStyleCnt="5" custScaleY="84076"/>
      <dgm:spPr/>
      <dgm:t>
        <a:bodyPr/>
        <a:lstStyle/>
        <a:p>
          <a:pPr rtl="1"/>
          <a:endParaRPr lang="fa-IR"/>
        </a:p>
      </dgm:t>
    </dgm:pt>
    <dgm:pt modelId="{C550D7F5-B380-4E95-8A5E-14711D025F89}" type="pres">
      <dgm:prSet presAssocID="{AEEB7358-A73E-415F-9F92-6AF7813A2C6E}" presName="connTx" presStyleLbl="parChTrans1D3" presStyleIdx="1" presStyleCnt="5"/>
      <dgm:spPr/>
      <dgm:t>
        <a:bodyPr/>
        <a:lstStyle/>
        <a:p>
          <a:pPr rtl="1"/>
          <a:endParaRPr lang="fa-IR"/>
        </a:p>
      </dgm:t>
    </dgm:pt>
    <dgm:pt modelId="{8BE3D7C9-62DB-4B00-85E3-853715DA81BF}" type="pres">
      <dgm:prSet presAssocID="{CED0DF67-E405-4164-A009-3F885CC957FF}" presName="root2" presStyleCnt="0"/>
      <dgm:spPr/>
    </dgm:pt>
    <dgm:pt modelId="{24E06CCF-362D-44F6-91B1-B5CE08AB8300}" type="pres">
      <dgm:prSet presAssocID="{CED0DF67-E405-4164-A009-3F885CC957FF}" presName="LevelTwoTextNode" presStyleLbl="node3" presStyleIdx="1" presStyleCnt="5" custScaleX="228183" custScaleY="84078">
        <dgm:presLayoutVars>
          <dgm:chPref val="3"/>
        </dgm:presLayoutVars>
      </dgm:prSet>
      <dgm:spPr/>
      <dgm:t>
        <a:bodyPr/>
        <a:lstStyle/>
        <a:p>
          <a:pPr rtl="1"/>
          <a:endParaRPr lang="fa-IR"/>
        </a:p>
      </dgm:t>
    </dgm:pt>
    <dgm:pt modelId="{A51B29B6-2EC2-4E0A-B8D8-28A85FDE85DF}" type="pres">
      <dgm:prSet presAssocID="{CED0DF67-E405-4164-A009-3F885CC957FF}" presName="level3hierChild" presStyleCnt="0"/>
      <dgm:spPr/>
    </dgm:pt>
    <dgm:pt modelId="{DF354BE2-809C-4F7E-9BDD-7F3669A222AB}" type="pres">
      <dgm:prSet presAssocID="{1A03F824-BAEE-4ACB-B0E1-A4E3FA6ADC1D}" presName="conn2-1" presStyleLbl="parChTrans1D2" presStyleIdx="2" presStyleCnt="5" custScaleY="84076"/>
      <dgm:spPr/>
      <dgm:t>
        <a:bodyPr/>
        <a:lstStyle/>
        <a:p>
          <a:pPr rtl="1"/>
          <a:endParaRPr lang="fa-IR"/>
        </a:p>
      </dgm:t>
    </dgm:pt>
    <dgm:pt modelId="{E790BFBA-2E41-46AE-A06F-79EA4EC4DC58}" type="pres">
      <dgm:prSet presAssocID="{1A03F824-BAEE-4ACB-B0E1-A4E3FA6ADC1D}" presName="connTx" presStyleLbl="parChTrans1D2" presStyleIdx="2" presStyleCnt="5"/>
      <dgm:spPr/>
      <dgm:t>
        <a:bodyPr/>
        <a:lstStyle/>
        <a:p>
          <a:pPr rtl="1"/>
          <a:endParaRPr lang="fa-IR"/>
        </a:p>
      </dgm:t>
    </dgm:pt>
    <dgm:pt modelId="{0978F276-F436-4C97-B1BE-186B64439538}" type="pres">
      <dgm:prSet presAssocID="{BAD8130D-1549-41D9-844E-375C7FA630C0}" presName="root2" presStyleCnt="0"/>
      <dgm:spPr/>
    </dgm:pt>
    <dgm:pt modelId="{4FE483A0-3E7E-4A96-915E-B5FE183E54A8}" type="pres">
      <dgm:prSet presAssocID="{BAD8130D-1549-41D9-844E-375C7FA630C0}" presName="LevelTwoTextNode" presStyleLbl="node2" presStyleIdx="2" presStyleCnt="5" custScaleX="87395" custScaleY="84078">
        <dgm:presLayoutVars>
          <dgm:chPref val="3"/>
        </dgm:presLayoutVars>
      </dgm:prSet>
      <dgm:spPr/>
      <dgm:t>
        <a:bodyPr/>
        <a:lstStyle/>
        <a:p>
          <a:pPr rtl="1"/>
          <a:endParaRPr lang="fa-IR"/>
        </a:p>
      </dgm:t>
    </dgm:pt>
    <dgm:pt modelId="{F83131C8-9D17-4037-BFB0-228AF1D4656A}" type="pres">
      <dgm:prSet presAssocID="{BAD8130D-1549-41D9-844E-375C7FA630C0}" presName="level3hierChild" presStyleCnt="0"/>
      <dgm:spPr/>
    </dgm:pt>
    <dgm:pt modelId="{2E888028-BD89-4623-9F8E-E0A8127623DA}" type="pres">
      <dgm:prSet presAssocID="{14E8FE7C-D43C-4089-9A38-F6A1C7E345C6}" presName="conn2-1" presStyleLbl="parChTrans1D3" presStyleIdx="2" presStyleCnt="5" custScaleY="84076"/>
      <dgm:spPr/>
      <dgm:t>
        <a:bodyPr/>
        <a:lstStyle/>
        <a:p>
          <a:pPr rtl="1"/>
          <a:endParaRPr lang="fa-IR"/>
        </a:p>
      </dgm:t>
    </dgm:pt>
    <dgm:pt modelId="{21DB9BCF-D610-41E0-9194-95BC546F38C8}" type="pres">
      <dgm:prSet presAssocID="{14E8FE7C-D43C-4089-9A38-F6A1C7E345C6}" presName="connTx" presStyleLbl="parChTrans1D3" presStyleIdx="2" presStyleCnt="5"/>
      <dgm:spPr/>
      <dgm:t>
        <a:bodyPr/>
        <a:lstStyle/>
        <a:p>
          <a:pPr rtl="1"/>
          <a:endParaRPr lang="fa-IR"/>
        </a:p>
      </dgm:t>
    </dgm:pt>
    <dgm:pt modelId="{18DF288C-E07D-49DA-BDBA-23DA0A5347FC}" type="pres">
      <dgm:prSet presAssocID="{F0D191D7-FECD-4F80-A4C4-ACEE9EA5F672}" presName="root2" presStyleCnt="0"/>
      <dgm:spPr/>
    </dgm:pt>
    <dgm:pt modelId="{D21E0179-7FA2-4899-B394-94BE4A02F722}" type="pres">
      <dgm:prSet presAssocID="{F0D191D7-FECD-4F80-A4C4-ACEE9EA5F672}" presName="LevelTwoTextNode" presStyleLbl="node3" presStyleIdx="2" presStyleCnt="5" custScaleX="228183" custScaleY="84078">
        <dgm:presLayoutVars>
          <dgm:chPref val="3"/>
        </dgm:presLayoutVars>
      </dgm:prSet>
      <dgm:spPr/>
      <dgm:t>
        <a:bodyPr/>
        <a:lstStyle/>
        <a:p>
          <a:pPr rtl="1"/>
          <a:endParaRPr lang="fa-IR"/>
        </a:p>
      </dgm:t>
    </dgm:pt>
    <dgm:pt modelId="{50FA1CF3-DCE0-4262-84E8-F35A58F9909E}" type="pres">
      <dgm:prSet presAssocID="{F0D191D7-FECD-4F80-A4C4-ACEE9EA5F672}" presName="level3hierChild" presStyleCnt="0"/>
      <dgm:spPr/>
    </dgm:pt>
    <dgm:pt modelId="{FE7441F1-8F49-4EA4-BBEA-3EED20B79D20}" type="pres">
      <dgm:prSet presAssocID="{197C3795-49AB-4265-BF42-FB952795071F}" presName="conn2-1" presStyleLbl="parChTrans1D2" presStyleIdx="3" presStyleCnt="5" custScaleY="84076"/>
      <dgm:spPr/>
      <dgm:t>
        <a:bodyPr/>
        <a:lstStyle/>
        <a:p>
          <a:pPr rtl="1"/>
          <a:endParaRPr lang="fa-IR"/>
        </a:p>
      </dgm:t>
    </dgm:pt>
    <dgm:pt modelId="{B50D749A-015F-4A04-B99E-46E450548F90}" type="pres">
      <dgm:prSet presAssocID="{197C3795-49AB-4265-BF42-FB952795071F}" presName="connTx" presStyleLbl="parChTrans1D2" presStyleIdx="3" presStyleCnt="5"/>
      <dgm:spPr/>
      <dgm:t>
        <a:bodyPr/>
        <a:lstStyle/>
        <a:p>
          <a:pPr rtl="1"/>
          <a:endParaRPr lang="fa-IR"/>
        </a:p>
      </dgm:t>
    </dgm:pt>
    <dgm:pt modelId="{B7E01311-5116-4D2F-87CC-87CEA50EEA57}" type="pres">
      <dgm:prSet presAssocID="{9AFC5ED8-E45A-4571-9E7D-8C97F89A8587}" presName="root2" presStyleCnt="0"/>
      <dgm:spPr/>
    </dgm:pt>
    <dgm:pt modelId="{2914759E-4F2B-4B95-B5E1-51149CA62278}" type="pres">
      <dgm:prSet presAssocID="{9AFC5ED8-E45A-4571-9E7D-8C97F89A8587}" presName="LevelTwoTextNode" presStyleLbl="node2" presStyleIdx="3" presStyleCnt="5" custScaleX="87395" custScaleY="84078">
        <dgm:presLayoutVars>
          <dgm:chPref val="3"/>
        </dgm:presLayoutVars>
      </dgm:prSet>
      <dgm:spPr/>
      <dgm:t>
        <a:bodyPr/>
        <a:lstStyle/>
        <a:p>
          <a:pPr rtl="1"/>
          <a:endParaRPr lang="fa-IR"/>
        </a:p>
      </dgm:t>
    </dgm:pt>
    <dgm:pt modelId="{79C7BF6A-638B-4757-B8E9-2C2B15E4A473}" type="pres">
      <dgm:prSet presAssocID="{9AFC5ED8-E45A-4571-9E7D-8C97F89A8587}" presName="level3hierChild" presStyleCnt="0"/>
      <dgm:spPr/>
    </dgm:pt>
    <dgm:pt modelId="{05125BDD-C2E5-4436-ADE5-EA616F8472B1}" type="pres">
      <dgm:prSet presAssocID="{6BA0E227-6504-4C54-B14D-D6B73861B524}" presName="conn2-1" presStyleLbl="parChTrans1D3" presStyleIdx="3" presStyleCnt="5" custScaleY="84076"/>
      <dgm:spPr/>
      <dgm:t>
        <a:bodyPr/>
        <a:lstStyle/>
        <a:p>
          <a:pPr rtl="1"/>
          <a:endParaRPr lang="fa-IR"/>
        </a:p>
      </dgm:t>
    </dgm:pt>
    <dgm:pt modelId="{EBDDAE9E-5416-4C03-8F19-602CB2D0B37E}" type="pres">
      <dgm:prSet presAssocID="{6BA0E227-6504-4C54-B14D-D6B73861B524}" presName="connTx" presStyleLbl="parChTrans1D3" presStyleIdx="3" presStyleCnt="5"/>
      <dgm:spPr/>
      <dgm:t>
        <a:bodyPr/>
        <a:lstStyle/>
        <a:p>
          <a:pPr rtl="1"/>
          <a:endParaRPr lang="fa-IR"/>
        </a:p>
      </dgm:t>
    </dgm:pt>
    <dgm:pt modelId="{281BC073-5D62-4322-8FB2-78B793FC1F20}" type="pres">
      <dgm:prSet presAssocID="{192BA50F-6572-44E4-A812-2F1AEFD25085}" presName="root2" presStyleCnt="0"/>
      <dgm:spPr/>
    </dgm:pt>
    <dgm:pt modelId="{6DCE86C9-4F42-4789-8745-122B50A59096}" type="pres">
      <dgm:prSet presAssocID="{192BA50F-6572-44E4-A812-2F1AEFD25085}" presName="LevelTwoTextNode" presStyleLbl="node3" presStyleIdx="3" presStyleCnt="5" custScaleX="228183" custScaleY="118242">
        <dgm:presLayoutVars>
          <dgm:chPref val="3"/>
        </dgm:presLayoutVars>
      </dgm:prSet>
      <dgm:spPr/>
      <dgm:t>
        <a:bodyPr/>
        <a:lstStyle/>
        <a:p>
          <a:pPr rtl="1"/>
          <a:endParaRPr lang="fa-IR"/>
        </a:p>
      </dgm:t>
    </dgm:pt>
    <dgm:pt modelId="{7460C9A7-049B-44CE-9CD5-C0D5CCB633D2}" type="pres">
      <dgm:prSet presAssocID="{192BA50F-6572-44E4-A812-2F1AEFD25085}" presName="level3hierChild" presStyleCnt="0"/>
      <dgm:spPr/>
    </dgm:pt>
    <dgm:pt modelId="{7D25DA6F-9089-4EA3-8ECA-F0E5D5B44D51}" type="pres">
      <dgm:prSet presAssocID="{D0ED7B65-AB16-42C3-9543-715E29870772}" presName="conn2-1" presStyleLbl="parChTrans1D2" presStyleIdx="4" presStyleCnt="5" custScaleY="84076"/>
      <dgm:spPr/>
      <dgm:t>
        <a:bodyPr/>
        <a:lstStyle/>
        <a:p>
          <a:pPr rtl="1"/>
          <a:endParaRPr lang="fa-IR"/>
        </a:p>
      </dgm:t>
    </dgm:pt>
    <dgm:pt modelId="{492BFC72-A640-4CF8-AAF2-74ED633D9AA0}" type="pres">
      <dgm:prSet presAssocID="{D0ED7B65-AB16-42C3-9543-715E29870772}" presName="connTx" presStyleLbl="parChTrans1D2" presStyleIdx="4" presStyleCnt="5"/>
      <dgm:spPr/>
      <dgm:t>
        <a:bodyPr/>
        <a:lstStyle/>
        <a:p>
          <a:pPr rtl="1"/>
          <a:endParaRPr lang="fa-IR"/>
        </a:p>
      </dgm:t>
    </dgm:pt>
    <dgm:pt modelId="{12F8B7B2-3A4F-4084-A22B-B63FA3AF749A}" type="pres">
      <dgm:prSet presAssocID="{1EDBDBB4-86C7-4BAB-90C8-6695B4845389}" presName="root2" presStyleCnt="0"/>
      <dgm:spPr/>
    </dgm:pt>
    <dgm:pt modelId="{93DA06DD-F461-42C7-8442-BBE1A28D0D62}" type="pres">
      <dgm:prSet presAssocID="{1EDBDBB4-86C7-4BAB-90C8-6695B4845389}" presName="LevelTwoTextNode" presStyleLbl="node2" presStyleIdx="4" presStyleCnt="5" custScaleX="87395" custScaleY="84078">
        <dgm:presLayoutVars>
          <dgm:chPref val="3"/>
        </dgm:presLayoutVars>
      </dgm:prSet>
      <dgm:spPr/>
      <dgm:t>
        <a:bodyPr/>
        <a:lstStyle/>
        <a:p>
          <a:pPr rtl="1"/>
          <a:endParaRPr lang="fa-IR"/>
        </a:p>
      </dgm:t>
    </dgm:pt>
    <dgm:pt modelId="{31F84E14-AA16-451A-A567-28610D69C8DD}" type="pres">
      <dgm:prSet presAssocID="{1EDBDBB4-86C7-4BAB-90C8-6695B4845389}" presName="level3hierChild" presStyleCnt="0"/>
      <dgm:spPr/>
    </dgm:pt>
    <dgm:pt modelId="{E609A949-1DF8-4648-9070-5F50DCA3536C}" type="pres">
      <dgm:prSet presAssocID="{6C906ED0-B06C-45BE-813C-065EE52C7CB6}" presName="conn2-1" presStyleLbl="parChTrans1D3" presStyleIdx="4" presStyleCnt="5" custScaleY="84076"/>
      <dgm:spPr/>
      <dgm:t>
        <a:bodyPr/>
        <a:lstStyle/>
        <a:p>
          <a:pPr rtl="1"/>
          <a:endParaRPr lang="fa-IR"/>
        </a:p>
      </dgm:t>
    </dgm:pt>
    <dgm:pt modelId="{8E5CD99B-A516-4C03-AAD8-124987BF2C5F}" type="pres">
      <dgm:prSet presAssocID="{6C906ED0-B06C-45BE-813C-065EE52C7CB6}" presName="connTx" presStyleLbl="parChTrans1D3" presStyleIdx="4" presStyleCnt="5"/>
      <dgm:spPr/>
      <dgm:t>
        <a:bodyPr/>
        <a:lstStyle/>
        <a:p>
          <a:pPr rtl="1"/>
          <a:endParaRPr lang="fa-IR"/>
        </a:p>
      </dgm:t>
    </dgm:pt>
    <dgm:pt modelId="{370A3782-6A02-4EAF-BCC9-DBB2895CAE9C}" type="pres">
      <dgm:prSet presAssocID="{BC9BC383-75D5-4C20-A562-C9E89188F797}" presName="root2" presStyleCnt="0"/>
      <dgm:spPr/>
    </dgm:pt>
    <dgm:pt modelId="{6A8AECC0-52EB-4C3E-BE12-023ECF67FF86}" type="pres">
      <dgm:prSet presAssocID="{BC9BC383-75D5-4C20-A562-C9E89188F797}" presName="LevelTwoTextNode" presStyleLbl="node3" presStyleIdx="4" presStyleCnt="5" custScaleX="228183" custScaleY="118242">
        <dgm:presLayoutVars>
          <dgm:chPref val="3"/>
        </dgm:presLayoutVars>
      </dgm:prSet>
      <dgm:spPr/>
      <dgm:t>
        <a:bodyPr/>
        <a:lstStyle/>
        <a:p>
          <a:pPr rtl="1"/>
          <a:endParaRPr lang="fa-IR"/>
        </a:p>
      </dgm:t>
    </dgm:pt>
    <dgm:pt modelId="{784B0E59-5470-48ED-BF72-3FE51BB2C4FA}" type="pres">
      <dgm:prSet presAssocID="{BC9BC383-75D5-4C20-A562-C9E89188F797}" presName="level3hierChild" presStyleCnt="0"/>
      <dgm:spPr/>
    </dgm:pt>
  </dgm:ptLst>
  <dgm:cxnLst>
    <dgm:cxn modelId="{52AA0DFC-BFEA-4EED-BA81-875772AFC99C}" srcId="{D7085B46-035C-42B9-AD20-87DC6302B4D5}" destId="{1EDBDBB4-86C7-4BAB-90C8-6695B4845389}" srcOrd="4" destOrd="0" parTransId="{D0ED7B65-AB16-42C3-9543-715E29870772}" sibTransId="{4E4D4FD4-AFCD-422A-B0C0-AB438BE1A29A}"/>
    <dgm:cxn modelId="{69BDC429-D018-498C-B267-3D4701CBB934}" type="presOf" srcId="{197C3795-49AB-4265-BF42-FB952795071F}" destId="{FE7441F1-8F49-4EA4-BBEA-3EED20B79D20}" srcOrd="0" destOrd="0" presId="urn:microsoft.com/office/officeart/2005/8/layout/hierarchy2"/>
    <dgm:cxn modelId="{2FB16481-02CC-4A65-A376-ED0897DFFA34}" type="presOf" srcId="{9AFC5ED8-E45A-4571-9E7D-8C97F89A8587}" destId="{2914759E-4F2B-4B95-B5E1-51149CA62278}" srcOrd="0" destOrd="0" presId="urn:microsoft.com/office/officeart/2005/8/layout/hierarchy2"/>
    <dgm:cxn modelId="{7B83CF38-3FBC-4013-9E70-2EFB97EC876B}" type="presOf" srcId="{AEEB7358-A73E-415F-9F92-6AF7813A2C6E}" destId="{C550D7F5-B380-4E95-8A5E-14711D025F89}" srcOrd="1" destOrd="0" presId="urn:microsoft.com/office/officeart/2005/8/layout/hierarchy2"/>
    <dgm:cxn modelId="{EBFC2DFD-1D95-4B20-BEC5-02F1824080CF}" type="presOf" srcId="{14E8FE7C-D43C-4089-9A38-F6A1C7E345C6}" destId="{2E888028-BD89-4623-9F8E-E0A8127623DA}" srcOrd="0" destOrd="0" presId="urn:microsoft.com/office/officeart/2005/8/layout/hierarchy2"/>
    <dgm:cxn modelId="{B9DB49B6-FCD0-4D79-9107-05658291FB5E}" type="presOf" srcId="{29A2B6DC-AE17-4F41-BF19-B3FBD4C7DA75}" destId="{70BF91FB-0D03-4585-9C9B-3BF93B7A33B6}" srcOrd="0" destOrd="0" presId="urn:microsoft.com/office/officeart/2005/8/layout/hierarchy2"/>
    <dgm:cxn modelId="{8471EF8A-F3A9-41DE-9C35-65AACE479530}" type="presOf" srcId="{4EFFDE76-DBFB-413F-A4DC-0A6FEAC255B6}" destId="{B7355DDA-35FC-4F3B-9598-A903A57C3C0E}" srcOrd="0" destOrd="0" presId="urn:microsoft.com/office/officeart/2005/8/layout/hierarchy2"/>
    <dgm:cxn modelId="{A1A2BCD6-3819-4738-BD56-5D4D9A5A5D52}" srcId="{D7085B46-035C-42B9-AD20-87DC6302B4D5}" destId="{0FD6C759-A8B6-428D-A2AB-F892FDC89126}" srcOrd="0" destOrd="0" parTransId="{29A2B6DC-AE17-4F41-BF19-B3FBD4C7DA75}" sibTransId="{15DBA01B-0002-4F27-AC79-C25B17A239B3}"/>
    <dgm:cxn modelId="{0DC4497C-CF61-434F-B66F-CD7457E1B2D9}" srcId="{D7085B46-035C-42B9-AD20-87DC6302B4D5}" destId="{9AFC5ED8-E45A-4571-9E7D-8C97F89A8587}" srcOrd="3" destOrd="0" parTransId="{197C3795-49AB-4265-BF42-FB952795071F}" sibTransId="{CBB691EF-7136-4515-8E7C-13C0AD9CCC11}"/>
    <dgm:cxn modelId="{DFCD565D-0366-4661-AA3B-F32A244BC571}" srcId="{98B3B763-AAE4-46F7-B92F-D010DA904EBB}" destId="{CED0DF67-E405-4164-A009-3F885CC957FF}" srcOrd="0" destOrd="0" parTransId="{AEEB7358-A73E-415F-9F92-6AF7813A2C6E}" sibTransId="{BBD1F364-C152-4967-8302-A480201D6AB5}"/>
    <dgm:cxn modelId="{FF3E0827-834E-4F72-980E-B97D089E3110}" type="presOf" srcId="{0FD6C759-A8B6-428D-A2AB-F892FDC89126}" destId="{466A577B-E4C2-424C-9508-5F65F6F0B965}" srcOrd="0" destOrd="0" presId="urn:microsoft.com/office/officeart/2005/8/layout/hierarchy2"/>
    <dgm:cxn modelId="{74EACE5F-E28B-400D-8615-6C4DAFE68C16}" type="presOf" srcId="{6BA0E227-6504-4C54-B14D-D6B73861B524}" destId="{05125BDD-C2E5-4436-ADE5-EA616F8472B1}" srcOrd="0" destOrd="0" presId="urn:microsoft.com/office/officeart/2005/8/layout/hierarchy2"/>
    <dgm:cxn modelId="{42CBA511-D7CC-47A2-9B56-48C274262E0F}" type="presOf" srcId="{D7085B46-035C-42B9-AD20-87DC6302B4D5}" destId="{71FC2932-F7B6-4AB2-BC79-111ABB11D0FF}" srcOrd="0" destOrd="0" presId="urn:microsoft.com/office/officeart/2005/8/layout/hierarchy2"/>
    <dgm:cxn modelId="{F2BF6DDD-1856-4DEA-A3A6-AC2E75EBE49C}" type="presOf" srcId="{D0ED7B65-AB16-42C3-9543-715E29870772}" destId="{7D25DA6F-9089-4EA3-8ECA-F0E5D5B44D51}" srcOrd="0" destOrd="0" presId="urn:microsoft.com/office/officeart/2005/8/layout/hierarchy2"/>
    <dgm:cxn modelId="{6048FD91-F8D7-4DC2-8697-51FD9F5B3441}" srcId="{1EDBDBB4-86C7-4BAB-90C8-6695B4845389}" destId="{BC9BC383-75D5-4C20-A562-C9E89188F797}" srcOrd="0" destOrd="0" parTransId="{6C906ED0-B06C-45BE-813C-065EE52C7CB6}" sibTransId="{28B0947D-D0D7-4A46-8592-581D309E7409}"/>
    <dgm:cxn modelId="{1872F21F-FDFB-41B9-B332-A1F0D1D3F48B}" type="presOf" srcId="{F8FDE7E7-5961-4CE7-85AE-9E3FA5E8158D}" destId="{5688137A-CCE0-4791-BB20-E9975464A09F}" srcOrd="0" destOrd="0" presId="urn:microsoft.com/office/officeart/2005/8/layout/hierarchy2"/>
    <dgm:cxn modelId="{CA7BFC5A-95E7-4848-BBF4-8A534AD51AC1}" srcId="{4EFFDE76-DBFB-413F-A4DC-0A6FEAC255B6}" destId="{D7085B46-035C-42B9-AD20-87DC6302B4D5}" srcOrd="0" destOrd="0" parTransId="{4E395EE5-80CB-4646-A5FF-1E3C76C60234}" sibTransId="{D8E6EC40-1C28-48E3-A9C2-43B915A04A5A}"/>
    <dgm:cxn modelId="{67D7FA44-DCDF-4629-B9FB-3B96C5526FD2}" type="presOf" srcId="{CED0DF67-E405-4164-A009-3F885CC957FF}" destId="{24E06CCF-362D-44F6-91B1-B5CE08AB8300}" srcOrd="0" destOrd="0" presId="urn:microsoft.com/office/officeart/2005/8/layout/hierarchy2"/>
    <dgm:cxn modelId="{A42FEA05-5D1B-4C8E-9B2F-24EA998A9B92}" srcId="{D7085B46-035C-42B9-AD20-87DC6302B4D5}" destId="{BAD8130D-1549-41D9-844E-375C7FA630C0}" srcOrd="2" destOrd="0" parTransId="{1A03F824-BAEE-4ACB-B0E1-A4E3FA6ADC1D}" sibTransId="{41D473DB-928D-40CF-BBF0-F93FE25F4A41}"/>
    <dgm:cxn modelId="{9D6637EB-C6FC-48F5-9BE8-CCC056017507}" type="presOf" srcId="{27050711-D3B3-489A-B3C2-5BB568F863D1}" destId="{E323711F-72F2-429F-93ED-4057435DBBF3}" srcOrd="0" destOrd="0" presId="urn:microsoft.com/office/officeart/2005/8/layout/hierarchy2"/>
    <dgm:cxn modelId="{8C9ABF8E-34B4-4248-84CC-791D01C419B3}" type="presOf" srcId="{AEEB7358-A73E-415F-9F92-6AF7813A2C6E}" destId="{BAB8DCAC-2057-4C66-B849-1E93AFA9027C}" srcOrd="0" destOrd="0" presId="urn:microsoft.com/office/officeart/2005/8/layout/hierarchy2"/>
    <dgm:cxn modelId="{6651B313-BA74-424E-B569-891811FB7729}" type="presOf" srcId="{D0ED7B65-AB16-42C3-9543-715E29870772}" destId="{492BFC72-A640-4CF8-AAF2-74ED633D9AA0}" srcOrd="1" destOrd="0" presId="urn:microsoft.com/office/officeart/2005/8/layout/hierarchy2"/>
    <dgm:cxn modelId="{B15C8DB0-3E89-4763-BDBD-80123388E4D2}" type="presOf" srcId="{6BA0E227-6504-4C54-B14D-D6B73861B524}" destId="{EBDDAE9E-5416-4C03-8F19-602CB2D0B37E}" srcOrd="1" destOrd="0" presId="urn:microsoft.com/office/officeart/2005/8/layout/hierarchy2"/>
    <dgm:cxn modelId="{220CB372-62FC-4951-879C-632ACA097070}" type="presOf" srcId="{6C906ED0-B06C-45BE-813C-065EE52C7CB6}" destId="{8E5CD99B-A516-4C03-AAD8-124987BF2C5F}" srcOrd="1" destOrd="0" presId="urn:microsoft.com/office/officeart/2005/8/layout/hierarchy2"/>
    <dgm:cxn modelId="{AAF62D6B-78DD-4F66-BC4B-1746E50F9209}" type="presOf" srcId="{BAD8130D-1549-41D9-844E-375C7FA630C0}" destId="{4FE483A0-3E7E-4A96-915E-B5FE183E54A8}" srcOrd="0" destOrd="0" presId="urn:microsoft.com/office/officeart/2005/8/layout/hierarchy2"/>
    <dgm:cxn modelId="{83468D50-2D8A-4CE0-99D2-3E057E120712}" srcId="{BAD8130D-1549-41D9-844E-375C7FA630C0}" destId="{F0D191D7-FECD-4F80-A4C4-ACEE9EA5F672}" srcOrd="0" destOrd="0" parTransId="{14E8FE7C-D43C-4089-9A38-F6A1C7E345C6}" sibTransId="{6B14F50B-4AAF-435B-89DC-7190ADC331F6}"/>
    <dgm:cxn modelId="{25BBD434-9BD4-448E-BF72-AF3F0AA74773}" type="presOf" srcId="{14E8FE7C-D43C-4089-9A38-F6A1C7E345C6}" destId="{21DB9BCF-D610-41E0-9194-95BC546F38C8}" srcOrd="1" destOrd="0" presId="urn:microsoft.com/office/officeart/2005/8/layout/hierarchy2"/>
    <dgm:cxn modelId="{CD48679E-F6B8-450F-B887-49D579201098}" srcId="{9AFC5ED8-E45A-4571-9E7D-8C97F89A8587}" destId="{192BA50F-6572-44E4-A812-2F1AEFD25085}" srcOrd="0" destOrd="0" parTransId="{6BA0E227-6504-4C54-B14D-D6B73861B524}" sibTransId="{CB06A793-7BA4-43DA-996D-F6C1AB4E5A51}"/>
    <dgm:cxn modelId="{DFD2D69A-ACA5-499D-A165-97E4B1D3F518}" srcId="{0FD6C759-A8B6-428D-A2AB-F892FDC89126}" destId="{27050711-D3B3-489A-B3C2-5BB568F863D1}" srcOrd="0" destOrd="0" parTransId="{1D836A85-F325-4DE1-98E9-E9A9434CC951}" sibTransId="{00049892-5FF1-4C86-A22B-DC819ADD4A86}"/>
    <dgm:cxn modelId="{C7D68AB9-AB6E-41EE-ABF8-8B0E224ACA14}" type="presOf" srcId="{192BA50F-6572-44E4-A812-2F1AEFD25085}" destId="{6DCE86C9-4F42-4789-8745-122B50A59096}" srcOrd="0" destOrd="0" presId="urn:microsoft.com/office/officeart/2005/8/layout/hierarchy2"/>
    <dgm:cxn modelId="{B20AD3D1-0D2A-47AC-B3BF-9325BCE3DB60}" type="presOf" srcId="{1A03F824-BAEE-4ACB-B0E1-A4E3FA6ADC1D}" destId="{E790BFBA-2E41-46AE-A06F-79EA4EC4DC58}" srcOrd="1" destOrd="0" presId="urn:microsoft.com/office/officeart/2005/8/layout/hierarchy2"/>
    <dgm:cxn modelId="{F73B10D0-AC56-4C70-A2B5-32FD0688379B}" type="presOf" srcId="{29A2B6DC-AE17-4F41-BF19-B3FBD4C7DA75}" destId="{9C7CC31A-C41E-4148-8643-D75B666679A2}" srcOrd="1" destOrd="0" presId="urn:microsoft.com/office/officeart/2005/8/layout/hierarchy2"/>
    <dgm:cxn modelId="{89C1AAE3-A943-4998-A909-8D66E9B6FA5A}" type="presOf" srcId="{1A03F824-BAEE-4ACB-B0E1-A4E3FA6ADC1D}" destId="{DF354BE2-809C-4F7E-9BDD-7F3669A222AB}" srcOrd="0" destOrd="0" presId="urn:microsoft.com/office/officeart/2005/8/layout/hierarchy2"/>
    <dgm:cxn modelId="{F77ED54F-DFFE-4196-BED0-8245BFFD4853}" srcId="{D7085B46-035C-42B9-AD20-87DC6302B4D5}" destId="{98B3B763-AAE4-46F7-B92F-D010DA904EBB}" srcOrd="1" destOrd="0" parTransId="{F8FDE7E7-5961-4CE7-85AE-9E3FA5E8158D}" sibTransId="{FCA3F9E1-D37A-45CC-A20A-076396A38A1F}"/>
    <dgm:cxn modelId="{E8B14E58-36BD-4F7F-BDC5-EE092F8501B8}" type="presOf" srcId="{1D836A85-F325-4DE1-98E9-E9A9434CC951}" destId="{23723BDA-4A95-476E-958F-C28E7D89C643}" srcOrd="0" destOrd="0" presId="urn:microsoft.com/office/officeart/2005/8/layout/hierarchy2"/>
    <dgm:cxn modelId="{D15D700A-459E-4A41-8460-6BDE52444242}" type="presOf" srcId="{197C3795-49AB-4265-BF42-FB952795071F}" destId="{B50D749A-015F-4A04-B99E-46E450548F90}" srcOrd="1" destOrd="0" presId="urn:microsoft.com/office/officeart/2005/8/layout/hierarchy2"/>
    <dgm:cxn modelId="{3462CBA5-1AA8-4F20-BA8D-FD6FFD92537F}" type="presOf" srcId="{1D836A85-F325-4DE1-98E9-E9A9434CC951}" destId="{BACBE2FA-6DE2-4709-BD18-ED3114AA8BD0}" srcOrd="1" destOrd="0" presId="urn:microsoft.com/office/officeart/2005/8/layout/hierarchy2"/>
    <dgm:cxn modelId="{0FC43C6B-3E93-4A16-9791-A5BED67B816A}" type="presOf" srcId="{6C906ED0-B06C-45BE-813C-065EE52C7CB6}" destId="{E609A949-1DF8-4648-9070-5F50DCA3536C}" srcOrd="0" destOrd="0" presId="urn:microsoft.com/office/officeart/2005/8/layout/hierarchy2"/>
    <dgm:cxn modelId="{5CFCBC86-5FA6-410C-BBB5-DD672A1AE0BC}" type="presOf" srcId="{98B3B763-AAE4-46F7-B92F-D010DA904EBB}" destId="{6C16534E-7F34-4DE7-A8B8-EB0B4D64916D}" srcOrd="0" destOrd="0" presId="urn:microsoft.com/office/officeart/2005/8/layout/hierarchy2"/>
    <dgm:cxn modelId="{C3C7798E-B5AF-411B-9F94-5D3E7C0E55A6}" type="presOf" srcId="{F8FDE7E7-5961-4CE7-85AE-9E3FA5E8158D}" destId="{51576ED0-06F5-4FF3-858C-5EECB923D8D9}" srcOrd="1" destOrd="0" presId="urn:microsoft.com/office/officeart/2005/8/layout/hierarchy2"/>
    <dgm:cxn modelId="{6CD2178F-3243-46A4-9A89-37EF2A42FCA3}" type="presOf" srcId="{BC9BC383-75D5-4C20-A562-C9E89188F797}" destId="{6A8AECC0-52EB-4C3E-BE12-023ECF67FF86}" srcOrd="0" destOrd="0" presId="urn:microsoft.com/office/officeart/2005/8/layout/hierarchy2"/>
    <dgm:cxn modelId="{403127AE-6FC3-4ACC-8199-E9C33D1CF3B0}" type="presOf" srcId="{F0D191D7-FECD-4F80-A4C4-ACEE9EA5F672}" destId="{D21E0179-7FA2-4899-B394-94BE4A02F722}" srcOrd="0" destOrd="0" presId="urn:microsoft.com/office/officeart/2005/8/layout/hierarchy2"/>
    <dgm:cxn modelId="{8B96D67E-EA6A-4233-ACE2-70303208DA79}" type="presOf" srcId="{1EDBDBB4-86C7-4BAB-90C8-6695B4845389}" destId="{93DA06DD-F461-42C7-8442-BBE1A28D0D62}" srcOrd="0" destOrd="0" presId="urn:microsoft.com/office/officeart/2005/8/layout/hierarchy2"/>
    <dgm:cxn modelId="{3BB835CA-C95D-48AB-B500-C6C725B4BFD8}" type="presParOf" srcId="{B7355DDA-35FC-4F3B-9598-A903A57C3C0E}" destId="{32DB0230-6CCF-4BAE-A336-5F2CDE46DD58}" srcOrd="0" destOrd="0" presId="urn:microsoft.com/office/officeart/2005/8/layout/hierarchy2"/>
    <dgm:cxn modelId="{E0CCDA79-9003-4961-878D-18241F8E19F0}" type="presParOf" srcId="{32DB0230-6CCF-4BAE-A336-5F2CDE46DD58}" destId="{71FC2932-F7B6-4AB2-BC79-111ABB11D0FF}" srcOrd="0" destOrd="0" presId="urn:microsoft.com/office/officeart/2005/8/layout/hierarchy2"/>
    <dgm:cxn modelId="{4F7DF18F-3C23-4596-B08A-AAD52B334E53}" type="presParOf" srcId="{32DB0230-6CCF-4BAE-A336-5F2CDE46DD58}" destId="{7FA4D4C5-F469-462F-B68D-31F931187B1D}" srcOrd="1" destOrd="0" presId="urn:microsoft.com/office/officeart/2005/8/layout/hierarchy2"/>
    <dgm:cxn modelId="{E9E322C8-3F89-4B88-9798-5F180D91F2B2}" type="presParOf" srcId="{7FA4D4C5-F469-462F-B68D-31F931187B1D}" destId="{70BF91FB-0D03-4585-9C9B-3BF93B7A33B6}" srcOrd="0" destOrd="0" presId="urn:microsoft.com/office/officeart/2005/8/layout/hierarchy2"/>
    <dgm:cxn modelId="{A2A930A4-02BA-42F3-863F-C50C73DC2B5B}" type="presParOf" srcId="{70BF91FB-0D03-4585-9C9B-3BF93B7A33B6}" destId="{9C7CC31A-C41E-4148-8643-D75B666679A2}" srcOrd="0" destOrd="0" presId="urn:microsoft.com/office/officeart/2005/8/layout/hierarchy2"/>
    <dgm:cxn modelId="{5D04FDCC-DCC9-44BA-9B19-12724AD035D7}" type="presParOf" srcId="{7FA4D4C5-F469-462F-B68D-31F931187B1D}" destId="{06F75AE6-F30E-48E5-B65C-9EF048C6CAA8}" srcOrd="1" destOrd="0" presId="urn:microsoft.com/office/officeart/2005/8/layout/hierarchy2"/>
    <dgm:cxn modelId="{FAAC2175-0AD7-4692-B145-B7447FD59BEA}" type="presParOf" srcId="{06F75AE6-F30E-48E5-B65C-9EF048C6CAA8}" destId="{466A577B-E4C2-424C-9508-5F65F6F0B965}" srcOrd="0" destOrd="0" presId="urn:microsoft.com/office/officeart/2005/8/layout/hierarchy2"/>
    <dgm:cxn modelId="{9F085D08-7234-45E7-A1CB-5A61BBD0016D}" type="presParOf" srcId="{06F75AE6-F30E-48E5-B65C-9EF048C6CAA8}" destId="{2C16892B-D675-46F0-8BD8-A4BC489516E1}" srcOrd="1" destOrd="0" presId="urn:microsoft.com/office/officeart/2005/8/layout/hierarchy2"/>
    <dgm:cxn modelId="{FD8C728D-736C-45AD-B35E-1BA8D19EE0C2}" type="presParOf" srcId="{2C16892B-D675-46F0-8BD8-A4BC489516E1}" destId="{23723BDA-4A95-476E-958F-C28E7D89C643}" srcOrd="0" destOrd="0" presId="urn:microsoft.com/office/officeart/2005/8/layout/hierarchy2"/>
    <dgm:cxn modelId="{F10C0F1A-DE4F-4570-A37B-62606622B6EF}" type="presParOf" srcId="{23723BDA-4A95-476E-958F-C28E7D89C643}" destId="{BACBE2FA-6DE2-4709-BD18-ED3114AA8BD0}" srcOrd="0" destOrd="0" presId="urn:microsoft.com/office/officeart/2005/8/layout/hierarchy2"/>
    <dgm:cxn modelId="{CF9C94C2-5EF6-44E7-B533-F266B0F20D3E}" type="presParOf" srcId="{2C16892B-D675-46F0-8BD8-A4BC489516E1}" destId="{A5302EE3-A810-41AA-9325-D0253DA43A13}" srcOrd="1" destOrd="0" presId="urn:microsoft.com/office/officeart/2005/8/layout/hierarchy2"/>
    <dgm:cxn modelId="{0C720A20-469B-4A75-9F5E-39FEAA750F35}" type="presParOf" srcId="{A5302EE3-A810-41AA-9325-D0253DA43A13}" destId="{E323711F-72F2-429F-93ED-4057435DBBF3}" srcOrd="0" destOrd="0" presId="urn:microsoft.com/office/officeart/2005/8/layout/hierarchy2"/>
    <dgm:cxn modelId="{924B5D77-EA0A-4EE5-99D3-5DCDB1F00281}" type="presParOf" srcId="{A5302EE3-A810-41AA-9325-D0253DA43A13}" destId="{4EBDA7AB-5350-4362-AE1D-196CAF2B7310}" srcOrd="1" destOrd="0" presId="urn:microsoft.com/office/officeart/2005/8/layout/hierarchy2"/>
    <dgm:cxn modelId="{DDFC2EC7-4B4A-48F6-83DF-3F9A3A07A1B1}" type="presParOf" srcId="{7FA4D4C5-F469-462F-B68D-31F931187B1D}" destId="{5688137A-CCE0-4791-BB20-E9975464A09F}" srcOrd="2" destOrd="0" presId="urn:microsoft.com/office/officeart/2005/8/layout/hierarchy2"/>
    <dgm:cxn modelId="{416DF8B3-EFBA-4258-8791-B9415C79EF1B}" type="presParOf" srcId="{5688137A-CCE0-4791-BB20-E9975464A09F}" destId="{51576ED0-06F5-4FF3-858C-5EECB923D8D9}" srcOrd="0" destOrd="0" presId="urn:microsoft.com/office/officeart/2005/8/layout/hierarchy2"/>
    <dgm:cxn modelId="{C65DCEA5-BD8A-487F-AF67-5F26F0B2AB9D}" type="presParOf" srcId="{7FA4D4C5-F469-462F-B68D-31F931187B1D}" destId="{CA25445D-372E-41B7-A9BE-EBFCDAF8E568}" srcOrd="3" destOrd="0" presId="urn:microsoft.com/office/officeart/2005/8/layout/hierarchy2"/>
    <dgm:cxn modelId="{2AE8E49C-F6F1-418B-8FA8-F6A6CEA482C8}" type="presParOf" srcId="{CA25445D-372E-41B7-A9BE-EBFCDAF8E568}" destId="{6C16534E-7F34-4DE7-A8B8-EB0B4D64916D}" srcOrd="0" destOrd="0" presId="urn:microsoft.com/office/officeart/2005/8/layout/hierarchy2"/>
    <dgm:cxn modelId="{0AB8BC05-D486-4693-9EFD-D076AD97A970}" type="presParOf" srcId="{CA25445D-372E-41B7-A9BE-EBFCDAF8E568}" destId="{76B42549-E10F-4867-9E8B-40609528AEA0}" srcOrd="1" destOrd="0" presId="urn:microsoft.com/office/officeart/2005/8/layout/hierarchy2"/>
    <dgm:cxn modelId="{9DD742C3-D3EF-47CF-A2A8-3137348602F8}" type="presParOf" srcId="{76B42549-E10F-4867-9E8B-40609528AEA0}" destId="{BAB8DCAC-2057-4C66-B849-1E93AFA9027C}" srcOrd="0" destOrd="0" presId="urn:microsoft.com/office/officeart/2005/8/layout/hierarchy2"/>
    <dgm:cxn modelId="{6E33BCBA-96B0-4A62-A9C7-02CAA9096146}" type="presParOf" srcId="{BAB8DCAC-2057-4C66-B849-1E93AFA9027C}" destId="{C550D7F5-B380-4E95-8A5E-14711D025F89}" srcOrd="0" destOrd="0" presId="urn:microsoft.com/office/officeart/2005/8/layout/hierarchy2"/>
    <dgm:cxn modelId="{EF8DCAA9-9915-426A-953E-468A01F600E5}" type="presParOf" srcId="{76B42549-E10F-4867-9E8B-40609528AEA0}" destId="{8BE3D7C9-62DB-4B00-85E3-853715DA81BF}" srcOrd="1" destOrd="0" presId="urn:microsoft.com/office/officeart/2005/8/layout/hierarchy2"/>
    <dgm:cxn modelId="{E5F7A143-F4CB-4CED-8C88-251577E112FA}" type="presParOf" srcId="{8BE3D7C9-62DB-4B00-85E3-853715DA81BF}" destId="{24E06CCF-362D-44F6-91B1-B5CE08AB8300}" srcOrd="0" destOrd="0" presId="urn:microsoft.com/office/officeart/2005/8/layout/hierarchy2"/>
    <dgm:cxn modelId="{6ACB5915-272E-4A78-8BE8-40D14C032C8B}" type="presParOf" srcId="{8BE3D7C9-62DB-4B00-85E3-853715DA81BF}" destId="{A51B29B6-2EC2-4E0A-B8D8-28A85FDE85DF}" srcOrd="1" destOrd="0" presId="urn:microsoft.com/office/officeart/2005/8/layout/hierarchy2"/>
    <dgm:cxn modelId="{91020C04-0F85-4761-9F79-377FB7FE4711}" type="presParOf" srcId="{7FA4D4C5-F469-462F-B68D-31F931187B1D}" destId="{DF354BE2-809C-4F7E-9BDD-7F3669A222AB}" srcOrd="4" destOrd="0" presId="urn:microsoft.com/office/officeart/2005/8/layout/hierarchy2"/>
    <dgm:cxn modelId="{2FF72EA4-CCB3-48F5-9E3D-B9CD2AB1CEDC}" type="presParOf" srcId="{DF354BE2-809C-4F7E-9BDD-7F3669A222AB}" destId="{E790BFBA-2E41-46AE-A06F-79EA4EC4DC58}" srcOrd="0" destOrd="0" presId="urn:microsoft.com/office/officeart/2005/8/layout/hierarchy2"/>
    <dgm:cxn modelId="{F58529E6-970C-458A-97BA-B01C215D4424}" type="presParOf" srcId="{7FA4D4C5-F469-462F-B68D-31F931187B1D}" destId="{0978F276-F436-4C97-B1BE-186B64439538}" srcOrd="5" destOrd="0" presId="urn:microsoft.com/office/officeart/2005/8/layout/hierarchy2"/>
    <dgm:cxn modelId="{7D3D4651-4336-469C-8F58-7B52A60B23F9}" type="presParOf" srcId="{0978F276-F436-4C97-B1BE-186B64439538}" destId="{4FE483A0-3E7E-4A96-915E-B5FE183E54A8}" srcOrd="0" destOrd="0" presId="urn:microsoft.com/office/officeart/2005/8/layout/hierarchy2"/>
    <dgm:cxn modelId="{658FFF30-4674-48D7-9988-A90F0CA86552}" type="presParOf" srcId="{0978F276-F436-4C97-B1BE-186B64439538}" destId="{F83131C8-9D17-4037-BFB0-228AF1D4656A}" srcOrd="1" destOrd="0" presId="urn:microsoft.com/office/officeart/2005/8/layout/hierarchy2"/>
    <dgm:cxn modelId="{57F2A3F7-CD41-4CC5-9BC1-F7AC2AAB9068}" type="presParOf" srcId="{F83131C8-9D17-4037-BFB0-228AF1D4656A}" destId="{2E888028-BD89-4623-9F8E-E0A8127623DA}" srcOrd="0" destOrd="0" presId="urn:microsoft.com/office/officeart/2005/8/layout/hierarchy2"/>
    <dgm:cxn modelId="{9C74B7C0-FF76-4BF8-A5C9-D558115FD8E4}" type="presParOf" srcId="{2E888028-BD89-4623-9F8E-E0A8127623DA}" destId="{21DB9BCF-D610-41E0-9194-95BC546F38C8}" srcOrd="0" destOrd="0" presId="urn:microsoft.com/office/officeart/2005/8/layout/hierarchy2"/>
    <dgm:cxn modelId="{AEAF94ED-9CC0-470B-8A0A-726F7E998EB7}" type="presParOf" srcId="{F83131C8-9D17-4037-BFB0-228AF1D4656A}" destId="{18DF288C-E07D-49DA-BDBA-23DA0A5347FC}" srcOrd="1" destOrd="0" presId="urn:microsoft.com/office/officeart/2005/8/layout/hierarchy2"/>
    <dgm:cxn modelId="{664D0EB1-7BD6-4A09-A1CB-46904F9E8AE9}" type="presParOf" srcId="{18DF288C-E07D-49DA-BDBA-23DA0A5347FC}" destId="{D21E0179-7FA2-4899-B394-94BE4A02F722}" srcOrd="0" destOrd="0" presId="urn:microsoft.com/office/officeart/2005/8/layout/hierarchy2"/>
    <dgm:cxn modelId="{AD2842EA-9DE5-4FB8-B42C-2C4BAE109040}" type="presParOf" srcId="{18DF288C-E07D-49DA-BDBA-23DA0A5347FC}" destId="{50FA1CF3-DCE0-4262-84E8-F35A58F9909E}" srcOrd="1" destOrd="0" presId="urn:microsoft.com/office/officeart/2005/8/layout/hierarchy2"/>
    <dgm:cxn modelId="{9FA301F3-A678-4159-AEFB-580D810ECD8D}" type="presParOf" srcId="{7FA4D4C5-F469-462F-B68D-31F931187B1D}" destId="{FE7441F1-8F49-4EA4-BBEA-3EED20B79D20}" srcOrd="6" destOrd="0" presId="urn:microsoft.com/office/officeart/2005/8/layout/hierarchy2"/>
    <dgm:cxn modelId="{A3F33799-7525-4102-B744-FBFAAF59FC95}" type="presParOf" srcId="{FE7441F1-8F49-4EA4-BBEA-3EED20B79D20}" destId="{B50D749A-015F-4A04-B99E-46E450548F90}" srcOrd="0" destOrd="0" presId="urn:microsoft.com/office/officeart/2005/8/layout/hierarchy2"/>
    <dgm:cxn modelId="{7ABA4CAC-CC50-4A25-BBCD-A5B625B1E3D1}" type="presParOf" srcId="{7FA4D4C5-F469-462F-B68D-31F931187B1D}" destId="{B7E01311-5116-4D2F-87CC-87CEA50EEA57}" srcOrd="7" destOrd="0" presId="urn:microsoft.com/office/officeart/2005/8/layout/hierarchy2"/>
    <dgm:cxn modelId="{2AFEEF1B-8FC2-4934-860D-3A087BD19686}" type="presParOf" srcId="{B7E01311-5116-4D2F-87CC-87CEA50EEA57}" destId="{2914759E-4F2B-4B95-B5E1-51149CA62278}" srcOrd="0" destOrd="0" presId="urn:microsoft.com/office/officeart/2005/8/layout/hierarchy2"/>
    <dgm:cxn modelId="{14756639-BE31-442E-82D6-C255F618266F}" type="presParOf" srcId="{B7E01311-5116-4D2F-87CC-87CEA50EEA57}" destId="{79C7BF6A-638B-4757-B8E9-2C2B15E4A473}" srcOrd="1" destOrd="0" presId="urn:microsoft.com/office/officeart/2005/8/layout/hierarchy2"/>
    <dgm:cxn modelId="{2F80B939-F4A7-4B4D-A044-4F60427DCBEA}" type="presParOf" srcId="{79C7BF6A-638B-4757-B8E9-2C2B15E4A473}" destId="{05125BDD-C2E5-4436-ADE5-EA616F8472B1}" srcOrd="0" destOrd="0" presId="urn:microsoft.com/office/officeart/2005/8/layout/hierarchy2"/>
    <dgm:cxn modelId="{9FD518E9-5829-4949-ABF4-9D84E8CD400A}" type="presParOf" srcId="{05125BDD-C2E5-4436-ADE5-EA616F8472B1}" destId="{EBDDAE9E-5416-4C03-8F19-602CB2D0B37E}" srcOrd="0" destOrd="0" presId="urn:microsoft.com/office/officeart/2005/8/layout/hierarchy2"/>
    <dgm:cxn modelId="{C696A17A-5160-4016-8360-D711BBE574BA}" type="presParOf" srcId="{79C7BF6A-638B-4757-B8E9-2C2B15E4A473}" destId="{281BC073-5D62-4322-8FB2-78B793FC1F20}" srcOrd="1" destOrd="0" presId="urn:microsoft.com/office/officeart/2005/8/layout/hierarchy2"/>
    <dgm:cxn modelId="{95241044-0D8E-4285-829A-37C46EBF5577}" type="presParOf" srcId="{281BC073-5D62-4322-8FB2-78B793FC1F20}" destId="{6DCE86C9-4F42-4789-8745-122B50A59096}" srcOrd="0" destOrd="0" presId="urn:microsoft.com/office/officeart/2005/8/layout/hierarchy2"/>
    <dgm:cxn modelId="{E8974CC3-7470-4C39-8804-C4FDF0182223}" type="presParOf" srcId="{281BC073-5D62-4322-8FB2-78B793FC1F20}" destId="{7460C9A7-049B-44CE-9CD5-C0D5CCB633D2}" srcOrd="1" destOrd="0" presId="urn:microsoft.com/office/officeart/2005/8/layout/hierarchy2"/>
    <dgm:cxn modelId="{6767F5FA-D587-493B-AB54-94F1F6BB97DC}" type="presParOf" srcId="{7FA4D4C5-F469-462F-B68D-31F931187B1D}" destId="{7D25DA6F-9089-4EA3-8ECA-F0E5D5B44D51}" srcOrd="8" destOrd="0" presId="urn:microsoft.com/office/officeart/2005/8/layout/hierarchy2"/>
    <dgm:cxn modelId="{E4D476A7-F38D-4EFE-8B03-EC304C4C6964}" type="presParOf" srcId="{7D25DA6F-9089-4EA3-8ECA-F0E5D5B44D51}" destId="{492BFC72-A640-4CF8-AAF2-74ED633D9AA0}" srcOrd="0" destOrd="0" presId="urn:microsoft.com/office/officeart/2005/8/layout/hierarchy2"/>
    <dgm:cxn modelId="{8CCDE9F8-2064-4DAA-B885-713259700F75}" type="presParOf" srcId="{7FA4D4C5-F469-462F-B68D-31F931187B1D}" destId="{12F8B7B2-3A4F-4084-A22B-B63FA3AF749A}" srcOrd="9" destOrd="0" presId="urn:microsoft.com/office/officeart/2005/8/layout/hierarchy2"/>
    <dgm:cxn modelId="{79D9ECA0-B497-4B2E-A470-9C84E6875DB5}" type="presParOf" srcId="{12F8B7B2-3A4F-4084-A22B-B63FA3AF749A}" destId="{93DA06DD-F461-42C7-8442-BBE1A28D0D62}" srcOrd="0" destOrd="0" presId="urn:microsoft.com/office/officeart/2005/8/layout/hierarchy2"/>
    <dgm:cxn modelId="{B5B134F0-A584-4BED-9AEB-0A225D02F306}" type="presParOf" srcId="{12F8B7B2-3A4F-4084-A22B-B63FA3AF749A}" destId="{31F84E14-AA16-451A-A567-28610D69C8DD}" srcOrd="1" destOrd="0" presId="urn:microsoft.com/office/officeart/2005/8/layout/hierarchy2"/>
    <dgm:cxn modelId="{397EEB5D-7DA6-4A5D-B0E9-AB5D51C092BF}" type="presParOf" srcId="{31F84E14-AA16-451A-A567-28610D69C8DD}" destId="{E609A949-1DF8-4648-9070-5F50DCA3536C}" srcOrd="0" destOrd="0" presId="urn:microsoft.com/office/officeart/2005/8/layout/hierarchy2"/>
    <dgm:cxn modelId="{9D8C776D-2396-4E8F-9CBF-E2C6FCA881D8}" type="presParOf" srcId="{E609A949-1DF8-4648-9070-5F50DCA3536C}" destId="{8E5CD99B-A516-4C03-AAD8-124987BF2C5F}" srcOrd="0" destOrd="0" presId="urn:microsoft.com/office/officeart/2005/8/layout/hierarchy2"/>
    <dgm:cxn modelId="{F64DB053-34DF-4564-BFC1-18EA1F2D3B1B}" type="presParOf" srcId="{31F84E14-AA16-451A-A567-28610D69C8DD}" destId="{370A3782-6A02-4EAF-BCC9-DBB2895CAE9C}" srcOrd="1" destOrd="0" presId="urn:microsoft.com/office/officeart/2005/8/layout/hierarchy2"/>
    <dgm:cxn modelId="{9B7D45CC-133E-4E52-A0D5-80E97CC9FF77}" type="presParOf" srcId="{370A3782-6A02-4EAF-BCC9-DBB2895CAE9C}" destId="{6A8AECC0-52EB-4C3E-BE12-023ECF67FF86}" srcOrd="0" destOrd="0" presId="urn:microsoft.com/office/officeart/2005/8/layout/hierarchy2"/>
    <dgm:cxn modelId="{A6A26E8C-0E33-4E7B-B072-37A11A6509D6}" type="presParOf" srcId="{370A3782-6A02-4EAF-BCC9-DBB2895CAE9C}" destId="{784B0E59-5470-48ED-BF72-3FE51BB2C4F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148F3A-703E-4C19-B89F-A052888E5669}"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0BCF11E5-A49E-433C-998D-750DDD18EDCF}">
      <dgm:prSet custT="1"/>
      <dgm:spPr/>
      <dgm:t>
        <a:bodyPr/>
        <a:lstStyle/>
        <a:p>
          <a:pPr rtl="1"/>
          <a:r>
            <a:rPr lang="fa-IR" sz="1600" dirty="0" smtClean="0">
              <a:cs typeface="B Koodak" pitchFamily="2" charset="-78"/>
            </a:rPr>
            <a:t>برخی از این شیوه ها</a:t>
          </a:r>
          <a:endParaRPr lang="fa-IR" sz="1600" dirty="0">
            <a:cs typeface="B Koodak" pitchFamily="2" charset="-78"/>
          </a:endParaRPr>
        </a:p>
      </dgm:t>
    </dgm:pt>
    <dgm:pt modelId="{96D4001C-6681-413A-B043-2724AC4BDB56}" type="parTrans" cxnId="{4C4FD3BA-23A9-451E-80F5-BD75AEC98E40}">
      <dgm:prSet/>
      <dgm:spPr/>
      <dgm:t>
        <a:bodyPr/>
        <a:lstStyle/>
        <a:p>
          <a:pPr rtl="1"/>
          <a:endParaRPr lang="fa-IR" sz="1600">
            <a:cs typeface="B Koodak" pitchFamily="2" charset="-78"/>
          </a:endParaRPr>
        </a:p>
      </dgm:t>
    </dgm:pt>
    <dgm:pt modelId="{2FD7CBC1-2B5D-4AA8-A8F9-1C2923252E30}" type="sibTrans" cxnId="{4C4FD3BA-23A9-451E-80F5-BD75AEC98E40}">
      <dgm:prSet/>
      <dgm:spPr/>
      <dgm:t>
        <a:bodyPr/>
        <a:lstStyle/>
        <a:p>
          <a:pPr rtl="1"/>
          <a:endParaRPr lang="fa-IR" sz="1600">
            <a:cs typeface="B Koodak" pitchFamily="2" charset="-78"/>
          </a:endParaRPr>
        </a:p>
      </dgm:t>
    </dgm:pt>
    <dgm:pt modelId="{F83077D0-E0A5-4551-8309-596C553ED58B}">
      <dgm:prSet custT="1"/>
      <dgm:spPr/>
      <dgm:t>
        <a:bodyPr/>
        <a:lstStyle/>
        <a:p>
          <a:pPr rtl="1"/>
          <a:r>
            <a:rPr lang="fa-IR" sz="1600" dirty="0" smtClean="0">
              <a:cs typeface="B Koodak" pitchFamily="2" charset="-78"/>
            </a:rPr>
            <a:t>تحقیر و استهزاء</a:t>
          </a:r>
          <a:endParaRPr lang="fa-IR" sz="1600" dirty="0">
            <a:cs typeface="B Koodak" pitchFamily="2" charset="-78"/>
          </a:endParaRPr>
        </a:p>
      </dgm:t>
    </dgm:pt>
    <dgm:pt modelId="{5277A174-F98D-4A6A-9B2C-EDE15D268F9C}" type="parTrans" cxnId="{2348BE8B-341E-4BF6-8791-4D8076FC30D2}">
      <dgm:prSet custT="1"/>
      <dgm:spPr/>
      <dgm:t>
        <a:bodyPr/>
        <a:lstStyle/>
        <a:p>
          <a:pPr rtl="1"/>
          <a:endParaRPr lang="fa-IR" sz="1600">
            <a:cs typeface="B Koodak" pitchFamily="2" charset="-78"/>
          </a:endParaRPr>
        </a:p>
      </dgm:t>
    </dgm:pt>
    <dgm:pt modelId="{F7091565-82BE-4712-9910-24E1BF387E4A}" type="sibTrans" cxnId="{2348BE8B-341E-4BF6-8791-4D8076FC30D2}">
      <dgm:prSet/>
      <dgm:spPr/>
      <dgm:t>
        <a:bodyPr/>
        <a:lstStyle/>
        <a:p>
          <a:pPr rtl="1"/>
          <a:endParaRPr lang="fa-IR" sz="1600">
            <a:cs typeface="B Koodak" pitchFamily="2" charset="-78"/>
          </a:endParaRPr>
        </a:p>
      </dgm:t>
    </dgm:pt>
    <dgm:pt modelId="{B9AB2960-BDDA-4648-8D9A-1D8E7C851A8F}">
      <dgm:prSet custT="1"/>
      <dgm:spPr/>
      <dgm:t>
        <a:bodyPr/>
        <a:lstStyle/>
        <a:p>
          <a:pPr rtl="1"/>
          <a:r>
            <a:rPr lang="fa-IR" sz="1600" dirty="0" smtClean="0">
              <a:cs typeface="B Koodak" pitchFamily="2" charset="-78"/>
            </a:rPr>
            <a:t>وَ لَقَدْ أَرْسَلْنَا مِن قَبْلِكَ فىِ شِيَعِ الْأَوَّلِينَ / وَ مَا يَأْتِيهِم مِّن رَّسُولٍ إِلَّا كاَنُواْ بِهِ يَسْتهَزِءُونَ(حجر / 11)</a:t>
          </a:r>
          <a:endParaRPr lang="fa-IR" sz="1600" dirty="0">
            <a:cs typeface="B Koodak" pitchFamily="2" charset="-78"/>
          </a:endParaRPr>
        </a:p>
      </dgm:t>
    </dgm:pt>
    <dgm:pt modelId="{6DE8F2DE-7597-4D94-830E-061703A713E6}" type="parTrans" cxnId="{46813269-2B2A-4025-B042-AB5AC0D5FAED}">
      <dgm:prSet custT="1"/>
      <dgm:spPr/>
      <dgm:t>
        <a:bodyPr/>
        <a:lstStyle/>
        <a:p>
          <a:pPr rtl="1"/>
          <a:endParaRPr lang="fa-IR" sz="1600">
            <a:cs typeface="B Koodak" pitchFamily="2" charset="-78"/>
          </a:endParaRPr>
        </a:p>
      </dgm:t>
    </dgm:pt>
    <dgm:pt modelId="{B842D962-410A-4CB5-8B82-46A51DE70452}" type="sibTrans" cxnId="{46813269-2B2A-4025-B042-AB5AC0D5FAED}">
      <dgm:prSet/>
      <dgm:spPr/>
      <dgm:t>
        <a:bodyPr/>
        <a:lstStyle/>
        <a:p>
          <a:pPr rtl="1"/>
          <a:endParaRPr lang="fa-IR" sz="1600">
            <a:cs typeface="B Koodak" pitchFamily="2" charset="-78"/>
          </a:endParaRPr>
        </a:p>
      </dgm:t>
    </dgm:pt>
    <dgm:pt modelId="{752E5164-80A6-43CA-945E-02978C198EA4}">
      <dgm:prSet custT="1"/>
      <dgm:spPr/>
      <dgm:t>
        <a:bodyPr/>
        <a:lstStyle/>
        <a:p>
          <a:pPr rtl="1"/>
          <a:r>
            <a:rPr lang="fa-IR" sz="1600" dirty="0" smtClean="0">
              <a:cs typeface="B Koodak" pitchFamily="2" charset="-78"/>
            </a:rPr>
            <a:t>افترا و نسبت های ناروا</a:t>
          </a:r>
          <a:endParaRPr lang="fa-IR" sz="1600" dirty="0">
            <a:cs typeface="B Koodak" pitchFamily="2" charset="-78"/>
          </a:endParaRPr>
        </a:p>
      </dgm:t>
    </dgm:pt>
    <dgm:pt modelId="{BE4F2DC2-5BB4-451D-AF35-12D13E2E5C3D}" type="parTrans" cxnId="{148C1080-497C-4572-A439-446FC459494C}">
      <dgm:prSet custT="1"/>
      <dgm:spPr/>
      <dgm:t>
        <a:bodyPr/>
        <a:lstStyle/>
        <a:p>
          <a:pPr rtl="1"/>
          <a:endParaRPr lang="fa-IR" sz="1600">
            <a:cs typeface="B Koodak" pitchFamily="2" charset="-78"/>
          </a:endParaRPr>
        </a:p>
      </dgm:t>
    </dgm:pt>
    <dgm:pt modelId="{7ACC0B57-1821-49C3-A2B3-7B575E6D5BCE}" type="sibTrans" cxnId="{148C1080-497C-4572-A439-446FC459494C}">
      <dgm:prSet/>
      <dgm:spPr/>
      <dgm:t>
        <a:bodyPr/>
        <a:lstStyle/>
        <a:p>
          <a:pPr rtl="1"/>
          <a:endParaRPr lang="fa-IR" sz="1600">
            <a:cs typeface="B Koodak" pitchFamily="2" charset="-78"/>
          </a:endParaRPr>
        </a:p>
      </dgm:t>
    </dgm:pt>
    <dgm:pt modelId="{41D20887-F5EA-4953-A40D-0FAD1F2A4F32}">
      <dgm:prSet custT="1"/>
      <dgm:spPr/>
      <dgm:t>
        <a:bodyPr/>
        <a:lstStyle/>
        <a:p>
          <a:pPr rtl="1"/>
          <a:r>
            <a:rPr lang="fa-IR" sz="1600" dirty="0" smtClean="0">
              <a:cs typeface="B Koodak" pitchFamily="2" charset="-78"/>
            </a:rPr>
            <a:t>وَ إِلىَ‏ عَادٍ أَخَاهُمْ هُودًا  ...  قَالَ الْمَلَأُ الَّذِينَ كَفَرُواْ مِن قَوْمِهِ إِنَّا لَنرََئكَ فىِ سَفَاهَةٍ وَ إِنَّا لَنَظُنُّكَ مِنَ الْكَاذِبِينَ (اعراف / 66)</a:t>
          </a:r>
          <a:endParaRPr lang="fa-IR" sz="1600" dirty="0">
            <a:cs typeface="B Koodak" pitchFamily="2" charset="-78"/>
          </a:endParaRPr>
        </a:p>
      </dgm:t>
    </dgm:pt>
    <dgm:pt modelId="{B17742BA-7555-4936-A479-B428AA95552F}" type="parTrans" cxnId="{26C72C85-D58D-4428-94AC-1C6287729745}">
      <dgm:prSet custT="1"/>
      <dgm:spPr/>
      <dgm:t>
        <a:bodyPr/>
        <a:lstStyle/>
        <a:p>
          <a:pPr rtl="1"/>
          <a:endParaRPr lang="fa-IR" sz="1600">
            <a:cs typeface="B Koodak" pitchFamily="2" charset="-78"/>
          </a:endParaRPr>
        </a:p>
      </dgm:t>
    </dgm:pt>
    <dgm:pt modelId="{0818B18D-DEA6-4AE5-9AB8-BBF5D61BFAAB}" type="sibTrans" cxnId="{26C72C85-D58D-4428-94AC-1C6287729745}">
      <dgm:prSet/>
      <dgm:spPr/>
      <dgm:t>
        <a:bodyPr/>
        <a:lstStyle/>
        <a:p>
          <a:pPr rtl="1"/>
          <a:endParaRPr lang="fa-IR" sz="1600">
            <a:cs typeface="B Koodak" pitchFamily="2" charset="-78"/>
          </a:endParaRPr>
        </a:p>
      </dgm:t>
    </dgm:pt>
    <dgm:pt modelId="{1F3588A6-324E-4F31-9F3D-3FDE717F459F}">
      <dgm:prSet custT="1"/>
      <dgm:spPr/>
      <dgm:t>
        <a:bodyPr/>
        <a:lstStyle/>
        <a:p>
          <a:pPr rtl="1"/>
          <a:r>
            <a:rPr lang="fa-IR" sz="1600" dirty="0" smtClean="0">
              <a:cs typeface="B Koodak" pitchFamily="2" charset="-78"/>
            </a:rPr>
            <a:t>كَذَالِكَ مَا أَتىَ الَّذِينَ مِن قَبْلِهِم مِّن رَّسُولٍ إِلَّا قَالُواْ سَاحِرٌ أَوْ مجَنُونٌ(ذاریات / 52)</a:t>
          </a:r>
          <a:endParaRPr lang="fa-IR" sz="1600" dirty="0">
            <a:cs typeface="B Koodak" pitchFamily="2" charset="-78"/>
          </a:endParaRPr>
        </a:p>
      </dgm:t>
    </dgm:pt>
    <dgm:pt modelId="{58F5C1FD-44EF-4A9A-8C93-45D62A1D0F5F}" type="parTrans" cxnId="{FF435622-1017-44F5-B8D8-4BEC7F217CFD}">
      <dgm:prSet custT="1"/>
      <dgm:spPr/>
      <dgm:t>
        <a:bodyPr/>
        <a:lstStyle/>
        <a:p>
          <a:pPr rtl="1"/>
          <a:endParaRPr lang="fa-IR" sz="1600">
            <a:cs typeface="B Koodak" pitchFamily="2" charset="-78"/>
          </a:endParaRPr>
        </a:p>
      </dgm:t>
    </dgm:pt>
    <dgm:pt modelId="{91A1A508-76E6-4633-89AD-70E9671273DF}" type="sibTrans" cxnId="{FF435622-1017-44F5-B8D8-4BEC7F217CFD}">
      <dgm:prSet/>
      <dgm:spPr/>
      <dgm:t>
        <a:bodyPr/>
        <a:lstStyle/>
        <a:p>
          <a:pPr rtl="1"/>
          <a:endParaRPr lang="fa-IR" sz="1600">
            <a:cs typeface="B Koodak" pitchFamily="2" charset="-78"/>
          </a:endParaRPr>
        </a:p>
      </dgm:t>
    </dgm:pt>
    <dgm:pt modelId="{E1990AE3-8D31-4437-9434-BF5B4ED95722}">
      <dgm:prSet custT="1"/>
      <dgm:spPr/>
      <dgm:t>
        <a:bodyPr/>
        <a:lstStyle/>
        <a:p>
          <a:pPr rtl="1"/>
          <a:r>
            <a:rPr lang="fa-IR" sz="1600" dirty="0" smtClean="0">
              <a:cs typeface="B Koodak" pitchFamily="2" charset="-78"/>
            </a:rPr>
            <a:t>مجادله و مغالطه</a:t>
          </a:r>
          <a:endParaRPr lang="fa-IR" sz="1600" dirty="0">
            <a:cs typeface="B Koodak" pitchFamily="2" charset="-78"/>
          </a:endParaRPr>
        </a:p>
      </dgm:t>
    </dgm:pt>
    <dgm:pt modelId="{68BAE0B9-673C-43DB-8E18-E8335EE5F895}" type="parTrans" cxnId="{2503B8D7-2208-4D8E-B39E-33593C58AE05}">
      <dgm:prSet custT="1"/>
      <dgm:spPr/>
      <dgm:t>
        <a:bodyPr/>
        <a:lstStyle/>
        <a:p>
          <a:pPr rtl="1"/>
          <a:endParaRPr lang="fa-IR" sz="1600">
            <a:cs typeface="B Koodak" pitchFamily="2" charset="-78"/>
          </a:endParaRPr>
        </a:p>
      </dgm:t>
    </dgm:pt>
    <dgm:pt modelId="{57393CCB-9DAE-4C4E-B511-201B09DC2B14}" type="sibTrans" cxnId="{2503B8D7-2208-4D8E-B39E-33593C58AE05}">
      <dgm:prSet/>
      <dgm:spPr/>
      <dgm:t>
        <a:bodyPr/>
        <a:lstStyle/>
        <a:p>
          <a:pPr rtl="1"/>
          <a:endParaRPr lang="fa-IR" sz="1600">
            <a:cs typeface="B Koodak" pitchFamily="2" charset="-78"/>
          </a:endParaRPr>
        </a:p>
      </dgm:t>
    </dgm:pt>
    <dgm:pt modelId="{771DD631-8944-453E-9A97-7F35511CDC26}">
      <dgm:prSet custT="1"/>
      <dgm:spPr/>
      <dgm:t>
        <a:bodyPr/>
        <a:lstStyle/>
        <a:p>
          <a:pPr rtl="1"/>
          <a:r>
            <a:rPr lang="fa-IR" sz="1600" dirty="0" smtClean="0">
              <a:cs typeface="B Koodak" pitchFamily="2" charset="-78"/>
            </a:rPr>
            <a:t>وَ كَذَالِكَ جَعَلْنَا لِكلُ‏ِّ نَبىِ‏ٍّ عَدُوًّا شَيَاطِينَ الْانسِ وَ الْجِنّ‏ِ يُوحِى بَعْضُهُمْ إِلىَ‏ بَعْضٍ زُخْرُفَ الْقَوْلِ غُرُورًا  وَ لَوْ شَاءَ رَبُّكَ مَا فَعَلُوهُ  فَذَرْهُمْ وَ مَا يَفْترَونَ (انعام / 112)</a:t>
          </a:r>
          <a:endParaRPr lang="fa-IR" sz="1600" dirty="0">
            <a:cs typeface="B Koodak" pitchFamily="2" charset="-78"/>
          </a:endParaRPr>
        </a:p>
      </dgm:t>
    </dgm:pt>
    <dgm:pt modelId="{A1F33D9A-46A3-4CA2-813E-A074FAF35E4D}" type="parTrans" cxnId="{7D5D3D40-3A20-44A0-A9DE-C8D2FE43DC8A}">
      <dgm:prSet custT="1"/>
      <dgm:spPr/>
      <dgm:t>
        <a:bodyPr/>
        <a:lstStyle/>
        <a:p>
          <a:pPr rtl="1"/>
          <a:endParaRPr lang="fa-IR" sz="1600">
            <a:cs typeface="B Koodak" pitchFamily="2" charset="-78"/>
          </a:endParaRPr>
        </a:p>
      </dgm:t>
    </dgm:pt>
    <dgm:pt modelId="{4EDF9137-EA87-4B94-9B80-BA7C5CD3170B}" type="sibTrans" cxnId="{7D5D3D40-3A20-44A0-A9DE-C8D2FE43DC8A}">
      <dgm:prSet/>
      <dgm:spPr/>
      <dgm:t>
        <a:bodyPr/>
        <a:lstStyle/>
        <a:p>
          <a:pPr rtl="1"/>
          <a:endParaRPr lang="fa-IR" sz="1600">
            <a:cs typeface="B Koodak" pitchFamily="2" charset="-78"/>
          </a:endParaRPr>
        </a:p>
      </dgm:t>
    </dgm:pt>
    <dgm:pt modelId="{665E7C3A-4BA6-4CEC-B850-5EEE301FAEDE}">
      <dgm:prSet custT="1"/>
      <dgm:spPr/>
      <dgm:t>
        <a:bodyPr/>
        <a:lstStyle/>
        <a:p>
          <a:pPr rtl="1"/>
          <a:r>
            <a:rPr lang="fa-IR" sz="1600" dirty="0" smtClean="0">
              <a:cs typeface="B Koodak" pitchFamily="2" charset="-78"/>
            </a:rPr>
            <a:t>وَ مَا أَرْسَلْنَا فىِ قَرْيَةٍ مِّن نَّذِيرٍ إِلَّا قَالَ مُترْفُوهَا إِنَّا بِمَا أُرْسِلْتُم بِهِ كَفِرُونَ / وَ قَالُواْ نحَنُ أَكْثرَ أَمْوَالًا وَ أَوْلَادًا وَ مَا نحَنُ بِمُعَذَّبِينَ (سبأ / 35)</a:t>
          </a:r>
          <a:endParaRPr lang="fa-IR" sz="1600" dirty="0">
            <a:cs typeface="B Koodak" pitchFamily="2" charset="-78"/>
          </a:endParaRPr>
        </a:p>
      </dgm:t>
    </dgm:pt>
    <dgm:pt modelId="{E607E070-0FE7-4C00-9426-C67453649694}" type="parTrans" cxnId="{4E6F259F-8456-4D4C-BAC1-8F748EB03E81}">
      <dgm:prSet custT="1"/>
      <dgm:spPr/>
      <dgm:t>
        <a:bodyPr/>
        <a:lstStyle/>
        <a:p>
          <a:pPr rtl="1"/>
          <a:endParaRPr lang="fa-IR" sz="1600">
            <a:cs typeface="B Koodak" pitchFamily="2" charset="-78"/>
          </a:endParaRPr>
        </a:p>
      </dgm:t>
    </dgm:pt>
    <dgm:pt modelId="{1BD6C85C-D38A-4AA1-9542-CD7BD19AAA42}" type="sibTrans" cxnId="{4E6F259F-8456-4D4C-BAC1-8F748EB03E81}">
      <dgm:prSet/>
      <dgm:spPr/>
      <dgm:t>
        <a:bodyPr/>
        <a:lstStyle/>
        <a:p>
          <a:pPr rtl="1"/>
          <a:endParaRPr lang="fa-IR" sz="1600">
            <a:cs typeface="B Koodak" pitchFamily="2" charset="-78"/>
          </a:endParaRPr>
        </a:p>
      </dgm:t>
    </dgm:pt>
    <dgm:pt modelId="{105021E3-EA95-47D5-9EC9-B387C4ED80B5}">
      <dgm:prSet custT="1"/>
      <dgm:spPr/>
      <dgm:t>
        <a:bodyPr/>
        <a:lstStyle/>
        <a:p>
          <a:pPr rtl="1"/>
          <a:r>
            <a:rPr lang="fa-IR" sz="1600" dirty="0" smtClean="0">
              <a:cs typeface="B Koodak" pitchFamily="2" charset="-78"/>
            </a:rPr>
            <a:t>وَ قَالَ الَّذِينَ لَا يَعْلَمُونَ لَوْ لَا يُكلَِّمُنَا اللَّهُ أَوْ تَأْتِينَا ءَايَةٌ  كَذَالِكَ قَالَ الَّذِينَ مِن قَبْلِهِم مِّثْلَ قَوْلِهِم (بقره / 188)</a:t>
          </a:r>
          <a:endParaRPr lang="fa-IR" sz="1600" dirty="0">
            <a:cs typeface="B Koodak" pitchFamily="2" charset="-78"/>
          </a:endParaRPr>
        </a:p>
      </dgm:t>
    </dgm:pt>
    <dgm:pt modelId="{2811708D-3EF7-4171-AD8E-E6A5921E7917}" type="parTrans" cxnId="{B0308041-3BEE-4BFA-ABF5-6A446B1E645B}">
      <dgm:prSet custT="1"/>
      <dgm:spPr/>
      <dgm:t>
        <a:bodyPr/>
        <a:lstStyle/>
        <a:p>
          <a:pPr rtl="1"/>
          <a:endParaRPr lang="fa-IR" sz="1600">
            <a:cs typeface="B Koodak" pitchFamily="2" charset="-78"/>
          </a:endParaRPr>
        </a:p>
      </dgm:t>
    </dgm:pt>
    <dgm:pt modelId="{85073D7C-8586-44F8-A5E4-86AEBE2F2F8F}" type="sibTrans" cxnId="{B0308041-3BEE-4BFA-ABF5-6A446B1E645B}">
      <dgm:prSet/>
      <dgm:spPr/>
      <dgm:t>
        <a:bodyPr/>
        <a:lstStyle/>
        <a:p>
          <a:pPr rtl="1"/>
          <a:endParaRPr lang="fa-IR" sz="1600">
            <a:cs typeface="B Koodak" pitchFamily="2" charset="-78"/>
          </a:endParaRPr>
        </a:p>
      </dgm:t>
    </dgm:pt>
    <dgm:pt modelId="{4881DEE6-1B74-4E66-8AB9-5B819D2B98A9}">
      <dgm:prSet custT="1"/>
      <dgm:spPr/>
      <dgm:t>
        <a:bodyPr/>
        <a:lstStyle/>
        <a:p>
          <a:pPr rtl="1"/>
          <a:r>
            <a:rPr lang="fa-IR" sz="1600" dirty="0" smtClean="0">
              <a:cs typeface="B Koodak" pitchFamily="2" charset="-78"/>
            </a:rPr>
            <a:t>تهدید و تطمیع</a:t>
          </a:r>
          <a:endParaRPr lang="fa-IR" sz="1600" dirty="0">
            <a:cs typeface="B Koodak" pitchFamily="2" charset="-78"/>
          </a:endParaRPr>
        </a:p>
      </dgm:t>
    </dgm:pt>
    <dgm:pt modelId="{DC834D46-FBC5-4A5F-AFCE-06517A82DC25}" type="parTrans" cxnId="{3BA20866-575F-40F4-A11F-C162C64CD087}">
      <dgm:prSet custT="1"/>
      <dgm:spPr/>
      <dgm:t>
        <a:bodyPr/>
        <a:lstStyle/>
        <a:p>
          <a:pPr rtl="1"/>
          <a:endParaRPr lang="fa-IR" sz="1600">
            <a:cs typeface="B Koodak" pitchFamily="2" charset="-78"/>
          </a:endParaRPr>
        </a:p>
      </dgm:t>
    </dgm:pt>
    <dgm:pt modelId="{10EC8CA3-06DC-4558-B570-70EBE20C407C}" type="sibTrans" cxnId="{3BA20866-575F-40F4-A11F-C162C64CD087}">
      <dgm:prSet/>
      <dgm:spPr/>
      <dgm:t>
        <a:bodyPr/>
        <a:lstStyle/>
        <a:p>
          <a:pPr rtl="1"/>
          <a:endParaRPr lang="fa-IR" sz="1600">
            <a:cs typeface="B Koodak" pitchFamily="2" charset="-78"/>
          </a:endParaRPr>
        </a:p>
      </dgm:t>
    </dgm:pt>
    <dgm:pt modelId="{710EF3C0-CAC5-49FD-978B-5700C1171620}">
      <dgm:prSet custT="1"/>
      <dgm:spPr/>
      <dgm:t>
        <a:bodyPr/>
        <a:lstStyle/>
        <a:p>
          <a:pPr rtl="1"/>
          <a:r>
            <a:rPr lang="fa-IR" sz="1600" dirty="0" smtClean="0">
              <a:cs typeface="B Koodak" pitchFamily="2" charset="-78"/>
            </a:rPr>
            <a:t>وَ قَالَ الَّذِينَ كَفَرُواْ لِرُسُلِهِمْ لَنُخْرِجَنَّكُم مِّنْ أَرْضِنَا أَوْ لَتَعُودُنَّ فىِ مِلَّتِنَا  فَأَوْحَى إِلَيهِْمْ رَبهُُّمْ لَنهُْلِكَنَّ الظَّلِمِينَ (ابراهیم / 13)</a:t>
          </a:r>
          <a:endParaRPr lang="fa-IR" sz="1600" dirty="0">
            <a:cs typeface="B Koodak" pitchFamily="2" charset="-78"/>
          </a:endParaRPr>
        </a:p>
      </dgm:t>
    </dgm:pt>
    <dgm:pt modelId="{1D4F7209-2291-4183-87E7-21387491EB60}" type="parTrans" cxnId="{D22DAE38-EE59-4518-897F-471FF15F9009}">
      <dgm:prSet custT="1"/>
      <dgm:spPr/>
      <dgm:t>
        <a:bodyPr/>
        <a:lstStyle/>
        <a:p>
          <a:pPr rtl="1"/>
          <a:endParaRPr lang="fa-IR" sz="1600">
            <a:cs typeface="B Koodak" pitchFamily="2" charset="-78"/>
          </a:endParaRPr>
        </a:p>
      </dgm:t>
    </dgm:pt>
    <dgm:pt modelId="{B06FA3C3-0D3D-4E0C-BB7C-95399BBE687C}" type="sibTrans" cxnId="{D22DAE38-EE59-4518-897F-471FF15F9009}">
      <dgm:prSet/>
      <dgm:spPr/>
      <dgm:t>
        <a:bodyPr/>
        <a:lstStyle/>
        <a:p>
          <a:pPr rtl="1"/>
          <a:endParaRPr lang="fa-IR" sz="1600">
            <a:cs typeface="B Koodak" pitchFamily="2" charset="-78"/>
          </a:endParaRPr>
        </a:p>
      </dgm:t>
    </dgm:pt>
    <dgm:pt modelId="{39C7D617-91A1-4505-9277-DF09A386C5CF}">
      <dgm:prSet custT="1"/>
      <dgm:spPr/>
      <dgm:t>
        <a:bodyPr/>
        <a:lstStyle/>
        <a:p>
          <a:pPr rtl="1"/>
          <a:r>
            <a:rPr lang="fa-IR" sz="1600" dirty="0" smtClean="0">
              <a:cs typeface="B Koodak" pitchFamily="2" charset="-78"/>
            </a:rPr>
            <a:t>إِنَّ الَّذِينَ كَفَرُواْ يُنفِقُونَ أَمْوَالَهُمْ لِيَصُدُّواْ عَن سَبِيلِ اللَّهِ  فَسَيُنفِقُونَهَا ثُمَّ تَكُونُ عَلَيْهِمْ حَسْرَةً ثُمَّ يُغْلَبُونَ  وَ الَّذِينَ كَفَرُواْ إِلىَ‏ جَهَنَّمَ يحُشَرُونَ ( انفال / 36)</a:t>
          </a:r>
          <a:endParaRPr lang="fa-IR" sz="1600" dirty="0">
            <a:cs typeface="B Koodak" pitchFamily="2" charset="-78"/>
          </a:endParaRPr>
        </a:p>
      </dgm:t>
    </dgm:pt>
    <dgm:pt modelId="{8E465D97-2867-4988-B9E7-0753D2AE334E}" type="parTrans" cxnId="{9A88FF0A-E83C-4E30-AE27-B497E3C215F9}">
      <dgm:prSet custT="1"/>
      <dgm:spPr/>
      <dgm:t>
        <a:bodyPr/>
        <a:lstStyle/>
        <a:p>
          <a:pPr rtl="1"/>
          <a:endParaRPr lang="fa-IR" sz="1600">
            <a:cs typeface="B Koodak" pitchFamily="2" charset="-78"/>
          </a:endParaRPr>
        </a:p>
      </dgm:t>
    </dgm:pt>
    <dgm:pt modelId="{F1DD9811-594B-45CC-AD4E-CA77C824DCA7}" type="sibTrans" cxnId="{9A88FF0A-E83C-4E30-AE27-B497E3C215F9}">
      <dgm:prSet/>
      <dgm:spPr/>
      <dgm:t>
        <a:bodyPr/>
        <a:lstStyle/>
        <a:p>
          <a:pPr rtl="1"/>
          <a:endParaRPr lang="fa-IR" sz="1600">
            <a:cs typeface="B Koodak" pitchFamily="2" charset="-78"/>
          </a:endParaRPr>
        </a:p>
      </dgm:t>
    </dgm:pt>
    <dgm:pt modelId="{F5824724-73B4-43CF-860D-3705416B14C3}">
      <dgm:prSet custT="1"/>
      <dgm:spPr/>
      <dgm:t>
        <a:bodyPr/>
        <a:lstStyle/>
        <a:p>
          <a:pPr rtl="1"/>
          <a:r>
            <a:rPr lang="fa-IR" sz="1600" dirty="0" smtClean="0">
              <a:cs typeface="B Koodak" pitchFamily="2" charset="-78"/>
            </a:rPr>
            <a:t>خشونت و قتل</a:t>
          </a:r>
          <a:endParaRPr lang="fa-IR" sz="1600" dirty="0">
            <a:cs typeface="B Koodak" pitchFamily="2" charset="-78"/>
          </a:endParaRPr>
        </a:p>
      </dgm:t>
    </dgm:pt>
    <dgm:pt modelId="{0E3FDA17-B779-442C-9041-DFB5B528E8A0}" type="parTrans" cxnId="{92F4F34E-95CA-4F3C-B6B7-2AFBBD137DA7}">
      <dgm:prSet custT="1"/>
      <dgm:spPr/>
      <dgm:t>
        <a:bodyPr/>
        <a:lstStyle/>
        <a:p>
          <a:pPr rtl="1"/>
          <a:endParaRPr lang="fa-IR" sz="1600">
            <a:cs typeface="B Koodak" pitchFamily="2" charset="-78"/>
          </a:endParaRPr>
        </a:p>
      </dgm:t>
    </dgm:pt>
    <dgm:pt modelId="{766B4122-5D3E-4A9B-B49C-7C34AD7DCBE6}" type="sibTrans" cxnId="{92F4F34E-95CA-4F3C-B6B7-2AFBBD137DA7}">
      <dgm:prSet/>
      <dgm:spPr/>
      <dgm:t>
        <a:bodyPr/>
        <a:lstStyle/>
        <a:p>
          <a:pPr rtl="1"/>
          <a:endParaRPr lang="fa-IR" sz="1600">
            <a:cs typeface="B Koodak" pitchFamily="2" charset="-78"/>
          </a:endParaRPr>
        </a:p>
      </dgm:t>
    </dgm:pt>
    <dgm:pt modelId="{5626F9A0-F52C-4230-8BC3-2FC0B0E5257E}">
      <dgm:prSet custT="1"/>
      <dgm:spPr/>
      <dgm:t>
        <a:bodyPr/>
        <a:lstStyle/>
        <a:p>
          <a:pPr rtl="1"/>
          <a:r>
            <a:rPr lang="fa-IR" sz="1600" dirty="0" smtClean="0">
              <a:cs typeface="B Koodak" pitchFamily="2" charset="-78"/>
            </a:rPr>
            <a:t>لَقَدْ أَخَذْنَا مِيثَاقَ بَنىِ إِسْرَ ءِيلَ وَ أَرْسَلْنَا إِلَيهِْمْ رُسُلًا  كُلَّمَا جَاءَهُمْ رَسُولُ  بِمَا لَا تَهْوَى أَنفُسُهُمْ فَرِيقًا كَذَّبُواْ وَ فَرِيقًا يَقْتُلُونَ (مائده / 70)</a:t>
          </a:r>
          <a:endParaRPr lang="fa-IR" sz="1600" dirty="0">
            <a:cs typeface="B Koodak" pitchFamily="2" charset="-78"/>
          </a:endParaRPr>
        </a:p>
      </dgm:t>
    </dgm:pt>
    <dgm:pt modelId="{93756D8D-E541-40D3-8C16-9C2F5510EFCB}" type="parTrans" cxnId="{A40F46A7-3471-41F8-9232-0FEF701414D4}">
      <dgm:prSet custT="1"/>
      <dgm:spPr/>
      <dgm:t>
        <a:bodyPr/>
        <a:lstStyle/>
        <a:p>
          <a:pPr rtl="1"/>
          <a:endParaRPr lang="fa-IR" sz="1600">
            <a:cs typeface="B Koodak" pitchFamily="2" charset="-78"/>
          </a:endParaRPr>
        </a:p>
      </dgm:t>
    </dgm:pt>
    <dgm:pt modelId="{BC806700-1308-4CC8-9D00-035BD0E07028}" type="sibTrans" cxnId="{A40F46A7-3471-41F8-9232-0FEF701414D4}">
      <dgm:prSet/>
      <dgm:spPr/>
      <dgm:t>
        <a:bodyPr/>
        <a:lstStyle/>
        <a:p>
          <a:pPr rtl="1"/>
          <a:endParaRPr lang="fa-IR" sz="1600">
            <a:cs typeface="B Koodak" pitchFamily="2" charset="-78"/>
          </a:endParaRPr>
        </a:p>
      </dgm:t>
    </dgm:pt>
    <dgm:pt modelId="{7B6726F6-F388-4600-A396-C280A174BE31}" type="pres">
      <dgm:prSet presAssocID="{50148F3A-703E-4C19-B89F-A052888E5669}" presName="diagram" presStyleCnt="0">
        <dgm:presLayoutVars>
          <dgm:chPref val="1"/>
          <dgm:dir val="rev"/>
          <dgm:animOne val="branch"/>
          <dgm:animLvl val="lvl"/>
          <dgm:resizeHandles val="exact"/>
        </dgm:presLayoutVars>
      </dgm:prSet>
      <dgm:spPr/>
      <dgm:t>
        <a:bodyPr/>
        <a:lstStyle/>
        <a:p>
          <a:pPr rtl="1"/>
          <a:endParaRPr lang="fa-IR"/>
        </a:p>
      </dgm:t>
    </dgm:pt>
    <dgm:pt modelId="{A9A6BE5A-AFCA-4BC0-A966-35263F10B4F0}" type="pres">
      <dgm:prSet presAssocID="{0BCF11E5-A49E-433C-998D-750DDD18EDCF}" presName="root1" presStyleCnt="0"/>
      <dgm:spPr/>
    </dgm:pt>
    <dgm:pt modelId="{D77D719E-8412-42EC-A534-A5B48B7F131E}" type="pres">
      <dgm:prSet presAssocID="{0BCF11E5-A49E-433C-998D-750DDD18EDCF}" presName="LevelOneTextNode" presStyleLbl="node0" presStyleIdx="0" presStyleCnt="1">
        <dgm:presLayoutVars>
          <dgm:chPref val="3"/>
        </dgm:presLayoutVars>
      </dgm:prSet>
      <dgm:spPr/>
      <dgm:t>
        <a:bodyPr/>
        <a:lstStyle/>
        <a:p>
          <a:pPr rtl="1"/>
          <a:endParaRPr lang="fa-IR"/>
        </a:p>
      </dgm:t>
    </dgm:pt>
    <dgm:pt modelId="{51292087-CA2D-445E-B2EE-9CDC32F5E2BF}" type="pres">
      <dgm:prSet presAssocID="{0BCF11E5-A49E-433C-998D-750DDD18EDCF}" presName="level2hierChild" presStyleCnt="0"/>
      <dgm:spPr/>
    </dgm:pt>
    <dgm:pt modelId="{C43BCB7E-CA3B-4BC5-AEC8-7AC7CB38523D}" type="pres">
      <dgm:prSet presAssocID="{5277A174-F98D-4A6A-9B2C-EDE15D268F9C}" presName="conn2-1" presStyleLbl="parChTrans1D2" presStyleIdx="0" presStyleCnt="5" custScaleX="2000000"/>
      <dgm:spPr/>
      <dgm:t>
        <a:bodyPr/>
        <a:lstStyle/>
        <a:p>
          <a:pPr rtl="1"/>
          <a:endParaRPr lang="fa-IR"/>
        </a:p>
      </dgm:t>
    </dgm:pt>
    <dgm:pt modelId="{35D50C20-D1F8-47F0-9F59-18C15CEF3FF3}" type="pres">
      <dgm:prSet presAssocID="{5277A174-F98D-4A6A-9B2C-EDE15D268F9C}" presName="connTx" presStyleLbl="parChTrans1D2" presStyleIdx="0" presStyleCnt="5"/>
      <dgm:spPr/>
      <dgm:t>
        <a:bodyPr/>
        <a:lstStyle/>
        <a:p>
          <a:pPr rtl="1"/>
          <a:endParaRPr lang="fa-IR"/>
        </a:p>
      </dgm:t>
    </dgm:pt>
    <dgm:pt modelId="{C3662F85-44E0-41EA-A0C2-D5FDD8C11C7D}" type="pres">
      <dgm:prSet presAssocID="{F83077D0-E0A5-4551-8309-596C553ED58B}" presName="root2" presStyleCnt="0"/>
      <dgm:spPr/>
    </dgm:pt>
    <dgm:pt modelId="{20CC3C59-AFB7-4489-B996-619383C401A5}" type="pres">
      <dgm:prSet presAssocID="{F83077D0-E0A5-4551-8309-596C553ED58B}" presName="LevelTwoTextNode" presStyleLbl="node2" presStyleIdx="0" presStyleCnt="5">
        <dgm:presLayoutVars>
          <dgm:chPref val="3"/>
        </dgm:presLayoutVars>
      </dgm:prSet>
      <dgm:spPr/>
      <dgm:t>
        <a:bodyPr/>
        <a:lstStyle/>
        <a:p>
          <a:pPr rtl="1"/>
          <a:endParaRPr lang="fa-IR"/>
        </a:p>
      </dgm:t>
    </dgm:pt>
    <dgm:pt modelId="{918B7590-35E0-4B3C-B36C-EF6FBB0C2856}" type="pres">
      <dgm:prSet presAssocID="{F83077D0-E0A5-4551-8309-596C553ED58B}" presName="level3hierChild" presStyleCnt="0"/>
      <dgm:spPr/>
    </dgm:pt>
    <dgm:pt modelId="{A3A005B5-27D7-400F-8F22-791416E45AF5}" type="pres">
      <dgm:prSet presAssocID="{6DE8F2DE-7597-4D94-830E-061703A713E6}" presName="conn2-1" presStyleLbl="parChTrans1D3" presStyleIdx="0" presStyleCnt="9" custScaleX="2000000"/>
      <dgm:spPr/>
      <dgm:t>
        <a:bodyPr/>
        <a:lstStyle/>
        <a:p>
          <a:pPr rtl="1"/>
          <a:endParaRPr lang="fa-IR"/>
        </a:p>
      </dgm:t>
    </dgm:pt>
    <dgm:pt modelId="{1CB44722-2E0C-4ECE-BAEC-858C643369E6}" type="pres">
      <dgm:prSet presAssocID="{6DE8F2DE-7597-4D94-830E-061703A713E6}" presName="connTx" presStyleLbl="parChTrans1D3" presStyleIdx="0" presStyleCnt="9"/>
      <dgm:spPr/>
      <dgm:t>
        <a:bodyPr/>
        <a:lstStyle/>
        <a:p>
          <a:pPr rtl="1"/>
          <a:endParaRPr lang="fa-IR"/>
        </a:p>
      </dgm:t>
    </dgm:pt>
    <dgm:pt modelId="{FF25FE60-CFFB-4120-8C36-98F50C260F17}" type="pres">
      <dgm:prSet presAssocID="{B9AB2960-BDDA-4648-8D9A-1D8E7C851A8F}" presName="root2" presStyleCnt="0"/>
      <dgm:spPr/>
    </dgm:pt>
    <dgm:pt modelId="{F7C6708F-D85F-48C1-906B-0F04979CA7B7}" type="pres">
      <dgm:prSet presAssocID="{B9AB2960-BDDA-4648-8D9A-1D8E7C851A8F}" presName="LevelTwoTextNode" presStyleLbl="node3" presStyleIdx="0" presStyleCnt="9" custScaleX="474510">
        <dgm:presLayoutVars>
          <dgm:chPref val="3"/>
        </dgm:presLayoutVars>
      </dgm:prSet>
      <dgm:spPr/>
      <dgm:t>
        <a:bodyPr/>
        <a:lstStyle/>
        <a:p>
          <a:pPr rtl="1"/>
          <a:endParaRPr lang="fa-IR"/>
        </a:p>
      </dgm:t>
    </dgm:pt>
    <dgm:pt modelId="{83A2F319-DD7B-4236-ACBD-6A642B1345D7}" type="pres">
      <dgm:prSet presAssocID="{B9AB2960-BDDA-4648-8D9A-1D8E7C851A8F}" presName="level3hierChild" presStyleCnt="0"/>
      <dgm:spPr/>
    </dgm:pt>
    <dgm:pt modelId="{A19E975E-190D-42D2-83E8-E8B279D5D89D}" type="pres">
      <dgm:prSet presAssocID="{BE4F2DC2-5BB4-451D-AF35-12D13E2E5C3D}" presName="conn2-1" presStyleLbl="parChTrans1D2" presStyleIdx="1" presStyleCnt="5" custScaleX="2000000"/>
      <dgm:spPr/>
      <dgm:t>
        <a:bodyPr/>
        <a:lstStyle/>
        <a:p>
          <a:pPr rtl="1"/>
          <a:endParaRPr lang="fa-IR"/>
        </a:p>
      </dgm:t>
    </dgm:pt>
    <dgm:pt modelId="{FCC57102-E706-4B44-A829-434B8B912FB8}" type="pres">
      <dgm:prSet presAssocID="{BE4F2DC2-5BB4-451D-AF35-12D13E2E5C3D}" presName="connTx" presStyleLbl="parChTrans1D2" presStyleIdx="1" presStyleCnt="5"/>
      <dgm:spPr/>
      <dgm:t>
        <a:bodyPr/>
        <a:lstStyle/>
        <a:p>
          <a:pPr rtl="1"/>
          <a:endParaRPr lang="fa-IR"/>
        </a:p>
      </dgm:t>
    </dgm:pt>
    <dgm:pt modelId="{22F1C783-EB77-4397-A20E-A650B228A578}" type="pres">
      <dgm:prSet presAssocID="{752E5164-80A6-43CA-945E-02978C198EA4}" presName="root2" presStyleCnt="0"/>
      <dgm:spPr/>
    </dgm:pt>
    <dgm:pt modelId="{6EB474A2-E7B2-4641-ADF5-53758CCD88EE}" type="pres">
      <dgm:prSet presAssocID="{752E5164-80A6-43CA-945E-02978C198EA4}" presName="LevelTwoTextNode" presStyleLbl="node2" presStyleIdx="1" presStyleCnt="5">
        <dgm:presLayoutVars>
          <dgm:chPref val="3"/>
        </dgm:presLayoutVars>
      </dgm:prSet>
      <dgm:spPr/>
      <dgm:t>
        <a:bodyPr/>
        <a:lstStyle/>
        <a:p>
          <a:pPr rtl="1"/>
          <a:endParaRPr lang="fa-IR"/>
        </a:p>
      </dgm:t>
    </dgm:pt>
    <dgm:pt modelId="{8AD986DF-A916-47A5-BE1C-B4CF4BF97C67}" type="pres">
      <dgm:prSet presAssocID="{752E5164-80A6-43CA-945E-02978C198EA4}" presName="level3hierChild" presStyleCnt="0"/>
      <dgm:spPr/>
    </dgm:pt>
    <dgm:pt modelId="{D86807F5-89F1-4B7B-93A3-661F220B5C0A}" type="pres">
      <dgm:prSet presAssocID="{B17742BA-7555-4936-A479-B428AA95552F}" presName="conn2-1" presStyleLbl="parChTrans1D3" presStyleIdx="1" presStyleCnt="9" custScaleX="2000000"/>
      <dgm:spPr/>
      <dgm:t>
        <a:bodyPr/>
        <a:lstStyle/>
        <a:p>
          <a:pPr rtl="1"/>
          <a:endParaRPr lang="fa-IR"/>
        </a:p>
      </dgm:t>
    </dgm:pt>
    <dgm:pt modelId="{9BC1A21F-55A2-459F-9EE7-A1AC319C9595}" type="pres">
      <dgm:prSet presAssocID="{B17742BA-7555-4936-A479-B428AA95552F}" presName="connTx" presStyleLbl="parChTrans1D3" presStyleIdx="1" presStyleCnt="9"/>
      <dgm:spPr/>
      <dgm:t>
        <a:bodyPr/>
        <a:lstStyle/>
        <a:p>
          <a:pPr rtl="1"/>
          <a:endParaRPr lang="fa-IR"/>
        </a:p>
      </dgm:t>
    </dgm:pt>
    <dgm:pt modelId="{D636170B-FED4-4111-88DA-55ECC6DB297E}" type="pres">
      <dgm:prSet presAssocID="{41D20887-F5EA-4953-A40D-0FAD1F2A4F32}" presName="root2" presStyleCnt="0"/>
      <dgm:spPr/>
    </dgm:pt>
    <dgm:pt modelId="{F8ED1063-8F4F-4AA0-BD52-8E94720A3EAE}" type="pres">
      <dgm:prSet presAssocID="{41D20887-F5EA-4953-A40D-0FAD1F2A4F32}" presName="LevelTwoTextNode" presStyleLbl="node3" presStyleIdx="1" presStyleCnt="9" custScaleX="474510">
        <dgm:presLayoutVars>
          <dgm:chPref val="3"/>
        </dgm:presLayoutVars>
      </dgm:prSet>
      <dgm:spPr/>
      <dgm:t>
        <a:bodyPr/>
        <a:lstStyle/>
        <a:p>
          <a:pPr rtl="1"/>
          <a:endParaRPr lang="fa-IR"/>
        </a:p>
      </dgm:t>
    </dgm:pt>
    <dgm:pt modelId="{99913886-5FB2-4F71-9A84-23F30D67BA26}" type="pres">
      <dgm:prSet presAssocID="{41D20887-F5EA-4953-A40D-0FAD1F2A4F32}" presName="level3hierChild" presStyleCnt="0"/>
      <dgm:spPr/>
    </dgm:pt>
    <dgm:pt modelId="{192182F8-C261-4035-88CF-4CD0BC763BB5}" type="pres">
      <dgm:prSet presAssocID="{58F5C1FD-44EF-4A9A-8C93-45D62A1D0F5F}" presName="conn2-1" presStyleLbl="parChTrans1D3" presStyleIdx="2" presStyleCnt="9" custScaleX="2000000"/>
      <dgm:spPr/>
      <dgm:t>
        <a:bodyPr/>
        <a:lstStyle/>
        <a:p>
          <a:pPr rtl="1"/>
          <a:endParaRPr lang="fa-IR"/>
        </a:p>
      </dgm:t>
    </dgm:pt>
    <dgm:pt modelId="{4205DDB7-4342-4958-802D-655E89C2BB0F}" type="pres">
      <dgm:prSet presAssocID="{58F5C1FD-44EF-4A9A-8C93-45D62A1D0F5F}" presName="connTx" presStyleLbl="parChTrans1D3" presStyleIdx="2" presStyleCnt="9"/>
      <dgm:spPr/>
      <dgm:t>
        <a:bodyPr/>
        <a:lstStyle/>
        <a:p>
          <a:pPr rtl="1"/>
          <a:endParaRPr lang="fa-IR"/>
        </a:p>
      </dgm:t>
    </dgm:pt>
    <dgm:pt modelId="{C66BD5C1-8906-4103-BB34-371336CE3419}" type="pres">
      <dgm:prSet presAssocID="{1F3588A6-324E-4F31-9F3D-3FDE717F459F}" presName="root2" presStyleCnt="0"/>
      <dgm:spPr/>
    </dgm:pt>
    <dgm:pt modelId="{52E58585-FF0D-43DF-AB8F-5C9C8FA15490}" type="pres">
      <dgm:prSet presAssocID="{1F3588A6-324E-4F31-9F3D-3FDE717F459F}" presName="LevelTwoTextNode" presStyleLbl="node3" presStyleIdx="2" presStyleCnt="9" custScaleX="474510">
        <dgm:presLayoutVars>
          <dgm:chPref val="3"/>
        </dgm:presLayoutVars>
      </dgm:prSet>
      <dgm:spPr/>
      <dgm:t>
        <a:bodyPr/>
        <a:lstStyle/>
        <a:p>
          <a:pPr rtl="1"/>
          <a:endParaRPr lang="fa-IR"/>
        </a:p>
      </dgm:t>
    </dgm:pt>
    <dgm:pt modelId="{60B5AB31-2612-4898-BCA7-89A69C5E6FEE}" type="pres">
      <dgm:prSet presAssocID="{1F3588A6-324E-4F31-9F3D-3FDE717F459F}" presName="level3hierChild" presStyleCnt="0"/>
      <dgm:spPr/>
    </dgm:pt>
    <dgm:pt modelId="{30F23827-58C5-48DA-93B6-D0879B1AEF07}" type="pres">
      <dgm:prSet presAssocID="{68BAE0B9-673C-43DB-8E18-E8335EE5F895}" presName="conn2-1" presStyleLbl="parChTrans1D2" presStyleIdx="2" presStyleCnt="5" custScaleX="2000000"/>
      <dgm:spPr/>
      <dgm:t>
        <a:bodyPr/>
        <a:lstStyle/>
        <a:p>
          <a:pPr rtl="1"/>
          <a:endParaRPr lang="fa-IR"/>
        </a:p>
      </dgm:t>
    </dgm:pt>
    <dgm:pt modelId="{04CBE8EF-AE66-4F3A-AA44-1A6DFEA641A3}" type="pres">
      <dgm:prSet presAssocID="{68BAE0B9-673C-43DB-8E18-E8335EE5F895}" presName="connTx" presStyleLbl="parChTrans1D2" presStyleIdx="2" presStyleCnt="5"/>
      <dgm:spPr/>
      <dgm:t>
        <a:bodyPr/>
        <a:lstStyle/>
        <a:p>
          <a:pPr rtl="1"/>
          <a:endParaRPr lang="fa-IR"/>
        </a:p>
      </dgm:t>
    </dgm:pt>
    <dgm:pt modelId="{DB76669D-F84D-407C-AB2A-9CF732BC22A8}" type="pres">
      <dgm:prSet presAssocID="{E1990AE3-8D31-4437-9434-BF5B4ED95722}" presName="root2" presStyleCnt="0"/>
      <dgm:spPr/>
    </dgm:pt>
    <dgm:pt modelId="{28E989FC-01F7-40C8-B506-419B96F83701}" type="pres">
      <dgm:prSet presAssocID="{E1990AE3-8D31-4437-9434-BF5B4ED95722}" presName="LevelTwoTextNode" presStyleLbl="node2" presStyleIdx="2" presStyleCnt="5">
        <dgm:presLayoutVars>
          <dgm:chPref val="3"/>
        </dgm:presLayoutVars>
      </dgm:prSet>
      <dgm:spPr/>
      <dgm:t>
        <a:bodyPr/>
        <a:lstStyle/>
        <a:p>
          <a:pPr rtl="1"/>
          <a:endParaRPr lang="fa-IR"/>
        </a:p>
      </dgm:t>
    </dgm:pt>
    <dgm:pt modelId="{3107FEB2-847E-45AC-8623-DCC074C7F17C}" type="pres">
      <dgm:prSet presAssocID="{E1990AE3-8D31-4437-9434-BF5B4ED95722}" presName="level3hierChild" presStyleCnt="0"/>
      <dgm:spPr/>
    </dgm:pt>
    <dgm:pt modelId="{EF6648BC-5C6E-466D-B7E3-62BC3BBFF3F1}" type="pres">
      <dgm:prSet presAssocID="{A1F33D9A-46A3-4CA2-813E-A074FAF35E4D}" presName="conn2-1" presStyleLbl="parChTrans1D3" presStyleIdx="3" presStyleCnt="9" custScaleX="2000000"/>
      <dgm:spPr/>
      <dgm:t>
        <a:bodyPr/>
        <a:lstStyle/>
        <a:p>
          <a:pPr rtl="1"/>
          <a:endParaRPr lang="fa-IR"/>
        </a:p>
      </dgm:t>
    </dgm:pt>
    <dgm:pt modelId="{838BC688-5E26-4D94-BE05-73CD7D96E33B}" type="pres">
      <dgm:prSet presAssocID="{A1F33D9A-46A3-4CA2-813E-A074FAF35E4D}" presName="connTx" presStyleLbl="parChTrans1D3" presStyleIdx="3" presStyleCnt="9"/>
      <dgm:spPr/>
      <dgm:t>
        <a:bodyPr/>
        <a:lstStyle/>
        <a:p>
          <a:pPr rtl="1"/>
          <a:endParaRPr lang="fa-IR"/>
        </a:p>
      </dgm:t>
    </dgm:pt>
    <dgm:pt modelId="{A719DFD6-FDB1-4CEC-9517-1CABB8CED1FF}" type="pres">
      <dgm:prSet presAssocID="{771DD631-8944-453E-9A97-7F35511CDC26}" presName="root2" presStyleCnt="0"/>
      <dgm:spPr/>
    </dgm:pt>
    <dgm:pt modelId="{DFB3B5F6-E9A7-4401-9DB6-E76336C2A57C}" type="pres">
      <dgm:prSet presAssocID="{771DD631-8944-453E-9A97-7F35511CDC26}" presName="LevelTwoTextNode" presStyleLbl="node3" presStyleIdx="3" presStyleCnt="9" custScaleX="474510">
        <dgm:presLayoutVars>
          <dgm:chPref val="3"/>
        </dgm:presLayoutVars>
      </dgm:prSet>
      <dgm:spPr/>
      <dgm:t>
        <a:bodyPr/>
        <a:lstStyle/>
        <a:p>
          <a:pPr rtl="1"/>
          <a:endParaRPr lang="fa-IR"/>
        </a:p>
      </dgm:t>
    </dgm:pt>
    <dgm:pt modelId="{A07F4B7B-40D1-44A2-A918-E5A82E71D50E}" type="pres">
      <dgm:prSet presAssocID="{771DD631-8944-453E-9A97-7F35511CDC26}" presName="level3hierChild" presStyleCnt="0"/>
      <dgm:spPr/>
    </dgm:pt>
    <dgm:pt modelId="{65E9B4BE-5E1F-4553-9646-017285686195}" type="pres">
      <dgm:prSet presAssocID="{E607E070-0FE7-4C00-9426-C67453649694}" presName="conn2-1" presStyleLbl="parChTrans1D3" presStyleIdx="4" presStyleCnt="9" custScaleX="2000000"/>
      <dgm:spPr/>
      <dgm:t>
        <a:bodyPr/>
        <a:lstStyle/>
        <a:p>
          <a:pPr rtl="1"/>
          <a:endParaRPr lang="fa-IR"/>
        </a:p>
      </dgm:t>
    </dgm:pt>
    <dgm:pt modelId="{2B32C4F2-32BB-44E4-87A6-2E319377DAE3}" type="pres">
      <dgm:prSet presAssocID="{E607E070-0FE7-4C00-9426-C67453649694}" presName="connTx" presStyleLbl="parChTrans1D3" presStyleIdx="4" presStyleCnt="9"/>
      <dgm:spPr/>
      <dgm:t>
        <a:bodyPr/>
        <a:lstStyle/>
        <a:p>
          <a:pPr rtl="1"/>
          <a:endParaRPr lang="fa-IR"/>
        </a:p>
      </dgm:t>
    </dgm:pt>
    <dgm:pt modelId="{A812A1CB-4536-47FF-83F7-BA63648B8EFB}" type="pres">
      <dgm:prSet presAssocID="{665E7C3A-4BA6-4CEC-B850-5EEE301FAEDE}" presName="root2" presStyleCnt="0"/>
      <dgm:spPr/>
    </dgm:pt>
    <dgm:pt modelId="{C65907AB-99A2-4B71-924C-9358B6BD7A27}" type="pres">
      <dgm:prSet presAssocID="{665E7C3A-4BA6-4CEC-B850-5EEE301FAEDE}" presName="LevelTwoTextNode" presStyleLbl="node3" presStyleIdx="4" presStyleCnt="9" custScaleX="474510">
        <dgm:presLayoutVars>
          <dgm:chPref val="3"/>
        </dgm:presLayoutVars>
      </dgm:prSet>
      <dgm:spPr/>
      <dgm:t>
        <a:bodyPr/>
        <a:lstStyle/>
        <a:p>
          <a:pPr rtl="1"/>
          <a:endParaRPr lang="fa-IR"/>
        </a:p>
      </dgm:t>
    </dgm:pt>
    <dgm:pt modelId="{012B602A-6DE0-464F-A7E8-DBD22B9FAFE7}" type="pres">
      <dgm:prSet presAssocID="{665E7C3A-4BA6-4CEC-B850-5EEE301FAEDE}" presName="level3hierChild" presStyleCnt="0"/>
      <dgm:spPr/>
    </dgm:pt>
    <dgm:pt modelId="{834C3CF7-5847-4556-9794-2758CADA7C7A}" type="pres">
      <dgm:prSet presAssocID="{2811708D-3EF7-4171-AD8E-E6A5921E7917}" presName="conn2-1" presStyleLbl="parChTrans1D3" presStyleIdx="5" presStyleCnt="9" custScaleX="2000000"/>
      <dgm:spPr/>
      <dgm:t>
        <a:bodyPr/>
        <a:lstStyle/>
        <a:p>
          <a:pPr rtl="1"/>
          <a:endParaRPr lang="fa-IR"/>
        </a:p>
      </dgm:t>
    </dgm:pt>
    <dgm:pt modelId="{0E38127B-FA4D-4031-B45B-50A6402DD9DF}" type="pres">
      <dgm:prSet presAssocID="{2811708D-3EF7-4171-AD8E-E6A5921E7917}" presName="connTx" presStyleLbl="parChTrans1D3" presStyleIdx="5" presStyleCnt="9"/>
      <dgm:spPr/>
      <dgm:t>
        <a:bodyPr/>
        <a:lstStyle/>
        <a:p>
          <a:pPr rtl="1"/>
          <a:endParaRPr lang="fa-IR"/>
        </a:p>
      </dgm:t>
    </dgm:pt>
    <dgm:pt modelId="{D4F53BC8-A74B-4FD6-8B67-4461A195BA85}" type="pres">
      <dgm:prSet presAssocID="{105021E3-EA95-47D5-9EC9-B387C4ED80B5}" presName="root2" presStyleCnt="0"/>
      <dgm:spPr/>
    </dgm:pt>
    <dgm:pt modelId="{1066390D-E4D5-439A-981B-CC225D343988}" type="pres">
      <dgm:prSet presAssocID="{105021E3-EA95-47D5-9EC9-B387C4ED80B5}" presName="LevelTwoTextNode" presStyleLbl="node3" presStyleIdx="5" presStyleCnt="9" custScaleX="474510">
        <dgm:presLayoutVars>
          <dgm:chPref val="3"/>
        </dgm:presLayoutVars>
      </dgm:prSet>
      <dgm:spPr/>
      <dgm:t>
        <a:bodyPr/>
        <a:lstStyle/>
        <a:p>
          <a:pPr rtl="1"/>
          <a:endParaRPr lang="fa-IR"/>
        </a:p>
      </dgm:t>
    </dgm:pt>
    <dgm:pt modelId="{28FA2BC8-4E75-41FC-A25E-515CA4461384}" type="pres">
      <dgm:prSet presAssocID="{105021E3-EA95-47D5-9EC9-B387C4ED80B5}" presName="level3hierChild" presStyleCnt="0"/>
      <dgm:spPr/>
    </dgm:pt>
    <dgm:pt modelId="{2647EA62-DA1A-42EF-B9C4-25BB9494B78F}" type="pres">
      <dgm:prSet presAssocID="{DC834D46-FBC5-4A5F-AFCE-06517A82DC25}" presName="conn2-1" presStyleLbl="parChTrans1D2" presStyleIdx="3" presStyleCnt="5" custScaleX="2000000"/>
      <dgm:spPr/>
      <dgm:t>
        <a:bodyPr/>
        <a:lstStyle/>
        <a:p>
          <a:pPr rtl="1"/>
          <a:endParaRPr lang="fa-IR"/>
        </a:p>
      </dgm:t>
    </dgm:pt>
    <dgm:pt modelId="{11482FB1-047A-450A-94E5-C414D733308D}" type="pres">
      <dgm:prSet presAssocID="{DC834D46-FBC5-4A5F-AFCE-06517A82DC25}" presName="connTx" presStyleLbl="parChTrans1D2" presStyleIdx="3" presStyleCnt="5"/>
      <dgm:spPr/>
      <dgm:t>
        <a:bodyPr/>
        <a:lstStyle/>
        <a:p>
          <a:pPr rtl="1"/>
          <a:endParaRPr lang="fa-IR"/>
        </a:p>
      </dgm:t>
    </dgm:pt>
    <dgm:pt modelId="{B3B994EF-2690-4DB8-85A9-30A47E1D585E}" type="pres">
      <dgm:prSet presAssocID="{4881DEE6-1B74-4E66-8AB9-5B819D2B98A9}" presName="root2" presStyleCnt="0"/>
      <dgm:spPr/>
    </dgm:pt>
    <dgm:pt modelId="{34AB2E29-9665-4229-92FF-8E2AD387F2BA}" type="pres">
      <dgm:prSet presAssocID="{4881DEE6-1B74-4E66-8AB9-5B819D2B98A9}" presName="LevelTwoTextNode" presStyleLbl="node2" presStyleIdx="3" presStyleCnt="5">
        <dgm:presLayoutVars>
          <dgm:chPref val="3"/>
        </dgm:presLayoutVars>
      </dgm:prSet>
      <dgm:spPr/>
      <dgm:t>
        <a:bodyPr/>
        <a:lstStyle/>
        <a:p>
          <a:pPr rtl="1"/>
          <a:endParaRPr lang="fa-IR"/>
        </a:p>
      </dgm:t>
    </dgm:pt>
    <dgm:pt modelId="{A497C19F-C05A-4D58-94E5-07DE93379A00}" type="pres">
      <dgm:prSet presAssocID="{4881DEE6-1B74-4E66-8AB9-5B819D2B98A9}" presName="level3hierChild" presStyleCnt="0"/>
      <dgm:spPr/>
    </dgm:pt>
    <dgm:pt modelId="{096B71F9-7CAB-458D-9A21-C4532095E500}" type="pres">
      <dgm:prSet presAssocID="{1D4F7209-2291-4183-87E7-21387491EB60}" presName="conn2-1" presStyleLbl="parChTrans1D3" presStyleIdx="6" presStyleCnt="9" custScaleX="2000000"/>
      <dgm:spPr/>
      <dgm:t>
        <a:bodyPr/>
        <a:lstStyle/>
        <a:p>
          <a:pPr rtl="1"/>
          <a:endParaRPr lang="fa-IR"/>
        </a:p>
      </dgm:t>
    </dgm:pt>
    <dgm:pt modelId="{D4A018F8-938C-49EB-A6CB-04514D723E52}" type="pres">
      <dgm:prSet presAssocID="{1D4F7209-2291-4183-87E7-21387491EB60}" presName="connTx" presStyleLbl="parChTrans1D3" presStyleIdx="6" presStyleCnt="9"/>
      <dgm:spPr/>
      <dgm:t>
        <a:bodyPr/>
        <a:lstStyle/>
        <a:p>
          <a:pPr rtl="1"/>
          <a:endParaRPr lang="fa-IR"/>
        </a:p>
      </dgm:t>
    </dgm:pt>
    <dgm:pt modelId="{7BC53CE6-830E-4D97-8E6D-D99E8A4039A0}" type="pres">
      <dgm:prSet presAssocID="{710EF3C0-CAC5-49FD-978B-5700C1171620}" presName="root2" presStyleCnt="0"/>
      <dgm:spPr/>
    </dgm:pt>
    <dgm:pt modelId="{62921A78-64E4-4570-925B-7ED47E2ECF56}" type="pres">
      <dgm:prSet presAssocID="{710EF3C0-CAC5-49FD-978B-5700C1171620}" presName="LevelTwoTextNode" presStyleLbl="node3" presStyleIdx="6" presStyleCnt="9" custScaleX="474510">
        <dgm:presLayoutVars>
          <dgm:chPref val="3"/>
        </dgm:presLayoutVars>
      </dgm:prSet>
      <dgm:spPr/>
      <dgm:t>
        <a:bodyPr/>
        <a:lstStyle/>
        <a:p>
          <a:pPr rtl="1"/>
          <a:endParaRPr lang="fa-IR"/>
        </a:p>
      </dgm:t>
    </dgm:pt>
    <dgm:pt modelId="{1FA1B049-3801-4433-BC17-1D2611739984}" type="pres">
      <dgm:prSet presAssocID="{710EF3C0-CAC5-49FD-978B-5700C1171620}" presName="level3hierChild" presStyleCnt="0"/>
      <dgm:spPr/>
    </dgm:pt>
    <dgm:pt modelId="{E2175640-EADC-4F8A-B099-74AFD804D64F}" type="pres">
      <dgm:prSet presAssocID="{8E465D97-2867-4988-B9E7-0753D2AE334E}" presName="conn2-1" presStyleLbl="parChTrans1D3" presStyleIdx="7" presStyleCnt="9" custScaleX="2000000"/>
      <dgm:spPr/>
      <dgm:t>
        <a:bodyPr/>
        <a:lstStyle/>
        <a:p>
          <a:pPr rtl="1"/>
          <a:endParaRPr lang="fa-IR"/>
        </a:p>
      </dgm:t>
    </dgm:pt>
    <dgm:pt modelId="{69724221-EC8B-412E-81C8-6ED7F23B1BC4}" type="pres">
      <dgm:prSet presAssocID="{8E465D97-2867-4988-B9E7-0753D2AE334E}" presName="connTx" presStyleLbl="parChTrans1D3" presStyleIdx="7" presStyleCnt="9"/>
      <dgm:spPr/>
      <dgm:t>
        <a:bodyPr/>
        <a:lstStyle/>
        <a:p>
          <a:pPr rtl="1"/>
          <a:endParaRPr lang="fa-IR"/>
        </a:p>
      </dgm:t>
    </dgm:pt>
    <dgm:pt modelId="{96FEF43E-50E8-42C0-BCF8-D349AA9BED8B}" type="pres">
      <dgm:prSet presAssocID="{39C7D617-91A1-4505-9277-DF09A386C5CF}" presName="root2" presStyleCnt="0"/>
      <dgm:spPr/>
    </dgm:pt>
    <dgm:pt modelId="{8162BA6D-0F8E-4EDD-B502-CF5089AC0F25}" type="pres">
      <dgm:prSet presAssocID="{39C7D617-91A1-4505-9277-DF09A386C5CF}" presName="LevelTwoTextNode" presStyleLbl="node3" presStyleIdx="7" presStyleCnt="9" custScaleX="474510">
        <dgm:presLayoutVars>
          <dgm:chPref val="3"/>
        </dgm:presLayoutVars>
      </dgm:prSet>
      <dgm:spPr/>
      <dgm:t>
        <a:bodyPr/>
        <a:lstStyle/>
        <a:p>
          <a:pPr rtl="1"/>
          <a:endParaRPr lang="fa-IR"/>
        </a:p>
      </dgm:t>
    </dgm:pt>
    <dgm:pt modelId="{0E41131A-95D3-4F3E-9981-F43D74A4FDAE}" type="pres">
      <dgm:prSet presAssocID="{39C7D617-91A1-4505-9277-DF09A386C5CF}" presName="level3hierChild" presStyleCnt="0"/>
      <dgm:spPr/>
    </dgm:pt>
    <dgm:pt modelId="{7D0CDFF4-2965-4989-8503-404720D678EA}" type="pres">
      <dgm:prSet presAssocID="{0E3FDA17-B779-442C-9041-DFB5B528E8A0}" presName="conn2-1" presStyleLbl="parChTrans1D2" presStyleIdx="4" presStyleCnt="5" custScaleX="2000000"/>
      <dgm:spPr/>
      <dgm:t>
        <a:bodyPr/>
        <a:lstStyle/>
        <a:p>
          <a:pPr rtl="1"/>
          <a:endParaRPr lang="fa-IR"/>
        </a:p>
      </dgm:t>
    </dgm:pt>
    <dgm:pt modelId="{99C31A4F-5DC2-4B94-B04D-CC60C95575C9}" type="pres">
      <dgm:prSet presAssocID="{0E3FDA17-B779-442C-9041-DFB5B528E8A0}" presName="connTx" presStyleLbl="parChTrans1D2" presStyleIdx="4" presStyleCnt="5"/>
      <dgm:spPr/>
      <dgm:t>
        <a:bodyPr/>
        <a:lstStyle/>
        <a:p>
          <a:pPr rtl="1"/>
          <a:endParaRPr lang="fa-IR"/>
        </a:p>
      </dgm:t>
    </dgm:pt>
    <dgm:pt modelId="{BAF431A9-E730-4C08-A1FE-A992F8F9E19E}" type="pres">
      <dgm:prSet presAssocID="{F5824724-73B4-43CF-860D-3705416B14C3}" presName="root2" presStyleCnt="0"/>
      <dgm:spPr/>
    </dgm:pt>
    <dgm:pt modelId="{C22F72FF-1BF9-4086-8D78-A2ACDA7F28F6}" type="pres">
      <dgm:prSet presAssocID="{F5824724-73B4-43CF-860D-3705416B14C3}" presName="LevelTwoTextNode" presStyleLbl="node2" presStyleIdx="4" presStyleCnt="5">
        <dgm:presLayoutVars>
          <dgm:chPref val="3"/>
        </dgm:presLayoutVars>
      </dgm:prSet>
      <dgm:spPr/>
      <dgm:t>
        <a:bodyPr/>
        <a:lstStyle/>
        <a:p>
          <a:pPr rtl="1"/>
          <a:endParaRPr lang="fa-IR"/>
        </a:p>
      </dgm:t>
    </dgm:pt>
    <dgm:pt modelId="{C7EF9CF5-A339-4060-B309-A8FE6D46FCC4}" type="pres">
      <dgm:prSet presAssocID="{F5824724-73B4-43CF-860D-3705416B14C3}" presName="level3hierChild" presStyleCnt="0"/>
      <dgm:spPr/>
    </dgm:pt>
    <dgm:pt modelId="{087B9066-58FC-4381-B1FF-210E583F4447}" type="pres">
      <dgm:prSet presAssocID="{93756D8D-E541-40D3-8C16-9C2F5510EFCB}" presName="conn2-1" presStyleLbl="parChTrans1D3" presStyleIdx="8" presStyleCnt="9" custScaleX="2000000"/>
      <dgm:spPr/>
      <dgm:t>
        <a:bodyPr/>
        <a:lstStyle/>
        <a:p>
          <a:pPr rtl="1"/>
          <a:endParaRPr lang="fa-IR"/>
        </a:p>
      </dgm:t>
    </dgm:pt>
    <dgm:pt modelId="{C60BEFA8-D87F-4F4B-90CD-29F73B9CC593}" type="pres">
      <dgm:prSet presAssocID="{93756D8D-E541-40D3-8C16-9C2F5510EFCB}" presName="connTx" presStyleLbl="parChTrans1D3" presStyleIdx="8" presStyleCnt="9"/>
      <dgm:spPr/>
      <dgm:t>
        <a:bodyPr/>
        <a:lstStyle/>
        <a:p>
          <a:pPr rtl="1"/>
          <a:endParaRPr lang="fa-IR"/>
        </a:p>
      </dgm:t>
    </dgm:pt>
    <dgm:pt modelId="{E02B0076-8727-4FCF-95A9-DF3704CB224B}" type="pres">
      <dgm:prSet presAssocID="{5626F9A0-F52C-4230-8BC3-2FC0B0E5257E}" presName="root2" presStyleCnt="0"/>
      <dgm:spPr/>
    </dgm:pt>
    <dgm:pt modelId="{75F4CAD9-6CB3-4E91-AC49-A7552050099D}" type="pres">
      <dgm:prSet presAssocID="{5626F9A0-F52C-4230-8BC3-2FC0B0E5257E}" presName="LevelTwoTextNode" presStyleLbl="node3" presStyleIdx="8" presStyleCnt="9" custScaleX="474510">
        <dgm:presLayoutVars>
          <dgm:chPref val="3"/>
        </dgm:presLayoutVars>
      </dgm:prSet>
      <dgm:spPr/>
      <dgm:t>
        <a:bodyPr/>
        <a:lstStyle/>
        <a:p>
          <a:pPr rtl="1"/>
          <a:endParaRPr lang="fa-IR"/>
        </a:p>
      </dgm:t>
    </dgm:pt>
    <dgm:pt modelId="{3187190B-50C9-4794-A39A-7200229CCB5A}" type="pres">
      <dgm:prSet presAssocID="{5626F9A0-F52C-4230-8BC3-2FC0B0E5257E}" presName="level3hierChild" presStyleCnt="0"/>
      <dgm:spPr/>
    </dgm:pt>
  </dgm:ptLst>
  <dgm:cxnLst>
    <dgm:cxn modelId="{D22DAE38-EE59-4518-897F-471FF15F9009}" srcId="{4881DEE6-1B74-4E66-8AB9-5B819D2B98A9}" destId="{710EF3C0-CAC5-49FD-978B-5700C1171620}" srcOrd="0" destOrd="0" parTransId="{1D4F7209-2291-4183-87E7-21387491EB60}" sibTransId="{B06FA3C3-0D3D-4E0C-BB7C-95399BBE687C}"/>
    <dgm:cxn modelId="{9F1680F4-3B72-44AD-8148-F29E38250658}" type="presOf" srcId="{68BAE0B9-673C-43DB-8E18-E8335EE5F895}" destId="{30F23827-58C5-48DA-93B6-D0879B1AEF07}" srcOrd="0" destOrd="0" presId="urn:microsoft.com/office/officeart/2005/8/layout/hierarchy2"/>
    <dgm:cxn modelId="{A40F46A7-3471-41F8-9232-0FEF701414D4}" srcId="{F5824724-73B4-43CF-860D-3705416B14C3}" destId="{5626F9A0-F52C-4230-8BC3-2FC0B0E5257E}" srcOrd="0" destOrd="0" parTransId="{93756D8D-E541-40D3-8C16-9C2F5510EFCB}" sibTransId="{BC806700-1308-4CC8-9D00-035BD0E07028}"/>
    <dgm:cxn modelId="{73DAEE72-9A4A-41DE-9B8D-A92B96F44A11}" type="presOf" srcId="{58F5C1FD-44EF-4A9A-8C93-45D62A1D0F5F}" destId="{192182F8-C261-4035-88CF-4CD0BC763BB5}" srcOrd="0" destOrd="0" presId="urn:microsoft.com/office/officeart/2005/8/layout/hierarchy2"/>
    <dgm:cxn modelId="{AB6C5863-A38F-489F-B93D-1E4060D0E0EF}" type="presOf" srcId="{771DD631-8944-453E-9A97-7F35511CDC26}" destId="{DFB3B5F6-E9A7-4401-9DB6-E76336C2A57C}" srcOrd="0" destOrd="0" presId="urn:microsoft.com/office/officeart/2005/8/layout/hierarchy2"/>
    <dgm:cxn modelId="{920D44F3-7DBD-4B6A-B1F3-447D2CE1357C}" type="presOf" srcId="{B9AB2960-BDDA-4648-8D9A-1D8E7C851A8F}" destId="{F7C6708F-D85F-48C1-906B-0F04979CA7B7}" srcOrd="0" destOrd="0" presId="urn:microsoft.com/office/officeart/2005/8/layout/hierarchy2"/>
    <dgm:cxn modelId="{7AF34360-748D-4A1D-B477-47BF0A4A055D}" type="presOf" srcId="{8E465D97-2867-4988-B9E7-0753D2AE334E}" destId="{E2175640-EADC-4F8A-B099-74AFD804D64F}" srcOrd="0" destOrd="0" presId="urn:microsoft.com/office/officeart/2005/8/layout/hierarchy2"/>
    <dgm:cxn modelId="{6A0AA9A3-1024-4099-A11C-7BD288D032F8}" type="presOf" srcId="{39C7D617-91A1-4505-9277-DF09A386C5CF}" destId="{8162BA6D-0F8E-4EDD-B502-CF5089AC0F25}" srcOrd="0" destOrd="0" presId="urn:microsoft.com/office/officeart/2005/8/layout/hierarchy2"/>
    <dgm:cxn modelId="{3E0577AB-25D4-4BFD-A4A4-DFC6E6DE1423}" type="presOf" srcId="{BE4F2DC2-5BB4-451D-AF35-12D13E2E5C3D}" destId="{FCC57102-E706-4B44-A829-434B8B912FB8}" srcOrd="1" destOrd="0" presId="urn:microsoft.com/office/officeart/2005/8/layout/hierarchy2"/>
    <dgm:cxn modelId="{C9C9AB0B-73D6-4856-8AC4-C7332D63BA7F}" type="presOf" srcId="{5277A174-F98D-4A6A-9B2C-EDE15D268F9C}" destId="{C43BCB7E-CA3B-4BC5-AEC8-7AC7CB38523D}" srcOrd="0" destOrd="0" presId="urn:microsoft.com/office/officeart/2005/8/layout/hierarchy2"/>
    <dgm:cxn modelId="{6E83EDFC-2551-4A77-AAE6-4859731CBB5C}" type="presOf" srcId="{5626F9A0-F52C-4230-8BC3-2FC0B0E5257E}" destId="{75F4CAD9-6CB3-4E91-AC49-A7552050099D}" srcOrd="0" destOrd="0" presId="urn:microsoft.com/office/officeart/2005/8/layout/hierarchy2"/>
    <dgm:cxn modelId="{E3834AC5-E496-4EED-A214-ADCC4F8EB115}" type="presOf" srcId="{1F3588A6-324E-4F31-9F3D-3FDE717F459F}" destId="{52E58585-FF0D-43DF-AB8F-5C9C8FA15490}" srcOrd="0" destOrd="0" presId="urn:microsoft.com/office/officeart/2005/8/layout/hierarchy2"/>
    <dgm:cxn modelId="{AFA12C0F-120F-48EE-9489-89C2F233474F}" type="presOf" srcId="{DC834D46-FBC5-4A5F-AFCE-06517A82DC25}" destId="{2647EA62-DA1A-42EF-B9C4-25BB9494B78F}" srcOrd="0" destOrd="0" presId="urn:microsoft.com/office/officeart/2005/8/layout/hierarchy2"/>
    <dgm:cxn modelId="{24EC8C65-A96D-422F-9BD8-086E9DC24669}" type="presOf" srcId="{50148F3A-703E-4C19-B89F-A052888E5669}" destId="{7B6726F6-F388-4600-A396-C280A174BE31}" srcOrd="0" destOrd="0" presId="urn:microsoft.com/office/officeart/2005/8/layout/hierarchy2"/>
    <dgm:cxn modelId="{5438ADD5-A6C6-48B0-A5BF-97165E8E0529}" type="presOf" srcId="{0E3FDA17-B779-442C-9041-DFB5B528E8A0}" destId="{99C31A4F-5DC2-4B94-B04D-CC60C95575C9}" srcOrd="1" destOrd="0" presId="urn:microsoft.com/office/officeart/2005/8/layout/hierarchy2"/>
    <dgm:cxn modelId="{1B7CD0DD-B40A-4164-9B2B-FF5CF0628FC2}" type="presOf" srcId="{8E465D97-2867-4988-B9E7-0753D2AE334E}" destId="{69724221-EC8B-412E-81C8-6ED7F23B1BC4}" srcOrd="1" destOrd="0" presId="urn:microsoft.com/office/officeart/2005/8/layout/hierarchy2"/>
    <dgm:cxn modelId="{8C4547C5-FFD9-4294-BB49-B7BC7979DA03}" type="presOf" srcId="{DC834D46-FBC5-4A5F-AFCE-06517A82DC25}" destId="{11482FB1-047A-450A-94E5-C414D733308D}" srcOrd="1" destOrd="0" presId="urn:microsoft.com/office/officeart/2005/8/layout/hierarchy2"/>
    <dgm:cxn modelId="{2F424DE5-5BCE-47C5-BE97-CB6C8F8B5FE5}" type="presOf" srcId="{710EF3C0-CAC5-49FD-978B-5700C1171620}" destId="{62921A78-64E4-4570-925B-7ED47E2ECF56}" srcOrd="0" destOrd="0" presId="urn:microsoft.com/office/officeart/2005/8/layout/hierarchy2"/>
    <dgm:cxn modelId="{A4CED40E-C74D-443F-A971-6525473A9C1F}" type="presOf" srcId="{6DE8F2DE-7597-4D94-830E-061703A713E6}" destId="{A3A005B5-27D7-400F-8F22-791416E45AF5}" srcOrd="0" destOrd="0" presId="urn:microsoft.com/office/officeart/2005/8/layout/hierarchy2"/>
    <dgm:cxn modelId="{F3954414-74FA-4070-9E44-EC47C12709BC}" type="presOf" srcId="{F5824724-73B4-43CF-860D-3705416B14C3}" destId="{C22F72FF-1BF9-4086-8D78-A2ACDA7F28F6}" srcOrd="0" destOrd="0" presId="urn:microsoft.com/office/officeart/2005/8/layout/hierarchy2"/>
    <dgm:cxn modelId="{D1106102-8AA8-409B-90ED-886FDA889B83}" type="presOf" srcId="{1D4F7209-2291-4183-87E7-21387491EB60}" destId="{D4A018F8-938C-49EB-A6CB-04514D723E52}" srcOrd="1" destOrd="0" presId="urn:microsoft.com/office/officeart/2005/8/layout/hierarchy2"/>
    <dgm:cxn modelId="{9A88FF0A-E83C-4E30-AE27-B497E3C215F9}" srcId="{4881DEE6-1B74-4E66-8AB9-5B819D2B98A9}" destId="{39C7D617-91A1-4505-9277-DF09A386C5CF}" srcOrd="1" destOrd="0" parTransId="{8E465D97-2867-4988-B9E7-0753D2AE334E}" sibTransId="{F1DD9811-594B-45CC-AD4E-CA77C824DCA7}"/>
    <dgm:cxn modelId="{A7039381-CAF3-49A0-A81A-C3902ADAEE14}" type="presOf" srcId="{B17742BA-7555-4936-A479-B428AA95552F}" destId="{D86807F5-89F1-4B7B-93A3-661F220B5C0A}" srcOrd="0" destOrd="0" presId="urn:microsoft.com/office/officeart/2005/8/layout/hierarchy2"/>
    <dgm:cxn modelId="{3BA20866-575F-40F4-A11F-C162C64CD087}" srcId="{0BCF11E5-A49E-433C-998D-750DDD18EDCF}" destId="{4881DEE6-1B74-4E66-8AB9-5B819D2B98A9}" srcOrd="3" destOrd="0" parTransId="{DC834D46-FBC5-4A5F-AFCE-06517A82DC25}" sibTransId="{10EC8CA3-06DC-4558-B570-70EBE20C407C}"/>
    <dgm:cxn modelId="{6E0F69C1-1BE9-4B0A-8F59-0DEE722F316B}" type="presOf" srcId="{E607E070-0FE7-4C00-9426-C67453649694}" destId="{2B32C4F2-32BB-44E4-87A6-2E319377DAE3}" srcOrd="1" destOrd="0" presId="urn:microsoft.com/office/officeart/2005/8/layout/hierarchy2"/>
    <dgm:cxn modelId="{0D5CE29D-8D76-40A3-88EF-D98D52F14077}" type="presOf" srcId="{2811708D-3EF7-4171-AD8E-E6A5921E7917}" destId="{834C3CF7-5847-4556-9794-2758CADA7C7A}" srcOrd="0" destOrd="0" presId="urn:microsoft.com/office/officeart/2005/8/layout/hierarchy2"/>
    <dgm:cxn modelId="{46813269-2B2A-4025-B042-AB5AC0D5FAED}" srcId="{F83077D0-E0A5-4551-8309-596C553ED58B}" destId="{B9AB2960-BDDA-4648-8D9A-1D8E7C851A8F}" srcOrd="0" destOrd="0" parTransId="{6DE8F2DE-7597-4D94-830E-061703A713E6}" sibTransId="{B842D962-410A-4CB5-8B82-46A51DE70452}"/>
    <dgm:cxn modelId="{5B87550C-BC53-4594-B466-D831CFCACCB3}" type="presOf" srcId="{93756D8D-E541-40D3-8C16-9C2F5510EFCB}" destId="{087B9066-58FC-4381-B1FF-210E583F4447}" srcOrd="0" destOrd="0" presId="urn:microsoft.com/office/officeart/2005/8/layout/hierarchy2"/>
    <dgm:cxn modelId="{FF435622-1017-44F5-B8D8-4BEC7F217CFD}" srcId="{752E5164-80A6-43CA-945E-02978C198EA4}" destId="{1F3588A6-324E-4F31-9F3D-3FDE717F459F}" srcOrd="1" destOrd="0" parTransId="{58F5C1FD-44EF-4A9A-8C93-45D62A1D0F5F}" sibTransId="{91A1A508-76E6-4633-89AD-70E9671273DF}"/>
    <dgm:cxn modelId="{C414A469-F36F-4E36-B571-E462115C96FA}" type="presOf" srcId="{752E5164-80A6-43CA-945E-02978C198EA4}" destId="{6EB474A2-E7B2-4641-ADF5-53758CCD88EE}" srcOrd="0" destOrd="0" presId="urn:microsoft.com/office/officeart/2005/8/layout/hierarchy2"/>
    <dgm:cxn modelId="{19D575F9-B72B-47C8-9A50-0F0B6A9E2437}" type="presOf" srcId="{E1990AE3-8D31-4437-9434-BF5B4ED95722}" destId="{28E989FC-01F7-40C8-B506-419B96F83701}" srcOrd="0" destOrd="0" presId="urn:microsoft.com/office/officeart/2005/8/layout/hierarchy2"/>
    <dgm:cxn modelId="{CADF5722-72BB-4007-9337-14FE3D594D5E}" type="presOf" srcId="{E607E070-0FE7-4C00-9426-C67453649694}" destId="{65E9B4BE-5E1F-4553-9646-017285686195}" srcOrd="0" destOrd="0" presId="urn:microsoft.com/office/officeart/2005/8/layout/hierarchy2"/>
    <dgm:cxn modelId="{7E37DCFE-2ABC-4EE6-9D60-D7E5DC24A2D8}" type="presOf" srcId="{5277A174-F98D-4A6A-9B2C-EDE15D268F9C}" destId="{35D50C20-D1F8-47F0-9F59-18C15CEF3FF3}" srcOrd="1" destOrd="0" presId="urn:microsoft.com/office/officeart/2005/8/layout/hierarchy2"/>
    <dgm:cxn modelId="{148C1080-497C-4572-A439-446FC459494C}" srcId="{0BCF11E5-A49E-433C-998D-750DDD18EDCF}" destId="{752E5164-80A6-43CA-945E-02978C198EA4}" srcOrd="1" destOrd="0" parTransId="{BE4F2DC2-5BB4-451D-AF35-12D13E2E5C3D}" sibTransId="{7ACC0B57-1821-49C3-A2B3-7B575E6D5BCE}"/>
    <dgm:cxn modelId="{1DC85C6A-1D92-4E45-A0DC-7B4A16CD8D33}" type="presOf" srcId="{105021E3-EA95-47D5-9EC9-B387C4ED80B5}" destId="{1066390D-E4D5-439A-981B-CC225D343988}" srcOrd="0" destOrd="0" presId="urn:microsoft.com/office/officeart/2005/8/layout/hierarchy2"/>
    <dgm:cxn modelId="{2348BE8B-341E-4BF6-8791-4D8076FC30D2}" srcId="{0BCF11E5-A49E-433C-998D-750DDD18EDCF}" destId="{F83077D0-E0A5-4551-8309-596C553ED58B}" srcOrd="0" destOrd="0" parTransId="{5277A174-F98D-4A6A-9B2C-EDE15D268F9C}" sibTransId="{F7091565-82BE-4712-9910-24E1BF387E4A}"/>
    <dgm:cxn modelId="{DE7A52C3-AF6F-4736-9195-511A53FA5E9F}" type="presOf" srcId="{0BCF11E5-A49E-433C-998D-750DDD18EDCF}" destId="{D77D719E-8412-42EC-A534-A5B48B7F131E}" srcOrd="0" destOrd="0" presId="urn:microsoft.com/office/officeart/2005/8/layout/hierarchy2"/>
    <dgm:cxn modelId="{567D0F01-1CBD-44C5-B77B-9F311379FE76}" type="presOf" srcId="{665E7C3A-4BA6-4CEC-B850-5EEE301FAEDE}" destId="{C65907AB-99A2-4B71-924C-9358B6BD7A27}" srcOrd="0" destOrd="0" presId="urn:microsoft.com/office/officeart/2005/8/layout/hierarchy2"/>
    <dgm:cxn modelId="{4C4FD3BA-23A9-451E-80F5-BD75AEC98E40}" srcId="{50148F3A-703E-4C19-B89F-A052888E5669}" destId="{0BCF11E5-A49E-433C-998D-750DDD18EDCF}" srcOrd="0" destOrd="0" parTransId="{96D4001C-6681-413A-B043-2724AC4BDB56}" sibTransId="{2FD7CBC1-2B5D-4AA8-A8F9-1C2923252E30}"/>
    <dgm:cxn modelId="{CCBB9622-065F-442A-B8C7-BAF334C748F0}" type="presOf" srcId="{1D4F7209-2291-4183-87E7-21387491EB60}" destId="{096B71F9-7CAB-458D-9A21-C4532095E500}" srcOrd="0" destOrd="0" presId="urn:microsoft.com/office/officeart/2005/8/layout/hierarchy2"/>
    <dgm:cxn modelId="{4E6F259F-8456-4D4C-BAC1-8F748EB03E81}" srcId="{E1990AE3-8D31-4437-9434-BF5B4ED95722}" destId="{665E7C3A-4BA6-4CEC-B850-5EEE301FAEDE}" srcOrd="1" destOrd="0" parTransId="{E607E070-0FE7-4C00-9426-C67453649694}" sibTransId="{1BD6C85C-D38A-4AA1-9542-CD7BD19AAA42}"/>
    <dgm:cxn modelId="{B38DF09D-5923-4290-92B8-CB514868A229}" type="presOf" srcId="{41D20887-F5EA-4953-A40D-0FAD1F2A4F32}" destId="{F8ED1063-8F4F-4AA0-BD52-8E94720A3EAE}" srcOrd="0" destOrd="0" presId="urn:microsoft.com/office/officeart/2005/8/layout/hierarchy2"/>
    <dgm:cxn modelId="{E6F81E6E-E85E-4F4F-A27C-5D752D161AD4}" type="presOf" srcId="{BE4F2DC2-5BB4-451D-AF35-12D13E2E5C3D}" destId="{A19E975E-190D-42D2-83E8-E8B279D5D89D}" srcOrd="0" destOrd="0" presId="urn:microsoft.com/office/officeart/2005/8/layout/hierarchy2"/>
    <dgm:cxn modelId="{CD196CB9-914B-4935-8B90-EC00F1B6F136}" type="presOf" srcId="{93756D8D-E541-40D3-8C16-9C2F5510EFCB}" destId="{C60BEFA8-D87F-4F4B-90CD-29F73B9CC593}" srcOrd="1" destOrd="0" presId="urn:microsoft.com/office/officeart/2005/8/layout/hierarchy2"/>
    <dgm:cxn modelId="{92F4F34E-95CA-4F3C-B6B7-2AFBBD137DA7}" srcId="{0BCF11E5-A49E-433C-998D-750DDD18EDCF}" destId="{F5824724-73B4-43CF-860D-3705416B14C3}" srcOrd="4" destOrd="0" parTransId="{0E3FDA17-B779-442C-9041-DFB5B528E8A0}" sibTransId="{766B4122-5D3E-4A9B-B49C-7C34AD7DCBE6}"/>
    <dgm:cxn modelId="{FF3379CB-FA83-425B-A85D-EA5E40A6E0E8}" type="presOf" srcId="{A1F33D9A-46A3-4CA2-813E-A074FAF35E4D}" destId="{EF6648BC-5C6E-466D-B7E3-62BC3BBFF3F1}" srcOrd="0" destOrd="0" presId="urn:microsoft.com/office/officeart/2005/8/layout/hierarchy2"/>
    <dgm:cxn modelId="{D0BD937A-9AB7-4BB1-990C-BE367D91F91B}" type="presOf" srcId="{58F5C1FD-44EF-4A9A-8C93-45D62A1D0F5F}" destId="{4205DDB7-4342-4958-802D-655E89C2BB0F}" srcOrd="1" destOrd="0" presId="urn:microsoft.com/office/officeart/2005/8/layout/hierarchy2"/>
    <dgm:cxn modelId="{A65BA922-0180-4793-8AFB-78CF68719D2D}" type="presOf" srcId="{B17742BA-7555-4936-A479-B428AA95552F}" destId="{9BC1A21F-55A2-459F-9EE7-A1AC319C9595}" srcOrd="1" destOrd="0" presId="urn:microsoft.com/office/officeart/2005/8/layout/hierarchy2"/>
    <dgm:cxn modelId="{B4D1DC6F-CB14-4022-8AB0-D1468EFB01A7}" type="presOf" srcId="{6DE8F2DE-7597-4D94-830E-061703A713E6}" destId="{1CB44722-2E0C-4ECE-BAEC-858C643369E6}" srcOrd="1" destOrd="0" presId="urn:microsoft.com/office/officeart/2005/8/layout/hierarchy2"/>
    <dgm:cxn modelId="{B0308041-3BEE-4BFA-ABF5-6A446B1E645B}" srcId="{E1990AE3-8D31-4437-9434-BF5B4ED95722}" destId="{105021E3-EA95-47D5-9EC9-B387C4ED80B5}" srcOrd="2" destOrd="0" parTransId="{2811708D-3EF7-4171-AD8E-E6A5921E7917}" sibTransId="{85073D7C-8586-44F8-A5E4-86AEBE2F2F8F}"/>
    <dgm:cxn modelId="{0ADD924B-E0A9-41E3-A1D7-194BD2916577}" type="presOf" srcId="{4881DEE6-1B74-4E66-8AB9-5B819D2B98A9}" destId="{34AB2E29-9665-4229-92FF-8E2AD387F2BA}" srcOrd="0" destOrd="0" presId="urn:microsoft.com/office/officeart/2005/8/layout/hierarchy2"/>
    <dgm:cxn modelId="{2503B8D7-2208-4D8E-B39E-33593C58AE05}" srcId="{0BCF11E5-A49E-433C-998D-750DDD18EDCF}" destId="{E1990AE3-8D31-4437-9434-BF5B4ED95722}" srcOrd="2" destOrd="0" parTransId="{68BAE0B9-673C-43DB-8E18-E8335EE5F895}" sibTransId="{57393CCB-9DAE-4C4E-B511-201B09DC2B14}"/>
    <dgm:cxn modelId="{7D5D3D40-3A20-44A0-A9DE-C8D2FE43DC8A}" srcId="{E1990AE3-8D31-4437-9434-BF5B4ED95722}" destId="{771DD631-8944-453E-9A97-7F35511CDC26}" srcOrd="0" destOrd="0" parTransId="{A1F33D9A-46A3-4CA2-813E-A074FAF35E4D}" sibTransId="{4EDF9137-EA87-4B94-9B80-BA7C5CD3170B}"/>
    <dgm:cxn modelId="{726CB057-C2C6-4BEF-A023-BB360B9C7BF5}" type="presOf" srcId="{68BAE0B9-673C-43DB-8E18-E8335EE5F895}" destId="{04CBE8EF-AE66-4F3A-AA44-1A6DFEA641A3}" srcOrd="1" destOrd="0" presId="urn:microsoft.com/office/officeart/2005/8/layout/hierarchy2"/>
    <dgm:cxn modelId="{1BD62C92-31B8-4E03-8A82-10FEA863B780}" type="presOf" srcId="{A1F33D9A-46A3-4CA2-813E-A074FAF35E4D}" destId="{838BC688-5E26-4D94-BE05-73CD7D96E33B}" srcOrd="1" destOrd="0" presId="urn:microsoft.com/office/officeart/2005/8/layout/hierarchy2"/>
    <dgm:cxn modelId="{9C340C93-B442-403A-9A9A-75BAE67EC2A1}" type="presOf" srcId="{2811708D-3EF7-4171-AD8E-E6A5921E7917}" destId="{0E38127B-FA4D-4031-B45B-50A6402DD9DF}" srcOrd="1" destOrd="0" presId="urn:microsoft.com/office/officeart/2005/8/layout/hierarchy2"/>
    <dgm:cxn modelId="{26C72C85-D58D-4428-94AC-1C6287729745}" srcId="{752E5164-80A6-43CA-945E-02978C198EA4}" destId="{41D20887-F5EA-4953-A40D-0FAD1F2A4F32}" srcOrd="0" destOrd="0" parTransId="{B17742BA-7555-4936-A479-B428AA95552F}" sibTransId="{0818B18D-DEA6-4AE5-9AB8-BBF5D61BFAAB}"/>
    <dgm:cxn modelId="{89A10DC3-8BBD-4BDC-9E2A-916EE9A50FBE}" type="presOf" srcId="{0E3FDA17-B779-442C-9041-DFB5B528E8A0}" destId="{7D0CDFF4-2965-4989-8503-404720D678EA}" srcOrd="0" destOrd="0" presId="urn:microsoft.com/office/officeart/2005/8/layout/hierarchy2"/>
    <dgm:cxn modelId="{31D92818-8519-4226-8AA0-74926BBA293A}" type="presOf" srcId="{F83077D0-E0A5-4551-8309-596C553ED58B}" destId="{20CC3C59-AFB7-4489-B996-619383C401A5}" srcOrd="0" destOrd="0" presId="urn:microsoft.com/office/officeart/2005/8/layout/hierarchy2"/>
    <dgm:cxn modelId="{3C982716-9660-4D9B-9A37-187C48A580D9}" type="presParOf" srcId="{7B6726F6-F388-4600-A396-C280A174BE31}" destId="{A9A6BE5A-AFCA-4BC0-A966-35263F10B4F0}" srcOrd="0" destOrd="0" presId="urn:microsoft.com/office/officeart/2005/8/layout/hierarchy2"/>
    <dgm:cxn modelId="{C2A3A6B7-246B-49BB-9151-52F77B6DBCF8}" type="presParOf" srcId="{A9A6BE5A-AFCA-4BC0-A966-35263F10B4F0}" destId="{D77D719E-8412-42EC-A534-A5B48B7F131E}" srcOrd="0" destOrd="0" presId="urn:microsoft.com/office/officeart/2005/8/layout/hierarchy2"/>
    <dgm:cxn modelId="{FBC6FBAA-4249-491C-AF6D-E1512EAD44A7}" type="presParOf" srcId="{A9A6BE5A-AFCA-4BC0-A966-35263F10B4F0}" destId="{51292087-CA2D-445E-B2EE-9CDC32F5E2BF}" srcOrd="1" destOrd="0" presId="urn:microsoft.com/office/officeart/2005/8/layout/hierarchy2"/>
    <dgm:cxn modelId="{22E09780-3101-4CFD-979A-049EE2DC31A2}" type="presParOf" srcId="{51292087-CA2D-445E-B2EE-9CDC32F5E2BF}" destId="{C43BCB7E-CA3B-4BC5-AEC8-7AC7CB38523D}" srcOrd="0" destOrd="0" presId="urn:microsoft.com/office/officeart/2005/8/layout/hierarchy2"/>
    <dgm:cxn modelId="{7F44948D-FCF4-499D-9BD3-D3EB13F46D46}" type="presParOf" srcId="{C43BCB7E-CA3B-4BC5-AEC8-7AC7CB38523D}" destId="{35D50C20-D1F8-47F0-9F59-18C15CEF3FF3}" srcOrd="0" destOrd="0" presId="urn:microsoft.com/office/officeart/2005/8/layout/hierarchy2"/>
    <dgm:cxn modelId="{251F1787-1F37-474D-AE74-E19B44D8D4D4}" type="presParOf" srcId="{51292087-CA2D-445E-B2EE-9CDC32F5E2BF}" destId="{C3662F85-44E0-41EA-A0C2-D5FDD8C11C7D}" srcOrd="1" destOrd="0" presId="urn:microsoft.com/office/officeart/2005/8/layout/hierarchy2"/>
    <dgm:cxn modelId="{4BFFE932-FC64-4FFF-9B4F-BD99FD55E928}" type="presParOf" srcId="{C3662F85-44E0-41EA-A0C2-D5FDD8C11C7D}" destId="{20CC3C59-AFB7-4489-B996-619383C401A5}" srcOrd="0" destOrd="0" presId="urn:microsoft.com/office/officeart/2005/8/layout/hierarchy2"/>
    <dgm:cxn modelId="{ECEC29E6-D3FF-4170-A678-6871A9E19AF1}" type="presParOf" srcId="{C3662F85-44E0-41EA-A0C2-D5FDD8C11C7D}" destId="{918B7590-35E0-4B3C-B36C-EF6FBB0C2856}" srcOrd="1" destOrd="0" presId="urn:microsoft.com/office/officeart/2005/8/layout/hierarchy2"/>
    <dgm:cxn modelId="{F06CB9F2-DF6C-44DA-BDD3-8147C9586BA7}" type="presParOf" srcId="{918B7590-35E0-4B3C-B36C-EF6FBB0C2856}" destId="{A3A005B5-27D7-400F-8F22-791416E45AF5}" srcOrd="0" destOrd="0" presId="urn:microsoft.com/office/officeart/2005/8/layout/hierarchy2"/>
    <dgm:cxn modelId="{7115632E-D46B-48D1-9D78-1243796F3246}" type="presParOf" srcId="{A3A005B5-27D7-400F-8F22-791416E45AF5}" destId="{1CB44722-2E0C-4ECE-BAEC-858C643369E6}" srcOrd="0" destOrd="0" presId="urn:microsoft.com/office/officeart/2005/8/layout/hierarchy2"/>
    <dgm:cxn modelId="{3A2917EB-CA8F-441A-A59E-B77C8EE89187}" type="presParOf" srcId="{918B7590-35E0-4B3C-B36C-EF6FBB0C2856}" destId="{FF25FE60-CFFB-4120-8C36-98F50C260F17}" srcOrd="1" destOrd="0" presId="urn:microsoft.com/office/officeart/2005/8/layout/hierarchy2"/>
    <dgm:cxn modelId="{184B6E8B-CFAD-4B52-81F1-844FF860D3A5}" type="presParOf" srcId="{FF25FE60-CFFB-4120-8C36-98F50C260F17}" destId="{F7C6708F-D85F-48C1-906B-0F04979CA7B7}" srcOrd="0" destOrd="0" presId="urn:microsoft.com/office/officeart/2005/8/layout/hierarchy2"/>
    <dgm:cxn modelId="{A67396CE-E259-49E3-80BD-66E1E7798839}" type="presParOf" srcId="{FF25FE60-CFFB-4120-8C36-98F50C260F17}" destId="{83A2F319-DD7B-4236-ACBD-6A642B1345D7}" srcOrd="1" destOrd="0" presId="urn:microsoft.com/office/officeart/2005/8/layout/hierarchy2"/>
    <dgm:cxn modelId="{AC2DCFA7-B22D-493A-BACB-B5533F246FC7}" type="presParOf" srcId="{51292087-CA2D-445E-B2EE-9CDC32F5E2BF}" destId="{A19E975E-190D-42D2-83E8-E8B279D5D89D}" srcOrd="2" destOrd="0" presId="urn:microsoft.com/office/officeart/2005/8/layout/hierarchy2"/>
    <dgm:cxn modelId="{445A838E-D928-42EB-AF66-BADC1B091A98}" type="presParOf" srcId="{A19E975E-190D-42D2-83E8-E8B279D5D89D}" destId="{FCC57102-E706-4B44-A829-434B8B912FB8}" srcOrd="0" destOrd="0" presId="urn:microsoft.com/office/officeart/2005/8/layout/hierarchy2"/>
    <dgm:cxn modelId="{7F638EC1-6B97-489C-B765-607A7AAB9DA8}" type="presParOf" srcId="{51292087-CA2D-445E-B2EE-9CDC32F5E2BF}" destId="{22F1C783-EB77-4397-A20E-A650B228A578}" srcOrd="3" destOrd="0" presId="urn:microsoft.com/office/officeart/2005/8/layout/hierarchy2"/>
    <dgm:cxn modelId="{E3274BAA-C049-45F2-83ED-6631C286364D}" type="presParOf" srcId="{22F1C783-EB77-4397-A20E-A650B228A578}" destId="{6EB474A2-E7B2-4641-ADF5-53758CCD88EE}" srcOrd="0" destOrd="0" presId="urn:microsoft.com/office/officeart/2005/8/layout/hierarchy2"/>
    <dgm:cxn modelId="{AAAA391F-7E9F-446B-9A9A-833A7D744B6E}" type="presParOf" srcId="{22F1C783-EB77-4397-A20E-A650B228A578}" destId="{8AD986DF-A916-47A5-BE1C-B4CF4BF97C67}" srcOrd="1" destOrd="0" presId="urn:microsoft.com/office/officeart/2005/8/layout/hierarchy2"/>
    <dgm:cxn modelId="{1CE1CE1F-7723-48FE-94EB-A154FFD8AC2C}" type="presParOf" srcId="{8AD986DF-A916-47A5-BE1C-B4CF4BF97C67}" destId="{D86807F5-89F1-4B7B-93A3-661F220B5C0A}" srcOrd="0" destOrd="0" presId="urn:microsoft.com/office/officeart/2005/8/layout/hierarchy2"/>
    <dgm:cxn modelId="{C2C6E874-7FBA-4076-B645-B322AB6315E7}" type="presParOf" srcId="{D86807F5-89F1-4B7B-93A3-661F220B5C0A}" destId="{9BC1A21F-55A2-459F-9EE7-A1AC319C9595}" srcOrd="0" destOrd="0" presId="urn:microsoft.com/office/officeart/2005/8/layout/hierarchy2"/>
    <dgm:cxn modelId="{09CF8118-2E63-4751-8FAB-34C2EACD95B5}" type="presParOf" srcId="{8AD986DF-A916-47A5-BE1C-B4CF4BF97C67}" destId="{D636170B-FED4-4111-88DA-55ECC6DB297E}" srcOrd="1" destOrd="0" presId="urn:microsoft.com/office/officeart/2005/8/layout/hierarchy2"/>
    <dgm:cxn modelId="{E03E3802-DCED-4B15-A6F2-F051632AA5B3}" type="presParOf" srcId="{D636170B-FED4-4111-88DA-55ECC6DB297E}" destId="{F8ED1063-8F4F-4AA0-BD52-8E94720A3EAE}" srcOrd="0" destOrd="0" presId="urn:microsoft.com/office/officeart/2005/8/layout/hierarchy2"/>
    <dgm:cxn modelId="{24031BCF-B75A-4B21-8B47-7E2E8E3DD869}" type="presParOf" srcId="{D636170B-FED4-4111-88DA-55ECC6DB297E}" destId="{99913886-5FB2-4F71-9A84-23F30D67BA26}" srcOrd="1" destOrd="0" presId="urn:microsoft.com/office/officeart/2005/8/layout/hierarchy2"/>
    <dgm:cxn modelId="{B1FA179D-CB3B-43DD-8452-BC7A4C6E3F4C}" type="presParOf" srcId="{8AD986DF-A916-47A5-BE1C-B4CF4BF97C67}" destId="{192182F8-C261-4035-88CF-4CD0BC763BB5}" srcOrd="2" destOrd="0" presId="urn:microsoft.com/office/officeart/2005/8/layout/hierarchy2"/>
    <dgm:cxn modelId="{D43E7656-99CB-4A1E-BB8D-7AF69BD4A102}" type="presParOf" srcId="{192182F8-C261-4035-88CF-4CD0BC763BB5}" destId="{4205DDB7-4342-4958-802D-655E89C2BB0F}" srcOrd="0" destOrd="0" presId="urn:microsoft.com/office/officeart/2005/8/layout/hierarchy2"/>
    <dgm:cxn modelId="{CA4CB06C-EA51-4BB5-9C87-6E139E264177}" type="presParOf" srcId="{8AD986DF-A916-47A5-BE1C-B4CF4BF97C67}" destId="{C66BD5C1-8906-4103-BB34-371336CE3419}" srcOrd="3" destOrd="0" presId="urn:microsoft.com/office/officeart/2005/8/layout/hierarchy2"/>
    <dgm:cxn modelId="{0D2E0D2F-075D-4BBE-ADB6-B0DDBE1569A7}" type="presParOf" srcId="{C66BD5C1-8906-4103-BB34-371336CE3419}" destId="{52E58585-FF0D-43DF-AB8F-5C9C8FA15490}" srcOrd="0" destOrd="0" presId="urn:microsoft.com/office/officeart/2005/8/layout/hierarchy2"/>
    <dgm:cxn modelId="{8BC691C7-78FC-4B93-BB39-FF48EF09B50B}" type="presParOf" srcId="{C66BD5C1-8906-4103-BB34-371336CE3419}" destId="{60B5AB31-2612-4898-BCA7-89A69C5E6FEE}" srcOrd="1" destOrd="0" presId="urn:microsoft.com/office/officeart/2005/8/layout/hierarchy2"/>
    <dgm:cxn modelId="{CB0DF1E2-7937-45DE-85AE-F2AC2E2A21C2}" type="presParOf" srcId="{51292087-CA2D-445E-B2EE-9CDC32F5E2BF}" destId="{30F23827-58C5-48DA-93B6-D0879B1AEF07}" srcOrd="4" destOrd="0" presId="urn:microsoft.com/office/officeart/2005/8/layout/hierarchy2"/>
    <dgm:cxn modelId="{D6E44E3C-522B-4994-BEE9-DF64DED42EC1}" type="presParOf" srcId="{30F23827-58C5-48DA-93B6-D0879B1AEF07}" destId="{04CBE8EF-AE66-4F3A-AA44-1A6DFEA641A3}" srcOrd="0" destOrd="0" presId="urn:microsoft.com/office/officeart/2005/8/layout/hierarchy2"/>
    <dgm:cxn modelId="{25E472CA-01C7-4C7D-933D-61DC0BAACCFE}" type="presParOf" srcId="{51292087-CA2D-445E-B2EE-9CDC32F5E2BF}" destId="{DB76669D-F84D-407C-AB2A-9CF732BC22A8}" srcOrd="5" destOrd="0" presId="urn:microsoft.com/office/officeart/2005/8/layout/hierarchy2"/>
    <dgm:cxn modelId="{85840B4C-2BED-4DF2-96A7-5BC10EDD4EB9}" type="presParOf" srcId="{DB76669D-F84D-407C-AB2A-9CF732BC22A8}" destId="{28E989FC-01F7-40C8-B506-419B96F83701}" srcOrd="0" destOrd="0" presId="urn:microsoft.com/office/officeart/2005/8/layout/hierarchy2"/>
    <dgm:cxn modelId="{C5A1D84A-DE83-4707-AE0F-72E1D62CF861}" type="presParOf" srcId="{DB76669D-F84D-407C-AB2A-9CF732BC22A8}" destId="{3107FEB2-847E-45AC-8623-DCC074C7F17C}" srcOrd="1" destOrd="0" presId="urn:microsoft.com/office/officeart/2005/8/layout/hierarchy2"/>
    <dgm:cxn modelId="{9723A343-675F-4820-8D5D-E220BC05CAA7}" type="presParOf" srcId="{3107FEB2-847E-45AC-8623-DCC074C7F17C}" destId="{EF6648BC-5C6E-466D-B7E3-62BC3BBFF3F1}" srcOrd="0" destOrd="0" presId="urn:microsoft.com/office/officeart/2005/8/layout/hierarchy2"/>
    <dgm:cxn modelId="{F9DA26B4-8518-41B0-9214-DFCBA16188E6}" type="presParOf" srcId="{EF6648BC-5C6E-466D-B7E3-62BC3BBFF3F1}" destId="{838BC688-5E26-4D94-BE05-73CD7D96E33B}" srcOrd="0" destOrd="0" presId="urn:microsoft.com/office/officeart/2005/8/layout/hierarchy2"/>
    <dgm:cxn modelId="{C12396D7-3AEF-44E5-952A-5ABC923F8B10}" type="presParOf" srcId="{3107FEB2-847E-45AC-8623-DCC074C7F17C}" destId="{A719DFD6-FDB1-4CEC-9517-1CABB8CED1FF}" srcOrd="1" destOrd="0" presId="urn:microsoft.com/office/officeart/2005/8/layout/hierarchy2"/>
    <dgm:cxn modelId="{59823A9B-4D12-44D6-8DA5-F6026F72E121}" type="presParOf" srcId="{A719DFD6-FDB1-4CEC-9517-1CABB8CED1FF}" destId="{DFB3B5F6-E9A7-4401-9DB6-E76336C2A57C}" srcOrd="0" destOrd="0" presId="urn:microsoft.com/office/officeart/2005/8/layout/hierarchy2"/>
    <dgm:cxn modelId="{2EF00E15-278D-421B-9D1B-B70D55C40283}" type="presParOf" srcId="{A719DFD6-FDB1-4CEC-9517-1CABB8CED1FF}" destId="{A07F4B7B-40D1-44A2-A918-E5A82E71D50E}" srcOrd="1" destOrd="0" presId="urn:microsoft.com/office/officeart/2005/8/layout/hierarchy2"/>
    <dgm:cxn modelId="{84B392D3-8669-46A8-A836-B7DCEDC059CF}" type="presParOf" srcId="{3107FEB2-847E-45AC-8623-DCC074C7F17C}" destId="{65E9B4BE-5E1F-4553-9646-017285686195}" srcOrd="2" destOrd="0" presId="urn:microsoft.com/office/officeart/2005/8/layout/hierarchy2"/>
    <dgm:cxn modelId="{23387613-6216-4150-BBF6-CD18907DAF84}" type="presParOf" srcId="{65E9B4BE-5E1F-4553-9646-017285686195}" destId="{2B32C4F2-32BB-44E4-87A6-2E319377DAE3}" srcOrd="0" destOrd="0" presId="urn:microsoft.com/office/officeart/2005/8/layout/hierarchy2"/>
    <dgm:cxn modelId="{29AB0D57-D53B-4277-BBCD-11172E471372}" type="presParOf" srcId="{3107FEB2-847E-45AC-8623-DCC074C7F17C}" destId="{A812A1CB-4536-47FF-83F7-BA63648B8EFB}" srcOrd="3" destOrd="0" presId="urn:microsoft.com/office/officeart/2005/8/layout/hierarchy2"/>
    <dgm:cxn modelId="{1E660E6A-CE8B-4538-A8B0-1BEC58DECCE7}" type="presParOf" srcId="{A812A1CB-4536-47FF-83F7-BA63648B8EFB}" destId="{C65907AB-99A2-4B71-924C-9358B6BD7A27}" srcOrd="0" destOrd="0" presId="urn:microsoft.com/office/officeart/2005/8/layout/hierarchy2"/>
    <dgm:cxn modelId="{7796C76A-7DCD-46AC-975C-730E2AC9F342}" type="presParOf" srcId="{A812A1CB-4536-47FF-83F7-BA63648B8EFB}" destId="{012B602A-6DE0-464F-A7E8-DBD22B9FAFE7}" srcOrd="1" destOrd="0" presId="urn:microsoft.com/office/officeart/2005/8/layout/hierarchy2"/>
    <dgm:cxn modelId="{6B38390E-2616-4BC2-B3EB-36EE5C5D3055}" type="presParOf" srcId="{3107FEB2-847E-45AC-8623-DCC074C7F17C}" destId="{834C3CF7-5847-4556-9794-2758CADA7C7A}" srcOrd="4" destOrd="0" presId="urn:microsoft.com/office/officeart/2005/8/layout/hierarchy2"/>
    <dgm:cxn modelId="{0C18DCB8-5A95-4C81-B722-08CBC0727EFE}" type="presParOf" srcId="{834C3CF7-5847-4556-9794-2758CADA7C7A}" destId="{0E38127B-FA4D-4031-B45B-50A6402DD9DF}" srcOrd="0" destOrd="0" presId="urn:microsoft.com/office/officeart/2005/8/layout/hierarchy2"/>
    <dgm:cxn modelId="{4FDF8AD1-9F04-4BAE-8E63-FF31B55B60EC}" type="presParOf" srcId="{3107FEB2-847E-45AC-8623-DCC074C7F17C}" destId="{D4F53BC8-A74B-4FD6-8B67-4461A195BA85}" srcOrd="5" destOrd="0" presId="urn:microsoft.com/office/officeart/2005/8/layout/hierarchy2"/>
    <dgm:cxn modelId="{2BF39C66-E9F2-4CB8-AA49-0339E1738F9C}" type="presParOf" srcId="{D4F53BC8-A74B-4FD6-8B67-4461A195BA85}" destId="{1066390D-E4D5-439A-981B-CC225D343988}" srcOrd="0" destOrd="0" presId="urn:microsoft.com/office/officeart/2005/8/layout/hierarchy2"/>
    <dgm:cxn modelId="{C52B6A07-E860-444E-9E6E-1BF2244852B8}" type="presParOf" srcId="{D4F53BC8-A74B-4FD6-8B67-4461A195BA85}" destId="{28FA2BC8-4E75-41FC-A25E-515CA4461384}" srcOrd="1" destOrd="0" presId="urn:microsoft.com/office/officeart/2005/8/layout/hierarchy2"/>
    <dgm:cxn modelId="{119DCD53-DC0C-4847-8155-486DA9989DEA}" type="presParOf" srcId="{51292087-CA2D-445E-B2EE-9CDC32F5E2BF}" destId="{2647EA62-DA1A-42EF-B9C4-25BB9494B78F}" srcOrd="6" destOrd="0" presId="urn:microsoft.com/office/officeart/2005/8/layout/hierarchy2"/>
    <dgm:cxn modelId="{5F1E84D6-3742-4D55-973F-3C39C0D106A0}" type="presParOf" srcId="{2647EA62-DA1A-42EF-B9C4-25BB9494B78F}" destId="{11482FB1-047A-450A-94E5-C414D733308D}" srcOrd="0" destOrd="0" presId="urn:microsoft.com/office/officeart/2005/8/layout/hierarchy2"/>
    <dgm:cxn modelId="{3A4FF662-8607-49D0-AC8B-CAADE3D7F056}" type="presParOf" srcId="{51292087-CA2D-445E-B2EE-9CDC32F5E2BF}" destId="{B3B994EF-2690-4DB8-85A9-30A47E1D585E}" srcOrd="7" destOrd="0" presId="urn:microsoft.com/office/officeart/2005/8/layout/hierarchy2"/>
    <dgm:cxn modelId="{287CF1F2-C5DC-4594-88D4-95054639E7F3}" type="presParOf" srcId="{B3B994EF-2690-4DB8-85A9-30A47E1D585E}" destId="{34AB2E29-9665-4229-92FF-8E2AD387F2BA}" srcOrd="0" destOrd="0" presId="urn:microsoft.com/office/officeart/2005/8/layout/hierarchy2"/>
    <dgm:cxn modelId="{07881C66-E4D8-4B3E-BD9A-68DF3E046D0A}" type="presParOf" srcId="{B3B994EF-2690-4DB8-85A9-30A47E1D585E}" destId="{A497C19F-C05A-4D58-94E5-07DE93379A00}" srcOrd="1" destOrd="0" presId="urn:microsoft.com/office/officeart/2005/8/layout/hierarchy2"/>
    <dgm:cxn modelId="{110DFEDA-2D62-46C9-AAAD-A8B24C0F7F9F}" type="presParOf" srcId="{A497C19F-C05A-4D58-94E5-07DE93379A00}" destId="{096B71F9-7CAB-458D-9A21-C4532095E500}" srcOrd="0" destOrd="0" presId="urn:microsoft.com/office/officeart/2005/8/layout/hierarchy2"/>
    <dgm:cxn modelId="{A7E14D5A-5B6B-434A-8F46-9C9BAF47F0EC}" type="presParOf" srcId="{096B71F9-7CAB-458D-9A21-C4532095E500}" destId="{D4A018F8-938C-49EB-A6CB-04514D723E52}" srcOrd="0" destOrd="0" presId="urn:microsoft.com/office/officeart/2005/8/layout/hierarchy2"/>
    <dgm:cxn modelId="{771DB10E-8718-412F-8BE8-83B44246DA30}" type="presParOf" srcId="{A497C19F-C05A-4D58-94E5-07DE93379A00}" destId="{7BC53CE6-830E-4D97-8E6D-D99E8A4039A0}" srcOrd="1" destOrd="0" presId="urn:microsoft.com/office/officeart/2005/8/layout/hierarchy2"/>
    <dgm:cxn modelId="{3BD393BF-2BE2-48CD-86C3-5CC5A8E4658A}" type="presParOf" srcId="{7BC53CE6-830E-4D97-8E6D-D99E8A4039A0}" destId="{62921A78-64E4-4570-925B-7ED47E2ECF56}" srcOrd="0" destOrd="0" presId="urn:microsoft.com/office/officeart/2005/8/layout/hierarchy2"/>
    <dgm:cxn modelId="{D0240215-1190-4281-B5F3-E15C647EB651}" type="presParOf" srcId="{7BC53CE6-830E-4D97-8E6D-D99E8A4039A0}" destId="{1FA1B049-3801-4433-BC17-1D2611739984}" srcOrd="1" destOrd="0" presId="urn:microsoft.com/office/officeart/2005/8/layout/hierarchy2"/>
    <dgm:cxn modelId="{BEE0F4E4-8BA0-42ED-9CC9-1DCEA6F648B3}" type="presParOf" srcId="{A497C19F-C05A-4D58-94E5-07DE93379A00}" destId="{E2175640-EADC-4F8A-B099-74AFD804D64F}" srcOrd="2" destOrd="0" presId="urn:microsoft.com/office/officeart/2005/8/layout/hierarchy2"/>
    <dgm:cxn modelId="{91F28771-0BE3-43A7-B56E-26D1476065A6}" type="presParOf" srcId="{E2175640-EADC-4F8A-B099-74AFD804D64F}" destId="{69724221-EC8B-412E-81C8-6ED7F23B1BC4}" srcOrd="0" destOrd="0" presId="urn:microsoft.com/office/officeart/2005/8/layout/hierarchy2"/>
    <dgm:cxn modelId="{6551D1A8-2056-4D71-BB97-C42762A895FA}" type="presParOf" srcId="{A497C19F-C05A-4D58-94E5-07DE93379A00}" destId="{96FEF43E-50E8-42C0-BCF8-D349AA9BED8B}" srcOrd="3" destOrd="0" presId="urn:microsoft.com/office/officeart/2005/8/layout/hierarchy2"/>
    <dgm:cxn modelId="{29CFA9DA-A5F3-4404-88A6-BA675368BC51}" type="presParOf" srcId="{96FEF43E-50E8-42C0-BCF8-D349AA9BED8B}" destId="{8162BA6D-0F8E-4EDD-B502-CF5089AC0F25}" srcOrd="0" destOrd="0" presId="urn:microsoft.com/office/officeart/2005/8/layout/hierarchy2"/>
    <dgm:cxn modelId="{6DAEC3F4-8CB3-4917-9776-1A70ED7492C0}" type="presParOf" srcId="{96FEF43E-50E8-42C0-BCF8-D349AA9BED8B}" destId="{0E41131A-95D3-4F3E-9981-F43D74A4FDAE}" srcOrd="1" destOrd="0" presId="urn:microsoft.com/office/officeart/2005/8/layout/hierarchy2"/>
    <dgm:cxn modelId="{19633C14-A4AD-4303-987F-90D93F3CF57D}" type="presParOf" srcId="{51292087-CA2D-445E-B2EE-9CDC32F5E2BF}" destId="{7D0CDFF4-2965-4989-8503-404720D678EA}" srcOrd="8" destOrd="0" presId="urn:microsoft.com/office/officeart/2005/8/layout/hierarchy2"/>
    <dgm:cxn modelId="{7CB68684-940B-4AFF-89A9-D55A969169A1}" type="presParOf" srcId="{7D0CDFF4-2965-4989-8503-404720D678EA}" destId="{99C31A4F-5DC2-4B94-B04D-CC60C95575C9}" srcOrd="0" destOrd="0" presId="urn:microsoft.com/office/officeart/2005/8/layout/hierarchy2"/>
    <dgm:cxn modelId="{67937B86-ED5E-4CEC-8A9A-B301E0720CEB}" type="presParOf" srcId="{51292087-CA2D-445E-B2EE-9CDC32F5E2BF}" destId="{BAF431A9-E730-4C08-A1FE-A992F8F9E19E}" srcOrd="9" destOrd="0" presId="urn:microsoft.com/office/officeart/2005/8/layout/hierarchy2"/>
    <dgm:cxn modelId="{B92E7AF1-90C4-4546-8655-1B0D96AF614C}" type="presParOf" srcId="{BAF431A9-E730-4C08-A1FE-A992F8F9E19E}" destId="{C22F72FF-1BF9-4086-8D78-A2ACDA7F28F6}" srcOrd="0" destOrd="0" presId="urn:microsoft.com/office/officeart/2005/8/layout/hierarchy2"/>
    <dgm:cxn modelId="{BAAB1376-5631-4F1C-8787-6268327023E2}" type="presParOf" srcId="{BAF431A9-E730-4C08-A1FE-A992F8F9E19E}" destId="{C7EF9CF5-A339-4060-B309-A8FE6D46FCC4}" srcOrd="1" destOrd="0" presId="urn:microsoft.com/office/officeart/2005/8/layout/hierarchy2"/>
    <dgm:cxn modelId="{327C162C-4019-40C4-862E-1C478E2231FF}" type="presParOf" srcId="{C7EF9CF5-A339-4060-B309-A8FE6D46FCC4}" destId="{087B9066-58FC-4381-B1FF-210E583F4447}" srcOrd="0" destOrd="0" presId="urn:microsoft.com/office/officeart/2005/8/layout/hierarchy2"/>
    <dgm:cxn modelId="{90683EE9-5169-48B8-8F38-D0269EF9973C}" type="presParOf" srcId="{087B9066-58FC-4381-B1FF-210E583F4447}" destId="{C60BEFA8-D87F-4F4B-90CD-29F73B9CC593}" srcOrd="0" destOrd="0" presId="urn:microsoft.com/office/officeart/2005/8/layout/hierarchy2"/>
    <dgm:cxn modelId="{41104416-BF3C-45A2-B452-6834C9C6B788}" type="presParOf" srcId="{C7EF9CF5-A339-4060-B309-A8FE6D46FCC4}" destId="{E02B0076-8727-4FCF-95A9-DF3704CB224B}" srcOrd="1" destOrd="0" presId="urn:microsoft.com/office/officeart/2005/8/layout/hierarchy2"/>
    <dgm:cxn modelId="{ADFB2EEE-203C-4863-B9C0-9ED54753EEF6}" type="presParOf" srcId="{E02B0076-8727-4FCF-95A9-DF3704CB224B}" destId="{75F4CAD9-6CB3-4E91-AC49-A7552050099D}" srcOrd="0" destOrd="0" presId="urn:microsoft.com/office/officeart/2005/8/layout/hierarchy2"/>
    <dgm:cxn modelId="{882484CC-3D37-463C-83C9-DC7CBFB8A9C7}" type="presParOf" srcId="{E02B0076-8727-4FCF-95A9-DF3704CB224B}" destId="{3187190B-50C9-4794-A39A-7200229CCB5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9DA7EC-DA78-4D8B-91C8-C4C1B03C618A}" type="doc">
      <dgm:prSet loTypeId="urn:microsoft.com/office/officeart/2005/8/layout/hierarchy2" loCatId="hierarchy" qsTypeId="urn:microsoft.com/office/officeart/2005/8/quickstyle/simple2" qsCatId="simple" csTypeId="urn:microsoft.com/office/officeart/2005/8/colors/colorful2" csCatId="colorful" phldr="1"/>
      <dgm:spPr/>
      <dgm:t>
        <a:bodyPr/>
        <a:lstStyle/>
        <a:p>
          <a:pPr rtl="1"/>
          <a:endParaRPr lang="fa-IR"/>
        </a:p>
      </dgm:t>
    </dgm:pt>
    <dgm:pt modelId="{73629C42-C8CD-4FFE-A374-D901475D4515}">
      <dgm:prSet custT="1"/>
      <dgm:spPr/>
      <dgm:t>
        <a:bodyPr/>
        <a:lstStyle/>
        <a:p>
          <a:pPr rtl="1"/>
          <a:r>
            <a:rPr lang="fa-IR" sz="1600" smtClean="0">
              <a:solidFill>
                <a:schemeClr val="tx1"/>
              </a:solidFill>
              <a:cs typeface="B Koodak" pitchFamily="2" charset="-78"/>
            </a:rPr>
            <a:t>نکاتی پیرامون برخی از این سنت ها</a:t>
          </a:r>
          <a:endParaRPr lang="fa-IR" sz="1600" dirty="0">
            <a:solidFill>
              <a:schemeClr val="tx1"/>
            </a:solidFill>
            <a:cs typeface="B Koodak" pitchFamily="2" charset="-78"/>
          </a:endParaRPr>
        </a:p>
      </dgm:t>
    </dgm:pt>
    <dgm:pt modelId="{415717EE-C95E-416E-8E32-7233F65DE133}" type="parTrans" cxnId="{EE6AF994-ADEE-4FAA-B3BB-1B784B47FD06}">
      <dgm:prSet/>
      <dgm:spPr/>
      <dgm:t>
        <a:bodyPr/>
        <a:lstStyle/>
        <a:p>
          <a:pPr rtl="1"/>
          <a:endParaRPr lang="fa-IR" sz="1600">
            <a:solidFill>
              <a:schemeClr val="tx1"/>
            </a:solidFill>
            <a:cs typeface="B Koodak" pitchFamily="2" charset="-78"/>
          </a:endParaRPr>
        </a:p>
      </dgm:t>
    </dgm:pt>
    <dgm:pt modelId="{61CC9E71-7767-415F-9371-F5F2124A35BB}" type="sibTrans" cxnId="{EE6AF994-ADEE-4FAA-B3BB-1B784B47FD06}">
      <dgm:prSet/>
      <dgm:spPr/>
      <dgm:t>
        <a:bodyPr/>
        <a:lstStyle/>
        <a:p>
          <a:pPr rtl="1"/>
          <a:endParaRPr lang="fa-IR" sz="1600">
            <a:solidFill>
              <a:schemeClr val="tx1"/>
            </a:solidFill>
            <a:cs typeface="B Koodak" pitchFamily="2" charset="-78"/>
          </a:endParaRPr>
        </a:p>
      </dgm:t>
    </dgm:pt>
    <dgm:pt modelId="{3AF1BA79-0F7F-4C45-9C5A-ED25BC8FF356}">
      <dgm:prSet custT="1"/>
      <dgm:spPr/>
      <dgm:t>
        <a:bodyPr/>
        <a:lstStyle/>
        <a:p>
          <a:pPr rtl="1"/>
          <a:r>
            <a:rPr lang="fa-IR" sz="1600" smtClean="0">
              <a:solidFill>
                <a:schemeClr val="tx1"/>
              </a:solidFill>
              <a:cs typeface="B Koodak" pitchFamily="2" charset="-78"/>
            </a:rPr>
            <a:t>مقرون با ارسال انبیا سختی ها و گرافتاری هایی برای مردم پیش می آمد تا بیشتر توجه به خداوند متعال پیدا کنند</a:t>
          </a:r>
          <a:endParaRPr lang="fa-IR" sz="1600" dirty="0">
            <a:solidFill>
              <a:schemeClr val="tx1"/>
            </a:solidFill>
            <a:cs typeface="B Koodak" pitchFamily="2" charset="-78"/>
          </a:endParaRPr>
        </a:p>
      </dgm:t>
    </dgm:pt>
    <dgm:pt modelId="{65C3E9E1-40F1-4FE2-B318-0DBC85BE39B8}" type="parTrans" cxnId="{E7370BD7-42D9-44C7-AFFB-D424174C5A15}">
      <dgm:prSet custT="1"/>
      <dgm:spPr/>
      <dgm:t>
        <a:bodyPr/>
        <a:lstStyle/>
        <a:p>
          <a:pPr rtl="1"/>
          <a:endParaRPr lang="fa-IR" sz="1600">
            <a:solidFill>
              <a:schemeClr val="tx1"/>
            </a:solidFill>
            <a:cs typeface="B Koodak" pitchFamily="2" charset="-78"/>
          </a:endParaRPr>
        </a:p>
      </dgm:t>
    </dgm:pt>
    <dgm:pt modelId="{0C9A5391-3B2E-4F02-A1ED-32EAF4393BCD}" type="sibTrans" cxnId="{E7370BD7-42D9-44C7-AFFB-D424174C5A15}">
      <dgm:prSet/>
      <dgm:spPr/>
      <dgm:t>
        <a:bodyPr/>
        <a:lstStyle/>
        <a:p>
          <a:pPr rtl="1"/>
          <a:endParaRPr lang="fa-IR" sz="1600">
            <a:solidFill>
              <a:schemeClr val="tx1"/>
            </a:solidFill>
            <a:cs typeface="B Koodak" pitchFamily="2" charset="-78"/>
          </a:endParaRPr>
        </a:p>
      </dgm:t>
    </dgm:pt>
    <dgm:pt modelId="{C91CE8A8-C79F-4459-8567-F4BFE57F15FC}">
      <dgm:prSet custT="1"/>
      <dgm:spPr/>
      <dgm:t>
        <a:bodyPr/>
        <a:lstStyle/>
        <a:p>
          <a:pPr rtl="1"/>
          <a:r>
            <a:rPr lang="fa-IR" sz="1600" smtClean="0">
              <a:solidFill>
                <a:schemeClr val="tx1"/>
              </a:solidFill>
              <a:cs typeface="B Koodak" pitchFamily="2" charset="-78"/>
            </a:rPr>
            <a:t>وَ مَا أَرْسَلْنَا فىِ قَرْيَةٍ مِّن نَّبىِ‏ٍّ إِلَّا أَخَذْنَا أَهْلَهَا بِالْبَأْسَاءِ وَ الضَّرَّاءِ لَعَلَّهُمْ يَضَّرَّعُونَ (اعراف / 94)</a:t>
          </a:r>
          <a:endParaRPr lang="fa-IR" sz="1600" dirty="0">
            <a:solidFill>
              <a:schemeClr val="tx1"/>
            </a:solidFill>
            <a:cs typeface="B Koodak" pitchFamily="2" charset="-78"/>
          </a:endParaRPr>
        </a:p>
      </dgm:t>
    </dgm:pt>
    <dgm:pt modelId="{F49DDDE6-5C3D-48E7-AD40-EB5144A4777A}" type="parTrans" cxnId="{AA02EC3E-7F07-4B4D-8D75-98D652B5BEEF}">
      <dgm:prSet custT="1"/>
      <dgm:spPr/>
      <dgm:t>
        <a:bodyPr/>
        <a:lstStyle/>
        <a:p>
          <a:pPr rtl="1"/>
          <a:endParaRPr lang="fa-IR" sz="1600">
            <a:solidFill>
              <a:schemeClr val="tx1"/>
            </a:solidFill>
            <a:cs typeface="B Koodak" pitchFamily="2" charset="-78"/>
          </a:endParaRPr>
        </a:p>
      </dgm:t>
    </dgm:pt>
    <dgm:pt modelId="{30BB9229-D854-4B77-9035-585DB797E198}" type="sibTrans" cxnId="{AA02EC3E-7F07-4B4D-8D75-98D652B5BEEF}">
      <dgm:prSet/>
      <dgm:spPr/>
      <dgm:t>
        <a:bodyPr/>
        <a:lstStyle/>
        <a:p>
          <a:pPr rtl="1"/>
          <a:endParaRPr lang="fa-IR" sz="1600">
            <a:solidFill>
              <a:schemeClr val="tx1"/>
            </a:solidFill>
            <a:cs typeface="B Koodak" pitchFamily="2" charset="-78"/>
          </a:endParaRPr>
        </a:p>
      </dgm:t>
    </dgm:pt>
    <dgm:pt modelId="{93FFA763-4021-446A-AFE2-85A2B602C373}">
      <dgm:prSet custT="1"/>
      <dgm:spPr/>
      <dgm:t>
        <a:bodyPr/>
        <a:lstStyle/>
        <a:p>
          <a:pPr rtl="1"/>
          <a:r>
            <a:rPr lang="fa-IR" sz="1600" smtClean="0">
              <a:solidFill>
                <a:schemeClr val="tx1"/>
              </a:solidFill>
              <a:cs typeface="B Koodak" pitchFamily="2" charset="-78"/>
            </a:rPr>
            <a:t>ستمگران و متمولان از این عامل درس نگرفته و برطرف شدن آن توسط خداوند متعال را معلول عوامل طبیعی محسوب می نمودند</a:t>
          </a:r>
          <a:endParaRPr lang="fa-IR" sz="1600" dirty="0">
            <a:solidFill>
              <a:schemeClr val="tx1"/>
            </a:solidFill>
            <a:cs typeface="B Koodak" pitchFamily="2" charset="-78"/>
          </a:endParaRPr>
        </a:p>
      </dgm:t>
    </dgm:pt>
    <dgm:pt modelId="{63C50AB8-5C89-4A88-B2B5-580EA8130039}" type="parTrans" cxnId="{1CD34965-E6E9-4664-BEB0-CC3A38DF69FE}">
      <dgm:prSet custT="1"/>
      <dgm:spPr/>
      <dgm:t>
        <a:bodyPr/>
        <a:lstStyle/>
        <a:p>
          <a:pPr rtl="1"/>
          <a:endParaRPr lang="fa-IR" sz="1600">
            <a:solidFill>
              <a:schemeClr val="tx1"/>
            </a:solidFill>
            <a:cs typeface="B Koodak" pitchFamily="2" charset="-78"/>
          </a:endParaRPr>
        </a:p>
      </dgm:t>
    </dgm:pt>
    <dgm:pt modelId="{82ED8398-347B-4CED-A746-6B3F30A3923F}" type="sibTrans" cxnId="{1CD34965-E6E9-4664-BEB0-CC3A38DF69FE}">
      <dgm:prSet/>
      <dgm:spPr/>
      <dgm:t>
        <a:bodyPr/>
        <a:lstStyle/>
        <a:p>
          <a:pPr rtl="1"/>
          <a:endParaRPr lang="fa-IR" sz="1600">
            <a:solidFill>
              <a:schemeClr val="tx1"/>
            </a:solidFill>
            <a:cs typeface="B Koodak" pitchFamily="2" charset="-78"/>
          </a:endParaRPr>
        </a:p>
      </dgm:t>
    </dgm:pt>
    <dgm:pt modelId="{A36C2DE4-6FE6-422F-A704-402844D51E9E}">
      <dgm:prSet custT="1"/>
      <dgm:spPr/>
      <dgm:t>
        <a:bodyPr/>
        <a:lstStyle/>
        <a:p>
          <a:pPr rtl="1"/>
          <a:r>
            <a:rPr lang="fa-IR" sz="1600" smtClean="0">
              <a:solidFill>
                <a:schemeClr val="tx1"/>
              </a:solidFill>
              <a:cs typeface="B Koodak" pitchFamily="2" charset="-78"/>
            </a:rPr>
            <a:t>ثُمَّ بَدَّلْنَا مَكاَنَ السَّيِّئَةِ الحْسَنَةَ حَتىَ‏ عَفَواْ وَّ قَالُواْ قَدْ مَسَّ ءَابَاءَنَا الضَّرَّاءُ وَ السَّرَّاءُ فَأَخَذْنَاهُم بَغْتَةً وَ هُمْ لَا يَشْعُرُونَ (اعراف / 95)</a:t>
          </a:r>
          <a:endParaRPr lang="fa-IR" sz="1600" dirty="0">
            <a:solidFill>
              <a:schemeClr val="tx1"/>
            </a:solidFill>
            <a:cs typeface="B Koodak" pitchFamily="2" charset="-78"/>
          </a:endParaRPr>
        </a:p>
      </dgm:t>
    </dgm:pt>
    <dgm:pt modelId="{FD5226A6-4BFA-4D3D-985A-421841077AA5}" type="parTrans" cxnId="{988C72B4-407C-453A-8E7D-E044766E5DAA}">
      <dgm:prSet custT="1"/>
      <dgm:spPr/>
      <dgm:t>
        <a:bodyPr/>
        <a:lstStyle/>
        <a:p>
          <a:pPr rtl="1"/>
          <a:endParaRPr lang="fa-IR" sz="1600">
            <a:solidFill>
              <a:schemeClr val="tx1"/>
            </a:solidFill>
            <a:cs typeface="B Koodak" pitchFamily="2" charset="-78"/>
          </a:endParaRPr>
        </a:p>
      </dgm:t>
    </dgm:pt>
    <dgm:pt modelId="{4B6216E3-679E-422D-901C-9C9D8B4DF7BF}" type="sibTrans" cxnId="{988C72B4-407C-453A-8E7D-E044766E5DAA}">
      <dgm:prSet/>
      <dgm:spPr/>
      <dgm:t>
        <a:bodyPr/>
        <a:lstStyle/>
        <a:p>
          <a:pPr rtl="1"/>
          <a:endParaRPr lang="fa-IR" sz="1600">
            <a:solidFill>
              <a:schemeClr val="tx1"/>
            </a:solidFill>
            <a:cs typeface="B Koodak" pitchFamily="2" charset="-78"/>
          </a:endParaRPr>
        </a:p>
      </dgm:t>
    </dgm:pt>
    <dgm:pt modelId="{32BF5C73-3D75-42E0-8D4D-D7DA458CB871}">
      <dgm:prSet custT="1"/>
      <dgm:spPr/>
      <dgm:t>
        <a:bodyPr/>
        <a:lstStyle/>
        <a:p>
          <a:pPr rtl="1"/>
          <a:r>
            <a:rPr lang="fa-IR" sz="1600" smtClean="0">
              <a:solidFill>
                <a:schemeClr val="tx1"/>
              </a:solidFill>
              <a:cs typeface="B Koodak" pitchFamily="2" charset="-78"/>
            </a:rPr>
            <a:t>اگر پیروان انبیا با اتحاد خود قدرت می یافتند ستمگران توسط خداوند متعال به واسطه آنها به عذاب مبتلا می شدند</a:t>
          </a:r>
          <a:endParaRPr lang="fa-IR" sz="1600" dirty="0">
            <a:solidFill>
              <a:schemeClr val="tx1"/>
            </a:solidFill>
            <a:cs typeface="B Koodak" pitchFamily="2" charset="-78"/>
          </a:endParaRPr>
        </a:p>
      </dgm:t>
    </dgm:pt>
    <dgm:pt modelId="{01F6BBEF-1965-4912-9B0F-7F7CCD9969CE}" type="parTrans" cxnId="{39E4888D-AFA5-4F0A-A5E1-449DACEB9A29}">
      <dgm:prSet custT="1"/>
      <dgm:spPr/>
      <dgm:t>
        <a:bodyPr/>
        <a:lstStyle/>
        <a:p>
          <a:pPr rtl="1"/>
          <a:endParaRPr lang="fa-IR" sz="1600">
            <a:solidFill>
              <a:schemeClr val="tx1"/>
            </a:solidFill>
            <a:cs typeface="B Koodak" pitchFamily="2" charset="-78"/>
          </a:endParaRPr>
        </a:p>
      </dgm:t>
    </dgm:pt>
    <dgm:pt modelId="{895317D9-C0AB-44E5-936C-D61BD255C34C}" type="sibTrans" cxnId="{39E4888D-AFA5-4F0A-A5E1-449DACEB9A29}">
      <dgm:prSet/>
      <dgm:spPr/>
      <dgm:t>
        <a:bodyPr/>
        <a:lstStyle/>
        <a:p>
          <a:pPr rtl="1"/>
          <a:endParaRPr lang="fa-IR" sz="1600">
            <a:solidFill>
              <a:schemeClr val="tx1"/>
            </a:solidFill>
            <a:cs typeface="B Koodak" pitchFamily="2" charset="-78"/>
          </a:endParaRPr>
        </a:p>
      </dgm:t>
    </dgm:pt>
    <dgm:pt modelId="{DC15CB5C-D48F-4001-B230-76FBD59CDFBF}">
      <dgm:prSet custT="1"/>
      <dgm:spPr/>
      <dgm:t>
        <a:bodyPr/>
        <a:lstStyle/>
        <a:p>
          <a:pPr rtl="1"/>
          <a:r>
            <a:rPr lang="fa-IR" sz="1600" smtClean="0">
              <a:solidFill>
                <a:schemeClr val="tx1"/>
              </a:solidFill>
              <a:cs typeface="B Koodak" pitchFamily="2" charset="-78"/>
            </a:rPr>
            <a:t>وَ كَأَيِّن مِّن نَّبىِ‏ٍّ قَتَلَ مَعَهُ رِبِّيُّونَ كَثِيرٌ فَمَا وَهَنُواْ لِمَا أَصَابهَمْ فىِ سَبِيلِ اللَّهِ وَ مَا ضَعُفُواْ وَ مَا اسْتَكاَنُواْ  وَ اللَّهُ يحُبُّ الصَّابرِينَ (آل عمران / 146)</a:t>
          </a:r>
          <a:endParaRPr lang="fa-IR" sz="1600" dirty="0">
            <a:solidFill>
              <a:schemeClr val="tx1"/>
            </a:solidFill>
            <a:cs typeface="B Koodak" pitchFamily="2" charset="-78"/>
          </a:endParaRPr>
        </a:p>
      </dgm:t>
    </dgm:pt>
    <dgm:pt modelId="{F2DB8CA0-8A07-4FC2-98FC-2CCD35C6D2CC}" type="parTrans" cxnId="{F7D9A6B7-5824-421D-B53A-599DE7684983}">
      <dgm:prSet custT="1"/>
      <dgm:spPr/>
      <dgm:t>
        <a:bodyPr/>
        <a:lstStyle/>
        <a:p>
          <a:pPr rtl="1"/>
          <a:endParaRPr lang="fa-IR" sz="1600">
            <a:solidFill>
              <a:schemeClr val="tx1"/>
            </a:solidFill>
            <a:cs typeface="B Koodak" pitchFamily="2" charset="-78"/>
          </a:endParaRPr>
        </a:p>
      </dgm:t>
    </dgm:pt>
    <dgm:pt modelId="{5B76EC9D-877C-495A-900E-C910F13C1FFE}" type="sibTrans" cxnId="{F7D9A6B7-5824-421D-B53A-599DE7684983}">
      <dgm:prSet/>
      <dgm:spPr/>
      <dgm:t>
        <a:bodyPr/>
        <a:lstStyle/>
        <a:p>
          <a:pPr rtl="1"/>
          <a:endParaRPr lang="fa-IR" sz="1600">
            <a:solidFill>
              <a:schemeClr val="tx1"/>
            </a:solidFill>
            <a:cs typeface="B Koodak" pitchFamily="2" charset="-78"/>
          </a:endParaRPr>
        </a:p>
      </dgm:t>
    </dgm:pt>
    <dgm:pt modelId="{6FA2466C-CA3A-4B8F-8B37-0FB2560E8084}">
      <dgm:prSet custT="1"/>
      <dgm:spPr/>
      <dgm:t>
        <a:bodyPr/>
        <a:lstStyle/>
        <a:p>
          <a:pPr rtl="1"/>
          <a:r>
            <a:rPr lang="fa-IR" sz="1600" smtClean="0">
              <a:solidFill>
                <a:schemeClr val="tx1"/>
              </a:solidFill>
              <a:cs typeface="B Koodak" pitchFamily="2" charset="-78"/>
            </a:rPr>
            <a:t>اگر پیروان انبیا خود قدرت بر نابود کردن آنها نمی یافتند خداوند متعال از مجرای دیگری بر آنها عذاب نازل می نمود</a:t>
          </a:r>
          <a:endParaRPr lang="fa-IR" sz="1600" dirty="0">
            <a:solidFill>
              <a:schemeClr val="tx1"/>
            </a:solidFill>
            <a:cs typeface="B Koodak" pitchFamily="2" charset="-78"/>
          </a:endParaRPr>
        </a:p>
      </dgm:t>
    </dgm:pt>
    <dgm:pt modelId="{366377FF-AF5F-4989-8C3E-76833EC6E175}" type="parTrans" cxnId="{9ABE532A-25E1-4496-B069-66EFD2D91BD9}">
      <dgm:prSet custT="1"/>
      <dgm:spPr/>
      <dgm:t>
        <a:bodyPr/>
        <a:lstStyle/>
        <a:p>
          <a:pPr rtl="1"/>
          <a:endParaRPr lang="fa-IR" sz="1600">
            <a:solidFill>
              <a:schemeClr val="tx1"/>
            </a:solidFill>
            <a:cs typeface="B Koodak" pitchFamily="2" charset="-78"/>
          </a:endParaRPr>
        </a:p>
      </dgm:t>
    </dgm:pt>
    <dgm:pt modelId="{DB07BCED-C60D-427C-8273-4BBBA8FD6EB0}" type="sibTrans" cxnId="{9ABE532A-25E1-4496-B069-66EFD2D91BD9}">
      <dgm:prSet/>
      <dgm:spPr/>
      <dgm:t>
        <a:bodyPr/>
        <a:lstStyle/>
        <a:p>
          <a:pPr rtl="1"/>
          <a:endParaRPr lang="fa-IR" sz="1600">
            <a:solidFill>
              <a:schemeClr val="tx1"/>
            </a:solidFill>
            <a:cs typeface="B Koodak" pitchFamily="2" charset="-78"/>
          </a:endParaRPr>
        </a:p>
      </dgm:t>
    </dgm:pt>
    <dgm:pt modelId="{88E8FC0C-6F6D-4775-AC69-7675CCD5E4BF}">
      <dgm:prSet custT="1"/>
      <dgm:spPr/>
      <dgm:t>
        <a:bodyPr/>
        <a:lstStyle/>
        <a:p>
          <a:pPr rtl="1"/>
          <a:r>
            <a:rPr lang="fa-IR" sz="1600" smtClean="0">
              <a:solidFill>
                <a:schemeClr val="tx1"/>
              </a:solidFill>
              <a:cs typeface="B Koodak" pitchFamily="2" charset="-78"/>
            </a:rPr>
            <a:t>فَلَمَّا رَأَوْاْ بَأْسَنَا قَالُواْ ءَامَنَّا بِاللَّهِ وَحْدَهُ وَ كَفَرْنَا بِمَا كُنَّا بِهِ مُشْرِكِينَ / فَلَمْ يَكُ يَنفَعُهُمْ إِيمَانهُُمْ لَمَّا رَأَوْاْ بَأْسَنَا  سُنَّتَ اللَّهِ الَّتىِ قَدْ خَلَتْ فىِ عِبَادِهِ  وَ خَسِرَ هُنَالِكَ الْكَافِرُونَ(غافر / 85)</a:t>
          </a:r>
          <a:endParaRPr lang="fa-IR" sz="1600" dirty="0">
            <a:solidFill>
              <a:schemeClr val="tx1"/>
            </a:solidFill>
            <a:cs typeface="B Koodak" pitchFamily="2" charset="-78"/>
          </a:endParaRPr>
        </a:p>
      </dgm:t>
    </dgm:pt>
    <dgm:pt modelId="{334D12A1-CBFE-4B6B-AADE-CF90A46D2F5B}" type="parTrans" cxnId="{A3C2793E-39F0-4BE7-BE3F-FCEE39C66CB7}">
      <dgm:prSet custT="1"/>
      <dgm:spPr/>
      <dgm:t>
        <a:bodyPr/>
        <a:lstStyle/>
        <a:p>
          <a:pPr rtl="1"/>
          <a:endParaRPr lang="fa-IR" sz="1600">
            <a:solidFill>
              <a:schemeClr val="tx1"/>
            </a:solidFill>
            <a:cs typeface="B Koodak" pitchFamily="2" charset="-78"/>
          </a:endParaRPr>
        </a:p>
      </dgm:t>
    </dgm:pt>
    <dgm:pt modelId="{75BB3E80-A62A-4491-ABEE-AB08D9F8DDB5}" type="sibTrans" cxnId="{A3C2793E-39F0-4BE7-BE3F-FCEE39C66CB7}">
      <dgm:prSet/>
      <dgm:spPr/>
      <dgm:t>
        <a:bodyPr/>
        <a:lstStyle/>
        <a:p>
          <a:pPr rtl="1"/>
          <a:endParaRPr lang="fa-IR" sz="1600">
            <a:solidFill>
              <a:schemeClr val="tx1"/>
            </a:solidFill>
            <a:cs typeface="B Koodak" pitchFamily="2" charset="-78"/>
          </a:endParaRPr>
        </a:p>
      </dgm:t>
    </dgm:pt>
    <dgm:pt modelId="{4BB6A1F4-C7D1-44B2-9BD3-3CD93B512073}" type="pres">
      <dgm:prSet presAssocID="{989DA7EC-DA78-4D8B-91C8-C4C1B03C618A}" presName="diagram" presStyleCnt="0">
        <dgm:presLayoutVars>
          <dgm:chPref val="1"/>
          <dgm:dir val="rev"/>
          <dgm:animOne val="branch"/>
          <dgm:animLvl val="lvl"/>
          <dgm:resizeHandles val="exact"/>
        </dgm:presLayoutVars>
      </dgm:prSet>
      <dgm:spPr/>
      <dgm:t>
        <a:bodyPr/>
        <a:lstStyle/>
        <a:p>
          <a:pPr rtl="1"/>
          <a:endParaRPr lang="fa-IR"/>
        </a:p>
      </dgm:t>
    </dgm:pt>
    <dgm:pt modelId="{140C5D57-46EC-4FE9-8B20-47C58F9FFEFF}" type="pres">
      <dgm:prSet presAssocID="{73629C42-C8CD-4FFE-A374-D901475D4515}" presName="root1" presStyleCnt="0"/>
      <dgm:spPr/>
    </dgm:pt>
    <dgm:pt modelId="{C6D19626-39CB-4F81-896F-BDE2F0AEC998}" type="pres">
      <dgm:prSet presAssocID="{73629C42-C8CD-4FFE-A374-D901475D4515}" presName="LevelOneTextNode" presStyleLbl="node0" presStyleIdx="0" presStyleCnt="1" custScaleX="27685" custScaleY="178281">
        <dgm:presLayoutVars>
          <dgm:chPref val="3"/>
        </dgm:presLayoutVars>
      </dgm:prSet>
      <dgm:spPr/>
      <dgm:t>
        <a:bodyPr/>
        <a:lstStyle/>
        <a:p>
          <a:pPr rtl="1"/>
          <a:endParaRPr lang="fa-IR"/>
        </a:p>
      </dgm:t>
    </dgm:pt>
    <dgm:pt modelId="{A1EB666F-696C-49CD-A38C-4C0C5C0E2699}" type="pres">
      <dgm:prSet presAssocID="{73629C42-C8CD-4FFE-A374-D901475D4515}" presName="level2hierChild" presStyleCnt="0"/>
      <dgm:spPr/>
    </dgm:pt>
    <dgm:pt modelId="{5D007F13-C27B-4A8F-986C-8DBB266E8761}" type="pres">
      <dgm:prSet presAssocID="{65C3E9E1-40F1-4FE2-B318-0DBC85BE39B8}" presName="conn2-1" presStyleLbl="parChTrans1D2" presStyleIdx="0" presStyleCnt="4"/>
      <dgm:spPr/>
      <dgm:t>
        <a:bodyPr/>
        <a:lstStyle/>
        <a:p>
          <a:pPr rtl="1"/>
          <a:endParaRPr lang="fa-IR"/>
        </a:p>
      </dgm:t>
    </dgm:pt>
    <dgm:pt modelId="{B4648BED-FB9A-4A64-9C13-65CBA76D2161}" type="pres">
      <dgm:prSet presAssocID="{65C3E9E1-40F1-4FE2-B318-0DBC85BE39B8}" presName="connTx" presStyleLbl="parChTrans1D2" presStyleIdx="0" presStyleCnt="4"/>
      <dgm:spPr/>
      <dgm:t>
        <a:bodyPr/>
        <a:lstStyle/>
        <a:p>
          <a:pPr rtl="1"/>
          <a:endParaRPr lang="fa-IR"/>
        </a:p>
      </dgm:t>
    </dgm:pt>
    <dgm:pt modelId="{8671140A-615A-4077-8F44-FDC202257ACB}" type="pres">
      <dgm:prSet presAssocID="{3AF1BA79-0F7F-4C45-9C5A-ED25BC8FF356}" presName="root2" presStyleCnt="0"/>
      <dgm:spPr/>
    </dgm:pt>
    <dgm:pt modelId="{E2173716-C6A3-497D-9A14-94E1A61EC6E2}" type="pres">
      <dgm:prSet presAssocID="{3AF1BA79-0F7F-4C45-9C5A-ED25BC8FF356}" presName="LevelTwoTextNode" presStyleLbl="node2" presStyleIdx="0" presStyleCnt="4" custScaleX="158759">
        <dgm:presLayoutVars>
          <dgm:chPref val="3"/>
        </dgm:presLayoutVars>
      </dgm:prSet>
      <dgm:spPr/>
      <dgm:t>
        <a:bodyPr/>
        <a:lstStyle/>
        <a:p>
          <a:pPr rtl="1"/>
          <a:endParaRPr lang="fa-IR"/>
        </a:p>
      </dgm:t>
    </dgm:pt>
    <dgm:pt modelId="{0F7BD874-C043-4C70-B721-E4DDE3DEB911}" type="pres">
      <dgm:prSet presAssocID="{3AF1BA79-0F7F-4C45-9C5A-ED25BC8FF356}" presName="level3hierChild" presStyleCnt="0"/>
      <dgm:spPr/>
    </dgm:pt>
    <dgm:pt modelId="{0C9AE14A-9986-485A-8976-B79F3993B58A}" type="pres">
      <dgm:prSet presAssocID="{F49DDDE6-5C3D-48E7-AD40-EB5144A4777A}" presName="conn2-1" presStyleLbl="parChTrans1D3" presStyleIdx="0" presStyleCnt="4"/>
      <dgm:spPr/>
      <dgm:t>
        <a:bodyPr/>
        <a:lstStyle/>
        <a:p>
          <a:pPr rtl="1"/>
          <a:endParaRPr lang="fa-IR"/>
        </a:p>
      </dgm:t>
    </dgm:pt>
    <dgm:pt modelId="{0A88B4DC-4A34-48A1-AB5E-552F10A07921}" type="pres">
      <dgm:prSet presAssocID="{F49DDDE6-5C3D-48E7-AD40-EB5144A4777A}" presName="connTx" presStyleLbl="parChTrans1D3" presStyleIdx="0" presStyleCnt="4"/>
      <dgm:spPr/>
      <dgm:t>
        <a:bodyPr/>
        <a:lstStyle/>
        <a:p>
          <a:pPr rtl="1"/>
          <a:endParaRPr lang="fa-IR"/>
        </a:p>
      </dgm:t>
    </dgm:pt>
    <dgm:pt modelId="{5D72EAF2-955A-4368-9194-E6E325FBAE67}" type="pres">
      <dgm:prSet presAssocID="{C91CE8A8-C79F-4459-8567-F4BFE57F15FC}" presName="root2" presStyleCnt="0"/>
      <dgm:spPr/>
    </dgm:pt>
    <dgm:pt modelId="{BD657D76-FC88-4C5C-9A44-10F1136CDD29}" type="pres">
      <dgm:prSet presAssocID="{C91CE8A8-C79F-4459-8567-F4BFE57F15FC}" presName="LevelTwoTextNode" presStyleLbl="node3" presStyleIdx="0" presStyleCnt="4" custScaleX="152298">
        <dgm:presLayoutVars>
          <dgm:chPref val="3"/>
        </dgm:presLayoutVars>
      </dgm:prSet>
      <dgm:spPr/>
      <dgm:t>
        <a:bodyPr/>
        <a:lstStyle/>
        <a:p>
          <a:pPr rtl="1"/>
          <a:endParaRPr lang="fa-IR"/>
        </a:p>
      </dgm:t>
    </dgm:pt>
    <dgm:pt modelId="{47AB3EE7-EFCF-47C0-A863-EFB1AA95439F}" type="pres">
      <dgm:prSet presAssocID="{C91CE8A8-C79F-4459-8567-F4BFE57F15FC}" presName="level3hierChild" presStyleCnt="0"/>
      <dgm:spPr/>
    </dgm:pt>
    <dgm:pt modelId="{E192E8E5-BAA2-4C18-AAA6-033CF494E13B}" type="pres">
      <dgm:prSet presAssocID="{63C50AB8-5C89-4A88-B2B5-580EA8130039}" presName="conn2-1" presStyleLbl="parChTrans1D2" presStyleIdx="1" presStyleCnt="4"/>
      <dgm:spPr/>
      <dgm:t>
        <a:bodyPr/>
        <a:lstStyle/>
        <a:p>
          <a:pPr rtl="1"/>
          <a:endParaRPr lang="fa-IR"/>
        </a:p>
      </dgm:t>
    </dgm:pt>
    <dgm:pt modelId="{66392BC4-9F8A-450E-B881-40DD9BA1246C}" type="pres">
      <dgm:prSet presAssocID="{63C50AB8-5C89-4A88-B2B5-580EA8130039}" presName="connTx" presStyleLbl="parChTrans1D2" presStyleIdx="1" presStyleCnt="4"/>
      <dgm:spPr/>
      <dgm:t>
        <a:bodyPr/>
        <a:lstStyle/>
        <a:p>
          <a:pPr rtl="1"/>
          <a:endParaRPr lang="fa-IR"/>
        </a:p>
      </dgm:t>
    </dgm:pt>
    <dgm:pt modelId="{3484BAB8-03F1-4749-BEC8-E71425D39418}" type="pres">
      <dgm:prSet presAssocID="{93FFA763-4021-446A-AFE2-85A2B602C373}" presName="root2" presStyleCnt="0"/>
      <dgm:spPr/>
    </dgm:pt>
    <dgm:pt modelId="{D57A9352-A1A2-4AC0-8A66-792D862F6A21}" type="pres">
      <dgm:prSet presAssocID="{93FFA763-4021-446A-AFE2-85A2B602C373}" presName="LevelTwoTextNode" presStyleLbl="node2" presStyleIdx="1" presStyleCnt="4" custScaleX="158759">
        <dgm:presLayoutVars>
          <dgm:chPref val="3"/>
        </dgm:presLayoutVars>
      </dgm:prSet>
      <dgm:spPr/>
      <dgm:t>
        <a:bodyPr/>
        <a:lstStyle/>
        <a:p>
          <a:pPr rtl="1"/>
          <a:endParaRPr lang="fa-IR"/>
        </a:p>
      </dgm:t>
    </dgm:pt>
    <dgm:pt modelId="{1E4D0905-7C91-4724-97B3-DFAF0A0C76E2}" type="pres">
      <dgm:prSet presAssocID="{93FFA763-4021-446A-AFE2-85A2B602C373}" presName="level3hierChild" presStyleCnt="0"/>
      <dgm:spPr/>
    </dgm:pt>
    <dgm:pt modelId="{506E4159-FDFC-44E6-8C19-AF7312D048B2}" type="pres">
      <dgm:prSet presAssocID="{FD5226A6-4BFA-4D3D-985A-421841077AA5}" presName="conn2-1" presStyleLbl="parChTrans1D3" presStyleIdx="1" presStyleCnt="4"/>
      <dgm:spPr/>
      <dgm:t>
        <a:bodyPr/>
        <a:lstStyle/>
        <a:p>
          <a:pPr rtl="1"/>
          <a:endParaRPr lang="fa-IR"/>
        </a:p>
      </dgm:t>
    </dgm:pt>
    <dgm:pt modelId="{D297F815-07AB-4FA3-91DD-C26DE78DDE14}" type="pres">
      <dgm:prSet presAssocID="{FD5226A6-4BFA-4D3D-985A-421841077AA5}" presName="connTx" presStyleLbl="parChTrans1D3" presStyleIdx="1" presStyleCnt="4"/>
      <dgm:spPr/>
      <dgm:t>
        <a:bodyPr/>
        <a:lstStyle/>
        <a:p>
          <a:pPr rtl="1"/>
          <a:endParaRPr lang="fa-IR"/>
        </a:p>
      </dgm:t>
    </dgm:pt>
    <dgm:pt modelId="{B0B6F941-4685-4FB5-B453-66E94C0EFA6B}" type="pres">
      <dgm:prSet presAssocID="{A36C2DE4-6FE6-422F-A704-402844D51E9E}" presName="root2" presStyleCnt="0"/>
      <dgm:spPr/>
    </dgm:pt>
    <dgm:pt modelId="{2149BEBE-C5F2-4A81-8B61-D8C5D2FDD84B}" type="pres">
      <dgm:prSet presAssocID="{A36C2DE4-6FE6-422F-A704-402844D51E9E}" presName="LevelTwoTextNode" presStyleLbl="node3" presStyleIdx="1" presStyleCnt="4" custScaleX="152298">
        <dgm:presLayoutVars>
          <dgm:chPref val="3"/>
        </dgm:presLayoutVars>
      </dgm:prSet>
      <dgm:spPr/>
      <dgm:t>
        <a:bodyPr/>
        <a:lstStyle/>
        <a:p>
          <a:pPr rtl="1"/>
          <a:endParaRPr lang="fa-IR"/>
        </a:p>
      </dgm:t>
    </dgm:pt>
    <dgm:pt modelId="{E613A252-E1DD-4057-B116-DFA5ACD720AD}" type="pres">
      <dgm:prSet presAssocID="{A36C2DE4-6FE6-422F-A704-402844D51E9E}" presName="level3hierChild" presStyleCnt="0"/>
      <dgm:spPr/>
    </dgm:pt>
    <dgm:pt modelId="{2BCCC2CF-0E0D-4FB1-B45B-BBFBDF2D2400}" type="pres">
      <dgm:prSet presAssocID="{01F6BBEF-1965-4912-9B0F-7F7CCD9969CE}" presName="conn2-1" presStyleLbl="parChTrans1D2" presStyleIdx="2" presStyleCnt="4"/>
      <dgm:spPr/>
      <dgm:t>
        <a:bodyPr/>
        <a:lstStyle/>
        <a:p>
          <a:pPr rtl="1"/>
          <a:endParaRPr lang="fa-IR"/>
        </a:p>
      </dgm:t>
    </dgm:pt>
    <dgm:pt modelId="{A4EBA322-1426-4E72-88F6-5B7799F2D40C}" type="pres">
      <dgm:prSet presAssocID="{01F6BBEF-1965-4912-9B0F-7F7CCD9969CE}" presName="connTx" presStyleLbl="parChTrans1D2" presStyleIdx="2" presStyleCnt="4"/>
      <dgm:spPr/>
      <dgm:t>
        <a:bodyPr/>
        <a:lstStyle/>
        <a:p>
          <a:pPr rtl="1"/>
          <a:endParaRPr lang="fa-IR"/>
        </a:p>
      </dgm:t>
    </dgm:pt>
    <dgm:pt modelId="{C0193F4B-20EB-4844-8441-B7D8DFD97C52}" type="pres">
      <dgm:prSet presAssocID="{32BF5C73-3D75-42E0-8D4D-D7DA458CB871}" presName="root2" presStyleCnt="0"/>
      <dgm:spPr/>
    </dgm:pt>
    <dgm:pt modelId="{4F092FDD-710E-47EA-8450-4ECA6AE279CC}" type="pres">
      <dgm:prSet presAssocID="{32BF5C73-3D75-42E0-8D4D-D7DA458CB871}" presName="LevelTwoTextNode" presStyleLbl="node2" presStyleIdx="2" presStyleCnt="4" custScaleX="158759">
        <dgm:presLayoutVars>
          <dgm:chPref val="3"/>
        </dgm:presLayoutVars>
      </dgm:prSet>
      <dgm:spPr/>
      <dgm:t>
        <a:bodyPr/>
        <a:lstStyle/>
        <a:p>
          <a:pPr rtl="1"/>
          <a:endParaRPr lang="fa-IR"/>
        </a:p>
      </dgm:t>
    </dgm:pt>
    <dgm:pt modelId="{9EBFE609-5D97-439C-BE69-E5B5DBD94E17}" type="pres">
      <dgm:prSet presAssocID="{32BF5C73-3D75-42E0-8D4D-D7DA458CB871}" presName="level3hierChild" presStyleCnt="0"/>
      <dgm:spPr/>
    </dgm:pt>
    <dgm:pt modelId="{CC2846C7-F903-41DD-9078-5D5BF9DAAE4F}" type="pres">
      <dgm:prSet presAssocID="{F2DB8CA0-8A07-4FC2-98FC-2CCD35C6D2CC}" presName="conn2-1" presStyleLbl="parChTrans1D3" presStyleIdx="2" presStyleCnt="4"/>
      <dgm:spPr/>
      <dgm:t>
        <a:bodyPr/>
        <a:lstStyle/>
        <a:p>
          <a:pPr rtl="1"/>
          <a:endParaRPr lang="fa-IR"/>
        </a:p>
      </dgm:t>
    </dgm:pt>
    <dgm:pt modelId="{40B259E5-0883-447E-AFE4-E81839BE94C3}" type="pres">
      <dgm:prSet presAssocID="{F2DB8CA0-8A07-4FC2-98FC-2CCD35C6D2CC}" presName="connTx" presStyleLbl="parChTrans1D3" presStyleIdx="2" presStyleCnt="4"/>
      <dgm:spPr/>
      <dgm:t>
        <a:bodyPr/>
        <a:lstStyle/>
        <a:p>
          <a:pPr rtl="1"/>
          <a:endParaRPr lang="fa-IR"/>
        </a:p>
      </dgm:t>
    </dgm:pt>
    <dgm:pt modelId="{EFDF9E99-347B-4409-9D7C-9831D3929B2C}" type="pres">
      <dgm:prSet presAssocID="{DC15CB5C-D48F-4001-B230-76FBD59CDFBF}" presName="root2" presStyleCnt="0"/>
      <dgm:spPr/>
    </dgm:pt>
    <dgm:pt modelId="{B99AE7DB-12AB-4827-97C3-90F50363B32E}" type="pres">
      <dgm:prSet presAssocID="{DC15CB5C-D48F-4001-B230-76FBD59CDFBF}" presName="LevelTwoTextNode" presStyleLbl="node3" presStyleIdx="2" presStyleCnt="4" custScaleX="152298" custScaleY="126212">
        <dgm:presLayoutVars>
          <dgm:chPref val="3"/>
        </dgm:presLayoutVars>
      </dgm:prSet>
      <dgm:spPr/>
      <dgm:t>
        <a:bodyPr/>
        <a:lstStyle/>
        <a:p>
          <a:pPr rtl="1"/>
          <a:endParaRPr lang="fa-IR"/>
        </a:p>
      </dgm:t>
    </dgm:pt>
    <dgm:pt modelId="{C9493F6E-89DC-4937-8652-D4C56A5324C8}" type="pres">
      <dgm:prSet presAssocID="{DC15CB5C-D48F-4001-B230-76FBD59CDFBF}" presName="level3hierChild" presStyleCnt="0"/>
      <dgm:spPr/>
    </dgm:pt>
    <dgm:pt modelId="{D48D348E-054D-4141-8897-C8BD4B2DEC62}" type="pres">
      <dgm:prSet presAssocID="{366377FF-AF5F-4989-8C3E-76833EC6E175}" presName="conn2-1" presStyleLbl="parChTrans1D2" presStyleIdx="3" presStyleCnt="4"/>
      <dgm:spPr/>
      <dgm:t>
        <a:bodyPr/>
        <a:lstStyle/>
        <a:p>
          <a:pPr rtl="1"/>
          <a:endParaRPr lang="fa-IR"/>
        </a:p>
      </dgm:t>
    </dgm:pt>
    <dgm:pt modelId="{AD0962B2-41C7-4DDA-9DED-C503CA33AD09}" type="pres">
      <dgm:prSet presAssocID="{366377FF-AF5F-4989-8C3E-76833EC6E175}" presName="connTx" presStyleLbl="parChTrans1D2" presStyleIdx="3" presStyleCnt="4"/>
      <dgm:spPr/>
      <dgm:t>
        <a:bodyPr/>
        <a:lstStyle/>
        <a:p>
          <a:pPr rtl="1"/>
          <a:endParaRPr lang="fa-IR"/>
        </a:p>
      </dgm:t>
    </dgm:pt>
    <dgm:pt modelId="{BC4B22AD-0DFC-4BE6-8AE8-D28006B794D6}" type="pres">
      <dgm:prSet presAssocID="{6FA2466C-CA3A-4B8F-8B37-0FB2560E8084}" presName="root2" presStyleCnt="0"/>
      <dgm:spPr/>
    </dgm:pt>
    <dgm:pt modelId="{E76D21D2-8A00-49AD-BE26-51A320ACB82F}" type="pres">
      <dgm:prSet presAssocID="{6FA2466C-CA3A-4B8F-8B37-0FB2560E8084}" presName="LevelTwoTextNode" presStyleLbl="node2" presStyleIdx="3" presStyleCnt="4" custScaleX="158759">
        <dgm:presLayoutVars>
          <dgm:chPref val="3"/>
        </dgm:presLayoutVars>
      </dgm:prSet>
      <dgm:spPr/>
      <dgm:t>
        <a:bodyPr/>
        <a:lstStyle/>
        <a:p>
          <a:pPr rtl="1"/>
          <a:endParaRPr lang="fa-IR"/>
        </a:p>
      </dgm:t>
    </dgm:pt>
    <dgm:pt modelId="{CD6D3520-3436-47F2-9005-4070C3807A4B}" type="pres">
      <dgm:prSet presAssocID="{6FA2466C-CA3A-4B8F-8B37-0FB2560E8084}" presName="level3hierChild" presStyleCnt="0"/>
      <dgm:spPr/>
    </dgm:pt>
    <dgm:pt modelId="{5F64424F-34F9-4569-B58D-46734273B6E3}" type="pres">
      <dgm:prSet presAssocID="{334D12A1-CBFE-4B6B-AADE-CF90A46D2F5B}" presName="conn2-1" presStyleLbl="parChTrans1D3" presStyleIdx="3" presStyleCnt="4"/>
      <dgm:spPr/>
      <dgm:t>
        <a:bodyPr/>
        <a:lstStyle/>
        <a:p>
          <a:pPr rtl="1"/>
          <a:endParaRPr lang="fa-IR"/>
        </a:p>
      </dgm:t>
    </dgm:pt>
    <dgm:pt modelId="{55E4AB97-D014-434F-AEC0-794666BC7AA6}" type="pres">
      <dgm:prSet presAssocID="{334D12A1-CBFE-4B6B-AADE-CF90A46D2F5B}" presName="connTx" presStyleLbl="parChTrans1D3" presStyleIdx="3" presStyleCnt="4"/>
      <dgm:spPr/>
      <dgm:t>
        <a:bodyPr/>
        <a:lstStyle/>
        <a:p>
          <a:pPr rtl="1"/>
          <a:endParaRPr lang="fa-IR"/>
        </a:p>
      </dgm:t>
    </dgm:pt>
    <dgm:pt modelId="{D790A285-CFE7-4A77-BF7B-30DD8A996C3C}" type="pres">
      <dgm:prSet presAssocID="{88E8FC0C-6F6D-4775-AC69-7675CCD5E4BF}" presName="root2" presStyleCnt="0"/>
      <dgm:spPr/>
    </dgm:pt>
    <dgm:pt modelId="{E0248563-8617-4D28-BE87-70BDEB23577F}" type="pres">
      <dgm:prSet presAssocID="{88E8FC0C-6F6D-4775-AC69-7675CCD5E4BF}" presName="LevelTwoTextNode" presStyleLbl="node3" presStyleIdx="3" presStyleCnt="4" custScaleX="152298" custScaleY="126212">
        <dgm:presLayoutVars>
          <dgm:chPref val="3"/>
        </dgm:presLayoutVars>
      </dgm:prSet>
      <dgm:spPr/>
      <dgm:t>
        <a:bodyPr/>
        <a:lstStyle/>
        <a:p>
          <a:pPr rtl="1"/>
          <a:endParaRPr lang="fa-IR"/>
        </a:p>
      </dgm:t>
    </dgm:pt>
    <dgm:pt modelId="{88E84883-FA3D-42BC-99A4-E4BCE7DDECA7}" type="pres">
      <dgm:prSet presAssocID="{88E8FC0C-6F6D-4775-AC69-7675CCD5E4BF}" presName="level3hierChild" presStyleCnt="0"/>
      <dgm:spPr/>
    </dgm:pt>
  </dgm:ptLst>
  <dgm:cxnLst>
    <dgm:cxn modelId="{2F1D3C6F-0D2B-497F-97B6-778DF809F591}" type="presOf" srcId="{F2DB8CA0-8A07-4FC2-98FC-2CCD35C6D2CC}" destId="{40B259E5-0883-447E-AFE4-E81839BE94C3}" srcOrd="1" destOrd="0" presId="urn:microsoft.com/office/officeart/2005/8/layout/hierarchy2"/>
    <dgm:cxn modelId="{3C26C3FA-8A0C-4C70-977F-852B9C882D8C}" type="presOf" srcId="{A36C2DE4-6FE6-422F-A704-402844D51E9E}" destId="{2149BEBE-C5F2-4A81-8B61-D8C5D2FDD84B}" srcOrd="0" destOrd="0" presId="urn:microsoft.com/office/officeart/2005/8/layout/hierarchy2"/>
    <dgm:cxn modelId="{E7370BD7-42D9-44C7-AFFB-D424174C5A15}" srcId="{73629C42-C8CD-4FFE-A374-D901475D4515}" destId="{3AF1BA79-0F7F-4C45-9C5A-ED25BC8FF356}" srcOrd="0" destOrd="0" parTransId="{65C3E9E1-40F1-4FE2-B318-0DBC85BE39B8}" sibTransId="{0C9A5391-3B2E-4F02-A1ED-32EAF4393BCD}"/>
    <dgm:cxn modelId="{BC7D3D70-A61F-4E9E-981F-DFBC7D8A52D7}" type="presOf" srcId="{65C3E9E1-40F1-4FE2-B318-0DBC85BE39B8}" destId="{B4648BED-FB9A-4A64-9C13-65CBA76D2161}" srcOrd="1" destOrd="0" presId="urn:microsoft.com/office/officeart/2005/8/layout/hierarchy2"/>
    <dgm:cxn modelId="{1C4DCEF5-D228-4803-832D-3CB57F97E0FF}" type="presOf" srcId="{F2DB8CA0-8A07-4FC2-98FC-2CCD35C6D2CC}" destId="{CC2846C7-F903-41DD-9078-5D5BF9DAAE4F}" srcOrd="0" destOrd="0" presId="urn:microsoft.com/office/officeart/2005/8/layout/hierarchy2"/>
    <dgm:cxn modelId="{AA02EC3E-7F07-4B4D-8D75-98D652B5BEEF}" srcId="{3AF1BA79-0F7F-4C45-9C5A-ED25BC8FF356}" destId="{C91CE8A8-C79F-4459-8567-F4BFE57F15FC}" srcOrd="0" destOrd="0" parTransId="{F49DDDE6-5C3D-48E7-AD40-EB5144A4777A}" sibTransId="{30BB9229-D854-4B77-9035-585DB797E198}"/>
    <dgm:cxn modelId="{674BCFDB-6FBF-4071-B769-336457576B42}" type="presOf" srcId="{6FA2466C-CA3A-4B8F-8B37-0FB2560E8084}" destId="{E76D21D2-8A00-49AD-BE26-51A320ACB82F}" srcOrd="0" destOrd="0" presId="urn:microsoft.com/office/officeart/2005/8/layout/hierarchy2"/>
    <dgm:cxn modelId="{74136751-EE29-4E79-9AFD-DE01D82C21E6}" type="presOf" srcId="{334D12A1-CBFE-4B6B-AADE-CF90A46D2F5B}" destId="{55E4AB97-D014-434F-AEC0-794666BC7AA6}" srcOrd="1" destOrd="0" presId="urn:microsoft.com/office/officeart/2005/8/layout/hierarchy2"/>
    <dgm:cxn modelId="{553FFA9C-9169-4065-BCBB-67131FFD3C17}" type="presOf" srcId="{334D12A1-CBFE-4B6B-AADE-CF90A46D2F5B}" destId="{5F64424F-34F9-4569-B58D-46734273B6E3}" srcOrd="0" destOrd="0" presId="urn:microsoft.com/office/officeart/2005/8/layout/hierarchy2"/>
    <dgm:cxn modelId="{01E136F3-3C57-46D3-A3BC-F44E8BB6EED7}" type="presOf" srcId="{63C50AB8-5C89-4A88-B2B5-580EA8130039}" destId="{E192E8E5-BAA2-4C18-AAA6-033CF494E13B}" srcOrd="0" destOrd="0" presId="urn:microsoft.com/office/officeart/2005/8/layout/hierarchy2"/>
    <dgm:cxn modelId="{5935BF68-A523-47A7-8B2C-586A06CBA7EE}" type="presOf" srcId="{989DA7EC-DA78-4D8B-91C8-C4C1B03C618A}" destId="{4BB6A1F4-C7D1-44B2-9BD3-3CD93B512073}" srcOrd="0" destOrd="0" presId="urn:microsoft.com/office/officeart/2005/8/layout/hierarchy2"/>
    <dgm:cxn modelId="{44429F62-5B92-43FB-83F8-A3BB96C1E69E}" type="presOf" srcId="{32BF5C73-3D75-42E0-8D4D-D7DA458CB871}" destId="{4F092FDD-710E-47EA-8450-4ECA6AE279CC}" srcOrd="0" destOrd="0" presId="urn:microsoft.com/office/officeart/2005/8/layout/hierarchy2"/>
    <dgm:cxn modelId="{3B3BE610-9FB1-4550-9AF8-E3D5EF550A96}" type="presOf" srcId="{01F6BBEF-1965-4912-9B0F-7F7CCD9969CE}" destId="{2BCCC2CF-0E0D-4FB1-B45B-BBFBDF2D2400}" srcOrd="0" destOrd="0" presId="urn:microsoft.com/office/officeart/2005/8/layout/hierarchy2"/>
    <dgm:cxn modelId="{37DF28B3-AED3-4912-A695-4354343AFA30}" type="presOf" srcId="{FD5226A6-4BFA-4D3D-985A-421841077AA5}" destId="{506E4159-FDFC-44E6-8C19-AF7312D048B2}" srcOrd="0" destOrd="0" presId="urn:microsoft.com/office/officeart/2005/8/layout/hierarchy2"/>
    <dgm:cxn modelId="{8B9723E1-9D78-49FF-AA8D-C791AAA23204}" type="presOf" srcId="{63C50AB8-5C89-4A88-B2B5-580EA8130039}" destId="{66392BC4-9F8A-450E-B881-40DD9BA1246C}" srcOrd="1" destOrd="0" presId="urn:microsoft.com/office/officeart/2005/8/layout/hierarchy2"/>
    <dgm:cxn modelId="{A3C2793E-39F0-4BE7-BE3F-FCEE39C66CB7}" srcId="{6FA2466C-CA3A-4B8F-8B37-0FB2560E8084}" destId="{88E8FC0C-6F6D-4775-AC69-7675CCD5E4BF}" srcOrd="0" destOrd="0" parTransId="{334D12A1-CBFE-4B6B-AADE-CF90A46D2F5B}" sibTransId="{75BB3E80-A62A-4491-ABEE-AB08D9F8DDB5}"/>
    <dgm:cxn modelId="{EE6AF994-ADEE-4FAA-B3BB-1B784B47FD06}" srcId="{989DA7EC-DA78-4D8B-91C8-C4C1B03C618A}" destId="{73629C42-C8CD-4FFE-A374-D901475D4515}" srcOrd="0" destOrd="0" parTransId="{415717EE-C95E-416E-8E32-7233F65DE133}" sibTransId="{61CC9E71-7767-415F-9371-F5F2124A35BB}"/>
    <dgm:cxn modelId="{310620CC-8D9A-4849-972D-46BACBC8CC86}" type="presOf" srcId="{3AF1BA79-0F7F-4C45-9C5A-ED25BC8FF356}" destId="{E2173716-C6A3-497D-9A14-94E1A61EC6E2}" srcOrd="0" destOrd="0" presId="urn:microsoft.com/office/officeart/2005/8/layout/hierarchy2"/>
    <dgm:cxn modelId="{5706987F-AAE7-42D4-BA50-05EE23674C9C}" type="presOf" srcId="{01F6BBEF-1965-4912-9B0F-7F7CCD9969CE}" destId="{A4EBA322-1426-4E72-88F6-5B7799F2D40C}" srcOrd="1" destOrd="0" presId="urn:microsoft.com/office/officeart/2005/8/layout/hierarchy2"/>
    <dgm:cxn modelId="{CB020222-B485-4E93-AB30-4BF15F4F42CB}" type="presOf" srcId="{73629C42-C8CD-4FFE-A374-D901475D4515}" destId="{C6D19626-39CB-4F81-896F-BDE2F0AEC998}" srcOrd="0" destOrd="0" presId="urn:microsoft.com/office/officeart/2005/8/layout/hierarchy2"/>
    <dgm:cxn modelId="{606D848C-104A-4C0F-9F9E-EC92DCAF21E2}" type="presOf" srcId="{C91CE8A8-C79F-4459-8567-F4BFE57F15FC}" destId="{BD657D76-FC88-4C5C-9A44-10F1136CDD29}" srcOrd="0" destOrd="0" presId="urn:microsoft.com/office/officeart/2005/8/layout/hierarchy2"/>
    <dgm:cxn modelId="{9ABE532A-25E1-4496-B069-66EFD2D91BD9}" srcId="{73629C42-C8CD-4FFE-A374-D901475D4515}" destId="{6FA2466C-CA3A-4B8F-8B37-0FB2560E8084}" srcOrd="3" destOrd="0" parTransId="{366377FF-AF5F-4989-8C3E-76833EC6E175}" sibTransId="{DB07BCED-C60D-427C-8273-4BBBA8FD6EB0}"/>
    <dgm:cxn modelId="{7E596AD3-49AE-4576-A925-66E8A390E9A7}" type="presOf" srcId="{F49DDDE6-5C3D-48E7-AD40-EB5144A4777A}" destId="{0A88B4DC-4A34-48A1-AB5E-552F10A07921}" srcOrd="1" destOrd="0" presId="urn:microsoft.com/office/officeart/2005/8/layout/hierarchy2"/>
    <dgm:cxn modelId="{1CD34965-E6E9-4664-BEB0-CC3A38DF69FE}" srcId="{73629C42-C8CD-4FFE-A374-D901475D4515}" destId="{93FFA763-4021-446A-AFE2-85A2B602C373}" srcOrd="1" destOrd="0" parTransId="{63C50AB8-5C89-4A88-B2B5-580EA8130039}" sibTransId="{82ED8398-347B-4CED-A746-6B3F30A3923F}"/>
    <dgm:cxn modelId="{658ACAC3-E009-45BE-BB99-F57079400674}" type="presOf" srcId="{366377FF-AF5F-4989-8C3E-76833EC6E175}" destId="{AD0962B2-41C7-4DDA-9DED-C503CA33AD09}" srcOrd="1" destOrd="0" presId="urn:microsoft.com/office/officeart/2005/8/layout/hierarchy2"/>
    <dgm:cxn modelId="{B9430F81-3EB5-48CE-AA7D-D95FCA5C09F9}" type="presOf" srcId="{88E8FC0C-6F6D-4775-AC69-7675CCD5E4BF}" destId="{E0248563-8617-4D28-BE87-70BDEB23577F}" srcOrd="0" destOrd="0" presId="urn:microsoft.com/office/officeart/2005/8/layout/hierarchy2"/>
    <dgm:cxn modelId="{4DE4EB05-B477-4484-83FA-15A0B91C18F8}" type="presOf" srcId="{DC15CB5C-D48F-4001-B230-76FBD59CDFBF}" destId="{B99AE7DB-12AB-4827-97C3-90F50363B32E}" srcOrd="0" destOrd="0" presId="urn:microsoft.com/office/officeart/2005/8/layout/hierarchy2"/>
    <dgm:cxn modelId="{2C9E43AC-4AC1-4B61-89B3-FD5D8034A6B2}" type="presOf" srcId="{F49DDDE6-5C3D-48E7-AD40-EB5144A4777A}" destId="{0C9AE14A-9986-485A-8976-B79F3993B58A}" srcOrd="0" destOrd="0" presId="urn:microsoft.com/office/officeart/2005/8/layout/hierarchy2"/>
    <dgm:cxn modelId="{32A3AA8C-F2FE-4979-9107-0C60B05FFBE3}" type="presOf" srcId="{FD5226A6-4BFA-4D3D-985A-421841077AA5}" destId="{D297F815-07AB-4FA3-91DD-C26DE78DDE14}" srcOrd="1" destOrd="0" presId="urn:microsoft.com/office/officeart/2005/8/layout/hierarchy2"/>
    <dgm:cxn modelId="{F7D9A6B7-5824-421D-B53A-599DE7684983}" srcId="{32BF5C73-3D75-42E0-8D4D-D7DA458CB871}" destId="{DC15CB5C-D48F-4001-B230-76FBD59CDFBF}" srcOrd="0" destOrd="0" parTransId="{F2DB8CA0-8A07-4FC2-98FC-2CCD35C6D2CC}" sibTransId="{5B76EC9D-877C-495A-900E-C910F13C1FFE}"/>
    <dgm:cxn modelId="{C729330F-198A-442A-ABC3-88DFBE19F1A4}" type="presOf" srcId="{93FFA763-4021-446A-AFE2-85A2B602C373}" destId="{D57A9352-A1A2-4AC0-8A66-792D862F6A21}" srcOrd="0" destOrd="0" presId="urn:microsoft.com/office/officeart/2005/8/layout/hierarchy2"/>
    <dgm:cxn modelId="{C4525DD4-0E76-49E4-8184-3BC58C4DA695}" type="presOf" srcId="{65C3E9E1-40F1-4FE2-B318-0DBC85BE39B8}" destId="{5D007F13-C27B-4A8F-986C-8DBB266E8761}" srcOrd="0" destOrd="0" presId="urn:microsoft.com/office/officeart/2005/8/layout/hierarchy2"/>
    <dgm:cxn modelId="{39E4888D-AFA5-4F0A-A5E1-449DACEB9A29}" srcId="{73629C42-C8CD-4FFE-A374-D901475D4515}" destId="{32BF5C73-3D75-42E0-8D4D-D7DA458CB871}" srcOrd="2" destOrd="0" parTransId="{01F6BBEF-1965-4912-9B0F-7F7CCD9969CE}" sibTransId="{895317D9-C0AB-44E5-936C-D61BD255C34C}"/>
    <dgm:cxn modelId="{FFE6CADA-9DAE-4CE3-9F5C-3AD4535A5E03}" type="presOf" srcId="{366377FF-AF5F-4989-8C3E-76833EC6E175}" destId="{D48D348E-054D-4141-8897-C8BD4B2DEC62}" srcOrd="0" destOrd="0" presId="urn:microsoft.com/office/officeart/2005/8/layout/hierarchy2"/>
    <dgm:cxn modelId="{988C72B4-407C-453A-8E7D-E044766E5DAA}" srcId="{93FFA763-4021-446A-AFE2-85A2B602C373}" destId="{A36C2DE4-6FE6-422F-A704-402844D51E9E}" srcOrd="0" destOrd="0" parTransId="{FD5226A6-4BFA-4D3D-985A-421841077AA5}" sibTransId="{4B6216E3-679E-422D-901C-9C9D8B4DF7BF}"/>
    <dgm:cxn modelId="{67C739DC-D76F-453E-B5D0-881FA94C28B8}" type="presParOf" srcId="{4BB6A1F4-C7D1-44B2-9BD3-3CD93B512073}" destId="{140C5D57-46EC-4FE9-8B20-47C58F9FFEFF}" srcOrd="0" destOrd="0" presId="urn:microsoft.com/office/officeart/2005/8/layout/hierarchy2"/>
    <dgm:cxn modelId="{5BBA62AD-D4F4-4398-A11A-B111064BED81}" type="presParOf" srcId="{140C5D57-46EC-4FE9-8B20-47C58F9FFEFF}" destId="{C6D19626-39CB-4F81-896F-BDE2F0AEC998}" srcOrd="0" destOrd="0" presId="urn:microsoft.com/office/officeart/2005/8/layout/hierarchy2"/>
    <dgm:cxn modelId="{B66E5043-A470-4EE3-8578-0DF7A5C0C134}" type="presParOf" srcId="{140C5D57-46EC-4FE9-8B20-47C58F9FFEFF}" destId="{A1EB666F-696C-49CD-A38C-4C0C5C0E2699}" srcOrd="1" destOrd="0" presId="urn:microsoft.com/office/officeart/2005/8/layout/hierarchy2"/>
    <dgm:cxn modelId="{BA8EA507-D55E-42BE-B1D5-58560C5542CC}" type="presParOf" srcId="{A1EB666F-696C-49CD-A38C-4C0C5C0E2699}" destId="{5D007F13-C27B-4A8F-986C-8DBB266E8761}" srcOrd="0" destOrd="0" presId="urn:microsoft.com/office/officeart/2005/8/layout/hierarchy2"/>
    <dgm:cxn modelId="{0B2C9294-5DBE-4097-A50B-F84184237C89}" type="presParOf" srcId="{5D007F13-C27B-4A8F-986C-8DBB266E8761}" destId="{B4648BED-FB9A-4A64-9C13-65CBA76D2161}" srcOrd="0" destOrd="0" presId="urn:microsoft.com/office/officeart/2005/8/layout/hierarchy2"/>
    <dgm:cxn modelId="{CCA6F854-54BE-415C-9BDE-68B8A703BE4B}" type="presParOf" srcId="{A1EB666F-696C-49CD-A38C-4C0C5C0E2699}" destId="{8671140A-615A-4077-8F44-FDC202257ACB}" srcOrd="1" destOrd="0" presId="urn:microsoft.com/office/officeart/2005/8/layout/hierarchy2"/>
    <dgm:cxn modelId="{8BBE6244-6D8A-4437-A5D5-2ED8182A6566}" type="presParOf" srcId="{8671140A-615A-4077-8F44-FDC202257ACB}" destId="{E2173716-C6A3-497D-9A14-94E1A61EC6E2}" srcOrd="0" destOrd="0" presId="urn:microsoft.com/office/officeart/2005/8/layout/hierarchy2"/>
    <dgm:cxn modelId="{40C27371-4B29-4B1C-A459-35C510C45130}" type="presParOf" srcId="{8671140A-615A-4077-8F44-FDC202257ACB}" destId="{0F7BD874-C043-4C70-B721-E4DDE3DEB911}" srcOrd="1" destOrd="0" presId="urn:microsoft.com/office/officeart/2005/8/layout/hierarchy2"/>
    <dgm:cxn modelId="{891618BA-270C-405A-BF0B-6565E5CEBEB1}" type="presParOf" srcId="{0F7BD874-C043-4C70-B721-E4DDE3DEB911}" destId="{0C9AE14A-9986-485A-8976-B79F3993B58A}" srcOrd="0" destOrd="0" presId="urn:microsoft.com/office/officeart/2005/8/layout/hierarchy2"/>
    <dgm:cxn modelId="{690466C7-2897-46B4-B2B0-617A79F0F04A}" type="presParOf" srcId="{0C9AE14A-9986-485A-8976-B79F3993B58A}" destId="{0A88B4DC-4A34-48A1-AB5E-552F10A07921}" srcOrd="0" destOrd="0" presId="urn:microsoft.com/office/officeart/2005/8/layout/hierarchy2"/>
    <dgm:cxn modelId="{BF8E5D39-7872-4DEE-9681-AB2D2FC24A1E}" type="presParOf" srcId="{0F7BD874-C043-4C70-B721-E4DDE3DEB911}" destId="{5D72EAF2-955A-4368-9194-E6E325FBAE67}" srcOrd="1" destOrd="0" presId="urn:microsoft.com/office/officeart/2005/8/layout/hierarchy2"/>
    <dgm:cxn modelId="{7B5B39C9-11DD-425E-82B2-DB0B5B09D5FE}" type="presParOf" srcId="{5D72EAF2-955A-4368-9194-E6E325FBAE67}" destId="{BD657D76-FC88-4C5C-9A44-10F1136CDD29}" srcOrd="0" destOrd="0" presId="urn:microsoft.com/office/officeart/2005/8/layout/hierarchy2"/>
    <dgm:cxn modelId="{7A48142D-667A-4449-BFB9-0626F52B0CA4}" type="presParOf" srcId="{5D72EAF2-955A-4368-9194-E6E325FBAE67}" destId="{47AB3EE7-EFCF-47C0-A863-EFB1AA95439F}" srcOrd="1" destOrd="0" presId="urn:microsoft.com/office/officeart/2005/8/layout/hierarchy2"/>
    <dgm:cxn modelId="{7980215C-9EFA-4DFC-9BDF-B64921730D0B}" type="presParOf" srcId="{A1EB666F-696C-49CD-A38C-4C0C5C0E2699}" destId="{E192E8E5-BAA2-4C18-AAA6-033CF494E13B}" srcOrd="2" destOrd="0" presId="urn:microsoft.com/office/officeart/2005/8/layout/hierarchy2"/>
    <dgm:cxn modelId="{97CD60A1-8DD5-42AD-B1A1-9F872F04CC8C}" type="presParOf" srcId="{E192E8E5-BAA2-4C18-AAA6-033CF494E13B}" destId="{66392BC4-9F8A-450E-B881-40DD9BA1246C}" srcOrd="0" destOrd="0" presId="urn:microsoft.com/office/officeart/2005/8/layout/hierarchy2"/>
    <dgm:cxn modelId="{E1025AE4-4DEE-48B5-8A5B-8B539F89D1E1}" type="presParOf" srcId="{A1EB666F-696C-49CD-A38C-4C0C5C0E2699}" destId="{3484BAB8-03F1-4749-BEC8-E71425D39418}" srcOrd="3" destOrd="0" presId="urn:microsoft.com/office/officeart/2005/8/layout/hierarchy2"/>
    <dgm:cxn modelId="{29673BCF-9E13-4EAB-8F3E-E32DD6BEF03E}" type="presParOf" srcId="{3484BAB8-03F1-4749-BEC8-E71425D39418}" destId="{D57A9352-A1A2-4AC0-8A66-792D862F6A21}" srcOrd="0" destOrd="0" presId="urn:microsoft.com/office/officeart/2005/8/layout/hierarchy2"/>
    <dgm:cxn modelId="{7AE297FA-49A2-47E9-B41B-D284F45312E4}" type="presParOf" srcId="{3484BAB8-03F1-4749-BEC8-E71425D39418}" destId="{1E4D0905-7C91-4724-97B3-DFAF0A0C76E2}" srcOrd="1" destOrd="0" presId="urn:microsoft.com/office/officeart/2005/8/layout/hierarchy2"/>
    <dgm:cxn modelId="{4394B46A-82B3-4C2D-A215-D1F9CAD388D8}" type="presParOf" srcId="{1E4D0905-7C91-4724-97B3-DFAF0A0C76E2}" destId="{506E4159-FDFC-44E6-8C19-AF7312D048B2}" srcOrd="0" destOrd="0" presId="urn:microsoft.com/office/officeart/2005/8/layout/hierarchy2"/>
    <dgm:cxn modelId="{CFA02135-935E-46CB-A3BA-02CBF6462CB6}" type="presParOf" srcId="{506E4159-FDFC-44E6-8C19-AF7312D048B2}" destId="{D297F815-07AB-4FA3-91DD-C26DE78DDE14}" srcOrd="0" destOrd="0" presId="urn:microsoft.com/office/officeart/2005/8/layout/hierarchy2"/>
    <dgm:cxn modelId="{9FCFD742-A8E2-46C3-ADBD-9ADBC6C88890}" type="presParOf" srcId="{1E4D0905-7C91-4724-97B3-DFAF0A0C76E2}" destId="{B0B6F941-4685-4FB5-B453-66E94C0EFA6B}" srcOrd="1" destOrd="0" presId="urn:microsoft.com/office/officeart/2005/8/layout/hierarchy2"/>
    <dgm:cxn modelId="{2B65FFAC-200C-46F8-A4BD-0ECD25216363}" type="presParOf" srcId="{B0B6F941-4685-4FB5-B453-66E94C0EFA6B}" destId="{2149BEBE-C5F2-4A81-8B61-D8C5D2FDD84B}" srcOrd="0" destOrd="0" presId="urn:microsoft.com/office/officeart/2005/8/layout/hierarchy2"/>
    <dgm:cxn modelId="{8C7406B8-98CB-45DB-B6DB-B2C3E01599FF}" type="presParOf" srcId="{B0B6F941-4685-4FB5-B453-66E94C0EFA6B}" destId="{E613A252-E1DD-4057-B116-DFA5ACD720AD}" srcOrd="1" destOrd="0" presId="urn:microsoft.com/office/officeart/2005/8/layout/hierarchy2"/>
    <dgm:cxn modelId="{C1F75C26-DB17-4A5E-ABD6-93BF5855E448}" type="presParOf" srcId="{A1EB666F-696C-49CD-A38C-4C0C5C0E2699}" destId="{2BCCC2CF-0E0D-4FB1-B45B-BBFBDF2D2400}" srcOrd="4" destOrd="0" presId="urn:microsoft.com/office/officeart/2005/8/layout/hierarchy2"/>
    <dgm:cxn modelId="{5F77D23D-AD15-4B17-B62D-FCF9D0E58548}" type="presParOf" srcId="{2BCCC2CF-0E0D-4FB1-B45B-BBFBDF2D2400}" destId="{A4EBA322-1426-4E72-88F6-5B7799F2D40C}" srcOrd="0" destOrd="0" presId="urn:microsoft.com/office/officeart/2005/8/layout/hierarchy2"/>
    <dgm:cxn modelId="{C2CEDF27-CE08-45EE-9DA8-7551D181774D}" type="presParOf" srcId="{A1EB666F-696C-49CD-A38C-4C0C5C0E2699}" destId="{C0193F4B-20EB-4844-8441-B7D8DFD97C52}" srcOrd="5" destOrd="0" presId="urn:microsoft.com/office/officeart/2005/8/layout/hierarchy2"/>
    <dgm:cxn modelId="{C9EA42C6-185E-4EDF-8366-CDE3852A56AF}" type="presParOf" srcId="{C0193F4B-20EB-4844-8441-B7D8DFD97C52}" destId="{4F092FDD-710E-47EA-8450-4ECA6AE279CC}" srcOrd="0" destOrd="0" presId="urn:microsoft.com/office/officeart/2005/8/layout/hierarchy2"/>
    <dgm:cxn modelId="{5DE41E8D-EE12-4692-90E3-B0EA44F7F60B}" type="presParOf" srcId="{C0193F4B-20EB-4844-8441-B7D8DFD97C52}" destId="{9EBFE609-5D97-439C-BE69-E5B5DBD94E17}" srcOrd="1" destOrd="0" presId="urn:microsoft.com/office/officeart/2005/8/layout/hierarchy2"/>
    <dgm:cxn modelId="{1D7A30D9-3151-49D2-A2BC-629E0D61959C}" type="presParOf" srcId="{9EBFE609-5D97-439C-BE69-E5B5DBD94E17}" destId="{CC2846C7-F903-41DD-9078-5D5BF9DAAE4F}" srcOrd="0" destOrd="0" presId="urn:microsoft.com/office/officeart/2005/8/layout/hierarchy2"/>
    <dgm:cxn modelId="{6747DDD9-CB74-4E67-AE5E-54BA0B931D90}" type="presParOf" srcId="{CC2846C7-F903-41DD-9078-5D5BF9DAAE4F}" destId="{40B259E5-0883-447E-AFE4-E81839BE94C3}" srcOrd="0" destOrd="0" presId="urn:microsoft.com/office/officeart/2005/8/layout/hierarchy2"/>
    <dgm:cxn modelId="{DA8DEB44-41ED-41DE-AB7E-8E36B768322E}" type="presParOf" srcId="{9EBFE609-5D97-439C-BE69-E5B5DBD94E17}" destId="{EFDF9E99-347B-4409-9D7C-9831D3929B2C}" srcOrd="1" destOrd="0" presId="urn:microsoft.com/office/officeart/2005/8/layout/hierarchy2"/>
    <dgm:cxn modelId="{5CF1283B-A513-488F-BC2F-E07940C3A3E4}" type="presParOf" srcId="{EFDF9E99-347B-4409-9D7C-9831D3929B2C}" destId="{B99AE7DB-12AB-4827-97C3-90F50363B32E}" srcOrd="0" destOrd="0" presId="urn:microsoft.com/office/officeart/2005/8/layout/hierarchy2"/>
    <dgm:cxn modelId="{5823F15E-8D66-4D81-8A0C-FBC9330CDEAC}" type="presParOf" srcId="{EFDF9E99-347B-4409-9D7C-9831D3929B2C}" destId="{C9493F6E-89DC-4937-8652-D4C56A5324C8}" srcOrd="1" destOrd="0" presId="urn:microsoft.com/office/officeart/2005/8/layout/hierarchy2"/>
    <dgm:cxn modelId="{07F253A3-3DE3-41D3-A24E-0AEDE4559E0F}" type="presParOf" srcId="{A1EB666F-696C-49CD-A38C-4C0C5C0E2699}" destId="{D48D348E-054D-4141-8897-C8BD4B2DEC62}" srcOrd="6" destOrd="0" presId="urn:microsoft.com/office/officeart/2005/8/layout/hierarchy2"/>
    <dgm:cxn modelId="{CF15FD95-E4EB-4A12-8767-094C30C77855}" type="presParOf" srcId="{D48D348E-054D-4141-8897-C8BD4B2DEC62}" destId="{AD0962B2-41C7-4DDA-9DED-C503CA33AD09}" srcOrd="0" destOrd="0" presId="urn:microsoft.com/office/officeart/2005/8/layout/hierarchy2"/>
    <dgm:cxn modelId="{F6122F1B-76D3-4A40-A608-14FD02A467C2}" type="presParOf" srcId="{A1EB666F-696C-49CD-A38C-4C0C5C0E2699}" destId="{BC4B22AD-0DFC-4BE6-8AE8-D28006B794D6}" srcOrd="7" destOrd="0" presId="urn:microsoft.com/office/officeart/2005/8/layout/hierarchy2"/>
    <dgm:cxn modelId="{5E5A09B6-6A36-4E98-9FDC-E0CDF43CAACD}" type="presParOf" srcId="{BC4B22AD-0DFC-4BE6-8AE8-D28006B794D6}" destId="{E76D21D2-8A00-49AD-BE26-51A320ACB82F}" srcOrd="0" destOrd="0" presId="urn:microsoft.com/office/officeart/2005/8/layout/hierarchy2"/>
    <dgm:cxn modelId="{4E9D2C33-A073-44F4-82A7-E9F2BA1FFFA2}" type="presParOf" srcId="{BC4B22AD-0DFC-4BE6-8AE8-D28006B794D6}" destId="{CD6D3520-3436-47F2-9005-4070C3807A4B}" srcOrd="1" destOrd="0" presId="urn:microsoft.com/office/officeart/2005/8/layout/hierarchy2"/>
    <dgm:cxn modelId="{662A77F4-A833-4FC7-A1B2-F9063ED02166}" type="presParOf" srcId="{CD6D3520-3436-47F2-9005-4070C3807A4B}" destId="{5F64424F-34F9-4569-B58D-46734273B6E3}" srcOrd="0" destOrd="0" presId="urn:microsoft.com/office/officeart/2005/8/layout/hierarchy2"/>
    <dgm:cxn modelId="{4A52065C-B79B-4BFD-B817-71A820079812}" type="presParOf" srcId="{5F64424F-34F9-4569-B58D-46734273B6E3}" destId="{55E4AB97-D014-434F-AEC0-794666BC7AA6}" srcOrd="0" destOrd="0" presId="urn:microsoft.com/office/officeart/2005/8/layout/hierarchy2"/>
    <dgm:cxn modelId="{720AA6B4-1965-40BE-A0FF-61F18A19F8FE}" type="presParOf" srcId="{CD6D3520-3436-47F2-9005-4070C3807A4B}" destId="{D790A285-CFE7-4A77-BF7B-30DD8A996C3C}" srcOrd="1" destOrd="0" presId="urn:microsoft.com/office/officeart/2005/8/layout/hierarchy2"/>
    <dgm:cxn modelId="{06CB788F-DE2E-464A-8268-11717F0A23B7}" type="presParOf" srcId="{D790A285-CFE7-4A77-BF7B-30DD8A996C3C}" destId="{E0248563-8617-4D28-BE87-70BDEB23577F}" srcOrd="0" destOrd="0" presId="urn:microsoft.com/office/officeart/2005/8/layout/hierarchy2"/>
    <dgm:cxn modelId="{50D3DACF-C147-4821-BED0-500691E50A46}" type="presParOf" srcId="{D790A285-CFE7-4A77-BF7B-30DD8A996C3C}" destId="{88E84883-FA3D-42BC-99A4-E4BCE7DDECA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480E5-9779-42F0-BCFF-EB4D6B34F49D}">
      <dsp:nvSpPr>
        <dsp:cNvPr id="0" name=""/>
        <dsp:cNvSpPr/>
      </dsp:nvSpPr>
      <dsp:spPr>
        <a:xfrm>
          <a:off x="5915848" y="1824100"/>
          <a:ext cx="3225871" cy="990136"/>
        </a:xfrm>
        <a:prstGeom prst="roundRect">
          <a:avLst>
            <a:gd name="adj" fmla="val 10000"/>
          </a:avLst>
        </a:prstGeom>
        <a:solidFill>
          <a:schemeClr val="accent4">
            <a:alpha val="8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در قرآن کریم پیرامون روابط انبیا و امت هایشان مطالبی بیان شده اعم از </a:t>
          </a:r>
          <a:endParaRPr lang="fa-IR" sz="1600" kern="1200" dirty="0">
            <a:solidFill>
              <a:schemeClr val="tx1"/>
            </a:solidFill>
            <a:cs typeface="B Koodak" pitchFamily="2" charset="-78"/>
          </a:endParaRPr>
        </a:p>
      </dsp:txBody>
      <dsp:txXfrm>
        <a:off x="5944848" y="1853100"/>
        <a:ext cx="3167871" cy="932136"/>
      </dsp:txXfrm>
    </dsp:sp>
    <dsp:sp modelId="{2A747FD9-FEDD-498A-865A-2156154E814A}">
      <dsp:nvSpPr>
        <dsp:cNvPr id="0" name=""/>
        <dsp:cNvSpPr/>
      </dsp:nvSpPr>
      <dsp:spPr>
        <a:xfrm rot="12901280">
          <a:off x="4215633" y="1753697"/>
          <a:ext cx="1869458" cy="58095"/>
        </a:xfrm>
        <a:custGeom>
          <a:avLst/>
          <a:gdLst/>
          <a:ahLst/>
          <a:cxnLst/>
          <a:rect l="0" t="0" r="0" b="0"/>
          <a:pathLst>
            <a:path>
              <a:moveTo>
                <a:pt x="0" y="29047"/>
              </a:moveTo>
              <a:lnTo>
                <a:pt x="1869458" y="29047"/>
              </a:lnTo>
            </a:path>
          </a:pathLst>
        </a:custGeom>
        <a:noFill/>
        <a:ln w="55000" cap="flat" cmpd="thickThin"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103626" y="1736008"/>
        <a:ext cx="93472" cy="93472"/>
      </dsp:txXfrm>
    </dsp:sp>
    <dsp:sp modelId="{1043AEDD-8276-4086-92D3-2D8B1BAA67B8}">
      <dsp:nvSpPr>
        <dsp:cNvPr id="0" name=""/>
        <dsp:cNvSpPr/>
      </dsp:nvSpPr>
      <dsp:spPr>
        <a:xfrm>
          <a:off x="2279" y="853426"/>
          <a:ext cx="4382597" cy="785790"/>
        </a:xfrm>
        <a:prstGeom prst="roundRect">
          <a:avLst>
            <a:gd name="adj" fmla="val 10000"/>
          </a:avLst>
        </a:prstGeom>
        <a:solidFill>
          <a:schemeClr val="accent4">
            <a:alpha val="7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موضع گیری و مخالفت مردم با انبیا</a:t>
          </a:r>
          <a:endParaRPr lang="fa-IR" sz="1600" kern="1200" dirty="0">
            <a:solidFill>
              <a:schemeClr val="tx1"/>
            </a:solidFill>
            <a:cs typeface="B Koodak" pitchFamily="2" charset="-78"/>
          </a:endParaRPr>
        </a:p>
      </dsp:txBody>
      <dsp:txXfrm>
        <a:off x="25294" y="876441"/>
        <a:ext cx="4336567" cy="739760"/>
      </dsp:txXfrm>
    </dsp:sp>
    <dsp:sp modelId="{3E4F930F-133F-4E97-BC4E-A7D8FFCC143E}">
      <dsp:nvSpPr>
        <dsp:cNvPr id="0" name=""/>
        <dsp:cNvSpPr/>
      </dsp:nvSpPr>
      <dsp:spPr>
        <a:xfrm rot="10800000">
          <a:off x="4384877" y="2290121"/>
          <a:ext cx="1530971" cy="58095"/>
        </a:xfrm>
        <a:custGeom>
          <a:avLst/>
          <a:gdLst/>
          <a:ahLst/>
          <a:cxnLst/>
          <a:rect l="0" t="0" r="0" b="0"/>
          <a:pathLst>
            <a:path>
              <a:moveTo>
                <a:pt x="0" y="29047"/>
              </a:moveTo>
              <a:lnTo>
                <a:pt x="1530971" y="29047"/>
              </a:lnTo>
            </a:path>
          </a:pathLst>
        </a:custGeom>
        <a:noFill/>
        <a:ln w="55000" cap="flat" cmpd="thickThin"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112088" y="2280894"/>
        <a:ext cx="76548" cy="76548"/>
      </dsp:txXfrm>
    </dsp:sp>
    <dsp:sp modelId="{87678A73-A8BB-4C9F-8F84-00857550F4B9}">
      <dsp:nvSpPr>
        <dsp:cNvPr id="0" name=""/>
        <dsp:cNvSpPr/>
      </dsp:nvSpPr>
      <dsp:spPr>
        <a:xfrm>
          <a:off x="2279" y="1926273"/>
          <a:ext cx="4382597" cy="785790"/>
        </a:xfrm>
        <a:prstGeom prst="roundRect">
          <a:avLst>
            <a:gd name="adj" fmla="val 10000"/>
          </a:avLst>
        </a:prstGeom>
        <a:solidFill>
          <a:schemeClr val="accent4">
            <a:alpha val="7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روشهای هدایت و </a:t>
          </a:r>
          <a:r>
            <a:rPr lang="fa-IR" sz="1600" b="1" kern="1200" dirty="0" smtClean="0">
              <a:solidFill>
                <a:schemeClr val="tx1"/>
              </a:solidFill>
              <a:cs typeface="B Koodak" pitchFamily="2" charset="-78"/>
            </a:rPr>
            <a:t>تربیت </a:t>
          </a:r>
          <a:r>
            <a:rPr lang="fa-IR" sz="1600" b="1" kern="1200" dirty="0" smtClean="0">
              <a:solidFill>
                <a:schemeClr val="tx1"/>
              </a:solidFill>
              <a:cs typeface="B Koodak" pitchFamily="2" charset="-78"/>
            </a:rPr>
            <a:t>انبیا</a:t>
          </a:r>
          <a:endParaRPr lang="fa-IR" sz="1600" kern="1200" dirty="0">
            <a:solidFill>
              <a:schemeClr val="tx1"/>
            </a:solidFill>
            <a:cs typeface="B Koodak" pitchFamily="2" charset="-78"/>
          </a:endParaRPr>
        </a:p>
      </dsp:txBody>
      <dsp:txXfrm>
        <a:off x="25294" y="1949288"/>
        <a:ext cx="4336567" cy="739760"/>
      </dsp:txXfrm>
    </dsp:sp>
    <dsp:sp modelId="{208A4BA1-AAD6-4791-8DA8-D93040840908}">
      <dsp:nvSpPr>
        <dsp:cNvPr id="0" name=""/>
        <dsp:cNvSpPr/>
      </dsp:nvSpPr>
      <dsp:spPr>
        <a:xfrm rot="8698720">
          <a:off x="4215633" y="2826544"/>
          <a:ext cx="1869458" cy="58095"/>
        </a:xfrm>
        <a:custGeom>
          <a:avLst/>
          <a:gdLst/>
          <a:ahLst/>
          <a:cxnLst/>
          <a:rect l="0" t="0" r="0" b="0"/>
          <a:pathLst>
            <a:path>
              <a:moveTo>
                <a:pt x="0" y="29047"/>
              </a:moveTo>
              <a:lnTo>
                <a:pt x="1869458" y="29047"/>
              </a:lnTo>
            </a:path>
          </a:pathLst>
        </a:custGeom>
        <a:noFill/>
        <a:ln w="55000" cap="flat" cmpd="thickThin" algn="ctr">
          <a:solidFill>
            <a:schemeClr val="accent4">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103626" y="2808856"/>
        <a:ext cx="93472" cy="93472"/>
      </dsp:txXfrm>
    </dsp:sp>
    <dsp:sp modelId="{33374496-7019-49EE-A9D0-00A8E5EB4188}">
      <dsp:nvSpPr>
        <dsp:cNvPr id="0" name=""/>
        <dsp:cNvSpPr/>
      </dsp:nvSpPr>
      <dsp:spPr>
        <a:xfrm>
          <a:off x="2279" y="2999121"/>
          <a:ext cx="4382597" cy="785790"/>
        </a:xfrm>
        <a:prstGeom prst="roundRect">
          <a:avLst>
            <a:gd name="adj" fmla="val 10000"/>
          </a:avLst>
        </a:prstGeom>
        <a:solidFill>
          <a:schemeClr val="accent4">
            <a:alpha val="7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سنت های الهی در ارتباط های متقابل بین انبیا و مردم</a:t>
          </a:r>
          <a:endParaRPr lang="fa-IR" sz="1600" kern="1200" dirty="0">
            <a:solidFill>
              <a:schemeClr val="tx1"/>
            </a:solidFill>
            <a:cs typeface="B Koodak" pitchFamily="2" charset="-78"/>
          </a:endParaRPr>
        </a:p>
      </dsp:txBody>
      <dsp:txXfrm>
        <a:off x="25294" y="3022136"/>
        <a:ext cx="4336567" cy="739760"/>
      </dsp:txXfrm>
    </dsp:sp>
    <dsp:sp modelId="{A84868DD-85EF-4E34-B626-E0B806AABFB8}">
      <dsp:nvSpPr>
        <dsp:cNvPr id="0" name=""/>
        <dsp:cNvSpPr/>
      </dsp:nvSpPr>
      <dsp:spPr>
        <a:xfrm>
          <a:off x="1257944" y="4071968"/>
          <a:ext cx="7883776" cy="1003934"/>
        </a:xfrm>
        <a:prstGeom prst="roundRect">
          <a:avLst>
            <a:gd name="adj" fmla="val 10000"/>
          </a:avLst>
        </a:prstGeom>
        <a:solidFill>
          <a:schemeClr val="accent4">
            <a:alpha val="8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این مباحث هر چند ماهیت کلامی ندارد اما نظر به اهمیت آنها در این درس مختصر اشاره ای به آنها می شود</a:t>
          </a:r>
          <a:endParaRPr lang="fa-IR" sz="1600" b="1" kern="1200" dirty="0">
            <a:solidFill>
              <a:schemeClr val="tx1"/>
            </a:solidFill>
            <a:cs typeface="B Koodak" pitchFamily="2" charset="-78"/>
          </a:endParaRPr>
        </a:p>
      </dsp:txBody>
      <dsp:txXfrm>
        <a:off x="1287348" y="4101372"/>
        <a:ext cx="7824968" cy="945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FE929-FA58-45B0-9480-AD2BD63D30B3}">
      <dsp:nvSpPr>
        <dsp:cNvPr id="0" name=""/>
        <dsp:cNvSpPr/>
      </dsp:nvSpPr>
      <dsp:spPr>
        <a:xfrm>
          <a:off x="7208962" y="1169101"/>
          <a:ext cx="1725722" cy="990499"/>
        </a:xfrm>
        <a:prstGeom prst="roundRect">
          <a:avLst>
            <a:gd name="adj" fmla="val 10000"/>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غالبا در مقابل پیامبران مردم به دو دسته                 تقسیم می شدند</a:t>
          </a:r>
          <a:endParaRPr lang="fa-IR" sz="1600" kern="1200" dirty="0">
            <a:solidFill>
              <a:schemeClr val="tx1"/>
            </a:solidFill>
            <a:cs typeface="B Koodak" pitchFamily="2" charset="-78"/>
          </a:endParaRPr>
        </a:p>
      </dsp:txBody>
      <dsp:txXfrm>
        <a:off x="7237973" y="1198112"/>
        <a:ext cx="1667700" cy="932477"/>
      </dsp:txXfrm>
    </dsp:sp>
    <dsp:sp modelId="{36978E31-5018-4720-8007-4C9522181902}">
      <dsp:nvSpPr>
        <dsp:cNvPr id="0" name=""/>
        <dsp:cNvSpPr/>
      </dsp:nvSpPr>
      <dsp:spPr>
        <a:xfrm rot="14110531">
          <a:off x="6396868" y="1226806"/>
          <a:ext cx="1033813" cy="26429"/>
        </a:xfrm>
        <a:custGeom>
          <a:avLst/>
          <a:gdLst/>
          <a:ahLst/>
          <a:cxnLst/>
          <a:rect l="0" t="0" r="0" b="0"/>
          <a:pathLst>
            <a:path>
              <a:moveTo>
                <a:pt x="0" y="13214"/>
              </a:moveTo>
              <a:lnTo>
                <a:pt x="1033813" y="1321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87930" y="1214175"/>
        <a:ext cx="51690" cy="51690"/>
      </dsp:txXfrm>
    </dsp:sp>
    <dsp:sp modelId="{5625B436-B208-4CD7-9265-938F7888E0F8}">
      <dsp:nvSpPr>
        <dsp:cNvPr id="0" name=""/>
        <dsp:cNvSpPr/>
      </dsp:nvSpPr>
      <dsp:spPr>
        <a:xfrm>
          <a:off x="5834055" y="446705"/>
          <a:ext cx="784533" cy="737967"/>
        </a:xfrm>
        <a:prstGeom prst="roundRect">
          <a:avLst>
            <a:gd name="adj" fmla="val 10000"/>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مخالفان و کافران</a:t>
          </a:r>
          <a:endParaRPr lang="fa-IR" sz="1600" kern="1200" dirty="0">
            <a:solidFill>
              <a:schemeClr val="tx1"/>
            </a:solidFill>
            <a:cs typeface="B Koodak" pitchFamily="2" charset="-78"/>
          </a:endParaRPr>
        </a:p>
      </dsp:txBody>
      <dsp:txXfrm>
        <a:off x="5855669" y="468319"/>
        <a:ext cx="741305" cy="694739"/>
      </dsp:txXfrm>
    </dsp:sp>
    <dsp:sp modelId="{38D7F6CF-B1A8-44FF-ADE4-386B0A744B17}">
      <dsp:nvSpPr>
        <dsp:cNvPr id="0" name=""/>
        <dsp:cNvSpPr/>
      </dsp:nvSpPr>
      <dsp:spPr>
        <a:xfrm rot="12942401">
          <a:off x="5175344" y="590309"/>
          <a:ext cx="727047" cy="26429"/>
        </a:xfrm>
        <a:custGeom>
          <a:avLst/>
          <a:gdLst/>
          <a:ahLst/>
          <a:cxnLst/>
          <a:rect l="0" t="0" r="0" b="0"/>
          <a:pathLst>
            <a:path>
              <a:moveTo>
                <a:pt x="0" y="13214"/>
              </a:moveTo>
              <a:lnTo>
                <a:pt x="727047" y="13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20692" y="585347"/>
        <a:ext cx="36352" cy="36352"/>
      </dsp:txXfrm>
    </dsp:sp>
    <dsp:sp modelId="{73DEAC9C-9A18-4499-83C9-4E2130CC868D}">
      <dsp:nvSpPr>
        <dsp:cNvPr id="0" name=""/>
        <dsp:cNvSpPr/>
      </dsp:nvSpPr>
      <dsp:spPr>
        <a:xfrm>
          <a:off x="3767746" y="22374"/>
          <a:ext cx="1475934" cy="737967"/>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عموم مردم</a:t>
          </a:r>
          <a:endParaRPr lang="fa-IR" sz="1600" kern="1200" dirty="0">
            <a:solidFill>
              <a:schemeClr val="tx1"/>
            </a:solidFill>
            <a:cs typeface="B Koodak" pitchFamily="2" charset="-78"/>
          </a:endParaRPr>
        </a:p>
      </dsp:txBody>
      <dsp:txXfrm>
        <a:off x="3789360" y="43988"/>
        <a:ext cx="1432706" cy="694739"/>
      </dsp:txXfrm>
    </dsp:sp>
    <dsp:sp modelId="{AFA8E6AA-27BC-40D7-AF6F-5C04883F3E22}">
      <dsp:nvSpPr>
        <dsp:cNvPr id="0" name=""/>
        <dsp:cNvSpPr/>
      </dsp:nvSpPr>
      <dsp:spPr>
        <a:xfrm rot="10800000">
          <a:off x="3177372" y="378143"/>
          <a:ext cx="590373" cy="26429"/>
        </a:xfrm>
        <a:custGeom>
          <a:avLst/>
          <a:gdLst/>
          <a:ahLst/>
          <a:cxnLst/>
          <a:rect l="0" t="0" r="0" b="0"/>
          <a:pathLst>
            <a:path>
              <a:moveTo>
                <a:pt x="0" y="13214"/>
              </a:moveTo>
              <a:lnTo>
                <a:pt x="590373" y="13214"/>
              </a:lnTo>
            </a:path>
          </a:pathLst>
        </a:custGeom>
        <a:noFill/>
        <a:ln w="55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457800" y="376598"/>
        <a:ext cx="29518" cy="29518"/>
      </dsp:txXfrm>
    </dsp:sp>
    <dsp:sp modelId="{EEE19D67-71B7-4DD2-81AA-0453E4900132}">
      <dsp:nvSpPr>
        <dsp:cNvPr id="0" name=""/>
        <dsp:cNvSpPr/>
      </dsp:nvSpPr>
      <dsp:spPr>
        <a:xfrm>
          <a:off x="509590" y="22374"/>
          <a:ext cx="2667781" cy="73796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از سر خرافات ها و تعصبات باطل خویش مخالفت می کردند</a:t>
          </a:r>
          <a:endParaRPr lang="fa-IR" sz="1600" kern="1200" dirty="0">
            <a:solidFill>
              <a:schemeClr val="tx1"/>
            </a:solidFill>
            <a:cs typeface="B Koodak" pitchFamily="2" charset="-78"/>
          </a:endParaRPr>
        </a:p>
      </dsp:txBody>
      <dsp:txXfrm>
        <a:off x="531204" y="43988"/>
        <a:ext cx="2624553" cy="694739"/>
      </dsp:txXfrm>
    </dsp:sp>
    <dsp:sp modelId="{A797188A-BA33-40C3-A614-6D6FC4101FEC}">
      <dsp:nvSpPr>
        <dsp:cNvPr id="0" name=""/>
        <dsp:cNvSpPr/>
      </dsp:nvSpPr>
      <dsp:spPr>
        <a:xfrm rot="8657599">
          <a:off x="5175344" y="1014640"/>
          <a:ext cx="727047" cy="26429"/>
        </a:xfrm>
        <a:custGeom>
          <a:avLst/>
          <a:gdLst/>
          <a:ahLst/>
          <a:cxnLst/>
          <a:rect l="0" t="0" r="0" b="0"/>
          <a:pathLst>
            <a:path>
              <a:moveTo>
                <a:pt x="0" y="13214"/>
              </a:moveTo>
              <a:lnTo>
                <a:pt x="727047" y="13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20692" y="1009678"/>
        <a:ext cx="36352" cy="36352"/>
      </dsp:txXfrm>
    </dsp:sp>
    <dsp:sp modelId="{0F384338-4FA0-48F5-A3B8-DC3C150B303B}">
      <dsp:nvSpPr>
        <dsp:cNvPr id="0" name=""/>
        <dsp:cNvSpPr/>
      </dsp:nvSpPr>
      <dsp:spPr>
        <a:xfrm>
          <a:off x="3767746" y="871036"/>
          <a:ext cx="1475934" cy="737967"/>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فرمانروایان و ثروتمندان </a:t>
          </a:r>
          <a:endParaRPr lang="fa-IR" sz="1600" kern="1200" dirty="0">
            <a:solidFill>
              <a:schemeClr val="tx1"/>
            </a:solidFill>
            <a:cs typeface="B Koodak" pitchFamily="2" charset="-78"/>
          </a:endParaRPr>
        </a:p>
      </dsp:txBody>
      <dsp:txXfrm>
        <a:off x="3789360" y="892650"/>
        <a:ext cx="1432706" cy="694739"/>
      </dsp:txXfrm>
    </dsp:sp>
    <dsp:sp modelId="{4BBB7A07-E160-4A7A-9F7E-E22558F44B15}">
      <dsp:nvSpPr>
        <dsp:cNvPr id="0" name=""/>
        <dsp:cNvSpPr/>
      </dsp:nvSpPr>
      <dsp:spPr>
        <a:xfrm rot="10800000">
          <a:off x="3177372" y="1226806"/>
          <a:ext cx="590373" cy="26429"/>
        </a:xfrm>
        <a:custGeom>
          <a:avLst/>
          <a:gdLst/>
          <a:ahLst/>
          <a:cxnLst/>
          <a:rect l="0" t="0" r="0" b="0"/>
          <a:pathLst>
            <a:path>
              <a:moveTo>
                <a:pt x="0" y="13214"/>
              </a:moveTo>
              <a:lnTo>
                <a:pt x="590373" y="13214"/>
              </a:lnTo>
            </a:path>
          </a:pathLst>
        </a:custGeom>
        <a:noFill/>
        <a:ln w="55000" cap="flat" cmpd="thickThin"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457800" y="1225261"/>
        <a:ext cx="29518" cy="29518"/>
      </dsp:txXfrm>
    </dsp:sp>
    <dsp:sp modelId="{B62D9761-FB5B-4210-9A2A-F6755A592715}">
      <dsp:nvSpPr>
        <dsp:cNvPr id="0" name=""/>
        <dsp:cNvSpPr/>
      </dsp:nvSpPr>
      <dsp:spPr>
        <a:xfrm>
          <a:off x="509590" y="871036"/>
          <a:ext cx="2667781" cy="737967"/>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از ترس از دست دادن شوکت و قدرت مخالفت های جدی تر می کردند</a:t>
          </a:r>
          <a:endParaRPr lang="fa-IR" sz="1600" kern="1200" dirty="0">
            <a:solidFill>
              <a:schemeClr val="tx1"/>
            </a:solidFill>
            <a:cs typeface="B Koodak" pitchFamily="2" charset="-78"/>
          </a:endParaRPr>
        </a:p>
      </dsp:txBody>
      <dsp:txXfrm>
        <a:off x="531204" y="892650"/>
        <a:ext cx="2624553" cy="694739"/>
      </dsp:txXfrm>
    </dsp:sp>
    <dsp:sp modelId="{D79F63B2-B691-4984-95E0-FA1B11A34366}">
      <dsp:nvSpPr>
        <dsp:cNvPr id="0" name=""/>
        <dsp:cNvSpPr/>
      </dsp:nvSpPr>
      <dsp:spPr>
        <a:xfrm rot="7489469">
          <a:off x="6396868" y="2075468"/>
          <a:ext cx="1033813" cy="26429"/>
        </a:xfrm>
        <a:custGeom>
          <a:avLst/>
          <a:gdLst/>
          <a:ahLst/>
          <a:cxnLst/>
          <a:rect l="0" t="0" r="0" b="0"/>
          <a:pathLst>
            <a:path>
              <a:moveTo>
                <a:pt x="0" y="13214"/>
              </a:moveTo>
              <a:lnTo>
                <a:pt x="1033813" y="1321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87930" y="2062837"/>
        <a:ext cx="51690" cy="51690"/>
      </dsp:txXfrm>
    </dsp:sp>
    <dsp:sp modelId="{96AC5EC3-857D-4404-BBAD-1BF0E0C790E6}">
      <dsp:nvSpPr>
        <dsp:cNvPr id="0" name=""/>
        <dsp:cNvSpPr/>
      </dsp:nvSpPr>
      <dsp:spPr>
        <a:xfrm>
          <a:off x="5834055" y="2144030"/>
          <a:ext cx="784533" cy="737967"/>
        </a:xfrm>
        <a:prstGeom prst="roundRect">
          <a:avLst>
            <a:gd name="adj" fmla="val 10000"/>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موافقان و مومنان</a:t>
          </a:r>
          <a:endParaRPr lang="fa-IR" sz="1600" kern="1200" dirty="0">
            <a:solidFill>
              <a:schemeClr val="tx1"/>
            </a:solidFill>
            <a:cs typeface="B Koodak" pitchFamily="2" charset="-78"/>
          </a:endParaRPr>
        </a:p>
      </dsp:txBody>
      <dsp:txXfrm>
        <a:off x="5855669" y="2165644"/>
        <a:ext cx="741305" cy="694739"/>
      </dsp:txXfrm>
    </dsp:sp>
    <dsp:sp modelId="{5EA0179F-19FF-4C21-B7B2-E256034582F6}">
      <dsp:nvSpPr>
        <dsp:cNvPr id="0" name=""/>
        <dsp:cNvSpPr/>
      </dsp:nvSpPr>
      <dsp:spPr>
        <a:xfrm rot="12942401">
          <a:off x="5175344" y="2287634"/>
          <a:ext cx="727047" cy="26429"/>
        </a:xfrm>
        <a:custGeom>
          <a:avLst/>
          <a:gdLst/>
          <a:ahLst/>
          <a:cxnLst/>
          <a:rect l="0" t="0" r="0" b="0"/>
          <a:pathLst>
            <a:path>
              <a:moveTo>
                <a:pt x="0" y="13214"/>
              </a:moveTo>
              <a:lnTo>
                <a:pt x="727047" y="13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20692" y="2282672"/>
        <a:ext cx="36352" cy="36352"/>
      </dsp:txXfrm>
    </dsp:sp>
    <dsp:sp modelId="{CEFFF231-F244-4C5B-A0FC-DCE650A8B100}">
      <dsp:nvSpPr>
        <dsp:cNvPr id="0" name=""/>
        <dsp:cNvSpPr/>
      </dsp:nvSpPr>
      <dsp:spPr>
        <a:xfrm>
          <a:off x="2701265" y="1719699"/>
          <a:ext cx="2542415" cy="737967"/>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گروههای اندکی از جامعه </a:t>
          </a:r>
          <a:endParaRPr lang="fa-IR" sz="1600" kern="1200" dirty="0">
            <a:solidFill>
              <a:schemeClr val="tx1"/>
            </a:solidFill>
            <a:cs typeface="B Koodak" pitchFamily="2" charset="-78"/>
          </a:endParaRPr>
        </a:p>
      </dsp:txBody>
      <dsp:txXfrm>
        <a:off x="2722879" y="1741313"/>
        <a:ext cx="2499187" cy="694739"/>
      </dsp:txXfrm>
    </dsp:sp>
    <dsp:sp modelId="{B387DEF0-EE9D-43DB-878E-7F4047CCFF08}">
      <dsp:nvSpPr>
        <dsp:cNvPr id="0" name=""/>
        <dsp:cNvSpPr/>
      </dsp:nvSpPr>
      <dsp:spPr>
        <a:xfrm rot="8657599">
          <a:off x="5175344" y="2711965"/>
          <a:ext cx="727047" cy="26429"/>
        </a:xfrm>
        <a:custGeom>
          <a:avLst/>
          <a:gdLst/>
          <a:ahLst/>
          <a:cxnLst/>
          <a:rect l="0" t="0" r="0" b="0"/>
          <a:pathLst>
            <a:path>
              <a:moveTo>
                <a:pt x="0" y="13214"/>
              </a:moveTo>
              <a:lnTo>
                <a:pt x="727047" y="1321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20692" y="2707003"/>
        <a:ext cx="36352" cy="36352"/>
      </dsp:txXfrm>
    </dsp:sp>
    <dsp:sp modelId="{635E1C1F-D9A4-45B1-8DF0-DD23F53D1DE3}">
      <dsp:nvSpPr>
        <dsp:cNvPr id="0" name=""/>
        <dsp:cNvSpPr/>
      </dsp:nvSpPr>
      <dsp:spPr>
        <a:xfrm>
          <a:off x="2701265" y="2568362"/>
          <a:ext cx="2542415" cy="737967"/>
        </a:xfrm>
        <a:prstGeom prst="roundRect">
          <a:avLst>
            <a:gd name="adj" fmla="val 10000"/>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غالبا محرومان جامعه بودند</a:t>
          </a:r>
          <a:endParaRPr lang="fa-IR" sz="1600" kern="1200" dirty="0">
            <a:solidFill>
              <a:schemeClr val="tx1"/>
            </a:solidFill>
            <a:cs typeface="B Koodak" pitchFamily="2" charset="-78"/>
          </a:endParaRPr>
        </a:p>
      </dsp:txBody>
      <dsp:txXfrm>
        <a:off x="2722879" y="2589976"/>
        <a:ext cx="2499187" cy="694739"/>
      </dsp:txXfrm>
    </dsp:sp>
    <dsp:sp modelId="{05A49386-8BE0-4127-B722-C39BD35D37A3}">
      <dsp:nvSpPr>
        <dsp:cNvPr id="0" name=""/>
        <dsp:cNvSpPr/>
      </dsp:nvSpPr>
      <dsp:spPr>
        <a:xfrm>
          <a:off x="8026423" y="3841355"/>
          <a:ext cx="908260" cy="737967"/>
        </a:xfrm>
        <a:prstGeom prst="roundRect">
          <a:avLst>
            <a:gd name="adj" fmla="val 10000"/>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دو نکته</a:t>
          </a:r>
          <a:endParaRPr lang="fa-IR" sz="1600" kern="1200" dirty="0">
            <a:solidFill>
              <a:schemeClr val="tx1"/>
            </a:solidFill>
            <a:cs typeface="B Koodak" pitchFamily="2" charset="-78"/>
          </a:endParaRPr>
        </a:p>
      </dsp:txBody>
      <dsp:txXfrm>
        <a:off x="8048037" y="3862969"/>
        <a:ext cx="865032" cy="694739"/>
      </dsp:txXfrm>
    </dsp:sp>
    <dsp:sp modelId="{7BB2372E-5650-45D4-83DD-26F034B32A57}">
      <dsp:nvSpPr>
        <dsp:cNvPr id="0" name=""/>
        <dsp:cNvSpPr/>
      </dsp:nvSpPr>
      <dsp:spPr>
        <a:xfrm rot="12942401">
          <a:off x="7367712" y="3984959"/>
          <a:ext cx="727047" cy="26429"/>
        </a:xfrm>
        <a:custGeom>
          <a:avLst/>
          <a:gdLst/>
          <a:ahLst/>
          <a:cxnLst/>
          <a:rect l="0" t="0" r="0" b="0"/>
          <a:pathLst>
            <a:path>
              <a:moveTo>
                <a:pt x="0" y="13214"/>
              </a:moveTo>
              <a:lnTo>
                <a:pt x="727047" y="1321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713060" y="3979997"/>
        <a:ext cx="36352" cy="36352"/>
      </dsp:txXfrm>
    </dsp:sp>
    <dsp:sp modelId="{2C203764-72B4-4089-BD24-AE108ABE4628}">
      <dsp:nvSpPr>
        <dsp:cNvPr id="0" name=""/>
        <dsp:cNvSpPr/>
      </dsp:nvSpPr>
      <dsp:spPr>
        <a:xfrm>
          <a:off x="9263" y="3417024"/>
          <a:ext cx="7426786" cy="737967"/>
        </a:xfrm>
        <a:prstGeom prst="roundRect">
          <a:avLst>
            <a:gd name="adj" fmla="val 10000"/>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برخی انبیا با اقبال عمومی مواجه شدند و حتی تشکیل حکومت نیز داده اند</a:t>
          </a:r>
          <a:endParaRPr lang="fa-IR" sz="1600" kern="1200" dirty="0">
            <a:solidFill>
              <a:schemeClr val="tx1"/>
            </a:solidFill>
            <a:cs typeface="B Koodak" pitchFamily="2" charset="-78"/>
          </a:endParaRPr>
        </a:p>
      </dsp:txBody>
      <dsp:txXfrm>
        <a:off x="30877" y="3438638"/>
        <a:ext cx="7383558" cy="694739"/>
      </dsp:txXfrm>
    </dsp:sp>
    <dsp:sp modelId="{556A5ACF-291F-4643-8BC7-87F6E6E6A988}">
      <dsp:nvSpPr>
        <dsp:cNvPr id="0" name=""/>
        <dsp:cNvSpPr/>
      </dsp:nvSpPr>
      <dsp:spPr>
        <a:xfrm rot="8657599">
          <a:off x="7367712" y="4409290"/>
          <a:ext cx="727047" cy="26429"/>
        </a:xfrm>
        <a:custGeom>
          <a:avLst/>
          <a:gdLst/>
          <a:ahLst/>
          <a:cxnLst/>
          <a:rect l="0" t="0" r="0" b="0"/>
          <a:pathLst>
            <a:path>
              <a:moveTo>
                <a:pt x="0" y="13214"/>
              </a:moveTo>
              <a:lnTo>
                <a:pt x="727047" y="1321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713060" y="4404329"/>
        <a:ext cx="36352" cy="36352"/>
      </dsp:txXfrm>
    </dsp:sp>
    <dsp:sp modelId="{AA608174-9FFB-4AA0-A6E6-0F54E670640B}">
      <dsp:nvSpPr>
        <dsp:cNvPr id="0" name=""/>
        <dsp:cNvSpPr/>
      </dsp:nvSpPr>
      <dsp:spPr>
        <a:xfrm>
          <a:off x="9263" y="4265687"/>
          <a:ext cx="7426786" cy="737967"/>
        </a:xfrm>
        <a:prstGeom prst="roundRect">
          <a:avLst>
            <a:gd name="adj" fmla="val 10000"/>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tx1"/>
              </a:solidFill>
              <a:cs typeface="B Koodak" pitchFamily="2" charset="-78"/>
            </a:rPr>
            <a:t>تعالیم بسیاری از انبیا توسط مردمان پس از زمان ایشان و حتی سردمداران کفر استفاده شده است</a:t>
          </a:r>
          <a:endParaRPr lang="fa-IR" sz="1600" kern="1200" dirty="0">
            <a:solidFill>
              <a:schemeClr val="tx1"/>
            </a:solidFill>
            <a:cs typeface="B Koodak" pitchFamily="2" charset="-78"/>
          </a:endParaRPr>
        </a:p>
      </dsp:txBody>
      <dsp:txXfrm>
        <a:off x="30877" y="4287301"/>
        <a:ext cx="7383558" cy="6947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FC2932-F7B6-4AB2-BC79-111ABB11D0FF}">
      <dsp:nvSpPr>
        <dsp:cNvPr id="0" name=""/>
        <dsp:cNvSpPr/>
      </dsp:nvSpPr>
      <dsp:spPr>
        <a:xfrm>
          <a:off x="8236701" y="2302405"/>
          <a:ext cx="794621" cy="863359"/>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مهمترین این علل عبارتند از</a:t>
          </a:r>
          <a:endParaRPr lang="fa-IR" sz="1600" kern="1200" dirty="0">
            <a:cs typeface="B Koodak" pitchFamily="2" charset="-78"/>
          </a:endParaRPr>
        </a:p>
      </dsp:txBody>
      <dsp:txXfrm>
        <a:off x="8259975" y="2325679"/>
        <a:ext cx="748073" cy="816811"/>
      </dsp:txXfrm>
    </dsp:sp>
    <dsp:sp modelId="{70BF91FB-0D03-4585-9C9B-3BF93B7A33B6}">
      <dsp:nvSpPr>
        <dsp:cNvPr id="0" name=""/>
        <dsp:cNvSpPr/>
      </dsp:nvSpPr>
      <dsp:spPr>
        <a:xfrm rot="15019695">
          <a:off x="6605804" y="1565665"/>
          <a:ext cx="2440310" cy="38954"/>
        </a:xfrm>
        <a:custGeom>
          <a:avLst/>
          <a:gdLst/>
          <a:ahLst/>
          <a:cxnLst/>
          <a:rect l="0" t="0" r="0" b="0"/>
          <a:pathLst>
            <a:path>
              <a:moveTo>
                <a:pt x="0" y="19477"/>
              </a:moveTo>
              <a:lnTo>
                <a:pt x="2440310" y="19477"/>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64951" y="1533849"/>
        <a:ext cx="122015" cy="102585"/>
      </dsp:txXfrm>
    </dsp:sp>
    <dsp:sp modelId="{466A577B-E4C2-424C-9508-5F65F6F0B965}">
      <dsp:nvSpPr>
        <dsp:cNvPr id="0" name=""/>
        <dsp:cNvSpPr/>
      </dsp:nvSpPr>
      <dsp:spPr>
        <a:xfrm>
          <a:off x="5620377" y="4520"/>
          <a:ext cx="1794839" cy="863359"/>
        </a:xfrm>
        <a:prstGeom prst="roundRect">
          <a:avLst>
            <a:gd name="adj" fmla="val 10000"/>
          </a:avLst>
        </a:prstGeom>
        <a:gradFill rotWithShape="1">
          <a:gsLst>
            <a:gs pos="0">
              <a:schemeClr val="accent3">
                <a:tint val="62000"/>
                <a:satMod val="180000"/>
              </a:schemeClr>
            </a:gs>
            <a:gs pos="65000">
              <a:schemeClr val="accent3">
                <a:tint val="32000"/>
                <a:satMod val="250000"/>
              </a:schemeClr>
            </a:gs>
            <a:gs pos="100000">
              <a:schemeClr val="accent3">
                <a:tint val="23000"/>
                <a:satMod val="300000"/>
              </a:schemeClr>
            </a:gs>
          </a:gsLst>
          <a:lin ang="16200000" scaled="0"/>
        </a:gradFill>
        <a:ln w="9525" cap="flat" cmpd="sng" algn="ctr">
          <a:solidFill>
            <a:schemeClr val="accent3"/>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میل به بی بند و باری و پیروی از هوای نفس</a:t>
          </a:r>
          <a:endParaRPr lang="fa-IR" sz="1600" kern="1200" dirty="0">
            <a:cs typeface="B Koodak" pitchFamily="2" charset="-78"/>
          </a:endParaRPr>
        </a:p>
      </dsp:txBody>
      <dsp:txXfrm>
        <a:off x="5645664" y="29807"/>
        <a:ext cx="1744265" cy="812785"/>
      </dsp:txXfrm>
    </dsp:sp>
    <dsp:sp modelId="{23723BDA-4A95-476E-958F-C28E7D89C643}">
      <dsp:nvSpPr>
        <dsp:cNvPr id="0" name=""/>
        <dsp:cNvSpPr/>
      </dsp:nvSpPr>
      <dsp:spPr>
        <a:xfrm rot="10800000">
          <a:off x="4798893" y="416722"/>
          <a:ext cx="821483" cy="38954"/>
        </a:xfrm>
        <a:custGeom>
          <a:avLst/>
          <a:gdLst/>
          <a:ahLst/>
          <a:cxnLst/>
          <a:rect l="0" t="0" r="0" b="0"/>
          <a:pathLst>
            <a:path>
              <a:moveTo>
                <a:pt x="0" y="19477"/>
              </a:moveTo>
              <a:lnTo>
                <a:pt x="821483" y="19477"/>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9098" y="418932"/>
        <a:ext cx="41074" cy="34533"/>
      </dsp:txXfrm>
    </dsp:sp>
    <dsp:sp modelId="{E323711F-72F2-429F-93ED-4057435DBBF3}">
      <dsp:nvSpPr>
        <dsp:cNvPr id="0" name=""/>
        <dsp:cNvSpPr/>
      </dsp:nvSpPr>
      <dsp:spPr>
        <a:xfrm>
          <a:off x="112677" y="4520"/>
          <a:ext cx="4686216" cy="863359"/>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Davat" pitchFamily="2" charset="-78"/>
            </a:rPr>
            <a:t>لَقَدْ أَخَذْنَا مِيثَاقَ بَنىِ إِسْرَ ءِيلَ وَ أَرْسَلْنَا إِلَيهِْمْ رُسُلًا  كُلَّمَا جَاءَهُمْ رَسُولُ  بِمَا لَا تَهْوَى أَنفُسُهُمْ فَرِيقًا كَذَّبُواْ وَ فَرِيقًا يَقْتُلُونَ(مائده / 70)</a:t>
          </a:r>
          <a:endParaRPr lang="fa-IR" sz="1800" kern="1200" dirty="0">
            <a:cs typeface="B Davat" pitchFamily="2" charset="-78"/>
          </a:endParaRPr>
        </a:p>
      </dsp:txBody>
      <dsp:txXfrm>
        <a:off x="137964" y="29807"/>
        <a:ext cx="4635642" cy="812785"/>
      </dsp:txXfrm>
    </dsp:sp>
    <dsp:sp modelId="{5688137A-CCE0-4791-BB20-E9975464A09F}">
      <dsp:nvSpPr>
        <dsp:cNvPr id="0" name=""/>
        <dsp:cNvSpPr/>
      </dsp:nvSpPr>
      <dsp:spPr>
        <a:xfrm rot="14239106">
          <a:off x="7065283" y="2074359"/>
          <a:ext cx="1521351" cy="38954"/>
        </a:xfrm>
        <a:custGeom>
          <a:avLst/>
          <a:gdLst/>
          <a:ahLst/>
          <a:cxnLst/>
          <a:rect l="0" t="0" r="0" b="0"/>
          <a:pathLst>
            <a:path>
              <a:moveTo>
                <a:pt x="0" y="19477"/>
              </a:moveTo>
              <a:lnTo>
                <a:pt x="1521351" y="19477"/>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87925" y="2061858"/>
        <a:ext cx="76067" cy="63954"/>
      </dsp:txXfrm>
    </dsp:sp>
    <dsp:sp modelId="{6C16534E-7F34-4DE7-A8B8-EB0B4D64916D}">
      <dsp:nvSpPr>
        <dsp:cNvPr id="0" name=""/>
        <dsp:cNvSpPr/>
      </dsp:nvSpPr>
      <dsp:spPr>
        <a:xfrm>
          <a:off x="5620377" y="1021907"/>
          <a:ext cx="1794839" cy="863359"/>
        </a:xfrm>
        <a:prstGeom prst="roundRect">
          <a:avLst>
            <a:gd name="adj" fmla="val 10000"/>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خودخواهی و غرور بیشتر بین ثروتمندان و نخبگان</a:t>
          </a:r>
          <a:endParaRPr lang="fa-IR" sz="1600" kern="1200" dirty="0">
            <a:cs typeface="B Koodak" pitchFamily="2" charset="-78"/>
          </a:endParaRPr>
        </a:p>
      </dsp:txBody>
      <dsp:txXfrm>
        <a:off x="5645664" y="1047194"/>
        <a:ext cx="1744265" cy="812785"/>
      </dsp:txXfrm>
    </dsp:sp>
    <dsp:sp modelId="{BAB8DCAC-2057-4C66-B849-1E93AFA9027C}">
      <dsp:nvSpPr>
        <dsp:cNvPr id="0" name=""/>
        <dsp:cNvSpPr/>
      </dsp:nvSpPr>
      <dsp:spPr>
        <a:xfrm rot="10800000">
          <a:off x="4798893" y="1434109"/>
          <a:ext cx="821483" cy="38954"/>
        </a:xfrm>
        <a:custGeom>
          <a:avLst/>
          <a:gdLst/>
          <a:ahLst/>
          <a:cxnLst/>
          <a:rect l="0" t="0" r="0" b="0"/>
          <a:pathLst>
            <a:path>
              <a:moveTo>
                <a:pt x="0" y="19477"/>
              </a:moveTo>
              <a:lnTo>
                <a:pt x="821483" y="19477"/>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9098" y="1436320"/>
        <a:ext cx="41074" cy="34533"/>
      </dsp:txXfrm>
    </dsp:sp>
    <dsp:sp modelId="{24E06CCF-362D-44F6-91B1-B5CE08AB8300}">
      <dsp:nvSpPr>
        <dsp:cNvPr id="0" name=""/>
        <dsp:cNvSpPr/>
      </dsp:nvSpPr>
      <dsp:spPr>
        <a:xfrm>
          <a:off x="112677" y="1021907"/>
          <a:ext cx="4686216" cy="863359"/>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Davat" pitchFamily="2" charset="-78"/>
            </a:rPr>
            <a:t>قَالَ الَّذِينَ اسْتَكْبرَُواْ إِنَّا بِالَّذِى ءَامَنتُم بِهِ كَافِرُونَ(اعراف / 76)</a:t>
          </a:r>
          <a:endParaRPr lang="fa-IR" sz="1800" kern="1200" dirty="0">
            <a:cs typeface="B Davat" pitchFamily="2" charset="-78"/>
          </a:endParaRPr>
        </a:p>
      </dsp:txBody>
      <dsp:txXfrm>
        <a:off x="137964" y="1047194"/>
        <a:ext cx="4635642" cy="812785"/>
      </dsp:txXfrm>
    </dsp:sp>
    <dsp:sp modelId="{DF354BE2-809C-4F7E-9BDD-7F3669A222AB}">
      <dsp:nvSpPr>
        <dsp:cNvPr id="0" name=""/>
        <dsp:cNvSpPr/>
      </dsp:nvSpPr>
      <dsp:spPr>
        <a:xfrm rot="11865577">
          <a:off x="7394663" y="2583052"/>
          <a:ext cx="862591" cy="38954"/>
        </a:xfrm>
        <a:custGeom>
          <a:avLst/>
          <a:gdLst/>
          <a:ahLst/>
          <a:cxnLst/>
          <a:rect l="0" t="0" r="0" b="0"/>
          <a:pathLst>
            <a:path>
              <a:moveTo>
                <a:pt x="0" y="19477"/>
              </a:moveTo>
              <a:lnTo>
                <a:pt x="862591" y="19477"/>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04394" y="2584399"/>
        <a:ext cx="43129" cy="36261"/>
      </dsp:txXfrm>
    </dsp:sp>
    <dsp:sp modelId="{4FE483A0-3E7E-4A96-915E-B5FE183E54A8}">
      <dsp:nvSpPr>
        <dsp:cNvPr id="0" name=""/>
        <dsp:cNvSpPr/>
      </dsp:nvSpPr>
      <dsp:spPr>
        <a:xfrm>
          <a:off x="5620377" y="2039294"/>
          <a:ext cx="1794839" cy="863359"/>
        </a:xfrm>
        <a:prstGeom prst="roundRect">
          <a:avLst>
            <a:gd name="adj" fmla="val 10000"/>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تعصبات نسبت به                      سنت های نیاکان</a:t>
          </a:r>
          <a:endParaRPr lang="fa-IR" sz="1600" kern="1200" dirty="0">
            <a:cs typeface="B Koodak" pitchFamily="2" charset="-78"/>
          </a:endParaRPr>
        </a:p>
      </dsp:txBody>
      <dsp:txXfrm>
        <a:off x="5645664" y="2064581"/>
        <a:ext cx="1744265" cy="812785"/>
      </dsp:txXfrm>
    </dsp:sp>
    <dsp:sp modelId="{2E888028-BD89-4623-9F8E-E0A8127623DA}">
      <dsp:nvSpPr>
        <dsp:cNvPr id="0" name=""/>
        <dsp:cNvSpPr/>
      </dsp:nvSpPr>
      <dsp:spPr>
        <a:xfrm rot="10800000">
          <a:off x="4798893" y="2451497"/>
          <a:ext cx="821483" cy="38954"/>
        </a:xfrm>
        <a:custGeom>
          <a:avLst/>
          <a:gdLst/>
          <a:ahLst/>
          <a:cxnLst/>
          <a:rect l="0" t="0" r="0" b="0"/>
          <a:pathLst>
            <a:path>
              <a:moveTo>
                <a:pt x="0" y="19477"/>
              </a:moveTo>
              <a:lnTo>
                <a:pt x="821483" y="19477"/>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9098" y="2453707"/>
        <a:ext cx="41074" cy="34533"/>
      </dsp:txXfrm>
    </dsp:sp>
    <dsp:sp modelId="{D21E0179-7FA2-4899-B394-94BE4A02F722}">
      <dsp:nvSpPr>
        <dsp:cNvPr id="0" name=""/>
        <dsp:cNvSpPr/>
      </dsp:nvSpPr>
      <dsp:spPr>
        <a:xfrm>
          <a:off x="112677" y="2039294"/>
          <a:ext cx="4686216" cy="863359"/>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Davat" pitchFamily="2" charset="-78"/>
            </a:rPr>
            <a:t>وَ إِذَا قِيلَ لَهُمُ اتَّبِعُواْ مَا أَنزَلَ اللَّهُ قَالُواْ بَلْ نَتَّبِعُ مَا أَلْفَيْنَا عَلَيْهِ ءَابَاءَنَا  أَ وَ لَوْ كاَنَ ءَابَاؤُهُمْ لَا يَعْقِلُونَ شَيًْا وَ لَا يَهْتَدُونَ(بقره / 170)</a:t>
          </a:r>
          <a:endParaRPr lang="fa-IR" sz="1800" kern="1200" dirty="0">
            <a:cs typeface="B Davat" pitchFamily="2" charset="-78"/>
          </a:endParaRPr>
        </a:p>
      </dsp:txBody>
      <dsp:txXfrm>
        <a:off x="137964" y="2064581"/>
        <a:ext cx="4635642" cy="812785"/>
      </dsp:txXfrm>
    </dsp:sp>
    <dsp:sp modelId="{FE7441F1-8F49-4EA4-BBEA-3EED20B79D20}">
      <dsp:nvSpPr>
        <dsp:cNvPr id="0" name=""/>
        <dsp:cNvSpPr/>
      </dsp:nvSpPr>
      <dsp:spPr>
        <a:xfrm rot="7887861">
          <a:off x="7205647" y="3179450"/>
          <a:ext cx="1240623" cy="38954"/>
        </a:xfrm>
        <a:custGeom>
          <a:avLst/>
          <a:gdLst/>
          <a:ahLst/>
          <a:cxnLst/>
          <a:rect l="0" t="0" r="0" b="0"/>
          <a:pathLst>
            <a:path>
              <a:moveTo>
                <a:pt x="0" y="19477"/>
              </a:moveTo>
              <a:lnTo>
                <a:pt x="1240623" y="19477"/>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94943" y="3172850"/>
        <a:ext cx="62031" cy="52153"/>
      </dsp:txXfrm>
    </dsp:sp>
    <dsp:sp modelId="{2914759E-4F2B-4B95-B5E1-51149CA62278}">
      <dsp:nvSpPr>
        <dsp:cNvPr id="0" name=""/>
        <dsp:cNvSpPr/>
      </dsp:nvSpPr>
      <dsp:spPr>
        <a:xfrm>
          <a:off x="5620377" y="3232089"/>
          <a:ext cx="1794839" cy="863359"/>
        </a:xfrm>
        <a:prstGeom prst="roundRect">
          <a:avLst>
            <a:gd name="adj" fmla="val 10000"/>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حفظ منابع اقتصادی و موقعیت های اجتماعی</a:t>
          </a:r>
          <a:endParaRPr lang="fa-IR" sz="1600" kern="1200" dirty="0">
            <a:cs typeface="B Koodak" pitchFamily="2" charset="-78"/>
          </a:endParaRPr>
        </a:p>
      </dsp:txBody>
      <dsp:txXfrm>
        <a:off x="5645664" y="3257376"/>
        <a:ext cx="1744265" cy="812785"/>
      </dsp:txXfrm>
    </dsp:sp>
    <dsp:sp modelId="{05125BDD-C2E5-4436-ADE5-EA616F8472B1}">
      <dsp:nvSpPr>
        <dsp:cNvPr id="0" name=""/>
        <dsp:cNvSpPr/>
      </dsp:nvSpPr>
      <dsp:spPr>
        <a:xfrm rot="10800000">
          <a:off x="4798893" y="3644291"/>
          <a:ext cx="821483" cy="38954"/>
        </a:xfrm>
        <a:custGeom>
          <a:avLst/>
          <a:gdLst/>
          <a:ahLst/>
          <a:cxnLst/>
          <a:rect l="0" t="0" r="0" b="0"/>
          <a:pathLst>
            <a:path>
              <a:moveTo>
                <a:pt x="0" y="19477"/>
              </a:moveTo>
              <a:lnTo>
                <a:pt x="821483" y="19477"/>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9098" y="3646502"/>
        <a:ext cx="41074" cy="34533"/>
      </dsp:txXfrm>
    </dsp:sp>
    <dsp:sp modelId="{6DCE86C9-4F42-4789-8745-122B50A59096}">
      <dsp:nvSpPr>
        <dsp:cNvPr id="0" name=""/>
        <dsp:cNvSpPr/>
      </dsp:nvSpPr>
      <dsp:spPr>
        <a:xfrm>
          <a:off x="112677" y="3056682"/>
          <a:ext cx="4686216" cy="1214173"/>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Davat" pitchFamily="2" charset="-78"/>
            </a:rPr>
            <a:t>يَأَيهَُّا الَّذِينَ ءَامَنُواْ إِنَّ كَثِيرًا مِّنَ الْأَحْبَارِ وَ الرُّهْبَانِ لَيَأْكلُُونَ أَمْوَالَ النَّاسِ بِالْبَطِلِ وَ يَصُدُّونَ عَن سَبِيلِ اللَّهِ  وَ الَّذِينَ يَكْنزُِونَ الذَّهَبَ وَ الْفِضَّةَ وَ لَا يُنفِقُونهََا فىِ سَبِيلِ اللَّهِ فَبَشِّرْهُم بِعَذَابٍ أَلِيمٍ(توبه / 34)</a:t>
          </a:r>
          <a:endParaRPr lang="fa-IR" sz="1800" kern="1200" dirty="0">
            <a:cs typeface="B Davat" pitchFamily="2" charset="-78"/>
          </a:endParaRPr>
        </a:p>
      </dsp:txBody>
      <dsp:txXfrm>
        <a:off x="148239" y="3092244"/>
        <a:ext cx="4615092" cy="1143049"/>
      </dsp:txXfrm>
    </dsp:sp>
    <dsp:sp modelId="{7D25DA6F-9089-4EA3-8ECA-F0E5D5B44D51}">
      <dsp:nvSpPr>
        <dsp:cNvPr id="0" name=""/>
        <dsp:cNvSpPr/>
      </dsp:nvSpPr>
      <dsp:spPr>
        <a:xfrm rot="6580305">
          <a:off x="6605804" y="3863551"/>
          <a:ext cx="2440310" cy="38954"/>
        </a:xfrm>
        <a:custGeom>
          <a:avLst/>
          <a:gdLst/>
          <a:ahLst/>
          <a:cxnLst/>
          <a:rect l="0" t="0" r="0" b="0"/>
          <a:pathLst>
            <a:path>
              <a:moveTo>
                <a:pt x="0" y="19477"/>
              </a:moveTo>
              <a:lnTo>
                <a:pt x="2440310" y="19477"/>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64951" y="3831735"/>
        <a:ext cx="122015" cy="102585"/>
      </dsp:txXfrm>
    </dsp:sp>
    <dsp:sp modelId="{93DA06DD-F461-42C7-8442-BBE1A28D0D62}">
      <dsp:nvSpPr>
        <dsp:cNvPr id="0" name=""/>
        <dsp:cNvSpPr/>
      </dsp:nvSpPr>
      <dsp:spPr>
        <a:xfrm>
          <a:off x="5620377" y="4600291"/>
          <a:ext cx="1794839" cy="863359"/>
        </a:xfrm>
        <a:prstGeom prst="roundRect">
          <a:avLst>
            <a:gd name="adj" fmla="val 10000"/>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1" kern="1200" dirty="0" smtClean="0">
              <a:cs typeface="B Koodak" pitchFamily="2" charset="-78"/>
            </a:rPr>
            <a:t>جهل توده های مردم و تبعیت از قشر حاکم</a:t>
          </a:r>
          <a:endParaRPr lang="fa-IR" sz="1600" kern="1200" dirty="0">
            <a:cs typeface="B Koodak" pitchFamily="2" charset="-78"/>
          </a:endParaRPr>
        </a:p>
      </dsp:txBody>
      <dsp:txXfrm>
        <a:off x="5645664" y="4625578"/>
        <a:ext cx="1744265" cy="812785"/>
      </dsp:txXfrm>
    </dsp:sp>
    <dsp:sp modelId="{E609A949-1DF8-4648-9070-5F50DCA3536C}">
      <dsp:nvSpPr>
        <dsp:cNvPr id="0" name=""/>
        <dsp:cNvSpPr/>
      </dsp:nvSpPr>
      <dsp:spPr>
        <a:xfrm rot="10800000">
          <a:off x="4798893" y="5012493"/>
          <a:ext cx="821483" cy="38954"/>
        </a:xfrm>
        <a:custGeom>
          <a:avLst/>
          <a:gdLst/>
          <a:ahLst/>
          <a:cxnLst/>
          <a:rect l="0" t="0" r="0" b="0"/>
          <a:pathLst>
            <a:path>
              <a:moveTo>
                <a:pt x="0" y="19477"/>
              </a:moveTo>
              <a:lnTo>
                <a:pt x="821483" y="19477"/>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189098" y="5014704"/>
        <a:ext cx="41074" cy="34533"/>
      </dsp:txXfrm>
    </dsp:sp>
    <dsp:sp modelId="{6A8AECC0-52EB-4C3E-BE12-023ECF67FF86}">
      <dsp:nvSpPr>
        <dsp:cNvPr id="0" name=""/>
        <dsp:cNvSpPr/>
      </dsp:nvSpPr>
      <dsp:spPr>
        <a:xfrm>
          <a:off x="112677" y="4424884"/>
          <a:ext cx="4686216" cy="1214173"/>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b="1" kern="1200" dirty="0" smtClean="0">
              <a:cs typeface="B Davat" pitchFamily="2" charset="-78"/>
            </a:rPr>
            <a:t>وَ بَرَزُواْ لِلَّهِ جَمِيعًا فَقَالَ الضُّعَفَؤُاْ لِلَّذِينَ اسْتَكْبرَُواْ إِنَّا كُنَّا لَكُمْ تَبَعًا فَهَلْ أَنتُم مُّغْنُونَ عَنَّا مِنْ عَذَابِ اللَّهِ مِن شىَ‏ْءٍ  قَالُواْ لَوْ هَدَئنَا اللَّهُ لهََدَيْنَاكُمْ  سَوَاءٌ عَلَيْنَا أَ جَزِعْنَا أَمْ صَبرَْنَا مَا لَنَا مِن مَّحِيصٍ(ابراهیم / 21)</a:t>
          </a:r>
          <a:endParaRPr lang="fa-IR" sz="1800" kern="1200" dirty="0">
            <a:cs typeface="B Davat" pitchFamily="2" charset="-78"/>
          </a:endParaRPr>
        </a:p>
      </dsp:txBody>
      <dsp:txXfrm>
        <a:off x="148239" y="4460446"/>
        <a:ext cx="4615092" cy="11430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D719E-8412-42EC-A534-A5B48B7F131E}">
      <dsp:nvSpPr>
        <dsp:cNvPr id="0" name=""/>
        <dsp:cNvSpPr/>
      </dsp:nvSpPr>
      <dsp:spPr>
        <a:xfrm>
          <a:off x="7926198" y="2947969"/>
          <a:ext cx="1209788" cy="604894"/>
        </a:xfrm>
        <a:prstGeom prst="roundRect">
          <a:avLst>
            <a:gd name="adj" fmla="val 10000"/>
          </a:avLst>
        </a:prstGeom>
        <a:gradFill rotWithShape="0">
          <a:gsLst>
            <a:gs pos="0">
              <a:schemeClr val="accent3">
                <a:hueOff val="0"/>
                <a:satOff val="0"/>
                <a:lumOff val="0"/>
                <a:alphaOff val="0"/>
                <a:tint val="62000"/>
                <a:satMod val="180000"/>
              </a:schemeClr>
            </a:gs>
            <a:gs pos="65000">
              <a:schemeClr val="accent3">
                <a:hueOff val="0"/>
                <a:satOff val="0"/>
                <a:lumOff val="0"/>
                <a:alphaOff val="0"/>
                <a:tint val="32000"/>
                <a:satMod val="250000"/>
              </a:schemeClr>
            </a:gs>
            <a:gs pos="100000">
              <a:schemeClr val="accent3">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این شیوه ها</a:t>
          </a:r>
          <a:endParaRPr lang="fa-IR" sz="1600" kern="1200" dirty="0">
            <a:cs typeface="B Koodak" pitchFamily="2" charset="-78"/>
          </a:endParaRPr>
        </a:p>
      </dsp:txBody>
      <dsp:txXfrm>
        <a:off x="7943915" y="2965686"/>
        <a:ext cx="1174354" cy="569460"/>
      </dsp:txXfrm>
    </dsp:sp>
    <dsp:sp modelId="{C43BCB7E-CA3B-4BC5-AEC8-7AC7CB38523D}">
      <dsp:nvSpPr>
        <dsp:cNvPr id="0" name=""/>
        <dsp:cNvSpPr/>
      </dsp:nvSpPr>
      <dsp:spPr>
        <a:xfrm rot="15608052">
          <a:off x="6272101" y="1850786"/>
          <a:ext cx="2824278" cy="16748"/>
        </a:xfrm>
        <a:custGeom>
          <a:avLst/>
          <a:gdLst/>
          <a:ahLst/>
          <a:cxnLst/>
          <a:rect l="0" t="0" r="0" b="0"/>
          <a:pathLst>
            <a:path>
              <a:moveTo>
                <a:pt x="0" y="8374"/>
              </a:moveTo>
              <a:lnTo>
                <a:pt x="2824278" y="837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72101" y="1788553"/>
        <a:ext cx="2824278" cy="141213"/>
      </dsp:txXfrm>
    </dsp:sp>
    <dsp:sp modelId="{20CC3C59-AFB7-4489-B996-619383C401A5}">
      <dsp:nvSpPr>
        <dsp:cNvPr id="0" name=""/>
        <dsp:cNvSpPr/>
      </dsp:nvSpPr>
      <dsp:spPr>
        <a:xfrm>
          <a:off x="6232494" y="165457"/>
          <a:ext cx="1209788" cy="604894"/>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تحقیر و استهزاء</a:t>
          </a:r>
          <a:endParaRPr lang="fa-IR" sz="1600" kern="1200" dirty="0">
            <a:cs typeface="B Koodak" pitchFamily="2" charset="-78"/>
          </a:endParaRPr>
        </a:p>
      </dsp:txBody>
      <dsp:txXfrm>
        <a:off x="6250211" y="183174"/>
        <a:ext cx="1174354" cy="569460"/>
      </dsp:txXfrm>
    </dsp:sp>
    <dsp:sp modelId="{A3A005B5-27D7-400F-8F22-791416E45AF5}">
      <dsp:nvSpPr>
        <dsp:cNvPr id="0" name=""/>
        <dsp:cNvSpPr/>
      </dsp:nvSpPr>
      <dsp:spPr>
        <a:xfrm rot="10800000">
          <a:off x="5748579" y="459529"/>
          <a:ext cx="483915" cy="16748"/>
        </a:xfrm>
        <a:custGeom>
          <a:avLst/>
          <a:gdLst/>
          <a:ahLst/>
          <a:cxnLst/>
          <a:rect l="0" t="0" r="0" b="0"/>
          <a:pathLst>
            <a:path>
              <a:moveTo>
                <a:pt x="0" y="8374"/>
              </a:moveTo>
              <a:lnTo>
                <a:pt x="483915"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48579" y="455806"/>
        <a:ext cx="483915" cy="24195"/>
      </dsp:txXfrm>
    </dsp:sp>
    <dsp:sp modelId="{F7C6708F-D85F-48C1-906B-0F04979CA7B7}">
      <dsp:nvSpPr>
        <dsp:cNvPr id="0" name=""/>
        <dsp:cNvSpPr/>
      </dsp:nvSpPr>
      <dsp:spPr>
        <a:xfrm>
          <a:off x="8013" y="165457"/>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لَقَدْ أَرْسَلْنَا مِن قَبْلِكَ فىِ شِيَعِ الْأَوَّلِينَ / وَ مَا يَأْتِيهِم مِّن رَّسُولٍ إِلَّا كاَنُواْ بِهِ يَسْتهَزِءُونَ(حجر / 11)</a:t>
          </a:r>
          <a:endParaRPr lang="fa-IR" sz="1600" kern="1200" dirty="0">
            <a:cs typeface="B Koodak" pitchFamily="2" charset="-78"/>
          </a:endParaRPr>
        </a:p>
      </dsp:txBody>
      <dsp:txXfrm>
        <a:off x="25730" y="183174"/>
        <a:ext cx="5705131" cy="569460"/>
      </dsp:txXfrm>
    </dsp:sp>
    <dsp:sp modelId="{A19E975E-190D-42D2-83E8-E8B279D5D89D}">
      <dsp:nvSpPr>
        <dsp:cNvPr id="0" name=""/>
        <dsp:cNvSpPr/>
      </dsp:nvSpPr>
      <dsp:spPr>
        <a:xfrm rot="15267012">
          <a:off x="6781669" y="2372507"/>
          <a:ext cx="1805142" cy="16748"/>
        </a:xfrm>
        <a:custGeom>
          <a:avLst/>
          <a:gdLst/>
          <a:ahLst/>
          <a:cxnLst/>
          <a:rect l="0" t="0" r="0" b="0"/>
          <a:pathLst>
            <a:path>
              <a:moveTo>
                <a:pt x="0" y="8374"/>
              </a:moveTo>
              <a:lnTo>
                <a:pt x="1805142" y="837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81669" y="2335753"/>
        <a:ext cx="1805142" cy="90257"/>
      </dsp:txXfrm>
    </dsp:sp>
    <dsp:sp modelId="{6EB474A2-E7B2-4641-ADF5-53758CCD88EE}">
      <dsp:nvSpPr>
        <dsp:cNvPr id="0" name=""/>
        <dsp:cNvSpPr/>
      </dsp:nvSpPr>
      <dsp:spPr>
        <a:xfrm>
          <a:off x="6232494" y="1208899"/>
          <a:ext cx="1209788" cy="604894"/>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افترا و نسبت های ناروا</a:t>
          </a:r>
          <a:endParaRPr lang="fa-IR" sz="1600" kern="1200" dirty="0">
            <a:cs typeface="B Koodak" pitchFamily="2" charset="-78"/>
          </a:endParaRPr>
        </a:p>
      </dsp:txBody>
      <dsp:txXfrm>
        <a:off x="6250211" y="1226616"/>
        <a:ext cx="1174354" cy="569460"/>
      </dsp:txXfrm>
    </dsp:sp>
    <dsp:sp modelId="{D86807F5-89F1-4B7B-93A3-661F220B5C0A}">
      <dsp:nvSpPr>
        <dsp:cNvPr id="0" name=""/>
        <dsp:cNvSpPr/>
      </dsp:nvSpPr>
      <dsp:spPr>
        <a:xfrm rot="12942401">
          <a:off x="5692565" y="1329065"/>
          <a:ext cx="595943" cy="16748"/>
        </a:xfrm>
        <a:custGeom>
          <a:avLst/>
          <a:gdLst/>
          <a:ahLst/>
          <a:cxnLst/>
          <a:rect l="0" t="0" r="0" b="0"/>
          <a:pathLst>
            <a:path>
              <a:moveTo>
                <a:pt x="0" y="8374"/>
              </a:moveTo>
              <a:lnTo>
                <a:pt x="595943"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92565" y="1322540"/>
        <a:ext cx="595943" cy="29797"/>
      </dsp:txXfrm>
    </dsp:sp>
    <dsp:sp modelId="{F8ED1063-8F4F-4AA0-BD52-8E94720A3EAE}">
      <dsp:nvSpPr>
        <dsp:cNvPr id="0" name=""/>
        <dsp:cNvSpPr/>
      </dsp:nvSpPr>
      <dsp:spPr>
        <a:xfrm>
          <a:off x="8013" y="861085"/>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إِلىَ‏ عَادٍ أَخَاهُمْ هُودًا  ...  قَالَ الْمَلَأُ الَّذِينَ كَفَرُواْ مِن قَوْمِهِ إِنَّا لَنرََئكَ فىِ سَفَاهَةٍ وَ إِنَّا لَنَظُنُّكَ مِنَ الْكَاذِبِينَ (اعراف / 66)</a:t>
          </a:r>
          <a:endParaRPr lang="fa-IR" sz="1600" kern="1200" dirty="0">
            <a:cs typeface="B Koodak" pitchFamily="2" charset="-78"/>
          </a:endParaRPr>
        </a:p>
      </dsp:txBody>
      <dsp:txXfrm>
        <a:off x="25730" y="878802"/>
        <a:ext cx="5705131" cy="569460"/>
      </dsp:txXfrm>
    </dsp:sp>
    <dsp:sp modelId="{192182F8-C261-4035-88CF-4CD0BC763BB5}">
      <dsp:nvSpPr>
        <dsp:cNvPr id="0" name=""/>
        <dsp:cNvSpPr/>
      </dsp:nvSpPr>
      <dsp:spPr>
        <a:xfrm rot="8657599">
          <a:off x="5692565" y="1676879"/>
          <a:ext cx="595943" cy="16748"/>
        </a:xfrm>
        <a:custGeom>
          <a:avLst/>
          <a:gdLst/>
          <a:ahLst/>
          <a:cxnLst/>
          <a:rect l="0" t="0" r="0" b="0"/>
          <a:pathLst>
            <a:path>
              <a:moveTo>
                <a:pt x="0" y="8374"/>
              </a:moveTo>
              <a:lnTo>
                <a:pt x="595943"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92565" y="1670354"/>
        <a:ext cx="595943" cy="29797"/>
      </dsp:txXfrm>
    </dsp:sp>
    <dsp:sp modelId="{52E58585-FF0D-43DF-AB8F-5C9C8FA15490}">
      <dsp:nvSpPr>
        <dsp:cNvPr id="0" name=""/>
        <dsp:cNvSpPr/>
      </dsp:nvSpPr>
      <dsp:spPr>
        <a:xfrm>
          <a:off x="8013" y="1556713"/>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كَذَالِكَ مَا أَتىَ الَّذِينَ مِن قَبْلِهِم مِّن رَّسُولٍ إِلَّا قَالُواْ سَاحِرٌ أَوْ مجَنُونٌ(ذاریات / 52)</a:t>
          </a:r>
          <a:endParaRPr lang="fa-IR" sz="1600" kern="1200" dirty="0">
            <a:cs typeface="B Koodak" pitchFamily="2" charset="-78"/>
          </a:endParaRPr>
        </a:p>
      </dsp:txBody>
      <dsp:txXfrm>
        <a:off x="25730" y="1574430"/>
        <a:ext cx="5705131" cy="569460"/>
      </dsp:txXfrm>
    </dsp:sp>
    <dsp:sp modelId="{30F23827-58C5-48DA-93B6-D0879B1AEF07}">
      <dsp:nvSpPr>
        <dsp:cNvPr id="0" name=""/>
        <dsp:cNvSpPr/>
      </dsp:nvSpPr>
      <dsp:spPr>
        <a:xfrm rot="10800000">
          <a:off x="7442282" y="3242042"/>
          <a:ext cx="483915" cy="16748"/>
        </a:xfrm>
        <a:custGeom>
          <a:avLst/>
          <a:gdLst/>
          <a:ahLst/>
          <a:cxnLst/>
          <a:rect l="0" t="0" r="0" b="0"/>
          <a:pathLst>
            <a:path>
              <a:moveTo>
                <a:pt x="0" y="8374"/>
              </a:moveTo>
              <a:lnTo>
                <a:pt x="483915" y="837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42282" y="3238319"/>
        <a:ext cx="483915" cy="24195"/>
      </dsp:txXfrm>
    </dsp:sp>
    <dsp:sp modelId="{28E989FC-01F7-40C8-B506-419B96F83701}">
      <dsp:nvSpPr>
        <dsp:cNvPr id="0" name=""/>
        <dsp:cNvSpPr/>
      </dsp:nvSpPr>
      <dsp:spPr>
        <a:xfrm>
          <a:off x="6232494" y="2947969"/>
          <a:ext cx="1209788" cy="604894"/>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مجادله و مغالطه</a:t>
          </a:r>
          <a:endParaRPr lang="fa-IR" sz="1600" kern="1200" dirty="0">
            <a:cs typeface="B Koodak" pitchFamily="2" charset="-78"/>
          </a:endParaRPr>
        </a:p>
      </dsp:txBody>
      <dsp:txXfrm>
        <a:off x="6250211" y="2965686"/>
        <a:ext cx="1174354" cy="569460"/>
      </dsp:txXfrm>
    </dsp:sp>
    <dsp:sp modelId="{EF6648BC-5C6E-466D-B7E3-62BC3BBFF3F1}">
      <dsp:nvSpPr>
        <dsp:cNvPr id="0" name=""/>
        <dsp:cNvSpPr/>
      </dsp:nvSpPr>
      <dsp:spPr>
        <a:xfrm rot="14110531">
          <a:off x="5566841" y="2894228"/>
          <a:ext cx="847391" cy="16748"/>
        </a:xfrm>
        <a:custGeom>
          <a:avLst/>
          <a:gdLst/>
          <a:ahLst/>
          <a:cxnLst/>
          <a:rect l="0" t="0" r="0" b="0"/>
          <a:pathLst>
            <a:path>
              <a:moveTo>
                <a:pt x="0" y="8374"/>
              </a:moveTo>
              <a:lnTo>
                <a:pt x="847391"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66841" y="2881418"/>
        <a:ext cx="847391" cy="42369"/>
      </dsp:txXfrm>
    </dsp:sp>
    <dsp:sp modelId="{DFB3B5F6-E9A7-4401-9DB6-E76336C2A57C}">
      <dsp:nvSpPr>
        <dsp:cNvPr id="0" name=""/>
        <dsp:cNvSpPr/>
      </dsp:nvSpPr>
      <dsp:spPr>
        <a:xfrm>
          <a:off x="8013" y="2252341"/>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كَذَالِكَ جَعَلْنَا لِكلُ‏ِّ نَبىِ‏ٍّ عَدُوًّا شَيَاطِينَ الْانسِ وَ الْجِنّ‏ِ يُوحِى بَعْضُهُمْ إِلىَ‏ بَعْضٍ زُخْرُفَ الْقَوْلِ غُرُورًا  وَ لَوْ شَاءَ رَبُّكَ مَا فَعَلُوهُ  فَذَرْهُمْ وَ مَا يَفْترَونَ (انعام / 112)</a:t>
          </a:r>
          <a:endParaRPr lang="fa-IR" sz="1600" kern="1200" dirty="0">
            <a:cs typeface="B Koodak" pitchFamily="2" charset="-78"/>
          </a:endParaRPr>
        </a:p>
      </dsp:txBody>
      <dsp:txXfrm>
        <a:off x="25730" y="2270058"/>
        <a:ext cx="5705131" cy="569460"/>
      </dsp:txXfrm>
    </dsp:sp>
    <dsp:sp modelId="{65E9B4BE-5E1F-4553-9646-017285686195}">
      <dsp:nvSpPr>
        <dsp:cNvPr id="0" name=""/>
        <dsp:cNvSpPr/>
      </dsp:nvSpPr>
      <dsp:spPr>
        <a:xfrm rot="10800000">
          <a:off x="5748579" y="3242042"/>
          <a:ext cx="483915" cy="16748"/>
        </a:xfrm>
        <a:custGeom>
          <a:avLst/>
          <a:gdLst/>
          <a:ahLst/>
          <a:cxnLst/>
          <a:rect l="0" t="0" r="0" b="0"/>
          <a:pathLst>
            <a:path>
              <a:moveTo>
                <a:pt x="0" y="8374"/>
              </a:moveTo>
              <a:lnTo>
                <a:pt x="483915"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48579" y="3238319"/>
        <a:ext cx="483915" cy="24195"/>
      </dsp:txXfrm>
    </dsp:sp>
    <dsp:sp modelId="{C65907AB-99A2-4B71-924C-9358B6BD7A27}">
      <dsp:nvSpPr>
        <dsp:cNvPr id="0" name=""/>
        <dsp:cNvSpPr/>
      </dsp:nvSpPr>
      <dsp:spPr>
        <a:xfrm>
          <a:off x="8013" y="2947969"/>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مَا أَرْسَلْنَا فىِ قَرْيَةٍ مِّن نَّذِيرٍ إِلَّا قَالَ مُترْفُوهَا إِنَّا بِمَا أُرْسِلْتُم بِهِ كَفِرُونَ / وَ قَالُواْ نحَنُ أَكْثرَ أَمْوَالًا وَ أَوْلَادًا وَ مَا نحَنُ بِمُعَذَّبِينَ (سبأ / 35)</a:t>
          </a:r>
          <a:endParaRPr lang="fa-IR" sz="1600" kern="1200" dirty="0">
            <a:cs typeface="B Koodak" pitchFamily="2" charset="-78"/>
          </a:endParaRPr>
        </a:p>
      </dsp:txBody>
      <dsp:txXfrm>
        <a:off x="25730" y="2965686"/>
        <a:ext cx="5705131" cy="569460"/>
      </dsp:txXfrm>
    </dsp:sp>
    <dsp:sp modelId="{834C3CF7-5847-4556-9794-2758CADA7C7A}">
      <dsp:nvSpPr>
        <dsp:cNvPr id="0" name=""/>
        <dsp:cNvSpPr/>
      </dsp:nvSpPr>
      <dsp:spPr>
        <a:xfrm rot="7489469">
          <a:off x="5566841" y="3589856"/>
          <a:ext cx="847391" cy="16748"/>
        </a:xfrm>
        <a:custGeom>
          <a:avLst/>
          <a:gdLst/>
          <a:ahLst/>
          <a:cxnLst/>
          <a:rect l="0" t="0" r="0" b="0"/>
          <a:pathLst>
            <a:path>
              <a:moveTo>
                <a:pt x="0" y="8374"/>
              </a:moveTo>
              <a:lnTo>
                <a:pt x="847391"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66841" y="3577046"/>
        <a:ext cx="847391" cy="42369"/>
      </dsp:txXfrm>
    </dsp:sp>
    <dsp:sp modelId="{1066390D-E4D5-439A-981B-CC225D343988}">
      <dsp:nvSpPr>
        <dsp:cNvPr id="0" name=""/>
        <dsp:cNvSpPr/>
      </dsp:nvSpPr>
      <dsp:spPr>
        <a:xfrm>
          <a:off x="8013" y="3643598"/>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قَالَ الَّذِينَ لَا يَعْلَمُونَ لَوْ لَا يُكلَِّمُنَا اللَّهُ أَوْ تَأْتِينَا ءَايَةٌ  كَذَالِكَ قَالَ الَّذِينَ مِن قَبْلِهِم مِّثْلَ قَوْلِهِم (بقره / 188)</a:t>
          </a:r>
          <a:endParaRPr lang="fa-IR" sz="1600" kern="1200" dirty="0">
            <a:cs typeface="B Koodak" pitchFamily="2" charset="-78"/>
          </a:endParaRPr>
        </a:p>
      </dsp:txBody>
      <dsp:txXfrm>
        <a:off x="25730" y="3661315"/>
        <a:ext cx="5705131" cy="569460"/>
      </dsp:txXfrm>
    </dsp:sp>
    <dsp:sp modelId="{2647EA62-DA1A-42EF-B9C4-25BB9494B78F}">
      <dsp:nvSpPr>
        <dsp:cNvPr id="0" name=""/>
        <dsp:cNvSpPr/>
      </dsp:nvSpPr>
      <dsp:spPr>
        <a:xfrm rot="6332988">
          <a:off x="6781669" y="4111577"/>
          <a:ext cx="1805142" cy="16748"/>
        </a:xfrm>
        <a:custGeom>
          <a:avLst/>
          <a:gdLst/>
          <a:ahLst/>
          <a:cxnLst/>
          <a:rect l="0" t="0" r="0" b="0"/>
          <a:pathLst>
            <a:path>
              <a:moveTo>
                <a:pt x="0" y="8374"/>
              </a:moveTo>
              <a:lnTo>
                <a:pt x="1805142" y="837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81669" y="4074823"/>
        <a:ext cx="1805142" cy="90257"/>
      </dsp:txXfrm>
    </dsp:sp>
    <dsp:sp modelId="{34AB2E29-9665-4229-92FF-8E2AD387F2BA}">
      <dsp:nvSpPr>
        <dsp:cNvPr id="0" name=""/>
        <dsp:cNvSpPr/>
      </dsp:nvSpPr>
      <dsp:spPr>
        <a:xfrm>
          <a:off x="6232494" y="4687040"/>
          <a:ext cx="1209788" cy="604894"/>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تهدید و تطمیع</a:t>
          </a:r>
          <a:endParaRPr lang="fa-IR" sz="1600" kern="1200" dirty="0">
            <a:cs typeface="B Koodak" pitchFamily="2" charset="-78"/>
          </a:endParaRPr>
        </a:p>
      </dsp:txBody>
      <dsp:txXfrm>
        <a:off x="6250211" y="4704757"/>
        <a:ext cx="1174354" cy="569460"/>
      </dsp:txXfrm>
    </dsp:sp>
    <dsp:sp modelId="{096B71F9-7CAB-458D-9A21-C4532095E500}">
      <dsp:nvSpPr>
        <dsp:cNvPr id="0" name=""/>
        <dsp:cNvSpPr/>
      </dsp:nvSpPr>
      <dsp:spPr>
        <a:xfrm rot="12942401">
          <a:off x="5692565" y="4807206"/>
          <a:ext cx="595943" cy="16748"/>
        </a:xfrm>
        <a:custGeom>
          <a:avLst/>
          <a:gdLst/>
          <a:ahLst/>
          <a:cxnLst/>
          <a:rect l="0" t="0" r="0" b="0"/>
          <a:pathLst>
            <a:path>
              <a:moveTo>
                <a:pt x="0" y="8374"/>
              </a:moveTo>
              <a:lnTo>
                <a:pt x="595943"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92565" y="4800681"/>
        <a:ext cx="595943" cy="29797"/>
      </dsp:txXfrm>
    </dsp:sp>
    <dsp:sp modelId="{62921A78-64E4-4570-925B-7ED47E2ECF56}">
      <dsp:nvSpPr>
        <dsp:cNvPr id="0" name=""/>
        <dsp:cNvSpPr/>
      </dsp:nvSpPr>
      <dsp:spPr>
        <a:xfrm>
          <a:off x="8013" y="4339226"/>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قَالَ الَّذِينَ كَفَرُواْ لِرُسُلِهِمْ لَنُخْرِجَنَّكُم مِّنْ أَرْضِنَا أَوْ لَتَعُودُنَّ فىِ مِلَّتِنَا  فَأَوْحَى إِلَيهِْمْ رَبهُُّمْ لَنهُْلِكَنَّ الظَّلِمِينَ (ابراهیم / 13)</a:t>
          </a:r>
          <a:endParaRPr lang="fa-IR" sz="1600" kern="1200" dirty="0">
            <a:cs typeface="B Koodak" pitchFamily="2" charset="-78"/>
          </a:endParaRPr>
        </a:p>
      </dsp:txBody>
      <dsp:txXfrm>
        <a:off x="25730" y="4356943"/>
        <a:ext cx="5705131" cy="569460"/>
      </dsp:txXfrm>
    </dsp:sp>
    <dsp:sp modelId="{E2175640-EADC-4F8A-B099-74AFD804D64F}">
      <dsp:nvSpPr>
        <dsp:cNvPr id="0" name=""/>
        <dsp:cNvSpPr/>
      </dsp:nvSpPr>
      <dsp:spPr>
        <a:xfrm rot="8657599">
          <a:off x="5692565" y="5155020"/>
          <a:ext cx="595943" cy="16748"/>
        </a:xfrm>
        <a:custGeom>
          <a:avLst/>
          <a:gdLst/>
          <a:ahLst/>
          <a:cxnLst/>
          <a:rect l="0" t="0" r="0" b="0"/>
          <a:pathLst>
            <a:path>
              <a:moveTo>
                <a:pt x="0" y="8374"/>
              </a:moveTo>
              <a:lnTo>
                <a:pt x="595943"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692565" y="5148496"/>
        <a:ext cx="595943" cy="29797"/>
      </dsp:txXfrm>
    </dsp:sp>
    <dsp:sp modelId="{8162BA6D-0F8E-4EDD-B502-CF5089AC0F25}">
      <dsp:nvSpPr>
        <dsp:cNvPr id="0" name=""/>
        <dsp:cNvSpPr/>
      </dsp:nvSpPr>
      <dsp:spPr>
        <a:xfrm>
          <a:off x="8013" y="5034854"/>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إِنَّ الَّذِينَ كَفَرُواْ يُنفِقُونَ أَمْوَالَهُمْ لِيَصُدُّواْ عَن سَبِيلِ اللَّهِ  فَسَيُنفِقُونَهَا ثُمَّ تَكُونُ عَلَيْهِمْ حَسْرَةً ثُمَّ يُغْلَبُونَ  وَ الَّذِينَ كَفَرُواْ إِلىَ‏ جَهَنَّمَ يحُشَرُونَ ( انفال / 36)</a:t>
          </a:r>
          <a:endParaRPr lang="fa-IR" sz="1600" kern="1200" dirty="0">
            <a:cs typeface="B Koodak" pitchFamily="2" charset="-78"/>
          </a:endParaRPr>
        </a:p>
      </dsp:txBody>
      <dsp:txXfrm>
        <a:off x="25730" y="5052571"/>
        <a:ext cx="5705131" cy="569460"/>
      </dsp:txXfrm>
    </dsp:sp>
    <dsp:sp modelId="{7D0CDFF4-2965-4989-8503-404720D678EA}">
      <dsp:nvSpPr>
        <dsp:cNvPr id="0" name=""/>
        <dsp:cNvSpPr/>
      </dsp:nvSpPr>
      <dsp:spPr>
        <a:xfrm rot="5991948">
          <a:off x="6272101" y="4633299"/>
          <a:ext cx="2824278" cy="16748"/>
        </a:xfrm>
        <a:custGeom>
          <a:avLst/>
          <a:gdLst/>
          <a:ahLst/>
          <a:cxnLst/>
          <a:rect l="0" t="0" r="0" b="0"/>
          <a:pathLst>
            <a:path>
              <a:moveTo>
                <a:pt x="0" y="8374"/>
              </a:moveTo>
              <a:lnTo>
                <a:pt x="2824278" y="8374"/>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72101" y="4571066"/>
        <a:ext cx="2824278" cy="141213"/>
      </dsp:txXfrm>
    </dsp:sp>
    <dsp:sp modelId="{C22F72FF-1BF9-4086-8D78-A2ACDA7F28F6}">
      <dsp:nvSpPr>
        <dsp:cNvPr id="0" name=""/>
        <dsp:cNvSpPr/>
      </dsp:nvSpPr>
      <dsp:spPr>
        <a:xfrm>
          <a:off x="6232494" y="5730482"/>
          <a:ext cx="1209788" cy="604894"/>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خشونت و قتل</a:t>
          </a:r>
          <a:endParaRPr lang="fa-IR" sz="1600" kern="1200" dirty="0">
            <a:cs typeface="B Koodak" pitchFamily="2" charset="-78"/>
          </a:endParaRPr>
        </a:p>
      </dsp:txBody>
      <dsp:txXfrm>
        <a:off x="6250211" y="5748199"/>
        <a:ext cx="1174354" cy="569460"/>
      </dsp:txXfrm>
    </dsp:sp>
    <dsp:sp modelId="{087B9066-58FC-4381-B1FF-210E583F4447}">
      <dsp:nvSpPr>
        <dsp:cNvPr id="0" name=""/>
        <dsp:cNvSpPr/>
      </dsp:nvSpPr>
      <dsp:spPr>
        <a:xfrm rot="10800000">
          <a:off x="5748579" y="6024555"/>
          <a:ext cx="483915" cy="16748"/>
        </a:xfrm>
        <a:custGeom>
          <a:avLst/>
          <a:gdLst/>
          <a:ahLst/>
          <a:cxnLst/>
          <a:rect l="0" t="0" r="0" b="0"/>
          <a:pathLst>
            <a:path>
              <a:moveTo>
                <a:pt x="0" y="8374"/>
              </a:moveTo>
              <a:lnTo>
                <a:pt x="483915" y="8374"/>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48579" y="6020831"/>
        <a:ext cx="483915" cy="24195"/>
      </dsp:txXfrm>
    </dsp:sp>
    <dsp:sp modelId="{75F4CAD9-6CB3-4E91-AC49-A7552050099D}">
      <dsp:nvSpPr>
        <dsp:cNvPr id="0" name=""/>
        <dsp:cNvSpPr/>
      </dsp:nvSpPr>
      <dsp:spPr>
        <a:xfrm>
          <a:off x="8013" y="5730482"/>
          <a:ext cx="5740565" cy="604894"/>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لَقَدْ أَخَذْنَا مِيثَاقَ بَنىِ إِسْرَ ءِيلَ وَ أَرْسَلْنَا إِلَيهِْمْ رُسُلًا  كُلَّمَا جَاءَهُمْ رَسُولُ  بِمَا لَا تَهْوَى أَنفُسُهُمْ فَرِيقًا كَذَّبُواْ وَ فَرِيقًا يَقْتُلُونَ (مائده / 70)</a:t>
          </a:r>
          <a:endParaRPr lang="fa-IR" sz="1600" kern="1200" dirty="0">
            <a:cs typeface="B Koodak" pitchFamily="2" charset="-78"/>
          </a:endParaRPr>
        </a:p>
      </dsp:txBody>
      <dsp:txXfrm>
        <a:off x="25730" y="5748199"/>
        <a:ext cx="5705131" cy="5694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19626-39CB-4F81-896F-BDE2F0AEC998}">
      <dsp:nvSpPr>
        <dsp:cNvPr id="0" name=""/>
        <dsp:cNvSpPr/>
      </dsp:nvSpPr>
      <dsp:spPr>
        <a:xfrm>
          <a:off x="8533383" y="1778564"/>
          <a:ext cx="603628" cy="1943571"/>
        </a:xfrm>
        <a:prstGeom prst="roundRect">
          <a:avLst>
            <a:gd name="adj" fmla="val 10000"/>
          </a:avLst>
        </a:prstGeom>
        <a:solidFill>
          <a:schemeClr val="accent1">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نکاتی پیرامون برخی از این سنت ها</a:t>
          </a:r>
          <a:endParaRPr lang="fa-IR" sz="1600" kern="1200" dirty="0">
            <a:solidFill>
              <a:schemeClr val="tx1"/>
            </a:solidFill>
            <a:cs typeface="B Koodak" pitchFamily="2" charset="-78"/>
          </a:endParaRPr>
        </a:p>
      </dsp:txBody>
      <dsp:txXfrm>
        <a:off x="8551063" y="1796244"/>
        <a:ext cx="568268" cy="1908211"/>
      </dsp:txXfrm>
    </dsp:sp>
    <dsp:sp modelId="{5D007F13-C27B-4A8F-986C-8DBB266E8761}">
      <dsp:nvSpPr>
        <dsp:cNvPr id="0" name=""/>
        <dsp:cNvSpPr/>
      </dsp:nvSpPr>
      <dsp:spPr>
        <a:xfrm rot="14843818">
          <a:off x="6962734" y="1685531"/>
          <a:ext cx="2269160" cy="34770"/>
        </a:xfrm>
        <a:custGeom>
          <a:avLst/>
          <a:gdLst/>
          <a:ahLst/>
          <a:cxnLst/>
          <a:rect l="0" t="0" r="0" b="0"/>
          <a:pathLst>
            <a:path>
              <a:moveTo>
                <a:pt x="0" y="17385"/>
              </a:moveTo>
              <a:lnTo>
                <a:pt x="2269160" y="17385"/>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40585" y="1646188"/>
        <a:ext cx="113458" cy="113458"/>
      </dsp:txXfrm>
    </dsp:sp>
    <dsp:sp modelId="{E2173716-C6A3-497D-9A14-94E1A61EC6E2}">
      <dsp:nvSpPr>
        <dsp:cNvPr id="0" name=""/>
        <dsp:cNvSpPr/>
      </dsp:nvSpPr>
      <dsp:spPr>
        <a:xfrm>
          <a:off x="4199749" y="110397"/>
          <a:ext cx="3461495" cy="1090173"/>
        </a:xfrm>
        <a:prstGeom prst="roundRect">
          <a:avLst>
            <a:gd name="adj" fmla="val 10000"/>
          </a:avLst>
        </a:prstGeom>
        <a:solidFill>
          <a:schemeClr val="accent3">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مقرون با ارسال انبیا سختی ها و گرافتاری هایی برای مردم پیش می آمد تا بیشتر توجه به خداوند متعال پیدا کنند</a:t>
          </a:r>
          <a:endParaRPr lang="fa-IR" sz="1600" kern="1200" dirty="0">
            <a:solidFill>
              <a:schemeClr val="tx1"/>
            </a:solidFill>
            <a:cs typeface="B Koodak" pitchFamily="2" charset="-78"/>
          </a:endParaRPr>
        </a:p>
      </dsp:txBody>
      <dsp:txXfrm>
        <a:off x="4231679" y="142327"/>
        <a:ext cx="3397635" cy="1026313"/>
      </dsp:txXfrm>
    </dsp:sp>
    <dsp:sp modelId="{0C9AE14A-9986-485A-8976-B79F3993B58A}">
      <dsp:nvSpPr>
        <dsp:cNvPr id="0" name=""/>
        <dsp:cNvSpPr/>
      </dsp:nvSpPr>
      <dsp:spPr>
        <a:xfrm rot="10800000">
          <a:off x="3327611" y="638098"/>
          <a:ext cx="872138" cy="34770"/>
        </a:xfrm>
        <a:custGeom>
          <a:avLst/>
          <a:gdLst/>
          <a:ahLst/>
          <a:cxnLst/>
          <a:rect l="0" t="0" r="0" b="0"/>
          <a:pathLst>
            <a:path>
              <a:moveTo>
                <a:pt x="0" y="17385"/>
              </a:moveTo>
              <a:lnTo>
                <a:pt x="872138" y="17385"/>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741876" y="633680"/>
        <a:ext cx="43606" cy="43606"/>
      </dsp:txXfrm>
    </dsp:sp>
    <dsp:sp modelId="{BD657D76-FC88-4C5C-9A44-10F1136CDD29}">
      <dsp:nvSpPr>
        <dsp:cNvPr id="0" name=""/>
        <dsp:cNvSpPr/>
      </dsp:nvSpPr>
      <dsp:spPr>
        <a:xfrm>
          <a:off x="6987" y="110397"/>
          <a:ext cx="3320623" cy="1090173"/>
        </a:xfrm>
        <a:prstGeom prst="roundRect">
          <a:avLst>
            <a:gd name="adj" fmla="val 10000"/>
          </a:avLst>
        </a:prstGeom>
        <a:solidFill>
          <a:schemeClr val="accent4">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مَا أَرْسَلْنَا فىِ قَرْيَةٍ مِّن نَّبىِ‏ٍّ إِلَّا أَخَذْنَا أَهْلَهَا بِالْبَأْسَاءِ وَ الضَّرَّاءِ لَعَلَّهُمْ يَضَّرَّعُونَ (اعراف / 94)</a:t>
          </a:r>
          <a:endParaRPr lang="fa-IR" sz="1600" kern="1200" dirty="0">
            <a:solidFill>
              <a:schemeClr val="tx1"/>
            </a:solidFill>
            <a:cs typeface="B Koodak" pitchFamily="2" charset="-78"/>
          </a:endParaRPr>
        </a:p>
      </dsp:txBody>
      <dsp:txXfrm>
        <a:off x="38917" y="142327"/>
        <a:ext cx="3256763" cy="1026313"/>
      </dsp:txXfrm>
    </dsp:sp>
    <dsp:sp modelId="{E192E8E5-BAA2-4C18-AAA6-033CF494E13B}">
      <dsp:nvSpPr>
        <dsp:cNvPr id="0" name=""/>
        <dsp:cNvSpPr/>
      </dsp:nvSpPr>
      <dsp:spPr>
        <a:xfrm rot="13437862">
          <a:off x="7491470" y="2312381"/>
          <a:ext cx="1211687" cy="34770"/>
        </a:xfrm>
        <a:custGeom>
          <a:avLst/>
          <a:gdLst/>
          <a:ahLst/>
          <a:cxnLst/>
          <a:rect l="0" t="0" r="0" b="0"/>
          <a:pathLst>
            <a:path>
              <a:moveTo>
                <a:pt x="0" y="17385"/>
              </a:moveTo>
              <a:lnTo>
                <a:pt x="1211687" y="17385"/>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67022" y="2299474"/>
        <a:ext cx="60584" cy="60584"/>
      </dsp:txXfrm>
    </dsp:sp>
    <dsp:sp modelId="{D57A9352-A1A2-4AC0-8A66-792D862F6A21}">
      <dsp:nvSpPr>
        <dsp:cNvPr id="0" name=""/>
        <dsp:cNvSpPr/>
      </dsp:nvSpPr>
      <dsp:spPr>
        <a:xfrm>
          <a:off x="4199749" y="1364096"/>
          <a:ext cx="3461495" cy="1090173"/>
        </a:xfrm>
        <a:prstGeom prst="roundRect">
          <a:avLst>
            <a:gd name="adj" fmla="val 10000"/>
          </a:avLst>
        </a:prstGeom>
        <a:solidFill>
          <a:schemeClr val="accent3">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ستمگران و متمولان از این عامل درس نگرفته و برطرف شدن آن توسط خداوند متعال را معلول عوامل طبیعی محسوب می نمودند</a:t>
          </a:r>
          <a:endParaRPr lang="fa-IR" sz="1600" kern="1200" dirty="0">
            <a:solidFill>
              <a:schemeClr val="tx1"/>
            </a:solidFill>
            <a:cs typeface="B Koodak" pitchFamily="2" charset="-78"/>
          </a:endParaRPr>
        </a:p>
      </dsp:txBody>
      <dsp:txXfrm>
        <a:off x="4231679" y="1396026"/>
        <a:ext cx="3397635" cy="1026313"/>
      </dsp:txXfrm>
    </dsp:sp>
    <dsp:sp modelId="{506E4159-FDFC-44E6-8C19-AF7312D048B2}">
      <dsp:nvSpPr>
        <dsp:cNvPr id="0" name=""/>
        <dsp:cNvSpPr/>
      </dsp:nvSpPr>
      <dsp:spPr>
        <a:xfrm rot="10800000">
          <a:off x="3327611" y="1891797"/>
          <a:ext cx="872138" cy="34770"/>
        </a:xfrm>
        <a:custGeom>
          <a:avLst/>
          <a:gdLst/>
          <a:ahLst/>
          <a:cxnLst/>
          <a:rect l="0" t="0" r="0" b="0"/>
          <a:pathLst>
            <a:path>
              <a:moveTo>
                <a:pt x="0" y="17385"/>
              </a:moveTo>
              <a:lnTo>
                <a:pt x="872138" y="17385"/>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741876" y="1887379"/>
        <a:ext cx="43606" cy="43606"/>
      </dsp:txXfrm>
    </dsp:sp>
    <dsp:sp modelId="{2149BEBE-C5F2-4A81-8B61-D8C5D2FDD84B}">
      <dsp:nvSpPr>
        <dsp:cNvPr id="0" name=""/>
        <dsp:cNvSpPr/>
      </dsp:nvSpPr>
      <dsp:spPr>
        <a:xfrm>
          <a:off x="6987" y="1364096"/>
          <a:ext cx="3320623" cy="1090173"/>
        </a:xfrm>
        <a:prstGeom prst="roundRect">
          <a:avLst>
            <a:gd name="adj" fmla="val 10000"/>
          </a:avLst>
        </a:prstGeom>
        <a:solidFill>
          <a:schemeClr val="accent4">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ثُمَّ بَدَّلْنَا مَكاَنَ السَّيِّئَةِ الحْسَنَةَ حَتىَ‏ عَفَواْ وَّ قَالُواْ قَدْ مَسَّ ءَابَاءَنَا الضَّرَّاءُ وَ السَّرَّاءُ فَأَخَذْنَاهُم بَغْتَةً وَ هُمْ لَا يَشْعُرُونَ (اعراف / 95)</a:t>
          </a:r>
          <a:endParaRPr lang="fa-IR" sz="1600" kern="1200" dirty="0">
            <a:solidFill>
              <a:schemeClr val="tx1"/>
            </a:solidFill>
            <a:cs typeface="B Koodak" pitchFamily="2" charset="-78"/>
          </a:endParaRPr>
        </a:p>
      </dsp:txBody>
      <dsp:txXfrm>
        <a:off x="38917" y="1396026"/>
        <a:ext cx="3256763" cy="1026313"/>
      </dsp:txXfrm>
    </dsp:sp>
    <dsp:sp modelId="{2BCCC2CF-0E0D-4FB1-B45B-BBFBDF2D2400}">
      <dsp:nvSpPr>
        <dsp:cNvPr id="0" name=""/>
        <dsp:cNvSpPr/>
      </dsp:nvSpPr>
      <dsp:spPr>
        <a:xfrm rot="8850569">
          <a:off x="7580326" y="3010669"/>
          <a:ext cx="1033975" cy="34770"/>
        </a:xfrm>
        <a:custGeom>
          <a:avLst/>
          <a:gdLst/>
          <a:ahLst/>
          <a:cxnLst/>
          <a:rect l="0" t="0" r="0" b="0"/>
          <a:pathLst>
            <a:path>
              <a:moveTo>
                <a:pt x="0" y="17385"/>
              </a:moveTo>
              <a:lnTo>
                <a:pt x="1033975" y="17385"/>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71465" y="3002205"/>
        <a:ext cx="51698" cy="51698"/>
      </dsp:txXfrm>
    </dsp:sp>
    <dsp:sp modelId="{4F092FDD-710E-47EA-8450-4ECA6AE279CC}">
      <dsp:nvSpPr>
        <dsp:cNvPr id="0" name=""/>
        <dsp:cNvSpPr/>
      </dsp:nvSpPr>
      <dsp:spPr>
        <a:xfrm>
          <a:off x="4199749" y="2760673"/>
          <a:ext cx="3461495" cy="1090173"/>
        </a:xfrm>
        <a:prstGeom prst="roundRect">
          <a:avLst>
            <a:gd name="adj" fmla="val 10000"/>
          </a:avLst>
        </a:prstGeom>
        <a:solidFill>
          <a:schemeClr val="accent3">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اگر پیروان انبیا با اتحاد خود قدرت می یافتند ستمگران توسط خداوند متعال به واسطه آنها به عذاب مبتلا می شدند</a:t>
          </a:r>
          <a:endParaRPr lang="fa-IR" sz="1600" kern="1200" dirty="0">
            <a:solidFill>
              <a:schemeClr val="tx1"/>
            </a:solidFill>
            <a:cs typeface="B Koodak" pitchFamily="2" charset="-78"/>
          </a:endParaRPr>
        </a:p>
      </dsp:txBody>
      <dsp:txXfrm>
        <a:off x="4231679" y="2792603"/>
        <a:ext cx="3397635" cy="1026313"/>
      </dsp:txXfrm>
    </dsp:sp>
    <dsp:sp modelId="{CC2846C7-F903-41DD-9078-5D5BF9DAAE4F}">
      <dsp:nvSpPr>
        <dsp:cNvPr id="0" name=""/>
        <dsp:cNvSpPr/>
      </dsp:nvSpPr>
      <dsp:spPr>
        <a:xfrm rot="10800000">
          <a:off x="3327611" y="3288375"/>
          <a:ext cx="872138" cy="34770"/>
        </a:xfrm>
        <a:custGeom>
          <a:avLst/>
          <a:gdLst/>
          <a:ahLst/>
          <a:cxnLst/>
          <a:rect l="0" t="0" r="0" b="0"/>
          <a:pathLst>
            <a:path>
              <a:moveTo>
                <a:pt x="0" y="17385"/>
              </a:moveTo>
              <a:lnTo>
                <a:pt x="872138" y="17385"/>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741876" y="3283956"/>
        <a:ext cx="43606" cy="43606"/>
      </dsp:txXfrm>
    </dsp:sp>
    <dsp:sp modelId="{B99AE7DB-12AB-4827-97C3-90F50363B32E}">
      <dsp:nvSpPr>
        <dsp:cNvPr id="0" name=""/>
        <dsp:cNvSpPr/>
      </dsp:nvSpPr>
      <dsp:spPr>
        <a:xfrm>
          <a:off x="6987" y="2617795"/>
          <a:ext cx="3320623" cy="1375929"/>
        </a:xfrm>
        <a:prstGeom prst="roundRect">
          <a:avLst>
            <a:gd name="adj" fmla="val 10000"/>
          </a:avLst>
        </a:prstGeom>
        <a:solidFill>
          <a:schemeClr val="accent4">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وَ كَأَيِّن مِّن نَّبىِ‏ٍّ قَتَلَ مَعَهُ رِبِّيُّونَ كَثِيرٌ فَمَا وَهَنُواْ لِمَا أَصَابهَمْ فىِ سَبِيلِ اللَّهِ وَ مَا ضَعُفُواْ وَ مَا اسْتَكاَنُواْ  وَ اللَّهُ يحُبُّ الصَّابرِينَ (آل عمران / 146)</a:t>
          </a:r>
          <a:endParaRPr lang="fa-IR" sz="1600" kern="1200" dirty="0">
            <a:solidFill>
              <a:schemeClr val="tx1"/>
            </a:solidFill>
            <a:cs typeface="B Koodak" pitchFamily="2" charset="-78"/>
          </a:endParaRPr>
        </a:p>
      </dsp:txBody>
      <dsp:txXfrm>
        <a:off x="47287" y="2658095"/>
        <a:ext cx="3240023" cy="1295329"/>
      </dsp:txXfrm>
    </dsp:sp>
    <dsp:sp modelId="{D48D348E-054D-4141-8897-C8BD4B2DEC62}">
      <dsp:nvSpPr>
        <dsp:cNvPr id="0" name=""/>
        <dsp:cNvSpPr/>
      </dsp:nvSpPr>
      <dsp:spPr>
        <a:xfrm rot="6756182">
          <a:off x="6962734" y="3780397"/>
          <a:ext cx="2269160" cy="34770"/>
        </a:xfrm>
        <a:custGeom>
          <a:avLst/>
          <a:gdLst/>
          <a:ahLst/>
          <a:cxnLst/>
          <a:rect l="0" t="0" r="0" b="0"/>
          <a:pathLst>
            <a:path>
              <a:moveTo>
                <a:pt x="0" y="17385"/>
              </a:moveTo>
              <a:lnTo>
                <a:pt x="2269160" y="17385"/>
              </a:lnTo>
            </a:path>
          </a:pathLst>
        </a:cu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040585" y="3741053"/>
        <a:ext cx="113458" cy="113458"/>
      </dsp:txXfrm>
    </dsp:sp>
    <dsp:sp modelId="{E76D21D2-8A00-49AD-BE26-51A320ACB82F}">
      <dsp:nvSpPr>
        <dsp:cNvPr id="0" name=""/>
        <dsp:cNvSpPr/>
      </dsp:nvSpPr>
      <dsp:spPr>
        <a:xfrm>
          <a:off x="4199749" y="4300129"/>
          <a:ext cx="3461495" cy="1090173"/>
        </a:xfrm>
        <a:prstGeom prst="roundRect">
          <a:avLst>
            <a:gd name="adj" fmla="val 10000"/>
          </a:avLst>
        </a:prstGeom>
        <a:solidFill>
          <a:schemeClr val="accent3">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اگر پیروان انبیا خود قدرت بر نابود کردن آنها نمی یافتند خداوند متعال از مجرای دیگری بر آنها عذاب نازل می نمود</a:t>
          </a:r>
          <a:endParaRPr lang="fa-IR" sz="1600" kern="1200" dirty="0">
            <a:solidFill>
              <a:schemeClr val="tx1"/>
            </a:solidFill>
            <a:cs typeface="B Koodak" pitchFamily="2" charset="-78"/>
          </a:endParaRPr>
        </a:p>
      </dsp:txBody>
      <dsp:txXfrm>
        <a:off x="4231679" y="4332059"/>
        <a:ext cx="3397635" cy="1026313"/>
      </dsp:txXfrm>
    </dsp:sp>
    <dsp:sp modelId="{5F64424F-34F9-4569-B58D-46734273B6E3}">
      <dsp:nvSpPr>
        <dsp:cNvPr id="0" name=""/>
        <dsp:cNvSpPr/>
      </dsp:nvSpPr>
      <dsp:spPr>
        <a:xfrm rot="10800000">
          <a:off x="3327611" y="4827830"/>
          <a:ext cx="872138" cy="34770"/>
        </a:xfrm>
        <a:custGeom>
          <a:avLst/>
          <a:gdLst/>
          <a:ahLst/>
          <a:cxnLst/>
          <a:rect l="0" t="0" r="0" b="0"/>
          <a:pathLst>
            <a:path>
              <a:moveTo>
                <a:pt x="0" y="17385"/>
              </a:moveTo>
              <a:lnTo>
                <a:pt x="872138" y="17385"/>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741876" y="4823412"/>
        <a:ext cx="43606" cy="43606"/>
      </dsp:txXfrm>
    </dsp:sp>
    <dsp:sp modelId="{E0248563-8617-4D28-BE87-70BDEB23577F}">
      <dsp:nvSpPr>
        <dsp:cNvPr id="0" name=""/>
        <dsp:cNvSpPr/>
      </dsp:nvSpPr>
      <dsp:spPr>
        <a:xfrm>
          <a:off x="6987" y="4157250"/>
          <a:ext cx="3320623" cy="1375929"/>
        </a:xfrm>
        <a:prstGeom prst="roundRect">
          <a:avLst>
            <a:gd name="adj" fmla="val 10000"/>
          </a:avLst>
        </a:prstGeom>
        <a:solidFill>
          <a:schemeClr val="accent4">
            <a:hueOff val="0"/>
            <a:satOff val="0"/>
            <a:lumOff val="0"/>
            <a:alphaOff val="0"/>
          </a:schemeClr>
        </a:solidFill>
        <a:ln w="63500" cap="flat" cmpd="thickThin" algn="ctr">
          <a:solidFill>
            <a:schemeClr val="lt1">
              <a:hueOff val="0"/>
              <a:satOff val="0"/>
              <a:lumOff val="0"/>
              <a:alphaOff val="0"/>
            </a:schemeClr>
          </a:solidFill>
          <a:prstDash val="solid"/>
        </a:ln>
        <a:effectLst>
          <a:outerShdw blurRad="50800" dist="381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solidFill>
                <a:schemeClr val="tx1"/>
              </a:solidFill>
              <a:cs typeface="B Koodak" pitchFamily="2" charset="-78"/>
            </a:rPr>
            <a:t>فَلَمَّا رَأَوْاْ بَأْسَنَا قَالُواْ ءَامَنَّا بِاللَّهِ وَحْدَهُ وَ كَفَرْنَا بِمَا كُنَّا بِهِ مُشْرِكِينَ / فَلَمْ يَكُ يَنفَعُهُمْ إِيمَانهُُمْ لَمَّا رَأَوْاْ بَأْسَنَا  سُنَّتَ اللَّهِ الَّتىِ قَدْ خَلَتْ فىِ عِبَادِهِ  وَ خَسِرَ هُنَالِكَ الْكَافِرُونَ(غافر / 85)</a:t>
          </a:r>
          <a:endParaRPr lang="fa-IR" sz="1600" kern="1200" dirty="0">
            <a:solidFill>
              <a:schemeClr val="tx1"/>
            </a:solidFill>
            <a:cs typeface="B Koodak" pitchFamily="2" charset="-78"/>
          </a:endParaRPr>
        </a:p>
      </dsp:txBody>
      <dsp:txXfrm>
        <a:off x="47287" y="4197550"/>
        <a:ext cx="3240023" cy="129532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DE460D-47D1-4D43-95E3-0E7578458687}" type="datetimeFigureOut">
              <a:rPr lang="fa-IR" smtClean="0"/>
              <a:pPr/>
              <a:t>05/19/1434</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31E562-2FF6-462B-A615-0D69E11C4ACA}"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31E562-2FF6-462B-A615-0D69E11C4AC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31E562-2FF6-462B-A615-0D69E11C4AC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31E562-2FF6-462B-A615-0D69E11C4ACA}"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D131E562-2FF6-462B-A615-0D69E11C4ACA}"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31E562-2FF6-462B-A615-0D69E11C4ACA}"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D131E562-2FF6-462B-A615-0D69E11C4AC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D131E562-2FF6-462B-A615-0D69E11C4ACA}"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4DE460D-47D1-4D43-95E3-0E7578458687}" type="datetimeFigureOut">
              <a:rPr lang="fa-IR" smtClean="0"/>
              <a:pPr/>
              <a:t>05/19/1434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D131E562-2FF6-462B-A615-0D69E11C4AC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4DE460D-47D1-4D43-95E3-0E7578458687}" type="datetimeFigureOut">
              <a:rPr lang="fa-IR" smtClean="0"/>
              <a:pPr/>
              <a:t>05/19/1434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D131E562-2FF6-462B-A615-0D69E11C4AC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4DE460D-47D1-4D43-95E3-0E7578458687}" type="datetimeFigureOut">
              <a:rPr lang="fa-IR" smtClean="0"/>
              <a:pPr/>
              <a:t>05/19/1434</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31E562-2FF6-462B-A615-0D69E11C4ACA}"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4DE460D-47D1-4D43-95E3-0E7578458687}" type="datetimeFigureOut">
              <a:rPr lang="fa-IR" smtClean="0"/>
              <a:pPr/>
              <a:t>05/19/1434</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31E562-2FF6-462B-A615-0D69E11C4AC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درس سی ام</a:t>
            </a:r>
            <a:endParaRPr lang="fa-IR"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sp>
        <p:nvSpPr>
          <p:cNvPr id="3" name="Subtitle 2"/>
          <p:cNvSpPr>
            <a:spLocks noGrp="1"/>
          </p:cNvSpPr>
          <p:nvPr>
            <p:ph type="subTitle" idx="1"/>
          </p:nvPr>
        </p:nvSpPr>
        <p:spPr/>
        <p:txBody>
          <a:bodyPr>
            <a:normAutofit/>
          </a:bodyPr>
          <a:lstStyle/>
          <a:p>
            <a:r>
              <a:rPr lang="fa-IR"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 Titr" pitchFamily="2" charset="-78"/>
              </a:rPr>
              <a:t>مردم و پیامبران</a:t>
            </a:r>
            <a:endParaRPr lang="fa-IR"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20931688"/>
              </p:ext>
            </p:extLst>
          </p:nvPr>
        </p:nvGraphicFramePr>
        <p:xfrm>
          <a:off x="0" y="928670"/>
          <a:ext cx="9144000" cy="5929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pPr algn="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درس سی ام</a:t>
            </a:r>
            <a:b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مقدمه</a:t>
            </a:r>
            <a:endParaRPr lang="fa-IR"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E6480E5-9779-42F0-BCFF-EB4D6B34F49D}"/>
                                            </p:graphicEl>
                                          </p:spTgt>
                                        </p:tgtEl>
                                        <p:attrNameLst>
                                          <p:attrName>style.visibility</p:attrName>
                                        </p:attrNameLst>
                                      </p:cBhvr>
                                      <p:to>
                                        <p:strVal val="visible"/>
                                      </p:to>
                                    </p:set>
                                    <p:animEffect transition="in" filter="fade">
                                      <p:cBhvr>
                                        <p:cTn id="7" dur="2000"/>
                                        <p:tgtEl>
                                          <p:spTgt spid="4">
                                            <p:graphicEl>
                                              <a:dgm id="{5E6480E5-9779-42F0-BCFF-EB4D6B34F49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A747FD9-FEDD-498A-865A-2156154E814A}"/>
                                            </p:graphicEl>
                                          </p:spTgt>
                                        </p:tgtEl>
                                        <p:attrNameLst>
                                          <p:attrName>style.visibility</p:attrName>
                                        </p:attrNameLst>
                                      </p:cBhvr>
                                      <p:to>
                                        <p:strVal val="visible"/>
                                      </p:to>
                                    </p:set>
                                    <p:animEffect transition="in" filter="fade">
                                      <p:cBhvr>
                                        <p:cTn id="12" dur="2000"/>
                                        <p:tgtEl>
                                          <p:spTgt spid="4">
                                            <p:graphicEl>
                                              <a:dgm id="{2A747FD9-FEDD-498A-865A-2156154E814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1043AEDD-8276-4086-92D3-2D8B1BAA67B8}"/>
                                            </p:graphicEl>
                                          </p:spTgt>
                                        </p:tgtEl>
                                        <p:attrNameLst>
                                          <p:attrName>style.visibility</p:attrName>
                                        </p:attrNameLst>
                                      </p:cBhvr>
                                      <p:to>
                                        <p:strVal val="visible"/>
                                      </p:to>
                                    </p:set>
                                    <p:animEffect transition="in" filter="fade">
                                      <p:cBhvr>
                                        <p:cTn id="15" dur="2000"/>
                                        <p:tgtEl>
                                          <p:spTgt spid="4">
                                            <p:graphicEl>
                                              <a:dgm id="{1043AEDD-8276-4086-92D3-2D8B1BAA67B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3E4F930F-133F-4E97-BC4E-A7D8FFCC143E}"/>
                                            </p:graphicEl>
                                          </p:spTgt>
                                        </p:tgtEl>
                                        <p:attrNameLst>
                                          <p:attrName>style.visibility</p:attrName>
                                        </p:attrNameLst>
                                      </p:cBhvr>
                                      <p:to>
                                        <p:strVal val="visible"/>
                                      </p:to>
                                    </p:set>
                                    <p:animEffect transition="in" filter="fade">
                                      <p:cBhvr>
                                        <p:cTn id="20" dur="2000"/>
                                        <p:tgtEl>
                                          <p:spTgt spid="4">
                                            <p:graphicEl>
                                              <a:dgm id="{3E4F930F-133F-4E97-BC4E-A7D8FFCC143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7678A73-A8BB-4C9F-8F84-00857550F4B9}"/>
                                            </p:graphicEl>
                                          </p:spTgt>
                                        </p:tgtEl>
                                        <p:attrNameLst>
                                          <p:attrName>style.visibility</p:attrName>
                                        </p:attrNameLst>
                                      </p:cBhvr>
                                      <p:to>
                                        <p:strVal val="visible"/>
                                      </p:to>
                                    </p:set>
                                    <p:animEffect transition="in" filter="fade">
                                      <p:cBhvr>
                                        <p:cTn id="23" dur="2000"/>
                                        <p:tgtEl>
                                          <p:spTgt spid="4">
                                            <p:graphicEl>
                                              <a:dgm id="{87678A73-A8BB-4C9F-8F84-00857550F4B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208A4BA1-AAD6-4791-8DA8-D93040840908}"/>
                                            </p:graphicEl>
                                          </p:spTgt>
                                        </p:tgtEl>
                                        <p:attrNameLst>
                                          <p:attrName>style.visibility</p:attrName>
                                        </p:attrNameLst>
                                      </p:cBhvr>
                                      <p:to>
                                        <p:strVal val="visible"/>
                                      </p:to>
                                    </p:set>
                                    <p:animEffect transition="in" filter="fade">
                                      <p:cBhvr>
                                        <p:cTn id="28" dur="2000"/>
                                        <p:tgtEl>
                                          <p:spTgt spid="4">
                                            <p:graphicEl>
                                              <a:dgm id="{208A4BA1-AAD6-4791-8DA8-D9304084090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33374496-7019-49EE-A9D0-00A8E5EB4188}"/>
                                            </p:graphicEl>
                                          </p:spTgt>
                                        </p:tgtEl>
                                        <p:attrNameLst>
                                          <p:attrName>style.visibility</p:attrName>
                                        </p:attrNameLst>
                                      </p:cBhvr>
                                      <p:to>
                                        <p:strVal val="visible"/>
                                      </p:to>
                                    </p:set>
                                    <p:animEffect transition="in" filter="fade">
                                      <p:cBhvr>
                                        <p:cTn id="31" dur="2000"/>
                                        <p:tgtEl>
                                          <p:spTgt spid="4">
                                            <p:graphicEl>
                                              <a:dgm id="{33374496-7019-49EE-A9D0-00A8E5EB4188}"/>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A84868DD-85EF-4E34-B626-E0B806AABFB8}"/>
                                            </p:graphicEl>
                                          </p:spTgt>
                                        </p:tgtEl>
                                        <p:attrNameLst>
                                          <p:attrName>style.visibility</p:attrName>
                                        </p:attrNameLst>
                                      </p:cBhvr>
                                      <p:to>
                                        <p:strVal val="visible"/>
                                      </p:to>
                                    </p:set>
                                    <p:animEffect transition="in" filter="fade">
                                      <p:cBhvr>
                                        <p:cTn id="36" dur="2000"/>
                                        <p:tgtEl>
                                          <p:spTgt spid="4">
                                            <p:graphicEl>
                                              <a:dgm id="{A84868DD-85EF-4E34-B626-E0B806AABFB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428736"/>
          <a:ext cx="8943948" cy="5026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pPr algn="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درس سی ام</a:t>
            </a:r>
            <a:b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واکنش مردم در برابر پیامبران</a:t>
            </a:r>
            <a:endParaRPr lang="fa-IR"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BF8FE929-FA58-45B0-9480-AD2BD63D30B3}"/>
                                            </p:graphicEl>
                                          </p:spTgt>
                                        </p:tgtEl>
                                        <p:attrNameLst>
                                          <p:attrName>style.visibility</p:attrName>
                                        </p:attrNameLst>
                                      </p:cBhvr>
                                      <p:to>
                                        <p:strVal val="visible"/>
                                      </p:to>
                                    </p:set>
                                    <p:animEffect transition="in" filter="wipe(down)">
                                      <p:cBhvr>
                                        <p:cTn id="7" dur="500"/>
                                        <p:tgtEl>
                                          <p:spTgt spid="4">
                                            <p:graphicEl>
                                              <a:dgm id="{BF8FE929-FA58-45B0-9480-AD2BD63D30B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36978E31-5018-4720-8007-4C9522181902}"/>
                                            </p:graphicEl>
                                          </p:spTgt>
                                        </p:tgtEl>
                                        <p:attrNameLst>
                                          <p:attrName>style.visibility</p:attrName>
                                        </p:attrNameLst>
                                      </p:cBhvr>
                                      <p:to>
                                        <p:strVal val="visible"/>
                                      </p:to>
                                    </p:set>
                                    <p:animEffect transition="in" filter="wipe(down)">
                                      <p:cBhvr>
                                        <p:cTn id="12" dur="500"/>
                                        <p:tgtEl>
                                          <p:spTgt spid="4">
                                            <p:graphicEl>
                                              <a:dgm id="{36978E31-5018-4720-8007-4C9522181902}"/>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5625B436-B208-4CD7-9265-938F7888E0F8}"/>
                                            </p:graphicEl>
                                          </p:spTgt>
                                        </p:tgtEl>
                                        <p:attrNameLst>
                                          <p:attrName>style.visibility</p:attrName>
                                        </p:attrNameLst>
                                      </p:cBhvr>
                                      <p:to>
                                        <p:strVal val="visible"/>
                                      </p:to>
                                    </p:set>
                                    <p:animEffect transition="in" filter="wipe(down)">
                                      <p:cBhvr>
                                        <p:cTn id="15" dur="500"/>
                                        <p:tgtEl>
                                          <p:spTgt spid="4">
                                            <p:graphicEl>
                                              <a:dgm id="{5625B436-B208-4CD7-9265-938F7888E0F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38D7F6CF-B1A8-44FF-ADE4-386B0A744B17}"/>
                                            </p:graphicEl>
                                          </p:spTgt>
                                        </p:tgtEl>
                                        <p:attrNameLst>
                                          <p:attrName>style.visibility</p:attrName>
                                        </p:attrNameLst>
                                      </p:cBhvr>
                                      <p:to>
                                        <p:strVal val="visible"/>
                                      </p:to>
                                    </p:set>
                                    <p:animEffect transition="in" filter="wipe(down)">
                                      <p:cBhvr>
                                        <p:cTn id="20" dur="500"/>
                                        <p:tgtEl>
                                          <p:spTgt spid="4">
                                            <p:graphicEl>
                                              <a:dgm id="{38D7F6CF-B1A8-44FF-ADE4-386B0A744B17}"/>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73DEAC9C-9A18-4499-83C9-4E2130CC868D}"/>
                                            </p:graphicEl>
                                          </p:spTgt>
                                        </p:tgtEl>
                                        <p:attrNameLst>
                                          <p:attrName>style.visibility</p:attrName>
                                        </p:attrNameLst>
                                      </p:cBhvr>
                                      <p:to>
                                        <p:strVal val="visible"/>
                                      </p:to>
                                    </p:set>
                                    <p:animEffect transition="in" filter="wipe(down)">
                                      <p:cBhvr>
                                        <p:cTn id="23" dur="500"/>
                                        <p:tgtEl>
                                          <p:spTgt spid="4">
                                            <p:graphicEl>
                                              <a:dgm id="{73DEAC9C-9A18-4499-83C9-4E2130CC868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AFA8E6AA-27BC-40D7-AF6F-5C04883F3E22}"/>
                                            </p:graphicEl>
                                          </p:spTgt>
                                        </p:tgtEl>
                                        <p:attrNameLst>
                                          <p:attrName>style.visibility</p:attrName>
                                        </p:attrNameLst>
                                      </p:cBhvr>
                                      <p:to>
                                        <p:strVal val="visible"/>
                                      </p:to>
                                    </p:set>
                                    <p:animEffect transition="in" filter="wipe(down)">
                                      <p:cBhvr>
                                        <p:cTn id="28" dur="500"/>
                                        <p:tgtEl>
                                          <p:spTgt spid="4">
                                            <p:graphicEl>
                                              <a:dgm id="{AFA8E6AA-27BC-40D7-AF6F-5C04883F3E22}"/>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
                                            <p:graphicEl>
                                              <a:dgm id="{EEE19D67-71B7-4DD2-81AA-0453E4900132}"/>
                                            </p:graphicEl>
                                          </p:spTgt>
                                        </p:tgtEl>
                                        <p:attrNameLst>
                                          <p:attrName>style.visibility</p:attrName>
                                        </p:attrNameLst>
                                      </p:cBhvr>
                                      <p:to>
                                        <p:strVal val="visible"/>
                                      </p:to>
                                    </p:set>
                                    <p:animEffect transition="in" filter="wipe(down)">
                                      <p:cBhvr>
                                        <p:cTn id="31" dur="500"/>
                                        <p:tgtEl>
                                          <p:spTgt spid="4">
                                            <p:graphicEl>
                                              <a:dgm id="{EEE19D67-71B7-4DD2-81AA-0453E490013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graphicEl>
                                              <a:dgm id="{A797188A-BA33-40C3-A614-6D6FC4101FEC}"/>
                                            </p:graphicEl>
                                          </p:spTgt>
                                        </p:tgtEl>
                                        <p:attrNameLst>
                                          <p:attrName>style.visibility</p:attrName>
                                        </p:attrNameLst>
                                      </p:cBhvr>
                                      <p:to>
                                        <p:strVal val="visible"/>
                                      </p:to>
                                    </p:set>
                                    <p:animEffect transition="in" filter="wipe(down)">
                                      <p:cBhvr>
                                        <p:cTn id="36" dur="500"/>
                                        <p:tgtEl>
                                          <p:spTgt spid="4">
                                            <p:graphicEl>
                                              <a:dgm id="{A797188A-BA33-40C3-A614-6D6FC4101FEC}"/>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4">
                                            <p:graphicEl>
                                              <a:dgm id="{0F384338-4FA0-48F5-A3B8-DC3C150B303B}"/>
                                            </p:graphicEl>
                                          </p:spTgt>
                                        </p:tgtEl>
                                        <p:attrNameLst>
                                          <p:attrName>style.visibility</p:attrName>
                                        </p:attrNameLst>
                                      </p:cBhvr>
                                      <p:to>
                                        <p:strVal val="visible"/>
                                      </p:to>
                                    </p:set>
                                    <p:animEffect transition="in" filter="wipe(down)">
                                      <p:cBhvr>
                                        <p:cTn id="39" dur="500"/>
                                        <p:tgtEl>
                                          <p:spTgt spid="4">
                                            <p:graphicEl>
                                              <a:dgm id="{0F384338-4FA0-48F5-A3B8-DC3C150B303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
                                            <p:graphicEl>
                                              <a:dgm id="{4BBB7A07-E160-4A7A-9F7E-E22558F44B15}"/>
                                            </p:graphicEl>
                                          </p:spTgt>
                                        </p:tgtEl>
                                        <p:attrNameLst>
                                          <p:attrName>style.visibility</p:attrName>
                                        </p:attrNameLst>
                                      </p:cBhvr>
                                      <p:to>
                                        <p:strVal val="visible"/>
                                      </p:to>
                                    </p:set>
                                    <p:animEffect transition="in" filter="wipe(down)">
                                      <p:cBhvr>
                                        <p:cTn id="44" dur="500"/>
                                        <p:tgtEl>
                                          <p:spTgt spid="4">
                                            <p:graphicEl>
                                              <a:dgm id="{4BBB7A07-E160-4A7A-9F7E-E22558F44B15}"/>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graphicEl>
                                              <a:dgm id="{B62D9761-FB5B-4210-9A2A-F6755A592715}"/>
                                            </p:graphicEl>
                                          </p:spTgt>
                                        </p:tgtEl>
                                        <p:attrNameLst>
                                          <p:attrName>style.visibility</p:attrName>
                                        </p:attrNameLst>
                                      </p:cBhvr>
                                      <p:to>
                                        <p:strVal val="visible"/>
                                      </p:to>
                                    </p:set>
                                    <p:animEffect transition="in" filter="wipe(down)">
                                      <p:cBhvr>
                                        <p:cTn id="47" dur="500"/>
                                        <p:tgtEl>
                                          <p:spTgt spid="4">
                                            <p:graphicEl>
                                              <a:dgm id="{B62D9761-FB5B-4210-9A2A-F6755A592715}"/>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D79F63B2-B691-4984-95E0-FA1B11A34366}"/>
                                            </p:graphicEl>
                                          </p:spTgt>
                                        </p:tgtEl>
                                        <p:attrNameLst>
                                          <p:attrName>style.visibility</p:attrName>
                                        </p:attrNameLst>
                                      </p:cBhvr>
                                      <p:to>
                                        <p:strVal val="visible"/>
                                      </p:to>
                                    </p:set>
                                    <p:animEffect transition="in" filter="wipe(down)">
                                      <p:cBhvr>
                                        <p:cTn id="52" dur="500"/>
                                        <p:tgtEl>
                                          <p:spTgt spid="4">
                                            <p:graphicEl>
                                              <a:dgm id="{D79F63B2-B691-4984-95E0-FA1B11A34366}"/>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
                                            <p:graphicEl>
                                              <a:dgm id="{96AC5EC3-857D-4404-BBAD-1BF0E0C790E6}"/>
                                            </p:graphicEl>
                                          </p:spTgt>
                                        </p:tgtEl>
                                        <p:attrNameLst>
                                          <p:attrName>style.visibility</p:attrName>
                                        </p:attrNameLst>
                                      </p:cBhvr>
                                      <p:to>
                                        <p:strVal val="visible"/>
                                      </p:to>
                                    </p:set>
                                    <p:animEffect transition="in" filter="wipe(down)">
                                      <p:cBhvr>
                                        <p:cTn id="55" dur="500"/>
                                        <p:tgtEl>
                                          <p:spTgt spid="4">
                                            <p:graphicEl>
                                              <a:dgm id="{96AC5EC3-857D-4404-BBAD-1BF0E0C790E6}"/>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4">
                                            <p:graphicEl>
                                              <a:dgm id="{5EA0179F-19FF-4C21-B7B2-E256034582F6}"/>
                                            </p:graphicEl>
                                          </p:spTgt>
                                        </p:tgtEl>
                                        <p:attrNameLst>
                                          <p:attrName>style.visibility</p:attrName>
                                        </p:attrNameLst>
                                      </p:cBhvr>
                                      <p:to>
                                        <p:strVal val="visible"/>
                                      </p:to>
                                    </p:set>
                                    <p:animEffect transition="in" filter="wipe(down)">
                                      <p:cBhvr>
                                        <p:cTn id="60" dur="500"/>
                                        <p:tgtEl>
                                          <p:spTgt spid="4">
                                            <p:graphicEl>
                                              <a:dgm id="{5EA0179F-19FF-4C21-B7B2-E256034582F6}"/>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4">
                                            <p:graphicEl>
                                              <a:dgm id="{CEFFF231-F244-4C5B-A0FC-DCE650A8B100}"/>
                                            </p:graphicEl>
                                          </p:spTgt>
                                        </p:tgtEl>
                                        <p:attrNameLst>
                                          <p:attrName>style.visibility</p:attrName>
                                        </p:attrNameLst>
                                      </p:cBhvr>
                                      <p:to>
                                        <p:strVal val="visible"/>
                                      </p:to>
                                    </p:set>
                                    <p:animEffect transition="in" filter="wipe(down)">
                                      <p:cBhvr>
                                        <p:cTn id="63" dur="500"/>
                                        <p:tgtEl>
                                          <p:spTgt spid="4">
                                            <p:graphicEl>
                                              <a:dgm id="{CEFFF231-F244-4C5B-A0FC-DCE650A8B100}"/>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graphicEl>
                                              <a:dgm id="{B387DEF0-EE9D-43DB-878E-7F4047CCFF08}"/>
                                            </p:graphicEl>
                                          </p:spTgt>
                                        </p:tgtEl>
                                        <p:attrNameLst>
                                          <p:attrName>style.visibility</p:attrName>
                                        </p:attrNameLst>
                                      </p:cBhvr>
                                      <p:to>
                                        <p:strVal val="visible"/>
                                      </p:to>
                                    </p:set>
                                    <p:animEffect transition="in" filter="wipe(down)">
                                      <p:cBhvr>
                                        <p:cTn id="68" dur="500"/>
                                        <p:tgtEl>
                                          <p:spTgt spid="4">
                                            <p:graphicEl>
                                              <a:dgm id="{B387DEF0-EE9D-43DB-878E-7F4047CCFF08}"/>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4">
                                            <p:graphicEl>
                                              <a:dgm id="{635E1C1F-D9A4-45B1-8DF0-DD23F53D1DE3}"/>
                                            </p:graphicEl>
                                          </p:spTgt>
                                        </p:tgtEl>
                                        <p:attrNameLst>
                                          <p:attrName>style.visibility</p:attrName>
                                        </p:attrNameLst>
                                      </p:cBhvr>
                                      <p:to>
                                        <p:strVal val="visible"/>
                                      </p:to>
                                    </p:set>
                                    <p:animEffect transition="in" filter="wipe(down)">
                                      <p:cBhvr>
                                        <p:cTn id="71" dur="500"/>
                                        <p:tgtEl>
                                          <p:spTgt spid="4">
                                            <p:graphicEl>
                                              <a:dgm id="{635E1C1F-D9A4-45B1-8DF0-DD23F53D1DE3}"/>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4">
                                            <p:graphicEl>
                                              <a:dgm id="{05A49386-8BE0-4127-B722-C39BD35D37A3}"/>
                                            </p:graphicEl>
                                          </p:spTgt>
                                        </p:tgtEl>
                                        <p:attrNameLst>
                                          <p:attrName>style.visibility</p:attrName>
                                        </p:attrNameLst>
                                      </p:cBhvr>
                                      <p:to>
                                        <p:strVal val="visible"/>
                                      </p:to>
                                    </p:set>
                                    <p:animEffect transition="in" filter="wipe(down)">
                                      <p:cBhvr>
                                        <p:cTn id="76" dur="500"/>
                                        <p:tgtEl>
                                          <p:spTgt spid="4">
                                            <p:graphicEl>
                                              <a:dgm id="{05A49386-8BE0-4127-B722-C39BD35D37A3}"/>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4">
                                            <p:graphicEl>
                                              <a:dgm id="{7BB2372E-5650-45D4-83DD-26F034B32A57}"/>
                                            </p:graphicEl>
                                          </p:spTgt>
                                        </p:tgtEl>
                                        <p:attrNameLst>
                                          <p:attrName>style.visibility</p:attrName>
                                        </p:attrNameLst>
                                      </p:cBhvr>
                                      <p:to>
                                        <p:strVal val="visible"/>
                                      </p:to>
                                    </p:set>
                                    <p:animEffect transition="in" filter="wipe(down)">
                                      <p:cBhvr>
                                        <p:cTn id="81" dur="500"/>
                                        <p:tgtEl>
                                          <p:spTgt spid="4">
                                            <p:graphicEl>
                                              <a:dgm id="{7BB2372E-5650-45D4-83DD-26F034B32A57}"/>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2C203764-72B4-4089-BD24-AE108ABE4628}"/>
                                            </p:graphicEl>
                                          </p:spTgt>
                                        </p:tgtEl>
                                        <p:attrNameLst>
                                          <p:attrName>style.visibility</p:attrName>
                                        </p:attrNameLst>
                                      </p:cBhvr>
                                      <p:to>
                                        <p:strVal val="visible"/>
                                      </p:to>
                                    </p:set>
                                    <p:animEffect transition="in" filter="wipe(down)">
                                      <p:cBhvr>
                                        <p:cTn id="84" dur="500"/>
                                        <p:tgtEl>
                                          <p:spTgt spid="4">
                                            <p:graphicEl>
                                              <a:dgm id="{2C203764-72B4-4089-BD24-AE108ABE4628}"/>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4">
                                            <p:graphicEl>
                                              <a:dgm id="{556A5ACF-291F-4643-8BC7-87F6E6E6A988}"/>
                                            </p:graphicEl>
                                          </p:spTgt>
                                        </p:tgtEl>
                                        <p:attrNameLst>
                                          <p:attrName>style.visibility</p:attrName>
                                        </p:attrNameLst>
                                      </p:cBhvr>
                                      <p:to>
                                        <p:strVal val="visible"/>
                                      </p:to>
                                    </p:set>
                                    <p:animEffect transition="in" filter="wipe(down)">
                                      <p:cBhvr>
                                        <p:cTn id="89" dur="500"/>
                                        <p:tgtEl>
                                          <p:spTgt spid="4">
                                            <p:graphicEl>
                                              <a:dgm id="{556A5ACF-291F-4643-8BC7-87F6E6E6A988}"/>
                                            </p:graphicEl>
                                          </p:spTgt>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4">
                                            <p:graphicEl>
                                              <a:dgm id="{AA608174-9FFB-4AA0-A6E6-0F54E670640B}"/>
                                            </p:graphicEl>
                                          </p:spTgt>
                                        </p:tgtEl>
                                        <p:attrNameLst>
                                          <p:attrName>style.visibility</p:attrName>
                                        </p:attrNameLst>
                                      </p:cBhvr>
                                      <p:to>
                                        <p:strVal val="visible"/>
                                      </p:to>
                                    </p:set>
                                    <p:animEffect transition="in" filter="wipe(down)">
                                      <p:cBhvr>
                                        <p:cTn id="92" dur="500"/>
                                        <p:tgtEl>
                                          <p:spTgt spid="4">
                                            <p:graphicEl>
                                              <a:dgm id="{AA608174-9FFB-4AA0-A6E6-0F54E67064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fontScale="90000"/>
          </a:bodyPr>
          <a:lstStyle/>
          <a:p>
            <a:pPr algn="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درس سی ام</a:t>
            </a:r>
            <a:b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علل و انگیزه های مخالفت با انبیا</a:t>
            </a:r>
            <a:endParaRPr lang="fa-IR"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71FC2932-F7B6-4AB2-BC79-111ABB11D0FF}"/>
                                            </p:graphicEl>
                                          </p:spTgt>
                                        </p:tgtEl>
                                        <p:attrNameLst>
                                          <p:attrName>style.visibility</p:attrName>
                                        </p:attrNameLst>
                                      </p:cBhvr>
                                      <p:to>
                                        <p:strVal val="visible"/>
                                      </p:to>
                                    </p:set>
                                    <p:anim calcmode="lin" valueType="num">
                                      <p:cBhvr additive="base">
                                        <p:cTn id="7" dur="500" fill="hold"/>
                                        <p:tgtEl>
                                          <p:spTgt spid="4">
                                            <p:graphicEl>
                                              <a:dgm id="{71FC2932-F7B6-4AB2-BC79-111ABB11D0FF}"/>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71FC2932-F7B6-4AB2-BC79-111ABB11D0FF}"/>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70BF91FB-0D03-4585-9C9B-3BF93B7A33B6}"/>
                                            </p:graphicEl>
                                          </p:spTgt>
                                        </p:tgtEl>
                                        <p:attrNameLst>
                                          <p:attrName>style.visibility</p:attrName>
                                        </p:attrNameLst>
                                      </p:cBhvr>
                                      <p:to>
                                        <p:strVal val="visible"/>
                                      </p:to>
                                    </p:set>
                                    <p:anim calcmode="lin" valueType="num">
                                      <p:cBhvr additive="base">
                                        <p:cTn id="13" dur="500" fill="hold"/>
                                        <p:tgtEl>
                                          <p:spTgt spid="4">
                                            <p:graphicEl>
                                              <a:dgm id="{70BF91FB-0D03-4585-9C9B-3BF93B7A33B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70BF91FB-0D03-4585-9C9B-3BF93B7A33B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466A577B-E4C2-424C-9508-5F65F6F0B965}"/>
                                            </p:graphicEl>
                                          </p:spTgt>
                                        </p:tgtEl>
                                        <p:attrNameLst>
                                          <p:attrName>style.visibility</p:attrName>
                                        </p:attrNameLst>
                                      </p:cBhvr>
                                      <p:to>
                                        <p:strVal val="visible"/>
                                      </p:to>
                                    </p:set>
                                    <p:anim calcmode="lin" valueType="num">
                                      <p:cBhvr additive="base">
                                        <p:cTn id="17" dur="500" fill="hold"/>
                                        <p:tgtEl>
                                          <p:spTgt spid="4">
                                            <p:graphicEl>
                                              <a:dgm id="{466A577B-E4C2-424C-9508-5F65F6F0B96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466A577B-E4C2-424C-9508-5F65F6F0B965}"/>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23723BDA-4A95-476E-958F-C28E7D89C643}"/>
                                            </p:graphicEl>
                                          </p:spTgt>
                                        </p:tgtEl>
                                        <p:attrNameLst>
                                          <p:attrName>style.visibility</p:attrName>
                                        </p:attrNameLst>
                                      </p:cBhvr>
                                      <p:to>
                                        <p:strVal val="visible"/>
                                      </p:to>
                                    </p:set>
                                    <p:anim calcmode="lin" valueType="num">
                                      <p:cBhvr additive="base">
                                        <p:cTn id="23" dur="500" fill="hold"/>
                                        <p:tgtEl>
                                          <p:spTgt spid="4">
                                            <p:graphicEl>
                                              <a:dgm id="{23723BDA-4A95-476E-958F-C28E7D89C643}"/>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23723BDA-4A95-476E-958F-C28E7D89C643}"/>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E323711F-72F2-429F-93ED-4057435DBBF3}"/>
                                            </p:graphicEl>
                                          </p:spTgt>
                                        </p:tgtEl>
                                        <p:attrNameLst>
                                          <p:attrName>style.visibility</p:attrName>
                                        </p:attrNameLst>
                                      </p:cBhvr>
                                      <p:to>
                                        <p:strVal val="visible"/>
                                      </p:to>
                                    </p:set>
                                    <p:anim calcmode="lin" valueType="num">
                                      <p:cBhvr additive="base">
                                        <p:cTn id="27" dur="500" fill="hold"/>
                                        <p:tgtEl>
                                          <p:spTgt spid="4">
                                            <p:graphicEl>
                                              <a:dgm id="{E323711F-72F2-429F-93ED-4057435DBBF3}"/>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E323711F-72F2-429F-93ED-4057435DBBF3}"/>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5688137A-CCE0-4791-BB20-E9975464A09F}"/>
                                            </p:graphicEl>
                                          </p:spTgt>
                                        </p:tgtEl>
                                        <p:attrNameLst>
                                          <p:attrName>style.visibility</p:attrName>
                                        </p:attrNameLst>
                                      </p:cBhvr>
                                      <p:to>
                                        <p:strVal val="visible"/>
                                      </p:to>
                                    </p:set>
                                    <p:anim calcmode="lin" valueType="num">
                                      <p:cBhvr additive="base">
                                        <p:cTn id="33" dur="500" fill="hold"/>
                                        <p:tgtEl>
                                          <p:spTgt spid="4">
                                            <p:graphicEl>
                                              <a:dgm id="{5688137A-CCE0-4791-BB20-E9975464A09F}"/>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5688137A-CCE0-4791-BB20-E9975464A09F}"/>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6C16534E-7F34-4DE7-A8B8-EB0B4D64916D}"/>
                                            </p:graphicEl>
                                          </p:spTgt>
                                        </p:tgtEl>
                                        <p:attrNameLst>
                                          <p:attrName>style.visibility</p:attrName>
                                        </p:attrNameLst>
                                      </p:cBhvr>
                                      <p:to>
                                        <p:strVal val="visible"/>
                                      </p:to>
                                    </p:set>
                                    <p:anim calcmode="lin" valueType="num">
                                      <p:cBhvr additive="base">
                                        <p:cTn id="37" dur="500" fill="hold"/>
                                        <p:tgtEl>
                                          <p:spTgt spid="4">
                                            <p:graphicEl>
                                              <a:dgm id="{6C16534E-7F34-4DE7-A8B8-EB0B4D64916D}"/>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6C16534E-7F34-4DE7-A8B8-EB0B4D64916D}"/>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BAB8DCAC-2057-4C66-B849-1E93AFA9027C}"/>
                                            </p:graphicEl>
                                          </p:spTgt>
                                        </p:tgtEl>
                                        <p:attrNameLst>
                                          <p:attrName>style.visibility</p:attrName>
                                        </p:attrNameLst>
                                      </p:cBhvr>
                                      <p:to>
                                        <p:strVal val="visible"/>
                                      </p:to>
                                    </p:set>
                                    <p:anim calcmode="lin" valueType="num">
                                      <p:cBhvr additive="base">
                                        <p:cTn id="43" dur="500" fill="hold"/>
                                        <p:tgtEl>
                                          <p:spTgt spid="4">
                                            <p:graphicEl>
                                              <a:dgm id="{BAB8DCAC-2057-4C66-B849-1E93AFA9027C}"/>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BAB8DCAC-2057-4C66-B849-1E93AFA9027C}"/>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24E06CCF-362D-44F6-91B1-B5CE08AB8300}"/>
                                            </p:graphicEl>
                                          </p:spTgt>
                                        </p:tgtEl>
                                        <p:attrNameLst>
                                          <p:attrName>style.visibility</p:attrName>
                                        </p:attrNameLst>
                                      </p:cBhvr>
                                      <p:to>
                                        <p:strVal val="visible"/>
                                      </p:to>
                                    </p:set>
                                    <p:anim calcmode="lin" valueType="num">
                                      <p:cBhvr additive="base">
                                        <p:cTn id="47" dur="500" fill="hold"/>
                                        <p:tgtEl>
                                          <p:spTgt spid="4">
                                            <p:graphicEl>
                                              <a:dgm id="{24E06CCF-362D-44F6-91B1-B5CE08AB8300}"/>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24E06CCF-362D-44F6-91B1-B5CE08AB8300}"/>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DF354BE2-809C-4F7E-9BDD-7F3669A222AB}"/>
                                            </p:graphicEl>
                                          </p:spTgt>
                                        </p:tgtEl>
                                        <p:attrNameLst>
                                          <p:attrName>style.visibility</p:attrName>
                                        </p:attrNameLst>
                                      </p:cBhvr>
                                      <p:to>
                                        <p:strVal val="visible"/>
                                      </p:to>
                                    </p:set>
                                    <p:anim calcmode="lin" valueType="num">
                                      <p:cBhvr additive="base">
                                        <p:cTn id="53" dur="500" fill="hold"/>
                                        <p:tgtEl>
                                          <p:spTgt spid="4">
                                            <p:graphicEl>
                                              <a:dgm id="{DF354BE2-809C-4F7E-9BDD-7F3669A222AB}"/>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DF354BE2-809C-4F7E-9BDD-7F3669A222AB}"/>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4FE483A0-3E7E-4A96-915E-B5FE183E54A8}"/>
                                            </p:graphicEl>
                                          </p:spTgt>
                                        </p:tgtEl>
                                        <p:attrNameLst>
                                          <p:attrName>style.visibility</p:attrName>
                                        </p:attrNameLst>
                                      </p:cBhvr>
                                      <p:to>
                                        <p:strVal val="visible"/>
                                      </p:to>
                                    </p:set>
                                    <p:anim calcmode="lin" valueType="num">
                                      <p:cBhvr additive="base">
                                        <p:cTn id="57" dur="500" fill="hold"/>
                                        <p:tgtEl>
                                          <p:spTgt spid="4">
                                            <p:graphicEl>
                                              <a:dgm id="{4FE483A0-3E7E-4A96-915E-B5FE183E54A8}"/>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4FE483A0-3E7E-4A96-915E-B5FE183E54A8}"/>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2E888028-BD89-4623-9F8E-E0A8127623DA}"/>
                                            </p:graphicEl>
                                          </p:spTgt>
                                        </p:tgtEl>
                                        <p:attrNameLst>
                                          <p:attrName>style.visibility</p:attrName>
                                        </p:attrNameLst>
                                      </p:cBhvr>
                                      <p:to>
                                        <p:strVal val="visible"/>
                                      </p:to>
                                    </p:set>
                                    <p:anim calcmode="lin" valueType="num">
                                      <p:cBhvr additive="base">
                                        <p:cTn id="63" dur="500" fill="hold"/>
                                        <p:tgtEl>
                                          <p:spTgt spid="4">
                                            <p:graphicEl>
                                              <a:dgm id="{2E888028-BD89-4623-9F8E-E0A8127623DA}"/>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2E888028-BD89-4623-9F8E-E0A8127623DA}"/>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D21E0179-7FA2-4899-B394-94BE4A02F722}"/>
                                            </p:graphicEl>
                                          </p:spTgt>
                                        </p:tgtEl>
                                        <p:attrNameLst>
                                          <p:attrName>style.visibility</p:attrName>
                                        </p:attrNameLst>
                                      </p:cBhvr>
                                      <p:to>
                                        <p:strVal val="visible"/>
                                      </p:to>
                                    </p:set>
                                    <p:anim calcmode="lin" valueType="num">
                                      <p:cBhvr additive="base">
                                        <p:cTn id="67" dur="500" fill="hold"/>
                                        <p:tgtEl>
                                          <p:spTgt spid="4">
                                            <p:graphicEl>
                                              <a:dgm id="{D21E0179-7FA2-4899-B394-94BE4A02F722}"/>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D21E0179-7FA2-4899-B394-94BE4A02F722}"/>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FE7441F1-8F49-4EA4-BBEA-3EED20B79D20}"/>
                                            </p:graphicEl>
                                          </p:spTgt>
                                        </p:tgtEl>
                                        <p:attrNameLst>
                                          <p:attrName>style.visibility</p:attrName>
                                        </p:attrNameLst>
                                      </p:cBhvr>
                                      <p:to>
                                        <p:strVal val="visible"/>
                                      </p:to>
                                    </p:set>
                                    <p:anim calcmode="lin" valueType="num">
                                      <p:cBhvr additive="base">
                                        <p:cTn id="73" dur="500" fill="hold"/>
                                        <p:tgtEl>
                                          <p:spTgt spid="4">
                                            <p:graphicEl>
                                              <a:dgm id="{FE7441F1-8F49-4EA4-BBEA-3EED20B79D20}"/>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FE7441F1-8F49-4EA4-BBEA-3EED20B79D20}"/>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2914759E-4F2B-4B95-B5E1-51149CA62278}"/>
                                            </p:graphicEl>
                                          </p:spTgt>
                                        </p:tgtEl>
                                        <p:attrNameLst>
                                          <p:attrName>style.visibility</p:attrName>
                                        </p:attrNameLst>
                                      </p:cBhvr>
                                      <p:to>
                                        <p:strVal val="visible"/>
                                      </p:to>
                                    </p:set>
                                    <p:anim calcmode="lin" valueType="num">
                                      <p:cBhvr additive="base">
                                        <p:cTn id="77" dur="500" fill="hold"/>
                                        <p:tgtEl>
                                          <p:spTgt spid="4">
                                            <p:graphicEl>
                                              <a:dgm id="{2914759E-4F2B-4B95-B5E1-51149CA62278}"/>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2914759E-4F2B-4B95-B5E1-51149CA62278}"/>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
                                            <p:graphicEl>
                                              <a:dgm id="{05125BDD-C2E5-4436-ADE5-EA616F8472B1}"/>
                                            </p:graphicEl>
                                          </p:spTgt>
                                        </p:tgtEl>
                                        <p:attrNameLst>
                                          <p:attrName>style.visibility</p:attrName>
                                        </p:attrNameLst>
                                      </p:cBhvr>
                                      <p:to>
                                        <p:strVal val="visible"/>
                                      </p:to>
                                    </p:set>
                                    <p:anim calcmode="lin" valueType="num">
                                      <p:cBhvr additive="base">
                                        <p:cTn id="83" dur="500" fill="hold"/>
                                        <p:tgtEl>
                                          <p:spTgt spid="4">
                                            <p:graphicEl>
                                              <a:dgm id="{05125BDD-C2E5-4436-ADE5-EA616F8472B1}"/>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05125BDD-C2E5-4436-ADE5-EA616F8472B1}"/>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6DCE86C9-4F42-4789-8745-122B50A59096}"/>
                                            </p:graphicEl>
                                          </p:spTgt>
                                        </p:tgtEl>
                                        <p:attrNameLst>
                                          <p:attrName>style.visibility</p:attrName>
                                        </p:attrNameLst>
                                      </p:cBhvr>
                                      <p:to>
                                        <p:strVal val="visible"/>
                                      </p:to>
                                    </p:set>
                                    <p:anim calcmode="lin" valueType="num">
                                      <p:cBhvr additive="base">
                                        <p:cTn id="87" dur="500" fill="hold"/>
                                        <p:tgtEl>
                                          <p:spTgt spid="4">
                                            <p:graphicEl>
                                              <a:dgm id="{6DCE86C9-4F42-4789-8745-122B50A59096}"/>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6DCE86C9-4F42-4789-8745-122B50A59096}"/>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
                                            <p:graphicEl>
                                              <a:dgm id="{7D25DA6F-9089-4EA3-8ECA-F0E5D5B44D51}"/>
                                            </p:graphicEl>
                                          </p:spTgt>
                                        </p:tgtEl>
                                        <p:attrNameLst>
                                          <p:attrName>style.visibility</p:attrName>
                                        </p:attrNameLst>
                                      </p:cBhvr>
                                      <p:to>
                                        <p:strVal val="visible"/>
                                      </p:to>
                                    </p:set>
                                    <p:anim calcmode="lin" valueType="num">
                                      <p:cBhvr additive="base">
                                        <p:cTn id="93" dur="500" fill="hold"/>
                                        <p:tgtEl>
                                          <p:spTgt spid="4">
                                            <p:graphicEl>
                                              <a:dgm id="{7D25DA6F-9089-4EA3-8ECA-F0E5D5B44D51}"/>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7D25DA6F-9089-4EA3-8ECA-F0E5D5B44D51}"/>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93DA06DD-F461-42C7-8442-BBE1A28D0D62}"/>
                                            </p:graphicEl>
                                          </p:spTgt>
                                        </p:tgtEl>
                                        <p:attrNameLst>
                                          <p:attrName>style.visibility</p:attrName>
                                        </p:attrNameLst>
                                      </p:cBhvr>
                                      <p:to>
                                        <p:strVal val="visible"/>
                                      </p:to>
                                    </p:set>
                                    <p:anim calcmode="lin" valueType="num">
                                      <p:cBhvr additive="base">
                                        <p:cTn id="97" dur="500" fill="hold"/>
                                        <p:tgtEl>
                                          <p:spTgt spid="4">
                                            <p:graphicEl>
                                              <a:dgm id="{93DA06DD-F461-42C7-8442-BBE1A28D0D62}"/>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93DA06DD-F461-42C7-8442-BBE1A28D0D62}"/>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graphicEl>
                                              <a:dgm id="{E609A949-1DF8-4648-9070-5F50DCA3536C}"/>
                                            </p:graphicEl>
                                          </p:spTgt>
                                        </p:tgtEl>
                                        <p:attrNameLst>
                                          <p:attrName>style.visibility</p:attrName>
                                        </p:attrNameLst>
                                      </p:cBhvr>
                                      <p:to>
                                        <p:strVal val="visible"/>
                                      </p:to>
                                    </p:set>
                                    <p:anim calcmode="lin" valueType="num">
                                      <p:cBhvr additive="base">
                                        <p:cTn id="103" dur="500" fill="hold"/>
                                        <p:tgtEl>
                                          <p:spTgt spid="4">
                                            <p:graphicEl>
                                              <a:dgm id="{E609A949-1DF8-4648-9070-5F50DCA3536C}"/>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E609A949-1DF8-4648-9070-5F50DCA3536C}"/>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
                                            <p:graphicEl>
                                              <a:dgm id="{6A8AECC0-52EB-4C3E-BE12-023ECF67FF86}"/>
                                            </p:graphicEl>
                                          </p:spTgt>
                                        </p:tgtEl>
                                        <p:attrNameLst>
                                          <p:attrName>style.visibility</p:attrName>
                                        </p:attrNameLst>
                                      </p:cBhvr>
                                      <p:to>
                                        <p:strVal val="visible"/>
                                      </p:to>
                                    </p:set>
                                    <p:anim calcmode="lin" valueType="num">
                                      <p:cBhvr additive="base">
                                        <p:cTn id="107" dur="500" fill="hold"/>
                                        <p:tgtEl>
                                          <p:spTgt spid="4">
                                            <p:graphicEl>
                                              <a:dgm id="{6A8AECC0-52EB-4C3E-BE12-023ECF67FF86}"/>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graphicEl>
                                              <a:dgm id="{6A8AECC0-52EB-4C3E-BE12-023ECF67FF8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درس سی ام</a:t>
            </a:r>
            <a:b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شیوه های برخورد  با انبیا</a:t>
            </a:r>
            <a:endParaRPr lang="fa-IR"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graphicFrame>
        <p:nvGraphicFramePr>
          <p:cNvPr id="6" name="Content Placeholder 5"/>
          <p:cNvGraphicFramePr>
            <a:graphicFrameLocks noGrp="1"/>
          </p:cNvGraphicFramePr>
          <p:nvPr>
            <p:ph idx="1"/>
          </p:nvPr>
        </p:nvGraphicFramePr>
        <p:xfrm>
          <a:off x="0" y="357166"/>
          <a:ext cx="9144000"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D77D719E-8412-42EC-A534-A5B48B7F131E}"/>
                                            </p:graphicEl>
                                          </p:spTgt>
                                        </p:tgtEl>
                                        <p:attrNameLst>
                                          <p:attrName>style.visibility</p:attrName>
                                        </p:attrNameLst>
                                      </p:cBhvr>
                                      <p:to>
                                        <p:strVal val="visible"/>
                                      </p:to>
                                    </p:set>
                                    <p:animEffect transition="in" filter="wipe(down)">
                                      <p:cBhvr>
                                        <p:cTn id="7" dur="500"/>
                                        <p:tgtEl>
                                          <p:spTgt spid="6">
                                            <p:graphicEl>
                                              <a:dgm id="{D77D719E-8412-42EC-A534-A5B48B7F131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C43BCB7E-CA3B-4BC5-AEC8-7AC7CB38523D}"/>
                                            </p:graphicEl>
                                          </p:spTgt>
                                        </p:tgtEl>
                                        <p:attrNameLst>
                                          <p:attrName>style.visibility</p:attrName>
                                        </p:attrNameLst>
                                      </p:cBhvr>
                                      <p:to>
                                        <p:strVal val="visible"/>
                                      </p:to>
                                    </p:set>
                                    <p:animEffect transition="in" filter="wipe(down)">
                                      <p:cBhvr>
                                        <p:cTn id="12" dur="500"/>
                                        <p:tgtEl>
                                          <p:spTgt spid="6">
                                            <p:graphicEl>
                                              <a:dgm id="{C43BCB7E-CA3B-4BC5-AEC8-7AC7CB38523D}"/>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20CC3C59-AFB7-4489-B996-619383C401A5}"/>
                                            </p:graphicEl>
                                          </p:spTgt>
                                        </p:tgtEl>
                                        <p:attrNameLst>
                                          <p:attrName>style.visibility</p:attrName>
                                        </p:attrNameLst>
                                      </p:cBhvr>
                                      <p:to>
                                        <p:strVal val="visible"/>
                                      </p:to>
                                    </p:set>
                                    <p:animEffect transition="in" filter="wipe(down)">
                                      <p:cBhvr>
                                        <p:cTn id="15" dur="500"/>
                                        <p:tgtEl>
                                          <p:spTgt spid="6">
                                            <p:graphicEl>
                                              <a:dgm id="{20CC3C59-AFB7-4489-B996-619383C401A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A3A005B5-27D7-400F-8F22-791416E45AF5}"/>
                                            </p:graphicEl>
                                          </p:spTgt>
                                        </p:tgtEl>
                                        <p:attrNameLst>
                                          <p:attrName>style.visibility</p:attrName>
                                        </p:attrNameLst>
                                      </p:cBhvr>
                                      <p:to>
                                        <p:strVal val="visible"/>
                                      </p:to>
                                    </p:set>
                                    <p:animEffect transition="in" filter="wipe(down)">
                                      <p:cBhvr>
                                        <p:cTn id="20" dur="500"/>
                                        <p:tgtEl>
                                          <p:spTgt spid="6">
                                            <p:graphicEl>
                                              <a:dgm id="{A3A005B5-27D7-400F-8F22-791416E45AF5}"/>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F7C6708F-D85F-48C1-906B-0F04979CA7B7}"/>
                                            </p:graphicEl>
                                          </p:spTgt>
                                        </p:tgtEl>
                                        <p:attrNameLst>
                                          <p:attrName>style.visibility</p:attrName>
                                        </p:attrNameLst>
                                      </p:cBhvr>
                                      <p:to>
                                        <p:strVal val="visible"/>
                                      </p:to>
                                    </p:set>
                                    <p:animEffect transition="in" filter="wipe(down)">
                                      <p:cBhvr>
                                        <p:cTn id="23" dur="500"/>
                                        <p:tgtEl>
                                          <p:spTgt spid="6">
                                            <p:graphicEl>
                                              <a:dgm id="{F7C6708F-D85F-48C1-906B-0F04979CA7B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A19E975E-190D-42D2-83E8-E8B279D5D89D}"/>
                                            </p:graphicEl>
                                          </p:spTgt>
                                        </p:tgtEl>
                                        <p:attrNameLst>
                                          <p:attrName>style.visibility</p:attrName>
                                        </p:attrNameLst>
                                      </p:cBhvr>
                                      <p:to>
                                        <p:strVal val="visible"/>
                                      </p:to>
                                    </p:set>
                                    <p:animEffect transition="in" filter="wipe(down)">
                                      <p:cBhvr>
                                        <p:cTn id="28" dur="500"/>
                                        <p:tgtEl>
                                          <p:spTgt spid="6">
                                            <p:graphicEl>
                                              <a:dgm id="{A19E975E-190D-42D2-83E8-E8B279D5D89D}"/>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6EB474A2-E7B2-4641-ADF5-53758CCD88EE}"/>
                                            </p:graphicEl>
                                          </p:spTgt>
                                        </p:tgtEl>
                                        <p:attrNameLst>
                                          <p:attrName>style.visibility</p:attrName>
                                        </p:attrNameLst>
                                      </p:cBhvr>
                                      <p:to>
                                        <p:strVal val="visible"/>
                                      </p:to>
                                    </p:set>
                                    <p:animEffect transition="in" filter="wipe(down)">
                                      <p:cBhvr>
                                        <p:cTn id="31" dur="500"/>
                                        <p:tgtEl>
                                          <p:spTgt spid="6">
                                            <p:graphicEl>
                                              <a:dgm id="{6EB474A2-E7B2-4641-ADF5-53758CCD88EE}"/>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D86807F5-89F1-4B7B-93A3-661F220B5C0A}"/>
                                            </p:graphicEl>
                                          </p:spTgt>
                                        </p:tgtEl>
                                        <p:attrNameLst>
                                          <p:attrName>style.visibility</p:attrName>
                                        </p:attrNameLst>
                                      </p:cBhvr>
                                      <p:to>
                                        <p:strVal val="visible"/>
                                      </p:to>
                                    </p:set>
                                    <p:animEffect transition="in" filter="wipe(down)">
                                      <p:cBhvr>
                                        <p:cTn id="36" dur="500"/>
                                        <p:tgtEl>
                                          <p:spTgt spid="6">
                                            <p:graphicEl>
                                              <a:dgm id="{D86807F5-89F1-4B7B-93A3-661F220B5C0A}"/>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F8ED1063-8F4F-4AA0-BD52-8E94720A3EAE}"/>
                                            </p:graphicEl>
                                          </p:spTgt>
                                        </p:tgtEl>
                                        <p:attrNameLst>
                                          <p:attrName>style.visibility</p:attrName>
                                        </p:attrNameLst>
                                      </p:cBhvr>
                                      <p:to>
                                        <p:strVal val="visible"/>
                                      </p:to>
                                    </p:set>
                                    <p:animEffect transition="in" filter="wipe(down)">
                                      <p:cBhvr>
                                        <p:cTn id="39" dur="500"/>
                                        <p:tgtEl>
                                          <p:spTgt spid="6">
                                            <p:graphicEl>
                                              <a:dgm id="{F8ED1063-8F4F-4AA0-BD52-8E94720A3EA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192182F8-C261-4035-88CF-4CD0BC763BB5}"/>
                                            </p:graphicEl>
                                          </p:spTgt>
                                        </p:tgtEl>
                                        <p:attrNameLst>
                                          <p:attrName>style.visibility</p:attrName>
                                        </p:attrNameLst>
                                      </p:cBhvr>
                                      <p:to>
                                        <p:strVal val="visible"/>
                                      </p:to>
                                    </p:set>
                                    <p:animEffect transition="in" filter="wipe(down)">
                                      <p:cBhvr>
                                        <p:cTn id="44" dur="500"/>
                                        <p:tgtEl>
                                          <p:spTgt spid="6">
                                            <p:graphicEl>
                                              <a:dgm id="{192182F8-C261-4035-88CF-4CD0BC763BB5}"/>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52E58585-FF0D-43DF-AB8F-5C9C8FA15490}"/>
                                            </p:graphicEl>
                                          </p:spTgt>
                                        </p:tgtEl>
                                        <p:attrNameLst>
                                          <p:attrName>style.visibility</p:attrName>
                                        </p:attrNameLst>
                                      </p:cBhvr>
                                      <p:to>
                                        <p:strVal val="visible"/>
                                      </p:to>
                                    </p:set>
                                    <p:animEffect transition="in" filter="wipe(down)">
                                      <p:cBhvr>
                                        <p:cTn id="47" dur="500"/>
                                        <p:tgtEl>
                                          <p:spTgt spid="6">
                                            <p:graphicEl>
                                              <a:dgm id="{52E58585-FF0D-43DF-AB8F-5C9C8FA15490}"/>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30F23827-58C5-48DA-93B6-D0879B1AEF07}"/>
                                            </p:graphicEl>
                                          </p:spTgt>
                                        </p:tgtEl>
                                        <p:attrNameLst>
                                          <p:attrName>style.visibility</p:attrName>
                                        </p:attrNameLst>
                                      </p:cBhvr>
                                      <p:to>
                                        <p:strVal val="visible"/>
                                      </p:to>
                                    </p:set>
                                    <p:animEffect transition="in" filter="wipe(down)">
                                      <p:cBhvr>
                                        <p:cTn id="52" dur="500"/>
                                        <p:tgtEl>
                                          <p:spTgt spid="6">
                                            <p:graphicEl>
                                              <a:dgm id="{30F23827-58C5-48DA-93B6-D0879B1AEF07}"/>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graphicEl>
                                              <a:dgm id="{28E989FC-01F7-40C8-B506-419B96F83701}"/>
                                            </p:graphicEl>
                                          </p:spTgt>
                                        </p:tgtEl>
                                        <p:attrNameLst>
                                          <p:attrName>style.visibility</p:attrName>
                                        </p:attrNameLst>
                                      </p:cBhvr>
                                      <p:to>
                                        <p:strVal val="visible"/>
                                      </p:to>
                                    </p:set>
                                    <p:animEffect transition="in" filter="wipe(down)">
                                      <p:cBhvr>
                                        <p:cTn id="55" dur="500"/>
                                        <p:tgtEl>
                                          <p:spTgt spid="6">
                                            <p:graphicEl>
                                              <a:dgm id="{28E989FC-01F7-40C8-B506-419B96F83701}"/>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graphicEl>
                                              <a:dgm id="{EF6648BC-5C6E-466D-B7E3-62BC3BBFF3F1}"/>
                                            </p:graphicEl>
                                          </p:spTgt>
                                        </p:tgtEl>
                                        <p:attrNameLst>
                                          <p:attrName>style.visibility</p:attrName>
                                        </p:attrNameLst>
                                      </p:cBhvr>
                                      <p:to>
                                        <p:strVal val="visible"/>
                                      </p:to>
                                    </p:set>
                                    <p:animEffect transition="in" filter="wipe(down)">
                                      <p:cBhvr>
                                        <p:cTn id="60" dur="500"/>
                                        <p:tgtEl>
                                          <p:spTgt spid="6">
                                            <p:graphicEl>
                                              <a:dgm id="{EF6648BC-5C6E-466D-B7E3-62BC3BBFF3F1}"/>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6">
                                            <p:graphicEl>
                                              <a:dgm id="{DFB3B5F6-E9A7-4401-9DB6-E76336C2A57C}"/>
                                            </p:graphicEl>
                                          </p:spTgt>
                                        </p:tgtEl>
                                        <p:attrNameLst>
                                          <p:attrName>style.visibility</p:attrName>
                                        </p:attrNameLst>
                                      </p:cBhvr>
                                      <p:to>
                                        <p:strVal val="visible"/>
                                      </p:to>
                                    </p:set>
                                    <p:animEffect transition="in" filter="wipe(down)">
                                      <p:cBhvr>
                                        <p:cTn id="63" dur="500"/>
                                        <p:tgtEl>
                                          <p:spTgt spid="6">
                                            <p:graphicEl>
                                              <a:dgm id="{DFB3B5F6-E9A7-4401-9DB6-E76336C2A57C}"/>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6">
                                            <p:graphicEl>
                                              <a:dgm id="{65E9B4BE-5E1F-4553-9646-017285686195}"/>
                                            </p:graphicEl>
                                          </p:spTgt>
                                        </p:tgtEl>
                                        <p:attrNameLst>
                                          <p:attrName>style.visibility</p:attrName>
                                        </p:attrNameLst>
                                      </p:cBhvr>
                                      <p:to>
                                        <p:strVal val="visible"/>
                                      </p:to>
                                    </p:set>
                                    <p:animEffect transition="in" filter="wipe(down)">
                                      <p:cBhvr>
                                        <p:cTn id="68" dur="500"/>
                                        <p:tgtEl>
                                          <p:spTgt spid="6">
                                            <p:graphicEl>
                                              <a:dgm id="{65E9B4BE-5E1F-4553-9646-017285686195}"/>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6">
                                            <p:graphicEl>
                                              <a:dgm id="{C65907AB-99A2-4B71-924C-9358B6BD7A27}"/>
                                            </p:graphicEl>
                                          </p:spTgt>
                                        </p:tgtEl>
                                        <p:attrNameLst>
                                          <p:attrName>style.visibility</p:attrName>
                                        </p:attrNameLst>
                                      </p:cBhvr>
                                      <p:to>
                                        <p:strVal val="visible"/>
                                      </p:to>
                                    </p:set>
                                    <p:animEffect transition="in" filter="wipe(down)">
                                      <p:cBhvr>
                                        <p:cTn id="71" dur="500"/>
                                        <p:tgtEl>
                                          <p:spTgt spid="6">
                                            <p:graphicEl>
                                              <a:dgm id="{C65907AB-99A2-4B71-924C-9358B6BD7A27}"/>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6">
                                            <p:graphicEl>
                                              <a:dgm id="{834C3CF7-5847-4556-9794-2758CADA7C7A}"/>
                                            </p:graphicEl>
                                          </p:spTgt>
                                        </p:tgtEl>
                                        <p:attrNameLst>
                                          <p:attrName>style.visibility</p:attrName>
                                        </p:attrNameLst>
                                      </p:cBhvr>
                                      <p:to>
                                        <p:strVal val="visible"/>
                                      </p:to>
                                    </p:set>
                                    <p:animEffect transition="in" filter="wipe(down)">
                                      <p:cBhvr>
                                        <p:cTn id="76" dur="500"/>
                                        <p:tgtEl>
                                          <p:spTgt spid="6">
                                            <p:graphicEl>
                                              <a:dgm id="{834C3CF7-5847-4556-9794-2758CADA7C7A}"/>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6">
                                            <p:graphicEl>
                                              <a:dgm id="{1066390D-E4D5-439A-981B-CC225D343988}"/>
                                            </p:graphicEl>
                                          </p:spTgt>
                                        </p:tgtEl>
                                        <p:attrNameLst>
                                          <p:attrName>style.visibility</p:attrName>
                                        </p:attrNameLst>
                                      </p:cBhvr>
                                      <p:to>
                                        <p:strVal val="visible"/>
                                      </p:to>
                                    </p:set>
                                    <p:animEffect transition="in" filter="wipe(down)">
                                      <p:cBhvr>
                                        <p:cTn id="79" dur="500"/>
                                        <p:tgtEl>
                                          <p:spTgt spid="6">
                                            <p:graphicEl>
                                              <a:dgm id="{1066390D-E4D5-439A-981B-CC225D343988}"/>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6">
                                            <p:graphicEl>
                                              <a:dgm id="{2647EA62-DA1A-42EF-B9C4-25BB9494B78F}"/>
                                            </p:graphicEl>
                                          </p:spTgt>
                                        </p:tgtEl>
                                        <p:attrNameLst>
                                          <p:attrName>style.visibility</p:attrName>
                                        </p:attrNameLst>
                                      </p:cBhvr>
                                      <p:to>
                                        <p:strVal val="visible"/>
                                      </p:to>
                                    </p:set>
                                    <p:animEffect transition="in" filter="wipe(down)">
                                      <p:cBhvr>
                                        <p:cTn id="84" dur="500"/>
                                        <p:tgtEl>
                                          <p:spTgt spid="6">
                                            <p:graphicEl>
                                              <a:dgm id="{2647EA62-DA1A-42EF-B9C4-25BB9494B78F}"/>
                                            </p:graphicEl>
                                          </p:spTgt>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6">
                                            <p:graphicEl>
                                              <a:dgm id="{34AB2E29-9665-4229-92FF-8E2AD387F2BA}"/>
                                            </p:graphicEl>
                                          </p:spTgt>
                                        </p:tgtEl>
                                        <p:attrNameLst>
                                          <p:attrName>style.visibility</p:attrName>
                                        </p:attrNameLst>
                                      </p:cBhvr>
                                      <p:to>
                                        <p:strVal val="visible"/>
                                      </p:to>
                                    </p:set>
                                    <p:animEffect transition="in" filter="wipe(down)">
                                      <p:cBhvr>
                                        <p:cTn id="87" dur="500"/>
                                        <p:tgtEl>
                                          <p:spTgt spid="6">
                                            <p:graphicEl>
                                              <a:dgm id="{34AB2E29-9665-4229-92FF-8E2AD387F2BA}"/>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6">
                                            <p:graphicEl>
                                              <a:dgm id="{096B71F9-7CAB-458D-9A21-C4532095E500}"/>
                                            </p:graphicEl>
                                          </p:spTgt>
                                        </p:tgtEl>
                                        <p:attrNameLst>
                                          <p:attrName>style.visibility</p:attrName>
                                        </p:attrNameLst>
                                      </p:cBhvr>
                                      <p:to>
                                        <p:strVal val="visible"/>
                                      </p:to>
                                    </p:set>
                                    <p:animEffect transition="in" filter="wipe(down)">
                                      <p:cBhvr>
                                        <p:cTn id="92" dur="500"/>
                                        <p:tgtEl>
                                          <p:spTgt spid="6">
                                            <p:graphicEl>
                                              <a:dgm id="{096B71F9-7CAB-458D-9A21-C4532095E500}"/>
                                            </p:graphicEl>
                                          </p:spTgt>
                                        </p:tgtEl>
                                      </p:cBhvr>
                                    </p:animEffect>
                                  </p:childTnLst>
                                </p:cTn>
                              </p:par>
                              <p:par>
                                <p:cTn id="93" presetID="22" presetClass="entr" presetSubtype="4" fill="hold" grpId="0" nodeType="withEffect">
                                  <p:stCondLst>
                                    <p:cond delay="0"/>
                                  </p:stCondLst>
                                  <p:childTnLst>
                                    <p:set>
                                      <p:cBhvr>
                                        <p:cTn id="94" dur="1" fill="hold">
                                          <p:stCondLst>
                                            <p:cond delay="0"/>
                                          </p:stCondLst>
                                        </p:cTn>
                                        <p:tgtEl>
                                          <p:spTgt spid="6">
                                            <p:graphicEl>
                                              <a:dgm id="{62921A78-64E4-4570-925B-7ED47E2ECF56}"/>
                                            </p:graphicEl>
                                          </p:spTgt>
                                        </p:tgtEl>
                                        <p:attrNameLst>
                                          <p:attrName>style.visibility</p:attrName>
                                        </p:attrNameLst>
                                      </p:cBhvr>
                                      <p:to>
                                        <p:strVal val="visible"/>
                                      </p:to>
                                    </p:set>
                                    <p:animEffect transition="in" filter="wipe(down)">
                                      <p:cBhvr>
                                        <p:cTn id="95" dur="500"/>
                                        <p:tgtEl>
                                          <p:spTgt spid="6">
                                            <p:graphicEl>
                                              <a:dgm id="{62921A78-64E4-4570-925B-7ED47E2ECF56}"/>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6">
                                            <p:graphicEl>
                                              <a:dgm id="{E2175640-EADC-4F8A-B099-74AFD804D64F}"/>
                                            </p:graphicEl>
                                          </p:spTgt>
                                        </p:tgtEl>
                                        <p:attrNameLst>
                                          <p:attrName>style.visibility</p:attrName>
                                        </p:attrNameLst>
                                      </p:cBhvr>
                                      <p:to>
                                        <p:strVal val="visible"/>
                                      </p:to>
                                    </p:set>
                                    <p:animEffect transition="in" filter="wipe(down)">
                                      <p:cBhvr>
                                        <p:cTn id="100" dur="500"/>
                                        <p:tgtEl>
                                          <p:spTgt spid="6">
                                            <p:graphicEl>
                                              <a:dgm id="{E2175640-EADC-4F8A-B099-74AFD804D64F}"/>
                                            </p:graphicEl>
                                          </p:spTgt>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6">
                                            <p:graphicEl>
                                              <a:dgm id="{8162BA6D-0F8E-4EDD-B502-CF5089AC0F25}"/>
                                            </p:graphicEl>
                                          </p:spTgt>
                                        </p:tgtEl>
                                        <p:attrNameLst>
                                          <p:attrName>style.visibility</p:attrName>
                                        </p:attrNameLst>
                                      </p:cBhvr>
                                      <p:to>
                                        <p:strVal val="visible"/>
                                      </p:to>
                                    </p:set>
                                    <p:animEffect transition="in" filter="wipe(down)">
                                      <p:cBhvr>
                                        <p:cTn id="103" dur="500"/>
                                        <p:tgtEl>
                                          <p:spTgt spid="6">
                                            <p:graphicEl>
                                              <a:dgm id="{8162BA6D-0F8E-4EDD-B502-CF5089AC0F25}"/>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6">
                                            <p:graphicEl>
                                              <a:dgm id="{7D0CDFF4-2965-4989-8503-404720D678EA}"/>
                                            </p:graphicEl>
                                          </p:spTgt>
                                        </p:tgtEl>
                                        <p:attrNameLst>
                                          <p:attrName>style.visibility</p:attrName>
                                        </p:attrNameLst>
                                      </p:cBhvr>
                                      <p:to>
                                        <p:strVal val="visible"/>
                                      </p:to>
                                    </p:set>
                                    <p:animEffect transition="in" filter="wipe(down)">
                                      <p:cBhvr>
                                        <p:cTn id="108" dur="500"/>
                                        <p:tgtEl>
                                          <p:spTgt spid="6">
                                            <p:graphicEl>
                                              <a:dgm id="{7D0CDFF4-2965-4989-8503-404720D678EA}"/>
                                            </p:graphicEl>
                                          </p:spTgt>
                                        </p:tgtEl>
                                      </p:cBhvr>
                                    </p:animEffect>
                                  </p:childTnLst>
                                </p:cTn>
                              </p:par>
                              <p:par>
                                <p:cTn id="109" presetID="22" presetClass="entr" presetSubtype="4" fill="hold" grpId="0" nodeType="withEffect">
                                  <p:stCondLst>
                                    <p:cond delay="0"/>
                                  </p:stCondLst>
                                  <p:childTnLst>
                                    <p:set>
                                      <p:cBhvr>
                                        <p:cTn id="110" dur="1" fill="hold">
                                          <p:stCondLst>
                                            <p:cond delay="0"/>
                                          </p:stCondLst>
                                        </p:cTn>
                                        <p:tgtEl>
                                          <p:spTgt spid="6">
                                            <p:graphicEl>
                                              <a:dgm id="{C22F72FF-1BF9-4086-8D78-A2ACDA7F28F6}"/>
                                            </p:graphicEl>
                                          </p:spTgt>
                                        </p:tgtEl>
                                        <p:attrNameLst>
                                          <p:attrName>style.visibility</p:attrName>
                                        </p:attrNameLst>
                                      </p:cBhvr>
                                      <p:to>
                                        <p:strVal val="visible"/>
                                      </p:to>
                                    </p:set>
                                    <p:animEffect transition="in" filter="wipe(down)">
                                      <p:cBhvr>
                                        <p:cTn id="111" dur="500"/>
                                        <p:tgtEl>
                                          <p:spTgt spid="6">
                                            <p:graphicEl>
                                              <a:dgm id="{C22F72FF-1BF9-4086-8D78-A2ACDA7F28F6}"/>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4" fill="hold" grpId="0" nodeType="clickEffect">
                                  <p:stCondLst>
                                    <p:cond delay="0"/>
                                  </p:stCondLst>
                                  <p:childTnLst>
                                    <p:set>
                                      <p:cBhvr>
                                        <p:cTn id="115" dur="1" fill="hold">
                                          <p:stCondLst>
                                            <p:cond delay="0"/>
                                          </p:stCondLst>
                                        </p:cTn>
                                        <p:tgtEl>
                                          <p:spTgt spid="6">
                                            <p:graphicEl>
                                              <a:dgm id="{087B9066-58FC-4381-B1FF-210E583F4447}"/>
                                            </p:graphicEl>
                                          </p:spTgt>
                                        </p:tgtEl>
                                        <p:attrNameLst>
                                          <p:attrName>style.visibility</p:attrName>
                                        </p:attrNameLst>
                                      </p:cBhvr>
                                      <p:to>
                                        <p:strVal val="visible"/>
                                      </p:to>
                                    </p:set>
                                    <p:animEffect transition="in" filter="wipe(down)">
                                      <p:cBhvr>
                                        <p:cTn id="116" dur="500"/>
                                        <p:tgtEl>
                                          <p:spTgt spid="6">
                                            <p:graphicEl>
                                              <a:dgm id="{087B9066-58FC-4381-B1FF-210E583F4447}"/>
                                            </p:graphicEl>
                                          </p:spTgt>
                                        </p:tgtEl>
                                      </p:cBhvr>
                                    </p:animEffect>
                                  </p:childTnLst>
                                </p:cTn>
                              </p:par>
                              <p:par>
                                <p:cTn id="117" presetID="22" presetClass="entr" presetSubtype="4" fill="hold" grpId="0" nodeType="withEffect">
                                  <p:stCondLst>
                                    <p:cond delay="0"/>
                                  </p:stCondLst>
                                  <p:childTnLst>
                                    <p:set>
                                      <p:cBhvr>
                                        <p:cTn id="118" dur="1" fill="hold">
                                          <p:stCondLst>
                                            <p:cond delay="0"/>
                                          </p:stCondLst>
                                        </p:cTn>
                                        <p:tgtEl>
                                          <p:spTgt spid="6">
                                            <p:graphicEl>
                                              <a:dgm id="{75F4CAD9-6CB3-4E91-AC49-A7552050099D}"/>
                                            </p:graphicEl>
                                          </p:spTgt>
                                        </p:tgtEl>
                                        <p:attrNameLst>
                                          <p:attrName>style.visibility</p:attrName>
                                        </p:attrNameLst>
                                      </p:cBhvr>
                                      <p:to>
                                        <p:strVal val="visible"/>
                                      </p:to>
                                    </p:set>
                                    <p:animEffect transition="in" filter="wipe(down)">
                                      <p:cBhvr>
                                        <p:cTn id="119" dur="500"/>
                                        <p:tgtEl>
                                          <p:spTgt spid="6">
                                            <p:graphicEl>
                                              <a:dgm id="{75F4CAD9-6CB3-4E91-AC49-A7552050099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درس سی ام</a:t>
            </a:r>
            <a:br>
              <a:rPr lang="fa-IR"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b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rPr>
              <a:t>برخی از سنت های الهی در تدبیر جامعه</a:t>
            </a:r>
            <a:endParaRPr lang="fa-IR" sz="36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Titr" pitchFamily="2" charset="-78"/>
            </a:endParaRPr>
          </a:p>
        </p:txBody>
      </p:sp>
      <p:graphicFrame>
        <p:nvGraphicFramePr>
          <p:cNvPr id="5" name="Content Placeholder 4"/>
          <p:cNvGraphicFramePr>
            <a:graphicFrameLocks noGrp="1"/>
          </p:cNvGraphicFramePr>
          <p:nvPr>
            <p:ph idx="1"/>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C6D19626-39CB-4F81-896F-BDE2F0AEC998}"/>
                                            </p:graphicEl>
                                          </p:spTgt>
                                        </p:tgtEl>
                                        <p:attrNameLst>
                                          <p:attrName>style.visibility</p:attrName>
                                        </p:attrNameLst>
                                      </p:cBhvr>
                                      <p:to>
                                        <p:strVal val="visible"/>
                                      </p:to>
                                    </p:set>
                                    <p:animEffect transition="in" filter="wipe(down)">
                                      <p:cBhvr>
                                        <p:cTn id="7" dur="500"/>
                                        <p:tgtEl>
                                          <p:spTgt spid="5">
                                            <p:graphicEl>
                                              <a:dgm id="{C6D19626-39CB-4F81-896F-BDE2F0AEC9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5D007F13-C27B-4A8F-986C-8DBB266E8761}"/>
                                            </p:graphicEl>
                                          </p:spTgt>
                                        </p:tgtEl>
                                        <p:attrNameLst>
                                          <p:attrName>style.visibility</p:attrName>
                                        </p:attrNameLst>
                                      </p:cBhvr>
                                      <p:to>
                                        <p:strVal val="visible"/>
                                      </p:to>
                                    </p:set>
                                    <p:animEffect transition="in" filter="wipe(down)">
                                      <p:cBhvr>
                                        <p:cTn id="12" dur="500"/>
                                        <p:tgtEl>
                                          <p:spTgt spid="5">
                                            <p:graphicEl>
                                              <a:dgm id="{5D007F13-C27B-4A8F-986C-8DBB266E8761}"/>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graphicEl>
                                              <a:dgm id="{E2173716-C6A3-497D-9A14-94E1A61EC6E2}"/>
                                            </p:graphicEl>
                                          </p:spTgt>
                                        </p:tgtEl>
                                        <p:attrNameLst>
                                          <p:attrName>style.visibility</p:attrName>
                                        </p:attrNameLst>
                                      </p:cBhvr>
                                      <p:to>
                                        <p:strVal val="visible"/>
                                      </p:to>
                                    </p:set>
                                    <p:animEffect transition="in" filter="wipe(down)">
                                      <p:cBhvr>
                                        <p:cTn id="15" dur="500"/>
                                        <p:tgtEl>
                                          <p:spTgt spid="5">
                                            <p:graphicEl>
                                              <a:dgm id="{E2173716-C6A3-497D-9A14-94E1A61EC6E2}"/>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graphicEl>
                                              <a:dgm id="{0C9AE14A-9986-485A-8976-B79F3993B58A}"/>
                                            </p:graphicEl>
                                          </p:spTgt>
                                        </p:tgtEl>
                                        <p:attrNameLst>
                                          <p:attrName>style.visibility</p:attrName>
                                        </p:attrNameLst>
                                      </p:cBhvr>
                                      <p:to>
                                        <p:strVal val="visible"/>
                                      </p:to>
                                    </p:set>
                                    <p:animEffect transition="in" filter="wipe(down)">
                                      <p:cBhvr>
                                        <p:cTn id="20" dur="500"/>
                                        <p:tgtEl>
                                          <p:spTgt spid="5">
                                            <p:graphicEl>
                                              <a:dgm id="{0C9AE14A-9986-485A-8976-B79F3993B58A}"/>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
                                            <p:graphicEl>
                                              <a:dgm id="{BD657D76-FC88-4C5C-9A44-10F1136CDD29}"/>
                                            </p:graphicEl>
                                          </p:spTgt>
                                        </p:tgtEl>
                                        <p:attrNameLst>
                                          <p:attrName>style.visibility</p:attrName>
                                        </p:attrNameLst>
                                      </p:cBhvr>
                                      <p:to>
                                        <p:strVal val="visible"/>
                                      </p:to>
                                    </p:set>
                                    <p:animEffect transition="in" filter="wipe(down)">
                                      <p:cBhvr>
                                        <p:cTn id="23" dur="500"/>
                                        <p:tgtEl>
                                          <p:spTgt spid="5">
                                            <p:graphicEl>
                                              <a:dgm id="{BD657D76-FC88-4C5C-9A44-10F1136CDD2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graphicEl>
                                              <a:dgm id="{E192E8E5-BAA2-4C18-AAA6-033CF494E13B}"/>
                                            </p:graphicEl>
                                          </p:spTgt>
                                        </p:tgtEl>
                                        <p:attrNameLst>
                                          <p:attrName>style.visibility</p:attrName>
                                        </p:attrNameLst>
                                      </p:cBhvr>
                                      <p:to>
                                        <p:strVal val="visible"/>
                                      </p:to>
                                    </p:set>
                                    <p:animEffect transition="in" filter="wipe(down)">
                                      <p:cBhvr>
                                        <p:cTn id="28" dur="500"/>
                                        <p:tgtEl>
                                          <p:spTgt spid="5">
                                            <p:graphicEl>
                                              <a:dgm id="{E192E8E5-BAA2-4C18-AAA6-033CF494E13B}"/>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5">
                                            <p:graphicEl>
                                              <a:dgm id="{D57A9352-A1A2-4AC0-8A66-792D862F6A21}"/>
                                            </p:graphicEl>
                                          </p:spTgt>
                                        </p:tgtEl>
                                        <p:attrNameLst>
                                          <p:attrName>style.visibility</p:attrName>
                                        </p:attrNameLst>
                                      </p:cBhvr>
                                      <p:to>
                                        <p:strVal val="visible"/>
                                      </p:to>
                                    </p:set>
                                    <p:animEffect transition="in" filter="wipe(down)">
                                      <p:cBhvr>
                                        <p:cTn id="31" dur="500"/>
                                        <p:tgtEl>
                                          <p:spTgt spid="5">
                                            <p:graphicEl>
                                              <a:dgm id="{D57A9352-A1A2-4AC0-8A66-792D862F6A2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graphicEl>
                                              <a:dgm id="{506E4159-FDFC-44E6-8C19-AF7312D048B2}"/>
                                            </p:graphicEl>
                                          </p:spTgt>
                                        </p:tgtEl>
                                        <p:attrNameLst>
                                          <p:attrName>style.visibility</p:attrName>
                                        </p:attrNameLst>
                                      </p:cBhvr>
                                      <p:to>
                                        <p:strVal val="visible"/>
                                      </p:to>
                                    </p:set>
                                    <p:animEffect transition="in" filter="wipe(down)">
                                      <p:cBhvr>
                                        <p:cTn id="36" dur="500"/>
                                        <p:tgtEl>
                                          <p:spTgt spid="5">
                                            <p:graphicEl>
                                              <a:dgm id="{506E4159-FDFC-44E6-8C19-AF7312D048B2}"/>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graphicEl>
                                              <a:dgm id="{2149BEBE-C5F2-4A81-8B61-D8C5D2FDD84B}"/>
                                            </p:graphicEl>
                                          </p:spTgt>
                                        </p:tgtEl>
                                        <p:attrNameLst>
                                          <p:attrName>style.visibility</p:attrName>
                                        </p:attrNameLst>
                                      </p:cBhvr>
                                      <p:to>
                                        <p:strVal val="visible"/>
                                      </p:to>
                                    </p:set>
                                    <p:animEffect transition="in" filter="wipe(down)">
                                      <p:cBhvr>
                                        <p:cTn id="39" dur="500"/>
                                        <p:tgtEl>
                                          <p:spTgt spid="5">
                                            <p:graphicEl>
                                              <a:dgm id="{2149BEBE-C5F2-4A81-8B61-D8C5D2FDD84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
                                            <p:graphicEl>
                                              <a:dgm id="{2BCCC2CF-0E0D-4FB1-B45B-BBFBDF2D2400}"/>
                                            </p:graphicEl>
                                          </p:spTgt>
                                        </p:tgtEl>
                                        <p:attrNameLst>
                                          <p:attrName>style.visibility</p:attrName>
                                        </p:attrNameLst>
                                      </p:cBhvr>
                                      <p:to>
                                        <p:strVal val="visible"/>
                                      </p:to>
                                    </p:set>
                                    <p:animEffect transition="in" filter="wipe(down)">
                                      <p:cBhvr>
                                        <p:cTn id="44" dur="500"/>
                                        <p:tgtEl>
                                          <p:spTgt spid="5">
                                            <p:graphicEl>
                                              <a:dgm id="{2BCCC2CF-0E0D-4FB1-B45B-BBFBDF2D2400}"/>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5">
                                            <p:graphicEl>
                                              <a:dgm id="{4F092FDD-710E-47EA-8450-4ECA6AE279CC}"/>
                                            </p:graphicEl>
                                          </p:spTgt>
                                        </p:tgtEl>
                                        <p:attrNameLst>
                                          <p:attrName>style.visibility</p:attrName>
                                        </p:attrNameLst>
                                      </p:cBhvr>
                                      <p:to>
                                        <p:strVal val="visible"/>
                                      </p:to>
                                    </p:set>
                                    <p:animEffect transition="in" filter="wipe(down)">
                                      <p:cBhvr>
                                        <p:cTn id="47" dur="500"/>
                                        <p:tgtEl>
                                          <p:spTgt spid="5">
                                            <p:graphicEl>
                                              <a:dgm id="{4F092FDD-710E-47EA-8450-4ECA6AE279C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graphicEl>
                                              <a:dgm id="{CC2846C7-F903-41DD-9078-5D5BF9DAAE4F}"/>
                                            </p:graphicEl>
                                          </p:spTgt>
                                        </p:tgtEl>
                                        <p:attrNameLst>
                                          <p:attrName>style.visibility</p:attrName>
                                        </p:attrNameLst>
                                      </p:cBhvr>
                                      <p:to>
                                        <p:strVal val="visible"/>
                                      </p:to>
                                    </p:set>
                                    <p:animEffect transition="in" filter="wipe(down)">
                                      <p:cBhvr>
                                        <p:cTn id="52" dur="500"/>
                                        <p:tgtEl>
                                          <p:spTgt spid="5">
                                            <p:graphicEl>
                                              <a:dgm id="{CC2846C7-F903-41DD-9078-5D5BF9DAAE4F}"/>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5">
                                            <p:graphicEl>
                                              <a:dgm id="{B99AE7DB-12AB-4827-97C3-90F50363B32E}"/>
                                            </p:graphicEl>
                                          </p:spTgt>
                                        </p:tgtEl>
                                        <p:attrNameLst>
                                          <p:attrName>style.visibility</p:attrName>
                                        </p:attrNameLst>
                                      </p:cBhvr>
                                      <p:to>
                                        <p:strVal val="visible"/>
                                      </p:to>
                                    </p:set>
                                    <p:animEffect transition="in" filter="wipe(down)">
                                      <p:cBhvr>
                                        <p:cTn id="55" dur="500"/>
                                        <p:tgtEl>
                                          <p:spTgt spid="5">
                                            <p:graphicEl>
                                              <a:dgm id="{B99AE7DB-12AB-4827-97C3-90F50363B32E}"/>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5">
                                            <p:graphicEl>
                                              <a:dgm id="{D48D348E-054D-4141-8897-C8BD4B2DEC62}"/>
                                            </p:graphicEl>
                                          </p:spTgt>
                                        </p:tgtEl>
                                        <p:attrNameLst>
                                          <p:attrName>style.visibility</p:attrName>
                                        </p:attrNameLst>
                                      </p:cBhvr>
                                      <p:to>
                                        <p:strVal val="visible"/>
                                      </p:to>
                                    </p:set>
                                    <p:animEffect transition="in" filter="wipe(down)">
                                      <p:cBhvr>
                                        <p:cTn id="60" dur="500"/>
                                        <p:tgtEl>
                                          <p:spTgt spid="5">
                                            <p:graphicEl>
                                              <a:dgm id="{D48D348E-054D-4141-8897-C8BD4B2DEC62}"/>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5">
                                            <p:graphicEl>
                                              <a:dgm id="{E76D21D2-8A00-49AD-BE26-51A320ACB82F}"/>
                                            </p:graphicEl>
                                          </p:spTgt>
                                        </p:tgtEl>
                                        <p:attrNameLst>
                                          <p:attrName>style.visibility</p:attrName>
                                        </p:attrNameLst>
                                      </p:cBhvr>
                                      <p:to>
                                        <p:strVal val="visible"/>
                                      </p:to>
                                    </p:set>
                                    <p:animEffect transition="in" filter="wipe(down)">
                                      <p:cBhvr>
                                        <p:cTn id="63" dur="500"/>
                                        <p:tgtEl>
                                          <p:spTgt spid="5">
                                            <p:graphicEl>
                                              <a:dgm id="{E76D21D2-8A00-49AD-BE26-51A320ACB82F}"/>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5">
                                            <p:graphicEl>
                                              <a:dgm id="{5F64424F-34F9-4569-B58D-46734273B6E3}"/>
                                            </p:graphicEl>
                                          </p:spTgt>
                                        </p:tgtEl>
                                        <p:attrNameLst>
                                          <p:attrName>style.visibility</p:attrName>
                                        </p:attrNameLst>
                                      </p:cBhvr>
                                      <p:to>
                                        <p:strVal val="visible"/>
                                      </p:to>
                                    </p:set>
                                    <p:animEffect transition="in" filter="wipe(down)">
                                      <p:cBhvr>
                                        <p:cTn id="68" dur="500"/>
                                        <p:tgtEl>
                                          <p:spTgt spid="5">
                                            <p:graphicEl>
                                              <a:dgm id="{5F64424F-34F9-4569-B58D-46734273B6E3}"/>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5">
                                            <p:graphicEl>
                                              <a:dgm id="{E0248563-8617-4D28-BE87-70BDEB23577F}"/>
                                            </p:graphicEl>
                                          </p:spTgt>
                                        </p:tgtEl>
                                        <p:attrNameLst>
                                          <p:attrName>style.visibility</p:attrName>
                                        </p:attrNameLst>
                                      </p:cBhvr>
                                      <p:to>
                                        <p:strVal val="visible"/>
                                      </p:to>
                                    </p:set>
                                    <p:animEffect transition="in" filter="wipe(down)">
                                      <p:cBhvr>
                                        <p:cTn id="71" dur="500"/>
                                        <p:tgtEl>
                                          <p:spTgt spid="5">
                                            <p:graphicEl>
                                              <a:dgm id="{E0248563-8617-4D28-BE87-70BDEB23577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2012-02-25T18:30:17Z</outs:dateTime>
      <outs:isPinned>true</outs:isPinned>
    </outs:relatedDate>
    <outs:relatedDate>
      <outs:type>2</outs:type>
      <outs:displayName>Created</outs:displayName>
      <outs:dateTime>2012-02-21T16:22:01Z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mahdi</outs:displayName>
          <outs:accountName/>
        </outs:relatedPerson>
      </outs:people>
      <outs:source>0</outs:source>
      <outs:isPinned>true</outs:isPinned>
    </outs:relatedPeopleItem>
    <outs:relatedPeopleItem>
      <outs:category>Last modified by</outs:category>
      <outs:people>
        <outs:relatedPerson>
          <outs:displayName>mahdi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6100DE4E-8F4B-444D-8A2D-353D2BF4C27D}">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567</TotalTime>
  <Words>825</Words>
  <Application>Microsoft Office PowerPoint</Application>
  <PresentationFormat>On-screen Show (4:3)</PresentationFormat>
  <Paragraphs>59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درس سی ام</vt:lpstr>
      <vt:lpstr>درس سی ام مقدمه</vt:lpstr>
      <vt:lpstr>درس سی ام واکنش مردم در برابر پیامبران</vt:lpstr>
      <vt:lpstr>درس سی ام علل و انگیزه های مخالفت با انبیا</vt:lpstr>
      <vt:lpstr>درس سی ام شیوه های برخورد  با انبیا</vt:lpstr>
      <vt:lpstr>درس سی ام برخی از سنت های الهی در تدبیر جامعه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سی ام</dc:title>
  <dc:creator>mahdi</dc:creator>
  <cp:lastModifiedBy>mahdi</cp:lastModifiedBy>
  <cp:revision>17</cp:revision>
  <dcterms:created xsi:type="dcterms:W3CDTF">2012-02-21T16:22:01Z</dcterms:created>
  <dcterms:modified xsi:type="dcterms:W3CDTF">2013-03-30T07:43:16Z</dcterms:modified>
</cp:coreProperties>
</file>