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0" r:id="rId7"/>
    <p:sldId id="261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57" autoAdjust="0"/>
    <p:restoredTop sz="94713" autoAdjust="0"/>
  </p:normalViewPr>
  <p:slideViewPr>
    <p:cSldViewPr>
      <p:cViewPr varScale="1">
        <p:scale>
          <a:sx n="26" d="100"/>
          <a:sy n="26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D60F8-6ADB-48E1-8E01-6D0D99D379A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6F7F589-0752-4CD5-B8DB-2EF9767E34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درس سوم</a:t>
          </a:r>
          <a:endParaRPr lang="fa-IR" sz="1600" dirty="0">
            <a:cs typeface="B Koodak" pitchFamily="2" charset="-78"/>
          </a:endParaRPr>
        </a:p>
      </dgm:t>
    </dgm:pt>
    <dgm:pt modelId="{6C41F62C-160F-4205-B0D7-82B570B51B79}" type="parTrans" cxnId="{C53B3209-7AE7-4BDD-BE56-93713CB7AC0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200AD3-6431-4BA8-9CCD-AC95D151D20E}" type="sibTrans" cxnId="{C53B3209-7AE7-4BDD-BE56-93713CB7AC0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625108-CC2F-4ED9-9959-E71C5B6DCFC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شرط انسان زیستن</a:t>
          </a:r>
          <a:endParaRPr lang="fa-IR" sz="1600" dirty="0">
            <a:cs typeface="B Koodak" pitchFamily="2" charset="-78"/>
          </a:endParaRPr>
        </a:p>
      </dgm:t>
    </dgm:pt>
    <dgm:pt modelId="{7E96A6EF-BFAD-46F1-9DB7-1661A17E0A45}" type="parTrans" cxnId="{E3B7B337-B54D-4C0D-8691-F9AEFCD5EED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8AAEC8-5425-43FE-AA98-CB1D196752A2}" type="sibTrans" cxnId="{E3B7B337-B54D-4C0D-8691-F9AEFCD5EED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C09C69-65AF-4322-B3AC-11B15F16741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مقدمه</a:t>
          </a:r>
          <a:endParaRPr lang="fa-IR" sz="1600" dirty="0">
            <a:cs typeface="B Koodak" pitchFamily="2" charset="-78"/>
          </a:endParaRPr>
        </a:p>
      </dgm:t>
    </dgm:pt>
    <dgm:pt modelId="{A927B50A-367C-470D-A725-196120962377}" type="parTrans" cxnId="{2B2FFA05-B706-4909-B9B8-10B662CBAAC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78FB73-1B30-4C56-B683-59171D49E5F8}" type="sibTrans" cxnId="{2B2FFA05-B706-4909-B9B8-10B662CBAA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F6E82B-9605-4E84-8206-94D0DFC151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انسان کمال جو است</a:t>
          </a:r>
          <a:endParaRPr lang="fa-IR" sz="1600" dirty="0">
            <a:cs typeface="B Koodak" pitchFamily="2" charset="-78"/>
          </a:endParaRPr>
        </a:p>
      </dgm:t>
    </dgm:pt>
    <dgm:pt modelId="{291247E6-E86F-48D4-9AF3-80BD0CE86984}" type="parTrans" cxnId="{5A513364-EDFB-468E-88C1-80ED35D8803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A29710-20F3-4104-B9E4-CDF909898D8E}" type="sibTrans" cxnId="{5A513364-EDFB-468E-88C1-80ED35D880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1C63A5-0367-49FC-BEC8-CC33D08A000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کمال انسان در گرو پیروی عقل است</a:t>
          </a:r>
          <a:endParaRPr lang="fa-IR" sz="1600" dirty="0">
            <a:cs typeface="B Koodak" pitchFamily="2" charset="-78"/>
          </a:endParaRPr>
        </a:p>
      </dgm:t>
    </dgm:pt>
    <dgm:pt modelId="{32999A7A-8C7F-49EC-87CB-132017FC1132}" type="parTrans" cxnId="{6E055F4D-637B-425C-99D6-9E71933DCD8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753518-1F03-447F-AAB7-6A5B1D6F2DDA}" type="sibTrans" cxnId="{6E055F4D-637B-425C-99D6-9E71933DCD8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4E2036-6862-4CE3-BC8D-92225A02C7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احکام عملی عقل نیاز به مبانی نظری دارد</a:t>
          </a:r>
          <a:endParaRPr lang="fa-IR" sz="1600" dirty="0">
            <a:cs typeface="B Koodak" pitchFamily="2" charset="-78"/>
          </a:endParaRPr>
        </a:p>
      </dgm:t>
    </dgm:pt>
    <dgm:pt modelId="{DFBADE62-9A74-4A76-8494-7BFA235D326F}" type="parTrans" cxnId="{AA692A0A-0B71-4F0A-9831-FDCE1AD561C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559C22-622F-4C8E-8A0C-12B7F29AF402}" type="sibTrans" cxnId="{AA692A0A-0B71-4F0A-9831-FDCE1AD561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781BB1-21BA-463A-AEB2-927711866D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 گیری</a:t>
          </a:r>
          <a:endParaRPr lang="fa-IR" sz="1600" dirty="0">
            <a:cs typeface="B Koodak" pitchFamily="2" charset="-78"/>
          </a:endParaRPr>
        </a:p>
      </dgm:t>
    </dgm:pt>
    <dgm:pt modelId="{1C9D0A85-88D2-4BEC-9B5C-945DE94D1114}" type="parTrans" cxnId="{FF9DFE42-D5A9-43EA-A43B-BFED08EDC10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6018CF-764F-4A7F-941F-B882608284E4}" type="sibTrans" cxnId="{FF9DFE42-D5A9-43EA-A43B-BFED08EDC1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2F0C04-854C-47C3-873A-7E984417F41E}" type="pres">
      <dgm:prSet presAssocID="{13AD60F8-6ADB-48E1-8E01-6D0D99D379A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3D3831B-CB0B-43B8-B03A-165E49BC24F9}" type="pres">
      <dgm:prSet presAssocID="{96F7F589-0752-4CD5-B8DB-2EF9767E3436}" presName="root1" presStyleCnt="0"/>
      <dgm:spPr/>
    </dgm:pt>
    <dgm:pt modelId="{260DC7C2-41F2-42BB-886F-A57881E37B56}" type="pres">
      <dgm:prSet presAssocID="{96F7F589-0752-4CD5-B8DB-2EF9767E3436}" presName="LevelOneTextNode" presStyleLbl="node0" presStyleIdx="0" presStyleCnt="1" custScaleX="506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A44FD0-748A-4320-95DF-9637F4E230A0}" type="pres">
      <dgm:prSet presAssocID="{96F7F589-0752-4CD5-B8DB-2EF9767E3436}" presName="level2hierChild" presStyleCnt="0"/>
      <dgm:spPr/>
    </dgm:pt>
    <dgm:pt modelId="{CA7E3C12-F7E3-435E-A9CC-5524F93F7100}" type="pres">
      <dgm:prSet presAssocID="{7E96A6EF-BFAD-46F1-9DB7-1661A17E0A45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759463E3-908B-4B7F-ADA2-533F2A373FD1}" type="pres">
      <dgm:prSet presAssocID="{7E96A6EF-BFAD-46F1-9DB7-1661A17E0A45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84D50182-AD42-45B6-ACB0-3E5C0CC36C42}" type="pres">
      <dgm:prSet presAssocID="{A6625108-CC2F-4ED9-9959-E71C5B6DCFC6}" presName="root2" presStyleCnt="0"/>
      <dgm:spPr/>
    </dgm:pt>
    <dgm:pt modelId="{35F9BFE3-933E-433C-BFF0-E0EF695A3041}" type="pres">
      <dgm:prSet presAssocID="{A6625108-CC2F-4ED9-9959-E71C5B6DCFC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B2108B-ED42-4369-9B18-41CC1FA22080}" type="pres">
      <dgm:prSet presAssocID="{A6625108-CC2F-4ED9-9959-E71C5B6DCFC6}" presName="level3hierChild" presStyleCnt="0"/>
      <dgm:spPr/>
    </dgm:pt>
    <dgm:pt modelId="{A5FCE2B9-C142-4035-8325-F554D48B4EA9}" type="pres">
      <dgm:prSet presAssocID="{A927B50A-367C-470D-A725-196120962377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0D037041-5FA0-4148-A125-98503E05B5A9}" type="pres">
      <dgm:prSet presAssocID="{A927B50A-367C-470D-A725-196120962377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CBBAD7A-A0B8-4D6E-92DA-1F8E4F52E03F}" type="pres">
      <dgm:prSet presAssocID="{FAC09C69-65AF-4322-B3AC-11B15F16741D}" presName="root2" presStyleCnt="0"/>
      <dgm:spPr/>
    </dgm:pt>
    <dgm:pt modelId="{5D765E34-DC35-4444-8536-B7CB74D92225}" type="pres">
      <dgm:prSet presAssocID="{FAC09C69-65AF-4322-B3AC-11B15F16741D}" presName="LevelTwoTextNode" presStyleLbl="node3" presStyleIdx="0" presStyleCnt="5" custScaleX="176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10F6D8C-3AA4-4124-98E1-DB47FEB79631}" type="pres">
      <dgm:prSet presAssocID="{FAC09C69-65AF-4322-B3AC-11B15F16741D}" presName="level3hierChild" presStyleCnt="0"/>
      <dgm:spPr/>
    </dgm:pt>
    <dgm:pt modelId="{4848A2C8-DBCA-4109-9836-B4BAE7772E9C}" type="pres">
      <dgm:prSet presAssocID="{291247E6-E86F-48D4-9AF3-80BD0CE86984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10F8F7B5-3699-4659-9F3F-7E7CE6045B86}" type="pres">
      <dgm:prSet presAssocID="{291247E6-E86F-48D4-9AF3-80BD0CE86984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AA6FCB3F-8952-47EE-B161-45E12755A1A3}" type="pres">
      <dgm:prSet presAssocID="{CCF6E82B-9605-4E84-8206-94D0DFC15142}" presName="root2" presStyleCnt="0"/>
      <dgm:spPr/>
    </dgm:pt>
    <dgm:pt modelId="{A638A3BC-F511-4F3B-BA95-23979D846DB8}" type="pres">
      <dgm:prSet presAssocID="{CCF6E82B-9605-4E84-8206-94D0DFC15142}" presName="LevelTwoTextNode" presStyleLbl="node3" presStyleIdx="1" presStyleCnt="5" custScaleX="176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135452-972B-43EB-ACBB-68420928496A}" type="pres">
      <dgm:prSet presAssocID="{CCF6E82B-9605-4E84-8206-94D0DFC15142}" presName="level3hierChild" presStyleCnt="0"/>
      <dgm:spPr/>
    </dgm:pt>
    <dgm:pt modelId="{1F4F5161-F06B-4287-A2AC-3955BF910E2D}" type="pres">
      <dgm:prSet presAssocID="{32999A7A-8C7F-49EC-87CB-132017FC1132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D716DF1E-FD43-4194-8296-BD0A8A35F0A1}" type="pres">
      <dgm:prSet presAssocID="{32999A7A-8C7F-49EC-87CB-132017FC1132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6004ED4A-6E53-4AC9-B382-60A063E3FBDB}" type="pres">
      <dgm:prSet presAssocID="{A91C63A5-0367-49FC-BEC8-CC33D08A0002}" presName="root2" presStyleCnt="0"/>
      <dgm:spPr/>
    </dgm:pt>
    <dgm:pt modelId="{573730C9-609E-4A5F-AF68-1E8BCEC84336}" type="pres">
      <dgm:prSet presAssocID="{A91C63A5-0367-49FC-BEC8-CC33D08A0002}" presName="LevelTwoTextNode" presStyleLbl="node3" presStyleIdx="2" presStyleCnt="5" custScaleX="176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00CB42-868A-49B1-BB38-EBD4876E4414}" type="pres">
      <dgm:prSet presAssocID="{A91C63A5-0367-49FC-BEC8-CC33D08A0002}" presName="level3hierChild" presStyleCnt="0"/>
      <dgm:spPr/>
    </dgm:pt>
    <dgm:pt modelId="{80ABCF25-59EA-4DB3-AFEC-4CDF7C8445E6}" type="pres">
      <dgm:prSet presAssocID="{DFBADE62-9A74-4A76-8494-7BFA235D326F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6F1709D0-DF30-4023-B870-EE1CDE91FDF1}" type="pres">
      <dgm:prSet presAssocID="{DFBADE62-9A74-4A76-8494-7BFA235D326F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9FF06E3C-15CD-44DC-8B32-834E1A50AE6A}" type="pres">
      <dgm:prSet presAssocID="{4F4E2036-6862-4CE3-BC8D-92225A02C7A9}" presName="root2" presStyleCnt="0"/>
      <dgm:spPr/>
    </dgm:pt>
    <dgm:pt modelId="{62CD3C33-7449-42A5-A92D-8905DFB67514}" type="pres">
      <dgm:prSet presAssocID="{4F4E2036-6862-4CE3-BC8D-92225A02C7A9}" presName="LevelTwoTextNode" presStyleLbl="node3" presStyleIdx="3" presStyleCnt="5" custScaleX="176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A754C4-9E87-4961-94D3-D4200C552849}" type="pres">
      <dgm:prSet presAssocID="{4F4E2036-6862-4CE3-BC8D-92225A02C7A9}" presName="level3hierChild" presStyleCnt="0"/>
      <dgm:spPr/>
    </dgm:pt>
    <dgm:pt modelId="{8C06341B-A7A4-4CE4-BF73-3D7012D8FB3A}" type="pres">
      <dgm:prSet presAssocID="{1C9D0A85-88D2-4BEC-9B5C-945DE94D1114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0B4A5569-9D80-4295-8F0C-1B6763A9AAE3}" type="pres">
      <dgm:prSet presAssocID="{1C9D0A85-88D2-4BEC-9B5C-945DE94D1114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E765B80C-17A6-483B-9B73-E66AA8F48BDD}" type="pres">
      <dgm:prSet presAssocID="{88781BB1-21BA-463A-AEB2-927711866D16}" presName="root2" presStyleCnt="0"/>
      <dgm:spPr/>
    </dgm:pt>
    <dgm:pt modelId="{2C4D6BAA-1DE0-442C-8300-85FB158F73DD}" type="pres">
      <dgm:prSet presAssocID="{88781BB1-21BA-463A-AEB2-927711866D16}" presName="LevelTwoTextNode" presStyleLbl="node3" presStyleIdx="4" presStyleCnt="5" custScaleX="176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E2AE83-B4A5-4BE2-952C-729C68CE9F6C}" type="pres">
      <dgm:prSet presAssocID="{88781BB1-21BA-463A-AEB2-927711866D16}" presName="level3hierChild" presStyleCnt="0"/>
      <dgm:spPr/>
    </dgm:pt>
  </dgm:ptLst>
  <dgm:cxnLst>
    <dgm:cxn modelId="{33B6B7E1-4C3D-4047-AEAB-B09ED256B68D}" type="presOf" srcId="{A6625108-CC2F-4ED9-9959-E71C5B6DCFC6}" destId="{35F9BFE3-933E-433C-BFF0-E0EF695A3041}" srcOrd="0" destOrd="0" presId="urn:microsoft.com/office/officeart/2005/8/layout/hierarchy2"/>
    <dgm:cxn modelId="{9D5478A0-F662-4126-9946-3F1C4961AA20}" type="presOf" srcId="{CCF6E82B-9605-4E84-8206-94D0DFC15142}" destId="{A638A3BC-F511-4F3B-BA95-23979D846DB8}" srcOrd="0" destOrd="0" presId="urn:microsoft.com/office/officeart/2005/8/layout/hierarchy2"/>
    <dgm:cxn modelId="{B2FF4E47-479D-4487-821C-E7E84072F4EA}" type="presOf" srcId="{DFBADE62-9A74-4A76-8494-7BFA235D326F}" destId="{6F1709D0-DF30-4023-B870-EE1CDE91FDF1}" srcOrd="1" destOrd="0" presId="urn:microsoft.com/office/officeart/2005/8/layout/hierarchy2"/>
    <dgm:cxn modelId="{0F43C244-2F28-42EF-ADAD-C10C53BBEC0B}" type="presOf" srcId="{96F7F589-0752-4CD5-B8DB-2EF9767E3436}" destId="{260DC7C2-41F2-42BB-886F-A57881E37B56}" srcOrd="0" destOrd="0" presId="urn:microsoft.com/office/officeart/2005/8/layout/hierarchy2"/>
    <dgm:cxn modelId="{14A54582-184C-4D62-9CD2-6F03123E9C5F}" type="presOf" srcId="{7E96A6EF-BFAD-46F1-9DB7-1661A17E0A45}" destId="{759463E3-908B-4B7F-ADA2-533F2A373FD1}" srcOrd="1" destOrd="0" presId="urn:microsoft.com/office/officeart/2005/8/layout/hierarchy2"/>
    <dgm:cxn modelId="{E95646F3-1826-4F14-9961-43911E278DB5}" type="presOf" srcId="{A927B50A-367C-470D-A725-196120962377}" destId="{A5FCE2B9-C142-4035-8325-F554D48B4EA9}" srcOrd="0" destOrd="0" presId="urn:microsoft.com/office/officeart/2005/8/layout/hierarchy2"/>
    <dgm:cxn modelId="{AA692A0A-0B71-4F0A-9831-FDCE1AD561C7}" srcId="{A6625108-CC2F-4ED9-9959-E71C5B6DCFC6}" destId="{4F4E2036-6862-4CE3-BC8D-92225A02C7A9}" srcOrd="3" destOrd="0" parTransId="{DFBADE62-9A74-4A76-8494-7BFA235D326F}" sibTransId="{D8559C22-622F-4C8E-8A0C-12B7F29AF402}"/>
    <dgm:cxn modelId="{874438F2-5935-470E-89B1-E20B63E1EE68}" type="presOf" srcId="{A91C63A5-0367-49FC-BEC8-CC33D08A0002}" destId="{573730C9-609E-4A5F-AF68-1E8BCEC84336}" srcOrd="0" destOrd="0" presId="urn:microsoft.com/office/officeart/2005/8/layout/hierarchy2"/>
    <dgm:cxn modelId="{3D692DEC-2D5B-4D36-AD80-841B0DA7C485}" type="presOf" srcId="{291247E6-E86F-48D4-9AF3-80BD0CE86984}" destId="{10F8F7B5-3699-4659-9F3F-7E7CE6045B86}" srcOrd="1" destOrd="0" presId="urn:microsoft.com/office/officeart/2005/8/layout/hierarchy2"/>
    <dgm:cxn modelId="{0BF4B335-CD5E-4BE2-82E9-1D95F584AF14}" type="presOf" srcId="{32999A7A-8C7F-49EC-87CB-132017FC1132}" destId="{D716DF1E-FD43-4194-8296-BD0A8A35F0A1}" srcOrd="1" destOrd="0" presId="urn:microsoft.com/office/officeart/2005/8/layout/hierarchy2"/>
    <dgm:cxn modelId="{77D0C446-A48A-446D-AF92-5D62AEB1139E}" type="presOf" srcId="{4F4E2036-6862-4CE3-BC8D-92225A02C7A9}" destId="{62CD3C33-7449-42A5-A92D-8905DFB67514}" srcOrd="0" destOrd="0" presId="urn:microsoft.com/office/officeart/2005/8/layout/hierarchy2"/>
    <dgm:cxn modelId="{8725E693-3B82-404A-811C-FC0B0501CAC0}" type="presOf" srcId="{FAC09C69-65AF-4322-B3AC-11B15F16741D}" destId="{5D765E34-DC35-4444-8536-B7CB74D92225}" srcOrd="0" destOrd="0" presId="urn:microsoft.com/office/officeart/2005/8/layout/hierarchy2"/>
    <dgm:cxn modelId="{A1941254-BC40-4DD8-9AA5-53CFD81A4762}" type="presOf" srcId="{88781BB1-21BA-463A-AEB2-927711866D16}" destId="{2C4D6BAA-1DE0-442C-8300-85FB158F73DD}" srcOrd="0" destOrd="0" presId="urn:microsoft.com/office/officeart/2005/8/layout/hierarchy2"/>
    <dgm:cxn modelId="{300D370D-CB56-4215-B350-E32F0A13893A}" type="presOf" srcId="{1C9D0A85-88D2-4BEC-9B5C-945DE94D1114}" destId="{0B4A5569-9D80-4295-8F0C-1B6763A9AAE3}" srcOrd="1" destOrd="0" presId="urn:microsoft.com/office/officeart/2005/8/layout/hierarchy2"/>
    <dgm:cxn modelId="{8B4446FE-4A96-4043-9BFA-E5E810A2028E}" type="presOf" srcId="{13AD60F8-6ADB-48E1-8E01-6D0D99D379AD}" destId="{DB2F0C04-854C-47C3-873A-7E984417F41E}" srcOrd="0" destOrd="0" presId="urn:microsoft.com/office/officeart/2005/8/layout/hierarchy2"/>
    <dgm:cxn modelId="{5A513364-EDFB-468E-88C1-80ED35D88037}" srcId="{A6625108-CC2F-4ED9-9959-E71C5B6DCFC6}" destId="{CCF6E82B-9605-4E84-8206-94D0DFC15142}" srcOrd="1" destOrd="0" parTransId="{291247E6-E86F-48D4-9AF3-80BD0CE86984}" sibTransId="{97A29710-20F3-4104-B9E4-CDF909898D8E}"/>
    <dgm:cxn modelId="{1D1ED2A3-1819-4C9F-85A5-841ADC202FAA}" type="presOf" srcId="{DFBADE62-9A74-4A76-8494-7BFA235D326F}" destId="{80ABCF25-59EA-4DB3-AFEC-4CDF7C8445E6}" srcOrd="0" destOrd="0" presId="urn:microsoft.com/office/officeart/2005/8/layout/hierarchy2"/>
    <dgm:cxn modelId="{6E055F4D-637B-425C-99D6-9E71933DCD8F}" srcId="{A6625108-CC2F-4ED9-9959-E71C5B6DCFC6}" destId="{A91C63A5-0367-49FC-BEC8-CC33D08A0002}" srcOrd="2" destOrd="0" parTransId="{32999A7A-8C7F-49EC-87CB-132017FC1132}" sibTransId="{6D753518-1F03-447F-AAB7-6A5B1D6F2DDA}"/>
    <dgm:cxn modelId="{E4A6CBF9-EF66-44FA-A2C3-0ADC965587BD}" type="presOf" srcId="{7E96A6EF-BFAD-46F1-9DB7-1661A17E0A45}" destId="{CA7E3C12-F7E3-435E-A9CC-5524F93F7100}" srcOrd="0" destOrd="0" presId="urn:microsoft.com/office/officeart/2005/8/layout/hierarchy2"/>
    <dgm:cxn modelId="{AC6AD662-4DD6-4090-B28F-3DC6EAB431B6}" type="presOf" srcId="{32999A7A-8C7F-49EC-87CB-132017FC1132}" destId="{1F4F5161-F06B-4287-A2AC-3955BF910E2D}" srcOrd="0" destOrd="0" presId="urn:microsoft.com/office/officeart/2005/8/layout/hierarchy2"/>
    <dgm:cxn modelId="{FF9DFE42-D5A9-43EA-A43B-BFED08EDC109}" srcId="{A6625108-CC2F-4ED9-9959-E71C5B6DCFC6}" destId="{88781BB1-21BA-463A-AEB2-927711866D16}" srcOrd="4" destOrd="0" parTransId="{1C9D0A85-88D2-4BEC-9B5C-945DE94D1114}" sibTransId="{626018CF-764F-4A7F-941F-B882608284E4}"/>
    <dgm:cxn modelId="{EF4B0B72-5063-4C86-935A-A1A25E36FE77}" type="presOf" srcId="{1C9D0A85-88D2-4BEC-9B5C-945DE94D1114}" destId="{8C06341B-A7A4-4CE4-BF73-3D7012D8FB3A}" srcOrd="0" destOrd="0" presId="urn:microsoft.com/office/officeart/2005/8/layout/hierarchy2"/>
    <dgm:cxn modelId="{8DE8EF8D-0E93-4EE1-BCF9-1575170B1031}" type="presOf" srcId="{A927B50A-367C-470D-A725-196120962377}" destId="{0D037041-5FA0-4148-A125-98503E05B5A9}" srcOrd="1" destOrd="0" presId="urn:microsoft.com/office/officeart/2005/8/layout/hierarchy2"/>
    <dgm:cxn modelId="{EA548520-17E8-4B88-BFED-3577450BE20C}" type="presOf" srcId="{291247E6-E86F-48D4-9AF3-80BD0CE86984}" destId="{4848A2C8-DBCA-4109-9836-B4BAE7772E9C}" srcOrd="0" destOrd="0" presId="urn:microsoft.com/office/officeart/2005/8/layout/hierarchy2"/>
    <dgm:cxn modelId="{E3B7B337-B54D-4C0D-8691-F9AEFCD5EED5}" srcId="{96F7F589-0752-4CD5-B8DB-2EF9767E3436}" destId="{A6625108-CC2F-4ED9-9959-E71C5B6DCFC6}" srcOrd="0" destOrd="0" parTransId="{7E96A6EF-BFAD-46F1-9DB7-1661A17E0A45}" sibTransId="{FA8AAEC8-5425-43FE-AA98-CB1D196752A2}"/>
    <dgm:cxn modelId="{C53B3209-7AE7-4BDD-BE56-93713CB7AC0D}" srcId="{13AD60F8-6ADB-48E1-8E01-6D0D99D379AD}" destId="{96F7F589-0752-4CD5-B8DB-2EF9767E3436}" srcOrd="0" destOrd="0" parTransId="{6C41F62C-160F-4205-B0D7-82B570B51B79}" sibTransId="{51200AD3-6431-4BA8-9CCD-AC95D151D20E}"/>
    <dgm:cxn modelId="{2B2FFA05-B706-4909-B9B8-10B662CBAAC7}" srcId="{A6625108-CC2F-4ED9-9959-E71C5B6DCFC6}" destId="{FAC09C69-65AF-4322-B3AC-11B15F16741D}" srcOrd="0" destOrd="0" parTransId="{A927B50A-367C-470D-A725-196120962377}" sibTransId="{4278FB73-1B30-4C56-B683-59171D49E5F8}"/>
    <dgm:cxn modelId="{4DA07DCF-03B8-42E8-B1DB-1A0F8CB56E3C}" type="presParOf" srcId="{DB2F0C04-854C-47C3-873A-7E984417F41E}" destId="{93D3831B-CB0B-43B8-B03A-165E49BC24F9}" srcOrd="0" destOrd="0" presId="urn:microsoft.com/office/officeart/2005/8/layout/hierarchy2"/>
    <dgm:cxn modelId="{2DBE15E7-85F5-4142-8A15-A33444F1961E}" type="presParOf" srcId="{93D3831B-CB0B-43B8-B03A-165E49BC24F9}" destId="{260DC7C2-41F2-42BB-886F-A57881E37B56}" srcOrd="0" destOrd="0" presId="urn:microsoft.com/office/officeart/2005/8/layout/hierarchy2"/>
    <dgm:cxn modelId="{D77D10CB-CA41-447D-AF11-854FDF8B557C}" type="presParOf" srcId="{93D3831B-CB0B-43B8-B03A-165E49BC24F9}" destId="{C1A44FD0-748A-4320-95DF-9637F4E230A0}" srcOrd="1" destOrd="0" presId="urn:microsoft.com/office/officeart/2005/8/layout/hierarchy2"/>
    <dgm:cxn modelId="{AC14F423-9B41-45FF-8AA0-187F0F3F5DDF}" type="presParOf" srcId="{C1A44FD0-748A-4320-95DF-9637F4E230A0}" destId="{CA7E3C12-F7E3-435E-A9CC-5524F93F7100}" srcOrd="0" destOrd="0" presId="urn:microsoft.com/office/officeart/2005/8/layout/hierarchy2"/>
    <dgm:cxn modelId="{C19E573D-2F89-407B-9B5F-94554165F9DD}" type="presParOf" srcId="{CA7E3C12-F7E3-435E-A9CC-5524F93F7100}" destId="{759463E3-908B-4B7F-ADA2-533F2A373FD1}" srcOrd="0" destOrd="0" presId="urn:microsoft.com/office/officeart/2005/8/layout/hierarchy2"/>
    <dgm:cxn modelId="{7B12D670-DF1F-4DBF-BA69-FC1FE4440261}" type="presParOf" srcId="{C1A44FD0-748A-4320-95DF-9637F4E230A0}" destId="{84D50182-AD42-45B6-ACB0-3E5C0CC36C42}" srcOrd="1" destOrd="0" presId="urn:microsoft.com/office/officeart/2005/8/layout/hierarchy2"/>
    <dgm:cxn modelId="{D749A92C-45D5-4160-8A91-CCCB17343665}" type="presParOf" srcId="{84D50182-AD42-45B6-ACB0-3E5C0CC36C42}" destId="{35F9BFE3-933E-433C-BFF0-E0EF695A3041}" srcOrd="0" destOrd="0" presId="urn:microsoft.com/office/officeart/2005/8/layout/hierarchy2"/>
    <dgm:cxn modelId="{1DF8E2EC-0EC9-437E-969A-15EC5A7CCA2A}" type="presParOf" srcId="{84D50182-AD42-45B6-ACB0-3E5C0CC36C42}" destId="{ECB2108B-ED42-4369-9B18-41CC1FA22080}" srcOrd="1" destOrd="0" presId="urn:microsoft.com/office/officeart/2005/8/layout/hierarchy2"/>
    <dgm:cxn modelId="{7B55B5F6-9465-4E0A-8536-0B1AD8DC1B12}" type="presParOf" srcId="{ECB2108B-ED42-4369-9B18-41CC1FA22080}" destId="{A5FCE2B9-C142-4035-8325-F554D48B4EA9}" srcOrd="0" destOrd="0" presId="urn:microsoft.com/office/officeart/2005/8/layout/hierarchy2"/>
    <dgm:cxn modelId="{A99880C7-5FE9-4744-9F36-7CBE1FF762AD}" type="presParOf" srcId="{A5FCE2B9-C142-4035-8325-F554D48B4EA9}" destId="{0D037041-5FA0-4148-A125-98503E05B5A9}" srcOrd="0" destOrd="0" presId="urn:microsoft.com/office/officeart/2005/8/layout/hierarchy2"/>
    <dgm:cxn modelId="{95EBCD8D-FDDB-44C0-82B4-89E2AE49148B}" type="presParOf" srcId="{ECB2108B-ED42-4369-9B18-41CC1FA22080}" destId="{8CBBAD7A-A0B8-4D6E-92DA-1F8E4F52E03F}" srcOrd="1" destOrd="0" presId="urn:microsoft.com/office/officeart/2005/8/layout/hierarchy2"/>
    <dgm:cxn modelId="{7AD8268B-2F1D-4E6F-829C-43A860A17EB4}" type="presParOf" srcId="{8CBBAD7A-A0B8-4D6E-92DA-1F8E4F52E03F}" destId="{5D765E34-DC35-4444-8536-B7CB74D92225}" srcOrd="0" destOrd="0" presId="urn:microsoft.com/office/officeart/2005/8/layout/hierarchy2"/>
    <dgm:cxn modelId="{D456DCAF-FDB5-4FFC-8C0F-0EEBE9B72B50}" type="presParOf" srcId="{8CBBAD7A-A0B8-4D6E-92DA-1F8E4F52E03F}" destId="{610F6D8C-3AA4-4124-98E1-DB47FEB79631}" srcOrd="1" destOrd="0" presId="urn:microsoft.com/office/officeart/2005/8/layout/hierarchy2"/>
    <dgm:cxn modelId="{0799A084-DF72-4388-93F2-FDE9C7ED0942}" type="presParOf" srcId="{ECB2108B-ED42-4369-9B18-41CC1FA22080}" destId="{4848A2C8-DBCA-4109-9836-B4BAE7772E9C}" srcOrd="2" destOrd="0" presId="urn:microsoft.com/office/officeart/2005/8/layout/hierarchy2"/>
    <dgm:cxn modelId="{474FB319-2C1A-4827-B066-F5FC24C4B283}" type="presParOf" srcId="{4848A2C8-DBCA-4109-9836-B4BAE7772E9C}" destId="{10F8F7B5-3699-4659-9F3F-7E7CE6045B86}" srcOrd="0" destOrd="0" presId="urn:microsoft.com/office/officeart/2005/8/layout/hierarchy2"/>
    <dgm:cxn modelId="{6D505AFD-884B-4912-9253-561E1709BD9A}" type="presParOf" srcId="{ECB2108B-ED42-4369-9B18-41CC1FA22080}" destId="{AA6FCB3F-8952-47EE-B161-45E12755A1A3}" srcOrd="3" destOrd="0" presId="urn:microsoft.com/office/officeart/2005/8/layout/hierarchy2"/>
    <dgm:cxn modelId="{940FE8F2-A486-4A34-A853-D0ACD54B1E3A}" type="presParOf" srcId="{AA6FCB3F-8952-47EE-B161-45E12755A1A3}" destId="{A638A3BC-F511-4F3B-BA95-23979D846DB8}" srcOrd="0" destOrd="0" presId="urn:microsoft.com/office/officeart/2005/8/layout/hierarchy2"/>
    <dgm:cxn modelId="{5A1D14EE-684A-43C3-A8A9-E6E46F4C86AB}" type="presParOf" srcId="{AA6FCB3F-8952-47EE-B161-45E12755A1A3}" destId="{18135452-972B-43EB-ACBB-68420928496A}" srcOrd="1" destOrd="0" presId="urn:microsoft.com/office/officeart/2005/8/layout/hierarchy2"/>
    <dgm:cxn modelId="{9E839A1D-C77B-469C-943A-5930B8F9013C}" type="presParOf" srcId="{ECB2108B-ED42-4369-9B18-41CC1FA22080}" destId="{1F4F5161-F06B-4287-A2AC-3955BF910E2D}" srcOrd="4" destOrd="0" presId="urn:microsoft.com/office/officeart/2005/8/layout/hierarchy2"/>
    <dgm:cxn modelId="{3B9A873C-8EE9-49BD-96CB-7A4C85BD831A}" type="presParOf" srcId="{1F4F5161-F06B-4287-A2AC-3955BF910E2D}" destId="{D716DF1E-FD43-4194-8296-BD0A8A35F0A1}" srcOrd="0" destOrd="0" presId="urn:microsoft.com/office/officeart/2005/8/layout/hierarchy2"/>
    <dgm:cxn modelId="{E0E4C2E4-69CF-4B7E-9901-6FC05C14645B}" type="presParOf" srcId="{ECB2108B-ED42-4369-9B18-41CC1FA22080}" destId="{6004ED4A-6E53-4AC9-B382-60A063E3FBDB}" srcOrd="5" destOrd="0" presId="urn:microsoft.com/office/officeart/2005/8/layout/hierarchy2"/>
    <dgm:cxn modelId="{FCBD57F0-022B-4E25-9DD5-66CF0D283748}" type="presParOf" srcId="{6004ED4A-6E53-4AC9-B382-60A063E3FBDB}" destId="{573730C9-609E-4A5F-AF68-1E8BCEC84336}" srcOrd="0" destOrd="0" presId="urn:microsoft.com/office/officeart/2005/8/layout/hierarchy2"/>
    <dgm:cxn modelId="{253F3B3A-9F1D-4D36-80A5-89657CBCE7C9}" type="presParOf" srcId="{6004ED4A-6E53-4AC9-B382-60A063E3FBDB}" destId="{4A00CB42-868A-49B1-BB38-EBD4876E4414}" srcOrd="1" destOrd="0" presId="urn:microsoft.com/office/officeart/2005/8/layout/hierarchy2"/>
    <dgm:cxn modelId="{C3E12264-F8F3-4C84-9517-363149341666}" type="presParOf" srcId="{ECB2108B-ED42-4369-9B18-41CC1FA22080}" destId="{80ABCF25-59EA-4DB3-AFEC-4CDF7C8445E6}" srcOrd="6" destOrd="0" presId="urn:microsoft.com/office/officeart/2005/8/layout/hierarchy2"/>
    <dgm:cxn modelId="{70AEC106-B9B5-4E0E-ABF7-90F80D9E25EA}" type="presParOf" srcId="{80ABCF25-59EA-4DB3-AFEC-4CDF7C8445E6}" destId="{6F1709D0-DF30-4023-B870-EE1CDE91FDF1}" srcOrd="0" destOrd="0" presId="urn:microsoft.com/office/officeart/2005/8/layout/hierarchy2"/>
    <dgm:cxn modelId="{FBEE7F7A-4DC5-4F5E-BD50-3E489DA09CB5}" type="presParOf" srcId="{ECB2108B-ED42-4369-9B18-41CC1FA22080}" destId="{9FF06E3C-15CD-44DC-8B32-834E1A50AE6A}" srcOrd="7" destOrd="0" presId="urn:microsoft.com/office/officeart/2005/8/layout/hierarchy2"/>
    <dgm:cxn modelId="{AEE12149-D571-4CBD-9C78-88FE8046BF4D}" type="presParOf" srcId="{9FF06E3C-15CD-44DC-8B32-834E1A50AE6A}" destId="{62CD3C33-7449-42A5-A92D-8905DFB67514}" srcOrd="0" destOrd="0" presId="urn:microsoft.com/office/officeart/2005/8/layout/hierarchy2"/>
    <dgm:cxn modelId="{47EF0C9F-67D5-4F6B-8B35-6E58A0B6BE0D}" type="presParOf" srcId="{9FF06E3C-15CD-44DC-8B32-834E1A50AE6A}" destId="{14A754C4-9E87-4961-94D3-D4200C552849}" srcOrd="1" destOrd="0" presId="urn:microsoft.com/office/officeart/2005/8/layout/hierarchy2"/>
    <dgm:cxn modelId="{C1E79E8F-23F6-47E3-BD73-FAA0D0966DCF}" type="presParOf" srcId="{ECB2108B-ED42-4369-9B18-41CC1FA22080}" destId="{8C06341B-A7A4-4CE4-BF73-3D7012D8FB3A}" srcOrd="8" destOrd="0" presId="urn:microsoft.com/office/officeart/2005/8/layout/hierarchy2"/>
    <dgm:cxn modelId="{DC83ABDE-89BD-4438-9920-14266007B7D5}" type="presParOf" srcId="{8C06341B-A7A4-4CE4-BF73-3D7012D8FB3A}" destId="{0B4A5569-9D80-4295-8F0C-1B6763A9AAE3}" srcOrd="0" destOrd="0" presId="urn:microsoft.com/office/officeart/2005/8/layout/hierarchy2"/>
    <dgm:cxn modelId="{8EA8D8EE-435A-40A4-8571-6BF6FCAD0A57}" type="presParOf" srcId="{ECB2108B-ED42-4369-9B18-41CC1FA22080}" destId="{E765B80C-17A6-483B-9B73-E66AA8F48BDD}" srcOrd="9" destOrd="0" presId="urn:microsoft.com/office/officeart/2005/8/layout/hierarchy2"/>
    <dgm:cxn modelId="{1050A2B2-38CC-47DD-B3CE-9D25A35D549D}" type="presParOf" srcId="{E765B80C-17A6-483B-9B73-E66AA8F48BDD}" destId="{2C4D6BAA-1DE0-442C-8300-85FB158F73DD}" srcOrd="0" destOrd="0" presId="urn:microsoft.com/office/officeart/2005/8/layout/hierarchy2"/>
    <dgm:cxn modelId="{B028AC14-2E5A-443C-95AD-F400DB1DEB8B}" type="presParOf" srcId="{E765B80C-17A6-483B-9B73-E66AA8F48BDD}" destId="{23E2AE83-B4A5-4BE2-952C-729C68CE9F6C}" srcOrd="1" destOrd="0" presId="urn:microsoft.com/office/officeart/2005/8/layout/hierarchy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63828C-C298-4CBD-A3C2-597972CB18B4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E3D64797-B5FD-4417-9EEA-666061A9819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1. انسان می خواهد با اعمال اختیاری به کمال برسد</a:t>
          </a:r>
          <a:endParaRPr lang="fa-IR" sz="1600" dirty="0">
            <a:cs typeface="B Koodak" pitchFamily="2" charset="-78"/>
          </a:endParaRPr>
        </a:p>
      </dgm:t>
    </dgm:pt>
    <dgm:pt modelId="{03BAF439-73E4-4C4C-AEE7-0114328BC02D}" type="parTrans" cxnId="{68DA8391-0467-40EC-A133-6F24E4CAF8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4DAB6D-50D6-431A-91C7-282688EE21E5}" type="sibTrans" cxnId="{68DA8391-0467-40EC-A133-6F24E4CAF8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ACCBB8-F58D-4386-84B8-2A80C7E7191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2. لکن قبلا باید شناخت عملی از افعال اختیاری موجب کمال داشته باشد   (ایدئولوژی)</a:t>
          </a:r>
          <a:endParaRPr lang="fa-IR" sz="1600" dirty="0">
            <a:cs typeface="B Koodak" pitchFamily="2" charset="-78"/>
          </a:endParaRPr>
        </a:p>
      </dgm:t>
    </dgm:pt>
    <dgm:pt modelId="{56357B1E-FA17-483C-A7BC-B6F467FEF0DE}" type="parTrans" cxnId="{CECDAD80-7567-4514-B8D2-BAF0A1D7A7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9A4954-E875-4CC8-AE8D-22E053908824}" type="sibTrans" cxnId="{CECDAD80-7567-4514-B8D2-BAF0A1D7A7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DBC5AE-4533-49C6-9C99-D1C55A9D3B7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3. و قبل تر از آن باید شناخت نظری از خود داشته باشد (جهان بینی)</a:t>
          </a:r>
          <a:endParaRPr lang="fa-IR" sz="1600" dirty="0">
            <a:cs typeface="B Koodak" pitchFamily="2" charset="-78"/>
          </a:endParaRPr>
        </a:p>
      </dgm:t>
    </dgm:pt>
    <dgm:pt modelId="{1D80B4FF-5603-4AA4-92C5-D11531FE8A5A}" type="parTrans" cxnId="{87BAFCC2-7823-43C1-836E-E64BB78D0D2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CB2D52-A4A8-438B-8DE5-FC8F49CD6E1F}" type="sibTrans" cxnId="{87BAFCC2-7823-43C1-836E-E64BB78D0D2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EBCC68-46FD-4AD1-9E71-6A4047A9BA6A}" type="pres">
      <dgm:prSet presAssocID="{9463828C-C298-4CBD-A3C2-597972CB18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48A8D06-2DE3-4A3E-9543-F05C5AE2E4C2}" type="pres">
      <dgm:prSet presAssocID="{54DBC5AE-4533-49C6-9C99-D1C55A9D3B70}" presName="boxAndChildren" presStyleCnt="0"/>
      <dgm:spPr/>
      <dgm:t>
        <a:bodyPr/>
        <a:lstStyle/>
        <a:p>
          <a:pPr rtl="1"/>
          <a:endParaRPr lang="fa-IR"/>
        </a:p>
      </dgm:t>
    </dgm:pt>
    <dgm:pt modelId="{BA4AA00E-DD21-4476-89DE-363CFE1ADDF5}" type="pres">
      <dgm:prSet presAssocID="{54DBC5AE-4533-49C6-9C99-D1C55A9D3B70}" presName="parentTextBox" presStyleLbl="node1" presStyleIdx="0" presStyleCnt="3" custScaleX="62342" custScaleY="11271" custLinFactNeighborX="-18829" custLinFactNeighborY="-33389"/>
      <dgm:spPr/>
      <dgm:t>
        <a:bodyPr/>
        <a:lstStyle/>
        <a:p>
          <a:pPr rtl="1"/>
          <a:endParaRPr lang="fa-IR"/>
        </a:p>
      </dgm:t>
    </dgm:pt>
    <dgm:pt modelId="{097BF513-9E7F-48C9-9851-0785B276BFC9}" type="pres">
      <dgm:prSet presAssocID="{7C9A4954-E875-4CC8-AE8D-22E053908824}" presName="sp" presStyleCnt="0"/>
      <dgm:spPr/>
      <dgm:t>
        <a:bodyPr/>
        <a:lstStyle/>
        <a:p>
          <a:pPr rtl="1"/>
          <a:endParaRPr lang="fa-IR"/>
        </a:p>
      </dgm:t>
    </dgm:pt>
    <dgm:pt modelId="{C314928E-1356-4120-B364-23B3007CBBE1}" type="pres">
      <dgm:prSet presAssocID="{4EACCBB8-F58D-4386-84B8-2A80C7E7191E}" presName="arrowAndChildren" presStyleCnt="0"/>
      <dgm:spPr/>
      <dgm:t>
        <a:bodyPr/>
        <a:lstStyle/>
        <a:p>
          <a:pPr rtl="1"/>
          <a:endParaRPr lang="fa-IR"/>
        </a:p>
      </dgm:t>
    </dgm:pt>
    <dgm:pt modelId="{43F49ADE-B6FE-4B27-A17C-565554323696}" type="pres">
      <dgm:prSet presAssocID="{4EACCBB8-F58D-4386-84B8-2A80C7E7191E}" presName="parentTextArrow" presStyleLbl="node1" presStyleIdx="1" presStyleCnt="3" custScaleX="70395" custScaleY="11271" custLinFactNeighborY="-19632"/>
      <dgm:spPr/>
      <dgm:t>
        <a:bodyPr/>
        <a:lstStyle/>
        <a:p>
          <a:pPr rtl="1"/>
          <a:endParaRPr lang="fa-IR"/>
        </a:p>
      </dgm:t>
    </dgm:pt>
    <dgm:pt modelId="{477E631C-369D-4A1B-B592-F602FCC87D8F}" type="pres">
      <dgm:prSet presAssocID="{994DAB6D-50D6-431A-91C7-282688EE21E5}" presName="sp" presStyleCnt="0"/>
      <dgm:spPr/>
      <dgm:t>
        <a:bodyPr/>
        <a:lstStyle/>
        <a:p>
          <a:pPr rtl="1"/>
          <a:endParaRPr lang="fa-IR"/>
        </a:p>
      </dgm:t>
    </dgm:pt>
    <dgm:pt modelId="{C980F54F-508A-4F0E-8D45-E0A6FAE94949}" type="pres">
      <dgm:prSet presAssocID="{E3D64797-B5FD-4417-9EEA-666061A98196}" presName="arrowAndChildren" presStyleCnt="0"/>
      <dgm:spPr/>
      <dgm:t>
        <a:bodyPr/>
        <a:lstStyle/>
        <a:p>
          <a:pPr rtl="1"/>
          <a:endParaRPr lang="fa-IR"/>
        </a:p>
      </dgm:t>
    </dgm:pt>
    <dgm:pt modelId="{58F702BC-0FBA-4996-9720-380BE31CD530}" type="pres">
      <dgm:prSet presAssocID="{E3D64797-B5FD-4417-9EEA-666061A98196}" presName="parentTextArrow" presStyleLbl="node1" presStyleIdx="2" presStyleCnt="3" custScaleX="62342" custScaleY="11271" custLinFactNeighborX="20559" custLinFactNeighborY="-17682"/>
      <dgm:spPr/>
      <dgm:t>
        <a:bodyPr/>
        <a:lstStyle/>
        <a:p>
          <a:pPr rtl="1"/>
          <a:endParaRPr lang="fa-IR"/>
        </a:p>
      </dgm:t>
    </dgm:pt>
  </dgm:ptLst>
  <dgm:cxnLst>
    <dgm:cxn modelId="{BC04E5E4-0BC2-45B5-A697-C82DC5BC8F1C}" type="presOf" srcId="{E3D64797-B5FD-4417-9EEA-666061A98196}" destId="{58F702BC-0FBA-4996-9720-380BE31CD530}" srcOrd="0" destOrd="0" presId="urn:microsoft.com/office/officeart/2005/8/layout/process4"/>
    <dgm:cxn modelId="{CECDAD80-7567-4514-B8D2-BAF0A1D7A76C}" srcId="{9463828C-C298-4CBD-A3C2-597972CB18B4}" destId="{4EACCBB8-F58D-4386-84B8-2A80C7E7191E}" srcOrd="1" destOrd="0" parTransId="{56357B1E-FA17-483C-A7BC-B6F467FEF0DE}" sibTransId="{7C9A4954-E875-4CC8-AE8D-22E053908824}"/>
    <dgm:cxn modelId="{C1ABBA6E-F726-4975-A807-886CDFF021C5}" type="presOf" srcId="{54DBC5AE-4533-49C6-9C99-D1C55A9D3B70}" destId="{BA4AA00E-DD21-4476-89DE-363CFE1ADDF5}" srcOrd="0" destOrd="0" presId="urn:microsoft.com/office/officeart/2005/8/layout/process4"/>
    <dgm:cxn modelId="{D0A36F8C-0BE0-4C29-B097-94322C60EA36}" type="presOf" srcId="{4EACCBB8-F58D-4386-84B8-2A80C7E7191E}" destId="{43F49ADE-B6FE-4B27-A17C-565554323696}" srcOrd="0" destOrd="0" presId="urn:microsoft.com/office/officeart/2005/8/layout/process4"/>
    <dgm:cxn modelId="{87BAFCC2-7823-43C1-836E-E64BB78D0D21}" srcId="{9463828C-C298-4CBD-A3C2-597972CB18B4}" destId="{54DBC5AE-4533-49C6-9C99-D1C55A9D3B70}" srcOrd="2" destOrd="0" parTransId="{1D80B4FF-5603-4AA4-92C5-D11531FE8A5A}" sibTransId="{29CB2D52-A4A8-438B-8DE5-FC8F49CD6E1F}"/>
    <dgm:cxn modelId="{68DA8391-0467-40EC-A133-6F24E4CAF84F}" srcId="{9463828C-C298-4CBD-A3C2-597972CB18B4}" destId="{E3D64797-B5FD-4417-9EEA-666061A98196}" srcOrd="0" destOrd="0" parTransId="{03BAF439-73E4-4C4C-AEE7-0114328BC02D}" sibTransId="{994DAB6D-50D6-431A-91C7-282688EE21E5}"/>
    <dgm:cxn modelId="{87894416-CDDF-4932-AAFB-C6456930B41F}" type="presOf" srcId="{9463828C-C298-4CBD-A3C2-597972CB18B4}" destId="{8CEBCC68-46FD-4AD1-9E71-6A4047A9BA6A}" srcOrd="0" destOrd="0" presId="urn:microsoft.com/office/officeart/2005/8/layout/process4"/>
    <dgm:cxn modelId="{F51CDCDD-D947-4407-9BEA-51CB5DC8A57B}" type="presParOf" srcId="{8CEBCC68-46FD-4AD1-9E71-6A4047A9BA6A}" destId="{848A8D06-2DE3-4A3E-9543-F05C5AE2E4C2}" srcOrd="0" destOrd="0" presId="urn:microsoft.com/office/officeart/2005/8/layout/process4"/>
    <dgm:cxn modelId="{6551C252-68F8-4D16-8420-85C40BB997CC}" type="presParOf" srcId="{848A8D06-2DE3-4A3E-9543-F05C5AE2E4C2}" destId="{BA4AA00E-DD21-4476-89DE-363CFE1ADDF5}" srcOrd="0" destOrd="0" presId="urn:microsoft.com/office/officeart/2005/8/layout/process4"/>
    <dgm:cxn modelId="{A44A9E94-CF11-45F0-89BE-5A3704EAB81D}" type="presParOf" srcId="{8CEBCC68-46FD-4AD1-9E71-6A4047A9BA6A}" destId="{097BF513-9E7F-48C9-9851-0785B276BFC9}" srcOrd="1" destOrd="0" presId="urn:microsoft.com/office/officeart/2005/8/layout/process4"/>
    <dgm:cxn modelId="{2C3FCAF1-8691-4301-97DE-20D2B48265DC}" type="presParOf" srcId="{8CEBCC68-46FD-4AD1-9E71-6A4047A9BA6A}" destId="{C314928E-1356-4120-B364-23B3007CBBE1}" srcOrd="2" destOrd="0" presId="urn:microsoft.com/office/officeart/2005/8/layout/process4"/>
    <dgm:cxn modelId="{78218928-09B4-43F0-92A9-82E69A8AE01F}" type="presParOf" srcId="{C314928E-1356-4120-B364-23B3007CBBE1}" destId="{43F49ADE-B6FE-4B27-A17C-565554323696}" srcOrd="0" destOrd="0" presId="urn:microsoft.com/office/officeart/2005/8/layout/process4"/>
    <dgm:cxn modelId="{7FC9CF77-2DC0-41F1-B838-43299FA4F732}" type="presParOf" srcId="{8CEBCC68-46FD-4AD1-9E71-6A4047A9BA6A}" destId="{477E631C-369D-4A1B-B592-F602FCC87D8F}" srcOrd="3" destOrd="0" presId="urn:microsoft.com/office/officeart/2005/8/layout/process4"/>
    <dgm:cxn modelId="{E8B1E7FE-D7D1-40AF-AE99-ED2B5AD780A8}" type="presParOf" srcId="{8CEBCC68-46FD-4AD1-9E71-6A4047A9BA6A}" destId="{C980F54F-508A-4F0E-8D45-E0A6FAE94949}" srcOrd="4" destOrd="0" presId="urn:microsoft.com/office/officeart/2005/8/layout/process4"/>
    <dgm:cxn modelId="{CB991406-B715-4291-9C8E-C5E5FD9A3D90}" type="presParOf" srcId="{C980F54F-508A-4F0E-8D45-E0A6FAE94949}" destId="{58F702BC-0FBA-4996-9720-380BE31CD530}" srcOrd="0" destOrd="0" presId="urn:microsoft.com/office/officeart/2005/8/layout/process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C901F0-EA0A-4CC9-85CB-052806648A81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FD07EEF0-6614-4661-B619-A8E0AB1BADB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</a:t>
          </a:r>
          <a:endParaRPr lang="fa-IR" sz="1600" dirty="0">
            <a:cs typeface="B Koodak" pitchFamily="2" charset="-78"/>
          </a:endParaRPr>
        </a:p>
      </dgm:t>
    </dgm:pt>
    <dgm:pt modelId="{365A3242-499F-4E7D-9C34-71DF2C0E6A8C}" type="parTrans" cxnId="{448AA843-51FB-4A4E-9769-B1E0CBF058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EC5C0E-095F-4863-A394-A46012746FFE}" type="sibTrans" cxnId="{448AA843-51FB-4A4E-9769-B1E0CBF058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E1A3B4-47B9-4268-BA0D-2C7D7B9F8D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مسیر صحیح اینچنین است</a:t>
          </a:r>
          <a:endParaRPr lang="fa-IR" sz="1600" dirty="0">
            <a:cs typeface="B Koodak" pitchFamily="2" charset="-78"/>
          </a:endParaRPr>
        </a:p>
      </dgm:t>
    </dgm:pt>
    <dgm:pt modelId="{78AF8CC9-67C1-4425-AFB7-F947DFCFD27C}" type="parTrans" cxnId="{794AB114-93B0-4B32-BFD9-5637F40168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D85BA8-41A4-4889-A43C-06B5962342B5}" type="sibTrans" cxnId="{794AB114-93B0-4B32-BFD9-5637F40168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FC4C50-95BC-4592-8FB5-5FF0343152C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 </a:t>
          </a:r>
          <a:endParaRPr lang="fa-IR" sz="1600" dirty="0">
            <a:cs typeface="B Koodak" pitchFamily="2" charset="-78"/>
          </a:endParaRPr>
        </a:p>
      </dgm:t>
    </dgm:pt>
    <dgm:pt modelId="{9E12412B-3ABD-4055-8291-8CDD2AF1B086}" type="parTrans" cxnId="{DFA734DD-B297-48A9-B58C-6C4FC7C1FE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497CBD-E27A-47A9-84F2-A28C921E1EE7}" type="sibTrans" cxnId="{DFA734DD-B297-48A9-B58C-6C4FC7C1FE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0EA994-6245-4FD7-BF7F-464536F00CE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خود و نیازهای خود (جهان بینی) </a:t>
          </a:r>
          <a:endParaRPr lang="fa-IR" sz="1600" dirty="0">
            <a:cs typeface="B Koodak" pitchFamily="2" charset="-78"/>
          </a:endParaRPr>
        </a:p>
      </dgm:t>
    </dgm:pt>
    <dgm:pt modelId="{96D9026C-9F2F-4A9D-A7D5-BD529ADDB00A}" type="parTrans" cxnId="{0115BF0F-A4E2-4506-8818-AED5F7B6E5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618F28-2E4E-441E-8D52-85450840E846}" type="sibTrans" cxnId="{0115BF0F-A4E2-4506-8818-AED5F7B6E5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833976-E0EC-45FF-AFBA-0A2544238F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دوم </a:t>
          </a:r>
          <a:endParaRPr lang="fa-IR" sz="1600" dirty="0">
            <a:cs typeface="B Koodak" pitchFamily="2" charset="-78"/>
          </a:endParaRPr>
        </a:p>
      </dgm:t>
    </dgm:pt>
    <dgm:pt modelId="{DA773F41-9D4A-4EE3-9D88-78DC5F51DCA5}" type="parTrans" cxnId="{AE71CBF0-AEF3-4BFF-8AC8-F34F53B5BB3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462757-CF72-46A7-8E35-7428BF50E32D}" type="sibTrans" cxnId="{AE71CBF0-AEF3-4BFF-8AC8-F34F53B5BB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389CC4-F106-4EA1-BFBF-AD28390A04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رفتارهای متناسب با آن (ایدئولوژی) </a:t>
          </a:r>
          <a:endParaRPr lang="fa-IR" sz="1600" dirty="0">
            <a:cs typeface="B Koodak" pitchFamily="2" charset="-78"/>
          </a:endParaRPr>
        </a:p>
      </dgm:t>
    </dgm:pt>
    <dgm:pt modelId="{7CB4D038-5003-43C6-BCF0-3D33909CB4CD}" type="parTrans" cxnId="{F95CA21B-9B81-40FC-AC2A-FDDF4A25AB4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6D6023-B775-427A-8E61-9260AA855417}" type="sibTrans" cxnId="{F95CA21B-9B81-40FC-AC2A-FDDF4A25AB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733DA1-68B9-439D-82AD-9103DBC5DC3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سوم</a:t>
          </a:r>
          <a:endParaRPr lang="fa-IR" sz="1600" dirty="0">
            <a:cs typeface="B Koodak" pitchFamily="2" charset="-78"/>
          </a:endParaRPr>
        </a:p>
      </dgm:t>
    </dgm:pt>
    <dgm:pt modelId="{9185FE09-8CF9-455E-8254-C658D3E7B835}" type="parTrans" cxnId="{14E66F41-717C-4B20-BBE2-021A2CB80FC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F98D43-B06D-4358-9897-884D94B805B0}" type="sibTrans" cxnId="{14E66F41-717C-4B20-BBE2-021A2CB80FC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6EC3A3-2A4D-472A-9A92-FC65D4690E1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انجام اعمال اختیاری متناسب با کمالات</a:t>
          </a:r>
          <a:endParaRPr lang="fa-IR" sz="1600" dirty="0">
            <a:cs typeface="B Koodak" pitchFamily="2" charset="-78"/>
          </a:endParaRPr>
        </a:p>
      </dgm:t>
    </dgm:pt>
    <dgm:pt modelId="{A1FE06CE-663E-431C-90E2-F8E186CAA79F}" type="parTrans" cxnId="{707E74C5-898B-47E9-8E90-87EE2C8C90A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0D669B-E044-4FFB-823E-7B836F07886E}" type="sibTrans" cxnId="{707E74C5-898B-47E9-8E90-87EE2C8C90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A9D74C-8F68-45A7-A115-4BC2CF90439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اگر رفتارهای او ریشه در غرائز و تمایلات طبیعی داشت از حیوانات نیز پست تر است.</a:t>
          </a:r>
          <a:endParaRPr lang="fa-IR" sz="1600" dirty="0">
            <a:cs typeface="B Koodak" pitchFamily="2" charset="-78"/>
          </a:endParaRPr>
        </a:p>
      </dgm:t>
    </dgm:pt>
    <dgm:pt modelId="{BB78E410-7E7E-4EA3-9181-69EDCE917F41}" type="parTrans" cxnId="{19796CCF-E67F-4E63-BA96-F28311D746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CD5CDB-E2C6-4DCB-8BA3-F172110CE359}" type="sibTrans" cxnId="{19796CCF-E67F-4E63-BA96-F28311D746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6C264C-65F3-4011-B3AB-F974CA7B01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اولئک کالانعام بل هم اضل</a:t>
          </a:r>
          <a:endParaRPr lang="fa-IR" sz="1600" dirty="0">
            <a:cs typeface="B Koodak" pitchFamily="2" charset="-78"/>
          </a:endParaRPr>
        </a:p>
      </dgm:t>
    </dgm:pt>
    <dgm:pt modelId="{24E11435-B1B6-47AB-9D1E-A58F94485CAC}" type="parTrans" cxnId="{C95CC8AE-61EC-4912-9011-349FBC2D10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0A6518-ABFA-4C89-80CA-DBDF83BB7627}" type="sibTrans" cxnId="{C95CC8AE-61EC-4912-9011-349FBC2D10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83D5E7-1BFA-4AFE-9DC6-F57A367E8DC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یتمتعون و یاکلون کما تاکل الانعام</a:t>
          </a:r>
          <a:endParaRPr lang="fa-IR" sz="1600" dirty="0">
            <a:cs typeface="B Koodak" pitchFamily="2" charset="-78"/>
          </a:endParaRPr>
        </a:p>
      </dgm:t>
    </dgm:pt>
    <dgm:pt modelId="{8B3D2A7F-9444-4B4B-96D9-12FABEC944CB}" type="parTrans" cxnId="{632DA227-A0FC-4702-AB0A-CDAB8F3C41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DDE9F4-7BFE-4394-B3A6-615A87D4EECA}" type="sibTrans" cxnId="{632DA227-A0FC-4702-AB0A-CDAB8F3C41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E44391-B6BF-4187-ADB4-6249464382E1}" type="pres">
      <dgm:prSet presAssocID="{87C901F0-EA0A-4CC9-85CB-052806648A8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FC6165E-9CF1-45A7-9E31-A8590C26BA72}" type="pres">
      <dgm:prSet presAssocID="{FD07EEF0-6614-4661-B619-A8E0AB1BADB7}" presName="root1" presStyleCnt="0"/>
      <dgm:spPr/>
    </dgm:pt>
    <dgm:pt modelId="{AAE9BFE9-8FA7-451F-ABAD-418EFFC1967D}" type="pres">
      <dgm:prSet presAssocID="{FD07EEF0-6614-4661-B619-A8E0AB1BADB7}" presName="LevelOneTextNode" presStyleLbl="node0" presStyleIdx="0" presStyleCnt="1" custScaleX="370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9E61D7-08F8-4479-BF4D-49DA56DF63D4}" type="pres">
      <dgm:prSet presAssocID="{FD07EEF0-6614-4661-B619-A8E0AB1BADB7}" presName="level2hierChild" presStyleCnt="0"/>
      <dgm:spPr/>
    </dgm:pt>
    <dgm:pt modelId="{BDC32130-7AD7-4961-BF8E-0E533B109C22}" type="pres">
      <dgm:prSet presAssocID="{78AF8CC9-67C1-4425-AFB7-F947DFCFD27C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8890A61-ADDC-4D4C-8E09-B8C2596242F8}" type="pres">
      <dgm:prSet presAssocID="{78AF8CC9-67C1-4425-AFB7-F947DFCFD27C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F14ECFA-C08D-4BCA-AB3B-77AA5695D05E}" type="pres">
      <dgm:prSet presAssocID="{07E1A3B4-47B9-4268-BA0D-2C7D7B9F8DDA}" presName="root2" presStyleCnt="0"/>
      <dgm:spPr/>
    </dgm:pt>
    <dgm:pt modelId="{A7870D51-892C-47FD-8E47-CC9D718298F2}" type="pres">
      <dgm:prSet presAssocID="{07E1A3B4-47B9-4268-BA0D-2C7D7B9F8DDA}" presName="LevelTwoTextNode" presStyleLbl="node2" presStyleIdx="0" presStyleCnt="2" custScaleX="661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FBDC4D-301E-4C4E-9A0F-FFA0D145F4CB}" type="pres">
      <dgm:prSet presAssocID="{07E1A3B4-47B9-4268-BA0D-2C7D7B9F8DDA}" presName="level3hierChild" presStyleCnt="0"/>
      <dgm:spPr/>
    </dgm:pt>
    <dgm:pt modelId="{32E4FB52-B3A5-4F45-B239-CF12236562F6}" type="pres">
      <dgm:prSet presAssocID="{9E12412B-3ABD-4055-8291-8CDD2AF1B086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3A18F164-DDDD-4D00-9F61-9690CD8EFA00}" type="pres">
      <dgm:prSet presAssocID="{9E12412B-3ABD-4055-8291-8CDD2AF1B086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C153568B-CE40-4C13-BE2F-153264D3FE19}" type="pres">
      <dgm:prSet presAssocID="{71FC4C50-95BC-4592-8FB5-5FF0343152CE}" presName="root2" presStyleCnt="0"/>
      <dgm:spPr/>
    </dgm:pt>
    <dgm:pt modelId="{A8B314D4-3B56-43CB-8045-EADB136877DB}" type="pres">
      <dgm:prSet presAssocID="{71FC4C50-95BC-4592-8FB5-5FF0343152CE}" presName="LevelTwoTextNode" presStyleLbl="node3" presStyleIdx="0" presStyleCnt="5" custScaleX="30743" custScaleY="620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C97C88-7939-418E-84E8-7961C9FFEA40}" type="pres">
      <dgm:prSet presAssocID="{71FC4C50-95BC-4592-8FB5-5FF0343152CE}" presName="level3hierChild" presStyleCnt="0"/>
      <dgm:spPr/>
    </dgm:pt>
    <dgm:pt modelId="{ABE81CC8-189A-4949-80DC-D14533F3EFC8}" type="pres">
      <dgm:prSet presAssocID="{96D9026C-9F2F-4A9D-A7D5-BD529ADDB00A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65BDC172-BEAF-45AF-85A1-AB8DB462FBE4}" type="pres">
      <dgm:prSet presAssocID="{96D9026C-9F2F-4A9D-A7D5-BD529ADDB00A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7D19476C-E11F-4AF3-9432-EFA2FE0328B4}" type="pres">
      <dgm:prSet presAssocID="{270EA994-6245-4FD7-BF7F-464536F00CE7}" presName="root2" presStyleCnt="0"/>
      <dgm:spPr/>
    </dgm:pt>
    <dgm:pt modelId="{D9BFD5BD-5B3C-4DB1-9F8E-06CFA5AF62AA}" type="pres">
      <dgm:prSet presAssocID="{270EA994-6245-4FD7-BF7F-464536F00CE7}" presName="LevelTwoTextNode" presStyleLbl="node4" presStyleIdx="0" presStyleCnt="3" custScaleY="735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F9BBD0-A535-418C-A28E-E4EB0D9CEBD0}" type="pres">
      <dgm:prSet presAssocID="{270EA994-6245-4FD7-BF7F-464536F00CE7}" presName="level3hierChild" presStyleCnt="0"/>
      <dgm:spPr/>
    </dgm:pt>
    <dgm:pt modelId="{1052C521-0C16-475A-A465-588BA4C39929}" type="pres">
      <dgm:prSet presAssocID="{DA773F41-9D4A-4EE3-9D88-78DC5F51DCA5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3C68D236-332F-4403-B85C-83758F9E719A}" type="pres">
      <dgm:prSet presAssocID="{DA773F41-9D4A-4EE3-9D88-78DC5F51DCA5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68CD4C35-0362-4148-ABBE-946EF01577DF}" type="pres">
      <dgm:prSet presAssocID="{6F833976-E0EC-45FF-AFBA-0A2544238FA7}" presName="root2" presStyleCnt="0"/>
      <dgm:spPr/>
    </dgm:pt>
    <dgm:pt modelId="{5EFC497E-69DF-4031-BEDA-A584E283A191}" type="pres">
      <dgm:prSet presAssocID="{6F833976-E0EC-45FF-AFBA-0A2544238FA7}" presName="LevelTwoTextNode" presStyleLbl="node3" presStyleIdx="1" presStyleCnt="5" custScaleX="30743" custScaleY="620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09D3E7-DB9E-4421-9BFD-60C8B8BE03F1}" type="pres">
      <dgm:prSet presAssocID="{6F833976-E0EC-45FF-AFBA-0A2544238FA7}" presName="level3hierChild" presStyleCnt="0"/>
      <dgm:spPr/>
    </dgm:pt>
    <dgm:pt modelId="{585D999D-01A7-43AC-AB4B-841D34AEB8C7}" type="pres">
      <dgm:prSet presAssocID="{7CB4D038-5003-43C6-BCF0-3D33909CB4CD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801F2438-4FB4-41FE-9146-7C58698A20EA}" type="pres">
      <dgm:prSet presAssocID="{7CB4D038-5003-43C6-BCF0-3D33909CB4CD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9983A038-2886-4931-9BF9-6E5428C94578}" type="pres">
      <dgm:prSet presAssocID="{B4389CC4-F106-4EA1-BFBF-AD28390A04DD}" presName="root2" presStyleCnt="0"/>
      <dgm:spPr/>
    </dgm:pt>
    <dgm:pt modelId="{D63FAD33-6C0D-4576-8F8C-4715A483DD68}" type="pres">
      <dgm:prSet presAssocID="{B4389CC4-F106-4EA1-BFBF-AD28390A04DD}" presName="LevelTwoTextNode" presStyleLbl="node4" presStyleIdx="1" presStyleCnt="3" custScaleY="735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9FE962-B7B4-4AB7-8F94-03F56821EA06}" type="pres">
      <dgm:prSet presAssocID="{B4389CC4-F106-4EA1-BFBF-AD28390A04DD}" presName="level3hierChild" presStyleCnt="0"/>
      <dgm:spPr/>
    </dgm:pt>
    <dgm:pt modelId="{8950631A-89F3-48D9-9D39-F27484E4A46C}" type="pres">
      <dgm:prSet presAssocID="{9185FE09-8CF9-455E-8254-C658D3E7B835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E972E4CD-9E5C-49B1-B669-40E039067BAA}" type="pres">
      <dgm:prSet presAssocID="{9185FE09-8CF9-455E-8254-C658D3E7B835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00985330-308A-4492-9A60-18891B8865B2}" type="pres">
      <dgm:prSet presAssocID="{09733DA1-68B9-439D-82AD-9103DBC5DC39}" presName="root2" presStyleCnt="0"/>
      <dgm:spPr/>
    </dgm:pt>
    <dgm:pt modelId="{2C5157B9-3F2A-42B2-9897-D196C59185FE}" type="pres">
      <dgm:prSet presAssocID="{09733DA1-68B9-439D-82AD-9103DBC5DC39}" presName="LevelTwoTextNode" presStyleLbl="node3" presStyleIdx="2" presStyleCnt="5" custScaleX="30743" custScaleY="620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84EE35-2753-4BDF-897E-AF934A85D211}" type="pres">
      <dgm:prSet presAssocID="{09733DA1-68B9-439D-82AD-9103DBC5DC39}" presName="level3hierChild" presStyleCnt="0"/>
      <dgm:spPr/>
    </dgm:pt>
    <dgm:pt modelId="{9A053990-FF26-4B9C-A98C-488AC5018343}" type="pres">
      <dgm:prSet presAssocID="{A1FE06CE-663E-431C-90E2-F8E186CAA79F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0FF97ADD-0491-44B5-81D4-894985EB1F27}" type="pres">
      <dgm:prSet presAssocID="{A1FE06CE-663E-431C-90E2-F8E186CAA79F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CB7427DD-941A-474B-A96B-69E46C28DDD2}" type="pres">
      <dgm:prSet presAssocID="{9C6EC3A3-2A4D-472A-9A92-FC65D4690E1A}" presName="root2" presStyleCnt="0"/>
      <dgm:spPr/>
    </dgm:pt>
    <dgm:pt modelId="{23A25FF1-F431-4A06-B02C-47E7F2D0F8DE}" type="pres">
      <dgm:prSet presAssocID="{9C6EC3A3-2A4D-472A-9A92-FC65D4690E1A}" presName="LevelTwoTextNode" presStyleLbl="node4" presStyleIdx="2" presStyleCnt="3" custScaleY="735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12ABED-4046-470F-BF15-A0DB701CCFD4}" type="pres">
      <dgm:prSet presAssocID="{9C6EC3A3-2A4D-472A-9A92-FC65D4690E1A}" presName="level3hierChild" presStyleCnt="0"/>
      <dgm:spPr/>
    </dgm:pt>
    <dgm:pt modelId="{2781A14E-1447-4939-BE59-5D373F7DD24E}" type="pres">
      <dgm:prSet presAssocID="{BB78E410-7E7E-4EA3-9181-69EDCE917F41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5C72A10-9B3E-4906-B49B-22D8D03BD112}" type="pres">
      <dgm:prSet presAssocID="{BB78E410-7E7E-4EA3-9181-69EDCE917F41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4A1686C-89D8-4438-8A49-4A7AEE4536BF}" type="pres">
      <dgm:prSet presAssocID="{C5A9D74C-8F68-45A7-A115-4BC2CF904397}" presName="root2" presStyleCnt="0"/>
      <dgm:spPr/>
    </dgm:pt>
    <dgm:pt modelId="{6E893BB6-634E-469D-B3E5-E5503ECB45F8}" type="pres">
      <dgm:prSet presAssocID="{C5A9D74C-8F68-45A7-A115-4BC2CF904397}" presName="LevelTwoTextNode" presStyleLbl="node2" presStyleIdx="1" presStyleCnt="2" custScaleX="156853" custScaleY="671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7A3D0A-B96F-470B-A801-193979874730}" type="pres">
      <dgm:prSet presAssocID="{C5A9D74C-8F68-45A7-A115-4BC2CF904397}" presName="level3hierChild" presStyleCnt="0"/>
      <dgm:spPr/>
    </dgm:pt>
    <dgm:pt modelId="{A4649159-411D-4686-8B00-1EF5E5CC1CBA}" type="pres">
      <dgm:prSet presAssocID="{24E11435-B1B6-47AB-9D1E-A58F94485CAC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C997384A-CE0D-4223-8C5D-7A865E2660B1}" type="pres">
      <dgm:prSet presAssocID="{24E11435-B1B6-47AB-9D1E-A58F94485CAC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8028E527-8435-4751-BD1C-67C2395F22EA}" type="pres">
      <dgm:prSet presAssocID="{086C264C-65F3-4011-B3AB-F974CA7B018B}" presName="root2" presStyleCnt="0"/>
      <dgm:spPr/>
    </dgm:pt>
    <dgm:pt modelId="{9B73745F-A719-4F47-AE2B-FF94FE8B983E}" type="pres">
      <dgm:prSet presAssocID="{086C264C-65F3-4011-B3AB-F974CA7B018B}" presName="LevelTwoTextNode" presStyleLbl="node3" presStyleIdx="3" presStyleCnt="5" custScaleX="119186" custScaleY="633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365B73-85DC-4469-8EDB-2EC7BB1D799C}" type="pres">
      <dgm:prSet presAssocID="{086C264C-65F3-4011-B3AB-F974CA7B018B}" presName="level3hierChild" presStyleCnt="0"/>
      <dgm:spPr/>
    </dgm:pt>
    <dgm:pt modelId="{6194D1BC-3773-42F4-B5E0-DFAEB74627E0}" type="pres">
      <dgm:prSet presAssocID="{8B3D2A7F-9444-4B4B-96D9-12FABEC944CB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4BE9697F-E859-48F9-A561-4A19F3B5F86A}" type="pres">
      <dgm:prSet presAssocID="{8B3D2A7F-9444-4B4B-96D9-12FABEC944CB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1B500C43-9E6F-4876-AB46-A5294B3E7360}" type="pres">
      <dgm:prSet presAssocID="{3683D5E7-1BFA-4AFE-9DC6-F57A367E8DC5}" presName="root2" presStyleCnt="0"/>
      <dgm:spPr/>
    </dgm:pt>
    <dgm:pt modelId="{57EB06EB-BCCE-4063-8C52-DBE67E6AAA7D}" type="pres">
      <dgm:prSet presAssocID="{3683D5E7-1BFA-4AFE-9DC6-F57A367E8DC5}" presName="LevelTwoTextNode" presStyleLbl="node3" presStyleIdx="4" presStyleCnt="5" custScaleX="119186" custScaleY="633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60F587-7E8A-455E-93B7-FDD3524E14DF}" type="pres">
      <dgm:prSet presAssocID="{3683D5E7-1BFA-4AFE-9DC6-F57A367E8DC5}" presName="level3hierChild" presStyleCnt="0"/>
      <dgm:spPr/>
    </dgm:pt>
  </dgm:ptLst>
  <dgm:cxnLst>
    <dgm:cxn modelId="{EAFAE7D5-7804-4465-B7AA-76CC38CFF038}" type="presOf" srcId="{9E12412B-3ABD-4055-8291-8CDD2AF1B086}" destId="{3A18F164-DDDD-4D00-9F61-9690CD8EFA00}" srcOrd="1" destOrd="0" presId="urn:microsoft.com/office/officeart/2005/8/layout/hierarchy2"/>
    <dgm:cxn modelId="{D6E5874B-EB73-4EB2-9E1E-3A630693BFD0}" type="presOf" srcId="{A1FE06CE-663E-431C-90E2-F8E186CAA79F}" destId="{9A053990-FF26-4B9C-A98C-488AC5018343}" srcOrd="0" destOrd="0" presId="urn:microsoft.com/office/officeart/2005/8/layout/hierarchy2"/>
    <dgm:cxn modelId="{448AA843-51FB-4A4E-9769-B1E0CBF05858}" srcId="{87C901F0-EA0A-4CC9-85CB-052806648A81}" destId="{FD07EEF0-6614-4661-B619-A8E0AB1BADB7}" srcOrd="0" destOrd="0" parTransId="{365A3242-499F-4E7D-9C34-71DF2C0E6A8C}" sibTransId="{68EC5C0E-095F-4863-A394-A46012746FFE}"/>
    <dgm:cxn modelId="{632DA227-A0FC-4702-AB0A-CDAB8F3C41A9}" srcId="{C5A9D74C-8F68-45A7-A115-4BC2CF904397}" destId="{3683D5E7-1BFA-4AFE-9DC6-F57A367E8DC5}" srcOrd="1" destOrd="0" parTransId="{8B3D2A7F-9444-4B4B-96D9-12FABEC944CB}" sibTransId="{6DDDE9F4-7BFE-4394-B3A6-615A87D4EECA}"/>
    <dgm:cxn modelId="{BEC58760-9D7A-4274-AC12-2667445E73C8}" type="presOf" srcId="{9C6EC3A3-2A4D-472A-9A92-FC65D4690E1A}" destId="{23A25FF1-F431-4A06-B02C-47E7F2D0F8DE}" srcOrd="0" destOrd="0" presId="urn:microsoft.com/office/officeart/2005/8/layout/hierarchy2"/>
    <dgm:cxn modelId="{3C4B08A2-583D-49A1-962A-478A55B1B888}" type="presOf" srcId="{24E11435-B1B6-47AB-9D1E-A58F94485CAC}" destId="{A4649159-411D-4686-8B00-1EF5E5CC1CBA}" srcOrd="0" destOrd="0" presId="urn:microsoft.com/office/officeart/2005/8/layout/hierarchy2"/>
    <dgm:cxn modelId="{399D4DFE-EF9A-4381-830B-81C49C1F4797}" type="presOf" srcId="{87C901F0-EA0A-4CC9-85CB-052806648A81}" destId="{8DE44391-B6BF-4187-ADB4-6249464382E1}" srcOrd="0" destOrd="0" presId="urn:microsoft.com/office/officeart/2005/8/layout/hierarchy2"/>
    <dgm:cxn modelId="{27DFD83B-6DD9-4C5B-89C1-D22D25B0268B}" type="presOf" srcId="{9185FE09-8CF9-455E-8254-C658D3E7B835}" destId="{8950631A-89F3-48D9-9D39-F27484E4A46C}" srcOrd="0" destOrd="0" presId="urn:microsoft.com/office/officeart/2005/8/layout/hierarchy2"/>
    <dgm:cxn modelId="{794AB114-93B0-4B32-BFD9-5637F40168A3}" srcId="{FD07EEF0-6614-4661-B619-A8E0AB1BADB7}" destId="{07E1A3B4-47B9-4268-BA0D-2C7D7B9F8DDA}" srcOrd="0" destOrd="0" parTransId="{78AF8CC9-67C1-4425-AFB7-F947DFCFD27C}" sibTransId="{D3D85BA8-41A4-4889-A43C-06B5962342B5}"/>
    <dgm:cxn modelId="{707E74C5-898B-47E9-8E90-87EE2C8C90AB}" srcId="{09733DA1-68B9-439D-82AD-9103DBC5DC39}" destId="{9C6EC3A3-2A4D-472A-9A92-FC65D4690E1A}" srcOrd="0" destOrd="0" parTransId="{A1FE06CE-663E-431C-90E2-F8E186CAA79F}" sibTransId="{E60D669B-E044-4FFB-823E-7B836F07886E}"/>
    <dgm:cxn modelId="{2C43FB39-E459-4D89-9C2C-BDA9762FC61C}" type="presOf" srcId="{BB78E410-7E7E-4EA3-9181-69EDCE917F41}" destId="{C5C72A10-9B3E-4906-B49B-22D8D03BD112}" srcOrd="1" destOrd="0" presId="urn:microsoft.com/office/officeart/2005/8/layout/hierarchy2"/>
    <dgm:cxn modelId="{F95CA21B-9B81-40FC-AC2A-FDDF4A25AB46}" srcId="{6F833976-E0EC-45FF-AFBA-0A2544238FA7}" destId="{B4389CC4-F106-4EA1-BFBF-AD28390A04DD}" srcOrd="0" destOrd="0" parTransId="{7CB4D038-5003-43C6-BCF0-3D33909CB4CD}" sibTransId="{B36D6023-B775-427A-8E61-9260AA855417}"/>
    <dgm:cxn modelId="{14E66F41-717C-4B20-BBE2-021A2CB80FC5}" srcId="{07E1A3B4-47B9-4268-BA0D-2C7D7B9F8DDA}" destId="{09733DA1-68B9-439D-82AD-9103DBC5DC39}" srcOrd="2" destOrd="0" parTransId="{9185FE09-8CF9-455E-8254-C658D3E7B835}" sibTransId="{B3F98D43-B06D-4358-9897-884D94B805B0}"/>
    <dgm:cxn modelId="{55BDA845-EB91-4BC0-8D72-E3DCCC404422}" type="presOf" srcId="{7CB4D038-5003-43C6-BCF0-3D33909CB4CD}" destId="{585D999D-01A7-43AC-AB4B-841D34AEB8C7}" srcOrd="0" destOrd="0" presId="urn:microsoft.com/office/officeart/2005/8/layout/hierarchy2"/>
    <dgm:cxn modelId="{532484F1-7A08-4484-9373-0D235D903E9A}" type="presOf" srcId="{24E11435-B1B6-47AB-9D1E-A58F94485CAC}" destId="{C997384A-CE0D-4223-8C5D-7A865E2660B1}" srcOrd="1" destOrd="0" presId="urn:microsoft.com/office/officeart/2005/8/layout/hierarchy2"/>
    <dgm:cxn modelId="{19796CCF-E67F-4E63-BA96-F28311D74655}" srcId="{FD07EEF0-6614-4661-B619-A8E0AB1BADB7}" destId="{C5A9D74C-8F68-45A7-A115-4BC2CF904397}" srcOrd="1" destOrd="0" parTransId="{BB78E410-7E7E-4EA3-9181-69EDCE917F41}" sibTransId="{DACD5CDB-E2C6-4DCB-8BA3-F172110CE359}"/>
    <dgm:cxn modelId="{43910A95-0E7C-462E-89D7-744CC2F81351}" type="presOf" srcId="{6F833976-E0EC-45FF-AFBA-0A2544238FA7}" destId="{5EFC497E-69DF-4031-BEDA-A584E283A191}" srcOrd="0" destOrd="0" presId="urn:microsoft.com/office/officeart/2005/8/layout/hierarchy2"/>
    <dgm:cxn modelId="{4BA1BDF6-5690-4E0C-B2C0-4396C9BCBAB3}" type="presOf" srcId="{C5A9D74C-8F68-45A7-A115-4BC2CF904397}" destId="{6E893BB6-634E-469D-B3E5-E5503ECB45F8}" srcOrd="0" destOrd="0" presId="urn:microsoft.com/office/officeart/2005/8/layout/hierarchy2"/>
    <dgm:cxn modelId="{CBECCB80-1580-461F-99AC-8D3063E46D4F}" type="presOf" srcId="{8B3D2A7F-9444-4B4B-96D9-12FABEC944CB}" destId="{6194D1BC-3773-42F4-B5E0-DFAEB74627E0}" srcOrd="0" destOrd="0" presId="urn:microsoft.com/office/officeart/2005/8/layout/hierarchy2"/>
    <dgm:cxn modelId="{EABC4C30-2A97-4BE1-955B-57150892CB23}" type="presOf" srcId="{96D9026C-9F2F-4A9D-A7D5-BD529ADDB00A}" destId="{65BDC172-BEAF-45AF-85A1-AB8DB462FBE4}" srcOrd="1" destOrd="0" presId="urn:microsoft.com/office/officeart/2005/8/layout/hierarchy2"/>
    <dgm:cxn modelId="{A6FF9726-6BB6-44C7-BB9C-9B09D932C022}" type="presOf" srcId="{DA773F41-9D4A-4EE3-9D88-78DC5F51DCA5}" destId="{3C68D236-332F-4403-B85C-83758F9E719A}" srcOrd="1" destOrd="0" presId="urn:microsoft.com/office/officeart/2005/8/layout/hierarchy2"/>
    <dgm:cxn modelId="{DFA734DD-B297-48A9-B58C-6C4FC7C1FE4D}" srcId="{07E1A3B4-47B9-4268-BA0D-2C7D7B9F8DDA}" destId="{71FC4C50-95BC-4592-8FB5-5FF0343152CE}" srcOrd="0" destOrd="0" parTransId="{9E12412B-3ABD-4055-8291-8CDD2AF1B086}" sibTransId="{23497CBD-E27A-47A9-84F2-A28C921E1EE7}"/>
    <dgm:cxn modelId="{21239B9C-B773-41F0-B65B-D18910C3649B}" type="presOf" srcId="{A1FE06CE-663E-431C-90E2-F8E186CAA79F}" destId="{0FF97ADD-0491-44B5-81D4-894985EB1F27}" srcOrd="1" destOrd="0" presId="urn:microsoft.com/office/officeart/2005/8/layout/hierarchy2"/>
    <dgm:cxn modelId="{12AC0182-B2C7-416B-B2DD-5A4DCBB4979F}" type="presOf" srcId="{96D9026C-9F2F-4A9D-A7D5-BD529ADDB00A}" destId="{ABE81CC8-189A-4949-80DC-D14533F3EFC8}" srcOrd="0" destOrd="0" presId="urn:microsoft.com/office/officeart/2005/8/layout/hierarchy2"/>
    <dgm:cxn modelId="{51DCFC11-3A30-4DA3-9F14-665979B0A58F}" type="presOf" srcId="{3683D5E7-1BFA-4AFE-9DC6-F57A367E8DC5}" destId="{57EB06EB-BCCE-4063-8C52-DBE67E6AAA7D}" srcOrd="0" destOrd="0" presId="urn:microsoft.com/office/officeart/2005/8/layout/hierarchy2"/>
    <dgm:cxn modelId="{FD64B771-88FE-4871-BCB5-2C2270169F71}" type="presOf" srcId="{DA773F41-9D4A-4EE3-9D88-78DC5F51DCA5}" destId="{1052C521-0C16-475A-A465-588BA4C39929}" srcOrd="0" destOrd="0" presId="urn:microsoft.com/office/officeart/2005/8/layout/hierarchy2"/>
    <dgm:cxn modelId="{0115BF0F-A4E2-4506-8818-AED5F7B6E5BD}" srcId="{71FC4C50-95BC-4592-8FB5-5FF0343152CE}" destId="{270EA994-6245-4FD7-BF7F-464536F00CE7}" srcOrd="0" destOrd="0" parTransId="{96D9026C-9F2F-4A9D-A7D5-BD529ADDB00A}" sibTransId="{D8618F28-2E4E-441E-8D52-85450840E846}"/>
    <dgm:cxn modelId="{4E180578-DB5D-4300-A958-E85D078EF2E5}" type="presOf" srcId="{BB78E410-7E7E-4EA3-9181-69EDCE917F41}" destId="{2781A14E-1447-4939-BE59-5D373F7DD24E}" srcOrd="0" destOrd="0" presId="urn:microsoft.com/office/officeart/2005/8/layout/hierarchy2"/>
    <dgm:cxn modelId="{B718FDF3-0675-41D0-A7A2-F2C9E8696E32}" type="presOf" srcId="{78AF8CC9-67C1-4425-AFB7-F947DFCFD27C}" destId="{BDC32130-7AD7-4961-BF8E-0E533B109C22}" srcOrd="0" destOrd="0" presId="urn:microsoft.com/office/officeart/2005/8/layout/hierarchy2"/>
    <dgm:cxn modelId="{F4ABB8DF-4E48-48FD-B4CF-0FE169D52297}" type="presOf" srcId="{9E12412B-3ABD-4055-8291-8CDD2AF1B086}" destId="{32E4FB52-B3A5-4F45-B239-CF12236562F6}" srcOrd="0" destOrd="0" presId="urn:microsoft.com/office/officeart/2005/8/layout/hierarchy2"/>
    <dgm:cxn modelId="{F9814893-7872-4575-B775-229B8E3047BD}" type="presOf" srcId="{270EA994-6245-4FD7-BF7F-464536F00CE7}" destId="{D9BFD5BD-5B3C-4DB1-9F8E-06CFA5AF62AA}" srcOrd="0" destOrd="0" presId="urn:microsoft.com/office/officeart/2005/8/layout/hierarchy2"/>
    <dgm:cxn modelId="{36924A7F-75E8-408A-A33C-B4CFF6611D18}" type="presOf" srcId="{086C264C-65F3-4011-B3AB-F974CA7B018B}" destId="{9B73745F-A719-4F47-AE2B-FF94FE8B983E}" srcOrd="0" destOrd="0" presId="urn:microsoft.com/office/officeart/2005/8/layout/hierarchy2"/>
    <dgm:cxn modelId="{E95CED1F-2223-4548-A4F0-905A5C04712F}" type="presOf" srcId="{7CB4D038-5003-43C6-BCF0-3D33909CB4CD}" destId="{801F2438-4FB4-41FE-9146-7C58698A20EA}" srcOrd="1" destOrd="0" presId="urn:microsoft.com/office/officeart/2005/8/layout/hierarchy2"/>
    <dgm:cxn modelId="{57015376-3F13-4F5B-8866-A437C9014229}" type="presOf" srcId="{FD07EEF0-6614-4661-B619-A8E0AB1BADB7}" destId="{AAE9BFE9-8FA7-451F-ABAD-418EFFC1967D}" srcOrd="0" destOrd="0" presId="urn:microsoft.com/office/officeart/2005/8/layout/hierarchy2"/>
    <dgm:cxn modelId="{A4B36F84-B5D7-42CC-BEC4-CC31D3B2265C}" type="presOf" srcId="{8B3D2A7F-9444-4B4B-96D9-12FABEC944CB}" destId="{4BE9697F-E859-48F9-A561-4A19F3B5F86A}" srcOrd="1" destOrd="0" presId="urn:microsoft.com/office/officeart/2005/8/layout/hierarchy2"/>
    <dgm:cxn modelId="{C95CC8AE-61EC-4912-9011-349FBC2D10C4}" srcId="{C5A9D74C-8F68-45A7-A115-4BC2CF904397}" destId="{086C264C-65F3-4011-B3AB-F974CA7B018B}" srcOrd="0" destOrd="0" parTransId="{24E11435-B1B6-47AB-9D1E-A58F94485CAC}" sibTransId="{D10A6518-ABFA-4C89-80CA-DBDF83BB7627}"/>
    <dgm:cxn modelId="{17FC5F81-EAD0-4BDF-86C6-EFCC4FAE7D19}" type="presOf" srcId="{09733DA1-68B9-439D-82AD-9103DBC5DC39}" destId="{2C5157B9-3F2A-42B2-9897-D196C59185FE}" srcOrd="0" destOrd="0" presId="urn:microsoft.com/office/officeart/2005/8/layout/hierarchy2"/>
    <dgm:cxn modelId="{240AB9F0-0DBA-4266-87ED-41FDBA41C756}" type="presOf" srcId="{78AF8CC9-67C1-4425-AFB7-F947DFCFD27C}" destId="{B8890A61-ADDC-4D4C-8E09-B8C2596242F8}" srcOrd="1" destOrd="0" presId="urn:microsoft.com/office/officeart/2005/8/layout/hierarchy2"/>
    <dgm:cxn modelId="{EB25A222-44BF-46CB-9BAD-E00316D9DBF4}" type="presOf" srcId="{07E1A3B4-47B9-4268-BA0D-2C7D7B9F8DDA}" destId="{A7870D51-892C-47FD-8E47-CC9D718298F2}" srcOrd="0" destOrd="0" presId="urn:microsoft.com/office/officeart/2005/8/layout/hierarchy2"/>
    <dgm:cxn modelId="{E5A9A9C1-7A82-4704-BDE8-CEEDE2770ED4}" type="presOf" srcId="{71FC4C50-95BC-4592-8FB5-5FF0343152CE}" destId="{A8B314D4-3B56-43CB-8045-EADB136877DB}" srcOrd="0" destOrd="0" presId="urn:microsoft.com/office/officeart/2005/8/layout/hierarchy2"/>
    <dgm:cxn modelId="{5C7A78C2-1E3F-485C-8344-08074F762755}" type="presOf" srcId="{9185FE09-8CF9-455E-8254-C658D3E7B835}" destId="{E972E4CD-9E5C-49B1-B669-40E039067BAA}" srcOrd="1" destOrd="0" presId="urn:microsoft.com/office/officeart/2005/8/layout/hierarchy2"/>
    <dgm:cxn modelId="{AE71CBF0-AEF3-4BFF-8AC8-F34F53B5BB3A}" srcId="{07E1A3B4-47B9-4268-BA0D-2C7D7B9F8DDA}" destId="{6F833976-E0EC-45FF-AFBA-0A2544238FA7}" srcOrd="1" destOrd="0" parTransId="{DA773F41-9D4A-4EE3-9D88-78DC5F51DCA5}" sibTransId="{62462757-CF72-46A7-8E35-7428BF50E32D}"/>
    <dgm:cxn modelId="{AB01ACAA-E684-4729-9D1C-FEFC9AD7DEB9}" type="presOf" srcId="{B4389CC4-F106-4EA1-BFBF-AD28390A04DD}" destId="{D63FAD33-6C0D-4576-8F8C-4715A483DD68}" srcOrd="0" destOrd="0" presId="urn:microsoft.com/office/officeart/2005/8/layout/hierarchy2"/>
    <dgm:cxn modelId="{356A6EB2-07A0-457C-84F8-4C8382DD3ABC}" type="presParOf" srcId="{8DE44391-B6BF-4187-ADB4-6249464382E1}" destId="{0FC6165E-9CF1-45A7-9E31-A8590C26BA72}" srcOrd="0" destOrd="0" presId="urn:microsoft.com/office/officeart/2005/8/layout/hierarchy2"/>
    <dgm:cxn modelId="{B378FFF6-6A4B-41B5-8CB0-505AAB88958D}" type="presParOf" srcId="{0FC6165E-9CF1-45A7-9E31-A8590C26BA72}" destId="{AAE9BFE9-8FA7-451F-ABAD-418EFFC1967D}" srcOrd="0" destOrd="0" presId="urn:microsoft.com/office/officeart/2005/8/layout/hierarchy2"/>
    <dgm:cxn modelId="{BA0AD944-7040-4D6D-8E98-998ED90D7511}" type="presParOf" srcId="{0FC6165E-9CF1-45A7-9E31-A8590C26BA72}" destId="{2C9E61D7-08F8-4479-BF4D-49DA56DF63D4}" srcOrd="1" destOrd="0" presId="urn:microsoft.com/office/officeart/2005/8/layout/hierarchy2"/>
    <dgm:cxn modelId="{FAE363CB-37E4-4F96-B24F-652F08A6A36A}" type="presParOf" srcId="{2C9E61D7-08F8-4479-BF4D-49DA56DF63D4}" destId="{BDC32130-7AD7-4961-BF8E-0E533B109C22}" srcOrd="0" destOrd="0" presId="urn:microsoft.com/office/officeart/2005/8/layout/hierarchy2"/>
    <dgm:cxn modelId="{EBA60587-5598-47BC-90F3-E5C645F70F10}" type="presParOf" srcId="{BDC32130-7AD7-4961-BF8E-0E533B109C22}" destId="{B8890A61-ADDC-4D4C-8E09-B8C2596242F8}" srcOrd="0" destOrd="0" presId="urn:microsoft.com/office/officeart/2005/8/layout/hierarchy2"/>
    <dgm:cxn modelId="{83FA388F-3502-4C3D-B7D5-253E1C54EFFC}" type="presParOf" srcId="{2C9E61D7-08F8-4479-BF4D-49DA56DF63D4}" destId="{8F14ECFA-C08D-4BCA-AB3B-77AA5695D05E}" srcOrd="1" destOrd="0" presId="urn:microsoft.com/office/officeart/2005/8/layout/hierarchy2"/>
    <dgm:cxn modelId="{958546BE-7EC2-4C6B-B0E1-181620B2A714}" type="presParOf" srcId="{8F14ECFA-C08D-4BCA-AB3B-77AA5695D05E}" destId="{A7870D51-892C-47FD-8E47-CC9D718298F2}" srcOrd="0" destOrd="0" presId="urn:microsoft.com/office/officeart/2005/8/layout/hierarchy2"/>
    <dgm:cxn modelId="{D2895349-92E0-4CF0-B49A-5853017A294D}" type="presParOf" srcId="{8F14ECFA-C08D-4BCA-AB3B-77AA5695D05E}" destId="{3AFBDC4D-301E-4C4E-9A0F-FFA0D145F4CB}" srcOrd="1" destOrd="0" presId="urn:microsoft.com/office/officeart/2005/8/layout/hierarchy2"/>
    <dgm:cxn modelId="{38E8BFDA-ED45-4827-A88B-B1AD8F5D6A21}" type="presParOf" srcId="{3AFBDC4D-301E-4C4E-9A0F-FFA0D145F4CB}" destId="{32E4FB52-B3A5-4F45-B239-CF12236562F6}" srcOrd="0" destOrd="0" presId="urn:microsoft.com/office/officeart/2005/8/layout/hierarchy2"/>
    <dgm:cxn modelId="{EA6D6325-8A02-4B50-BB12-F8E63FDDD843}" type="presParOf" srcId="{32E4FB52-B3A5-4F45-B239-CF12236562F6}" destId="{3A18F164-DDDD-4D00-9F61-9690CD8EFA00}" srcOrd="0" destOrd="0" presId="urn:microsoft.com/office/officeart/2005/8/layout/hierarchy2"/>
    <dgm:cxn modelId="{BA1545E2-CEF1-4AFE-A0F7-35F8F6BABF32}" type="presParOf" srcId="{3AFBDC4D-301E-4C4E-9A0F-FFA0D145F4CB}" destId="{C153568B-CE40-4C13-BE2F-153264D3FE19}" srcOrd="1" destOrd="0" presId="urn:microsoft.com/office/officeart/2005/8/layout/hierarchy2"/>
    <dgm:cxn modelId="{FAF77E3C-0128-4DA5-8FB6-5D3C2CEAEEF7}" type="presParOf" srcId="{C153568B-CE40-4C13-BE2F-153264D3FE19}" destId="{A8B314D4-3B56-43CB-8045-EADB136877DB}" srcOrd="0" destOrd="0" presId="urn:microsoft.com/office/officeart/2005/8/layout/hierarchy2"/>
    <dgm:cxn modelId="{90959309-BAFF-4A92-A216-5150B0918DF8}" type="presParOf" srcId="{C153568B-CE40-4C13-BE2F-153264D3FE19}" destId="{72C97C88-7939-418E-84E8-7961C9FFEA40}" srcOrd="1" destOrd="0" presId="urn:microsoft.com/office/officeart/2005/8/layout/hierarchy2"/>
    <dgm:cxn modelId="{EF2B4E1C-623A-4719-833F-0EA6EBA506AE}" type="presParOf" srcId="{72C97C88-7939-418E-84E8-7961C9FFEA40}" destId="{ABE81CC8-189A-4949-80DC-D14533F3EFC8}" srcOrd="0" destOrd="0" presId="urn:microsoft.com/office/officeart/2005/8/layout/hierarchy2"/>
    <dgm:cxn modelId="{71226A61-E10A-4690-BC19-890D908781CD}" type="presParOf" srcId="{ABE81CC8-189A-4949-80DC-D14533F3EFC8}" destId="{65BDC172-BEAF-45AF-85A1-AB8DB462FBE4}" srcOrd="0" destOrd="0" presId="urn:microsoft.com/office/officeart/2005/8/layout/hierarchy2"/>
    <dgm:cxn modelId="{CC86E977-C92F-4803-92FE-F385D99CBA3F}" type="presParOf" srcId="{72C97C88-7939-418E-84E8-7961C9FFEA40}" destId="{7D19476C-E11F-4AF3-9432-EFA2FE0328B4}" srcOrd="1" destOrd="0" presId="urn:microsoft.com/office/officeart/2005/8/layout/hierarchy2"/>
    <dgm:cxn modelId="{24918D16-7620-4246-9796-99E093006A97}" type="presParOf" srcId="{7D19476C-E11F-4AF3-9432-EFA2FE0328B4}" destId="{D9BFD5BD-5B3C-4DB1-9F8E-06CFA5AF62AA}" srcOrd="0" destOrd="0" presId="urn:microsoft.com/office/officeart/2005/8/layout/hierarchy2"/>
    <dgm:cxn modelId="{274213C1-0E39-46A8-BA31-5989D036AB65}" type="presParOf" srcId="{7D19476C-E11F-4AF3-9432-EFA2FE0328B4}" destId="{C7F9BBD0-A535-418C-A28E-E4EB0D9CEBD0}" srcOrd="1" destOrd="0" presId="urn:microsoft.com/office/officeart/2005/8/layout/hierarchy2"/>
    <dgm:cxn modelId="{E621FCFF-6B47-445E-B895-6F2B30D805F3}" type="presParOf" srcId="{3AFBDC4D-301E-4C4E-9A0F-FFA0D145F4CB}" destId="{1052C521-0C16-475A-A465-588BA4C39929}" srcOrd="2" destOrd="0" presId="urn:microsoft.com/office/officeart/2005/8/layout/hierarchy2"/>
    <dgm:cxn modelId="{62860FD5-129E-496F-866C-5F9ED1D0E2B1}" type="presParOf" srcId="{1052C521-0C16-475A-A465-588BA4C39929}" destId="{3C68D236-332F-4403-B85C-83758F9E719A}" srcOrd="0" destOrd="0" presId="urn:microsoft.com/office/officeart/2005/8/layout/hierarchy2"/>
    <dgm:cxn modelId="{30ECEBA0-7249-42E1-98C9-9B5133A37FDB}" type="presParOf" srcId="{3AFBDC4D-301E-4C4E-9A0F-FFA0D145F4CB}" destId="{68CD4C35-0362-4148-ABBE-946EF01577DF}" srcOrd="3" destOrd="0" presId="urn:microsoft.com/office/officeart/2005/8/layout/hierarchy2"/>
    <dgm:cxn modelId="{17FBE633-D458-4C57-B714-A9C8B737204D}" type="presParOf" srcId="{68CD4C35-0362-4148-ABBE-946EF01577DF}" destId="{5EFC497E-69DF-4031-BEDA-A584E283A191}" srcOrd="0" destOrd="0" presId="urn:microsoft.com/office/officeart/2005/8/layout/hierarchy2"/>
    <dgm:cxn modelId="{FB61E0AA-85DE-44E3-A516-9268A3AA3A5C}" type="presParOf" srcId="{68CD4C35-0362-4148-ABBE-946EF01577DF}" destId="{C209D3E7-DB9E-4421-9BFD-60C8B8BE03F1}" srcOrd="1" destOrd="0" presId="urn:microsoft.com/office/officeart/2005/8/layout/hierarchy2"/>
    <dgm:cxn modelId="{DA261AC1-8116-490E-A12B-035FEEB7CC5F}" type="presParOf" srcId="{C209D3E7-DB9E-4421-9BFD-60C8B8BE03F1}" destId="{585D999D-01A7-43AC-AB4B-841D34AEB8C7}" srcOrd="0" destOrd="0" presId="urn:microsoft.com/office/officeart/2005/8/layout/hierarchy2"/>
    <dgm:cxn modelId="{1B0F8326-4396-4E4C-96CF-C06BDA0FF2AC}" type="presParOf" srcId="{585D999D-01A7-43AC-AB4B-841D34AEB8C7}" destId="{801F2438-4FB4-41FE-9146-7C58698A20EA}" srcOrd="0" destOrd="0" presId="urn:microsoft.com/office/officeart/2005/8/layout/hierarchy2"/>
    <dgm:cxn modelId="{4E7046B9-E622-484F-A7FB-5016FFD4843F}" type="presParOf" srcId="{C209D3E7-DB9E-4421-9BFD-60C8B8BE03F1}" destId="{9983A038-2886-4931-9BF9-6E5428C94578}" srcOrd="1" destOrd="0" presId="urn:microsoft.com/office/officeart/2005/8/layout/hierarchy2"/>
    <dgm:cxn modelId="{3FCCA1F3-5215-4C6B-BA2A-2EFF0FEACBDE}" type="presParOf" srcId="{9983A038-2886-4931-9BF9-6E5428C94578}" destId="{D63FAD33-6C0D-4576-8F8C-4715A483DD68}" srcOrd="0" destOrd="0" presId="urn:microsoft.com/office/officeart/2005/8/layout/hierarchy2"/>
    <dgm:cxn modelId="{C52E39BF-F796-4F58-8D66-CFE85FF6961B}" type="presParOf" srcId="{9983A038-2886-4931-9BF9-6E5428C94578}" destId="{209FE962-B7B4-4AB7-8F94-03F56821EA06}" srcOrd="1" destOrd="0" presId="urn:microsoft.com/office/officeart/2005/8/layout/hierarchy2"/>
    <dgm:cxn modelId="{9269F5D2-84F4-44BA-9E28-D2C3629D2554}" type="presParOf" srcId="{3AFBDC4D-301E-4C4E-9A0F-FFA0D145F4CB}" destId="{8950631A-89F3-48D9-9D39-F27484E4A46C}" srcOrd="4" destOrd="0" presId="urn:microsoft.com/office/officeart/2005/8/layout/hierarchy2"/>
    <dgm:cxn modelId="{CB1798A0-374A-455E-8371-8D98778CFE7B}" type="presParOf" srcId="{8950631A-89F3-48D9-9D39-F27484E4A46C}" destId="{E972E4CD-9E5C-49B1-B669-40E039067BAA}" srcOrd="0" destOrd="0" presId="urn:microsoft.com/office/officeart/2005/8/layout/hierarchy2"/>
    <dgm:cxn modelId="{114D25E8-AF2C-4673-86DF-C1C59D1CEB3A}" type="presParOf" srcId="{3AFBDC4D-301E-4C4E-9A0F-FFA0D145F4CB}" destId="{00985330-308A-4492-9A60-18891B8865B2}" srcOrd="5" destOrd="0" presId="urn:microsoft.com/office/officeart/2005/8/layout/hierarchy2"/>
    <dgm:cxn modelId="{DD1B1D61-A0C5-4381-90EF-C220F6CA41B2}" type="presParOf" srcId="{00985330-308A-4492-9A60-18891B8865B2}" destId="{2C5157B9-3F2A-42B2-9897-D196C59185FE}" srcOrd="0" destOrd="0" presId="urn:microsoft.com/office/officeart/2005/8/layout/hierarchy2"/>
    <dgm:cxn modelId="{42D024BF-0B9E-467F-9AFF-13C8B2099C02}" type="presParOf" srcId="{00985330-308A-4492-9A60-18891B8865B2}" destId="{DA84EE35-2753-4BDF-897E-AF934A85D211}" srcOrd="1" destOrd="0" presId="urn:microsoft.com/office/officeart/2005/8/layout/hierarchy2"/>
    <dgm:cxn modelId="{8C2D02BA-C933-4FC9-A074-DF32CEF5FA7B}" type="presParOf" srcId="{DA84EE35-2753-4BDF-897E-AF934A85D211}" destId="{9A053990-FF26-4B9C-A98C-488AC5018343}" srcOrd="0" destOrd="0" presId="urn:microsoft.com/office/officeart/2005/8/layout/hierarchy2"/>
    <dgm:cxn modelId="{EB12D3D4-BF45-4B17-A101-CB8B70C8CF75}" type="presParOf" srcId="{9A053990-FF26-4B9C-A98C-488AC5018343}" destId="{0FF97ADD-0491-44B5-81D4-894985EB1F27}" srcOrd="0" destOrd="0" presId="urn:microsoft.com/office/officeart/2005/8/layout/hierarchy2"/>
    <dgm:cxn modelId="{49924A73-2769-4543-AEC6-DDAAB0A9E5D1}" type="presParOf" srcId="{DA84EE35-2753-4BDF-897E-AF934A85D211}" destId="{CB7427DD-941A-474B-A96B-69E46C28DDD2}" srcOrd="1" destOrd="0" presId="urn:microsoft.com/office/officeart/2005/8/layout/hierarchy2"/>
    <dgm:cxn modelId="{6934C661-3E8D-4093-BBC7-A8E6DC213E0F}" type="presParOf" srcId="{CB7427DD-941A-474B-A96B-69E46C28DDD2}" destId="{23A25FF1-F431-4A06-B02C-47E7F2D0F8DE}" srcOrd="0" destOrd="0" presId="urn:microsoft.com/office/officeart/2005/8/layout/hierarchy2"/>
    <dgm:cxn modelId="{AA46CE65-4B82-4630-B9C0-659CDC73E81B}" type="presParOf" srcId="{CB7427DD-941A-474B-A96B-69E46C28DDD2}" destId="{F612ABED-4046-470F-BF15-A0DB701CCFD4}" srcOrd="1" destOrd="0" presId="urn:microsoft.com/office/officeart/2005/8/layout/hierarchy2"/>
    <dgm:cxn modelId="{9B7E10B3-D964-4806-84AF-139267B854C2}" type="presParOf" srcId="{2C9E61D7-08F8-4479-BF4D-49DA56DF63D4}" destId="{2781A14E-1447-4939-BE59-5D373F7DD24E}" srcOrd="2" destOrd="0" presId="urn:microsoft.com/office/officeart/2005/8/layout/hierarchy2"/>
    <dgm:cxn modelId="{B312E928-632A-4C1D-8EA6-F6F16581B881}" type="presParOf" srcId="{2781A14E-1447-4939-BE59-5D373F7DD24E}" destId="{C5C72A10-9B3E-4906-B49B-22D8D03BD112}" srcOrd="0" destOrd="0" presId="urn:microsoft.com/office/officeart/2005/8/layout/hierarchy2"/>
    <dgm:cxn modelId="{C629179C-5D32-4C9E-A1EE-1589A7A37A2F}" type="presParOf" srcId="{2C9E61D7-08F8-4479-BF4D-49DA56DF63D4}" destId="{C4A1686C-89D8-4438-8A49-4A7AEE4536BF}" srcOrd="3" destOrd="0" presId="urn:microsoft.com/office/officeart/2005/8/layout/hierarchy2"/>
    <dgm:cxn modelId="{A18E2E97-672B-4240-AC2F-E5BEB84E7136}" type="presParOf" srcId="{C4A1686C-89D8-4438-8A49-4A7AEE4536BF}" destId="{6E893BB6-634E-469D-B3E5-E5503ECB45F8}" srcOrd="0" destOrd="0" presId="urn:microsoft.com/office/officeart/2005/8/layout/hierarchy2"/>
    <dgm:cxn modelId="{9FA10642-4666-4DC4-82E5-DE90BA6BA9B1}" type="presParOf" srcId="{C4A1686C-89D8-4438-8A49-4A7AEE4536BF}" destId="{B77A3D0A-B96F-470B-A801-193979874730}" srcOrd="1" destOrd="0" presId="urn:microsoft.com/office/officeart/2005/8/layout/hierarchy2"/>
    <dgm:cxn modelId="{9C0D7176-32FF-4C82-8DA3-02A0D7DC287D}" type="presParOf" srcId="{B77A3D0A-B96F-470B-A801-193979874730}" destId="{A4649159-411D-4686-8B00-1EF5E5CC1CBA}" srcOrd="0" destOrd="0" presId="urn:microsoft.com/office/officeart/2005/8/layout/hierarchy2"/>
    <dgm:cxn modelId="{8BF23475-A73D-44BB-A7CF-5D0512D93B60}" type="presParOf" srcId="{A4649159-411D-4686-8B00-1EF5E5CC1CBA}" destId="{C997384A-CE0D-4223-8C5D-7A865E2660B1}" srcOrd="0" destOrd="0" presId="urn:microsoft.com/office/officeart/2005/8/layout/hierarchy2"/>
    <dgm:cxn modelId="{F2DD476F-A972-4C79-86E7-A3B4689D5040}" type="presParOf" srcId="{B77A3D0A-B96F-470B-A801-193979874730}" destId="{8028E527-8435-4751-BD1C-67C2395F22EA}" srcOrd="1" destOrd="0" presId="urn:microsoft.com/office/officeart/2005/8/layout/hierarchy2"/>
    <dgm:cxn modelId="{18B40A4B-E788-43F6-B732-15E80AFDE7EE}" type="presParOf" srcId="{8028E527-8435-4751-BD1C-67C2395F22EA}" destId="{9B73745F-A719-4F47-AE2B-FF94FE8B983E}" srcOrd="0" destOrd="0" presId="urn:microsoft.com/office/officeart/2005/8/layout/hierarchy2"/>
    <dgm:cxn modelId="{7CA5E454-32DD-4E0A-8E94-A69349F89E77}" type="presParOf" srcId="{8028E527-8435-4751-BD1C-67C2395F22EA}" destId="{93365B73-85DC-4469-8EDB-2EC7BB1D799C}" srcOrd="1" destOrd="0" presId="urn:microsoft.com/office/officeart/2005/8/layout/hierarchy2"/>
    <dgm:cxn modelId="{401C7C30-7835-4B95-AE0E-FD172DD67082}" type="presParOf" srcId="{B77A3D0A-B96F-470B-A801-193979874730}" destId="{6194D1BC-3773-42F4-B5E0-DFAEB74627E0}" srcOrd="2" destOrd="0" presId="urn:microsoft.com/office/officeart/2005/8/layout/hierarchy2"/>
    <dgm:cxn modelId="{87785E84-DD4E-4B2C-B138-DA3CEED3714B}" type="presParOf" srcId="{6194D1BC-3773-42F4-B5E0-DFAEB74627E0}" destId="{4BE9697F-E859-48F9-A561-4A19F3B5F86A}" srcOrd="0" destOrd="0" presId="urn:microsoft.com/office/officeart/2005/8/layout/hierarchy2"/>
    <dgm:cxn modelId="{F4A4221B-C992-4A60-AE8F-73D7A22C8C06}" type="presParOf" srcId="{B77A3D0A-B96F-470B-A801-193979874730}" destId="{1B500C43-9E6F-4876-AB46-A5294B3E7360}" srcOrd="3" destOrd="0" presId="urn:microsoft.com/office/officeart/2005/8/layout/hierarchy2"/>
    <dgm:cxn modelId="{8E70094D-9CFA-429F-BE93-8E6F0E4C1E04}" type="presParOf" srcId="{1B500C43-9E6F-4876-AB46-A5294B3E7360}" destId="{57EB06EB-BCCE-4063-8C52-DBE67E6AAA7D}" srcOrd="0" destOrd="0" presId="urn:microsoft.com/office/officeart/2005/8/layout/hierarchy2"/>
    <dgm:cxn modelId="{F8F0A701-F1A7-4164-A533-2D382BF33DCE}" type="presParOf" srcId="{1B500C43-9E6F-4876-AB46-A5294B3E7360}" destId="{EA60F587-7E8A-455E-93B7-FDD3524E14DF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4F195-8AA7-4165-91C7-707881E41F5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7CC80ACD-2DB4-45AE-BFEB-67C5E9DDA28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قیاس</a:t>
          </a:r>
          <a:endParaRPr lang="fa-IR" sz="1600" dirty="0">
            <a:cs typeface="B Koodak" pitchFamily="2" charset="-78"/>
          </a:endParaRPr>
        </a:p>
      </dgm:t>
    </dgm:pt>
    <dgm:pt modelId="{C0A81E7B-FB2E-4534-A5A0-7A3FA15720ED}" type="parTrans" cxnId="{81993909-8D0C-4307-84EB-9C0E84A354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025F93-DD69-4D72-A7F1-BD08FFF16BE3}" type="sibTrans" cxnId="{81993909-8D0C-4307-84EB-9C0E84A354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9EDF2B-82C6-4CE3-8C42-54A22821BA8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الف)</a:t>
          </a:r>
          <a:endParaRPr lang="fa-IR" sz="1600" dirty="0">
            <a:cs typeface="B Koodak" pitchFamily="2" charset="-78"/>
          </a:endParaRPr>
        </a:p>
      </dgm:t>
    </dgm:pt>
    <dgm:pt modelId="{ACC97930-20F2-408A-A90F-D0AEC49EADDC}" type="parTrans" cxnId="{4960AD68-711C-4F96-80B0-E55CC87BDD0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900EF4-01A1-4A7E-AC69-570A209EB96E}" type="sibTrans" cxnId="{4960AD68-711C-4F96-80B0-E55CC87BDD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9AF9CC-24E3-4AF1-B841-3DEC22B241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</a:t>
          </a:r>
          <a:endParaRPr lang="fa-IR" sz="1600" dirty="0">
            <a:cs typeface="B Koodak" pitchFamily="2" charset="-78"/>
          </a:endParaRPr>
        </a:p>
      </dgm:t>
    </dgm:pt>
    <dgm:pt modelId="{7843C9EF-E371-49C4-9F7D-391F59A774C7}" type="parTrans" cxnId="{FD708E28-6D77-4E61-B29D-35FB4BDF4F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BED49E-32B2-47CA-B94D-AA92DF53BB07}" type="sibTrans" cxnId="{FD708E28-6D77-4E61-B29D-35FB4BDF4F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F8DA70-607C-4333-A4EF-7ECEF3C6FC4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اصول جهان بینی مقدمه داشتن ایدئولوژی خاص است</a:t>
          </a:r>
          <a:endParaRPr lang="fa-IR" sz="1600" dirty="0">
            <a:cs typeface="B Koodak" pitchFamily="2" charset="-78"/>
          </a:endParaRPr>
        </a:p>
      </dgm:t>
    </dgm:pt>
    <dgm:pt modelId="{075C264D-8776-481F-B206-F4D07D47EF20}" type="parTrans" cxnId="{13E2AD0A-9D53-48E9-B07B-9688E9CE28B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BB3D71-B416-4C94-9E9A-3BA1125535D3}" type="sibTrans" cxnId="{13E2AD0A-9D53-48E9-B07B-9688E9CE28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797EE4-D5A8-4EA9-9784-742BAC1E5DD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</a:t>
          </a:r>
          <a:endParaRPr lang="fa-IR" sz="1600" dirty="0">
            <a:cs typeface="B Koodak" pitchFamily="2" charset="-78"/>
          </a:endParaRPr>
        </a:p>
      </dgm:t>
    </dgm:pt>
    <dgm:pt modelId="{170137E8-7996-4401-8B73-BB1D73BC62E8}" type="parTrans" cxnId="{5943F092-A095-422B-96D9-1D727BE364B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77A1CE-0772-40BE-8F86-BEDC9817C8E9}" type="sibTrans" cxnId="{5943F092-A095-422B-96D9-1D727BE364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8A2388-ACF7-4FFB-8B10-A8FCCBECAA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ایدئولوژی خاص مقدمه رسیدن به کمال انسانی است</a:t>
          </a:r>
          <a:endParaRPr lang="fa-IR" sz="1600" dirty="0">
            <a:cs typeface="B Koodak" pitchFamily="2" charset="-78"/>
          </a:endParaRPr>
        </a:p>
      </dgm:t>
    </dgm:pt>
    <dgm:pt modelId="{AB495B48-D2FD-44D4-B89C-477CEE2FABFC}" type="parTrans" cxnId="{AD9E9DC5-99FC-44C1-93BE-DEB2D52045F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368AA0-0F83-4433-A0B3-32B72B2811D1}" type="sibTrans" cxnId="{AD9E9DC5-99FC-44C1-93BE-DEB2D52045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567316-5AFB-4FCB-A3C8-783A5D2C20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CDF41AC4-72B2-4879-A7B3-9F0DF917C26A}" type="parTrans" cxnId="{390C050F-4008-464D-84E0-4C18A0A7419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894105-A448-4D92-8AB1-FAB0CF74BF5C}" type="sibTrans" cxnId="{390C050F-4008-464D-84E0-4C18A0A7419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1479E2-8105-4F21-94F7-CC015ECDD1D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اصول جهان بینی مقدمه رسیدن به کمال انسانی است</a:t>
          </a:r>
          <a:endParaRPr lang="fa-IR" sz="1600" dirty="0">
            <a:cs typeface="B Koodak" pitchFamily="2" charset="-78"/>
          </a:endParaRPr>
        </a:p>
      </dgm:t>
    </dgm:pt>
    <dgm:pt modelId="{F7229EF3-D4DF-44E6-A7AE-5427ACF80DA3}" type="parTrans" cxnId="{1E370B7A-DC99-4067-9B42-201FCA32ED7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28A00E-0435-450E-94A2-99493DEDE0F3}" type="sibTrans" cxnId="{1E370B7A-DC99-4067-9B42-201FCA32ED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C2451E-1156-4985-9B21-1FB595BEE9B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ب)</a:t>
          </a:r>
          <a:endParaRPr lang="fa-IR" sz="1600" dirty="0">
            <a:cs typeface="B Koodak" pitchFamily="2" charset="-78"/>
          </a:endParaRPr>
        </a:p>
      </dgm:t>
    </dgm:pt>
    <dgm:pt modelId="{27385FD6-A74B-4225-8F8C-684E12FA8AB1}" type="parTrans" cxnId="{C13B3B95-DF2D-45DB-9A64-A09F22E7BB6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ED80BE-F336-4BB0-B7ED-C563E2D1D860}" type="sibTrans" cxnId="{C13B3B95-DF2D-45DB-9A64-A09F22E7BB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0B5857-2B2E-4340-BF7B-4DFB825E13B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</a:t>
          </a:r>
          <a:endParaRPr lang="fa-IR" sz="1600" dirty="0">
            <a:cs typeface="B Koodak" pitchFamily="2" charset="-78"/>
          </a:endParaRPr>
        </a:p>
      </dgm:t>
    </dgm:pt>
    <dgm:pt modelId="{01ED7EC3-C20C-4EB7-B780-9EDB62DEB92E}" type="parTrans" cxnId="{8FF84448-0B5F-4A5E-8F04-157C362E9C6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90FC6C-3171-4DB4-B59B-1FD6FCD9432D}" type="sibTrans" cxnId="{8FF84448-0B5F-4A5E-8F04-157C362E9C6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6DB5EF-2ACC-4165-AFD4-EB788B33A32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اصول جهان بینی مقدمه رسیدن به کمال انسانی است </a:t>
          </a:r>
          <a:endParaRPr lang="fa-IR" sz="1600" dirty="0">
            <a:cs typeface="B Koodak" pitchFamily="2" charset="-78"/>
          </a:endParaRPr>
        </a:p>
      </dgm:t>
    </dgm:pt>
    <dgm:pt modelId="{0661E910-DD45-40A5-BC79-F875CECF64E1}" type="parTrans" cxnId="{01685DA7-C83A-4658-900B-E37398FEC78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D37FAC-1274-4433-909E-5DACA7911132}" type="sibTrans" cxnId="{01685DA7-C83A-4658-900B-E37398FEC7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122830-8805-4E0E-8D12-5359635885C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</a:t>
          </a:r>
          <a:endParaRPr lang="fa-IR" sz="1600" dirty="0">
            <a:cs typeface="B Koodak" pitchFamily="2" charset="-78"/>
          </a:endParaRPr>
        </a:p>
      </dgm:t>
    </dgm:pt>
    <dgm:pt modelId="{A8C7B689-2517-4C0C-8BF0-17E51BF6E729}" type="parTrans" cxnId="{1ADE73E1-6D38-42B9-AE51-32C765013C0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E3FA27-3DB7-461C-9307-E492BFBA40D9}" type="sibTrans" cxnId="{1ADE73E1-6D38-42B9-AE51-32C765013C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B81C01-A305-4FF9-A855-8301D51D983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آنچه مقدمه رسیدن به کمال انسانی است ضرورت دارد </a:t>
          </a:r>
          <a:endParaRPr lang="fa-IR" sz="1600" dirty="0">
            <a:cs typeface="B Koodak" pitchFamily="2" charset="-78"/>
          </a:endParaRPr>
        </a:p>
      </dgm:t>
    </dgm:pt>
    <dgm:pt modelId="{FB5534C6-528B-4544-A942-63A814690778}" type="parTrans" cxnId="{D0A026AF-CD4C-43A3-9D44-A9D63A8483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222588-0379-4605-98A2-B50A50BAD632}" type="sibTrans" cxnId="{D0A026AF-CD4C-43A3-9D44-A9D63A8483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671EA1-9F83-4644-8DF5-CD1B278FFC4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5D2FBAAE-C2B9-457D-9760-43EFCAF4722B}" type="parTrans" cxnId="{894990FA-ECC1-4081-86B3-02E30FCA453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2423AB-0C0A-469B-9697-559776D7B05B}" type="sibTrans" cxnId="{894990FA-ECC1-4081-86B3-02E30FCA45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126FE5-FD97-43E4-A602-4001C956AC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اصول جهان بینی یا همان پی جویی دین ضرورت دارد</a:t>
          </a:r>
          <a:endParaRPr lang="fa-IR" sz="1600" dirty="0">
            <a:cs typeface="B Koodak" pitchFamily="2" charset="-78"/>
          </a:endParaRPr>
        </a:p>
      </dgm:t>
    </dgm:pt>
    <dgm:pt modelId="{ED146067-D42D-434B-95E6-0706F751668A}" type="parTrans" cxnId="{B03674BF-6224-4E2E-98C8-4DBA49690B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E996D2-7ACC-46B0-B960-EDCED137ED2A}" type="sibTrans" cxnId="{B03674BF-6224-4E2E-98C8-4DBA49690B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272B5F-306A-4B37-86FA-6B00852A16EA}" type="pres">
      <dgm:prSet presAssocID="{7CB4F195-8AA7-4165-91C7-707881E41F5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83C7776-8BDA-4579-A479-D8880C78845E}" type="pres">
      <dgm:prSet presAssocID="{7CC80ACD-2DB4-45AE-BFEB-67C5E9DDA287}" presName="root1" presStyleCnt="0"/>
      <dgm:spPr/>
    </dgm:pt>
    <dgm:pt modelId="{24571A6F-3DF2-4C86-BDA7-27FD36D8BE70}" type="pres">
      <dgm:prSet presAssocID="{7CC80ACD-2DB4-45AE-BFEB-67C5E9DDA2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BCEF1D8-1031-4AB9-A388-B3E4D8958829}" type="pres">
      <dgm:prSet presAssocID="{7CC80ACD-2DB4-45AE-BFEB-67C5E9DDA287}" presName="level2hierChild" presStyleCnt="0"/>
      <dgm:spPr/>
    </dgm:pt>
    <dgm:pt modelId="{74495711-C967-439D-A127-7CC2D27153D4}" type="pres">
      <dgm:prSet presAssocID="{ACC97930-20F2-408A-A90F-D0AEC49EADDC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AE08D84-1921-4536-BF9A-788A3BD51DF4}" type="pres">
      <dgm:prSet presAssocID="{ACC97930-20F2-408A-A90F-D0AEC49EADDC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6952BAEB-E5B3-4D5E-B496-929E1F6B159D}" type="pres">
      <dgm:prSet presAssocID="{879EDF2B-82C6-4CE3-8C42-54A22821BA8A}" presName="root2" presStyleCnt="0"/>
      <dgm:spPr/>
    </dgm:pt>
    <dgm:pt modelId="{76C53486-5A03-406A-9330-8D4AF5171C5F}" type="pres">
      <dgm:prSet presAssocID="{879EDF2B-82C6-4CE3-8C42-54A22821BA8A}" presName="LevelTwoTextNode" presStyleLbl="node2" presStyleIdx="0" presStyleCnt="2" custScaleX="339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F90F76-84DA-4A5D-9E40-E3E777DD58C6}" type="pres">
      <dgm:prSet presAssocID="{879EDF2B-82C6-4CE3-8C42-54A22821BA8A}" presName="level3hierChild" presStyleCnt="0"/>
      <dgm:spPr/>
    </dgm:pt>
    <dgm:pt modelId="{88063E9B-E12F-4ECB-BAF4-7CEEF22D2D61}" type="pres">
      <dgm:prSet presAssocID="{7843C9EF-E371-49C4-9F7D-391F59A774C7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7560CAA9-3DE6-49EB-91CB-6531FE2B1FFC}" type="pres">
      <dgm:prSet presAssocID="{7843C9EF-E371-49C4-9F7D-391F59A774C7}" presName="connTx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F3C2BDE4-7A53-4B76-89D0-E4DECEB98CF3}" type="pres">
      <dgm:prSet presAssocID="{4A9AF9CC-24E3-4AF1-B841-3DEC22B241A3}" presName="root2" presStyleCnt="0"/>
      <dgm:spPr/>
    </dgm:pt>
    <dgm:pt modelId="{A30E4F71-39AA-475E-A492-EB07857EE8CF}" type="pres">
      <dgm:prSet presAssocID="{4A9AF9CC-24E3-4AF1-B841-3DEC22B241A3}" presName="LevelTwoTextNode" presStyleLbl="node3" presStyleIdx="0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99B1FA-D087-4191-AFDC-B093656168B5}" type="pres">
      <dgm:prSet presAssocID="{4A9AF9CC-24E3-4AF1-B841-3DEC22B241A3}" presName="level3hierChild" presStyleCnt="0"/>
      <dgm:spPr/>
    </dgm:pt>
    <dgm:pt modelId="{89DFF471-4D8A-4FAC-99D4-FD0B14A287C2}" type="pres">
      <dgm:prSet presAssocID="{075C264D-8776-481F-B206-F4D07D47EF20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07F558D1-FEFA-4AA3-8560-B881C1D36072}" type="pres">
      <dgm:prSet presAssocID="{075C264D-8776-481F-B206-F4D07D47EF20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34549F6A-9DBE-4BDB-988F-031BC1E92697}" type="pres">
      <dgm:prSet presAssocID="{FCF8DA70-607C-4333-A4EF-7ECEF3C6FC4B}" presName="root2" presStyleCnt="0"/>
      <dgm:spPr/>
    </dgm:pt>
    <dgm:pt modelId="{5A2A4494-5B97-45C8-881D-C0C042E62BB5}" type="pres">
      <dgm:prSet presAssocID="{FCF8DA70-607C-4333-A4EF-7ECEF3C6FC4B}" presName="LevelTwoTextNode" presStyleLbl="node4" presStyleIdx="0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F074D6-9BDF-459F-A3EE-92BE5558971C}" type="pres">
      <dgm:prSet presAssocID="{FCF8DA70-607C-4333-A4EF-7ECEF3C6FC4B}" presName="level3hierChild" presStyleCnt="0"/>
      <dgm:spPr/>
    </dgm:pt>
    <dgm:pt modelId="{B5E99A71-91A9-4563-AFB4-CE8FB531B974}" type="pres">
      <dgm:prSet presAssocID="{170137E8-7996-4401-8B73-BB1D73BC62E8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58919B1A-F9D5-4CBA-A2F6-61507BC2D333}" type="pres">
      <dgm:prSet presAssocID="{170137E8-7996-4401-8B73-BB1D73BC62E8}" presName="connTx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300BD553-6A96-45F7-A116-F312B1FDA07F}" type="pres">
      <dgm:prSet presAssocID="{92797EE4-D5A8-4EA9-9784-742BAC1E5DD9}" presName="root2" presStyleCnt="0"/>
      <dgm:spPr/>
    </dgm:pt>
    <dgm:pt modelId="{FA3ABC6A-E5C8-433A-9662-941C9D715DEC}" type="pres">
      <dgm:prSet presAssocID="{92797EE4-D5A8-4EA9-9784-742BAC1E5DD9}" presName="LevelTwoTextNode" presStyleLbl="node3" presStyleIdx="1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505495-568C-402C-B676-B2CBCF14685E}" type="pres">
      <dgm:prSet presAssocID="{92797EE4-D5A8-4EA9-9784-742BAC1E5DD9}" presName="level3hierChild" presStyleCnt="0"/>
      <dgm:spPr/>
    </dgm:pt>
    <dgm:pt modelId="{227A6803-2AB9-4475-BFBC-8B8406C49ED8}" type="pres">
      <dgm:prSet presAssocID="{AB495B48-D2FD-44D4-B89C-477CEE2FABFC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BDED2B82-5561-4121-8000-468EF3A4D524}" type="pres">
      <dgm:prSet presAssocID="{AB495B48-D2FD-44D4-B89C-477CEE2FABFC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ACEC3179-6E1C-46C6-8C5E-527A98A0302C}" type="pres">
      <dgm:prSet presAssocID="{288A2388-ACF7-4FFB-8B10-A8FCCBECAA8B}" presName="root2" presStyleCnt="0"/>
      <dgm:spPr/>
    </dgm:pt>
    <dgm:pt modelId="{6A4123E1-AB4B-4545-A50B-C77FDF769603}" type="pres">
      <dgm:prSet presAssocID="{288A2388-ACF7-4FFB-8B10-A8FCCBECAA8B}" presName="LevelTwoTextNode" presStyleLbl="node4" presStyleIdx="1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58051A-713B-471A-A3FC-1A0A934529E3}" type="pres">
      <dgm:prSet presAssocID="{288A2388-ACF7-4FFB-8B10-A8FCCBECAA8B}" presName="level3hierChild" presStyleCnt="0"/>
      <dgm:spPr/>
    </dgm:pt>
    <dgm:pt modelId="{52422D69-6493-4E33-84A9-164B12BF79C2}" type="pres">
      <dgm:prSet presAssocID="{CDF41AC4-72B2-4879-A7B3-9F0DF917C26A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243892E5-F986-42A0-93D4-73FD972CFCE8}" type="pres">
      <dgm:prSet presAssocID="{CDF41AC4-72B2-4879-A7B3-9F0DF917C26A}" presName="connTx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67C7106A-E621-4383-8A09-B528DECAE396}" type="pres">
      <dgm:prSet presAssocID="{01567316-5AFB-4FCB-A3C8-783A5D2C2072}" presName="root2" presStyleCnt="0"/>
      <dgm:spPr/>
    </dgm:pt>
    <dgm:pt modelId="{84D0E8FE-94D8-4D83-B50D-0D70393D2765}" type="pres">
      <dgm:prSet presAssocID="{01567316-5AFB-4FCB-A3C8-783A5D2C2072}" presName="LevelTwoTextNode" presStyleLbl="node3" presStyleIdx="2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A203FD-90F6-4760-B41D-656B22451E38}" type="pres">
      <dgm:prSet presAssocID="{01567316-5AFB-4FCB-A3C8-783A5D2C2072}" presName="level3hierChild" presStyleCnt="0"/>
      <dgm:spPr/>
    </dgm:pt>
    <dgm:pt modelId="{A3C5440E-63FE-4016-B8D0-60A1DCF4CF3B}" type="pres">
      <dgm:prSet presAssocID="{F7229EF3-D4DF-44E6-A7AE-5427ACF80DA3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40460F8-14BC-4068-BEAD-976969019A81}" type="pres">
      <dgm:prSet presAssocID="{F7229EF3-D4DF-44E6-A7AE-5427ACF80DA3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84398C8B-10D9-44D1-A959-E48ECD9C1970}" type="pres">
      <dgm:prSet presAssocID="{E51479E2-8105-4F21-94F7-CC015ECDD1D8}" presName="root2" presStyleCnt="0"/>
      <dgm:spPr/>
    </dgm:pt>
    <dgm:pt modelId="{79D58E5D-3635-4450-9FF9-F1EC3230E546}" type="pres">
      <dgm:prSet presAssocID="{E51479E2-8105-4F21-94F7-CC015ECDD1D8}" presName="LevelTwoTextNode" presStyleLbl="node4" presStyleIdx="2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8732FE-478A-445C-97FF-EF87F4E27C96}" type="pres">
      <dgm:prSet presAssocID="{E51479E2-8105-4F21-94F7-CC015ECDD1D8}" presName="level3hierChild" presStyleCnt="0"/>
      <dgm:spPr/>
    </dgm:pt>
    <dgm:pt modelId="{A93EEFF0-7D24-49EA-B55B-91E736C822D1}" type="pres">
      <dgm:prSet presAssocID="{27385FD6-A74B-4225-8F8C-684E12FA8AB1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9FE4A3F-8FA2-4AE7-B07E-1D77C44AF2B7}" type="pres">
      <dgm:prSet presAssocID="{27385FD6-A74B-4225-8F8C-684E12FA8AB1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0AF34B8-54B5-4EE8-B810-1D00A91FC34D}" type="pres">
      <dgm:prSet presAssocID="{68C2451E-1156-4985-9B21-1FB595BEE9BC}" presName="root2" presStyleCnt="0"/>
      <dgm:spPr/>
    </dgm:pt>
    <dgm:pt modelId="{5C82C2B0-4925-41F9-8767-E6DE601314F7}" type="pres">
      <dgm:prSet presAssocID="{68C2451E-1156-4985-9B21-1FB595BEE9BC}" presName="LevelTwoTextNode" presStyleLbl="node2" presStyleIdx="1" presStyleCnt="2" custScaleX="339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33C336-AAF9-4C30-B85F-F6B904F8C4D8}" type="pres">
      <dgm:prSet presAssocID="{68C2451E-1156-4985-9B21-1FB595BEE9BC}" presName="level3hierChild" presStyleCnt="0"/>
      <dgm:spPr/>
    </dgm:pt>
    <dgm:pt modelId="{374C672B-70EB-4144-8317-FD9B04837B54}" type="pres">
      <dgm:prSet presAssocID="{01ED7EC3-C20C-4EB7-B780-9EDB62DEB92E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D5ECCBEF-0032-4FB8-81A9-B11B0D19960E}" type="pres">
      <dgm:prSet presAssocID="{01ED7EC3-C20C-4EB7-B780-9EDB62DEB92E}" presName="connTx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49762BE0-9C5C-453F-9647-135B55996971}" type="pres">
      <dgm:prSet presAssocID="{B20B5857-2B2E-4340-BF7B-4DFB825E13BB}" presName="root2" presStyleCnt="0"/>
      <dgm:spPr/>
    </dgm:pt>
    <dgm:pt modelId="{63918886-A5B2-45C5-8130-89E1552DA0B6}" type="pres">
      <dgm:prSet presAssocID="{B20B5857-2B2E-4340-BF7B-4DFB825E13BB}" presName="LevelTwoTextNode" presStyleLbl="node3" presStyleIdx="3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9D71A4B-1961-4523-B05A-0F7985BE4CE4}" type="pres">
      <dgm:prSet presAssocID="{B20B5857-2B2E-4340-BF7B-4DFB825E13BB}" presName="level3hierChild" presStyleCnt="0"/>
      <dgm:spPr/>
    </dgm:pt>
    <dgm:pt modelId="{7248B734-0C24-4DAD-8350-6C6A51D0E23B}" type="pres">
      <dgm:prSet presAssocID="{0661E910-DD45-40A5-BC79-F875CECF64E1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9FC6CB70-A863-4FA9-8781-37CD9A57EF4F}" type="pres">
      <dgm:prSet presAssocID="{0661E910-DD45-40A5-BC79-F875CECF64E1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4CC0D4D2-57BA-4604-863C-610863B12359}" type="pres">
      <dgm:prSet presAssocID="{736DB5EF-2ACC-4165-AFD4-EB788B33A326}" presName="root2" presStyleCnt="0"/>
      <dgm:spPr/>
    </dgm:pt>
    <dgm:pt modelId="{1C66043C-58F5-43E5-AFF7-8DABC2D497E4}" type="pres">
      <dgm:prSet presAssocID="{736DB5EF-2ACC-4165-AFD4-EB788B33A326}" presName="LevelTwoTextNode" presStyleLbl="node4" presStyleIdx="3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C347FB-49E7-4128-B5AF-CD2356BA0126}" type="pres">
      <dgm:prSet presAssocID="{736DB5EF-2ACC-4165-AFD4-EB788B33A326}" presName="level3hierChild" presStyleCnt="0"/>
      <dgm:spPr/>
    </dgm:pt>
    <dgm:pt modelId="{DEEEE22D-F7DD-4F6A-AEA0-D044B39453A6}" type="pres">
      <dgm:prSet presAssocID="{A8C7B689-2517-4C0C-8BF0-17E51BF6E729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F5FFB3ED-F6F5-46DB-8397-8CDB0B22FF46}" type="pres">
      <dgm:prSet presAssocID="{A8C7B689-2517-4C0C-8BF0-17E51BF6E729}" presName="connTx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4472F28F-5A4C-468A-B044-80B898E6B5CA}" type="pres">
      <dgm:prSet presAssocID="{EA122830-8805-4E0E-8D12-5359635885CC}" presName="root2" presStyleCnt="0"/>
      <dgm:spPr/>
    </dgm:pt>
    <dgm:pt modelId="{D3FD89D9-AF14-4FE9-827A-3D69A88C3239}" type="pres">
      <dgm:prSet presAssocID="{EA122830-8805-4E0E-8D12-5359635885CC}" presName="LevelTwoTextNode" presStyleLbl="node3" presStyleIdx="4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196FBE-BD10-4D6B-BD6A-81C00EFAF13D}" type="pres">
      <dgm:prSet presAssocID="{EA122830-8805-4E0E-8D12-5359635885CC}" presName="level3hierChild" presStyleCnt="0"/>
      <dgm:spPr/>
    </dgm:pt>
    <dgm:pt modelId="{4F92E3F9-BCBF-48A3-B2EA-C4FA0F500437}" type="pres">
      <dgm:prSet presAssocID="{FB5534C6-528B-4544-A942-63A814690778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E2ECD199-78B0-47A3-9262-20E395BC5D94}" type="pres">
      <dgm:prSet presAssocID="{FB5534C6-528B-4544-A942-63A814690778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7AFC67CA-3BE8-4317-ADDF-E7AC1BB6E016}" type="pres">
      <dgm:prSet presAssocID="{49B81C01-A305-4FF9-A855-8301D51D9839}" presName="root2" presStyleCnt="0"/>
      <dgm:spPr/>
    </dgm:pt>
    <dgm:pt modelId="{D13C94BB-2703-4278-B047-017AE8D7CE27}" type="pres">
      <dgm:prSet presAssocID="{49B81C01-A305-4FF9-A855-8301D51D9839}" presName="LevelTwoTextNode" presStyleLbl="node4" presStyleIdx="4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754F5A-E627-46BA-8687-8BCF99A53821}" type="pres">
      <dgm:prSet presAssocID="{49B81C01-A305-4FF9-A855-8301D51D9839}" presName="level3hierChild" presStyleCnt="0"/>
      <dgm:spPr/>
    </dgm:pt>
    <dgm:pt modelId="{8466CF6A-E90A-4661-8ED7-0ECD45803BA1}" type="pres">
      <dgm:prSet presAssocID="{5D2FBAAE-C2B9-457D-9760-43EFCAF4722B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1B092417-3A91-4A8A-98DA-A11C84A1C2B2}" type="pres">
      <dgm:prSet presAssocID="{5D2FBAAE-C2B9-457D-9760-43EFCAF4722B}" presName="connTx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E24505F9-354B-4E69-A947-57B74CA8F4D0}" type="pres">
      <dgm:prSet presAssocID="{65671EA1-9F83-4644-8DF5-CD1B278FFC40}" presName="root2" presStyleCnt="0"/>
      <dgm:spPr/>
    </dgm:pt>
    <dgm:pt modelId="{3C2BCC9A-1D82-4E12-9E77-411516ABE3E0}" type="pres">
      <dgm:prSet presAssocID="{65671EA1-9F83-4644-8DF5-CD1B278FFC40}" presName="LevelTwoTextNode" presStyleLbl="node3" presStyleIdx="5" presStyleCnt="6" custScaleX="54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5B595A-EF78-4124-B428-B46C6ADE8A4B}" type="pres">
      <dgm:prSet presAssocID="{65671EA1-9F83-4644-8DF5-CD1B278FFC40}" presName="level3hierChild" presStyleCnt="0"/>
      <dgm:spPr/>
    </dgm:pt>
    <dgm:pt modelId="{C6BC312B-2204-4B3A-B105-E23CD6E97394}" type="pres">
      <dgm:prSet presAssocID="{ED146067-D42D-434B-95E6-0706F751668A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D3A5D123-5766-4F48-A828-FC9E32F8DF4B}" type="pres">
      <dgm:prSet presAssocID="{ED146067-D42D-434B-95E6-0706F751668A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E01AF58E-5BDE-4B12-A0D5-6C123405ACDF}" type="pres">
      <dgm:prSet presAssocID="{EE126FE5-FD97-43E4-A602-4001C956ACD0}" presName="root2" presStyleCnt="0"/>
      <dgm:spPr/>
    </dgm:pt>
    <dgm:pt modelId="{8AC374D9-8763-4DF0-BB0D-654B67833E77}" type="pres">
      <dgm:prSet presAssocID="{EE126FE5-FD97-43E4-A602-4001C956ACD0}" presName="LevelTwoTextNode" presStyleLbl="node4" presStyleIdx="5" presStyleCnt="6" custScaleX="2364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DD4595-4F0D-410F-B8D4-885F3CA21FF0}" type="pres">
      <dgm:prSet presAssocID="{EE126FE5-FD97-43E4-A602-4001C956ACD0}" presName="level3hierChild" presStyleCnt="0"/>
      <dgm:spPr/>
    </dgm:pt>
  </dgm:ptLst>
  <dgm:cxnLst>
    <dgm:cxn modelId="{28328875-F615-4BB4-9E86-60DB08E006CA}" type="presOf" srcId="{F7229EF3-D4DF-44E6-A7AE-5427ACF80DA3}" destId="{940460F8-14BC-4068-BEAD-976969019A81}" srcOrd="1" destOrd="0" presId="urn:microsoft.com/office/officeart/2005/8/layout/hierarchy2"/>
    <dgm:cxn modelId="{14890E71-AF9B-42C4-86A9-F098E331B1D2}" type="presOf" srcId="{65671EA1-9F83-4644-8DF5-CD1B278FFC40}" destId="{3C2BCC9A-1D82-4E12-9E77-411516ABE3E0}" srcOrd="0" destOrd="0" presId="urn:microsoft.com/office/officeart/2005/8/layout/hierarchy2"/>
    <dgm:cxn modelId="{81993909-8D0C-4307-84EB-9C0E84A354AC}" srcId="{7CB4F195-8AA7-4165-91C7-707881E41F5C}" destId="{7CC80ACD-2DB4-45AE-BFEB-67C5E9DDA287}" srcOrd="0" destOrd="0" parTransId="{C0A81E7B-FB2E-4534-A5A0-7A3FA15720ED}" sibTransId="{A8025F93-DD69-4D72-A7F1-BD08FFF16BE3}"/>
    <dgm:cxn modelId="{3C2AB33E-B1A3-4F3F-9D96-BD59320381CD}" type="presOf" srcId="{5D2FBAAE-C2B9-457D-9760-43EFCAF4722B}" destId="{8466CF6A-E90A-4661-8ED7-0ECD45803BA1}" srcOrd="0" destOrd="0" presId="urn:microsoft.com/office/officeart/2005/8/layout/hierarchy2"/>
    <dgm:cxn modelId="{7E6E9BA6-1072-4E2F-BAC8-180D9EA05629}" type="presOf" srcId="{5D2FBAAE-C2B9-457D-9760-43EFCAF4722B}" destId="{1B092417-3A91-4A8A-98DA-A11C84A1C2B2}" srcOrd="1" destOrd="0" presId="urn:microsoft.com/office/officeart/2005/8/layout/hierarchy2"/>
    <dgm:cxn modelId="{F25AD70A-2A9A-42A1-8AF4-39F3AEAD1C9B}" type="presOf" srcId="{CDF41AC4-72B2-4879-A7B3-9F0DF917C26A}" destId="{52422D69-6493-4E33-84A9-164B12BF79C2}" srcOrd="0" destOrd="0" presId="urn:microsoft.com/office/officeart/2005/8/layout/hierarchy2"/>
    <dgm:cxn modelId="{BBDB6735-2E71-4D7B-B1FE-FCA6EA931411}" type="presOf" srcId="{AB495B48-D2FD-44D4-B89C-477CEE2FABFC}" destId="{BDED2B82-5561-4121-8000-468EF3A4D524}" srcOrd="1" destOrd="0" presId="urn:microsoft.com/office/officeart/2005/8/layout/hierarchy2"/>
    <dgm:cxn modelId="{102CBE4F-8A4F-433E-B1C3-CDA70184AF97}" type="presOf" srcId="{075C264D-8776-481F-B206-F4D07D47EF20}" destId="{89DFF471-4D8A-4FAC-99D4-FD0B14A287C2}" srcOrd="0" destOrd="0" presId="urn:microsoft.com/office/officeart/2005/8/layout/hierarchy2"/>
    <dgm:cxn modelId="{D53FD5CB-8DD3-4BFC-A837-07F1B30F8E6A}" type="presOf" srcId="{68C2451E-1156-4985-9B21-1FB595BEE9BC}" destId="{5C82C2B0-4925-41F9-8767-E6DE601314F7}" srcOrd="0" destOrd="0" presId="urn:microsoft.com/office/officeart/2005/8/layout/hierarchy2"/>
    <dgm:cxn modelId="{6F9D59EE-E814-4181-97D7-78B72EF77203}" type="presOf" srcId="{01ED7EC3-C20C-4EB7-B780-9EDB62DEB92E}" destId="{D5ECCBEF-0032-4FB8-81A9-B11B0D19960E}" srcOrd="1" destOrd="0" presId="urn:microsoft.com/office/officeart/2005/8/layout/hierarchy2"/>
    <dgm:cxn modelId="{894990FA-ECC1-4081-86B3-02E30FCA4536}" srcId="{68C2451E-1156-4985-9B21-1FB595BEE9BC}" destId="{65671EA1-9F83-4644-8DF5-CD1B278FFC40}" srcOrd="2" destOrd="0" parTransId="{5D2FBAAE-C2B9-457D-9760-43EFCAF4722B}" sibTransId="{AB2423AB-0C0A-469B-9697-559776D7B05B}"/>
    <dgm:cxn modelId="{B311094A-DD87-415A-8BEB-CCB14B832DAD}" type="presOf" srcId="{288A2388-ACF7-4FFB-8B10-A8FCCBECAA8B}" destId="{6A4123E1-AB4B-4545-A50B-C77FDF769603}" srcOrd="0" destOrd="0" presId="urn:microsoft.com/office/officeart/2005/8/layout/hierarchy2"/>
    <dgm:cxn modelId="{8D3CC267-F5B6-4FDC-8861-A67D7FDB27ED}" type="presOf" srcId="{7CC80ACD-2DB4-45AE-BFEB-67C5E9DDA287}" destId="{24571A6F-3DF2-4C86-BDA7-27FD36D8BE70}" srcOrd="0" destOrd="0" presId="urn:microsoft.com/office/officeart/2005/8/layout/hierarchy2"/>
    <dgm:cxn modelId="{1ADE73E1-6D38-42B9-AE51-32C765013C01}" srcId="{68C2451E-1156-4985-9B21-1FB595BEE9BC}" destId="{EA122830-8805-4E0E-8D12-5359635885CC}" srcOrd="1" destOrd="0" parTransId="{A8C7B689-2517-4C0C-8BF0-17E51BF6E729}" sibTransId="{DAE3FA27-3DB7-461C-9307-E492BFBA40D9}"/>
    <dgm:cxn modelId="{834E062C-4247-4A9D-A1F0-521641FCEDAB}" type="presOf" srcId="{170137E8-7996-4401-8B73-BB1D73BC62E8}" destId="{58919B1A-F9D5-4CBA-A2F6-61507BC2D333}" srcOrd="1" destOrd="0" presId="urn:microsoft.com/office/officeart/2005/8/layout/hierarchy2"/>
    <dgm:cxn modelId="{C5FEA466-7314-4638-9A1E-DA203A58354A}" type="presOf" srcId="{736DB5EF-2ACC-4165-AFD4-EB788B33A326}" destId="{1C66043C-58F5-43E5-AFF7-8DABC2D497E4}" srcOrd="0" destOrd="0" presId="urn:microsoft.com/office/officeart/2005/8/layout/hierarchy2"/>
    <dgm:cxn modelId="{DB199EBE-4066-43F5-9993-5CE07E250ED1}" type="presOf" srcId="{27385FD6-A74B-4225-8F8C-684E12FA8AB1}" destId="{E9FE4A3F-8FA2-4AE7-B07E-1D77C44AF2B7}" srcOrd="1" destOrd="0" presId="urn:microsoft.com/office/officeart/2005/8/layout/hierarchy2"/>
    <dgm:cxn modelId="{901A6D97-5C53-41F9-9B81-EEECFCCBC6B5}" type="presOf" srcId="{E51479E2-8105-4F21-94F7-CC015ECDD1D8}" destId="{79D58E5D-3635-4450-9FF9-F1EC3230E546}" srcOrd="0" destOrd="0" presId="urn:microsoft.com/office/officeart/2005/8/layout/hierarchy2"/>
    <dgm:cxn modelId="{33B464D7-D7A0-4197-9064-B6D1E97215D3}" type="presOf" srcId="{FB5534C6-528B-4544-A942-63A814690778}" destId="{E2ECD199-78B0-47A3-9262-20E395BC5D94}" srcOrd="1" destOrd="0" presId="urn:microsoft.com/office/officeart/2005/8/layout/hierarchy2"/>
    <dgm:cxn modelId="{E987715C-61D8-426A-934D-FB93B6EA3A1A}" type="presOf" srcId="{7843C9EF-E371-49C4-9F7D-391F59A774C7}" destId="{7560CAA9-3DE6-49EB-91CB-6531FE2B1FFC}" srcOrd="1" destOrd="0" presId="urn:microsoft.com/office/officeart/2005/8/layout/hierarchy2"/>
    <dgm:cxn modelId="{4960AD68-711C-4F96-80B0-E55CC87BDD0A}" srcId="{7CC80ACD-2DB4-45AE-BFEB-67C5E9DDA287}" destId="{879EDF2B-82C6-4CE3-8C42-54A22821BA8A}" srcOrd="0" destOrd="0" parTransId="{ACC97930-20F2-408A-A90F-D0AEC49EADDC}" sibTransId="{62900EF4-01A1-4A7E-AC69-570A209EB96E}"/>
    <dgm:cxn modelId="{D2F8ECAA-887A-444B-92EC-09563DB76408}" type="presOf" srcId="{01ED7EC3-C20C-4EB7-B780-9EDB62DEB92E}" destId="{374C672B-70EB-4144-8317-FD9B04837B54}" srcOrd="0" destOrd="0" presId="urn:microsoft.com/office/officeart/2005/8/layout/hierarchy2"/>
    <dgm:cxn modelId="{390C050F-4008-464D-84E0-4C18A0A74198}" srcId="{879EDF2B-82C6-4CE3-8C42-54A22821BA8A}" destId="{01567316-5AFB-4FCB-A3C8-783A5D2C2072}" srcOrd="2" destOrd="0" parTransId="{CDF41AC4-72B2-4879-A7B3-9F0DF917C26A}" sibTransId="{1E894105-A448-4D92-8AB1-FAB0CF74BF5C}"/>
    <dgm:cxn modelId="{D00FA2C3-6CAA-47B6-92A5-0666210FE123}" type="presOf" srcId="{ACC97930-20F2-408A-A90F-D0AEC49EADDC}" destId="{74495711-C967-439D-A127-7CC2D27153D4}" srcOrd="0" destOrd="0" presId="urn:microsoft.com/office/officeart/2005/8/layout/hierarchy2"/>
    <dgm:cxn modelId="{00F8DCCB-095D-41A7-A2C6-075CB6604859}" type="presOf" srcId="{AB495B48-D2FD-44D4-B89C-477CEE2FABFC}" destId="{227A6803-2AB9-4475-BFBC-8B8406C49ED8}" srcOrd="0" destOrd="0" presId="urn:microsoft.com/office/officeart/2005/8/layout/hierarchy2"/>
    <dgm:cxn modelId="{536ACBB6-587C-44E7-99A8-42FA9C3A8CBC}" type="presOf" srcId="{7843C9EF-E371-49C4-9F7D-391F59A774C7}" destId="{88063E9B-E12F-4ECB-BAF4-7CEEF22D2D61}" srcOrd="0" destOrd="0" presId="urn:microsoft.com/office/officeart/2005/8/layout/hierarchy2"/>
    <dgm:cxn modelId="{13E2AD0A-9D53-48E9-B07B-9688E9CE28B8}" srcId="{4A9AF9CC-24E3-4AF1-B841-3DEC22B241A3}" destId="{FCF8DA70-607C-4333-A4EF-7ECEF3C6FC4B}" srcOrd="0" destOrd="0" parTransId="{075C264D-8776-481F-B206-F4D07D47EF20}" sibTransId="{6BBB3D71-B416-4C94-9E9A-3BA1125535D3}"/>
    <dgm:cxn modelId="{329D84FD-5276-49FB-A302-2B172FE52FD7}" type="presOf" srcId="{27385FD6-A74B-4225-8F8C-684E12FA8AB1}" destId="{A93EEFF0-7D24-49EA-B55B-91E736C822D1}" srcOrd="0" destOrd="0" presId="urn:microsoft.com/office/officeart/2005/8/layout/hierarchy2"/>
    <dgm:cxn modelId="{FC12B145-ACE0-43A4-9BEA-4CB09A5BDA4B}" type="presOf" srcId="{ED146067-D42D-434B-95E6-0706F751668A}" destId="{C6BC312B-2204-4B3A-B105-E23CD6E97394}" srcOrd="0" destOrd="0" presId="urn:microsoft.com/office/officeart/2005/8/layout/hierarchy2"/>
    <dgm:cxn modelId="{556AD9FE-DF19-4627-8366-BE125323A3FA}" type="presOf" srcId="{ACC97930-20F2-408A-A90F-D0AEC49EADDC}" destId="{3AE08D84-1921-4536-BF9A-788A3BD51DF4}" srcOrd="1" destOrd="0" presId="urn:microsoft.com/office/officeart/2005/8/layout/hierarchy2"/>
    <dgm:cxn modelId="{C13B3B95-DF2D-45DB-9A64-A09F22E7BB6C}" srcId="{7CC80ACD-2DB4-45AE-BFEB-67C5E9DDA287}" destId="{68C2451E-1156-4985-9B21-1FB595BEE9BC}" srcOrd="1" destOrd="0" parTransId="{27385FD6-A74B-4225-8F8C-684E12FA8AB1}" sibTransId="{1EED80BE-F336-4BB0-B7ED-C563E2D1D860}"/>
    <dgm:cxn modelId="{B03674BF-6224-4E2E-98C8-4DBA49690B32}" srcId="{65671EA1-9F83-4644-8DF5-CD1B278FFC40}" destId="{EE126FE5-FD97-43E4-A602-4001C956ACD0}" srcOrd="0" destOrd="0" parTransId="{ED146067-D42D-434B-95E6-0706F751668A}" sibTransId="{62E996D2-7ACC-46B0-B960-EDCED137ED2A}"/>
    <dgm:cxn modelId="{E83A16ED-0DC5-43F2-B0D8-8734B1C209E7}" type="presOf" srcId="{92797EE4-D5A8-4EA9-9784-742BAC1E5DD9}" destId="{FA3ABC6A-E5C8-433A-9662-941C9D715DEC}" srcOrd="0" destOrd="0" presId="urn:microsoft.com/office/officeart/2005/8/layout/hierarchy2"/>
    <dgm:cxn modelId="{00F25EA4-F559-4C30-8AD6-F2BEC9B416B6}" type="presOf" srcId="{01567316-5AFB-4FCB-A3C8-783A5D2C2072}" destId="{84D0E8FE-94D8-4D83-B50D-0D70393D2765}" srcOrd="0" destOrd="0" presId="urn:microsoft.com/office/officeart/2005/8/layout/hierarchy2"/>
    <dgm:cxn modelId="{5943F092-A095-422B-96D9-1D727BE364BF}" srcId="{879EDF2B-82C6-4CE3-8C42-54A22821BA8A}" destId="{92797EE4-D5A8-4EA9-9784-742BAC1E5DD9}" srcOrd="1" destOrd="0" parTransId="{170137E8-7996-4401-8B73-BB1D73BC62E8}" sibTransId="{4377A1CE-0772-40BE-8F86-BEDC9817C8E9}"/>
    <dgm:cxn modelId="{2F8B4E9E-FCA9-4EB1-AC6D-9B4EB568957A}" type="presOf" srcId="{075C264D-8776-481F-B206-F4D07D47EF20}" destId="{07F558D1-FEFA-4AA3-8560-B881C1D36072}" srcOrd="1" destOrd="0" presId="urn:microsoft.com/office/officeart/2005/8/layout/hierarchy2"/>
    <dgm:cxn modelId="{ED84FFE1-2CD7-4C49-92CB-B2225E1FEC9D}" type="presOf" srcId="{49B81C01-A305-4FF9-A855-8301D51D9839}" destId="{D13C94BB-2703-4278-B047-017AE8D7CE27}" srcOrd="0" destOrd="0" presId="urn:microsoft.com/office/officeart/2005/8/layout/hierarchy2"/>
    <dgm:cxn modelId="{2EDBE40E-CB16-4B24-8F11-4BBF4CE6394F}" type="presOf" srcId="{EA122830-8805-4E0E-8D12-5359635885CC}" destId="{D3FD89D9-AF14-4FE9-827A-3D69A88C3239}" srcOrd="0" destOrd="0" presId="urn:microsoft.com/office/officeart/2005/8/layout/hierarchy2"/>
    <dgm:cxn modelId="{F585D732-195E-411D-B0EC-9A462C45DE5B}" type="presOf" srcId="{0661E910-DD45-40A5-BC79-F875CECF64E1}" destId="{7248B734-0C24-4DAD-8350-6C6A51D0E23B}" srcOrd="0" destOrd="0" presId="urn:microsoft.com/office/officeart/2005/8/layout/hierarchy2"/>
    <dgm:cxn modelId="{E21652E2-4FBD-45C4-90EC-1381338ACD7A}" type="presOf" srcId="{EE126FE5-FD97-43E4-A602-4001C956ACD0}" destId="{8AC374D9-8763-4DF0-BB0D-654B67833E77}" srcOrd="0" destOrd="0" presId="urn:microsoft.com/office/officeart/2005/8/layout/hierarchy2"/>
    <dgm:cxn modelId="{FD708E28-6D77-4E61-B29D-35FB4BDF4FA3}" srcId="{879EDF2B-82C6-4CE3-8C42-54A22821BA8A}" destId="{4A9AF9CC-24E3-4AF1-B841-3DEC22B241A3}" srcOrd="0" destOrd="0" parTransId="{7843C9EF-E371-49C4-9F7D-391F59A774C7}" sibTransId="{83BED49E-32B2-47CA-B94D-AA92DF53BB07}"/>
    <dgm:cxn modelId="{8FF84448-0B5F-4A5E-8F04-157C362E9C60}" srcId="{68C2451E-1156-4985-9B21-1FB595BEE9BC}" destId="{B20B5857-2B2E-4340-BF7B-4DFB825E13BB}" srcOrd="0" destOrd="0" parTransId="{01ED7EC3-C20C-4EB7-B780-9EDB62DEB92E}" sibTransId="{2B90FC6C-3171-4DB4-B59B-1FD6FCD9432D}"/>
    <dgm:cxn modelId="{0DA12CAE-DEC6-42B8-9B90-8F6F3248405A}" type="presOf" srcId="{A8C7B689-2517-4C0C-8BF0-17E51BF6E729}" destId="{F5FFB3ED-F6F5-46DB-8397-8CDB0B22FF46}" srcOrd="1" destOrd="0" presId="urn:microsoft.com/office/officeart/2005/8/layout/hierarchy2"/>
    <dgm:cxn modelId="{08871C2E-45DA-43B2-8881-6ABC1E6C9DD6}" type="presOf" srcId="{879EDF2B-82C6-4CE3-8C42-54A22821BA8A}" destId="{76C53486-5A03-406A-9330-8D4AF5171C5F}" srcOrd="0" destOrd="0" presId="urn:microsoft.com/office/officeart/2005/8/layout/hierarchy2"/>
    <dgm:cxn modelId="{67884949-6BDB-4744-B492-04A4E73BB115}" type="presOf" srcId="{CDF41AC4-72B2-4879-A7B3-9F0DF917C26A}" destId="{243892E5-F986-42A0-93D4-73FD972CFCE8}" srcOrd="1" destOrd="0" presId="urn:microsoft.com/office/officeart/2005/8/layout/hierarchy2"/>
    <dgm:cxn modelId="{1E370B7A-DC99-4067-9B42-201FCA32ED74}" srcId="{01567316-5AFB-4FCB-A3C8-783A5D2C2072}" destId="{E51479E2-8105-4F21-94F7-CC015ECDD1D8}" srcOrd="0" destOrd="0" parTransId="{F7229EF3-D4DF-44E6-A7AE-5427ACF80DA3}" sibTransId="{4228A00E-0435-450E-94A2-99493DEDE0F3}"/>
    <dgm:cxn modelId="{5AB34C21-4736-49D7-81FF-05E421A8AD45}" type="presOf" srcId="{FB5534C6-528B-4544-A942-63A814690778}" destId="{4F92E3F9-BCBF-48A3-B2EA-C4FA0F500437}" srcOrd="0" destOrd="0" presId="urn:microsoft.com/office/officeart/2005/8/layout/hierarchy2"/>
    <dgm:cxn modelId="{D0A026AF-CD4C-43A3-9D44-A9D63A848369}" srcId="{EA122830-8805-4E0E-8D12-5359635885CC}" destId="{49B81C01-A305-4FF9-A855-8301D51D9839}" srcOrd="0" destOrd="0" parTransId="{FB5534C6-528B-4544-A942-63A814690778}" sibTransId="{75222588-0379-4605-98A2-B50A50BAD632}"/>
    <dgm:cxn modelId="{C059C0D0-5C29-4A5C-BB5F-008FFABA8C0F}" type="presOf" srcId="{B20B5857-2B2E-4340-BF7B-4DFB825E13BB}" destId="{63918886-A5B2-45C5-8130-89E1552DA0B6}" srcOrd="0" destOrd="0" presId="urn:microsoft.com/office/officeart/2005/8/layout/hierarchy2"/>
    <dgm:cxn modelId="{16EF46BB-A421-45E9-9001-B45A2B9F7C8D}" type="presOf" srcId="{4A9AF9CC-24E3-4AF1-B841-3DEC22B241A3}" destId="{A30E4F71-39AA-475E-A492-EB07857EE8CF}" srcOrd="0" destOrd="0" presId="urn:microsoft.com/office/officeart/2005/8/layout/hierarchy2"/>
    <dgm:cxn modelId="{B579F875-3FDC-4381-AD70-55E73CCA3D9C}" type="presOf" srcId="{ED146067-D42D-434B-95E6-0706F751668A}" destId="{D3A5D123-5766-4F48-A828-FC9E32F8DF4B}" srcOrd="1" destOrd="0" presId="urn:microsoft.com/office/officeart/2005/8/layout/hierarchy2"/>
    <dgm:cxn modelId="{659A0738-34FB-46F0-B42F-9F4C8C30AE2E}" type="presOf" srcId="{170137E8-7996-4401-8B73-BB1D73BC62E8}" destId="{B5E99A71-91A9-4563-AFB4-CE8FB531B974}" srcOrd="0" destOrd="0" presId="urn:microsoft.com/office/officeart/2005/8/layout/hierarchy2"/>
    <dgm:cxn modelId="{8EAC799D-6C09-4568-830A-6DB24706F25D}" type="presOf" srcId="{F7229EF3-D4DF-44E6-A7AE-5427ACF80DA3}" destId="{A3C5440E-63FE-4016-B8D0-60A1DCF4CF3B}" srcOrd="0" destOrd="0" presId="urn:microsoft.com/office/officeart/2005/8/layout/hierarchy2"/>
    <dgm:cxn modelId="{01FE9C01-7E8A-4AFB-AC61-F2ADC91DAC08}" type="presOf" srcId="{A8C7B689-2517-4C0C-8BF0-17E51BF6E729}" destId="{DEEEE22D-F7DD-4F6A-AEA0-D044B39453A6}" srcOrd="0" destOrd="0" presId="urn:microsoft.com/office/officeart/2005/8/layout/hierarchy2"/>
    <dgm:cxn modelId="{01685DA7-C83A-4658-900B-E37398FEC780}" srcId="{B20B5857-2B2E-4340-BF7B-4DFB825E13BB}" destId="{736DB5EF-2ACC-4165-AFD4-EB788B33A326}" srcOrd="0" destOrd="0" parTransId="{0661E910-DD45-40A5-BC79-F875CECF64E1}" sibTransId="{C0D37FAC-1274-4433-909E-5DACA7911132}"/>
    <dgm:cxn modelId="{58119407-1A21-4737-A30F-03CF098AF3F1}" type="presOf" srcId="{0661E910-DD45-40A5-BC79-F875CECF64E1}" destId="{9FC6CB70-A863-4FA9-8781-37CD9A57EF4F}" srcOrd="1" destOrd="0" presId="urn:microsoft.com/office/officeart/2005/8/layout/hierarchy2"/>
    <dgm:cxn modelId="{2CD28BC3-A79F-4C37-A476-3F8832899573}" type="presOf" srcId="{FCF8DA70-607C-4333-A4EF-7ECEF3C6FC4B}" destId="{5A2A4494-5B97-45C8-881D-C0C042E62BB5}" srcOrd="0" destOrd="0" presId="urn:microsoft.com/office/officeart/2005/8/layout/hierarchy2"/>
    <dgm:cxn modelId="{B7A71037-952B-48AF-9000-3C27DE33E115}" type="presOf" srcId="{7CB4F195-8AA7-4165-91C7-707881E41F5C}" destId="{66272B5F-306A-4B37-86FA-6B00852A16EA}" srcOrd="0" destOrd="0" presId="urn:microsoft.com/office/officeart/2005/8/layout/hierarchy2"/>
    <dgm:cxn modelId="{AD9E9DC5-99FC-44C1-93BE-DEB2D52045F9}" srcId="{92797EE4-D5A8-4EA9-9784-742BAC1E5DD9}" destId="{288A2388-ACF7-4FFB-8B10-A8FCCBECAA8B}" srcOrd="0" destOrd="0" parTransId="{AB495B48-D2FD-44D4-B89C-477CEE2FABFC}" sibTransId="{08368AA0-0F83-4433-A0B3-32B72B2811D1}"/>
    <dgm:cxn modelId="{992C6F58-0061-441E-A09F-DD83A7016A9E}" type="presParOf" srcId="{66272B5F-306A-4B37-86FA-6B00852A16EA}" destId="{F83C7776-8BDA-4579-A479-D8880C78845E}" srcOrd="0" destOrd="0" presId="urn:microsoft.com/office/officeart/2005/8/layout/hierarchy2"/>
    <dgm:cxn modelId="{5289E051-8A3B-44DC-AB81-7D7FAB56C43B}" type="presParOf" srcId="{F83C7776-8BDA-4579-A479-D8880C78845E}" destId="{24571A6F-3DF2-4C86-BDA7-27FD36D8BE70}" srcOrd="0" destOrd="0" presId="urn:microsoft.com/office/officeart/2005/8/layout/hierarchy2"/>
    <dgm:cxn modelId="{C5459200-ED33-40F2-AE1B-3222B12A3780}" type="presParOf" srcId="{F83C7776-8BDA-4579-A479-D8880C78845E}" destId="{2BCEF1D8-1031-4AB9-A388-B3E4D8958829}" srcOrd="1" destOrd="0" presId="urn:microsoft.com/office/officeart/2005/8/layout/hierarchy2"/>
    <dgm:cxn modelId="{95505CFC-6BF0-4DD1-9575-44FCD6995AB8}" type="presParOf" srcId="{2BCEF1D8-1031-4AB9-A388-B3E4D8958829}" destId="{74495711-C967-439D-A127-7CC2D27153D4}" srcOrd="0" destOrd="0" presId="urn:microsoft.com/office/officeart/2005/8/layout/hierarchy2"/>
    <dgm:cxn modelId="{AB0C74C2-E6C1-4BBA-AE53-E82BC1B1182D}" type="presParOf" srcId="{74495711-C967-439D-A127-7CC2D27153D4}" destId="{3AE08D84-1921-4536-BF9A-788A3BD51DF4}" srcOrd="0" destOrd="0" presId="urn:microsoft.com/office/officeart/2005/8/layout/hierarchy2"/>
    <dgm:cxn modelId="{C837B909-736D-432D-8CAA-66153B59D3A3}" type="presParOf" srcId="{2BCEF1D8-1031-4AB9-A388-B3E4D8958829}" destId="{6952BAEB-E5B3-4D5E-B496-929E1F6B159D}" srcOrd="1" destOrd="0" presId="urn:microsoft.com/office/officeart/2005/8/layout/hierarchy2"/>
    <dgm:cxn modelId="{016778B2-3022-4835-8F2E-C7EA136FE994}" type="presParOf" srcId="{6952BAEB-E5B3-4D5E-B496-929E1F6B159D}" destId="{76C53486-5A03-406A-9330-8D4AF5171C5F}" srcOrd="0" destOrd="0" presId="urn:microsoft.com/office/officeart/2005/8/layout/hierarchy2"/>
    <dgm:cxn modelId="{71C93816-67AC-44C0-8642-D12CC99E5E62}" type="presParOf" srcId="{6952BAEB-E5B3-4D5E-B496-929E1F6B159D}" destId="{05F90F76-84DA-4A5D-9E40-E3E777DD58C6}" srcOrd="1" destOrd="0" presId="urn:microsoft.com/office/officeart/2005/8/layout/hierarchy2"/>
    <dgm:cxn modelId="{32915932-C0D9-4518-B413-02363ED71BD1}" type="presParOf" srcId="{05F90F76-84DA-4A5D-9E40-E3E777DD58C6}" destId="{88063E9B-E12F-4ECB-BAF4-7CEEF22D2D61}" srcOrd="0" destOrd="0" presId="urn:microsoft.com/office/officeart/2005/8/layout/hierarchy2"/>
    <dgm:cxn modelId="{8E476E4C-EAA4-47EC-8709-6DF87178E199}" type="presParOf" srcId="{88063E9B-E12F-4ECB-BAF4-7CEEF22D2D61}" destId="{7560CAA9-3DE6-49EB-91CB-6531FE2B1FFC}" srcOrd="0" destOrd="0" presId="urn:microsoft.com/office/officeart/2005/8/layout/hierarchy2"/>
    <dgm:cxn modelId="{67F11914-C3A8-4C6A-8C0D-B578A16D0994}" type="presParOf" srcId="{05F90F76-84DA-4A5D-9E40-E3E777DD58C6}" destId="{F3C2BDE4-7A53-4B76-89D0-E4DECEB98CF3}" srcOrd="1" destOrd="0" presId="urn:microsoft.com/office/officeart/2005/8/layout/hierarchy2"/>
    <dgm:cxn modelId="{9F50D48B-FAAA-47DC-8E83-12F349E693B0}" type="presParOf" srcId="{F3C2BDE4-7A53-4B76-89D0-E4DECEB98CF3}" destId="{A30E4F71-39AA-475E-A492-EB07857EE8CF}" srcOrd="0" destOrd="0" presId="urn:microsoft.com/office/officeart/2005/8/layout/hierarchy2"/>
    <dgm:cxn modelId="{DF74A56C-4F7C-44B0-8925-F5AD48B05067}" type="presParOf" srcId="{F3C2BDE4-7A53-4B76-89D0-E4DECEB98CF3}" destId="{BB99B1FA-D087-4191-AFDC-B093656168B5}" srcOrd="1" destOrd="0" presId="urn:microsoft.com/office/officeart/2005/8/layout/hierarchy2"/>
    <dgm:cxn modelId="{6B8B146E-10A3-40B7-80BB-087912833C96}" type="presParOf" srcId="{BB99B1FA-D087-4191-AFDC-B093656168B5}" destId="{89DFF471-4D8A-4FAC-99D4-FD0B14A287C2}" srcOrd="0" destOrd="0" presId="urn:microsoft.com/office/officeart/2005/8/layout/hierarchy2"/>
    <dgm:cxn modelId="{F7438881-88EA-421A-81CF-00AE29DA6E39}" type="presParOf" srcId="{89DFF471-4D8A-4FAC-99D4-FD0B14A287C2}" destId="{07F558D1-FEFA-4AA3-8560-B881C1D36072}" srcOrd="0" destOrd="0" presId="urn:microsoft.com/office/officeart/2005/8/layout/hierarchy2"/>
    <dgm:cxn modelId="{FA1D4267-70FF-49DE-BDB7-3A6CC7E1E257}" type="presParOf" srcId="{BB99B1FA-D087-4191-AFDC-B093656168B5}" destId="{34549F6A-9DBE-4BDB-988F-031BC1E92697}" srcOrd="1" destOrd="0" presId="urn:microsoft.com/office/officeart/2005/8/layout/hierarchy2"/>
    <dgm:cxn modelId="{BA2DC350-6737-4BDF-9342-94BBC15795ED}" type="presParOf" srcId="{34549F6A-9DBE-4BDB-988F-031BC1E92697}" destId="{5A2A4494-5B97-45C8-881D-C0C042E62BB5}" srcOrd="0" destOrd="0" presId="urn:microsoft.com/office/officeart/2005/8/layout/hierarchy2"/>
    <dgm:cxn modelId="{10449966-DD91-4CA2-A531-4F3E49088E22}" type="presParOf" srcId="{34549F6A-9DBE-4BDB-988F-031BC1E92697}" destId="{26F074D6-9BDF-459F-A3EE-92BE5558971C}" srcOrd="1" destOrd="0" presId="urn:microsoft.com/office/officeart/2005/8/layout/hierarchy2"/>
    <dgm:cxn modelId="{E1DDDB50-E77C-4820-87E1-45AF60823372}" type="presParOf" srcId="{05F90F76-84DA-4A5D-9E40-E3E777DD58C6}" destId="{B5E99A71-91A9-4563-AFB4-CE8FB531B974}" srcOrd="2" destOrd="0" presId="urn:microsoft.com/office/officeart/2005/8/layout/hierarchy2"/>
    <dgm:cxn modelId="{0DC81BC7-8175-496B-A1C6-4B040F0602B2}" type="presParOf" srcId="{B5E99A71-91A9-4563-AFB4-CE8FB531B974}" destId="{58919B1A-F9D5-4CBA-A2F6-61507BC2D333}" srcOrd="0" destOrd="0" presId="urn:microsoft.com/office/officeart/2005/8/layout/hierarchy2"/>
    <dgm:cxn modelId="{BB5C6362-8E07-4CB3-877B-609529425D45}" type="presParOf" srcId="{05F90F76-84DA-4A5D-9E40-E3E777DD58C6}" destId="{300BD553-6A96-45F7-A116-F312B1FDA07F}" srcOrd="3" destOrd="0" presId="urn:microsoft.com/office/officeart/2005/8/layout/hierarchy2"/>
    <dgm:cxn modelId="{81DA6022-652F-496C-81A8-356CFCB61876}" type="presParOf" srcId="{300BD553-6A96-45F7-A116-F312B1FDA07F}" destId="{FA3ABC6A-E5C8-433A-9662-941C9D715DEC}" srcOrd="0" destOrd="0" presId="urn:microsoft.com/office/officeart/2005/8/layout/hierarchy2"/>
    <dgm:cxn modelId="{15F17325-5DCD-427D-B084-2363DDAFBBC4}" type="presParOf" srcId="{300BD553-6A96-45F7-A116-F312B1FDA07F}" destId="{FB505495-568C-402C-B676-B2CBCF14685E}" srcOrd="1" destOrd="0" presId="urn:microsoft.com/office/officeart/2005/8/layout/hierarchy2"/>
    <dgm:cxn modelId="{226F4BC7-AA60-4185-87C7-F2976CAED1B6}" type="presParOf" srcId="{FB505495-568C-402C-B676-B2CBCF14685E}" destId="{227A6803-2AB9-4475-BFBC-8B8406C49ED8}" srcOrd="0" destOrd="0" presId="urn:microsoft.com/office/officeart/2005/8/layout/hierarchy2"/>
    <dgm:cxn modelId="{4097EBFA-3B1F-4891-B2F1-1D5B0475E1D0}" type="presParOf" srcId="{227A6803-2AB9-4475-BFBC-8B8406C49ED8}" destId="{BDED2B82-5561-4121-8000-468EF3A4D524}" srcOrd="0" destOrd="0" presId="urn:microsoft.com/office/officeart/2005/8/layout/hierarchy2"/>
    <dgm:cxn modelId="{66D27082-A087-4B71-8D6C-EAF5F127C220}" type="presParOf" srcId="{FB505495-568C-402C-B676-B2CBCF14685E}" destId="{ACEC3179-6E1C-46C6-8C5E-527A98A0302C}" srcOrd="1" destOrd="0" presId="urn:microsoft.com/office/officeart/2005/8/layout/hierarchy2"/>
    <dgm:cxn modelId="{7558F0B7-6E13-49E7-815E-DC75B3B5708A}" type="presParOf" srcId="{ACEC3179-6E1C-46C6-8C5E-527A98A0302C}" destId="{6A4123E1-AB4B-4545-A50B-C77FDF769603}" srcOrd="0" destOrd="0" presId="urn:microsoft.com/office/officeart/2005/8/layout/hierarchy2"/>
    <dgm:cxn modelId="{4513567B-6A8F-47B4-8CB5-DBB1EFADE92D}" type="presParOf" srcId="{ACEC3179-6E1C-46C6-8C5E-527A98A0302C}" destId="{A858051A-713B-471A-A3FC-1A0A934529E3}" srcOrd="1" destOrd="0" presId="urn:microsoft.com/office/officeart/2005/8/layout/hierarchy2"/>
    <dgm:cxn modelId="{84793445-1772-4D79-A50D-3BD236809837}" type="presParOf" srcId="{05F90F76-84DA-4A5D-9E40-E3E777DD58C6}" destId="{52422D69-6493-4E33-84A9-164B12BF79C2}" srcOrd="4" destOrd="0" presId="urn:microsoft.com/office/officeart/2005/8/layout/hierarchy2"/>
    <dgm:cxn modelId="{D104B436-3CA0-444C-BF61-32478D974A5C}" type="presParOf" srcId="{52422D69-6493-4E33-84A9-164B12BF79C2}" destId="{243892E5-F986-42A0-93D4-73FD972CFCE8}" srcOrd="0" destOrd="0" presId="urn:microsoft.com/office/officeart/2005/8/layout/hierarchy2"/>
    <dgm:cxn modelId="{40015289-C309-4F1A-A2C9-B9270C6112DC}" type="presParOf" srcId="{05F90F76-84DA-4A5D-9E40-E3E777DD58C6}" destId="{67C7106A-E621-4383-8A09-B528DECAE396}" srcOrd="5" destOrd="0" presId="urn:microsoft.com/office/officeart/2005/8/layout/hierarchy2"/>
    <dgm:cxn modelId="{6791C8B7-99CF-4A50-8178-265164AE3167}" type="presParOf" srcId="{67C7106A-E621-4383-8A09-B528DECAE396}" destId="{84D0E8FE-94D8-4D83-B50D-0D70393D2765}" srcOrd="0" destOrd="0" presId="urn:microsoft.com/office/officeart/2005/8/layout/hierarchy2"/>
    <dgm:cxn modelId="{57DCB74D-A3C3-4C2F-8E87-B8EA471FDB7D}" type="presParOf" srcId="{67C7106A-E621-4383-8A09-B528DECAE396}" destId="{C9A203FD-90F6-4760-B41D-656B22451E38}" srcOrd="1" destOrd="0" presId="urn:microsoft.com/office/officeart/2005/8/layout/hierarchy2"/>
    <dgm:cxn modelId="{310D2B5B-F952-4DF9-9590-4792EF4487A6}" type="presParOf" srcId="{C9A203FD-90F6-4760-B41D-656B22451E38}" destId="{A3C5440E-63FE-4016-B8D0-60A1DCF4CF3B}" srcOrd="0" destOrd="0" presId="urn:microsoft.com/office/officeart/2005/8/layout/hierarchy2"/>
    <dgm:cxn modelId="{EE0ADB82-EA23-44D6-9183-CBF1BA9EC513}" type="presParOf" srcId="{A3C5440E-63FE-4016-B8D0-60A1DCF4CF3B}" destId="{940460F8-14BC-4068-BEAD-976969019A81}" srcOrd="0" destOrd="0" presId="urn:microsoft.com/office/officeart/2005/8/layout/hierarchy2"/>
    <dgm:cxn modelId="{D4A1C241-A0DE-4D46-A923-C1E1B39269A1}" type="presParOf" srcId="{C9A203FD-90F6-4760-B41D-656B22451E38}" destId="{84398C8B-10D9-44D1-A959-E48ECD9C1970}" srcOrd="1" destOrd="0" presId="urn:microsoft.com/office/officeart/2005/8/layout/hierarchy2"/>
    <dgm:cxn modelId="{FBB1909B-21A7-482D-BECE-6AEAB82FB13A}" type="presParOf" srcId="{84398C8B-10D9-44D1-A959-E48ECD9C1970}" destId="{79D58E5D-3635-4450-9FF9-F1EC3230E546}" srcOrd="0" destOrd="0" presId="urn:microsoft.com/office/officeart/2005/8/layout/hierarchy2"/>
    <dgm:cxn modelId="{89D1C288-F8C6-49DB-8CC8-D471A1A264F8}" type="presParOf" srcId="{84398C8B-10D9-44D1-A959-E48ECD9C1970}" destId="{448732FE-478A-445C-97FF-EF87F4E27C96}" srcOrd="1" destOrd="0" presId="urn:microsoft.com/office/officeart/2005/8/layout/hierarchy2"/>
    <dgm:cxn modelId="{BBCD1C0B-F17C-4763-B8B7-9ACE150F32BE}" type="presParOf" srcId="{2BCEF1D8-1031-4AB9-A388-B3E4D8958829}" destId="{A93EEFF0-7D24-49EA-B55B-91E736C822D1}" srcOrd="2" destOrd="0" presId="urn:microsoft.com/office/officeart/2005/8/layout/hierarchy2"/>
    <dgm:cxn modelId="{0755B0DA-24D2-45D8-AB5F-C770DC1F3B1D}" type="presParOf" srcId="{A93EEFF0-7D24-49EA-B55B-91E736C822D1}" destId="{E9FE4A3F-8FA2-4AE7-B07E-1D77C44AF2B7}" srcOrd="0" destOrd="0" presId="urn:microsoft.com/office/officeart/2005/8/layout/hierarchy2"/>
    <dgm:cxn modelId="{F1A52C32-06AA-4CEC-B3B0-C16646C35FFD}" type="presParOf" srcId="{2BCEF1D8-1031-4AB9-A388-B3E4D8958829}" destId="{30AF34B8-54B5-4EE8-B810-1D00A91FC34D}" srcOrd="3" destOrd="0" presId="urn:microsoft.com/office/officeart/2005/8/layout/hierarchy2"/>
    <dgm:cxn modelId="{F7E8D570-6A4E-432F-AF30-9A8441D0409C}" type="presParOf" srcId="{30AF34B8-54B5-4EE8-B810-1D00A91FC34D}" destId="{5C82C2B0-4925-41F9-8767-E6DE601314F7}" srcOrd="0" destOrd="0" presId="urn:microsoft.com/office/officeart/2005/8/layout/hierarchy2"/>
    <dgm:cxn modelId="{D275A5E3-2DD9-4F48-A55A-985B8CB1E7E6}" type="presParOf" srcId="{30AF34B8-54B5-4EE8-B810-1D00A91FC34D}" destId="{2233C336-AAF9-4C30-B85F-F6B904F8C4D8}" srcOrd="1" destOrd="0" presId="urn:microsoft.com/office/officeart/2005/8/layout/hierarchy2"/>
    <dgm:cxn modelId="{B79D06E6-40B4-4C9B-B659-4F3E78F3B539}" type="presParOf" srcId="{2233C336-AAF9-4C30-B85F-F6B904F8C4D8}" destId="{374C672B-70EB-4144-8317-FD9B04837B54}" srcOrd="0" destOrd="0" presId="urn:microsoft.com/office/officeart/2005/8/layout/hierarchy2"/>
    <dgm:cxn modelId="{3F778BA9-C919-4AD3-8CB8-151A9F387F21}" type="presParOf" srcId="{374C672B-70EB-4144-8317-FD9B04837B54}" destId="{D5ECCBEF-0032-4FB8-81A9-B11B0D19960E}" srcOrd="0" destOrd="0" presId="urn:microsoft.com/office/officeart/2005/8/layout/hierarchy2"/>
    <dgm:cxn modelId="{5C929551-5820-47FE-8565-95728C72CF30}" type="presParOf" srcId="{2233C336-AAF9-4C30-B85F-F6B904F8C4D8}" destId="{49762BE0-9C5C-453F-9647-135B55996971}" srcOrd="1" destOrd="0" presId="urn:microsoft.com/office/officeart/2005/8/layout/hierarchy2"/>
    <dgm:cxn modelId="{FE84910F-BF92-48B8-AB78-836AB5EA9A35}" type="presParOf" srcId="{49762BE0-9C5C-453F-9647-135B55996971}" destId="{63918886-A5B2-45C5-8130-89E1552DA0B6}" srcOrd="0" destOrd="0" presId="urn:microsoft.com/office/officeart/2005/8/layout/hierarchy2"/>
    <dgm:cxn modelId="{98901697-8E88-4F4D-9374-269A2BC37D37}" type="presParOf" srcId="{49762BE0-9C5C-453F-9647-135B55996971}" destId="{D9D71A4B-1961-4523-B05A-0F7985BE4CE4}" srcOrd="1" destOrd="0" presId="urn:microsoft.com/office/officeart/2005/8/layout/hierarchy2"/>
    <dgm:cxn modelId="{4E2FCA95-FFF1-4AEF-9158-82B662BF2B73}" type="presParOf" srcId="{D9D71A4B-1961-4523-B05A-0F7985BE4CE4}" destId="{7248B734-0C24-4DAD-8350-6C6A51D0E23B}" srcOrd="0" destOrd="0" presId="urn:microsoft.com/office/officeart/2005/8/layout/hierarchy2"/>
    <dgm:cxn modelId="{C0FA359A-1F82-4071-B23F-CE2F7340A92B}" type="presParOf" srcId="{7248B734-0C24-4DAD-8350-6C6A51D0E23B}" destId="{9FC6CB70-A863-4FA9-8781-37CD9A57EF4F}" srcOrd="0" destOrd="0" presId="urn:microsoft.com/office/officeart/2005/8/layout/hierarchy2"/>
    <dgm:cxn modelId="{D36DBA0D-BE22-4A2A-8C4A-1AF45FD4719C}" type="presParOf" srcId="{D9D71A4B-1961-4523-B05A-0F7985BE4CE4}" destId="{4CC0D4D2-57BA-4604-863C-610863B12359}" srcOrd="1" destOrd="0" presId="urn:microsoft.com/office/officeart/2005/8/layout/hierarchy2"/>
    <dgm:cxn modelId="{0CD567C9-BCA7-4D0A-8DC9-A1BD29F433C6}" type="presParOf" srcId="{4CC0D4D2-57BA-4604-863C-610863B12359}" destId="{1C66043C-58F5-43E5-AFF7-8DABC2D497E4}" srcOrd="0" destOrd="0" presId="urn:microsoft.com/office/officeart/2005/8/layout/hierarchy2"/>
    <dgm:cxn modelId="{0D27247B-2CD5-4ADC-95B6-EB35715B75C7}" type="presParOf" srcId="{4CC0D4D2-57BA-4604-863C-610863B12359}" destId="{CAC347FB-49E7-4128-B5AF-CD2356BA0126}" srcOrd="1" destOrd="0" presId="urn:microsoft.com/office/officeart/2005/8/layout/hierarchy2"/>
    <dgm:cxn modelId="{C0C7852F-4DB9-4A7F-AF69-8E26BE521A35}" type="presParOf" srcId="{2233C336-AAF9-4C30-B85F-F6B904F8C4D8}" destId="{DEEEE22D-F7DD-4F6A-AEA0-D044B39453A6}" srcOrd="2" destOrd="0" presId="urn:microsoft.com/office/officeart/2005/8/layout/hierarchy2"/>
    <dgm:cxn modelId="{0C545D58-3C9C-467B-8786-5C5C07702AE5}" type="presParOf" srcId="{DEEEE22D-F7DD-4F6A-AEA0-D044B39453A6}" destId="{F5FFB3ED-F6F5-46DB-8397-8CDB0B22FF46}" srcOrd="0" destOrd="0" presId="urn:microsoft.com/office/officeart/2005/8/layout/hierarchy2"/>
    <dgm:cxn modelId="{3FF99E31-1EED-4F62-88E7-2A2D71E9D9DD}" type="presParOf" srcId="{2233C336-AAF9-4C30-B85F-F6B904F8C4D8}" destId="{4472F28F-5A4C-468A-B044-80B898E6B5CA}" srcOrd="3" destOrd="0" presId="urn:microsoft.com/office/officeart/2005/8/layout/hierarchy2"/>
    <dgm:cxn modelId="{16D70A19-4DE8-4E26-9566-5D3EF44CE495}" type="presParOf" srcId="{4472F28F-5A4C-468A-B044-80B898E6B5CA}" destId="{D3FD89D9-AF14-4FE9-827A-3D69A88C3239}" srcOrd="0" destOrd="0" presId="urn:microsoft.com/office/officeart/2005/8/layout/hierarchy2"/>
    <dgm:cxn modelId="{1CBFBBC3-52E9-463C-B5B1-5C1FB99BAA58}" type="presParOf" srcId="{4472F28F-5A4C-468A-B044-80B898E6B5CA}" destId="{8F196FBE-BD10-4D6B-BD6A-81C00EFAF13D}" srcOrd="1" destOrd="0" presId="urn:microsoft.com/office/officeart/2005/8/layout/hierarchy2"/>
    <dgm:cxn modelId="{3DD79E11-E71A-4817-B077-E59E5AB9DBF0}" type="presParOf" srcId="{8F196FBE-BD10-4D6B-BD6A-81C00EFAF13D}" destId="{4F92E3F9-BCBF-48A3-B2EA-C4FA0F500437}" srcOrd="0" destOrd="0" presId="urn:microsoft.com/office/officeart/2005/8/layout/hierarchy2"/>
    <dgm:cxn modelId="{79A0BC06-61EA-418C-A4E0-37B3B555AD0C}" type="presParOf" srcId="{4F92E3F9-BCBF-48A3-B2EA-C4FA0F500437}" destId="{E2ECD199-78B0-47A3-9262-20E395BC5D94}" srcOrd="0" destOrd="0" presId="urn:microsoft.com/office/officeart/2005/8/layout/hierarchy2"/>
    <dgm:cxn modelId="{10AC036F-2BA8-412B-9E1D-FEAA1C87E908}" type="presParOf" srcId="{8F196FBE-BD10-4D6B-BD6A-81C00EFAF13D}" destId="{7AFC67CA-3BE8-4317-ADDF-E7AC1BB6E016}" srcOrd="1" destOrd="0" presId="urn:microsoft.com/office/officeart/2005/8/layout/hierarchy2"/>
    <dgm:cxn modelId="{F18AE642-8560-4A8D-B8D9-73760240ACD9}" type="presParOf" srcId="{7AFC67CA-3BE8-4317-ADDF-E7AC1BB6E016}" destId="{D13C94BB-2703-4278-B047-017AE8D7CE27}" srcOrd="0" destOrd="0" presId="urn:microsoft.com/office/officeart/2005/8/layout/hierarchy2"/>
    <dgm:cxn modelId="{C5A7F055-7B35-4789-A64E-7C870B0E9647}" type="presParOf" srcId="{7AFC67CA-3BE8-4317-ADDF-E7AC1BB6E016}" destId="{3C754F5A-E627-46BA-8687-8BCF99A53821}" srcOrd="1" destOrd="0" presId="urn:microsoft.com/office/officeart/2005/8/layout/hierarchy2"/>
    <dgm:cxn modelId="{8E940198-8D2C-49E9-ADB2-55253920AD5C}" type="presParOf" srcId="{2233C336-AAF9-4C30-B85F-F6B904F8C4D8}" destId="{8466CF6A-E90A-4661-8ED7-0ECD45803BA1}" srcOrd="4" destOrd="0" presId="urn:microsoft.com/office/officeart/2005/8/layout/hierarchy2"/>
    <dgm:cxn modelId="{709C7CFF-0049-4428-B4EF-FF3A388C14EF}" type="presParOf" srcId="{8466CF6A-E90A-4661-8ED7-0ECD45803BA1}" destId="{1B092417-3A91-4A8A-98DA-A11C84A1C2B2}" srcOrd="0" destOrd="0" presId="urn:microsoft.com/office/officeart/2005/8/layout/hierarchy2"/>
    <dgm:cxn modelId="{4F575D09-5B06-4AF9-A1DF-EC275CFCB736}" type="presParOf" srcId="{2233C336-AAF9-4C30-B85F-F6B904F8C4D8}" destId="{E24505F9-354B-4E69-A947-57B74CA8F4D0}" srcOrd="5" destOrd="0" presId="urn:microsoft.com/office/officeart/2005/8/layout/hierarchy2"/>
    <dgm:cxn modelId="{86362C52-0352-4F87-AFA4-A6D9ADBE565F}" type="presParOf" srcId="{E24505F9-354B-4E69-A947-57B74CA8F4D0}" destId="{3C2BCC9A-1D82-4E12-9E77-411516ABE3E0}" srcOrd="0" destOrd="0" presId="urn:microsoft.com/office/officeart/2005/8/layout/hierarchy2"/>
    <dgm:cxn modelId="{5648C324-533F-428D-AC03-A7FB7D86EEE3}" type="presParOf" srcId="{E24505F9-354B-4E69-A947-57B74CA8F4D0}" destId="{D15B595A-EF78-4124-B428-B46C6ADE8A4B}" srcOrd="1" destOrd="0" presId="urn:microsoft.com/office/officeart/2005/8/layout/hierarchy2"/>
    <dgm:cxn modelId="{0BF61B94-5054-47BB-B32D-9D19A79CBCFD}" type="presParOf" srcId="{D15B595A-EF78-4124-B428-B46C6ADE8A4B}" destId="{C6BC312B-2204-4B3A-B105-E23CD6E97394}" srcOrd="0" destOrd="0" presId="urn:microsoft.com/office/officeart/2005/8/layout/hierarchy2"/>
    <dgm:cxn modelId="{A21948E4-40B6-489D-B39F-27E3C9BDACFA}" type="presParOf" srcId="{C6BC312B-2204-4B3A-B105-E23CD6E97394}" destId="{D3A5D123-5766-4F48-A828-FC9E32F8DF4B}" srcOrd="0" destOrd="0" presId="urn:microsoft.com/office/officeart/2005/8/layout/hierarchy2"/>
    <dgm:cxn modelId="{A9A6DC23-3BA5-4926-84F6-ED2DEAA20BDA}" type="presParOf" srcId="{D15B595A-EF78-4124-B428-B46C6ADE8A4B}" destId="{E01AF58E-5BDE-4B12-A0D5-6C123405ACDF}" srcOrd="1" destOrd="0" presId="urn:microsoft.com/office/officeart/2005/8/layout/hierarchy2"/>
    <dgm:cxn modelId="{22F3AC5F-584F-4F41-AF2A-9983BB21F507}" type="presParOf" srcId="{E01AF58E-5BDE-4B12-A0D5-6C123405ACDF}" destId="{8AC374D9-8763-4DF0-BB0D-654B67833E77}" srcOrd="0" destOrd="0" presId="urn:microsoft.com/office/officeart/2005/8/layout/hierarchy2"/>
    <dgm:cxn modelId="{9D9CF3A0-4762-4C78-AF08-A4D6850A3172}" type="presParOf" srcId="{E01AF58E-5BDE-4B12-A0D5-6C123405ACDF}" destId="{D2DD4595-4F0D-410F-B8D4-885F3CA21FF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D094F-BF17-4A5B-8DE4-66CB03E8E28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D496D20E-2A99-4949-B9A8-974530B78E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5ACEAAFE-6B70-403B-B079-77978E840034}" type="parTrans" cxnId="{2A946E80-39F7-4D34-AC8D-C77B5B31E3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F8F1E8-83A9-4AE9-815A-2423731FF3B5}" type="sibTrans" cxnId="{2A946E80-39F7-4D34-AC8D-C77B5B31E3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5FDD7F-0999-4366-975A-22D4C80016C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درس قبل ضرورت پی جوئی دین با انگیزه فطری منفعت طلبی و گریز از زیان ثابت شد</a:t>
          </a:r>
          <a:endParaRPr lang="fa-IR" sz="1600" dirty="0">
            <a:cs typeface="B Koodak" pitchFamily="2" charset="-78"/>
          </a:endParaRPr>
        </a:p>
      </dgm:t>
    </dgm:pt>
    <dgm:pt modelId="{4EBA5713-E795-4AB6-9891-3D4FFF3643FB}" type="parTrans" cxnId="{768CD3B7-E8BE-42BA-B9BD-0035ECBFF4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41880C-F6D5-4881-ADEC-32B05F521E6B}" type="sibTrans" cxnId="{768CD3B7-E8BE-42BA-B9BD-0035ECBFF4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B23984-F2A4-4F3B-8558-656A8DC16AB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دو انگیزه فطری با علم حضوری خطا ناپذیر درک می شوند</a:t>
          </a:r>
          <a:endParaRPr lang="fa-IR" sz="1600" dirty="0">
            <a:cs typeface="B Koodak" pitchFamily="2" charset="-78"/>
          </a:endParaRPr>
        </a:p>
      </dgm:t>
    </dgm:pt>
    <dgm:pt modelId="{2B8D727D-F851-4416-B155-19A07C04F13D}" type="parTrans" cxnId="{068D6876-608C-4441-B5EF-590810676BD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70FDF0-CA57-43A1-8254-CCBF8CD68153}" type="sibTrans" cxnId="{068D6876-608C-4441-B5EF-590810676B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DA6F02-50EA-47CB-B0EC-12BE3BE6D40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توضیح علم حضوری</a:t>
          </a:r>
          <a:endParaRPr lang="fa-IR" sz="1600" dirty="0">
            <a:cs typeface="B Koodak" pitchFamily="2" charset="-78"/>
          </a:endParaRPr>
        </a:p>
      </dgm:t>
    </dgm:pt>
    <dgm:pt modelId="{A988CA9B-A3EE-4F62-8CA7-0A0752175471}" type="parTrans" cxnId="{49E2CC6F-24F8-4027-A5C8-6D84088426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782849-AE35-4F68-95FF-9E97609123C6}" type="sibTrans" cxnId="{49E2CC6F-24F8-4027-A5C8-6D84088426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2E56B2-FE5B-4E3E-9FFF-CE9F67A62C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معلوم</a:t>
          </a:r>
          <a:endParaRPr lang="fa-IR" sz="1600" dirty="0">
            <a:cs typeface="B Koodak" pitchFamily="2" charset="-78"/>
          </a:endParaRPr>
        </a:p>
      </dgm:t>
    </dgm:pt>
    <dgm:pt modelId="{F6EDFA38-A3D6-457E-AC34-019115690546}" type="parTrans" cxnId="{E9F2E266-FA53-4A48-AC34-5D3484BD27C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8A520E-A532-4932-9925-FE5B7D8CE943}" type="sibTrans" cxnId="{E9F2E266-FA53-4A48-AC34-5D3484BD27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7BFACF-8173-44BB-A90B-9AE4DE08D99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بدون واسطه در نزد عالم حاضر است</a:t>
          </a:r>
          <a:endParaRPr lang="fa-IR" sz="1600" dirty="0">
            <a:cs typeface="B Koodak" pitchFamily="2" charset="-78"/>
          </a:endParaRPr>
        </a:p>
      </dgm:t>
    </dgm:pt>
    <dgm:pt modelId="{C1462EC4-02EB-48AE-8BAB-E01828C6B625}" type="parTrans" cxnId="{B32C866E-AE1A-4344-8EFD-FD133AC6ACE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F191FC-A390-4438-9CB8-9E042439EAB4}" type="sibTrans" cxnId="{B32C866E-AE1A-4344-8EFD-FD133AC6AC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124A33-7810-4984-A29F-AACB62E9B6D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حضوری</a:t>
          </a:r>
          <a:endParaRPr lang="fa-IR" sz="1600" dirty="0">
            <a:cs typeface="B Koodak" pitchFamily="2" charset="-78"/>
          </a:endParaRPr>
        </a:p>
      </dgm:t>
    </dgm:pt>
    <dgm:pt modelId="{E2AB904E-1FEF-4821-8AF6-42125E0B051B}" type="parTrans" cxnId="{58D9EC87-8B8F-4EDD-BABC-FD1A8609F0C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EC3134-4A8E-4E0B-A4A4-FCE2E1552914}" type="sibTrans" cxnId="{58D9EC87-8B8F-4EDD-BABC-FD1A8609F0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519AE8-C8B0-4F9C-BCDE-454BFD33D73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نفس به خودش و به افعالش و ...</a:t>
          </a:r>
          <a:endParaRPr lang="fa-IR" sz="1600" dirty="0">
            <a:cs typeface="B Koodak" pitchFamily="2" charset="-78"/>
          </a:endParaRPr>
        </a:p>
      </dgm:t>
    </dgm:pt>
    <dgm:pt modelId="{CF5EBBE6-03A9-4B8A-AFA9-CFE566E259CB}" type="parTrans" cxnId="{9E21BB03-A92E-4CB4-B980-084ACA54DAD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BEF09D-18D6-418C-8DAB-9B58AE9FA157}" type="sibTrans" cxnId="{9E21BB03-A92E-4CB4-B980-084ACA54DA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5B1123-03BB-40D4-BA1B-F616D77A8B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واسطه در نزد عالم حاضر است</a:t>
          </a:r>
          <a:endParaRPr lang="fa-IR" sz="1600" dirty="0">
            <a:cs typeface="B Koodak" pitchFamily="2" charset="-78"/>
          </a:endParaRPr>
        </a:p>
      </dgm:t>
    </dgm:pt>
    <dgm:pt modelId="{A8DCD8C5-0A73-419D-B2A7-2BD71D76D8FA}" type="parTrans" cxnId="{ACCD4F64-3641-4CFC-BCAC-E58E4121533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CD0D76-F0F2-4DAB-B76F-E6B7886267B5}" type="sibTrans" cxnId="{ACCD4F64-3641-4CFC-BCAC-E58E412153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F46618-EE6E-4F13-A15B-FD32BBE5D11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حصولی</a:t>
          </a:r>
          <a:endParaRPr lang="fa-IR" sz="1600" dirty="0">
            <a:cs typeface="B Koodak" pitchFamily="2" charset="-78"/>
          </a:endParaRPr>
        </a:p>
      </dgm:t>
    </dgm:pt>
    <dgm:pt modelId="{F91DCAA4-774B-4A5D-845D-A81AB97CBBC1}" type="parTrans" cxnId="{1C99A07D-0EC3-4AA5-8471-D6D8F27451E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338B0F-8A90-4D9A-97B7-88450ED3B5AC}" type="sibTrans" cxnId="{1C99A07D-0EC3-4AA5-8471-D6D8F27451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98B17F-EA42-4342-A21B-3B7A24F7C9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سایر معلومات مثل علم به آتش و ...</a:t>
          </a:r>
          <a:endParaRPr lang="fa-IR" sz="1600" dirty="0">
            <a:cs typeface="B Koodak" pitchFamily="2" charset="-78"/>
          </a:endParaRPr>
        </a:p>
      </dgm:t>
    </dgm:pt>
    <dgm:pt modelId="{90CE62B9-844A-4465-9A92-FCC73444366F}" type="parTrans" cxnId="{F0125359-F1A2-49E6-8438-37B4780F6A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D47CAA-9721-4B47-89C0-AFAEB2261FE0}" type="sibTrans" cxnId="{F0125359-F1A2-49E6-8438-37B4780F6A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732BB7-E5C7-4B30-8774-F8D077B945B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حضوری خطاناپذیر است زیرا</a:t>
          </a:r>
          <a:endParaRPr lang="fa-IR" sz="1600" dirty="0">
            <a:cs typeface="B Koodak" pitchFamily="2" charset="-78"/>
          </a:endParaRPr>
        </a:p>
      </dgm:t>
    </dgm:pt>
    <dgm:pt modelId="{FA981C56-E9EE-4A2D-AB06-461BA9A2F4A7}" type="parTrans" cxnId="{D50259D6-0F08-4CD6-9E11-3BEC2DB1A18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F9B6A2-909C-4150-8F60-55D4FA1C80E8}" type="sibTrans" cxnId="{D50259D6-0F08-4CD6-9E11-3BEC2DB1A1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CDF64A-DF83-4529-B78F-D4C774B960F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خود معلوم در نزد عالم حاضر است نه صورت آن</a:t>
          </a:r>
          <a:endParaRPr lang="fa-IR" sz="1600" dirty="0">
            <a:cs typeface="B Koodak" pitchFamily="2" charset="-78"/>
          </a:endParaRPr>
        </a:p>
      </dgm:t>
    </dgm:pt>
    <dgm:pt modelId="{B2536A03-A216-479D-B4B5-BB5ED1B2DA08}" type="parTrans" cxnId="{7C0EF06F-DC05-4CE7-A3EA-65663ACE317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004F3E-9DEB-470D-8A22-AB219B620CFD}" type="sibTrans" cxnId="{7C0EF06F-DC05-4CE7-A3EA-65663ACE317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A41D4B-57FC-4380-92CD-EA963CDC517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احتمال انطباق صورت با خود معلوم یا عدم انطباق مطرح نیست</a:t>
          </a:r>
          <a:endParaRPr lang="fa-IR" sz="1600" dirty="0">
            <a:cs typeface="B Koodak" pitchFamily="2" charset="-78"/>
          </a:endParaRPr>
        </a:p>
      </dgm:t>
    </dgm:pt>
    <dgm:pt modelId="{676B1D85-38B2-4A59-963C-697B6DF7DF3A}" type="parTrans" cxnId="{CC12D7F7-EEDF-422B-B5CD-648166B6FC2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4929A7-44C3-4183-874B-E8ED45CF8547}" type="sibTrans" cxnId="{CC12D7F7-EEDF-422B-B5CD-648166B6FC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D48C9F-A3B3-4F38-A8C9-D298F031BF2C}" type="pres">
      <dgm:prSet presAssocID="{1CED094F-BF17-4A5B-8DE4-66CB03E8E28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439D6AC-A250-4101-BFF9-C9FDEC9FBE8B}" type="pres">
      <dgm:prSet presAssocID="{D496D20E-2A99-4949-B9A8-974530B78E92}" presName="root1" presStyleCnt="0"/>
      <dgm:spPr/>
    </dgm:pt>
    <dgm:pt modelId="{114A9964-CCC4-48CB-A21D-CBECF30E01D8}" type="pres">
      <dgm:prSet presAssocID="{D496D20E-2A99-4949-B9A8-974530B78E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BEC21A-87DB-4E2A-BCAA-CEBA68D34DFA}" type="pres">
      <dgm:prSet presAssocID="{D496D20E-2A99-4949-B9A8-974530B78E92}" presName="level2hierChild" presStyleCnt="0"/>
      <dgm:spPr/>
    </dgm:pt>
    <dgm:pt modelId="{0114C8F9-9FC0-49CD-B23E-9CC751335278}" type="pres">
      <dgm:prSet presAssocID="{4EBA5713-E795-4AB6-9891-3D4FFF3643FB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75359BD-4AC4-4EE1-8099-3F2EA9FBD425}" type="pres">
      <dgm:prSet presAssocID="{4EBA5713-E795-4AB6-9891-3D4FFF3643FB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319B1D97-27DE-45DF-8CD3-6B29A6F9988B}" type="pres">
      <dgm:prSet presAssocID="{275FDD7F-0999-4366-975A-22D4C80016CB}" presName="root2" presStyleCnt="0"/>
      <dgm:spPr/>
    </dgm:pt>
    <dgm:pt modelId="{C93F5029-21E5-47EA-BA82-AC6105DEEB25}" type="pres">
      <dgm:prSet presAssocID="{275FDD7F-0999-4366-975A-22D4C80016CB}" presName="LevelTwoTextNode" presStyleLbl="node2" presStyleIdx="0" presStyleCnt="4" custScaleX="7468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1039E03-0A53-4D4F-A31E-6342747E9E59}" type="pres">
      <dgm:prSet presAssocID="{275FDD7F-0999-4366-975A-22D4C80016CB}" presName="level3hierChild" presStyleCnt="0"/>
      <dgm:spPr/>
    </dgm:pt>
    <dgm:pt modelId="{AB423424-77AD-46A5-A1F2-73E45F49939E}" type="pres">
      <dgm:prSet presAssocID="{2B8D727D-F851-4416-B155-19A07C04F13D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8F43C2C-DCDC-402E-B791-99E628100E6C}" type="pres">
      <dgm:prSet presAssocID="{2B8D727D-F851-4416-B155-19A07C04F13D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170AC62B-122F-4B47-A068-6AA00AC72B6E}" type="pres">
      <dgm:prSet presAssocID="{66B23984-F2A4-4F3B-8558-656A8DC16ABA}" presName="root2" presStyleCnt="0"/>
      <dgm:spPr/>
    </dgm:pt>
    <dgm:pt modelId="{317C8ED7-9C02-4B55-9C0F-9209B3DAD58B}" type="pres">
      <dgm:prSet presAssocID="{66B23984-F2A4-4F3B-8558-656A8DC16ABA}" presName="LevelTwoTextNode" presStyleLbl="node2" presStyleIdx="1" presStyleCnt="4" custScaleX="7468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30EE18-63AC-4E05-A256-0D0082BB58C4}" type="pres">
      <dgm:prSet presAssocID="{66B23984-F2A4-4F3B-8558-656A8DC16ABA}" presName="level3hierChild" presStyleCnt="0"/>
      <dgm:spPr/>
    </dgm:pt>
    <dgm:pt modelId="{BBCF2BA6-166B-417F-AB5D-4CAE359B09AC}" type="pres">
      <dgm:prSet presAssocID="{A988CA9B-A3EE-4F62-8CA7-0A0752175471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9CE368EA-BE84-44D2-81D3-86239A07A8C8}" type="pres">
      <dgm:prSet presAssocID="{A988CA9B-A3EE-4F62-8CA7-0A0752175471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005D80D-71D1-4A37-893A-77E3CD31B4E8}" type="pres">
      <dgm:prSet presAssocID="{D1DA6F02-50EA-47CB-B0EC-12BE3BE6D409}" presName="root2" presStyleCnt="0"/>
      <dgm:spPr/>
    </dgm:pt>
    <dgm:pt modelId="{0B38B23C-D7F6-40A1-A893-BF78DF113729}" type="pres">
      <dgm:prSet presAssocID="{D1DA6F02-50EA-47CB-B0EC-12BE3BE6D409}" presName="LevelTwoTextNode" presStyleLbl="node2" presStyleIdx="2" presStyleCnt="4" custScaleY="1502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32DC0DD-2A2A-4D24-9483-EA20D58B7FC7}" type="pres">
      <dgm:prSet presAssocID="{D1DA6F02-50EA-47CB-B0EC-12BE3BE6D409}" presName="level3hierChild" presStyleCnt="0"/>
      <dgm:spPr/>
    </dgm:pt>
    <dgm:pt modelId="{99C9AE91-188C-4587-87AD-8889AE9D2FFF}" type="pres">
      <dgm:prSet presAssocID="{F6EDFA38-A3D6-457E-AC34-019115690546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F3E63E78-F1FA-49EE-A719-62035B2EA0B8}" type="pres">
      <dgm:prSet presAssocID="{F6EDFA38-A3D6-457E-AC34-019115690546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A779F1A-68CC-4DF1-925D-76CD98F18E6F}" type="pres">
      <dgm:prSet presAssocID="{282E56B2-FE5B-4E3E-9FFF-CE9F67A62CD0}" presName="root2" presStyleCnt="0"/>
      <dgm:spPr/>
    </dgm:pt>
    <dgm:pt modelId="{E24F7590-C122-4E9D-8455-D4042C4C495A}" type="pres">
      <dgm:prSet presAssocID="{282E56B2-FE5B-4E3E-9FFF-CE9F67A62CD0}" presName="LevelTwoTextNode" presStyleLbl="node3" presStyleIdx="0" presStyleCnt="2" custScaleX="779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10097A9-2D93-416E-8740-AC7B4D0A04AC}" type="pres">
      <dgm:prSet presAssocID="{282E56B2-FE5B-4E3E-9FFF-CE9F67A62CD0}" presName="level3hierChild" presStyleCnt="0"/>
      <dgm:spPr/>
    </dgm:pt>
    <dgm:pt modelId="{24C4A513-40F0-4919-BA12-658E7DE69C50}" type="pres">
      <dgm:prSet presAssocID="{C1462EC4-02EB-48AE-8BAB-E01828C6B625}" presName="conn2-1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21BC82D2-5019-4069-9C69-B31C0E2FFA35}" type="pres">
      <dgm:prSet presAssocID="{C1462EC4-02EB-48AE-8BAB-E01828C6B625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B03E4052-8C87-4CEA-B141-10EC0D34F0B4}" type="pres">
      <dgm:prSet presAssocID="{1E7BFACF-8173-44BB-A90B-9AE4DE08D990}" presName="root2" presStyleCnt="0"/>
      <dgm:spPr/>
    </dgm:pt>
    <dgm:pt modelId="{7C32D145-9316-4CB3-AC4E-731F9A95C708}" type="pres">
      <dgm:prSet presAssocID="{1E7BFACF-8173-44BB-A90B-9AE4DE08D990}" presName="LevelTwoTextNode" presStyleLbl="node4" presStyleIdx="0" presStyleCnt="7" custScaleX="189988" custScaleY="139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89673A-F92D-4D61-BBB8-52233C0AD572}" type="pres">
      <dgm:prSet presAssocID="{1E7BFACF-8173-44BB-A90B-9AE4DE08D990}" presName="level3hierChild" presStyleCnt="0"/>
      <dgm:spPr/>
    </dgm:pt>
    <dgm:pt modelId="{45F899F0-9941-4715-932F-F9C89712DEFA}" type="pres">
      <dgm:prSet presAssocID="{E2AB904E-1FEF-4821-8AF6-42125E0B051B}" presName="conn2-1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5E6F33EF-7631-4174-8DF6-4FD1B085CF8C}" type="pres">
      <dgm:prSet presAssocID="{E2AB904E-1FEF-4821-8AF6-42125E0B051B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BD8FBE74-49B3-40EB-B9EE-D802314556F9}" type="pres">
      <dgm:prSet presAssocID="{95124A33-7810-4984-A29F-AACB62E9B6DB}" presName="root2" presStyleCnt="0"/>
      <dgm:spPr/>
    </dgm:pt>
    <dgm:pt modelId="{10F607F3-F078-4CF4-8D90-5E2C09E4248D}" type="pres">
      <dgm:prSet presAssocID="{95124A33-7810-4984-A29F-AACB62E9B6DB}" presName="LevelTwoTextNode" presStyleLbl="node4" presStyleIdx="1" presStyleCnt="7" custScaleX="116416" custScaleY="1542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A4989C-F79B-41DD-B1E9-C9F4D46D7618}" type="pres">
      <dgm:prSet presAssocID="{95124A33-7810-4984-A29F-AACB62E9B6DB}" presName="level3hierChild" presStyleCnt="0"/>
      <dgm:spPr/>
    </dgm:pt>
    <dgm:pt modelId="{7EC01F63-93E4-415F-A6DA-94FB71EA8B91}" type="pres">
      <dgm:prSet presAssocID="{CF5EBBE6-03A9-4B8A-AFA9-CFE566E259CB}" presName="conn2-1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AA7E24FA-1BAC-4DC1-957A-D4FFB1713A97}" type="pres">
      <dgm:prSet presAssocID="{CF5EBBE6-03A9-4B8A-AFA9-CFE566E259CB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663464C0-ADDA-4891-9A32-E4791AA5BBE4}" type="pres">
      <dgm:prSet presAssocID="{0C519AE8-C8B0-4F9C-BCDE-454BFD33D732}" presName="root2" presStyleCnt="0"/>
      <dgm:spPr/>
    </dgm:pt>
    <dgm:pt modelId="{0DD7E378-B70F-4E57-BF5E-A597E7FE4728}" type="pres">
      <dgm:prSet presAssocID="{0C519AE8-C8B0-4F9C-BCDE-454BFD33D732}" presName="LevelTwoTextNode" presStyleLbl="node4" presStyleIdx="2" presStyleCnt="7" custScaleX="179691" custScaleY="171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3CDF23-EA49-4930-834D-4A8A1AB5AEC4}" type="pres">
      <dgm:prSet presAssocID="{0C519AE8-C8B0-4F9C-BCDE-454BFD33D732}" presName="level3hierChild" presStyleCnt="0"/>
      <dgm:spPr/>
    </dgm:pt>
    <dgm:pt modelId="{19933109-A71C-4BF3-97D1-C6743A471CCA}" type="pres">
      <dgm:prSet presAssocID="{A8DCD8C5-0A73-419D-B2A7-2BD71D76D8FA}" presName="conn2-1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1ACEAA06-1B80-497C-B924-384E56AB71A5}" type="pres">
      <dgm:prSet presAssocID="{A8DCD8C5-0A73-419D-B2A7-2BD71D76D8FA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E4F73141-998A-4211-AC9E-EECDF1D4DE32}" type="pres">
      <dgm:prSet presAssocID="{215B1123-03BB-40D4-BA1B-F616D77A8B28}" presName="root2" presStyleCnt="0"/>
      <dgm:spPr/>
    </dgm:pt>
    <dgm:pt modelId="{CE17F5B5-BC12-4FA9-94C8-3BF9D3578C9D}" type="pres">
      <dgm:prSet presAssocID="{215B1123-03BB-40D4-BA1B-F616D77A8B28}" presName="LevelTwoTextNode" presStyleLbl="node4" presStyleIdx="3" presStyleCnt="7" custScaleX="189988" custScaleY="139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033CCB-7A0D-4CE1-9F44-48934452D8A1}" type="pres">
      <dgm:prSet presAssocID="{215B1123-03BB-40D4-BA1B-F616D77A8B28}" presName="level3hierChild" presStyleCnt="0"/>
      <dgm:spPr/>
    </dgm:pt>
    <dgm:pt modelId="{97085210-CBC4-4F32-998B-F833602E24AE}" type="pres">
      <dgm:prSet presAssocID="{F91DCAA4-774B-4A5D-845D-A81AB97CBBC1}" presName="conn2-1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F7351EC7-253B-44F7-A7E7-0DC9D545FA11}" type="pres">
      <dgm:prSet presAssocID="{F91DCAA4-774B-4A5D-845D-A81AB97CBBC1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CFBC40B8-3877-4881-88EA-A37AB3D81581}" type="pres">
      <dgm:prSet presAssocID="{1EF46618-EE6E-4F13-A15B-FD32BBE5D11F}" presName="root2" presStyleCnt="0"/>
      <dgm:spPr/>
    </dgm:pt>
    <dgm:pt modelId="{3A49C9F7-7151-42B0-859E-50CA139B943D}" type="pres">
      <dgm:prSet presAssocID="{1EF46618-EE6E-4F13-A15B-FD32BBE5D11F}" presName="LevelTwoTextNode" presStyleLbl="node4" presStyleIdx="4" presStyleCnt="7" custScaleX="116416" custScaleY="1542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A366F4-9392-4996-B9FE-EE4B1C8EE04F}" type="pres">
      <dgm:prSet presAssocID="{1EF46618-EE6E-4F13-A15B-FD32BBE5D11F}" presName="level3hierChild" presStyleCnt="0"/>
      <dgm:spPr/>
    </dgm:pt>
    <dgm:pt modelId="{8BAB56A2-A1C8-4A7B-871B-1516FDF71ACC}" type="pres">
      <dgm:prSet presAssocID="{90CE62B9-844A-4465-9A92-FCC73444366F}" presName="conn2-1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90969C79-CEC5-475F-AD3E-0DD996E2F652}" type="pres">
      <dgm:prSet presAssocID="{90CE62B9-844A-4465-9A92-FCC73444366F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0D46DE2F-6289-460C-8B1F-EA03BDAE09ED}" type="pres">
      <dgm:prSet presAssocID="{1998B17F-EA42-4342-A21B-3B7A24F7C9A3}" presName="root2" presStyleCnt="0"/>
      <dgm:spPr/>
    </dgm:pt>
    <dgm:pt modelId="{F9F1B1AB-B4B7-400A-B6A4-A07857562891}" type="pres">
      <dgm:prSet presAssocID="{1998B17F-EA42-4342-A21B-3B7A24F7C9A3}" presName="LevelTwoTextNode" presStyleLbl="node4" presStyleIdx="5" presStyleCnt="7" custScaleX="179691" custScaleY="171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E4F909-9566-4E96-BBEC-6FDB74DC3550}" type="pres">
      <dgm:prSet presAssocID="{1998B17F-EA42-4342-A21B-3B7A24F7C9A3}" presName="level3hierChild" presStyleCnt="0"/>
      <dgm:spPr/>
    </dgm:pt>
    <dgm:pt modelId="{FD4FA1C8-8254-4389-B8D5-C2F819A40355}" type="pres">
      <dgm:prSet presAssocID="{FA981C56-E9EE-4A2D-AB06-461BA9A2F4A7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294BE6B-4933-4B46-8812-EFE7424AB50F}" type="pres">
      <dgm:prSet presAssocID="{FA981C56-E9EE-4A2D-AB06-461BA9A2F4A7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2767938-83AF-4344-A588-8920C6991ED4}" type="pres">
      <dgm:prSet presAssocID="{1B732BB7-E5C7-4B30-8774-F8D077B945BA}" presName="root2" presStyleCnt="0"/>
      <dgm:spPr/>
    </dgm:pt>
    <dgm:pt modelId="{1CC74798-CD5B-452A-BA18-09517A08C810}" type="pres">
      <dgm:prSet presAssocID="{1B732BB7-E5C7-4B30-8774-F8D077B945BA}" presName="LevelTwoTextNode" presStyleLbl="node2" presStyleIdx="3" presStyleCnt="4" custScaleX="179405" custScaleY="1617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A99816-CF92-4FC0-9073-7CB5C5B12ED6}" type="pres">
      <dgm:prSet presAssocID="{1B732BB7-E5C7-4B30-8774-F8D077B945BA}" presName="level3hierChild" presStyleCnt="0"/>
      <dgm:spPr/>
    </dgm:pt>
    <dgm:pt modelId="{6636319B-9BD6-44F4-AF37-423CB0CAF95A}" type="pres">
      <dgm:prSet presAssocID="{B2536A03-A216-479D-B4B5-BB5ED1B2DA08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84B71CEA-BFB3-40C3-AE75-74057BBA94E7}" type="pres">
      <dgm:prSet presAssocID="{B2536A03-A216-479D-B4B5-BB5ED1B2DA08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12620021-7D66-430C-93BA-12FDB7A0350E}" type="pres">
      <dgm:prSet presAssocID="{67CDF64A-DF83-4529-B78F-D4C774B960FF}" presName="root2" presStyleCnt="0"/>
      <dgm:spPr/>
    </dgm:pt>
    <dgm:pt modelId="{4CC71E33-7028-4516-9811-2ED919876DAD}" type="pres">
      <dgm:prSet presAssocID="{67CDF64A-DF83-4529-B78F-D4C774B960FF}" presName="LevelTwoTextNode" presStyleLbl="node3" presStyleIdx="1" presStyleCnt="2" custScaleX="211166" custScaleY="1550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CFEB97-693E-4390-8D78-5AEEB3CB9B09}" type="pres">
      <dgm:prSet presAssocID="{67CDF64A-DF83-4529-B78F-D4C774B960FF}" presName="level3hierChild" presStyleCnt="0"/>
      <dgm:spPr/>
    </dgm:pt>
    <dgm:pt modelId="{F6889036-6AC9-496E-94EF-8C24238EB26F}" type="pres">
      <dgm:prSet presAssocID="{676B1D85-38B2-4A59-963C-697B6DF7DF3A}" presName="conn2-1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6E42BFCE-4134-44C6-850E-73E1406C3346}" type="pres">
      <dgm:prSet presAssocID="{676B1D85-38B2-4A59-963C-697B6DF7DF3A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D1F09262-03CB-48A1-A48B-048B76E778FC}" type="pres">
      <dgm:prSet presAssocID="{ACA41D4B-57FC-4380-92CD-EA963CDC517D}" presName="root2" presStyleCnt="0"/>
      <dgm:spPr/>
    </dgm:pt>
    <dgm:pt modelId="{58E121C5-2EBC-4F2B-B006-147B447F8CBA}" type="pres">
      <dgm:prSet presAssocID="{ACA41D4B-57FC-4380-92CD-EA963CDC517D}" presName="LevelTwoTextNode" presStyleLbl="node4" presStyleIdx="6" presStyleCnt="7" custScaleX="323117" custScaleY="1812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8FCCBE-B7EC-4527-81B6-E09E482201D1}" type="pres">
      <dgm:prSet presAssocID="{ACA41D4B-57FC-4380-92CD-EA963CDC517D}" presName="level3hierChild" presStyleCnt="0"/>
      <dgm:spPr/>
    </dgm:pt>
  </dgm:ptLst>
  <dgm:cxnLst>
    <dgm:cxn modelId="{9E21BB03-A92E-4CB4-B980-084ACA54DAD2}" srcId="{95124A33-7810-4984-A29F-AACB62E9B6DB}" destId="{0C519AE8-C8B0-4F9C-BCDE-454BFD33D732}" srcOrd="0" destOrd="0" parTransId="{CF5EBBE6-03A9-4B8A-AFA9-CFE566E259CB}" sibTransId="{27BEF09D-18D6-418C-8DAB-9B58AE9FA157}"/>
    <dgm:cxn modelId="{6B6A43B7-894E-4108-BCD1-D371E3949656}" type="presOf" srcId="{E2AB904E-1FEF-4821-8AF6-42125E0B051B}" destId="{5E6F33EF-7631-4174-8DF6-4FD1B085CF8C}" srcOrd="1" destOrd="0" presId="urn:microsoft.com/office/officeart/2005/8/layout/hierarchy2"/>
    <dgm:cxn modelId="{3A0E759C-2AB7-451C-9D19-34BD1DFEA5C3}" type="presOf" srcId="{FA981C56-E9EE-4A2D-AB06-461BA9A2F4A7}" destId="{FD4FA1C8-8254-4389-B8D5-C2F819A40355}" srcOrd="0" destOrd="0" presId="urn:microsoft.com/office/officeart/2005/8/layout/hierarchy2"/>
    <dgm:cxn modelId="{4671D723-0335-4DEF-8F5F-7F3DC45B5534}" type="presOf" srcId="{1B732BB7-E5C7-4B30-8774-F8D077B945BA}" destId="{1CC74798-CD5B-452A-BA18-09517A08C810}" srcOrd="0" destOrd="0" presId="urn:microsoft.com/office/officeart/2005/8/layout/hierarchy2"/>
    <dgm:cxn modelId="{0E285171-3F19-4490-BDA6-6C51FAE1F97C}" type="presOf" srcId="{F6EDFA38-A3D6-457E-AC34-019115690546}" destId="{F3E63E78-F1FA-49EE-A719-62035B2EA0B8}" srcOrd="1" destOrd="0" presId="urn:microsoft.com/office/officeart/2005/8/layout/hierarchy2"/>
    <dgm:cxn modelId="{13BB0086-CE1B-4155-9DBC-1239A6CFDF25}" type="presOf" srcId="{66B23984-F2A4-4F3B-8558-656A8DC16ABA}" destId="{317C8ED7-9C02-4B55-9C0F-9209B3DAD58B}" srcOrd="0" destOrd="0" presId="urn:microsoft.com/office/officeart/2005/8/layout/hierarchy2"/>
    <dgm:cxn modelId="{08149C7B-009F-4A86-9DBE-C2382D23037A}" type="presOf" srcId="{C1462EC4-02EB-48AE-8BAB-E01828C6B625}" destId="{24C4A513-40F0-4919-BA12-658E7DE69C50}" srcOrd="0" destOrd="0" presId="urn:microsoft.com/office/officeart/2005/8/layout/hierarchy2"/>
    <dgm:cxn modelId="{F0125359-F1A2-49E6-8438-37B4780F6A32}" srcId="{1EF46618-EE6E-4F13-A15B-FD32BBE5D11F}" destId="{1998B17F-EA42-4342-A21B-3B7A24F7C9A3}" srcOrd="0" destOrd="0" parTransId="{90CE62B9-844A-4465-9A92-FCC73444366F}" sibTransId="{ADD47CAA-9721-4B47-89C0-AFAEB2261FE0}"/>
    <dgm:cxn modelId="{180317FA-48FD-4F57-BBBC-7733FAD30CD9}" type="presOf" srcId="{F91DCAA4-774B-4A5D-845D-A81AB97CBBC1}" destId="{97085210-CBC4-4F32-998B-F833602E24AE}" srcOrd="0" destOrd="0" presId="urn:microsoft.com/office/officeart/2005/8/layout/hierarchy2"/>
    <dgm:cxn modelId="{92702C8E-DA3A-42E0-A350-9F9C1B9B3469}" type="presOf" srcId="{A8DCD8C5-0A73-419D-B2A7-2BD71D76D8FA}" destId="{19933109-A71C-4BF3-97D1-C6743A471CCA}" srcOrd="0" destOrd="0" presId="urn:microsoft.com/office/officeart/2005/8/layout/hierarchy2"/>
    <dgm:cxn modelId="{8C253499-C0CB-46A3-BF8C-FB9AD4977917}" type="presOf" srcId="{4EBA5713-E795-4AB6-9891-3D4FFF3643FB}" destId="{0114C8F9-9FC0-49CD-B23E-9CC751335278}" srcOrd="0" destOrd="0" presId="urn:microsoft.com/office/officeart/2005/8/layout/hierarchy2"/>
    <dgm:cxn modelId="{63DA3FB0-7751-46F4-B3A5-B06031896B13}" type="presOf" srcId="{215B1123-03BB-40D4-BA1B-F616D77A8B28}" destId="{CE17F5B5-BC12-4FA9-94C8-3BF9D3578C9D}" srcOrd="0" destOrd="0" presId="urn:microsoft.com/office/officeart/2005/8/layout/hierarchy2"/>
    <dgm:cxn modelId="{8D09B0A6-2B6D-48DB-B15B-C8ABBE7CE864}" type="presOf" srcId="{95124A33-7810-4984-A29F-AACB62E9B6DB}" destId="{10F607F3-F078-4CF4-8D90-5E2C09E4248D}" srcOrd="0" destOrd="0" presId="urn:microsoft.com/office/officeart/2005/8/layout/hierarchy2"/>
    <dgm:cxn modelId="{6F53D309-CA23-4E08-AE72-F32DBD28729A}" type="presOf" srcId="{2B8D727D-F851-4416-B155-19A07C04F13D}" destId="{28F43C2C-DCDC-402E-B791-99E628100E6C}" srcOrd="1" destOrd="0" presId="urn:microsoft.com/office/officeart/2005/8/layout/hierarchy2"/>
    <dgm:cxn modelId="{5DFC76E4-AD26-470B-8081-F086772150F1}" type="presOf" srcId="{1CED094F-BF17-4A5B-8DE4-66CB03E8E283}" destId="{62D48C9F-A3B3-4F38-A8C9-D298F031BF2C}" srcOrd="0" destOrd="0" presId="urn:microsoft.com/office/officeart/2005/8/layout/hierarchy2"/>
    <dgm:cxn modelId="{7C0EF06F-DC05-4CE7-A3EA-65663ACE3171}" srcId="{1B732BB7-E5C7-4B30-8774-F8D077B945BA}" destId="{67CDF64A-DF83-4529-B78F-D4C774B960FF}" srcOrd="0" destOrd="0" parTransId="{B2536A03-A216-479D-B4B5-BB5ED1B2DA08}" sibTransId="{B5004F3E-9DEB-470D-8A22-AB219B620CFD}"/>
    <dgm:cxn modelId="{49E2CC6F-24F8-4027-A5C8-6D8408842659}" srcId="{D496D20E-2A99-4949-B9A8-974530B78E92}" destId="{D1DA6F02-50EA-47CB-B0EC-12BE3BE6D409}" srcOrd="2" destOrd="0" parTransId="{A988CA9B-A3EE-4F62-8CA7-0A0752175471}" sibTransId="{BB782849-AE35-4F68-95FF-9E97609123C6}"/>
    <dgm:cxn modelId="{4D3891C2-7485-4330-B224-FA1F1DF516E3}" type="presOf" srcId="{1E7BFACF-8173-44BB-A90B-9AE4DE08D990}" destId="{7C32D145-9316-4CB3-AC4E-731F9A95C708}" srcOrd="0" destOrd="0" presId="urn:microsoft.com/office/officeart/2005/8/layout/hierarchy2"/>
    <dgm:cxn modelId="{5284A7F4-124D-47B5-87EC-25EE1086CC3C}" type="presOf" srcId="{A8DCD8C5-0A73-419D-B2A7-2BD71D76D8FA}" destId="{1ACEAA06-1B80-497C-B924-384E56AB71A5}" srcOrd="1" destOrd="0" presId="urn:microsoft.com/office/officeart/2005/8/layout/hierarchy2"/>
    <dgm:cxn modelId="{6777367C-72A4-4B06-99C2-DC2BBE0FFEE1}" type="presOf" srcId="{A988CA9B-A3EE-4F62-8CA7-0A0752175471}" destId="{9CE368EA-BE84-44D2-81D3-86239A07A8C8}" srcOrd="1" destOrd="0" presId="urn:microsoft.com/office/officeart/2005/8/layout/hierarchy2"/>
    <dgm:cxn modelId="{2A946E80-39F7-4D34-AC8D-C77B5B31E3F1}" srcId="{1CED094F-BF17-4A5B-8DE4-66CB03E8E283}" destId="{D496D20E-2A99-4949-B9A8-974530B78E92}" srcOrd="0" destOrd="0" parTransId="{5ACEAAFE-6B70-403B-B079-77978E840034}" sibTransId="{23F8F1E8-83A9-4AE9-815A-2423731FF3B5}"/>
    <dgm:cxn modelId="{0569FDAF-3EAE-45CA-BF61-F880EE63CF8F}" type="presOf" srcId="{1EF46618-EE6E-4F13-A15B-FD32BBE5D11F}" destId="{3A49C9F7-7151-42B0-859E-50CA139B943D}" srcOrd="0" destOrd="0" presId="urn:microsoft.com/office/officeart/2005/8/layout/hierarchy2"/>
    <dgm:cxn modelId="{255D21AD-E1A4-43FA-9110-3B9BFEFB74E4}" type="presOf" srcId="{90CE62B9-844A-4465-9A92-FCC73444366F}" destId="{8BAB56A2-A1C8-4A7B-871B-1516FDF71ACC}" srcOrd="0" destOrd="0" presId="urn:microsoft.com/office/officeart/2005/8/layout/hierarchy2"/>
    <dgm:cxn modelId="{8DE9E7B9-6028-4146-99DE-CFBDE01D831A}" type="presOf" srcId="{CF5EBBE6-03A9-4B8A-AFA9-CFE566E259CB}" destId="{7EC01F63-93E4-415F-A6DA-94FB71EA8B91}" srcOrd="0" destOrd="0" presId="urn:microsoft.com/office/officeart/2005/8/layout/hierarchy2"/>
    <dgm:cxn modelId="{14E9AFAF-507B-4C56-A88E-617197F59847}" type="presOf" srcId="{1998B17F-EA42-4342-A21B-3B7A24F7C9A3}" destId="{F9F1B1AB-B4B7-400A-B6A4-A07857562891}" srcOrd="0" destOrd="0" presId="urn:microsoft.com/office/officeart/2005/8/layout/hierarchy2"/>
    <dgm:cxn modelId="{4FE3A985-5BA4-40E7-8A72-CE221014BAAB}" type="presOf" srcId="{F6EDFA38-A3D6-457E-AC34-019115690546}" destId="{99C9AE91-188C-4587-87AD-8889AE9D2FFF}" srcOrd="0" destOrd="0" presId="urn:microsoft.com/office/officeart/2005/8/layout/hierarchy2"/>
    <dgm:cxn modelId="{8075C4AD-E181-4669-A6C0-C5C5481306B3}" type="presOf" srcId="{275FDD7F-0999-4366-975A-22D4C80016CB}" destId="{C93F5029-21E5-47EA-BA82-AC6105DEEB25}" srcOrd="0" destOrd="0" presId="urn:microsoft.com/office/officeart/2005/8/layout/hierarchy2"/>
    <dgm:cxn modelId="{5E7028C6-5044-49CE-A17D-34B8830ABB8A}" type="presOf" srcId="{D1DA6F02-50EA-47CB-B0EC-12BE3BE6D409}" destId="{0B38B23C-D7F6-40A1-A893-BF78DF113729}" srcOrd="0" destOrd="0" presId="urn:microsoft.com/office/officeart/2005/8/layout/hierarchy2"/>
    <dgm:cxn modelId="{1C99A07D-0EC3-4AA5-8471-D6D8F27451E6}" srcId="{215B1123-03BB-40D4-BA1B-F616D77A8B28}" destId="{1EF46618-EE6E-4F13-A15B-FD32BBE5D11F}" srcOrd="0" destOrd="0" parTransId="{F91DCAA4-774B-4A5D-845D-A81AB97CBBC1}" sibTransId="{96338B0F-8A90-4D9A-97B7-88450ED3B5AC}"/>
    <dgm:cxn modelId="{91809521-8A3C-42EC-989B-B5E5E7C388CC}" type="presOf" srcId="{CF5EBBE6-03A9-4B8A-AFA9-CFE566E259CB}" destId="{AA7E24FA-1BAC-4DC1-957A-D4FFB1713A97}" srcOrd="1" destOrd="0" presId="urn:microsoft.com/office/officeart/2005/8/layout/hierarchy2"/>
    <dgm:cxn modelId="{77AE6F03-32E3-4720-A461-2E27DFA39C25}" type="presOf" srcId="{F91DCAA4-774B-4A5D-845D-A81AB97CBBC1}" destId="{F7351EC7-253B-44F7-A7E7-0DC9D545FA11}" srcOrd="1" destOrd="0" presId="urn:microsoft.com/office/officeart/2005/8/layout/hierarchy2"/>
    <dgm:cxn modelId="{B852D729-5D19-410A-9CE7-9E68DE7EDB55}" type="presOf" srcId="{ACA41D4B-57FC-4380-92CD-EA963CDC517D}" destId="{58E121C5-2EBC-4F2B-B006-147B447F8CBA}" srcOrd="0" destOrd="0" presId="urn:microsoft.com/office/officeart/2005/8/layout/hierarchy2"/>
    <dgm:cxn modelId="{CC12D7F7-EEDF-422B-B5CD-648166B6FC22}" srcId="{67CDF64A-DF83-4529-B78F-D4C774B960FF}" destId="{ACA41D4B-57FC-4380-92CD-EA963CDC517D}" srcOrd="0" destOrd="0" parTransId="{676B1D85-38B2-4A59-963C-697B6DF7DF3A}" sibTransId="{A94929A7-44C3-4183-874B-E8ED45CF8547}"/>
    <dgm:cxn modelId="{768CD3B7-E8BE-42BA-B9BD-0035ECBFF481}" srcId="{D496D20E-2A99-4949-B9A8-974530B78E92}" destId="{275FDD7F-0999-4366-975A-22D4C80016CB}" srcOrd="0" destOrd="0" parTransId="{4EBA5713-E795-4AB6-9891-3D4FFF3643FB}" sibTransId="{5B41880C-F6D5-4881-ADEC-32B05F521E6B}"/>
    <dgm:cxn modelId="{981A6356-C8E8-4B35-BA2A-65A3417B2F70}" type="presOf" srcId="{282E56B2-FE5B-4E3E-9FFF-CE9F67A62CD0}" destId="{E24F7590-C122-4E9D-8455-D4042C4C495A}" srcOrd="0" destOrd="0" presId="urn:microsoft.com/office/officeart/2005/8/layout/hierarchy2"/>
    <dgm:cxn modelId="{B32C866E-AE1A-4344-8EFD-FD133AC6ACE0}" srcId="{282E56B2-FE5B-4E3E-9FFF-CE9F67A62CD0}" destId="{1E7BFACF-8173-44BB-A90B-9AE4DE08D990}" srcOrd="0" destOrd="0" parTransId="{C1462EC4-02EB-48AE-8BAB-E01828C6B625}" sibTransId="{4AF191FC-A390-4438-9CB8-9E042439EAB4}"/>
    <dgm:cxn modelId="{D5EF0742-20EC-4EDB-8E64-D8969089004B}" type="presOf" srcId="{A988CA9B-A3EE-4F62-8CA7-0A0752175471}" destId="{BBCF2BA6-166B-417F-AB5D-4CAE359B09AC}" srcOrd="0" destOrd="0" presId="urn:microsoft.com/office/officeart/2005/8/layout/hierarchy2"/>
    <dgm:cxn modelId="{B56FEF4B-D3AD-42A1-8D54-B84A232FE788}" type="presOf" srcId="{90CE62B9-844A-4465-9A92-FCC73444366F}" destId="{90969C79-CEC5-475F-AD3E-0DD996E2F652}" srcOrd="1" destOrd="0" presId="urn:microsoft.com/office/officeart/2005/8/layout/hierarchy2"/>
    <dgm:cxn modelId="{8BDFAF50-54CB-494A-B589-04B78BFA0B3D}" type="presOf" srcId="{67CDF64A-DF83-4529-B78F-D4C774B960FF}" destId="{4CC71E33-7028-4516-9811-2ED919876DAD}" srcOrd="0" destOrd="0" presId="urn:microsoft.com/office/officeart/2005/8/layout/hierarchy2"/>
    <dgm:cxn modelId="{7964B587-3FC5-47C7-906F-0851B38B976D}" type="presOf" srcId="{B2536A03-A216-479D-B4B5-BB5ED1B2DA08}" destId="{84B71CEA-BFB3-40C3-AE75-74057BBA94E7}" srcOrd="1" destOrd="0" presId="urn:microsoft.com/office/officeart/2005/8/layout/hierarchy2"/>
    <dgm:cxn modelId="{E9F2E266-FA53-4A48-AC34-5D3484BD27C8}" srcId="{D1DA6F02-50EA-47CB-B0EC-12BE3BE6D409}" destId="{282E56B2-FE5B-4E3E-9FFF-CE9F67A62CD0}" srcOrd="0" destOrd="0" parTransId="{F6EDFA38-A3D6-457E-AC34-019115690546}" sibTransId="{6B8A520E-A532-4932-9925-FE5B7D8CE943}"/>
    <dgm:cxn modelId="{58D9EC87-8B8F-4EDD-BABC-FD1A8609F0CB}" srcId="{1E7BFACF-8173-44BB-A90B-9AE4DE08D990}" destId="{95124A33-7810-4984-A29F-AACB62E9B6DB}" srcOrd="0" destOrd="0" parTransId="{E2AB904E-1FEF-4821-8AF6-42125E0B051B}" sibTransId="{D9EC3134-4A8E-4E0B-A4A4-FCE2E1552914}"/>
    <dgm:cxn modelId="{63A18C1C-9F0C-4E45-9866-7543C8A8D5A5}" type="presOf" srcId="{0C519AE8-C8B0-4F9C-BCDE-454BFD33D732}" destId="{0DD7E378-B70F-4E57-BF5E-A597E7FE4728}" srcOrd="0" destOrd="0" presId="urn:microsoft.com/office/officeart/2005/8/layout/hierarchy2"/>
    <dgm:cxn modelId="{79D0171E-FD9D-4057-A712-4A541CD353F2}" type="presOf" srcId="{E2AB904E-1FEF-4821-8AF6-42125E0B051B}" destId="{45F899F0-9941-4715-932F-F9C89712DEFA}" srcOrd="0" destOrd="0" presId="urn:microsoft.com/office/officeart/2005/8/layout/hierarchy2"/>
    <dgm:cxn modelId="{4AAA85A0-9557-42E1-AC43-E5F189054F5D}" type="presOf" srcId="{676B1D85-38B2-4A59-963C-697B6DF7DF3A}" destId="{F6889036-6AC9-496E-94EF-8C24238EB26F}" srcOrd="0" destOrd="0" presId="urn:microsoft.com/office/officeart/2005/8/layout/hierarchy2"/>
    <dgm:cxn modelId="{00F6128C-63A6-46DF-9F2B-B036DB77327B}" type="presOf" srcId="{2B8D727D-F851-4416-B155-19A07C04F13D}" destId="{AB423424-77AD-46A5-A1F2-73E45F49939E}" srcOrd="0" destOrd="0" presId="urn:microsoft.com/office/officeart/2005/8/layout/hierarchy2"/>
    <dgm:cxn modelId="{300192B9-0794-4526-9287-B4578D1C8B60}" type="presOf" srcId="{C1462EC4-02EB-48AE-8BAB-E01828C6B625}" destId="{21BC82D2-5019-4069-9C69-B31C0E2FFA35}" srcOrd="1" destOrd="0" presId="urn:microsoft.com/office/officeart/2005/8/layout/hierarchy2"/>
    <dgm:cxn modelId="{583627F9-D55C-4893-9BBF-8C8517AC3632}" type="presOf" srcId="{FA981C56-E9EE-4A2D-AB06-461BA9A2F4A7}" destId="{E294BE6B-4933-4B46-8812-EFE7424AB50F}" srcOrd="1" destOrd="0" presId="urn:microsoft.com/office/officeart/2005/8/layout/hierarchy2"/>
    <dgm:cxn modelId="{500542BA-48F1-4437-BA5F-A3834A27DFCB}" type="presOf" srcId="{B2536A03-A216-479D-B4B5-BB5ED1B2DA08}" destId="{6636319B-9BD6-44F4-AF37-423CB0CAF95A}" srcOrd="0" destOrd="0" presId="urn:microsoft.com/office/officeart/2005/8/layout/hierarchy2"/>
    <dgm:cxn modelId="{ACCD4F64-3641-4CFC-BCAC-E58E41215337}" srcId="{282E56B2-FE5B-4E3E-9FFF-CE9F67A62CD0}" destId="{215B1123-03BB-40D4-BA1B-F616D77A8B28}" srcOrd="1" destOrd="0" parTransId="{A8DCD8C5-0A73-419D-B2A7-2BD71D76D8FA}" sibTransId="{A3CD0D76-F0F2-4DAB-B76F-E6B7886267B5}"/>
    <dgm:cxn modelId="{D50259D6-0F08-4CD6-9E11-3BEC2DB1A18E}" srcId="{D496D20E-2A99-4949-B9A8-974530B78E92}" destId="{1B732BB7-E5C7-4B30-8774-F8D077B945BA}" srcOrd="3" destOrd="0" parTransId="{FA981C56-E9EE-4A2D-AB06-461BA9A2F4A7}" sibTransId="{18F9B6A2-909C-4150-8F60-55D4FA1C80E8}"/>
    <dgm:cxn modelId="{EB4EC919-EFA0-48BF-9A98-BC5978A493E4}" type="presOf" srcId="{D496D20E-2A99-4949-B9A8-974530B78E92}" destId="{114A9964-CCC4-48CB-A21D-CBECF30E01D8}" srcOrd="0" destOrd="0" presId="urn:microsoft.com/office/officeart/2005/8/layout/hierarchy2"/>
    <dgm:cxn modelId="{5A544226-160A-4492-AFF2-CE15C1C33DF0}" type="presOf" srcId="{676B1D85-38B2-4A59-963C-697B6DF7DF3A}" destId="{6E42BFCE-4134-44C6-850E-73E1406C3346}" srcOrd="1" destOrd="0" presId="urn:microsoft.com/office/officeart/2005/8/layout/hierarchy2"/>
    <dgm:cxn modelId="{08D281B2-3B45-4522-9CF0-51A1DEA3F25B}" type="presOf" srcId="{4EBA5713-E795-4AB6-9891-3D4FFF3643FB}" destId="{675359BD-4AC4-4EE1-8099-3F2EA9FBD425}" srcOrd="1" destOrd="0" presId="urn:microsoft.com/office/officeart/2005/8/layout/hierarchy2"/>
    <dgm:cxn modelId="{068D6876-608C-4441-B5EF-590810676BDD}" srcId="{D496D20E-2A99-4949-B9A8-974530B78E92}" destId="{66B23984-F2A4-4F3B-8558-656A8DC16ABA}" srcOrd="1" destOrd="0" parTransId="{2B8D727D-F851-4416-B155-19A07C04F13D}" sibTransId="{D770FDF0-CA57-43A1-8254-CCBF8CD68153}"/>
    <dgm:cxn modelId="{13CCBBC6-1EC4-435D-8D8A-F562A968395F}" type="presParOf" srcId="{62D48C9F-A3B3-4F38-A8C9-D298F031BF2C}" destId="{7439D6AC-A250-4101-BFF9-C9FDEC9FBE8B}" srcOrd="0" destOrd="0" presId="urn:microsoft.com/office/officeart/2005/8/layout/hierarchy2"/>
    <dgm:cxn modelId="{6BDC89F4-271A-4D10-9E75-B3631029D8B2}" type="presParOf" srcId="{7439D6AC-A250-4101-BFF9-C9FDEC9FBE8B}" destId="{114A9964-CCC4-48CB-A21D-CBECF30E01D8}" srcOrd="0" destOrd="0" presId="urn:microsoft.com/office/officeart/2005/8/layout/hierarchy2"/>
    <dgm:cxn modelId="{FF469A85-EF5E-442E-B417-27F28DDFF6C3}" type="presParOf" srcId="{7439D6AC-A250-4101-BFF9-C9FDEC9FBE8B}" destId="{09BEC21A-87DB-4E2A-BCAA-CEBA68D34DFA}" srcOrd="1" destOrd="0" presId="urn:microsoft.com/office/officeart/2005/8/layout/hierarchy2"/>
    <dgm:cxn modelId="{15193D77-6776-422D-99B7-9E8DF9D8691A}" type="presParOf" srcId="{09BEC21A-87DB-4E2A-BCAA-CEBA68D34DFA}" destId="{0114C8F9-9FC0-49CD-B23E-9CC751335278}" srcOrd="0" destOrd="0" presId="urn:microsoft.com/office/officeart/2005/8/layout/hierarchy2"/>
    <dgm:cxn modelId="{554B5559-F935-48D7-AE8A-A0436926BB83}" type="presParOf" srcId="{0114C8F9-9FC0-49CD-B23E-9CC751335278}" destId="{675359BD-4AC4-4EE1-8099-3F2EA9FBD425}" srcOrd="0" destOrd="0" presId="urn:microsoft.com/office/officeart/2005/8/layout/hierarchy2"/>
    <dgm:cxn modelId="{0B6C68E9-5FB7-4363-A742-569046928B98}" type="presParOf" srcId="{09BEC21A-87DB-4E2A-BCAA-CEBA68D34DFA}" destId="{319B1D97-27DE-45DF-8CD3-6B29A6F9988B}" srcOrd="1" destOrd="0" presId="urn:microsoft.com/office/officeart/2005/8/layout/hierarchy2"/>
    <dgm:cxn modelId="{21485D2C-1095-4B3A-A71D-42187195446E}" type="presParOf" srcId="{319B1D97-27DE-45DF-8CD3-6B29A6F9988B}" destId="{C93F5029-21E5-47EA-BA82-AC6105DEEB25}" srcOrd="0" destOrd="0" presId="urn:microsoft.com/office/officeart/2005/8/layout/hierarchy2"/>
    <dgm:cxn modelId="{E16A0724-86E9-44DF-BB10-7E4AEF986DF0}" type="presParOf" srcId="{319B1D97-27DE-45DF-8CD3-6B29A6F9988B}" destId="{71039E03-0A53-4D4F-A31E-6342747E9E59}" srcOrd="1" destOrd="0" presId="urn:microsoft.com/office/officeart/2005/8/layout/hierarchy2"/>
    <dgm:cxn modelId="{A1DA280C-6980-4C47-AA21-59E5AECD1875}" type="presParOf" srcId="{09BEC21A-87DB-4E2A-BCAA-CEBA68D34DFA}" destId="{AB423424-77AD-46A5-A1F2-73E45F49939E}" srcOrd="2" destOrd="0" presId="urn:microsoft.com/office/officeart/2005/8/layout/hierarchy2"/>
    <dgm:cxn modelId="{36B812A0-D139-4BAF-9F9F-C5EED604C5D2}" type="presParOf" srcId="{AB423424-77AD-46A5-A1F2-73E45F49939E}" destId="{28F43C2C-DCDC-402E-B791-99E628100E6C}" srcOrd="0" destOrd="0" presId="urn:microsoft.com/office/officeart/2005/8/layout/hierarchy2"/>
    <dgm:cxn modelId="{6DD349D3-CFA8-41E9-81A2-7B0A31B39732}" type="presParOf" srcId="{09BEC21A-87DB-4E2A-BCAA-CEBA68D34DFA}" destId="{170AC62B-122F-4B47-A068-6AA00AC72B6E}" srcOrd="3" destOrd="0" presId="urn:microsoft.com/office/officeart/2005/8/layout/hierarchy2"/>
    <dgm:cxn modelId="{899ECDCD-1603-4A41-BB4E-826668EF72A3}" type="presParOf" srcId="{170AC62B-122F-4B47-A068-6AA00AC72B6E}" destId="{317C8ED7-9C02-4B55-9C0F-9209B3DAD58B}" srcOrd="0" destOrd="0" presId="urn:microsoft.com/office/officeart/2005/8/layout/hierarchy2"/>
    <dgm:cxn modelId="{0CCD5511-2730-43E9-B39E-9E91EA655B4D}" type="presParOf" srcId="{170AC62B-122F-4B47-A068-6AA00AC72B6E}" destId="{7630EE18-63AC-4E05-A256-0D0082BB58C4}" srcOrd="1" destOrd="0" presId="urn:microsoft.com/office/officeart/2005/8/layout/hierarchy2"/>
    <dgm:cxn modelId="{E1E6D00C-A3C1-475D-AAAA-9813E66D9130}" type="presParOf" srcId="{09BEC21A-87DB-4E2A-BCAA-CEBA68D34DFA}" destId="{BBCF2BA6-166B-417F-AB5D-4CAE359B09AC}" srcOrd="4" destOrd="0" presId="urn:microsoft.com/office/officeart/2005/8/layout/hierarchy2"/>
    <dgm:cxn modelId="{75FA5177-F97B-4BC1-B788-2DA709173452}" type="presParOf" srcId="{BBCF2BA6-166B-417F-AB5D-4CAE359B09AC}" destId="{9CE368EA-BE84-44D2-81D3-86239A07A8C8}" srcOrd="0" destOrd="0" presId="urn:microsoft.com/office/officeart/2005/8/layout/hierarchy2"/>
    <dgm:cxn modelId="{F9059541-C9ED-4F60-BF90-195DFEAD9E19}" type="presParOf" srcId="{09BEC21A-87DB-4E2A-BCAA-CEBA68D34DFA}" destId="{4005D80D-71D1-4A37-893A-77E3CD31B4E8}" srcOrd="5" destOrd="0" presId="urn:microsoft.com/office/officeart/2005/8/layout/hierarchy2"/>
    <dgm:cxn modelId="{C88C5422-0334-462F-A0D7-B6342506D9F8}" type="presParOf" srcId="{4005D80D-71D1-4A37-893A-77E3CD31B4E8}" destId="{0B38B23C-D7F6-40A1-A893-BF78DF113729}" srcOrd="0" destOrd="0" presId="urn:microsoft.com/office/officeart/2005/8/layout/hierarchy2"/>
    <dgm:cxn modelId="{BFD7E177-9B66-44DB-A0D9-6F406C014C30}" type="presParOf" srcId="{4005D80D-71D1-4A37-893A-77E3CD31B4E8}" destId="{A32DC0DD-2A2A-4D24-9483-EA20D58B7FC7}" srcOrd="1" destOrd="0" presId="urn:microsoft.com/office/officeart/2005/8/layout/hierarchy2"/>
    <dgm:cxn modelId="{A1297DF8-FCCA-4E2F-9691-9BA54E0FD4CB}" type="presParOf" srcId="{A32DC0DD-2A2A-4D24-9483-EA20D58B7FC7}" destId="{99C9AE91-188C-4587-87AD-8889AE9D2FFF}" srcOrd="0" destOrd="0" presId="urn:microsoft.com/office/officeart/2005/8/layout/hierarchy2"/>
    <dgm:cxn modelId="{8709BF77-95D3-4630-A2E0-82F42E494C3C}" type="presParOf" srcId="{99C9AE91-188C-4587-87AD-8889AE9D2FFF}" destId="{F3E63E78-F1FA-49EE-A719-62035B2EA0B8}" srcOrd="0" destOrd="0" presId="urn:microsoft.com/office/officeart/2005/8/layout/hierarchy2"/>
    <dgm:cxn modelId="{409BA706-1063-4441-8B98-30E4B46D7813}" type="presParOf" srcId="{A32DC0DD-2A2A-4D24-9483-EA20D58B7FC7}" destId="{7A779F1A-68CC-4DF1-925D-76CD98F18E6F}" srcOrd="1" destOrd="0" presId="urn:microsoft.com/office/officeart/2005/8/layout/hierarchy2"/>
    <dgm:cxn modelId="{13049651-5B0A-4ED6-8D19-85A22AB13CC5}" type="presParOf" srcId="{7A779F1A-68CC-4DF1-925D-76CD98F18E6F}" destId="{E24F7590-C122-4E9D-8455-D4042C4C495A}" srcOrd="0" destOrd="0" presId="urn:microsoft.com/office/officeart/2005/8/layout/hierarchy2"/>
    <dgm:cxn modelId="{10F901E3-7584-4AB1-878F-C4E2ED06A782}" type="presParOf" srcId="{7A779F1A-68CC-4DF1-925D-76CD98F18E6F}" destId="{710097A9-2D93-416E-8740-AC7B4D0A04AC}" srcOrd="1" destOrd="0" presId="urn:microsoft.com/office/officeart/2005/8/layout/hierarchy2"/>
    <dgm:cxn modelId="{E2E3E61D-59B1-4EAA-A05D-B2B890F62C45}" type="presParOf" srcId="{710097A9-2D93-416E-8740-AC7B4D0A04AC}" destId="{24C4A513-40F0-4919-BA12-658E7DE69C50}" srcOrd="0" destOrd="0" presId="urn:microsoft.com/office/officeart/2005/8/layout/hierarchy2"/>
    <dgm:cxn modelId="{73EADA3A-096D-4A00-8D5F-3DAD4167D848}" type="presParOf" srcId="{24C4A513-40F0-4919-BA12-658E7DE69C50}" destId="{21BC82D2-5019-4069-9C69-B31C0E2FFA35}" srcOrd="0" destOrd="0" presId="urn:microsoft.com/office/officeart/2005/8/layout/hierarchy2"/>
    <dgm:cxn modelId="{3FA69DBB-FC92-449F-B259-0FF1334BEE9E}" type="presParOf" srcId="{710097A9-2D93-416E-8740-AC7B4D0A04AC}" destId="{B03E4052-8C87-4CEA-B141-10EC0D34F0B4}" srcOrd="1" destOrd="0" presId="urn:microsoft.com/office/officeart/2005/8/layout/hierarchy2"/>
    <dgm:cxn modelId="{E6F1AF83-505C-45D9-B4A2-13EF883A11C3}" type="presParOf" srcId="{B03E4052-8C87-4CEA-B141-10EC0D34F0B4}" destId="{7C32D145-9316-4CB3-AC4E-731F9A95C708}" srcOrd="0" destOrd="0" presId="urn:microsoft.com/office/officeart/2005/8/layout/hierarchy2"/>
    <dgm:cxn modelId="{EDB10CA7-9A0B-4982-AA50-355FC22F630C}" type="presParOf" srcId="{B03E4052-8C87-4CEA-B141-10EC0D34F0B4}" destId="{E789673A-F92D-4D61-BBB8-52233C0AD572}" srcOrd="1" destOrd="0" presId="urn:microsoft.com/office/officeart/2005/8/layout/hierarchy2"/>
    <dgm:cxn modelId="{E70F9AE0-1FDF-4531-89FB-56F278BCBEFB}" type="presParOf" srcId="{E789673A-F92D-4D61-BBB8-52233C0AD572}" destId="{45F899F0-9941-4715-932F-F9C89712DEFA}" srcOrd="0" destOrd="0" presId="urn:microsoft.com/office/officeart/2005/8/layout/hierarchy2"/>
    <dgm:cxn modelId="{4EB1D7B9-FAEF-4A44-AFB9-CB1094A280BE}" type="presParOf" srcId="{45F899F0-9941-4715-932F-F9C89712DEFA}" destId="{5E6F33EF-7631-4174-8DF6-4FD1B085CF8C}" srcOrd="0" destOrd="0" presId="urn:microsoft.com/office/officeart/2005/8/layout/hierarchy2"/>
    <dgm:cxn modelId="{C1FCF58B-5836-4DAC-9E77-84760FE10C3C}" type="presParOf" srcId="{E789673A-F92D-4D61-BBB8-52233C0AD572}" destId="{BD8FBE74-49B3-40EB-B9EE-D802314556F9}" srcOrd="1" destOrd="0" presId="urn:microsoft.com/office/officeart/2005/8/layout/hierarchy2"/>
    <dgm:cxn modelId="{BCFF8964-A2FA-47DD-B04E-1D3804D9698A}" type="presParOf" srcId="{BD8FBE74-49B3-40EB-B9EE-D802314556F9}" destId="{10F607F3-F078-4CF4-8D90-5E2C09E4248D}" srcOrd="0" destOrd="0" presId="urn:microsoft.com/office/officeart/2005/8/layout/hierarchy2"/>
    <dgm:cxn modelId="{77D997BD-0A5D-431C-9E4C-04084735C07E}" type="presParOf" srcId="{BD8FBE74-49B3-40EB-B9EE-D802314556F9}" destId="{16A4989C-F79B-41DD-B1E9-C9F4D46D7618}" srcOrd="1" destOrd="0" presId="urn:microsoft.com/office/officeart/2005/8/layout/hierarchy2"/>
    <dgm:cxn modelId="{28E0668E-4532-45A4-B136-2CCF3A8A2C4C}" type="presParOf" srcId="{16A4989C-F79B-41DD-B1E9-C9F4D46D7618}" destId="{7EC01F63-93E4-415F-A6DA-94FB71EA8B91}" srcOrd="0" destOrd="0" presId="urn:microsoft.com/office/officeart/2005/8/layout/hierarchy2"/>
    <dgm:cxn modelId="{30427986-E120-4C58-A956-028BDFAAC3F7}" type="presParOf" srcId="{7EC01F63-93E4-415F-A6DA-94FB71EA8B91}" destId="{AA7E24FA-1BAC-4DC1-957A-D4FFB1713A97}" srcOrd="0" destOrd="0" presId="urn:microsoft.com/office/officeart/2005/8/layout/hierarchy2"/>
    <dgm:cxn modelId="{9BF75378-E036-4406-AC74-A827C376C970}" type="presParOf" srcId="{16A4989C-F79B-41DD-B1E9-C9F4D46D7618}" destId="{663464C0-ADDA-4891-9A32-E4791AA5BBE4}" srcOrd="1" destOrd="0" presId="urn:microsoft.com/office/officeart/2005/8/layout/hierarchy2"/>
    <dgm:cxn modelId="{3B8A4F46-D5F9-4110-8565-17CB481BADA2}" type="presParOf" srcId="{663464C0-ADDA-4891-9A32-E4791AA5BBE4}" destId="{0DD7E378-B70F-4E57-BF5E-A597E7FE4728}" srcOrd="0" destOrd="0" presId="urn:microsoft.com/office/officeart/2005/8/layout/hierarchy2"/>
    <dgm:cxn modelId="{B437707E-FDF7-47E9-A1A8-F9D9439BB2E9}" type="presParOf" srcId="{663464C0-ADDA-4891-9A32-E4791AA5BBE4}" destId="{163CDF23-EA49-4930-834D-4A8A1AB5AEC4}" srcOrd="1" destOrd="0" presId="urn:microsoft.com/office/officeart/2005/8/layout/hierarchy2"/>
    <dgm:cxn modelId="{79CB32EF-4FDE-421D-A8F0-28989FD5E88E}" type="presParOf" srcId="{710097A9-2D93-416E-8740-AC7B4D0A04AC}" destId="{19933109-A71C-4BF3-97D1-C6743A471CCA}" srcOrd="2" destOrd="0" presId="urn:microsoft.com/office/officeart/2005/8/layout/hierarchy2"/>
    <dgm:cxn modelId="{0C99F327-8BCB-48A4-934B-53E48A811E66}" type="presParOf" srcId="{19933109-A71C-4BF3-97D1-C6743A471CCA}" destId="{1ACEAA06-1B80-497C-B924-384E56AB71A5}" srcOrd="0" destOrd="0" presId="urn:microsoft.com/office/officeart/2005/8/layout/hierarchy2"/>
    <dgm:cxn modelId="{D90F1A2B-4D74-4FB7-9858-CDEE3E955509}" type="presParOf" srcId="{710097A9-2D93-416E-8740-AC7B4D0A04AC}" destId="{E4F73141-998A-4211-AC9E-EECDF1D4DE32}" srcOrd="3" destOrd="0" presId="urn:microsoft.com/office/officeart/2005/8/layout/hierarchy2"/>
    <dgm:cxn modelId="{A7CBDEAC-D56C-43BF-8038-8C0E70C547F2}" type="presParOf" srcId="{E4F73141-998A-4211-AC9E-EECDF1D4DE32}" destId="{CE17F5B5-BC12-4FA9-94C8-3BF9D3578C9D}" srcOrd="0" destOrd="0" presId="urn:microsoft.com/office/officeart/2005/8/layout/hierarchy2"/>
    <dgm:cxn modelId="{B99FFFBD-ECC7-43BC-8CAE-B5FC0127ABAB}" type="presParOf" srcId="{E4F73141-998A-4211-AC9E-EECDF1D4DE32}" destId="{D6033CCB-7A0D-4CE1-9F44-48934452D8A1}" srcOrd="1" destOrd="0" presId="urn:microsoft.com/office/officeart/2005/8/layout/hierarchy2"/>
    <dgm:cxn modelId="{A0C498F9-75C3-4779-943F-1DDD16640447}" type="presParOf" srcId="{D6033CCB-7A0D-4CE1-9F44-48934452D8A1}" destId="{97085210-CBC4-4F32-998B-F833602E24AE}" srcOrd="0" destOrd="0" presId="urn:microsoft.com/office/officeart/2005/8/layout/hierarchy2"/>
    <dgm:cxn modelId="{544DD121-C500-4F94-A3E4-8EEC41D8668F}" type="presParOf" srcId="{97085210-CBC4-4F32-998B-F833602E24AE}" destId="{F7351EC7-253B-44F7-A7E7-0DC9D545FA11}" srcOrd="0" destOrd="0" presId="urn:microsoft.com/office/officeart/2005/8/layout/hierarchy2"/>
    <dgm:cxn modelId="{43A8FCF2-BA0F-4965-8180-880173016CC3}" type="presParOf" srcId="{D6033CCB-7A0D-4CE1-9F44-48934452D8A1}" destId="{CFBC40B8-3877-4881-88EA-A37AB3D81581}" srcOrd="1" destOrd="0" presId="urn:microsoft.com/office/officeart/2005/8/layout/hierarchy2"/>
    <dgm:cxn modelId="{D531C5FD-090D-4C9A-964A-256AFDDC7A39}" type="presParOf" srcId="{CFBC40B8-3877-4881-88EA-A37AB3D81581}" destId="{3A49C9F7-7151-42B0-859E-50CA139B943D}" srcOrd="0" destOrd="0" presId="urn:microsoft.com/office/officeart/2005/8/layout/hierarchy2"/>
    <dgm:cxn modelId="{8015E2DE-95EC-4EA7-91D3-09FB85E0961F}" type="presParOf" srcId="{CFBC40B8-3877-4881-88EA-A37AB3D81581}" destId="{32A366F4-9392-4996-B9FE-EE4B1C8EE04F}" srcOrd="1" destOrd="0" presId="urn:microsoft.com/office/officeart/2005/8/layout/hierarchy2"/>
    <dgm:cxn modelId="{341708C0-17DC-4802-ABCC-B97A1600CFB1}" type="presParOf" srcId="{32A366F4-9392-4996-B9FE-EE4B1C8EE04F}" destId="{8BAB56A2-A1C8-4A7B-871B-1516FDF71ACC}" srcOrd="0" destOrd="0" presId="urn:microsoft.com/office/officeart/2005/8/layout/hierarchy2"/>
    <dgm:cxn modelId="{A4D6586D-8DC5-44D8-BEA9-427089DD4A01}" type="presParOf" srcId="{8BAB56A2-A1C8-4A7B-871B-1516FDF71ACC}" destId="{90969C79-CEC5-475F-AD3E-0DD996E2F652}" srcOrd="0" destOrd="0" presId="urn:microsoft.com/office/officeart/2005/8/layout/hierarchy2"/>
    <dgm:cxn modelId="{F5D1B85A-1958-43F2-B0D9-2A33A190D53F}" type="presParOf" srcId="{32A366F4-9392-4996-B9FE-EE4B1C8EE04F}" destId="{0D46DE2F-6289-460C-8B1F-EA03BDAE09ED}" srcOrd="1" destOrd="0" presId="urn:microsoft.com/office/officeart/2005/8/layout/hierarchy2"/>
    <dgm:cxn modelId="{FEACB103-8A62-48E9-AE5C-D20F6B461CDF}" type="presParOf" srcId="{0D46DE2F-6289-460C-8B1F-EA03BDAE09ED}" destId="{F9F1B1AB-B4B7-400A-B6A4-A07857562891}" srcOrd="0" destOrd="0" presId="urn:microsoft.com/office/officeart/2005/8/layout/hierarchy2"/>
    <dgm:cxn modelId="{6F3FBC92-E434-4781-AF33-42429085A344}" type="presParOf" srcId="{0D46DE2F-6289-460C-8B1F-EA03BDAE09ED}" destId="{F7E4F909-9566-4E96-BBEC-6FDB74DC3550}" srcOrd="1" destOrd="0" presId="urn:microsoft.com/office/officeart/2005/8/layout/hierarchy2"/>
    <dgm:cxn modelId="{A65FD9BD-44BD-4448-9942-A4D2C9B07CAE}" type="presParOf" srcId="{09BEC21A-87DB-4E2A-BCAA-CEBA68D34DFA}" destId="{FD4FA1C8-8254-4389-B8D5-C2F819A40355}" srcOrd="6" destOrd="0" presId="urn:microsoft.com/office/officeart/2005/8/layout/hierarchy2"/>
    <dgm:cxn modelId="{FF185AD0-561F-41DD-85A5-5B4A0CFA0541}" type="presParOf" srcId="{FD4FA1C8-8254-4389-B8D5-C2F819A40355}" destId="{E294BE6B-4933-4B46-8812-EFE7424AB50F}" srcOrd="0" destOrd="0" presId="urn:microsoft.com/office/officeart/2005/8/layout/hierarchy2"/>
    <dgm:cxn modelId="{C69FCC52-6534-49BF-A346-49EBC012E8C0}" type="presParOf" srcId="{09BEC21A-87DB-4E2A-BCAA-CEBA68D34DFA}" destId="{92767938-83AF-4344-A588-8920C6991ED4}" srcOrd="7" destOrd="0" presId="urn:microsoft.com/office/officeart/2005/8/layout/hierarchy2"/>
    <dgm:cxn modelId="{2A30C816-DD14-4E2D-8E09-953E4E3A605D}" type="presParOf" srcId="{92767938-83AF-4344-A588-8920C6991ED4}" destId="{1CC74798-CD5B-452A-BA18-09517A08C810}" srcOrd="0" destOrd="0" presId="urn:microsoft.com/office/officeart/2005/8/layout/hierarchy2"/>
    <dgm:cxn modelId="{A7DA1885-DC4F-430D-9596-6513052CA128}" type="presParOf" srcId="{92767938-83AF-4344-A588-8920C6991ED4}" destId="{4AA99816-CF92-4FC0-9073-7CB5C5B12ED6}" srcOrd="1" destOrd="0" presId="urn:microsoft.com/office/officeart/2005/8/layout/hierarchy2"/>
    <dgm:cxn modelId="{3B190EED-D681-4E6D-AF35-329741E91946}" type="presParOf" srcId="{4AA99816-CF92-4FC0-9073-7CB5C5B12ED6}" destId="{6636319B-9BD6-44F4-AF37-423CB0CAF95A}" srcOrd="0" destOrd="0" presId="urn:microsoft.com/office/officeart/2005/8/layout/hierarchy2"/>
    <dgm:cxn modelId="{182D8B98-5AF3-4AB4-8EC1-44E7B30B24FC}" type="presParOf" srcId="{6636319B-9BD6-44F4-AF37-423CB0CAF95A}" destId="{84B71CEA-BFB3-40C3-AE75-74057BBA94E7}" srcOrd="0" destOrd="0" presId="urn:microsoft.com/office/officeart/2005/8/layout/hierarchy2"/>
    <dgm:cxn modelId="{7E869DA6-5F30-4F1A-9E05-4F2486F5879E}" type="presParOf" srcId="{4AA99816-CF92-4FC0-9073-7CB5C5B12ED6}" destId="{12620021-7D66-430C-93BA-12FDB7A0350E}" srcOrd="1" destOrd="0" presId="urn:microsoft.com/office/officeart/2005/8/layout/hierarchy2"/>
    <dgm:cxn modelId="{B0C5C3AD-10CC-4982-BABE-926CEA860969}" type="presParOf" srcId="{12620021-7D66-430C-93BA-12FDB7A0350E}" destId="{4CC71E33-7028-4516-9811-2ED919876DAD}" srcOrd="0" destOrd="0" presId="urn:microsoft.com/office/officeart/2005/8/layout/hierarchy2"/>
    <dgm:cxn modelId="{FBF3580B-4E0C-431A-AEE2-7D4514960DF6}" type="presParOf" srcId="{12620021-7D66-430C-93BA-12FDB7A0350E}" destId="{0DCFEB97-693E-4390-8D78-5AEEB3CB9B09}" srcOrd="1" destOrd="0" presId="urn:microsoft.com/office/officeart/2005/8/layout/hierarchy2"/>
    <dgm:cxn modelId="{FDBB51CB-C112-4C52-85D4-A20F6F5B0C19}" type="presParOf" srcId="{0DCFEB97-693E-4390-8D78-5AEEB3CB9B09}" destId="{F6889036-6AC9-496E-94EF-8C24238EB26F}" srcOrd="0" destOrd="0" presId="urn:microsoft.com/office/officeart/2005/8/layout/hierarchy2"/>
    <dgm:cxn modelId="{A34B22F0-17CE-4AB8-A29C-FC2C1ECE7E92}" type="presParOf" srcId="{F6889036-6AC9-496E-94EF-8C24238EB26F}" destId="{6E42BFCE-4134-44C6-850E-73E1406C3346}" srcOrd="0" destOrd="0" presId="urn:microsoft.com/office/officeart/2005/8/layout/hierarchy2"/>
    <dgm:cxn modelId="{9283061D-7210-4D56-B680-5DB5203D85DB}" type="presParOf" srcId="{0DCFEB97-693E-4390-8D78-5AEEB3CB9B09}" destId="{D1F09262-03CB-48A1-A48B-048B76E778FC}" srcOrd="1" destOrd="0" presId="urn:microsoft.com/office/officeart/2005/8/layout/hierarchy2"/>
    <dgm:cxn modelId="{3A231E18-ED31-4AEB-8C1E-AEF1B0EC8D31}" type="presParOf" srcId="{D1F09262-03CB-48A1-A48B-048B76E778FC}" destId="{58E121C5-2EBC-4F2B-B006-147B447F8CBA}" srcOrd="0" destOrd="0" presId="urn:microsoft.com/office/officeart/2005/8/layout/hierarchy2"/>
    <dgm:cxn modelId="{76BBC533-E861-4535-82FC-D344926856CC}" type="presParOf" srcId="{D1F09262-03CB-48A1-A48B-048B76E778FC}" destId="{318FCCBE-B7EC-4527-81B6-E09E482201D1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AEAF2F-C34D-4A8D-AE06-81A29B1B7E0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294ACDA1-DA07-4D45-BD73-BC3ED1FAB2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8525D92D-2469-47F8-9E1D-11156BA11314}" type="parTrans" cxnId="{2EEBCDAF-465E-49EC-81D7-6D9BE16AE6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CDD0F0-277B-4D73-83C9-DD29EFCCA6EC}" type="sibTrans" cxnId="{2EEBCDAF-465E-49EC-81D7-6D9BE16AE6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FFDD1A-350D-4C53-AF4A-E8A4E088DB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درس ضرورت پی جوئی را با برهانی ثابت می نمائیم که برابر با نتیجه آن کسی که جهان بینی و ایدئولوژی صحیح نداشته باشد اساسا انسان کامل نیست</a:t>
          </a:r>
          <a:endParaRPr lang="fa-IR" sz="1600" dirty="0">
            <a:cs typeface="B Koodak" pitchFamily="2" charset="-78"/>
          </a:endParaRPr>
        </a:p>
      </dgm:t>
    </dgm:pt>
    <dgm:pt modelId="{9A89565A-DDA2-4713-B528-F2FE1E18BB15}" type="parTrans" cxnId="{264B350B-6A5A-4797-8B6A-A6BF90B8726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E9FC36-9C1A-4BE4-8EFF-9B84689276F7}" type="sibTrans" cxnId="{264B350B-6A5A-4797-8B6A-A6BF90B8726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9A1EB4-5A2D-427F-BBD3-CDC2DEE11A2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دلیل سه مقدمه می خواهد:</a:t>
          </a:r>
          <a:endParaRPr lang="fa-IR" sz="1600" dirty="0">
            <a:cs typeface="B Koodak" pitchFamily="2" charset="-78"/>
          </a:endParaRPr>
        </a:p>
      </dgm:t>
    </dgm:pt>
    <dgm:pt modelId="{33BD46BE-E6A0-40EA-9A5D-E38FA7C3FD4B}" type="parTrans" cxnId="{D7035BC3-0FD4-485E-8F71-1B0F5712FDD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205BEB-1764-493E-B114-58F7B5D27657}" type="sibTrans" cxnId="{D7035BC3-0FD4-485E-8F71-1B0F5712FD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A1C0A6-0744-4806-873E-A25D96BC0C8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انسان فطرتا موجودی کمال طلب است</a:t>
          </a:r>
          <a:endParaRPr lang="fa-IR" sz="1600" dirty="0">
            <a:cs typeface="B Koodak" pitchFamily="2" charset="-78"/>
          </a:endParaRPr>
        </a:p>
      </dgm:t>
    </dgm:pt>
    <dgm:pt modelId="{C808AD7A-8FBC-4274-987F-7A2D331DDDE1}" type="parTrans" cxnId="{9AC05482-85D6-450F-B2F9-78AB7341F0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55AA3C-C221-49BB-869B-ABA3E64F89D6}" type="sibTrans" cxnId="{9AC05482-85D6-450F-B2F9-78AB7341F0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163AB9-2CE7-4E6B-977A-B54868F6DA8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کمال انسان در گروی پیروی عقل است</a:t>
          </a:r>
          <a:endParaRPr lang="fa-IR" sz="1600" dirty="0">
            <a:cs typeface="B Koodak" pitchFamily="2" charset="-78"/>
          </a:endParaRPr>
        </a:p>
      </dgm:t>
    </dgm:pt>
    <dgm:pt modelId="{A7660ED1-C8C8-43FA-A3AC-6388C93F4351}" type="parTrans" cxnId="{4A51CBBF-300A-475A-8A32-23A41D148C8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164BAD-1A90-4658-86E1-F6DDD1B622B0}" type="sibTrans" cxnId="{4A51CBBF-300A-475A-8A32-23A41D148C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A37440-4D46-48BF-B5C2-EDB1682861F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احکام عملی عقل نیاز به مبانی نظری دارند</a:t>
          </a:r>
          <a:endParaRPr lang="fa-IR" sz="1600" dirty="0">
            <a:cs typeface="B Koodak" pitchFamily="2" charset="-78"/>
          </a:endParaRPr>
        </a:p>
      </dgm:t>
    </dgm:pt>
    <dgm:pt modelId="{64C57955-CA38-47C3-B20E-D7558C987D9B}" type="parTrans" cxnId="{3236341B-EFDF-4C17-BDBF-458FF40759A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B493B0-23CB-4A71-B848-0DAD21DFA5F0}" type="sibTrans" cxnId="{3236341B-EFDF-4C17-BDBF-458FF40759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FEA1E4-9EBA-4CDD-986F-0B0E2F61DB98}" type="pres">
      <dgm:prSet presAssocID="{E5AEAF2F-C34D-4A8D-AE06-81A29B1B7E0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7B12325-715B-4A9A-9D57-4BDCDF0691F3}" type="pres">
      <dgm:prSet presAssocID="{294ACDA1-DA07-4D45-BD73-BC3ED1FAB2D0}" presName="root1" presStyleCnt="0"/>
      <dgm:spPr/>
    </dgm:pt>
    <dgm:pt modelId="{867E35C2-2B22-465A-95F3-AF3EE7E74E45}" type="pres">
      <dgm:prSet presAssocID="{294ACDA1-DA07-4D45-BD73-BC3ED1FAB2D0}" presName="LevelOneTextNode" presStyleLbl="node0" presStyleIdx="0" presStyleCnt="1" custScaleX="30294" custScaleY="496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17A82E-E518-40A5-9384-ECE7F678CED7}" type="pres">
      <dgm:prSet presAssocID="{294ACDA1-DA07-4D45-BD73-BC3ED1FAB2D0}" presName="level2hierChild" presStyleCnt="0"/>
      <dgm:spPr/>
    </dgm:pt>
    <dgm:pt modelId="{1EBE7A9C-F33C-4085-ACA7-A3293A77DF15}" type="pres">
      <dgm:prSet presAssocID="{9A89565A-DDA2-4713-B528-F2FE1E18BB15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1F0BB07-8E59-4219-8770-CBB770712946}" type="pres">
      <dgm:prSet presAssocID="{9A89565A-DDA2-4713-B528-F2FE1E18BB15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6A2946D-2C3B-4B77-83A5-F8F2420261B5}" type="pres">
      <dgm:prSet presAssocID="{13FFDD1A-350D-4C53-AF4A-E8A4E088DB92}" presName="root2" presStyleCnt="0"/>
      <dgm:spPr/>
    </dgm:pt>
    <dgm:pt modelId="{BBB9E803-E666-474E-9727-2E3D9A58DA10}" type="pres">
      <dgm:prSet presAssocID="{13FFDD1A-350D-4C53-AF4A-E8A4E088DB92}" presName="LevelTwoTextNode" presStyleLbl="node2" presStyleIdx="0" presStyleCnt="2" custScaleX="298412" custScaleY="661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BCD4C6-BE38-4273-ACDC-1EFC44518E4B}" type="pres">
      <dgm:prSet presAssocID="{13FFDD1A-350D-4C53-AF4A-E8A4E088DB92}" presName="level3hierChild" presStyleCnt="0"/>
      <dgm:spPr/>
    </dgm:pt>
    <dgm:pt modelId="{4EEFCC3E-3581-4C16-9DE1-60D8380BCD3A}" type="pres">
      <dgm:prSet presAssocID="{33BD46BE-E6A0-40EA-9A5D-E38FA7C3FD4B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A3A1C0B2-6AA1-4AA2-A247-14153805DBB3}" type="pres">
      <dgm:prSet presAssocID="{33BD46BE-E6A0-40EA-9A5D-E38FA7C3FD4B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6D451B3-4680-4F07-9859-818C5618DC2F}" type="pres">
      <dgm:prSet presAssocID="{6B9A1EB4-5A2D-427F-BBD3-CDC2DEE11A2E}" presName="root2" presStyleCnt="0"/>
      <dgm:spPr/>
    </dgm:pt>
    <dgm:pt modelId="{38E056BC-0282-4527-A85E-D9106EE1A9FC}" type="pres">
      <dgm:prSet presAssocID="{6B9A1EB4-5A2D-427F-BBD3-CDC2DEE11A2E}" presName="LevelTwoTextNode" presStyleLbl="node2" presStyleIdx="1" presStyleCnt="2" custScaleY="561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8BC26B-3F49-48DA-8D15-21339AEC24D6}" type="pres">
      <dgm:prSet presAssocID="{6B9A1EB4-5A2D-427F-BBD3-CDC2DEE11A2E}" presName="level3hierChild" presStyleCnt="0"/>
      <dgm:spPr/>
    </dgm:pt>
    <dgm:pt modelId="{5700EEDE-EC58-45DF-BBD9-14188CDD0089}" type="pres">
      <dgm:prSet presAssocID="{C808AD7A-8FBC-4274-987F-7A2D331DDDE1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A8BD4A8-71FB-4856-AA98-9F2CA3CBFD93}" type="pres">
      <dgm:prSet presAssocID="{C808AD7A-8FBC-4274-987F-7A2D331DDDE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2367B4B-A136-4880-B7DD-FAD736A6436C}" type="pres">
      <dgm:prSet presAssocID="{E2A1C0A6-0744-4806-873E-A25D96BC0C87}" presName="root2" presStyleCnt="0"/>
      <dgm:spPr/>
    </dgm:pt>
    <dgm:pt modelId="{4385276F-E324-468A-A1E7-8B5BECE85A60}" type="pres">
      <dgm:prSet presAssocID="{E2A1C0A6-0744-4806-873E-A25D96BC0C87}" presName="LevelTwoTextNode" presStyleLbl="node3" presStyleIdx="0" presStyleCnt="3" custScaleX="153931" custScaleY="483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7CC0A4-19D4-4100-92E7-450F64C73DD7}" type="pres">
      <dgm:prSet presAssocID="{E2A1C0A6-0744-4806-873E-A25D96BC0C87}" presName="level3hierChild" presStyleCnt="0"/>
      <dgm:spPr/>
    </dgm:pt>
    <dgm:pt modelId="{FE39F166-AA09-43F9-A255-B730B775F7CA}" type="pres">
      <dgm:prSet presAssocID="{A7660ED1-C8C8-43FA-A3AC-6388C93F4351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C44421F-705D-4667-8D0B-61D464AD0197}" type="pres">
      <dgm:prSet presAssocID="{A7660ED1-C8C8-43FA-A3AC-6388C93F4351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5659BA11-05CE-4D92-AE1F-EEEEB590E2E4}" type="pres">
      <dgm:prSet presAssocID="{A8163AB9-2CE7-4E6B-977A-B54868F6DA83}" presName="root2" presStyleCnt="0"/>
      <dgm:spPr/>
    </dgm:pt>
    <dgm:pt modelId="{93E8FD5E-3E33-42A9-A61B-EBB7240414C6}" type="pres">
      <dgm:prSet presAssocID="{A8163AB9-2CE7-4E6B-977A-B54868F6DA83}" presName="LevelTwoTextNode" presStyleLbl="node3" presStyleIdx="1" presStyleCnt="3" custScaleX="153931" custScaleY="483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3C9FA6-7E6E-4E78-BA94-56A8DDF56CBD}" type="pres">
      <dgm:prSet presAssocID="{A8163AB9-2CE7-4E6B-977A-B54868F6DA83}" presName="level3hierChild" presStyleCnt="0"/>
      <dgm:spPr/>
    </dgm:pt>
    <dgm:pt modelId="{50D1ED23-E593-44A3-93EB-1A32931A2C10}" type="pres">
      <dgm:prSet presAssocID="{64C57955-CA38-47C3-B20E-D7558C987D9B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C8BE13E-5FF7-44D4-BDF5-EC86C74DC7FD}" type="pres">
      <dgm:prSet presAssocID="{64C57955-CA38-47C3-B20E-D7558C987D9B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B14E81F-2B10-4767-9074-6BFFB28DA0CC}" type="pres">
      <dgm:prSet presAssocID="{CEA37440-4D46-48BF-B5C2-EDB1682861F9}" presName="root2" presStyleCnt="0"/>
      <dgm:spPr/>
    </dgm:pt>
    <dgm:pt modelId="{BCF949AE-7352-417F-871B-4C25B50054C6}" type="pres">
      <dgm:prSet presAssocID="{CEA37440-4D46-48BF-B5C2-EDB1682861F9}" presName="LevelTwoTextNode" presStyleLbl="node3" presStyleIdx="2" presStyleCnt="3" custScaleX="153931" custScaleY="483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402997-A80D-4B32-8889-93C2116C6D34}" type="pres">
      <dgm:prSet presAssocID="{CEA37440-4D46-48BF-B5C2-EDB1682861F9}" presName="level3hierChild" presStyleCnt="0"/>
      <dgm:spPr/>
    </dgm:pt>
  </dgm:ptLst>
  <dgm:cxnLst>
    <dgm:cxn modelId="{D7035BC3-0FD4-485E-8F71-1B0F5712FDDA}" srcId="{294ACDA1-DA07-4D45-BD73-BC3ED1FAB2D0}" destId="{6B9A1EB4-5A2D-427F-BBD3-CDC2DEE11A2E}" srcOrd="1" destOrd="0" parTransId="{33BD46BE-E6A0-40EA-9A5D-E38FA7C3FD4B}" sibTransId="{29205BEB-1764-493E-B114-58F7B5D27657}"/>
    <dgm:cxn modelId="{EF0EA7A2-3B38-4A55-910F-F09AA609196F}" type="presOf" srcId="{C808AD7A-8FBC-4274-987F-7A2D331DDDE1}" destId="{CA8BD4A8-71FB-4856-AA98-9F2CA3CBFD93}" srcOrd="1" destOrd="0" presId="urn:microsoft.com/office/officeart/2005/8/layout/hierarchy2"/>
    <dgm:cxn modelId="{4A51CBBF-300A-475A-8A32-23A41D148C88}" srcId="{6B9A1EB4-5A2D-427F-BBD3-CDC2DEE11A2E}" destId="{A8163AB9-2CE7-4E6B-977A-B54868F6DA83}" srcOrd="1" destOrd="0" parTransId="{A7660ED1-C8C8-43FA-A3AC-6388C93F4351}" sibTransId="{25164BAD-1A90-4658-86E1-F6DDD1B622B0}"/>
    <dgm:cxn modelId="{02055F32-EE31-407F-A31D-64D77F00DA3F}" type="presOf" srcId="{A8163AB9-2CE7-4E6B-977A-B54868F6DA83}" destId="{93E8FD5E-3E33-42A9-A61B-EBB7240414C6}" srcOrd="0" destOrd="0" presId="urn:microsoft.com/office/officeart/2005/8/layout/hierarchy2"/>
    <dgm:cxn modelId="{FCD764F4-66FC-4CB9-8488-D54F6B7933B5}" type="presOf" srcId="{CEA37440-4D46-48BF-B5C2-EDB1682861F9}" destId="{BCF949AE-7352-417F-871B-4C25B50054C6}" srcOrd="0" destOrd="0" presId="urn:microsoft.com/office/officeart/2005/8/layout/hierarchy2"/>
    <dgm:cxn modelId="{0C702FA4-7399-405C-ACC9-76A4A04C5ABA}" type="presOf" srcId="{13FFDD1A-350D-4C53-AF4A-E8A4E088DB92}" destId="{BBB9E803-E666-474E-9727-2E3D9A58DA10}" srcOrd="0" destOrd="0" presId="urn:microsoft.com/office/officeart/2005/8/layout/hierarchy2"/>
    <dgm:cxn modelId="{264B350B-6A5A-4797-8B6A-A6BF90B87266}" srcId="{294ACDA1-DA07-4D45-BD73-BC3ED1FAB2D0}" destId="{13FFDD1A-350D-4C53-AF4A-E8A4E088DB92}" srcOrd="0" destOrd="0" parTransId="{9A89565A-DDA2-4713-B528-F2FE1E18BB15}" sibTransId="{D6E9FC36-9C1A-4BE4-8EFF-9B84689276F7}"/>
    <dgm:cxn modelId="{143DAAF4-D6BD-4E35-A78E-8500D374774F}" type="presOf" srcId="{A7660ED1-C8C8-43FA-A3AC-6388C93F4351}" destId="{FE39F166-AA09-43F9-A255-B730B775F7CA}" srcOrd="0" destOrd="0" presId="urn:microsoft.com/office/officeart/2005/8/layout/hierarchy2"/>
    <dgm:cxn modelId="{F188CB8D-8FC0-4276-AA72-F2FA915C0337}" type="presOf" srcId="{33BD46BE-E6A0-40EA-9A5D-E38FA7C3FD4B}" destId="{4EEFCC3E-3581-4C16-9DE1-60D8380BCD3A}" srcOrd="0" destOrd="0" presId="urn:microsoft.com/office/officeart/2005/8/layout/hierarchy2"/>
    <dgm:cxn modelId="{964D836A-60F6-4325-A945-BE62CD212905}" type="presOf" srcId="{64C57955-CA38-47C3-B20E-D7558C987D9B}" destId="{8C8BE13E-5FF7-44D4-BDF5-EC86C74DC7FD}" srcOrd="1" destOrd="0" presId="urn:microsoft.com/office/officeart/2005/8/layout/hierarchy2"/>
    <dgm:cxn modelId="{77732F3E-4A43-49AE-A6D8-74DF7EC01A4B}" type="presOf" srcId="{33BD46BE-E6A0-40EA-9A5D-E38FA7C3FD4B}" destId="{A3A1C0B2-6AA1-4AA2-A247-14153805DBB3}" srcOrd="1" destOrd="0" presId="urn:microsoft.com/office/officeart/2005/8/layout/hierarchy2"/>
    <dgm:cxn modelId="{F87C36BB-06E1-4323-8463-A13503754B5E}" type="presOf" srcId="{6B9A1EB4-5A2D-427F-BBD3-CDC2DEE11A2E}" destId="{38E056BC-0282-4527-A85E-D9106EE1A9FC}" srcOrd="0" destOrd="0" presId="urn:microsoft.com/office/officeart/2005/8/layout/hierarchy2"/>
    <dgm:cxn modelId="{15244E8D-E429-4A6D-A2A7-09DF5F010B7D}" type="presOf" srcId="{A7660ED1-C8C8-43FA-A3AC-6388C93F4351}" destId="{AC44421F-705D-4667-8D0B-61D464AD0197}" srcOrd="1" destOrd="0" presId="urn:microsoft.com/office/officeart/2005/8/layout/hierarchy2"/>
    <dgm:cxn modelId="{89D64029-B63B-4661-BE8A-012D36C49196}" type="presOf" srcId="{294ACDA1-DA07-4D45-BD73-BC3ED1FAB2D0}" destId="{867E35C2-2B22-465A-95F3-AF3EE7E74E45}" srcOrd="0" destOrd="0" presId="urn:microsoft.com/office/officeart/2005/8/layout/hierarchy2"/>
    <dgm:cxn modelId="{8E8009CA-36CF-4A6F-9D51-E1C81D2F1382}" type="presOf" srcId="{E5AEAF2F-C34D-4A8D-AE06-81A29B1B7E04}" destId="{91FEA1E4-9EBA-4CDD-986F-0B0E2F61DB98}" srcOrd="0" destOrd="0" presId="urn:microsoft.com/office/officeart/2005/8/layout/hierarchy2"/>
    <dgm:cxn modelId="{3E3D2AAD-C7F2-4573-BEF6-E1ED759C519D}" type="presOf" srcId="{64C57955-CA38-47C3-B20E-D7558C987D9B}" destId="{50D1ED23-E593-44A3-93EB-1A32931A2C10}" srcOrd="0" destOrd="0" presId="urn:microsoft.com/office/officeart/2005/8/layout/hierarchy2"/>
    <dgm:cxn modelId="{AD568657-EA6A-43C1-A307-CAC2E13807C4}" type="presOf" srcId="{E2A1C0A6-0744-4806-873E-A25D96BC0C87}" destId="{4385276F-E324-468A-A1E7-8B5BECE85A60}" srcOrd="0" destOrd="0" presId="urn:microsoft.com/office/officeart/2005/8/layout/hierarchy2"/>
    <dgm:cxn modelId="{1C9A327B-8F5C-41E0-9F23-70FD47DFE2A4}" type="presOf" srcId="{9A89565A-DDA2-4713-B528-F2FE1E18BB15}" destId="{A1F0BB07-8E59-4219-8770-CBB770712946}" srcOrd="1" destOrd="0" presId="urn:microsoft.com/office/officeart/2005/8/layout/hierarchy2"/>
    <dgm:cxn modelId="{9AC05482-85D6-450F-B2F9-78AB7341F0FB}" srcId="{6B9A1EB4-5A2D-427F-BBD3-CDC2DEE11A2E}" destId="{E2A1C0A6-0744-4806-873E-A25D96BC0C87}" srcOrd="0" destOrd="0" parTransId="{C808AD7A-8FBC-4274-987F-7A2D331DDDE1}" sibTransId="{CE55AA3C-C221-49BB-869B-ABA3E64F89D6}"/>
    <dgm:cxn modelId="{3F8AA2E6-232C-4E61-A6AA-A7A484320F9C}" type="presOf" srcId="{C808AD7A-8FBC-4274-987F-7A2D331DDDE1}" destId="{5700EEDE-EC58-45DF-BBD9-14188CDD0089}" srcOrd="0" destOrd="0" presId="urn:microsoft.com/office/officeart/2005/8/layout/hierarchy2"/>
    <dgm:cxn modelId="{8E6B0CB7-9D26-42D4-B7C8-836C6494CB62}" type="presOf" srcId="{9A89565A-DDA2-4713-B528-F2FE1E18BB15}" destId="{1EBE7A9C-F33C-4085-ACA7-A3293A77DF15}" srcOrd="0" destOrd="0" presId="urn:microsoft.com/office/officeart/2005/8/layout/hierarchy2"/>
    <dgm:cxn modelId="{3236341B-EFDF-4C17-BDBF-458FF40759A4}" srcId="{6B9A1EB4-5A2D-427F-BBD3-CDC2DEE11A2E}" destId="{CEA37440-4D46-48BF-B5C2-EDB1682861F9}" srcOrd="2" destOrd="0" parTransId="{64C57955-CA38-47C3-B20E-D7558C987D9B}" sibTransId="{37B493B0-23CB-4A71-B848-0DAD21DFA5F0}"/>
    <dgm:cxn modelId="{2EEBCDAF-465E-49EC-81D7-6D9BE16AE663}" srcId="{E5AEAF2F-C34D-4A8D-AE06-81A29B1B7E04}" destId="{294ACDA1-DA07-4D45-BD73-BC3ED1FAB2D0}" srcOrd="0" destOrd="0" parTransId="{8525D92D-2469-47F8-9E1D-11156BA11314}" sibTransId="{BCCDD0F0-277B-4D73-83C9-DD29EFCCA6EC}"/>
    <dgm:cxn modelId="{405B5B9D-6962-4811-9B3E-99D6EB5C4C85}" type="presParOf" srcId="{91FEA1E4-9EBA-4CDD-986F-0B0E2F61DB98}" destId="{17B12325-715B-4A9A-9D57-4BDCDF0691F3}" srcOrd="0" destOrd="0" presId="urn:microsoft.com/office/officeart/2005/8/layout/hierarchy2"/>
    <dgm:cxn modelId="{530746B4-9DEC-4AAC-AE12-423D4465BCE4}" type="presParOf" srcId="{17B12325-715B-4A9A-9D57-4BDCDF0691F3}" destId="{867E35C2-2B22-465A-95F3-AF3EE7E74E45}" srcOrd="0" destOrd="0" presId="urn:microsoft.com/office/officeart/2005/8/layout/hierarchy2"/>
    <dgm:cxn modelId="{FA7D72C2-BFFE-4108-B2E3-52BB0A9BA6E5}" type="presParOf" srcId="{17B12325-715B-4A9A-9D57-4BDCDF0691F3}" destId="{B317A82E-E518-40A5-9384-ECE7F678CED7}" srcOrd="1" destOrd="0" presId="urn:microsoft.com/office/officeart/2005/8/layout/hierarchy2"/>
    <dgm:cxn modelId="{3CCC7E0B-024E-4F34-BD4D-AD4DF680D54B}" type="presParOf" srcId="{B317A82E-E518-40A5-9384-ECE7F678CED7}" destId="{1EBE7A9C-F33C-4085-ACA7-A3293A77DF15}" srcOrd="0" destOrd="0" presId="urn:microsoft.com/office/officeart/2005/8/layout/hierarchy2"/>
    <dgm:cxn modelId="{5A0858C7-DCD0-44C5-923F-E7B4990A3FC6}" type="presParOf" srcId="{1EBE7A9C-F33C-4085-ACA7-A3293A77DF15}" destId="{A1F0BB07-8E59-4219-8770-CBB770712946}" srcOrd="0" destOrd="0" presId="urn:microsoft.com/office/officeart/2005/8/layout/hierarchy2"/>
    <dgm:cxn modelId="{028B853F-2CCD-4DE5-AA23-4B62CDBD5DF1}" type="presParOf" srcId="{B317A82E-E518-40A5-9384-ECE7F678CED7}" destId="{C6A2946D-2C3B-4B77-83A5-F8F2420261B5}" srcOrd="1" destOrd="0" presId="urn:microsoft.com/office/officeart/2005/8/layout/hierarchy2"/>
    <dgm:cxn modelId="{1B547D5A-7799-4932-8C43-4757270AF1D2}" type="presParOf" srcId="{C6A2946D-2C3B-4B77-83A5-F8F2420261B5}" destId="{BBB9E803-E666-474E-9727-2E3D9A58DA10}" srcOrd="0" destOrd="0" presId="urn:microsoft.com/office/officeart/2005/8/layout/hierarchy2"/>
    <dgm:cxn modelId="{926D59F2-BEE6-4C4E-988B-F99D4AA5AA33}" type="presParOf" srcId="{C6A2946D-2C3B-4B77-83A5-F8F2420261B5}" destId="{97BCD4C6-BE38-4273-ACDC-1EFC44518E4B}" srcOrd="1" destOrd="0" presId="urn:microsoft.com/office/officeart/2005/8/layout/hierarchy2"/>
    <dgm:cxn modelId="{6426426B-C60C-45DC-AAEC-934724E36C31}" type="presParOf" srcId="{B317A82E-E518-40A5-9384-ECE7F678CED7}" destId="{4EEFCC3E-3581-4C16-9DE1-60D8380BCD3A}" srcOrd="2" destOrd="0" presId="urn:microsoft.com/office/officeart/2005/8/layout/hierarchy2"/>
    <dgm:cxn modelId="{4012C4FF-311C-4DB3-BF8E-7E498A679316}" type="presParOf" srcId="{4EEFCC3E-3581-4C16-9DE1-60D8380BCD3A}" destId="{A3A1C0B2-6AA1-4AA2-A247-14153805DBB3}" srcOrd="0" destOrd="0" presId="urn:microsoft.com/office/officeart/2005/8/layout/hierarchy2"/>
    <dgm:cxn modelId="{95145CB6-A069-4D37-A511-FFB4C3483AC9}" type="presParOf" srcId="{B317A82E-E518-40A5-9384-ECE7F678CED7}" destId="{86D451B3-4680-4F07-9859-818C5618DC2F}" srcOrd="3" destOrd="0" presId="urn:microsoft.com/office/officeart/2005/8/layout/hierarchy2"/>
    <dgm:cxn modelId="{2785646A-43EC-4CEA-B371-48D36663DB4D}" type="presParOf" srcId="{86D451B3-4680-4F07-9859-818C5618DC2F}" destId="{38E056BC-0282-4527-A85E-D9106EE1A9FC}" srcOrd="0" destOrd="0" presId="urn:microsoft.com/office/officeart/2005/8/layout/hierarchy2"/>
    <dgm:cxn modelId="{202C8DAD-58A8-4E5D-9793-4D50914A7C28}" type="presParOf" srcId="{86D451B3-4680-4F07-9859-818C5618DC2F}" destId="{B28BC26B-3F49-48DA-8D15-21339AEC24D6}" srcOrd="1" destOrd="0" presId="urn:microsoft.com/office/officeart/2005/8/layout/hierarchy2"/>
    <dgm:cxn modelId="{C176B7C6-506F-4D79-AD17-DDB9866B4670}" type="presParOf" srcId="{B28BC26B-3F49-48DA-8D15-21339AEC24D6}" destId="{5700EEDE-EC58-45DF-BBD9-14188CDD0089}" srcOrd="0" destOrd="0" presId="urn:microsoft.com/office/officeart/2005/8/layout/hierarchy2"/>
    <dgm:cxn modelId="{0B32DB61-1234-49DA-860E-9ADFE1DE59BD}" type="presParOf" srcId="{5700EEDE-EC58-45DF-BBD9-14188CDD0089}" destId="{CA8BD4A8-71FB-4856-AA98-9F2CA3CBFD93}" srcOrd="0" destOrd="0" presId="urn:microsoft.com/office/officeart/2005/8/layout/hierarchy2"/>
    <dgm:cxn modelId="{E90B0A63-A04E-4D94-8FD2-89B1621E6008}" type="presParOf" srcId="{B28BC26B-3F49-48DA-8D15-21339AEC24D6}" destId="{02367B4B-A136-4880-B7DD-FAD736A6436C}" srcOrd="1" destOrd="0" presId="urn:microsoft.com/office/officeart/2005/8/layout/hierarchy2"/>
    <dgm:cxn modelId="{255F8FDB-F213-4D71-A6A9-AC5644532A32}" type="presParOf" srcId="{02367B4B-A136-4880-B7DD-FAD736A6436C}" destId="{4385276F-E324-468A-A1E7-8B5BECE85A60}" srcOrd="0" destOrd="0" presId="urn:microsoft.com/office/officeart/2005/8/layout/hierarchy2"/>
    <dgm:cxn modelId="{36D83042-8BC9-451E-9155-CDE92286CB1D}" type="presParOf" srcId="{02367B4B-A136-4880-B7DD-FAD736A6436C}" destId="{267CC0A4-19D4-4100-92E7-450F64C73DD7}" srcOrd="1" destOrd="0" presId="urn:microsoft.com/office/officeart/2005/8/layout/hierarchy2"/>
    <dgm:cxn modelId="{C38633DB-B6F8-4C73-8ECD-BCC1E0129273}" type="presParOf" srcId="{B28BC26B-3F49-48DA-8D15-21339AEC24D6}" destId="{FE39F166-AA09-43F9-A255-B730B775F7CA}" srcOrd="2" destOrd="0" presId="urn:microsoft.com/office/officeart/2005/8/layout/hierarchy2"/>
    <dgm:cxn modelId="{7F5BA6C7-C082-482A-8C6A-E54F4BC073A2}" type="presParOf" srcId="{FE39F166-AA09-43F9-A255-B730B775F7CA}" destId="{AC44421F-705D-4667-8D0B-61D464AD0197}" srcOrd="0" destOrd="0" presId="urn:microsoft.com/office/officeart/2005/8/layout/hierarchy2"/>
    <dgm:cxn modelId="{89709534-604E-4129-9690-9AFD9198AAD8}" type="presParOf" srcId="{B28BC26B-3F49-48DA-8D15-21339AEC24D6}" destId="{5659BA11-05CE-4D92-AE1F-EEEEB590E2E4}" srcOrd="3" destOrd="0" presId="urn:microsoft.com/office/officeart/2005/8/layout/hierarchy2"/>
    <dgm:cxn modelId="{3A00F30A-6DEB-4F66-A38F-FAE03A98D912}" type="presParOf" srcId="{5659BA11-05CE-4D92-AE1F-EEEEB590E2E4}" destId="{93E8FD5E-3E33-42A9-A61B-EBB7240414C6}" srcOrd="0" destOrd="0" presId="urn:microsoft.com/office/officeart/2005/8/layout/hierarchy2"/>
    <dgm:cxn modelId="{6533B291-751C-48DA-BFF9-59008E9652CD}" type="presParOf" srcId="{5659BA11-05CE-4D92-AE1F-EEEEB590E2E4}" destId="{153C9FA6-7E6E-4E78-BA94-56A8DDF56CBD}" srcOrd="1" destOrd="0" presId="urn:microsoft.com/office/officeart/2005/8/layout/hierarchy2"/>
    <dgm:cxn modelId="{46424B7C-67F3-4F08-867E-0D053115A8F3}" type="presParOf" srcId="{B28BC26B-3F49-48DA-8D15-21339AEC24D6}" destId="{50D1ED23-E593-44A3-93EB-1A32931A2C10}" srcOrd="4" destOrd="0" presId="urn:microsoft.com/office/officeart/2005/8/layout/hierarchy2"/>
    <dgm:cxn modelId="{FD733620-3E7C-4AE0-8FD6-9C69E1B3971F}" type="presParOf" srcId="{50D1ED23-E593-44A3-93EB-1A32931A2C10}" destId="{8C8BE13E-5FF7-44D4-BDF5-EC86C74DC7FD}" srcOrd="0" destOrd="0" presId="urn:microsoft.com/office/officeart/2005/8/layout/hierarchy2"/>
    <dgm:cxn modelId="{0634DB29-CE69-49FC-BC5B-4B9F37DFE9F5}" type="presParOf" srcId="{B28BC26B-3F49-48DA-8D15-21339AEC24D6}" destId="{3B14E81F-2B10-4767-9074-6BFFB28DA0CC}" srcOrd="5" destOrd="0" presId="urn:microsoft.com/office/officeart/2005/8/layout/hierarchy2"/>
    <dgm:cxn modelId="{53B70A6E-0900-4A23-B14A-5BCE081B3953}" type="presParOf" srcId="{3B14E81F-2B10-4767-9074-6BFFB28DA0CC}" destId="{BCF949AE-7352-417F-871B-4C25B50054C6}" srcOrd="0" destOrd="0" presId="urn:microsoft.com/office/officeart/2005/8/layout/hierarchy2"/>
    <dgm:cxn modelId="{409110D2-87A0-42FC-B97A-49F37E6D0E22}" type="presParOf" srcId="{3B14E81F-2B10-4767-9074-6BFFB28DA0CC}" destId="{5A402997-A80D-4B32-8889-93C2116C6D34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49481E-DEE2-4C22-A09F-44F3E13B3B35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AEC683C9-D7AC-487F-8D66-16C6C1C115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مورد کمال طلبی</a:t>
          </a:r>
          <a:endParaRPr lang="fa-IR" sz="1600" dirty="0">
            <a:cs typeface="B Koodak" pitchFamily="2" charset="-78"/>
          </a:endParaRPr>
        </a:p>
      </dgm:t>
    </dgm:pt>
    <dgm:pt modelId="{3866179A-5F0C-4B5D-AC19-B20E39E503D7}" type="parTrans" cxnId="{E7CD2A0D-92CB-4592-9793-075A35A71C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30942D-9740-40F9-9E92-B5E71976ED24}" type="sibTrans" cxnId="{E7CD2A0D-92CB-4592-9793-075A35A71C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FADAAB-572F-46C8-B852-C3F22996EFB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صفت با علم حضوری خطا نا پذیر یافت می شود</a:t>
          </a:r>
          <a:endParaRPr lang="fa-IR" sz="1600" dirty="0">
            <a:cs typeface="B Koodak" pitchFamily="2" charset="-78"/>
          </a:endParaRPr>
        </a:p>
      </dgm:t>
    </dgm:pt>
    <dgm:pt modelId="{CED41D61-A758-4284-B2F2-180D0114B6B5}" type="parTrans" cxnId="{69631263-9A8F-4391-8EDE-C1B8245955A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AA3934-4314-421F-B9AB-52875127C183}" type="sibTrans" cxnId="{69631263-9A8F-4391-8EDE-C1B8245955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03746B-8F7E-45A5-A510-1FB22CADD60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شاهد</a:t>
          </a:r>
          <a:endParaRPr lang="fa-IR" sz="1600" dirty="0">
            <a:cs typeface="B Koodak" pitchFamily="2" charset="-78"/>
          </a:endParaRPr>
        </a:p>
      </dgm:t>
    </dgm:pt>
    <dgm:pt modelId="{F5E90CD2-9A45-42C3-A287-5140259A3310}" type="parTrans" cxnId="{9C76CDDA-C5DF-4AA7-B5D2-26FCFEACB8B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D92C4D-D2A9-41C2-9E81-A6C1E6C88BB7}" type="sibTrans" cxnId="{9C76CDDA-C5DF-4AA7-B5D2-26FCFEACB8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9680E9-5BFD-486F-81DA-55A2C7E6ACB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ریشه بعضی از رزائل اخلاقی مثل تکبر و فخر فروشی و ... در عدم کنترل و افراط در همین صفت است</a:t>
          </a:r>
          <a:endParaRPr lang="fa-IR" sz="1600" dirty="0">
            <a:cs typeface="B Koodak" pitchFamily="2" charset="-78"/>
          </a:endParaRPr>
        </a:p>
      </dgm:t>
    </dgm:pt>
    <dgm:pt modelId="{A491A1CF-AF9F-4D52-B788-A60C1519DF1D}" type="parTrans" cxnId="{8A09BFB3-10F9-411F-887E-556C72F454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A51E78-2BC0-4CC3-BD5E-5058AD3D87B9}" type="sibTrans" cxnId="{8A09BFB3-10F9-411F-887E-556C72F454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1F85B3-B77B-429A-8D18-A6BC62ED8AE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حتی کسانی که عمل خلاف انجام می دهند نیز فطرتا کمال طلب هستند </a:t>
          </a:r>
          <a:endParaRPr lang="fa-IR" sz="1600" dirty="0">
            <a:cs typeface="B Koodak" pitchFamily="2" charset="-78"/>
          </a:endParaRPr>
        </a:p>
      </dgm:t>
    </dgm:pt>
    <dgm:pt modelId="{961E2499-77F2-4C61-9ABA-BCB9F74FA37C}" type="parTrans" cxnId="{900FCA6A-DAC5-4892-B1AE-0F6ADE8E88A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EB2814-5085-4FD9-BF9B-9A4F8675C9EC}" type="sibTrans" cxnId="{900FCA6A-DAC5-4892-B1AE-0F6ADE8E88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1641D1-6480-499E-AEF1-6943A20DDEC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تنها در تعیین مصداق کمال اشتباه کرده اند</a:t>
          </a:r>
          <a:endParaRPr lang="fa-IR" sz="1600" dirty="0">
            <a:cs typeface="B Koodak" pitchFamily="2" charset="-78"/>
          </a:endParaRPr>
        </a:p>
      </dgm:t>
    </dgm:pt>
    <dgm:pt modelId="{3370A4FB-4FA1-4CD7-A720-8985772ED9C5}" type="parTrans" cxnId="{4233E2E8-167D-427F-A585-AB7E78501FE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89598E-B510-4224-811D-81BAD527BF6D}" type="sibTrans" cxnId="{4233E2E8-167D-427F-A585-AB7E78501FE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45EF8A-BFC0-46A9-B5A1-1623168FEF9B}" type="pres">
      <dgm:prSet presAssocID="{9D49481E-DEE2-4C22-A09F-44F3E13B3B3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B6C9791-336E-40A2-839E-020416E9A9B9}" type="pres">
      <dgm:prSet presAssocID="{AEC683C9-D7AC-487F-8D66-16C6C1C11599}" presName="root1" presStyleCnt="0"/>
      <dgm:spPr/>
    </dgm:pt>
    <dgm:pt modelId="{B55D5CEB-AA14-4B19-AE80-AB442B421449}" type="pres">
      <dgm:prSet presAssocID="{AEC683C9-D7AC-487F-8D66-16C6C1C11599}" presName="LevelOneTextNode" presStyleLbl="node0" presStyleIdx="0" presStyleCnt="1" custScaleY="446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32101B-27A5-47CC-9C3C-67E4E5CB0762}" type="pres">
      <dgm:prSet presAssocID="{AEC683C9-D7AC-487F-8D66-16C6C1C11599}" presName="level2hierChild" presStyleCnt="0"/>
      <dgm:spPr/>
    </dgm:pt>
    <dgm:pt modelId="{289E6255-8AD7-4CF8-8E20-BE99AC9D436E}" type="pres">
      <dgm:prSet presAssocID="{CED41D61-A758-4284-B2F2-180D0114B6B5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DA875B9-FC57-4859-9E3F-09DD6592EF74}" type="pres">
      <dgm:prSet presAssocID="{CED41D61-A758-4284-B2F2-180D0114B6B5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F5D0A40-713D-45CE-83C9-DC360D05E74C}" type="pres">
      <dgm:prSet presAssocID="{D3FADAAB-572F-46C8-B852-C3F22996EFBD}" presName="root2" presStyleCnt="0"/>
      <dgm:spPr/>
    </dgm:pt>
    <dgm:pt modelId="{3A83B3F6-F0A7-4E89-A05E-40CC96EE59E2}" type="pres">
      <dgm:prSet presAssocID="{D3FADAAB-572F-46C8-B852-C3F22996EFBD}" presName="LevelTwoTextNode" presStyleLbl="node2" presStyleIdx="0" presStyleCnt="3" custScaleX="231988" custScaleY="508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B44054-C7B7-45FA-9090-1AAEB7690AA2}" type="pres">
      <dgm:prSet presAssocID="{D3FADAAB-572F-46C8-B852-C3F22996EFBD}" presName="level3hierChild" presStyleCnt="0"/>
      <dgm:spPr/>
    </dgm:pt>
    <dgm:pt modelId="{C251452E-9A66-44AB-BAAD-C6D7049F9F98}" type="pres">
      <dgm:prSet presAssocID="{F5E90CD2-9A45-42C3-A287-5140259A3310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C1FF18C-882A-4694-A6FC-ED04029DEB50}" type="pres">
      <dgm:prSet presAssocID="{F5E90CD2-9A45-42C3-A287-5140259A3310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233863D-14BB-42F5-A892-67B30309EC9E}" type="pres">
      <dgm:prSet presAssocID="{D603746B-8F7E-45A5-A510-1FB22CADD60C}" presName="root2" presStyleCnt="0"/>
      <dgm:spPr/>
    </dgm:pt>
    <dgm:pt modelId="{6D5071DD-AA20-43EA-9C08-E3E9463B6F91}" type="pres">
      <dgm:prSet presAssocID="{D603746B-8F7E-45A5-A510-1FB22CADD60C}" presName="LevelTwoTextNode" presStyleLbl="node2" presStyleIdx="1" presStyleCnt="3" custScaleX="31710" custScaleY="562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9C6228-F97A-45D2-9E80-D868486A92E1}" type="pres">
      <dgm:prSet presAssocID="{D603746B-8F7E-45A5-A510-1FB22CADD60C}" presName="level3hierChild" presStyleCnt="0"/>
      <dgm:spPr/>
    </dgm:pt>
    <dgm:pt modelId="{B6335484-B6DF-4F3B-B352-8FE29D179BB2}" type="pres">
      <dgm:prSet presAssocID="{A491A1CF-AF9F-4D52-B788-A60C1519DF1D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E9B0502-53CC-4B07-B450-4C9BAEB28DFE}" type="pres">
      <dgm:prSet presAssocID="{A491A1CF-AF9F-4D52-B788-A60C1519DF1D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0BA0E390-A93B-4B6E-BDA5-895BBFA0F59B}" type="pres">
      <dgm:prSet presAssocID="{E69680E9-5BFD-486F-81DA-55A2C7E6ACBB}" presName="root2" presStyleCnt="0"/>
      <dgm:spPr/>
    </dgm:pt>
    <dgm:pt modelId="{4B86E22C-0B0E-4B93-9D9E-D3B3B4A29AA8}" type="pres">
      <dgm:prSet presAssocID="{E69680E9-5BFD-486F-81DA-55A2C7E6ACBB}" presName="LevelTwoTextNode" presStyleLbl="node3" presStyleIdx="0" presStyleCnt="2" custScaleX="182728" custScaleY="695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930951-6D0F-4865-9C66-65D85A327BFC}" type="pres">
      <dgm:prSet presAssocID="{E69680E9-5BFD-486F-81DA-55A2C7E6ACBB}" presName="level3hierChild" presStyleCnt="0"/>
      <dgm:spPr/>
    </dgm:pt>
    <dgm:pt modelId="{8E3F1F31-82EF-4326-93EB-1CB007D2D0A3}" type="pres">
      <dgm:prSet presAssocID="{961E2499-77F2-4C61-9ABA-BCB9F74FA37C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B8BA6A1-E3F2-4785-A798-1A65AC955AD5}" type="pres">
      <dgm:prSet presAssocID="{961E2499-77F2-4C61-9ABA-BCB9F74FA37C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2BA0B13-6424-40E6-A72F-62983F7B23C2}" type="pres">
      <dgm:prSet presAssocID="{5E1F85B3-B77B-429A-8D18-A6BC62ED8AE5}" presName="root2" presStyleCnt="0"/>
      <dgm:spPr/>
    </dgm:pt>
    <dgm:pt modelId="{8B43500A-C21D-49D0-B94D-8445ACF310D6}" type="pres">
      <dgm:prSet presAssocID="{5E1F85B3-B77B-429A-8D18-A6BC62ED8AE5}" presName="LevelTwoTextNode" presStyleLbl="node2" presStyleIdx="2" presStyleCnt="3" custScaleX="162251" custScaleY="765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AD6B7B-150D-4C74-8C66-474807139AAD}" type="pres">
      <dgm:prSet presAssocID="{5E1F85B3-B77B-429A-8D18-A6BC62ED8AE5}" presName="level3hierChild" presStyleCnt="0"/>
      <dgm:spPr/>
    </dgm:pt>
    <dgm:pt modelId="{61598B2F-872F-4BE2-835D-8C3453CF5134}" type="pres">
      <dgm:prSet presAssocID="{3370A4FB-4FA1-4CD7-A720-8985772ED9C5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D59BFA27-D3E2-47F4-A59D-D40AF8D0C530}" type="pres">
      <dgm:prSet presAssocID="{3370A4FB-4FA1-4CD7-A720-8985772ED9C5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CE18736B-0B7B-4A65-B9DB-14E43DCCB67B}" type="pres">
      <dgm:prSet presAssocID="{441641D1-6480-499E-AEF1-6943A20DDECB}" presName="root2" presStyleCnt="0"/>
      <dgm:spPr/>
    </dgm:pt>
    <dgm:pt modelId="{26DF9A14-207C-48AA-ACCD-26700C534331}" type="pres">
      <dgm:prSet presAssocID="{441641D1-6480-499E-AEF1-6943A20DDECB}" presName="LevelTwoTextNode" presStyleLbl="node3" presStyleIdx="1" presStyleCnt="2" custScaleY="765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BAC311-DBDE-4CE1-99DB-78C0301C73C3}" type="pres">
      <dgm:prSet presAssocID="{441641D1-6480-499E-AEF1-6943A20DDECB}" presName="level3hierChild" presStyleCnt="0"/>
      <dgm:spPr/>
    </dgm:pt>
  </dgm:ptLst>
  <dgm:cxnLst>
    <dgm:cxn modelId="{CCC9F764-6F91-4E8A-B288-6CAD911045BD}" type="presOf" srcId="{CED41D61-A758-4284-B2F2-180D0114B6B5}" destId="{289E6255-8AD7-4CF8-8E20-BE99AC9D436E}" srcOrd="0" destOrd="0" presId="urn:microsoft.com/office/officeart/2005/8/layout/hierarchy2"/>
    <dgm:cxn modelId="{1AC6D545-0B58-48DB-9DDB-FBA9CAC1E880}" type="presOf" srcId="{3370A4FB-4FA1-4CD7-A720-8985772ED9C5}" destId="{D59BFA27-D3E2-47F4-A59D-D40AF8D0C530}" srcOrd="1" destOrd="0" presId="urn:microsoft.com/office/officeart/2005/8/layout/hierarchy2"/>
    <dgm:cxn modelId="{F88F55DE-2E65-49F9-9233-26A5A8E72C4C}" type="presOf" srcId="{9D49481E-DEE2-4C22-A09F-44F3E13B3B35}" destId="{0045EF8A-BFC0-46A9-B5A1-1623168FEF9B}" srcOrd="0" destOrd="0" presId="urn:microsoft.com/office/officeart/2005/8/layout/hierarchy2"/>
    <dgm:cxn modelId="{DD9011B7-E1BC-48EC-91E4-D18F85F13D31}" type="presOf" srcId="{961E2499-77F2-4C61-9ABA-BCB9F74FA37C}" destId="{8E3F1F31-82EF-4326-93EB-1CB007D2D0A3}" srcOrd="0" destOrd="0" presId="urn:microsoft.com/office/officeart/2005/8/layout/hierarchy2"/>
    <dgm:cxn modelId="{69631263-9A8F-4391-8EDE-C1B8245955AB}" srcId="{AEC683C9-D7AC-487F-8D66-16C6C1C11599}" destId="{D3FADAAB-572F-46C8-B852-C3F22996EFBD}" srcOrd="0" destOrd="0" parTransId="{CED41D61-A758-4284-B2F2-180D0114B6B5}" sibTransId="{0DAA3934-4314-421F-B9AB-52875127C183}"/>
    <dgm:cxn modelId="{E1870532-D88E-45EA-9480-D167D36B6A6C}" type="presOf" srcId="{5E1F85B3-B77B-429A-8D18-A6BC62ED8AE5}" destId="{8B43500A-C21D-49D0-B94D-8445ACF310D6}" srcOrd="0" destOrd="0" presId="urn:microsoft.com/office/officeart/2005/8/layout/hierarchy2"/>
    <dgm:cxn modelId="{E7CD2A0D-92CB-4592-9793-075A35A71C52}" srcId="{9D49481E-DEE2-4C22-A09F-44F3E13B3B35}" destId="{AEC683C9-D7AC-487F-8D66-16C6C1C11599}" srcOrd="0" destOrd="0" parTransId="{3866179A-5F0C-4B5D-AC19-B20E39E503D7}" sibTransId="{D430942D-9740-40F9-9E92-B5E71976ED24}"/>
    <dgm:cxn modelId="{43747134-9ACD-4014-8D90-4AA12F6FD453}" type="presOf" srcId="{A491A1CF-AF9F-4D52-B788-A60C1519DF1D}" destId="{7E9B0502-53CC-4B07-B450-4C9BAEB28DFE}" srcOrd="1" destOrd="0" presId="urn:microsoft.com/office/officeart/2005/8/layout/hierarchy2"/>
    <dgm:cxn modelId="{900FCA6A-DAC5-4892-B1AE-0F6ADE8E88A7}" srcId="{AEC683C9-D7AC-487F-8D66-16C6C1C11599}" destId="{5E1F85B3-B77B-429A-8D18-A6BC62ED8AE5}" srcOrd="2" destOrd="0" parTransId="{961E2499-77F2-4C61-9ABA-BCB9F74FA37C}" sibTransId="{1FEB2814-5085-4FD9-BF9B-9A4F8675C9EC}"/>
    <dgm:cxn modelId="{C128E2B9-29C4-41B4-9A7D-F15D935BFC28}" type="presOf" srcId="{441641D1-6480-499E-AEF1-6943A20DDECB}" destId="{26DF9A14-207C-48AA-ACCD-26700C534331}" srcOrd="0" destOrd="0" presId="urn:microsoft.com/office/officeart/2005/8/layout/hierarchy2"/>
    <dgm:cxn modelId="{4233E2E8-167D-427F-A585-AB7E78501FE7}" srcId="{5E1F85B3-B77B-429A-8D18-A6BC62ED8AE5}" destId="{441641D1-6480-499E-AEF1-6943A20DDECB}" srcOrd="0" destOrd="0" parTransId="{3370A4FB-4FA1-4CD7-A720-8985772ED9C5}" sibTransId="{7A89598E-B510-4224-811D-81BAD527BF6D}"/>
    <dgm:cxn modelId="{52B34BE6-57D2-4751-8D42-522789804AB3}" type="presOf" srcId="{CED41D61-A758-4284-B2F2-180D0114B6B5}" destId="{BDA875B9-FC57-4859-9E3F-09DD6592EF74}" srcOrd="1" destOrd="0" presId="urn:microsoft.com/office/officeart/2005/8/layout/hierarchy2"/>
    <dgm:cxn modelId="{52BD0E6F-CF33-4E51-9F9D-197F7CE24FAE}" type="presOf" srcId="{E69680E9-5BFD-486F-81DA-55A2C7E6ACBB}" destId="{4B86E22C-0B0E-4B93-9D9E-D3B3B4A29AA8}" srcOrd="0" destOrd="0" presId="urn:microsoft.com/office/officeart/2005/8/layout/hierarchy2"/>
    <dgm:cxn modelId="{D4958388-440E-4344-B443-11DCCF03EA15}" type="presOf" srcId="{D3FADAAB-572F-46C8-B852-C3F22996EFBD}" destId="{3A83B3F6-F0A7-4E89-A05E-40CC96EE59E2}" srcOrd="0" destOrd="0" presId="urn:microsoft.com/office/officeart/2005/8/layout/hierarchy2"/>
    <dgm:cxn modelId="{8A09BFB3-10F9-411F-887E-556C72F454CA}" srcId="{D603746B-8F7E-45A5-A510-1FB22CADD60C}" destId="{E69680E9-5BFD-486F-81DA-55A2C7E6ACBB}" srcOrd="0" destOrd="0" parTransId="{A491A1CF-AF9F-4D52-B788-A60C1519DF1D}" sibTransId="{34A51E78-2BC0-4CC3-BD5E-5058AD3D87B9}"/>
    <dgm:cxn modelId="{62D61B22-26B4-4F71-A364-688C4B645933}" type="presOf" srcId="{F5E90CD2-9A45-42C3-A287-5140259A3310}" destId="{C251452E-9A66-44AB-BAAD-C6D7049F9F98}" srcOrd="0" destOrd="0" presId="urn:microsoft.com/office/officeart/2005/8/layout/hierarchy2"/>
    <dgm:cxn modelId="{9C76CDDA-C5DF-4AA7-B5D2-26FCFEACB8BF}" srcId="{AEC683C9-D7AC-487F-8D66-16C6C1C11599}" destId="{D603746B-8F7E-45A5-A510-1FB22CADD60C}" srcOrd="1" destOrd="0" parTransId="{F5E90CD2-9A45-42C3-A287-5140259A3310}" sibTransId="{A8D92C4D-D2A9-41C2-9E81-A6C1E6C88BB7}"/>
    <dgm:cxn modelId="{FC527860-96F4-4391-885F-5BA23A660894}" type="presOf" srcId="{AEC683C9-D7AC-487F-8D66-16C6C1C11599}" destId="{B55D5CEB-AA14-4B19-AE80-AB442B421449}" srcOrd="0" destOrd="0" presId="urn:microsoft.com/office/officeart/2005/8/layout/hierarchy2"/>
    <dgm:cxn modelId="{78610D1E-C115-4561-A222-E7D89E5AA0B5}" type="presOf" srcId="{D603746B-8F7E-45A5-A510-1FB22CADD60C}" destId="{6D5071DD-AA20-43EA-9C08-E3E9463B6F91}" srcOrd="0" destOrd="0" presId="urn:microsoft.com/office/officeart/2005/8/layout/hierarchy2"/>
    <dgm:cxn modelId="{5D413489-450D-41EC-B622-9B718E8C00CE}" type="presOf" srcId="{3370A4FB-4FA1-4CD7-A720-8985772ED9C5}" destId="{61598B2F-872F-4BE2-835D-8C3453CF5134}" srcOrd="0" destOrd="0" presId="urn:microsoft.com/office/officeart/2005/8/layout/hierarchy2"/>
    <dgm:cxn modelId="{2ABE7669-852D-473D-A900-FC6652508DAA}" type="presOf" srcId="{A491A1CF-AF9F-4D52-B788-A60C1519DF1D}" destId="{B6335484-B6DF-4F3B-B352-8FE29D179BB2}" srcOrd="0" destOrd="0" presId="urn:microsoft.com/office/officeart/2005/8/layout/hierarchy2"/>
    <dgm:cxn modelId="{E4C3D33F-BF45-4C60-B137-E4F962B4AC7F}" type="presOf" srcId="{961E2499-77F2-4C61-9ABA-BCB9F74FA37C}" destId="{7B8BA6A1-E3F2-4785-A798-1A65AC955AD5}" srcOrd="1" destOrd="0" presId="urn:microsoft.com/office/officeart/2005/8/layout/hierarchy2"/>
    <dgm:cxn modelId="{81BECB1D-A67F-448B-9049-E6C9F022C914}" type="presOf" srcId="{F5E90CD2-9A45-42C3-A287-5140259A3310}" destId="{7C1FF18C-882A-4694-A6FC-ED04029DEB50}" srcOrd="1" destOrd="0" presId="urn:microsoft.com/office/officeart/2005/8/layout/hierarchy2"/>
    <dgm:cxn modelId="{C98FFAF5-2B8C-4DCA-A2B2-99FB400FCDAD}" type="presParOf" srcId="{0045EF8A-BFC0-46A9-B5A1-1623168FEF9B}" destId="{3B6C9791-336E-40A2-839E-020416E9A9B9}" srcOrd="0" destOrd="0" presId="urn:microsoft.com/office/officeart/2005/8/layout/hierarchy2"/>
    <dgm:cxn modelId="{F144D2B3-9D38-4B9F-A175-E1FB32AFF4C7}" type="presParOf" srcId="{3B6C9791-336E-40A2-839E-020416E9A9B9}" destId="{B55D5CEB-AA14-4B19-AE80-AB442B421449}" srcOrd="0" destOrd="0" presId="urn:microsoft.com/office/officeart/2005/8/layout/hierarchy2"/>
    <dgm:cxn modelId="{B7133B54-DC86-4017-B54E-9572AD2CEB08}" type="presParOf" srcId="{3B6C9791-336E-40A2-839E-020416E9A9B9}" destId="{D632101B-27A5-47CC-9C3C-67E4E5CB0762}" srcOrd="1" destOrd="0" presId="urn:microsoft.com/office/officeart/2005/8/layout/hierarchy2"/>
    <dgm:cxn modelId="{C1EE0466-C392-473F-9707-E98DF1C7C71C}" type="presParOf" srcId="{D632101B-27A5-47CC-9C3C-67E4E5CB0762}" destId="{289E6255-8AD7-4CF8-8E20-BE99AC9D436E}" srcOrd="0" destOrd="0" presId="urn:microsoft.com/office/officeart/2005/8/layout/hierarchy2"/>
    <dgm:cxn modelId="{6294F5AA-692C-47AF-8DDC-8823C2DD229B}" type="presParOf" srcId="{289E6255-8AD7-4CF8-8E20-BE99AC9D436E}" destId="{BDA875B9-FC57-4859-9E3F-09DD6592EF74}" srcOrd="0" destOrd="0" presId="urn:microsoft.com/office/officeart/2005/8/layout/hierarchy2"/>
    <dgm:cxn modelId="{D5CC6113-BBA3-460E-9B72-94196A3C0DC8}" type="presParOf" srcId="{D632101B-27A5-47CC-9C3C-67E4E5CB0762}" destId="{BF5D0A40-713D-45CE-83C9-DC360D05E74C}" srcOrd="1" destOrd="0" presId="urn:microsoft.com/office/officeart/2005/8/layout/hierarchy2"/>
    <dgm:cxn modelId="{0941D4F8-37D9-40DA-9066-75F030C4C996}" type="presParOf" srcId="{BF5D0A40-713D-45CE-83C9-DC360D05E74C}" destId="{3A83B3F6-F0A7-4E89-A05E-40CC96EE59E2}" srcOrd="0" destOrd="0" presId="urn:microsoft.com/office/officeart/2005/8/layout/hierarchy2"/>
    <dgm:cxn modelId="{77E591FE-7064-41BB-A90D-36C81455C8A7}" type="presParOf" srcId="{BF5D0A40-713D-45CE-83C9-DC360D05E74C}" destId="{E5B44054-C7B7-45FA-9090-1AAEB7690AA2}" srcOrd="1" destOrd="0" presId="urn:microsoft.com/office/officeart/2005/8/layout/hierarchy2"/>
    <dgm:cxn modelId="{FAC67799-D6FF-41C8-A83B-47B48D1202C4}" type="presParOf" srcId="{D632101B-27A5-47CC-9C3C-67E4E5CB0762}" destId="{C251452E-9A66-44AB-BAAD-C6D7049F9F98}" srcOrd="2" destOrd="0" presId="urn:microsoft.com/office/officeart/2005/8/layout/hierarchy2"/>
    <dgm:cxn modelId="{DC4A5742-39D8-49A6-B3F0-07C7F059B865}" type="presParOf" srcId="{C251452E-9A66-44AB-BAAD-C6D7049F9F98}" destId="{7C1FF18C-882A-4694-A6FC-ED04029DEB50}" srcOrd="0" destOrd="0" presId="urn:microsoft.com/office/officeart/2005/8/layout/hierarchy2"/>
    <dgm:cxn modelId="{2C36671C-78A8-4698-8414-E8067F09CF5A}" type="presParOf" srcId="{D632101B-27A5-47CC-9C3C-67E4E5CB0762}" destId="{B233863D-14BB-42F5-A892-67B30309EC9E}" srcOrd="3" destOrd="0" presId="urn:microsoft.com/office/officeart/2005/8/layout/hierarchy2"/>
    <dgm:cxn modelId="{3B232A74-ECBD-488F-BB84-4BFBE94A566B}" type="presParOf" srcId="{B233863D-14BB-42F5-A892-67B30309EC9E}" destId="{6D5071DD-AA20-43EA-9C08-E3E9463B6F91}" srcOrd="0" destOrd="0" presId="urn:microsoft.com/office/officeart/2005/8/layout/hierarchy2"/>
    <dgm:cxn modelId="{72B82DE5-CEBC-4FFB-8A71-2489365D8A94}" type="presParOf" srcId="{B233863D-14BB-42F5-A892-67B30309EC9E}" destId="{FF9C6228-F97A-45D2-9E80-D868486A92E1}" srcOrd="1" destOrd="0" presId="urn:microsoft.com/office/officeart/2005/8/layout/hierarchy2"/>
    <dgm:cxn modelId="{5017F78D-1A1D-43D0-A856-1D16D213E8E3}" type="presParOf" srcId="{FF9C6228-F97A-45D2-9E80-D868486A92E1}" destId="{B6335484-B6DF-4F3B-B352-8FE29D179BB2}" srcOrd="0" destOrd="0" presId="urn:microsoft.com/office/officeart/2005/8/layout/hierarchy2"/>
    <dgm:cxn modelId="{5CE20075-853A-4563-A970-100FEC0BB0F0}" type="presParOf" srcId="{B6335484-B6DF-4F3B-B352-8FE29D179BB2}" destId="{7E9B0502-53CC-4B07-B450-4C9BAEB28DFE}" srcOrd="0" destOrd="0" presId="urn:microsoft.com/office/officeart/2005/8/layout/hierarchy2"/>
    <dgm:cxn modelId="{9B689B74-CE8F-4A15-A965-D5F1F5964BC7}" type="presParOf" srcId="{FF9C6228-F97A-45D2-9E80-D868486A92E1}" destId="{0BA0E390-A93B-4B6E-BDA5-895BBFA0F59B}" srcOrd="1" destOrd="0" presId="urn:microsoft.com/office/officeart/2005/8/layout/hierarchy2"/>
    <dgm:cxn modelId="{33B07110-9BF0-4535-B8FE-768F673EAB57}" type="presParOf" srcId="{0BA0E390-A93B-4B6E-BDA5-895BBFA0F59B}" destId="{4B86E22C-0B0E-4B93-9D9E-D3B3B4A29AA8}" srcOrd="0" destOrd="0" presId="urn:microsoft.com/office/officeart/2005/8/layout/hierarchy2"/>
    <dgm:cxn modelId="{65823EB8-210C-4D2B-8794-F0B8D6C72C5C}" type="presParOf" srcId="{0BA0E390-A93B-4B6E-BDA5-895BBFA0F59B}" destId="{D1930951-6D0F-4865-9C66-65D85A327BFC}" srcOrd="1" destOrd="0" presId="urn:microsoft.com/office/officeart/2005/8/layout/hierarchy2"/>
    <dgm:cxn modelId="{3E4E249D-3878-48B3-9F86-E5B83AC3D573}" type="presParOf" srcId="{D632101B-27A5-47CC-9C3C-67E4E5CB0762}" destId="{8E3F1F31-82EF-4326-93EB-1CB007D2D0A3}" srcOrd="4" destOrd="0" presId="urn:microsoft.com/office/officeart/2005/8/layout/hierarchy2"/>
    <dgm:cxn modelId="{8317B2BC-C13F-43BF-B34E-DEE238E8A4A7}" type="presParOf" srcId="{8E3F1F31-82EF-4326-93EB-1CB007D2D0A3}" destId="{7B8BA6A1-E3F2-4785-A798-1A65AC955AD5}" srcOrd="0" destOrd="0" presId="urn:microsoft.com/office/officeart/2005/8/layout/hierarchy2"/>
    <dgm:cxn modelId="{F195176C-213B-4857-95A7-D8ED1F9A84BD}" type="presParOf" srcId="{D632101B-27A5-47CC-9C3C-67E4E5CB0762}" destId="{42BA0B13-6424-40E6-A72F-62983F7B23C2}" srcOrd="5" destOrd="0" presId="urn:microsoft.com/office/officeart/2005/8/layout/hierarchy2"/>
    <dgm:cxn modelId="{1D5DC08A-1942-431E-851B-FEAFCE7C7F0F}" type="presParOf" srcId="{42BA0B13-6424-40E6-A72F-62983F7B23C2}" destId="{8B43500A-C21D-49D0-B94D-8445ACF310D6}" srcOrd="0" destOrd="0" presId="urn:microsoft.com/office/officeart/2005/8/layout/hierarchy2"/>
    <dgm:cxn modelId="{18511AC8-8873-47D5-80A7-312359E06C06}" type="presParOf" srcId="{42BA0B13-6424-40E6-A72F-62983F7B23C2}" destId="{CEAD6B7B-150D-4C74-8C66-474807139AAD}" srcOrd="1" destOrd="0" presId="urn:microsoft.com/office/officeart/2005/8/layout/hierarchy2"/>
    <dgm:cxn modelId="{445710A9-BEAC-4797-A056-4B7D372B1F82}" type="presParOf" srcId="{CEAD6B7B-150D-4C74-8C66-474807139AAD}" destId="{61598B2F-872F-4BE2-835D-8C3453CF5134}" srcOrd="0" destOrd="0" presId="urn:microsoft.com/office/officeart/2005/8/layout/hierarchy2"/>
    <dgm:cxn modelId="{A7772F76-4111-4216-8BBC-41189C66BB6B}" type="presParOf" srcId="{61598B2F-872F-4BE2-835D-8C3453CF5134}" destId="{D59BFA27-D3E2-47F4-A59D-D40AF8D0C530}" srcOrd="0" destOrd="0" presId="urn:microsoft.com/office/officeart/2005/8/layout/hierarchy2"/>
    <dgm:cxn modelId="{061FF9FA-CC7C-4818-A663-B2295A2049DB}" type="presParOf" srcId="{CEAD6B7B-150D-4C74-8C66-474807139AAD}" destId="{CE18736B-0B7B-4A65-B9DB-14E43DCCB67B}" srcOrd="1" destOrd="0" presId="urn:microsoft.com/office/officeart/2005/8/layout/hierarchy2"/>
    <dgm:cxn modelId="{EA732AA7-1A01-4D92-A1E7-24A2D3FD0124}" type="presParOf" srcId="{CE18736B-0B7B-4A65-B9DB-14E43DCCB67B}" destId="{26DF9A14-207C-48AA-ACCD-26700C534331}" srcOrd="0" destOrd="0" presId="urn:microsoft.com/office/officeart/2005/8/layout/hierarchy2"/>
    <dgm:cxn modelId="{7C499574-8CF4-4372-B027-C9475A6DFD9C}" type="presParOf" srcId="{CE18736B-0B7B-4A65-B9DB-14E43DCCB67B}" destId="{17BAC311-DBDE-4CE1-99DB-78C0301C73C3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392746-2303-4F77-99AD-8238061E60E5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40FEA219-6FA1-4A1F-B505-8CBABF03913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الف. اختلاف در نحوه حصول کمالات</a:t>
          </a:r>
          <a:endParaRPr lang="fa-IR" sz="1600" dirty="0">
            <a:cs typeface="B Koodak" pitchFamily="2" charset="-78"/>
          </a:endParaRPr>
        </a:p>
      </dgm:t>
    </dgm:pt>
    <dgm:pt modelId="{33C92B81-D2BA-4DB3-8E28-8CB6D2A56E04}" type="parTrans" cxnId="{F9397CA6-CF97-47E9-AB68-18D2F9BBED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A6AC38-5919-44DC-B64B-9DC1DF723BC3}" type="sibTrans" cxnId="{F9397CA6-CF97-47E9-AB68-18D2F9BBED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1683E4-5B79-4D14-82E8-25F7A4AB60E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نباتات</a:t>
          </a:r>
          <a:endParaRPr lang="fa-IR" sz="1600" dirty="0">
            <a:cs typeface="B Koodak" pitchFamily="2" charset="-78"/>
          </a:endParaRPr>
        </a:p>
      </dgm:t>
    </dgm:pt>
    <dgm:pt modelId="{C79441B1-7E85-41F1-B842-CCFC4D3B2761}" type="parTrans" cxnId="{951355C3-FF7B-4D7D-8A80-01DBA32DDB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F12C23-5723-49D8-A6FA-70632A9977A4}" type="sibTrans" cxnId="{951355C3-FF7B-4D7D-8A80-01DBA32DDB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5EBB0C-D4B0-40AC-85FA-4D89A2F639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جبری</a:t>
          </a:r>
          <a:endParaRPr lang="fa-IR" sz="1600" dirty="0">
            <a:cs typeface="B Koodak" pitchFamily="2" charset="-78"/>
          </a:endParaRPr>
        </a:p>
      </dgm:t>
    </dgm:pt>
    <dgm:pt modelId="{90C6A9FD-0260-4A66-B7B1-E38EA9CFFBC2}" type="parTrans" cxnId="{77C02B92-A771-4ABE-A907-C8149A9124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888859-67CC-4916-BF65-E0EE542B69EF}" type="sibTrans" cxnId="{77C02B92-A771-4ABE-A907-C8149A9124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C5C612-6C2D-4DAC-AC1C-D88C4462FA6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حیوانات</a:t>
          </a:r>
          <a:endParaRPr lang="fa-IR" sz="1600" dirty="0">
            <a:cs typeface="B Koodak" pitchFamily="2" charset="-78"/>
          </a:endParaRPr>
        </a:p>
      </dgm:t>
    </dgm:pt>
    <dgm:pt modelId="{5D3E3B55-8849-411F-A242-9122732C3CDC}" type="parTrans" cxnId="{0BBFA3D8-703F-49E7-B1F9-4ECF20DCA4A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31355C-A758-48FD-AD72-205592EFE8EC}" type="sibTrans" cxnId="{0BBFA3D8-703F-49E7-B1F9-4ECF20DCA4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424661-AF74-4BBD-8EDE-B5F41FD2BF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جبری + غریزی</a:t>
          </a:r>
          <a:endParaRPr lang="fa-IR" sz="1600" dirty="0">
            <a:cs typeface="B Koodak" pitchFamily="2" charset="-78"/>
          </a:endParaRPr>
        </a:p>
      </dgm:t>
    </dgm:pt>
    <dgm:pt modelId="{35758BB5-0E99-4AF3-8E92-2ABDD057B297}" type="parTrans" cxnId="{7E509702-EA84-459A-8FBD-9EE25312B1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3C4853-8FB3-4F59-8726-0027B3ABD642}" type="sibTrans" cxnId="{7E509702-EA84-459A-8FBD-9EE25312B1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597725-25E9-4234-958E-7E218DD6BD1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واسطه اراده محدود حیوانی</a:t>
          </a:r>
          <a:endParaRPr lang="fa-IR" sz="1600" dirty="0">
            <a:cs typeface="B Koodak" pitchFamily="2" charset="-78"/>
          </a:endParaRPr>
        </a:p>
      </dgm:t>
    </dgm:pt>
    <dgm:pt modelId="{76CBD76A-92A3-4F3C-95F1-21509CDFAB7E}" type="parTrans" cxnId="{1C2A4406-AA43-4AEA-8521-1C97A08FF3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EED12D-F2CD-418F-ADA5-DFC08BEE5EE4}" type="sibTrans" cxnId="{1C2A4406-AA43-4AEA-8521-1C97A08FF3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FC902B-2B53-4900-9810-5724C1CA6D3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انسان</a:t>
          </a:r>
          <a:endParaRPr lang="fa-IR" sz="1600" dirty="0">
            <a:cs typeface="B Koodak" pitchFamily="2" charset="-78"/>
          </a:endParaRPr>
        </a:p>
      </dgm:t>
    </dgm:pt>
    <dgm:pt modelId="{8407F7AC-9EA6-40D0-B729-3C1F053B17AA}" type="parTrans" cxnId="{441CB967-15A0-4EDD-BC93-5D2A4A849EE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7F416D-46B5-49C6-8516-4942BF1CD35B}" type="sibTrans" cxnId="{441CB967-15A0-4EDD-BC93-5D2A4A849EE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F035B4-9BF5-4999-A8C3-3826FE79537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جبری + غریزی + اختیاری</a:t>
          </a:r>
          <a:endParaRPr lang="fa-IR" sz="1600" dirty="0">
            <a:cs typeface="B Koodak" pitchFamily="2" charset="-78"/>
          </a:endParaRPr>
        </a:p>
      </dgm:t>
    </dgm:pt>
    <dgm:pt modelId="{3D2FB7A1-B2E7-41F0-B614-937CE1FB78D0}" type="parTrans" cxnId="{92BEE709-AD5D-4E25-8CEE-B7AD201A16B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7F5B29-7BDE-437C-8F88-B0C0CED134AA}" type="sibTrans" cxnId="{92BEE709-AD5D-4E25-8CEE-B7AD201A16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8D9793-88E8-48C8-82D9-9A534A49784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واسطه پیروی از عقل</a:t>
          </a:r>
          <a:endParaRPr lang="fa-IR" sz="1600" dirty="0">
            <a:cs typeface="B Koodak" pitchFamily="2" charset="-78"/>
          </a:endParaRPr>
        </a:p>
      </dgm:t>
    </dgm:pt>
    <dgm:pt modelId="{B0584909-2900-4B34-BA48-F65DD8433723}" type="parTrans" cxnId="{BBD24D73-E3AB-45FB-AA98-2CA050DFDE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CA2770-ACE2-43C7-9E66-8162E7545293}" type="sibTrans" cxnId="{BBD24D73-E3AB-45FB-AA98-2CA050DFDE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89121E-4291-47D2-AB94-796B41A035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ب. انسان علاوه بر خواص نباتی و حیوانی دو ویژگی دارد</a:t>
          </a:r>
          <a:endParaRPr lang="fa-IR" sz="1600" dirty="0">
            <a:cs typeface="B Koodak" pitchFamily="2" charset="-78"/>
          </a:endParaRPr>
        </a:p>
      </dgm:t>
    </dgm:pt>
    <dgm:pt modelId="{0B330BF1-AAD4-4483-A204-8FAC4A80F2B1}" type="parTrans" cxnId="{7DA9B126-FADD-4339-B04C-0434F457B7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DF501D-F339-4F28-908A-297E11CA0E37}" type="sibTrans" cxnId="{7DA9B126-FADD-4339-B04C-0434F457B7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90ABE0-21D1-40E0-B031-060CCD9D9FF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داشتن نیازهای غیر طبیعی</a:t>
          </a:r>
          <a:endParaRPr lang="fa-IR" sz="1600" dirty="0">
            <a:cs typeface="B Koodak" pitchFamily="2" charset="-78"/>
          </a:endParaRPr>
        </a:p>
      </dgm:t>
    </dgm:pt>
    <dgm:pt modelId="{59A64500-1516-4BDD-80B9-9F3199739CFC}" type="parTrans" cxnId="{3685F385-5EA5-447B-A2C3-5562B0E608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710FCB-2AFF-403B-835B-753718CFB09A}" type="sibTrans" cxnId="{3685F385-5EA5-447B-A2C3-5562B0E608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1E0CA5-F07A-4BF7-B4D5-FB49DB7DC8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بهره مندی از نیروی عقل</a:t>
          </a:r>
          <a:endParaRPr lang="fa-IR" sz="1600" dirty="0">
            <a:cs typeface="B Koodak" pitchFamily="2" charset="-78"/>
          </a:endParaRPr>
        </a:p>
      </dgm:t>
    </dgm:pt>
    <dgm:pt modelId="{DC98D747-8960-4FF0-953B-33FFCE316498}" type="parTrans" cxnId="{7A914EBE-AAA6-4D84-B1FA-C5FA6B210D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75794E-C47D-49D5-908B-99B7C02A7540}" type="sibTrans" cxnId="{7A914EBE-AAA6-4D84-B1FA-C5FA6B210D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3DA9F8-6312-40A0-9136-D538E53AAA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70BA813C-2AF9-4275-B533-6C5B0724D1A6}" type="parTrans" cxnId="{856117D3-A70A-40AF-BFC1-C6F7A70118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FE21B5-45A7-4198-8676-D66AB800C289}" type="sibTrans" cxnId="{856117D3-A70A-40AF-BFC1-C6F7A70118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D81F58-6D26-4964-8C02-FB3C88AD5EF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انسانی بودن اعمال ما معلول اراده برخاسته از نیروی تعقل ماست و الا عملی حیوانی یا نباتی خواهد بود</a:t>
          </a:r>
          <a:endParaRPr lang="fa-IR" sz="1600" dirty="0">
            <a:cs typeface="B Koodak" pitchFamily="2" charset="-78"/>
          </a:endParaRPr>
        </a:p>
      </dgm:t>
    </dgm:pt>
    <dgm:pt modelId="{8D9873EF-3ECC-4515-9788-A9D8CFDBAAB6}" type="parTrans" cxnId="{D8437CFA-47C3-418E-B1BF-2EBF7076FFB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230643-226A-483D-978E-21E65DA4DB72}" type="sibTrans" cxnId="{D8437CFA-47C3-418E-B1BF-2EBF7076FFB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85CE59-B070-4A35-B2DC-DF4378D6932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 عقل انسانی است که حکم می کند برای رسیدن به کمال چه کنیم و چه نکنیم</a:t>
          </a:r>
          <a:endParaRPr lang="fa-IR" sz="1600" dirty="0">
            <a:cs typeface="B Koodak" pitchFamily="2" charset="-78"/>
          </a:endParaRPr>
        </a:p>
      </dgm:t>
    </dgm:pt>
    <dgm:pt modelId="{4B54B842-3E18-4070-B761-CAEB40C20D20}" type="parTrans" cxnId="{0BFFED6F-0FEC-4D26-8D32-7ECD6A51C77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4F5FB1-661C-4676-A7A6-0296A89222F9}" type="sibTrans" cxnId="{0BFFED6F-0FEC-4D26-8D32-7ECD6A51C7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037455-84FF-4497-8041-B28195251535}" type="pres">
      <dgm:prSet presAssocID="{37392746-2303-4F77-99AD-8238061E60E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DF774E4-20F5-4357-BE75-2656F0ACF3B1}" type="pres">
      <dgm:prSet presAssocID="{40FEA219-6FA1-4A1F-B505-8CBABF039133}" presName="root1" presStyleCnt="0"/>
      <dgm:spPr/>
    </dgm:pt>
    <dgm:pt modelId="{4CCEED9C-9931-4348-89C4-A3AF285D8E82}" type="pres">
      <dgm:prSet presAssocID="{40FEA219-6FA1-4A1F-B505-8CBABF039133}" presName="LevelOneTextNode" presStyleLbl="node0" presStyleIdx="0" presStyleCnt="3" custScaleX="135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00BA68-5100-4857-AF32-8AF7DA4CF743}" type="pres">
      <dgm:prSet presAssocID="{40FEA219-6FA1-4A1F-B505-8CBABF039133}" presName="level2hierChild" presStyleCnt="0"/>
      <dgm:spPr/>
    </dgm:pt>
    <dgm:pt modelId="{9261FB61-86DC-4EBC-B1B5-421B08BBA689}" type="pres">
      <dgm:prSet presAssocID="{C79441B1-7E85-41F1-B842-CCFC4D3B2761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E57EDAC1-3D0A-4A98-B440-E10F78873E0A}" type="pres">
      <dgm:prSet presAssocID="{C79441B1-7E85-41F1-B842-CCFC4D3B2761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B230B4C2-40B6-4867-AC24-44B73B9E7BF4}" type="pres">
      <dgm:prSet presAssocID="{981683E4-5B79-4D14-82E8-25F7A4AB60E2}" presName="root2" presStyleCnt="0"/>
      <dgm:spPr/>
    </dgm:pt>
    <dgm:pt modelId="{D2CA9DB5-B7FE-4C61-8E3F-55CF0335D24D}" type="pres">
      <dgm:prSet presAssocID="{981683E4-5B79-4D14-82E8-25F7A4AB60E2}" presName="LevelTwoTextNode" presStyleLbl="node2" presStyleIdx="0" presStyleCnt="7" custScaleX="72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20D584-B04D-488D-9B8F-9EC35B202CA8}" type="pres">
      <dgm:prSet presAssocID="{981683E4-5B79-4D14-82E8-25F7A4AB60E2}" presName="level3hierChild" presStyleCnt="0"/>
      <dgm:spPr/>
    </dgm:pt>
    <dgm:pt modelId="{17CDE533-D02B-4B21-B7E7-C5E38882185C}" type="pres">
      <dgm:prSet presAssocID="{90C6A9FD-0260-4A66-B7B1-E38EA9CFFBC2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A7822FF2-377E-4B69-B2C7-323F7140CF15}" type="pres">
      <dgm:prSet presAssocID="{90C6A9FD-0260-4A66-B7B1-E38EA9CFFBC2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139AD70-1385-478C-952E-153F3EF0EFE7}" type="pres">
      <dgm:prSet presAssocID="{205EBB0C-D4B0-40AC-85FA-4D89A2F63942}" presName="root2" presStyleCnt="0"/>
      <dgm:spPr/>
    </dgm:pt>
    <dgm:pt modelId="{CC231220-2FB4-4FB9-91C6-0A848A472594}" type="pres">
      <dgm:prSet presAssocID="{205EBB0C-D4B0-40AC-85FA-4D89A2F6394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0C40D3-01EE-4A25-995B-E0B95EBFD8A4}" type="pres">
      <dgm:prSet presAssocID="{205EBB0C-D4B0-40AC-85FA-4D89A2F63942}" presName="level3hierChild" presStyleCnt="0"/>
      <dgm:spPr/>
    </dgm:pt>
    <dgm:pt modelId="{9FBF89F2-6E1A-4C53-B157-8D9CAC62EA14}" type="pres">
      <dgm:prSet presAssocID="{5D3E3B55-8849-411F-A242-9122732C3CDC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65B7CA58-F4DE-4763-BF96-AA60925AF190}" type="pres">
      <dgm:prSet presAssocID="{5D3E3B55-8849-411F-A242-9122732C3CDC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D5875BF2-2F1F-4B7F-B1A8-9278D6060F9D}" type="pres">
      <dgm:prSet presAssocID="{DEC5C612-6C2D-4DAC-AC1C-D88C4462FA66}" presName="root2" presStyleCnt="0"/>
      <dgm:spPr/>
    </dgm:pt>
    <dgm:pt modelId="{70F22CFC-309C-4CBB-8D25-448A042E82F9}" type="pres">
      <dgm:prSet presAssocID="{DEC5C612-6C2D-4DAC-AC1C-D88C4462FA66}" presName="LevelTwoTextNode" presStyleLbl="node2" presStyleIdx="1" presStyleCnt="7" custScaleX="72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CEE4D6-F83E-4595-9E57-6E818885751C}" type="pres">
      <dgm:prSet presAssocID="{DEC5C612-6C2D-4DAC-AC1C-D88C4462FA66}" presName="level3hierChild" presStyleCnt="0"/>
      <dgm:spPr/>
    </dgm:pt>
    <dgm:pt modelId="{D0D7DECC-1CE7-4B36-9CDD-4670A879BCD6}" type="pres">
      <dgm:prSet presAssocID="{35758BB5-0E99-4AF3-8E92-2ABDD057B297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EDCE9CC-AAE1-4028-B682-7057B6701C02}" type="pres">
      <dgm:prSet presAssocID="{35758BB5-0E99-4AF3-8E92-2ABDD057B297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04BB1FF-AD72-4882-9451-FA0DE8E36F7B}" type="pres">
      <dgm:prSet presAssocID="{19424661-AF74-4BBD-8EDE-B5F41FD2BFE8}" presName="root2" presStyleCnt="0"/>
      <dgm:spPr/>
    </dgm:pt>
    <dgm:pt modelId="{C1E9DA3F-FC30-4D15-9CB7-1DA3B93C6032}" type="pres">
      <dgm:prSet presAssocID="{19424661-AF74-4BBD-8EDE-B5F41FD2BFE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A7A960-27FF-4BD7-8334-E33B2E9F7A59}" type="pres">
      <dgm:prSet presAssocID="{19424661-AF74-4BBD-8EDE-B5F41FD2BFE8}" presName="level3hierChild" presStyleCnt="0"/>
      <dgm:spPr/>
    </dgm:pt>
    <dgm:pt modelId="{D23C20A9-0914-4CB8-8C5F-A897ED228687}" type="pres">
      <dgm:prSet presAssocID="{76CBD76A-92A3-4F3C-95F1-21509CDFAB7E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DA2F166C-A155-4987-A805-F1212DCC658E}" type="pres">
      <dgm:prSet presAssocID="{76CBD76A-92A3-4F3C-95F1-21509CDFAB7E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CA70EE2E-3046-4268-9AA5-4AA6AB6B7140}" type="pres">
      <dgm:prSet presAssocID="{C8597725-25E9-4234-958E-7E218DD6BD12}" presName="root2" presStyleCnt="0"/>
      <dgm:spPr/>
    </dgm:pt>
    <dgm:pt modelId="{86096C9D-9A2D-4610-8A64-11CF78600B78}" type="pres">
      <dgm:prSet presAssocID="{C8597725-25E9-4234-958E-7E218DD6BD1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27A104-52D1-4D0C-91FB-52E42D80EF71}" type="pres">
      <dgm:prSet presAssocID="{C8597725-25E9-4234-958E-7E218DD6BD12}" presName="level3hierChild" presStyleCnt="0"/>
      <dgm:spPr/>
    </dgm:pt>
    <dgm:pt modelId="{E4FA6CC3-93DB-43AD-AC87-BB1395402E09}" type="pres">
      <dgm:prSet presAssocID="{8407F7AC-9EA6-40D0-B729-3C1F053B17AA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E066F5C8-FCD3-41B7-A446-4B14F0BB1B05}" type="pres">
      <dgm:prSet presAssocID="{8407F7AC-9EA6-40D0-B729-3C1F053B17AA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DA6FE83F-A244-420D-8095-D7A235E51CDD}" type="pres">
      <dgm:prSet presAssocID="{67FC902B-2B53-4900-9810-5724C1CA6D3A}" presName="root2" presStyleCnt="0"/>
      <dgm:spPr/>
    </dgm:pt>
    <dgm:pt modelId="{5B9B0ADF-9FD0-49CD-88BD-DFEEB16641F5}" type="pres">
      <dgm:prSet presAssocID="{67FC902B-2B53-4900-9810-5724C1CA6D3A}" presName="LevelTwoTextNode" presStyleLbl="node2" presStyleIdx="2" presStyleCnt="7" custScaleX="72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BE9360-C841-4C0A-8170-36BF16025815}" type="pres">
      <dgm:prSet presAssocID="{67FC902B-2B53-4900-9810-5724C1CA6D3A}" presName="level3hierChild" presStyleCnt="0"/>
      <dgm:spPr/>
    </dgm:pt>
    <dgm:pt modelId="{098C6F1A-CC8E-4724-8CB3-8F937F0437AD}" type="pres">
      <dgm:prSet presAssocID="{3D2FB7A1-B2E7-41F0-B614-937CE1FB78D0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8415C9C-D110-463D-A379-5BF170B107C0}" type="pres">
      <dgm:prSet presAssocID="{3D2FB7A1-B2E7-41F0-B614-937CE1FB78D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201B4DD4-09F1-4B62-A8D2-BDB7C23A55E3}" type="pres">
      <dgm:prSet presAssocID="{04F035B4-9BF5-4999-A8C3-3826FE79537D}" presName="root2" presStyleCnt="0"/>
      <dgm:spPr/>
    </dgm:pt>
    <dgm:pt modelId="{DE7332FD-85D6-4B91-B895-822808D96BE2}" type="pres">
      <dgm:prSet presAssocID="{04F035B4-9BF5-4999-A8C3-3826FE79537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A6EC02-255D-4565-9D5E-3EDCE7009EEB}" type="pres">
      <dgm:prSet presAssocID="{04F035B4-9BF5-4999-A8C3-3826FE79537D}" presName="level3hierChild" presStyleCnt="0"/>
      <dgm:spPr/>
    </dgm:pt>
    <dgm:pt modelId="{B05C5B14-054F-478E-BC94-39C641D4ED6A}" type="pres">
      <dgm:prSet presAssocID="{B0584909-2900-4B34-BA48-F65DD8433723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E25FA239-829D-43EF-9C11-E4393B6AA6EA}" type="pres">
      <dgm:prSet presAssocID="{B0584909-2900-4B34-BA48-F65DD8433723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9069292B-B8E1-4F49-ADA2-841D77DCA58C}" type="pres">
      <dgm:prSet presAssocID="{988D9793-88E8-48C8-82D9-9A534A497847}" presName="root2" presStyleCnt="0"/>
      <dgm:spPr/>
    </dgm:pt>
    <dgm:pt modelId="{5C68139F-CCDF-4107-947C-01998283742C}" type="pres">
      <dgm:prSet presAssocID="{988D9793-88E8-48C8-82D9-9A534A497847}" presName="LevelTwoTextNode" presStyleLbl="node4" presStyleIdx="1" presStyleCnt="2" custScaleX="943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43162A9-9E75-4C58-A9E3-8D0C8A94EB48}" type="pres">
      <dgm:prSet presAssocID="{988D9793-88E8-48C8-82D9-9A534A497847}" presName="level3hierChild" presStyleCnt="0"/>
      <dgm:spPr/>
    </dgm:pt>
    <dgm:pt modelId="{575C4303-580F-4D73-8681-0CADF0A5E1E5}" type="pres">
      <dgm:prSet presAssocID="{F989121E-4291-47D2-AB94-796B41A03572}" presName="root1" presStyleCnt="0"/>
      <dgm:spPr/>
    </dgm:pt>
    <dgm:pt modelId="{AA6B2939-36E9-4D34-A4EB-B631C9835203}" type="pres">
      <dgm:prSet presAssocID="{F989121E-4291-47D2-AB94-796B41A03572}" presName="LevelOneTextNode" presStyleLbl="node0" presStyleIdx="1" presStyleCnt="3" custScaleX="1651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37726C-2ED5-406F-891C-B6FDAD9606B9}" type="pres">
      <dgm:prSet presAssocID="{F989121E-4291-47D2-AB94-796B41A03572}" presName="level2hierChild" presStyleCnt="0"/>
      <dgm:spPr/>
    </dgm:pt>
    <dgm:pt modelId="{E7037966-861B-4DD3-B2B9-1B75D9AD86DB}" type="pres">
      <dgm:prSet presAssocID="{59A64500-1516-4BDD-80B9-9F3199739CFC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1CF9C28A-510C-4263-AF89-4B6BD923EF0C}" type="pres">
      <dgm:prSet presAssocID="{59A64500-1516-4BDD-80B9-9F3199739CFC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F7AC6E4A-E3CC-4D44-BF1C-1172BE899A38}" type="pres">
      <dgm:prSet presAssocID="{AE90ABE0-21D1-40E0-B031-060CCD9D9FFE}" presName="root2" presStyleCnt="0"/>
      <dgm:spPr/>
    </dgm:pt>
    <dgm:pt modelId="{9929B02A-BCC4-482E-BFD5-C2B4F2FE81BD}" type="pres">
      <dgm:prSet presAssocID="{AE90ABE0-21D1-40E0-B031-060CCD9D9FFE}" presName="LevelTwoTextNode" presStyleLbl="node2" presStyleIdx="3" presStyleCnt="7" custScaleX="2026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313491-D8C8-4F70-A3F9-43CA7ED9B77F}" type="pres">
      <dgm:prSet presAssocID="{AE90ABE0-21D1-40E0-B031-060CCD9D9FFE}" presName="level3hierChild" presStyleCnt="0"/>
      <dgm:spPr/>
    </dgm:pt>
    <dgm:pt modelId="{C4B4F589-9109-4916-9051-1CE68E1DBAE1}" type="pres">
      <dgm:prSet presAssocID="{DC98D747-8960-4FF0-953B-33FFCE316498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5D7C26B7-0769-422C-A303-EB0913C84DCC}" type="pres">
      <dgm:prSet presAssocID="{DC98D747-8960-4FF0-953B-33FFCE316498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0208D8F9-C717-4609-A785-94128F6CE7B4}" type="pres">
      <dgm:prSet presAssocID="{071E0CA5-F07A-4BF7-B4D5-FB49DB7DC804}" presName="root2" presStyleCnt="0"/>
      <dgm:spPr/>
    </dgm:pt>
    <dgm:pt modelId="{E1D7DEA8-CFA1-4ACE-9C4B-29B9A82EDE55}" type="pres">
      <dgm:prSet presAssocID="{071E0CA5-F07A-4BF7-B4D5-FB49DB7DC804}" presName="LevelTwoTextNode" presStyleLbl="node2" presStyleIdx="4" presStyleCnt="7" custScaleX="2026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1B3036-B94D-4F52-94DF-E95A1E8ADC47}" type="pres">
      <dgm:prSet presAssocID="{071E0CA5-F07A-4BF7-B4D5-FB49DB7DC804}" presName="level3hierChild" presStyleCnt="0"/>
      <dgm:spPr/>
    </dgm:pt>
    <dgm:pt modelId="{62A7C96F-AC71-4D46-B99E-BA11B34EC5B7}" type="pres">
      <dgm:prSet presAssocID="{493DA9F8-6312-40A0-9136-D538E53AAA5B}" presName="root1" presStyleCnt="0"/>
      <dgm:spPr/>
    </dgm:pt>
    <dgm:pt modelId="{64DD46AA-7E9A-46C1-83E1-2EB7FF869BA6}" type="pres">
      <dgm:prSet presAssocID="{493DA9F8-6312-40A0-9136-D538E53AAA5B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0DA148-8B78-42B1-9767-C18751EF03F3}" type="pres">
      <dgm:prSet presAssocID="{493DA9F8-6312-40A0-9136-D538E53AAA5B}" presName="level2hierChild" presStyleCnt="0"/>
      <dgm:spPr/>
    </dgm:pt>
    <dgm:pt modelId="{2A315830-0567-4020-BE55-0E408DAC9C25}" type="pres">
      <dgm:prSet presAssocID="{8D9873EF-3ECC-4515-9788-A9D8CFDBAAB6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22458C9A-8C3A-4DEB-83FC-E9508A82C6DC}" type="pres">
      <dgm:prSet presAssocID="{8D9873EF-3ECC-4515-9788-A9D8CFDBAAB6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80A80348-B1CF-41E0-8994-991631A927F8}" type="pres">
      <dgm:prSet presAssocID="{85D81F58-6D26-4964-8C02-FB3C88AD5EF2}" presName="root2" presStyleCnt="0"/>
      <dgm:spPr/>
    </dgm:pt>
    <dgm:pt modelId="{5BF1EA64-3225-4F6D-84E9-5C39D8814B87}" type="pres">
      <dgm:prSet presAssocID="{85D81F58-6D26-4964-8C02-FB3C88AD5EF2}" presName="LevelTwoTextNode" presStyleLbl="node2" presStyleIdx="5" presStyleCnt="7" custScaleX="290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178842-01D5-485C-AE8F-BE5A0383E194}" type="pres">
      <dgm:prSet presAssocID="{85D81F58-6D26-4964-8C02-FB3C88AD5EF2}" presName="level3hierChild" presStyleCnt="0"/>
      <dgm:spPr/>
    </dgm:pt>
    <dgm:pt modelId="{5EBDFF5D-EA0C-4896-A15B-C0B8EBBC3603}" type="pres">
      <dgm:prSet presAssocID="{4B54B842-3E18-4070-B761-CAEB40C20D20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B9D5ABA1-AA18-47CA-8E9F-B05ABA01B6EF}" type="pres">
      <dgm:prSet presAssocID="{4B54B842-3E18-4070-B761-CAEB40C20D20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DE664F5B-6F66-4AAA-89E9-2A636C8BAB74}" type="pres">
      <dgm:prSet presAssocID="{A485CE59-B070-4A35-B2DC-DF4378D69324}" presName="root2" presStyleCnt="0"/>
      <dgm:spPr/>
    </dgm:pt>
    <dgm:pt modelId="{BCE91FB5-2B44-46F6-8934-324DD72224B2}" type="pres">
      <dgm:prSet presAssocID="{A485CE59-B070-4A35-B2DC-DF4378D69324}" presName="LevelTwoTextNode" presStyleLbl="node2" presStyleIdx="6" presStyleCnt="7" custScaleX="290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2E695A-8C58-4B40-BE11-A73C2DB7A8CE}" type="pres">
      <dgm:prSet presAssocID="{A485CE59-B070-4A35-B2DC-DF4378D69324}" presName="level3hierChild" presStyleCnt="0"/>
      <dgm:spPr/>
    </dgm:pt>
  </dgm:ptLst>
  <dgm:cxnLst>
    <dgm:cxn modelId="{AEE1DDBC-7848-4129-B532-ED72E90B3CBC}" type="presOf" srcId="{59A64500-1516-4BDD-80B9-9F3199739CFC}" destId="{1CF9C28A-510C-4263-AF89-4B6BD923EF0C}" srcOrd="1" destOrd="0" presId="urn:microsoft.com/office/officeart/2005/8/layout/hierarchy2"/>
    <dgm:cxn modelId="{151BB284-81DE-4346-83FC-9811B99A2905}" type="presOf" srcId="{DEC5C612-6C2D-4DAC-AC1C-D88C4462FA66}" destId="{70F22CFC-309C-4CBB-8D25-448A042E82F9}" srcOrd="0" destOrd="0" presId="urn:microsoft.com/office/officeart/2005/8/layout/hierarchy2"/>
    <dgm:cxn modelId="{D69DB0EC-62AE-4D14-AC71-C65668FA8ADE}" type="presOf" srcId="{8D9873EF-3ECC-4515-9788-A9D8CFDBAAB6}" destId="{22458C9A-8C3A-4DEB-83FC-E9508A82C6DC}" srcOrd="1" destOrd="0" presId="urn:microsoft.com/office/officeart/2005/8/layout/hierarchy2"/>
    <dgm:cxn modelId="{DCF9C523-5845-4C35-A75E-934541FC70FB}" type="presOf" srcId="{5D3E3B55-8849-411F-A242-9122732C3CDC}" destId="{65B7CA58-F4DE-4763-BF96-AA60925AF190}" srcOrd="1" destOrd="0" presId="urn:microsoft.com/office/officeart/2005/8/layout/hierarchy2"/>
    <dgm:cxn modelId="{EA79F35B-5CF6-4BFF-88A1-53A0CACA259F}" type="presOf" srcId="{4B54B842-3E18-4070-B761-CAEB40C20D20}" destId="{5EBDFF5D-EA0C-4896-A15B-C0B8EBBC3603}" srcOrd="0" destOrd="0" presId="urn:microsoft.com/office/officeart/2005/8/layout/hierarchy2"/>
    <dgm:cxn modelId="{59E9A056-25C0-4A04-A91A-F085CEA8B2B3}" type="presOf" srcId="{76CBD76A-92A3-4F3C-95F1-21509CDFAB7E}" destId="{D23C20A9-0914-4CB8-8C5F-A897ED228687}" srcOrd="0" destOrd="0" presId="urn:microsoft.com/office/officeart/2005/8/layout/hierarchy2"/>
    <dgm:cxn modelId="{50A0A8B5-9DE9-4C5E-B2EA-DFF7281F49FB}" type="presOf" srcId="{04F035B4-9BF5-4999-A8C3-3826FE79537D}" destId="{DE7332FD-85D6-4B91-B895-822808D96BE2}" srcOrd="0" destOrd="0" presId="urn:microsoft.com/office/officeart/2005/8/layout/hierarchy2"/>
    <dgm:cxn modelId="{6F4E8E3C-033F-44C4-80DA-1F4E18E4E597}" type="presOf" srcId="{19424661-AF74-4BBD-8EDE-B5F41FD2BFE8}" destId="{C1E9DA3F-FC30-4D15-9CB7-1DA3B93C6032}" srcOrd="0" destOrd="0" presId="urn:microsoft.com/office/officeart/2005/8/layout/hierarchy2"/>
    <dgm:cxn modelId="{98DE14A5-1FD8-49C8-BA5D-3BC7ABB65FB8}" type="presOf" srcId="{981683E4-5B79-4D14-82E8-25F7A4AB60E2}" destId="{D2CA9DB5-B7FE-4C61-8E3F-55CF0335D24D}" srcOrd="0" destOrd="0" presId="urn:microsoft.com/office/officeart/2005/8/layout/hierarchy2"/>
    <dgm:cxn modelId="{1C2A4406-AA43-4AEA-8521-1C97A08FF359}" srcId="{19424661-AF74-4BBD-8EDE-B5F41FD2BFE8}" destId="{C8597725-25E9-4234-958E-7E218DD6BD12}" srcOrd="0" destOrd="0" parTransId="{76CBD76A-92A3-4F3C-95F1-21509CDFAB7E}" sibTransId="{EAEED12D-F2CD-418F-ADA5-DFC08BEE5EE4}"/>
    <dgm:cxn modelId="{7B5F43B5-19EB-451B-861F-A929482273CF}" type="presOf" srcId="{C79441B1-7E85-41F1-B842-CCFC4D3B2761}" destId="{9261FB61-86DC-4EBC-B1B5-421B08BBA689}" srcOrd="0" destOrd="0" presId="urn:microsoft.com/office/officeart/2005/8/layout/hierarchy2"/>
    <dgm:cxn modelId="{788C92F8-2F24-4C3E-A7F7-C4B67597AF6F}" type="presOf" srcId="{85D81F58-6D26-4964-8C02-FB3C88AD5EF2}" destId="{5BF1EA64-3225-4F6D-84E9-5C39D8814B87}" srcOrd="0" destOrd="0" presId="urn:microsoft.com/office/officeart/2005/8/layout/hierarchy2"/>
    <dgm:cxn modelId="{7DA9B126-FADD-4339-B04C-0434F457B747}" srcId="{37392746-2303-4F77-99AD-8238061E60E5}" destId="{F989121E-4291-47D2-AB94-796B41A03572}" srcOrd="1" destOrd="0" parTransId="{0B330BF1-AAD4-4483-A204-8FAC4A80F2B1}" sibTransId="{19DF501D-F339-4F28-908A-297E11CA0E37}"/>
    <dgm:cxn modelId="{617B4698-9DCE-45BB-B337-2D6DB08F4AB9}" type="presOf" srcId="{F989121E-4291-47D2-AB94-796B41A03572}" destId="{AA6B2939-36E9-4D34-A4EB-B631C9835203}" srcOrd="0" destOrd="0" presId="urn:microsoft.com/office/officeart/2005/8/layout/hierarchy2"/>
    <dgm:cxn modelId="{3B9A2612-4B94-4442-A19A-ED97DFBDDBA9}" type="presOf" srcId="{A485CE59-B070-4A35-B2DC-DF4378D69324}" destId="{BCE91FB5-2B44-46F6-8934-324DD72224B2}" srcOrd="0" destOrd="0" presId="urn:microsoft.com/office/officeart/2005/8/layout/hierarchy2"/>
    <dgm:cxn modelId="{E8A3ACEC-C196-4DF5-8580-E1217B4C3B69}" type="presOf" srcId="{37392746-2303-4F77-99AD-8238061E60E5}" destId="{49037455-84FF-4497-8041-B28195251535}" srcOrd="0" destOrd="0" presId="urn:microsoft.com/office/officeart/2005/8/layout/hierarchy2"/>
    <dgm:cxn modelId="{0BFFED6F-0FEC-4D26-8D32-7ECD6A51C77B}" srcId="{493DA9F8-6312-40A0-9136-D538E53AAA5B}" destId="{A485CE59-B070-4A35-B2DC-DF4378D69324}" srcOrd="1" destOrd="0" parTransId="{4B54B842-3E18-4070-B761-CAEB40C20D20}" sibTransId="{384F5FB1-661C-4676-A7A6-0296A89222F9}"/>
    <dgm:cxn modelId="{D58C8633-D367-4860-80E3-A382FF854919}" type="presOf" srcId="{071E0CA5-F07A-4BF7-B4D5-FB49DB7DC804}" destId="{E1D7DEA8-CFA1-4ACE-9C4B-29B9A82EDE55}" srcOrd="0" destOrd="0" presId="urn:microsoft.com/office/officeart/2005/8/layout/hierarchy2"/>
    <dgm:cxn modelId="{BAC15222-B46E-4E98-9DD8-6860309244B0}" type="presOf" srcId="{8407F7AC-9EA6-40D0-B729-3C1F053B17AA}" destId="{E066F5C8-FCD3-41B7-A446-4B14F0BB1B05}" srcOrd="1" destOrd="0" presId="urn:microsoft.com/office/officeart/2005/8/layout/hierarchy2"/>
    <dgm:cxn modelId="{354583E2-9FB7-4FBF-8B8F-6025D792C182}" type="presOf" srcId="{DC98D747-8960-4FF0-953B-33FFCE316498}" destId="{5D7C26B7-0769-422C-A303-EB0913C84DCC}" srcOrd="1" destOrd="0" presId="urn:microsoft.com/office/officeart/2005/8/layout/hierarchy2"/>
    <dgm:cxn modelId="{77C02B92-A771-4ABE-A907-C8149A912487}" srcId="{981683E4-5B79-4D14-82E8-25F7A4AB60E2}" destId="{205EBB0C-D4B0-40AC-85FA-4D89A2F63942}" srcOrd="0" destOrd="0" parTransId="{90C6A9FD-0260-4A66-B7B1-E38EA9CFFBC2}" sibTransId="{70888859-67CC-4916-BF65-E0EE542B69EF}"/>
    <dgm:cxn modelId="{C8839627-EB23-4B0B-AEC9-3545BDEC615D}" type="presOf" srcId="{3D2FB7A1-B2E7-41F0-B614-937CE1FB78D0}" destId="{098C6F1A-CC8E-4724-8CB3-8F937F0437AD}" srcOrd="0" destOrd="0" presId="urn:microsoft.com/office/officeart/2005/8/layout/hierarchy2"/>
    <dgm:cxn modelId="{856117D3-A70A-40AF-BFC1-C6F7A701182D}" srcId="{37392746-2303-4F77-99AD-8238061E60E5}" destId="{493DA9F8-6312-40A0-9136-D538E53AAA5B}" srcOrd="2" destOrd="0" parTransId="{70BA813C-2AF9-4275-B533-6C5B0724D1A6}" sibTransId="{E6FE21B5-45A7-4198-8676-D66AB800C289}"/>
    <dgm:cxn modelId="{3685F385-5EA5-447B-A2C3-5562B0E608EB}" srcId="{F989121E-4291-47D2-AB94-796B41A03572}" destId="{AE90ABE0-21D1-40E0-B031-060CCD9D9FFE}" srcOrd="0" destOrd="0" parTransId="{59A64500-1516-4BDD-80B9-9F3199739CFC}" sibTransId="{49710FCB-2AFF-403B-835B-753718CFB09A}"/>
    <dgm:cxn modelId="{8E8BF030-AC88-4067-8560-F0ED184903B1}" type="presOf" srcId="{4B54B842-3E18-4070-B761-CAEB40C20D20}" destId="{B9D5ABA1-AA18-47CA-8E9F-B05ABA01B6EF}" srcOrd="1" destOrd="0" presId="urn:microsoft.com/office/officeart/2005/8/layout/hierarchy2"/>
    <dgm:cxn modelId="{BBD24D73-E3AB-45FB-AA98-2CA050DFDEFB}" srcId="{04F035B4-9BF5-4999-A8C3-3826FE79537D}" destId="{988D9793-88E8-48C8-82D9-9A534A497847}" srcOrd="0" destOrd="0" parTransId="{B0584909-2900-4B34-BA48-F65DD8433723}" sibTransId="{0DCA2770-ACE2-43C7-9E66-8162E7545293}"/>
    <dgm:cxn modelId="{6C1A9BB9-598D-438A-BD3F-7A05AAC6FE2C}" type="presOf" srcId="{59A64500-1516-4BDD-80B9-9F3199739CFC}" destId="{E7037966-861B-4DD3-B2B9-1B75D9AD86DB}" srcOrd="0" destOrd="0" presId="urn:microsoft.com/office/officeart/2005/8/layout/hierarchy2"/>
    <dgm:cxn modelId="{AB9DAB8D-299A-40C0-8696-CD3D5BF20614}" type="presOf" srcId="{DC98D747-8960-4FF0-953B-33FFCE316498}" destId="{C4B4F589-9109-4916-9051-1CE68E1DBAE1}" srcOrd="0" destOrd="0" presId="urn:microsoft.com/office/officeart/2005/8/layout/hierarchy2"/>
    <dgm:cxn modelId="{7F7B932C-6A03-4A39-BEDF-10699C1A8E90}" type="presOf" srcId="{B0584909-2900-4B34-BA48-F65DD8433723}" destId="{E25FA239-829D-43EF-9C11-E4393B6AA6EA}" srcOrd="1" destOrd="0" presId="urn:microsoft.com/office/officeart/2005/8/layout/hierarchy2"/>
    <dgm:cxn modelId="{256F6F7B-9712-4545-BFFB-CEEF005D7A24}" type="presOf" srcId="{76CBD76A-92A3-4F3C-95F1-21509CDFAB7E}" destId="{DA2F166C-A155-4987-A805-F1212DCC658E}" srcOrd="1" destOrd="0" presId="urn:microsoft.com/office/officeart/2005/8/layout/hierarchy2"/>
    <dgm:cxn modelId="{1E4D1EE1-C9FC-4867-B152-5136F22023B0}" type="presOf" srcId="{205EBB0C-D4B0-40AC-85FA-4D89A2F63942}" destId="{CC231220-2FB4-4FB9-91C6-0A848A472594}" srcOrd="0" destOrd="0" presId="urn:microsoft.com/office/officeart/2005/8/layout/hierarchy2"/>
    <dgm:cxn modelId="{D8437CFA-47C3-418E-B1BF-2EBF7076FFB3}" srcId="{493DA9F8-6312-40A0-9136-D538E53AAA5B}" destId="{85D81F58-6D26-4964-8C02-FB3C88AD5EF2}" srcOrd="0" destOrd="0" parTransId="{8D9873EF-3ECC-4515-9788-A9D8CFDBAAB6}" sibTransId="{29230643-226A-483D-978E-21E65DA4DB72}"/>
    <dgm:cxn modelId="{D7AB268E-E12D-49AC-B413-6DC9AB96B237}" type="presOf" srcId="{90C6A9FD-0260-4A66-B7B1-E38EA9CFFBC2}" destId="{A7822FF2-377E-4B69-B2C7-323F7140CF15}" srcOrd="1" destOrd="0" presId="urn:microsoft.com/office/officeart/2005/8/layout/hierarchy2"/>
    <dgm:cxn modelId="{054B93D3-36F7-4861-9E87-EC4FADD4CCB3}" type="presOf" srcId="{90C6A9FD-0260-4A66-B7B1-E38EA9CFFBC2}" destId="{17CDE533-D02B-4B21-B7E7-C5E38882185C}" srcOrd="0" destOrd="0" presId="urn:microsoft.com/office/officeart/2005/8/layout/hierarchy2"/>
    <dgm:cxn modelId="{FF3751C9-0C19-49A4-A074-797A7BF98D54}" type="presOf" srcId="{8407F7AC-9EA6-40D0-B729-3C1F053B17AA}" destId="{E4FA6CC3-93DB-43AD-AC87-BB1395402E09}" srcOrd="0" destOrd="0" presId="urn:microsoft.com/office/officeart/2005/8/layout/hierarchy2"/>
    <dgm:cxn modelId="{D000267D-905E-4F4D-8D67-ED79EB88F1F1}" type="presOf" srcId="{40FEA219-6FA1-4A1F-B505-8CBABF039133}" destId="{4CCEED9C-9931-4348-89C4-A3AF285D8E82}" srcOrd="0" destOrd="0" presId="urn:microsoft.com/office/officeart/2005/8/layout/hierarchy2"/>
    <dgm:cxn modelId="{B07D4BBC-98BA-4434-99F1-E89288F4917C}" type="presOf" srcId="{35758BB5-0E99-4AF3-8E92-2ABDD057B297}" destId="{D0D7DECC-1CE7-4B36-9CDD-4670A879BCD6}" srcOrd="0" destOrd="0" presId="urn:microsoft.com/office/officeart/2005/8/layout/hierarchy2"/>
    <dgm:cxn modelId="{371C5E6E-D43E-476F-9239-D5D4921C43F1}" type="presOf" srcId="{C79441B1-7E85-41F1-B842-CCFC4D3B2761}" destId="{E57EDAC1-3D0A-4A98-B440-E10F78873E0A}" srcOrd="1" destOrd="0" presId="urn:microsoft.com/office/officeart/2005/8/layout/hierarchy2"/>
    <dgm:cxn modelId="{796F502C-248F-485B-8FB5-AD9F9DC47EEB}" type="presOf" srcId="{67FC902B-2B53-4900-9810-5724C1CA6D3A}" destId="{5B9B0ADF-9FD0-49CD-88BD-DFEEB16641F5}" srcOrd="0" destOrd="0" presId="urn:microsoft.com/office/officeart/2005/8/layout/hierarchy2"/>
    <dgm:cxn modelId="{F9397CA6-CF97-47E9-AB68-18D2F9BBEDED}" srcId="{37392746-2303-4F77-99AD-8238061E60E5}" destId="{40FEA219-6FA1-4A1F-B505-8CBABF039133}" srcOrd="0" destOrd="0" parTransId="{33C92B81-D2BA-4DB3-8E28-8CB6D2A56E04}" sibTransId="{28A6AC38-5919-44DC-B64B-9DC1DF723BC3}"/>
    <dgm:cxn modelId="{06C48FF8-9A36-4D49-B4A6-8E2E0D56E40C}" type="presOf" srcId="{3D2FB7A1-B2E7-41F0-B614-937CE1FB78D0}" destId="{38415C9C-D110-463D-A379-5BF170B107C0}" srcOrd="1" destOrd="0" presId="urn:microsoft.com/office/officeart/2005/8/layout/hierarchy2"/>
    <dgm:cxn modelId="{590F1E9C-0613-4B25-B712-785BD27E4C6A}" type="presOf" srcId="{35758BB5-0E99-4AF3-8E92-2ABDD057B297}" destId="{EEDCE9CC-AAE1-4028-B682-7057B6701C02}" srcOrd="1" destOrd="0" presId="urn:microsoft.com/office/officeart/2005/8/layout/hierarchy2"/>
    <dgm:cxn modelId="{8FE8509A-6E87-43B2-94D5-E9C3AD64A1FD}" type="presOf" srcId="{B0584909-2900-4B34-BA48-F65DD8433723}" destId="{B05C5B14-054F-478E-BC94-39C641D4ED6A}" srcOrd="0" destOrd="0" presId="urn:microsoft.com/office/officeart/2005/8/layout/hierarchy2"/>
    <dgm:cxn modelId="{E8C60175-6330-4A3A-94E6-02CA91CF6128}" type="presOf" srcId="{C8597725-25E9-4234-958E-7E218DD6BD12}" destId="{86096C9D-9A2D-4610-8A64-11CF78600B78}" srcOrd="0" destOrd="0" presId="urn:microsoft.com/office/officeart/2005/8/layout/hierarchy2"/>
    <dgm:cxn modelId="{5DBCF88E-C16C-43CB-AAC7-A45E4DB9C6F5}" type="presOf" srcId="{5D3E3B55-8849-411F-A242-9122732C3CDC}" destId="{9FBF89F2-6E1A-4C53-B157-8D9CAC62EA14}" srcOrd="0" destOrd="0" presId="urn:microsoft.com/office/officeart/2005/8/layout/hierarchy2"/>
    <dgm:cxn modelId="{FFBC63A2-F3DD-4FC2-B016-73C44D7D4BFF}" type="presOf" srcId="{493DA9F8-6312-40A0-9136-D538E53AAA5B}" destId="{64DD46AA-7E9A-46C1-83E1-2EB7FF869BA6}" srcOrd="0" destOrd="0" presId="urn:microsoft.com/office/officeart/2005/8/layout/hierarchy2"/>
    <dgm:cxn modelId="{561B0E2A-00FF-4806-AC40-EFE2C2C9C642}" type="presOf" srcId="{AE90ABE0-21D1-40E0-B031-060CCD9D9FFE}" destId="{9929B02A-BCC4-482E-BFD5-C2B4F2FE81BD}" srcOrd="0" destOrd="0" presId="urn:microsoft.com/office/officeart/2005/8/layout/hierarchy2"/>
    <dgm:cxn modelId="{7E509702-EA84-459A-8FBD-9EE25312B18D}" srcId="{DEC5C612-6C2D-4DAC-AC1C-D88C4462FA66}" destId="{19424661-AF74-4BBD-8EDE-B5F41FD2BFE8}" srcOrd="0" destOrd="0" parTransId="{35758BB5-0E99-4AF3-8E92-2ABDD057B297}" sibTransId="{9F3C4853-8FB3-4F59-8726-0027B3ABD642}"/>
    <dgm:cxn modelId="{951355C3-FF7B-4D7D-8A80-01DBA32DDB8D}" srcId="{40FEA219-6FA1-4A1F-B505-8CBABF039133}" destId="{981683E4-5B79-4D14-82E8-25F7A4AB60E2}" srcOrd="0" destOrd="0" parTransId="{C79441B1-7E85-41F1-B842-CCFC4D3B2761}" sibTransId="{FDF12C23-5723-49D8-A6FA-70632A9977A4}"/>
    <dgm:cxn modelId="{441CB967-15A0-4EDD-BC93-5D2A4A849EE8}" srcId="{40FEA219-6FA1-4A1F-B505-8CBABF039133}" destId="{67FC902B-2B53-4900-9810-5724C1CA6D3A}" srcOrd="2" destOrd="0" parTransId="{8407F7AC-9EA6-40D0-B729-3C1F053B17AA}" sibTransId="{A87F416D-46B5-49C6-8516-4942BF1CD35B}"/>
    <dgm:cxn modelId="{92BEE709-AD5D-4E25-8CEE-B7AD201A16B5}" srcId="{67FC902B-2B53-4900-9810-5724C1CA6D3A}" destId="{04F035B4-9BF5-4999-A8C3-3826FE79537D}" srcOrd="0" destOrd="0" parTransId="{3D2FB7A1-B2E7-41F0-B614-937CE1FB78D0}" sibTransId="{5E7F5B29-7BDE-437C-8F88-B0C0CED134AA}"/>
    <dgm:cxn modelId="{889534E8-AF74-41B8-A253-40AA50F783C2}" type="presOf" srcId="{8D9873EF-3ECC-4515-9788-A9D8CFDBAAB6}" destId="{2A315830-0567-4020-BE55-0E408DAC9C25}" srcOrd="0" destOrd="0" presId="urn:microsoft.com/office/officeart/2005/8/layout/hierarchy2"/>
    <dgm:cxn modelId="{0BBFA3D8-703F-49E7-B1F9-4ECF20DCA4AC}" srcId="{40FEA219-6FA1-4A1F-B505-8CBABF039133}" destId="{DEC5C612-6C2D-4DAC-AC1C-D88C4462FA66}" srcOrd="1" destOrd="0" parTransId="{5D3E3B55-8849-411F-A242-9122732C3CDC}" sibTransId="{5931355C-A758-48FD-AD72-205592EFE8EC}"/>
    <dgm:cxn modelId="{7A914EBE-AAA6-4D84-B1FA-C5FA6B210D50}" srcId="{F989121E-4291-47D2-AB94-796B41A03572}" destId="{071E0CA5-F07A-4BF7-B4D5-FB49DB7DC804}" srcOrd="1" destOrd="0" parTransId="{DC98D747-8960-4FF0-953B-33FFCE316498}" sibTransId="{EE75794E-C47D-49D5-908B-99B7C02A7540}"/>
    <dgm:cxn modelId="{EA0E05DC-7344-4CA1-9B1F-C85A592BEEFB}" type="presOf" srcId="{988D9793-88E8-48C8-82D9-9A534A497847}" destId="{5C68139F-CCDF-4107-947C-01998283742C}" srcOrd="0" destOrd="0" presId="urn:microsoft.com/office/officeart/2005/8/layout/hierarchy2"/>
    <dgm:cxn modelId="{919BFAF5-CD9D-43AD-A241-4DB085767344}" type="presParOf" srcId="{49037455-84FF-4497-8041-B28195251535}" destId="{4DF774E4-20F5-4357-BE75-2656F0ACF3B1}" srcOrd="0" destOrd="0" presId="urn:microsoft.com/office/officeart/2005/8/layout/hierarchy2"/>
    <dgm:cxn modelId="{6E138BE0-99A7-40F0-A809-CAF7984B365F}" type="presParOf" srcId="{4DF774E4-20F5-4357-BE75-2656F0ACF3B1}" destId="{4CCEED9C-9931-4348-89C4-A3AF285D8E82}" srcOrd="0" destOrd="0" presId="urn:microsoft.com/office/officeart/2005/8/layout/hierarchy2"/>
    <dgm:cxn modelId="{437D681E-92F6-4D53-841D-BDD5EE2C856E}" type="presParOf" srcId="{4DF774E4-20F5-4357-BE75-2656F0ACF3B1}" destId="{8400BA68-5100-4857-AF32-8AF7DA4CF743}" srcOrd="1" destOrd="0" presId="urn:microsoft.com/office/officeart/2005/8/layout/hierarchy2"/>
    <dgm:cxn modelId="{7BDDE669-214D-4A15-B679-1BDCDA057E76}" type="presParOf" srcId="{8400BA68-5100-4857-AF32-8AF7DA4CF743}" destId="{9261FB61-86DC-4EBC-B1B5-421B08BBA689}" srcOrd="0" destOrd="0" presId="urn:microsoft.com/office/officeart/2005/8/layout/hierarchy2"/>
    <dgm:cxn modelId="{5C90F306-07CC-40FF-B8A2-4454921D3276}" type="presParOf" srcId="{9261FB61-86DC-4EBC-B1B5-421B08BBA689}" destId="{E57EDAC1-3D0A-4A98-B440-E10F78873E0A}" srcOrd="0" destOrd="0" presId="urn:microsoft.com/office/officeart/2005/8/layout/hierarchy2"/>
    <dgm:cxn modelId="{443E2F9A-27A7-41EC-AA61-CA1D740E6051}" type="presParOf" srcId="{8400BA68-5100-4857-AF32-8AF7DA4CF743}" destId="{B230B4C2-40B6-4867-AC24-44B73B9E7BF4}" srcOrd="1" destOrd="0" presId="urn:microsoft.com/office/officeart/2005/8/layout/hierarchy2"/>
    <dgm:cxn modelId="{22398C49-BD5E-4EB7-9561-0FDB61574F32}" type="presParOf" srcId="{B230B4C2-40B6-4867-AC24-44B73B9E7BF4}" destId="{D2CA9DB5-B7FE-4C61-8E3F-55CF0335D24D}" srcOrd="0" destOrd="0" presId="urn:microsoft.com/office/officeart/2005/8/layout/hierarchy2"/>
    <dgm:cxn modelId="{A507E27F-ACCC-45D4-A5DF-10B3DAB4336A}" type="presParOf" srcId="{B230B4C2-40B6-4867-AC24-44B73B9E7BF4}" destId="{FD20D584-B04D-488D-9B8F-9EC35B202CA8}" srcOrd="1" destOrd="0" presId="urn:microsoft.com/office/officeart/2005/8/layout/hierarchy2"/>
    <dgm:cxn modelId="{E80A58C4-50D8-4F3E-8AFA-A8CE7CC0325B}" type="presParOf" srcId="{FD20D584-B04D-488D-9B8F-9EC35B202CA8}" destId="{17CDE533-D02B-4B21-B7E7-C5E38882185C}" srcOrd="0" destOrd="0" presId="urn:microsoft.com/office/officeart/2005/8/layout/hierarchy2"/>
    <dgm:cxn modelId="{E9C78E02-A69F-4E74-941C-9AD2F5FE9256}" type="presParOf" srcId="{17CDE533-D02B-4B21-B7E7-C5E38882185C}" destId="{A7822FF2-377E-4B69-B2C7-323F7140CF15}" srcOrd="0" destOrd="0" presId="urn:microsoft.com/office/officeart/2005/8/layout/hierarchy2"/>
    <dgm:cxn modelId="{F0D51F80-6ADD-460F-BB51-736F78A19E2B}" type="presParOf" srcId="{FD20D584-B04D-488D-9B8F-9EC35B202CA8}" destId="{B139AD70-1385-478C-952E-153F3EF0EFE7}" srcOrd="1" destOrd="0" presId="urn:microsoft.com/office/officeart/2005/8/layout/hierarchy2"/>
    <dgm:cxn modelId="{AB3C393F-8318-4083-87E0-9C455AF81EE6}" type="presParOf" srcId="{B139AD70-1385-478C-952E-153F3EF0EFE7}" destId="{CC231220-2FB4-4FB9-91C6-0A848A472594}" srcOrd="0" destOrd="0" presId="urn:microsoft.com/office/officeart/2005/8/layout/hierarchy2"/>
    <dgm:cxn modelId="{CFE4DFC1-BD40-4829-89FB-8F43AF17859D}" type="presParOf" srcId="{B139AD70-1385-478C-952E-153F3EF0EFE7}" destId="{140C40D3-01EE-4A25-995B-E0B95EBFD8A4}" srcOrd="1" destOrd="0" presId="urn:microsoft.com/office/officeart/2005/8/layout/hierarchy2"/>
    <dgm:cxn modelId="{C1D1DDB1-65B2-42B5-A076-9C56B01BC8B4}" type="presParOf" srcId="{8400BA68-5100-4857-AF32-8AF7DA4CF743}" destId="{9FBF89F2-6E1A-4C53-B157-8D9CAC62EA14}" srcOrd="2" destOrd="0" presId="urn:microsoft.com/office/officeart/2005/8/layout/hierarchy2"/>
    <dgm:cxn modelId="{09EBC925-9F92-4B4D-AE68-9F06FA19CC65}" type="presParOf" srcId="{9FBF89F2-6E1A-4C53-B157-8D9CAC62EA14}" destId="{65B7CA58-F4DE-4763-BF96-AA60925AF190}" srcOrd="0" destOrd="0" presId="urn:microsoft.com/office/officeart/2005/8/layout/hierarchy2"/>
    <dgm:cxn modelId="{C7000652-22BC-4B47-84B3-5B380D56407B}" type="presParOf" srcId="{8400BA68-5100-4857-AF32-8AF7DA4CF743}" destId="{D5875BF2-2F1F-4B7F-B1A8-9278D6060F9D}" srcOrd="3" destOrd="0" presId="urn:microsoft.com/office/officeart/2005/8/layout/hierarchy2"/>
    <dgm:cxn modelId="{C4A21356-7C10-4DAB-B69E-DAAFC6C05D5B}" type="presParOf" srcId="{D5875BF2-2F1F-4B7F-B1A8-9278D6060F9D}" destId="{70F22CFC-309C-4CBB-8D25-448A042E82F9}" srcOrd="0" destOrd="0" presId="urn:microsoft.com/office/officeart/2005/8/layout/hierarchy2"/>
    <dgm:cxn modelId="{5CB1F4DE-37C7-47BD-A407-14EAF2C40095}" type="presParOf" srcId="{D5875BF2-2F1F-4B7F-B1A8-9278D6060F9D}" destId="{6ACEE4D6-F83E-4595-9E57-6E818885751C}" srcOrd="1" destOrd="0" presId="urn:microsoft.com/office/officeart/2005/8/layout/hierarchy2"/>
    <dgm:cxn modelId="{77753945-DAB2-4249-AA7E-31478DC0A555}" type="presParOf" srcId="{6ACEE4D6-F83E-4595-9E57-6E818885751C}" destId="{D0D7DECC-1CE7-4B36-9CDD-4670A879BCD6}" srcOrd="0" destOrd="0" presId="urn:microsoft.com/office/officeart/2005/8/layout/hierarchy2"/>
    <dgm:cxn modelId="{D5CA9E8A-2060-446D-BD6C-F0216EAEEEDF}" type="presParOf" srcId="{D0D7DECC-1CE7-4B36-9CDD-4670A879BCD6}" destId="{EEDCE9CC-AAE1-4028-B682-7057B6701C02}" srcOrd="0" destOrd="0" presId="urn:microsoft.com/office/officeart/2005/8/layout/hierarchy2"/>
    <dgm:cxn modelId="{23418A32-3488-455E-B608-FDB99A6095FC}" type="presParOf" srcId="{6ACEE4D6-F83E-4595-9E57-6E818885751C}" destId="{704BB1FF-AD72-4882-9451-FA0DE8E36F7B}" srcOrd="1" destOrd="0" presId="urn:microsoft.com/office/officeart/2005/8/layout/hierarchy2"/>
    <dgm:cxn modelId="{A0CE364B-9960-435A-AFC4-A5044AF73A4A}" type="presParOf" srcId="{704BB1FF-AD72-4882-9451-FA0DE8E36F7B}" destId="{C1E9DA3F-FC30-4D15-9CB7-1DA3B93C6032}" srcOrd="0" destOrd="0" presId="urn:microsoft.com/office/officeart/2005/8/layout/hierarchy2"/>
    <dgm:cxn modelId="{365CFDB4-9A7D-4623-8AB6-5200EFF47DD3}" type="presParOf" srcId="{704BB1FF-AD72-4882-9451-FA0DE8E36F7B}" destId="{12A7A960-27FF-4BD7-8334-E33B2E9F7A59}" srcOrd="1" destOrd="0" presId="urn:microsoft.com/office/officeart/2005/8/layout/hierarchy2"/>
    <dgm:cxn modelId="{7CA60876-29E8-4D99-90F5-87B7549CE111}" type="presParOf" srcId="{12A7A960-27FF-4BD7-8334-E33B2E9F7A59}" destId="{D23C20A9-0914-4CB8-8C5F-A897ED228687}" srcOrd="0" destOrd="0" presId="urn:microsoft.com/office/officeart/2005/8/layout/hierarchy2"/>
    <dgm:cxn modelId="{163CE51B-9455-45B2-871F-8E0F9CD01272}" type="presParOf" srcId="{D23C20A9-0914-4CB8-8C5F-A897ED228687}" destId="{DA2F166C-A155-4987-A805-F1212DCC658E}" srcOrd="0" destOrd="0" presId="urn:microsoft.com/office/officeart/2005/8/layout/hierarchy2"/>
    <dgm:cxn modelId="{33EB1D00-9874-4368-AC20-DD95D56303A1}" type="presParOf" srcId="{12A7A960-27FF-4BD7-8334-E33B2E9F7A59}" destId="{CA70EE2E-3046-4268-9AA5-4AA6AB6B7140}" srcOrd="1" destOrd="0" presId="urn:microsoft.com/office/officeart/2005/8/layout/hierarchy2"/>
    <dgm:cxn modelId="{9CF2B09B-C561-44DA-BE85-163321C34E94}" type="presParOf" srcId="{CA70EE2E-3046-4268-9AA5-4AA6AB6B7140}" destId="{86096C9D-9A2D-4610-8A64-11CF78600B78}" srcOrd="0" destOrd="0" presId="urn:microsoft.com/office/officeart/2005/8/layout/hierarchy2"/>
    <dgm:cxn modelId="{FDC56121-5AFE-413B-8113-E1D7989278A7}" type="presParOf" srcId="{CA70EE2E-3046-4268-9AA5-4AA6AB6B7140}" destId="{6F27A104-52D1-4D0C-91FB-52E42D80EF71}" srcOrd="1" destOrd="0" presId="urn:microsoft.com/office/officeart/2005/8/layout/hierarchy2"/>
    <dgm:cxn modelId="{86338BC6-EA58-4C8A-8A96-169E53986797}" type="presParOf" srcId="{8400BA68-5100-4857-AF32-8AF7DA4CF743}" destId="{E4FA6CC3-93DB-43AD-AC87-BB1395402E09}" srcOrd="4" destOrd="0" presId="urn:microsoft.com/office/officeart/2005/8/layout/hierarchy2"/>
    <dgm:cxn modelId="{8716B985-0B55-4F77-9A22-3F5C44FD31EA}" type="presParOf" srcId="{E4FA6CC3-93DB-43AD-AC87-BB1395402E09}" destId="{E066F5C8-FCD3-41B7-A446-4B14F0BB1B05}" srcOrd="0" destOrd="0" presId="urn:microsoft.com/office/officeart/2005/8/layout/hierarchy2"/>
    <dgm:cxn modelId="{C360D7C0-DA46-4949-9FB4-9711AEC1E7FF}" type="presParOf" srcId="{8400BA68-5100-4857-AF32-8AF7DA4CF743}" destId="{DA6FE83F-A244-420D-8095-D7A235E51CDD}" srcOrd="5" destOrd="0" presId="urn:microsoft.com/office/officeart/2005/8/layout/hierarchy2"/>
    <dgm:cxn modelId="{7B257E05-B296-4D6C-8BE5-BA00529DB0C2}" type="presParOf" srcId="{DA6FE83F-A244-420D-8095-D7A235E51CDD}" destId="{5B9B0ADF-9FD0-49CD-88BD-DFEEB16641F5}" srcOrd="0" destOrd="0" presId="urn:microsoft.com/office/officeart/2005/8/layout/hierarchy2"/>
    <dgm:cxn modelId="{94F34C4D-74BC-4967-B7AB-B33FF5D28AED}" type="presParOf" srcId="{DA6FE83F-A244-420D-8095-D7A235E51CDD}" destId="{45BE9360-C841-4C0A-8170-36BF16025815}" srcOrd="1" destOrd="0" presId="urn:microsoft.com/office/officeart/2005/8/layout/hierarchy2"/>
    <dgm:cxn modelId="{A12D2674-420A-4CD7-B2AE-033C1178CC6A}" type="presParOf" srcId="{45BE9360-C841-4C0A-8170-36BF16025815}" destId="{098C6F1A-CC8E-4724-8CB3-8F937F0437AD}" srcOrd="0" destOrd="0" presId="urn:microsoft.com/office/officeart/2005/8/layout/hierarchy2"/>
    <dgm:cxn modelId="{085B20C1-718E-4C2D-A5BE-4C6E66E8B081}" type="presParOf" srcId="{098C6F1A-CC8E-4724-8CB3-8F937F0437AD}" destId="{38415C9C-D110-463D-A379-5BF170B107C0}" srcOrd="0" destOrd="0" presId="urn:microsoft.com/office/officeart/2005/8/layout/hierarchy2"/>
    <dgm:cxn modelId="{44E6E0A5-16F8-428C-B2AF-9E066F75D6BF}" type="presParOf" srcId="{45BE9360-C841-4C0A-8170-36BF16025815}" destId="{201B4DD4-09F1-4B62-A8D2-BDB7C23A55E3}" srcOrd="1" destOrd="0" presId="urn:microsoft.com/office/officeart/2005/8/layout/hierarchy2"/>
    <dgm:cxn modelId="{740E3852-FE63-4532-B6CF-B73A0FF4A34D}" type="presParOf" srcId="{201B4DD4-09F1-4B62-A8D2-BDB7C23A55E3}" destId="{DE7332FD-85D6-4B91-B895-822808D96BE2}" srcOrd="0" destOrd="0" presId="urn:microsoft.com/office/officeart/2005/8/layout/hierarchy2"/>
    <dgm:cxn modelId="{A5456E28-2B4B-4DF4-9BE9-DF6BEC933110}" type="presParOf" srcId="{201B4DD4-09F1-4B62-A8D2-BDB7C23A55E3}" destId="{46A6EC02-255D-4565-9D5E-3EDCE7009EEB}" srcOrd="1" destOrd="0" presId="urn:microsoft.com/office/officeart/2005/8/layout/hierarchy2"/>
    <dgm:cxn modelId="{F292F29C-15B6-4653-BE8D-7EA4575F2A9C}" type="presParOf" srcId="{46A6EC02-255D-4565-9D5E-3EDCE7009EEB}" destId="{B05C5B14-054F-478E-BC94-39C641D4ED6A}" srcOrd="0" destOrd="0" presId="urn:microsoft.com/office/officeart/2005/8/layout/hierarchy2"/>
    <dgm:cxn modelId="{E151E6C2-5094-4327-97E8-F54F4E35A8E1}" type="presParOf" srcId="{B05C5B14-054F-478E-BC94-39C641D4ED6A}" destId="{E25FA239-829D-43EF-9C11-E4393B6AA6EA}" srcOrd="0" destOrd="0" presId="urn:microsoft.com/office/officeart/2005/8/layout/hierarchy2"/>
    <dgm:cxn modelId="{BF0D986E-7B00-463E-AF50-F9F8CEDC5090}" type="presParOf" srcId="{46A6EC02-255D-4565-9D5E-3EDCE7009EEB}" destId="{9069292B-B8E1-4F49-ADA2-841D77DCA58C}" srcOrd="1" destOrd="0" presId="urn:microsoft.com/office/officeart/2005/8/layout/hierarchy2"/>
    <dgm:cxn modelId="{02EC01A1-262F-48CB-A293-CFCFBDB96598}" type="presParOf" srcId="{9069292B-B8E1-4F49-ADA2-841D77DCA58C}" destId="{5C68139F-CCDF-4107-947C-01998283742C}" srcOrd="0" destOrd="0" presId="urn:microsoft.com/office/officeart/2005/8/layout/hierarchy2"/>
    <dgm:cxn modelId="{A4E3A55D-6451-4A28-882A-653C47AD53AB}" type="presParOf" srcId="{9069292B-B8E1-4F49-ADA2-841D77DCA58C}" destId="{B43162A9-9E75-4C58-A9E3-8D0C8A94EB48}" srcOrd="1" destOrd="0" presId="urn:microsoft.com/office/officeart/2005/8/layout/hierarchy2"/>
    <dgm:cxn modelId="{824D9318-C5A3-492E-A057-0BC1C6EF071C}" type="presParOf" srcId="{49037455-84FF-4497-8041-B28195251535}" destId="{575C4303-580F-4D73-8681-0CADF0A5E1E5}" srcOrd="1" destOrd="0" presId="urn:microsoft.com/office/officeart/2005/8/layout/hierarchy2"/>
    <dgm:cxn modelId="{3B4B6096-A627-4E91-9922-0D8B6C101DE6}" type="presParOf" srcId="{575C4303-580F-4D73-8681-0CADF0A5E1E5}" destId="{AA6B2939-36E9-4D34-A4EB-B631C9835203}" srcOrd="0" destOrd="0" presId="urn:microsoft.com/office/officeart/2005/8/layout/hierarchy2"/>
    <dgm:cxn modelId="{8476B01A-4FF9-44D9-9534-1C1EF698F4A6}" type="presParOf" srcId="{575C4303-580F-4D73-8681-0CADF0A5E1E5}" destId="{0D37726C-2ED5-406F-891C-B6FDAD9606B9}" srcOrd="1" destOrd="0" presId="urn:microsoft.com/office/officeart/2005/8/layout/hierarchy2"/>
    <dgm:cxn modelId="{8766E8E2-305A-4B7B-AAEE-14DB18400CAE}" type="presParOf" srcId="{0D37726C-2ED5-406F-891C-B6FDAD9606B9}" destId="{E7037966-861B-4DD3-B2B9-1B75D9AD86DB}" srcOrd="0" destOrd="0" presId="urn:microsoft.com/office/officeart/2005/8/layout/hierarchy2"/>
    <dgm:cxn modelId="{F8A7FE4A-9756-45D1-9ECF-9A79E2A17F72}" type="presParOf" srcId="{E7037966-861B-4DD3-B2B9-1B75D9AD86DB}" destId="{1CF9C28A-510C-4263-AF89-4B6BD923EF0C}" srcOrd="0" destOrd="0" presId="urn:microsoft.com/office/officeart/2005/8/layout/hierarchy2"/>
    <dgm:cxn modelId="{CD1F6A45-CC29-4A26-A4B0-F14D0A273478}" type="presParOf" srcId="{0D37726C-2ED5-406F-891C-B6FDAD9606B9}" destId="{F7AC6E4A-E3CC-4D44-BF1C-1172BE899A38}" srcOrd="1" destOrd="0" presId="urn:microsoft.com/office/officeart/2005/8/layout/hierarchy2"/>
    <dgm:cxn modelId="{9047F31D-899F-4CC8-A99E-B532D216D92D}" type="presParOf" srcId="{F7AC6E4A-E3CC-4D44-BF1C-1172BE899A38}" destId="{9929B02A-BCC4-482E-BFD5-C2B4F2FE81BD}" srcOrd="0" destOrd="0" presId="urn:microsoft.com/office/officeart/2005/8/layout/hierarchy2"/>
    <dgm:cxn modelId="{6141BA89-55F7-4E2B-BF66-FDDF82D3BAA9}" type="presParOf" srcId="{F7AC6E4A-E3CC-4D44-BF1C-1172BE899A38}" destId="{AF313491-D8C8-4F70-A3F9-43CA7ED9B77F}" srcOrd="1" destOrd="0" presId="urn:microsoft.com/office/officeart/2005/8/layout/hierarchy2"/>
    <dgm:cxn modelId="{3083565B-E05D-4C8F-995F-0118E794ED42}" type="presParOf" srcId="{0D37726C-2ED5-406F-891C-B6FDAD9606B9}" destId="{C4B4F589-9109-4916-9051-1CE68E1DBAE1}" srcOrd="2" destOrd="0" presId="urn:microsoft.com/office/officeart/2005/8/layout/hierarchy2"/>
    <dgm:cxn modelId="{8710F5F0-BE37-43B6-ACB7-FB2DE010547E}" type="presParOf" srcId="{C4B4F589-9109-4916-9051-1CE68E1DBAE1}" destId="{5D7C26B7-0769-422C-A303-EB0913C84DCC}" srcOrd="0" destOrd="0" presId="urn:microsoft.com/office/officeart/2005/8/layout/hierarchy2"/>
    <dgm:cxn modelId="{5066974E-4E9F-4358-ABF3-8173759855BC}" type="presParOf" srcId="{0D37726C-2ED5-406F-891C-B6FDAD9606B9}" destId="{0208D8F9-C717-4609-A785-94128F6CE7B4}" srcOrd="3" destOrd="0" presId="urn:microsoft.com/office/officeart/2005/8/layout/hierarchy2"/>
    <dgm:cxn modelId="{B52DEC34-77CB-4738-8E10-AA2BC66A06B6}" type="presParOf" srcId="{0208D8F9-C717-4609-A785-94128F6CE7B4}" destId="{E1D7DEA8-CFA1-4ACE-9C4B-29B9A82EDE55}" srcOrd="0" destOrd="0" presId="urn:microsoft.com/office/officeart/2005/8/layout/hierarchy2"/>
    <dgm:cxn modelId="{0A133CA9-A20B-4232-8E8A-348F567A4CE9}" type="presParOf" srcId="{0208D8F9-C717-4609-A785-94128F6CE7B4}" destId="{A11B3036-B94D-4F52-94DF-E95A1E8ADC47}" srcOrd="1" destOrd="0" presId="urn:microsoft.com/office/officeart/2005/8/layout/hierarchy2"/>
    <dgm:cxn modelId="{5DF4E168-506B-4538-A77E-6909A0271B70}" type="presParOf" srcId="{49037455-84FF-4497-8041-B28195251535}" destId="{62A7C96F-AC71-4D46-B99E-BA11B34EC5B7}" srcOrd="2" destOrd="0" presId="urn:microsoft.com/office/officeart/2005/8/layout/hierarchy2"/>
    <dgm:cxn modelId="{898C252A-32E6-4549-9D86-75F42E46DD67}" type="presParOf" srcId="{62A7C96F-AC71-4D46-B99E-BA11B34EC5B7}" destId="{64DD46AA-7E9A-46C1-83E1-2EB7FF869BA6}" srcOrd="0" destOrd="0" presId="urn:microsoft.com/office/officeart/2005/8/layout/hierarchy2"/>
    <dgm:cxn modelId="{86C71FA2-1B13-44FB-B51B-2F106B1C7E68}" type="presParOf" srcId="{62A7C96F-AC71-4D46-B99E-BA11B34EC5B7}" destId="{2C0DA148-8B78-42B1-9767-C18751EF03F3}" srcOrd="1" destOrd="0" presId="urn:microsoft.com/office/officeart/2005/8/layout/hierarchy2"/>
    <dgm:cxn modelId="{63F38FFB-F33B-464A-92A5-91024CC8E58B}" type="presParOf" srcId="{2C0DA148-8B78-42B1-9767-C18751EF03F3}" destId="{2A315830-0567-4020-BE55-0E408DAC9C25}" srcOrd="0" destOrd="0" presId="urn:microsoft.com/office/officeart/2005/8/layout/hierarchy2"/>
    <dgm:cxn modelId="{4AF9EF7E-11B7-4203-9444-0841BE69F5C1}" type="presParOf" srcId="{2A315830-0567-4020-BE55-0E408DAC9C25}" destId="{22458C9A-8C3A-4DEB-83FC-E9508A82C6DC}" srcOrd="0" destOrd="0" presId="urn:microsoft.com/office/officeart/2005/8/layout/hierarchy2"/>
    <dgm:cxn modelId="{29F8A437-DC0F-4F74-8030-D7574768F2CD}" type="presParOf" srcId="{2C0DA148-8B78-42B1-9767-C18751EF03F3}" destId="{80A80348-B1CF-41E0-8994-991631A927F8}" srcOrd="1" destOrd="0" presId="urn:microsoft.com/office/officeart/2005/8/layout/hierarchy2"/>
    <dgm:cxn modelId="{CE67D8CF-E384-436E-ABA0-A721FEF7AAC3}" type="presParOf" srcId="{80A80348-B1CF-41E0-8994-991631A927F8}" destId="{5BF1EA64-3225-4F6D-84E9-5C39D8814B87}" srcOrd="0" destOrd="0" presId="urn:microsoft.com/office/officeart/2005/8/layout/hierarchy2"/>
    <dgm:cxn modelId="{D38935A7-FA5E-4240-95C9-1FC4D61E5278}" type="presParOf" srcId="{80A80348-B1CF-41E0-8994-991631A927F8}" destId="{78178842-01D5-485C-AE8F-BE5A0383E194}" srcOrd="1" destOrd="0" presId="urn:microsoft.com/office/officeart/2005/8/layout/hierarchy2"/>
    <dgm:cxn modelId="{61549650-8872-446C-BAE9-AF32670EBA21}" type="presParOf" srcId="{2C0DA148-8B78-42B1-9767-C18751EF03F3}" destId="{5EBDFF5D-EA0C-4896-A15B-C0B8EBBC3603}" srcOrd="2" destOrd="0" presId="urn:microsoft.com/office/officeart/2005/8/layout/hierarchy2"/>
    <dgm:cxn modelId="{80FD9679-B1E9-4ACE-B829-80E3BE769D3B}" type="presParOf" srcId="{5EBDFF5D-EA0C-4896-A15B-C0B8EBBC3603}" destId="{B9D5ABA1-AA18-47CA-8E9F-B05ABA01B6EF}" srcOrd="0" destOrd="0" presId="urn:microsoft.com/office/officeart/2005/8/layout/hierarchy2"/>
    <dgm:cxn modelId="{D2C2FDCA-CF0F-4251-A1C4-13ACDC7FF5DE}" type="presParOf" srcId="{2C0DA148-8B78-42B1-9767-C18751EF03F3}" destId="{DE664F5B-6F66-4AAA-89E9-2A636C8BAB74}" srcOrd="3" destOrd="0" presId="urn:microsoft.com/office/officeart/2005/8/layout/hierarchy2"/>
    <dgm:cxn modelId="{81FBC391-5005-4629-B07F-076069071CB4}" type="presParOf" srcId="{DE664F5B-6F66-4AAA-89E9-2A636C8BAB74}" destId="{BCE91FB5-2B44-46F6-8934-324DD72224B2}" srcOrd="0" destOrd="0" presId="urn:microsoft.com/office/officeart/2005/8/layout/hierarchy2"/>
    <dgm:cxn modelId="{123A369D-261D-41EB-B34F-A9B70618131A}" type="presParOf" srcId="{DE664F5B-6F66-4AAA-89E9-2A636C8BAB74}" destId="{642E695A-8C58-4B40-BE11-A73C2DB7A8CE}" srcOrd="1" destOrd="0" presId="urn:microsoft.com/office/officeart/2005/8/layout/hierarchy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FD993A-6C06-475D-B817-ECC5F8288807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pPr rtl="1"/>
          <a:endParaRPr lang="fa-IR"/>
        </a:p>
      </dgm:t>
    </dgm:pt>
    <dgm:pt modelId="{9A244715-8A50-4E41-8C9E-28F791498C7E}">
      <dgm:prSet/>
      <dgm:spPr/>
      <dgm:t>
        <a:bodyPr/>
        <a:lstStyle/>
        <a:p>
          <a:pPr rtl="1"/>
          <a:r>
            <a:rPr lang="fa-IR" smtClean="0">
              <a:cs typeface="B Koodak" pitchFamily="2" charset="-78"/>
            </a:rPr>
            <a:t>عقل</a:t>
          </a:r>
          <a:endParaRPr lang="fa-IR" dirty="0">
            <a:cs typeface="B Koodak" pitchFamily="2" charset="-78"/>
          </a:endParaRPr>
        </a:p>
      </dgm:t>
    </dgm:pt>
    <dgm:pt modelId="{00976068-CFC2-4D68-84A9-08F95B39D9AE}" type="parTrans" cxnId="{EEE67192-D2C2-4D0C-BEF4-609F4C4F9B8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8D5E8E1F-97F1-437C-8581-C9F386E8DF12}" type="sibTrans" cxnId="{EEE67192-D2C2-4D0C-BEF4-609F4C4F9B8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76F03F2A-AE99-408F-8AEE-6E79DFDD6A3C}">
      <dgm:prSet/>
      <dgm:spPr/>
      <dgm:t>
        <a:bodyPr/>
        <a:lstStyle/>
        <a:p>
          <a:pPr rtl="1"/>
          <a:r>
            <a:rPr lang="fa-IR" dirty="0" smtClean="0">
              <a:cs typeface="B Koodak" pitchFamily="2" charset="-78"/>
            </a:rPr>
            <a:t>اراده </a:t>
          </a:r>
          <a:endParaRPr lang="fa-IR" dirty="0">
            <a:cs typeface="B Koodak" pitchFamily="2" charset="-78"/>
          </a:endParaRPr>
        </a:p>
      </dgm:t>
    </dgm:pt>
    <dgm:pt modelId="{60AFD339-B766-4D3B-BB96-04BC9C2C18C6}" type="parTrans" cxnId="{D7A696B6-78EF-4E12-B1B2-63C16A44D77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8E261DED-0095-4608-96C9-ABAA14195997}" type="sibTrans" cxnId="{D7A696B6-78EF-4E12-B1B2-63C16A44D77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3D05CE3-84CA-4096-8DB8-5A8F187648A4}">
      <dgm:prSet/>
      <dgm:spPr/>
      <dgm:t>
        <a:bodyPr/>
        <a:lstStyle/>
        <a:p>
          <a:pPr rtl="1"/>
          <a:r>
            <a:rPr lang="fa-IR" smtClean="0">
              <a:cs typeface="B Koodak" pitchFamily="2" charset="-78"/>
            </a:rPr>
            <a:t>عمل انسانی</a:t>
          </a:r>
          <a:endParaRPr lang="fa-IR" dirty="0">
            <a:cs typeface="B Koodak" pitchFamily="2" charset="-78"/>
          </a:endParaRPr>
        </a:p>
      </dgm:t>
    </dgm:pt>
    <dgm:pt modelId="{57DE93F0-98B7-4DC5-A380-7D717C57DE5B}" type="parTrans" cxnId="{78B4D8F8-8BAD-4CC7-8CFF-A3AF84E0638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BEC6D96-0513-47E2-8EB9-36B6B9A4E2C7}" type="sibTrans" cxnId="{78B4D8F8-8BAD-4CC7-8CFF-A3AF84E0638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A9A7523-9BE0-464F-88E1-9A6DE1320F91}">
      <dgm:prSet/>
      <dgm:spPr/>
      <dgm:t>
        <a:bodyPr/>
        <a:lstStyle/>
        <a:p>
          <a:pPr rtl="1"/>
          <a:r>
            <a:rPr lang="fa-IR" smtClean="0">
              <a:cs typeface="B Koodak" pitchFamily="2" charset="-78"/>
            </a:rPr>
            <a:t>کمال</a:t>
          </a:r>
          <a:endParaRPr lang="fa-IR" dirty="0">
            <a:cs typeface="B Koodak" pitchFamily="2" charset="-78"/>
          </a:endParaRPr>
        </a:p>
      </dgm:t>
    </dgm:pt>
    <dgm:pt modelId="{730E8C7A-8E85-4383-8BF4-22AC6FC28978}" type="parTrans" cxnId="{94188790-A135-4109-8D33-0100ED1EDBE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987B0364-73E3-4116-B20C-FB2ED2620DD3}" type="sibTrans" cxnId="{94188790-A135-4109-8D33-0100ED1EDBE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F236F12E-AC4F-4A42-B818-9EFDEC14BDBF}" type="pres">
      <dgm:prSet presAssocID="{9EFD993A-6C06-475D-B817-ECC5F8288807}" presName="CompostProcess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2B6A62F-A1F3-4247-B705-7BC61EFBC02D}" type="pres">
      <dgm:prSet presAssocID="{9EFD993A-6C06-475D-B817-ECC5F8288807}" presName="arrow" presStyleLbl="bgShp" presStyleIdx="0" presStyleCnt="1"/>
      <dgm:spPr/>
      <dgm:t>
        <a:bodyPr/>
        <a:lstStyle/>
        <a:p>
          <a:pPr rtl="1"/>
          <a:endParaRPr lang="fa-IR"/>
        </a:p>
      </dgm:t>
    </dgm:pt>
    <dgm:pt modelId="{FEE59A90-488F-44BE-9950-AF2A81D7B4EF}" type="pres">
      <dgm:prSet presAssocID="{9EFD993A-6C06-475D-B817-ECC5F8288807}" presName="linearProcess" presStyleCnt="0"/>
      <dgm:spPr/>
      <dgm:t>
        <a:bodyPr/>
        <a:lstStyle/>
        <a:p>
          <a:pPr rtl="1"/>
          <a:endParaRPr lang="fa-IR"/>
        </a:p>
      </dgm:t>
    </dgm:pt>
    <dgm:pt modelId="{4E4A0DA8-D072-4347-896E-8E695FC2FA12}" type="pres">
      <dgm:prSet presAssocID="{9A244715-8A50-4E41-8C9E-28F791498C7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6780CB5-53DF-4676-8FAE-5FD5A7C5BB52}" type="pres">
      <dgm:prSet presAssocID="{8D5E8E1F-97F1-437C-8581-C9F386E8DF12}" presName="sibTrans" presStyleCnt="0"/>
      <dgm:spPr/>
      <dgm:t>
        <a:bodyPr/>
        <a:lstStyle/>
        <a:p>
          <a:pPr rtl="1"/>
          <a:endParaRPr lang="fa-IR"/>
        </a:p>
      </dgm:t>
    </dgm:pt>
    <dgm:pt modelId="{A17E5D8B-F96F-41C1-8AE7-867ADC6FADC7}" type="pres">
      <dgm:prSet presAssocID="{76F03F2A-AE99-408F-8AEE-6E79DFDD6A3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D4E529-50B3-443A-BED4-EFCA5A317272}" type="pres">
      <dgm:prSet presAssocID="{8E261DED-0095-4608-96C9-ABAA14195997}" presName="sibTrans" presStyleCnt="0"/>
      <dgm:spPr/>
      <dgm:t>
        <a:bodyPr/>
        <a:lstStyle/>
        <a:p>
          <a:pPr rtl="1"/>
          <a:endParaRPr lang="fa-IR"/>
        </a:p>
      </dgm:t>
    </dgm:pt>
    <dgm:pt modelId="{BF8CEAF2-D1E4-4382-BEB8-B506D7CAB4C9}" type="pres">
      <dgm:prSet presAssocID="{B3D05CE3-84CA-4096-8DB8-5A8F187648A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4E2AE71-EF64-4ADD-B23A-CFAA6A3F2996}" type="pres">
      <dgm:prSet presAssocID="{2BEC6D96-0513-47E2-8EB9-36B6B9A4E2C7}" presName="sibTrans" presStyleCnt="0"/>
      <dgm:spPr/>
      <dgm:t>
        <a:bodyPr/>
        <a:lstStyle/>
        <a:p>
          <a:pPr rtl="1"/>
          <a:endParaRPr lang="fa-IR"/>
        </a:p>
      </dgm:t>
    </dgm:pt>
    <dgm:pt modelId="{CCB99655-E2C9-416D-8775-C18F7D24E0AC}" type="pres">
      <dgm:prSet presAssocID="{5A9A7523-9BE0-464F-88E1-9A6DE1320F9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4188790-A135-4109-8D33-0100ED1EDBE9}" srcId="{9EFD993A-6C06-475D-B817-ECC5F8288807}" destId="{5A9A7523-9BE0-464F-88E1-9A6DE1320F91}" srcOrd="3" destOrd="0" parTransId="{730E8C7A-8E85-4383-8BF4-22AC6FC28978}" sibTransId="{987B0364-73E3-4116-B20C-FB2ED2620DD3}"/>
    <dgm:cxn modelId="{EBC62754-6BED-4DFE-987B-5FFBE03C939E}" type="presOf" srcId="{76F03F2A-AE99-408F-8AEE-6E79DFDD6A3C}" destId="{A17E5D8B-F96F-41C1-8AE7-867ADC6FADC7}" srcOrd="0" destOrd="0" presId="urn:microsoft.com/office/officeart/2005/8/layout/hProcess9"/>
    <dgm:cxn modelId="{39A27878-7D7B-49A1-957E-BB0E70BB1D17}" type="presOf" srcId="{9A244715-8A50-4E41-8C9E-28F791498C7E}" destId="{4E4A0DA8-D072-4347-896E-8E695FC2FA12}" srcOrd="0" destOrd="0" presId="urn:microsoft.com/office/officeart/2005/8/layout/hProcess9"/>
    <dgm:cxn modelId="{19D41812-DE95-4CD3-9C78-0CFA53E167A9}" type="presOf" srcId="{9EFD993A-6C06-475D-B817-ECC5F8288807}" destId="{F236F12E-AC4F-4A42-B818-9EFDEC14BDBF}" srcOrd="0" destOrd="0" presId="urn:microsoft.com/office/officeart/2005/8/layout/hProcess9"/>
    <dgm:cxn modelId="{78B4D8F8-8BAD-4CC7-8CFF-A3AF84E06386}" srcId="{9EFD993A-6C06-475D-B817-ECC5F8288807}" destId="{B3D05CE3-84CA-4096-8DB8-5A8F187648A4}" srcOrd="2" destOrd="0" parTransId="{57DE93F0-98B7-4DC5-A380-7D717C57DE5B}" sibTransId="{2BEC6D96-0513-47E2-8EB9-36B6B9A4E2C7}"/>
    <dgm:cxn modelId="{EEE67192-D2C2-4D0C-BEF4-609F4C4F9B8E}" srcId="{9EFD993A-6C06-475D-B817-ECC5F8288807}" destId="{9A244715-8A50-4E41-8C9E-28F791498C7E}" srcOrd="0" destOrd="0" parTransId="{00976068-CFC2-4D68-84A9-08F95B39D9AE}" sibTransId="{8D5E8E1F-97F1-437C-8581-C9F386E8DF12}"/>
    <dgm:cxn modelId="{5CD4DA36-C87C-4CA3-B68E-9887E93114FD}" type="presOf" srcId="{5A9A7523-9BE0-464F-88E1-9A6DE1320F91}" destId="{CCB99655-E2C9-416D-8775-C18F7D24E0AC}" srcOrd="0" destOrd="0" presId="urn:microsoft.com/office/officeart/2005/8/layout/hProcess9"/>
    <dgm:cxn modelId="{D7A696B6-78EF-4E12-B1B2-63C16A44D773}" srcId="{9EFD993A-6C06-475D-B817-ECC5F8288807}" destId="{76F03F2A-AE99-408F-8AEE-6E79DFDD6A3C}" srcOrd="1" destOrd="0" parTransId="{60AFD339-B766-4D3B-BB96-04BC9C2C18C6}" sibTransId="{8E261DED-0095-4608-96C9-ABAA14195997}"/>
    <dgm:cxn modelId="{37528613-794E-49A7-BF88-DEB79951C24A}" type="presOf" srcId="{B3D05CE3-84CA-4096-8DB8-5A8F187648A4}" destId="{BF8CEAF2-D1E4-4382-BEB8-B506D7CAB4C9}" srcOrd="0" destOrd="0" presId="urn:microsoft.com/office/officeart/2005/8/layout/hProcess9"/>
    <dgm:cxn modelId="{68CCE3C6-DA02-4A0B-8C52-6682745FCF4A}" type="presParOf" srcId="{F236F12E-AC4F-4A42-B818-9EFDEC14BDBF}" destId="{E2B6A62F-A1F3-4247-B705-7BC61EFBC02D}" srcOrd="0" destOrd="0" presId="urn:microsoft.com/office/officeart/2005/8/layout/hProcess9"/>
    <dgm:cxn modelId="{EF642349-AF8E-4619-AD7B-D9099BFB8BD5}" type="presParOf" srcId="{F236F12E-AC4F-4A42-B818-9EFDEC14BDBF}" destId="{FEE59A90-488F-44BE-9950-AF2A81D7B4EF}" srcOrd="1" destOrd="0" presId="urn:microsoft.com/office/officeart/2005/8/layout/hProcess9"/>
    <dgm:cxn modelId="{DFBDF29D-8458-4DFA-8BE2-C9ABA613409F}" type="presParOf" srcId="{FEE59A90-488F-44BE-9950-AF2A81D7B4EF}" destId="{4E4A0DA8-D072-4347-896E-8E695FC2FA12}" srcOrd="0" destOrd="0" presId="urn:microsoft.com/office/officeart/2005/8/layout/hProcess9"/>
    <dgm:cxn modelId="{F1000975-D708-4EBF-94E4-8E84156B2107}" type="presParOf" srcId="{FEE59A90-488F-44BE-9950-AF2A81D7B4EF}" destId="{56780CB5-53DF-4676-8FAE-5FD5A7C5BB52}" srcOrd="1" destOrd="0" presId="urn:microsoft.com/office/officeart/2005/8/layout/hProcess9"/>
    <dgm:cxn modelId="{7D8D540A-7D59-4D27-9087-558F904C5B35}" type="presParOf" srcId="{FEE59A90-488F-44BE-9950-AF2A81D7B4EF}" destId="{A17E5D8B-F96F-41C1-8AE7-867ADC6FADC7}" srcOrd="2" destOrd="0" presId="urn:microsoft.com/office/officeart/2005/8/layout/hProcess9"/>
    <dgm:cxn modelId="{003D6C8C-75CB-431C-8457-2530B58A80D1}" type="presParOf" srcId="{FEE59A90-488F-44BE-9950-AF2A81D7B4EF}" destId="{59D4E529-50B3-443A-BED4-EFCA5A317272}" srcOrd="3" destOrd="0" presId="urn:microsoft.com/office/officeart/2005/8/layout/hProcess9"/>
    <dgm:cxn modelId="{EC933CCD-88C6-4268-A0A7-11A1E0F689A9}" type="presParOf" srcId="{FEE59A90-488F-44BE-9950-AF2A81D7B4EF}" destId="{BF8CEAF2-D1E4-4382-BEB8-B506D7CAB4C9}" srcOrd="4" destOrd="0" presId="urn:microsoft.com/office/officeart/2005/8/layout/hProcess9"/>
    <dgm:cxn modelId="{C93F8325-602B-475E-87EB-7FBA71047036}" type="presParOf" srcId="{FEE59A90-488F-44BE-9950-AF2A81D7B4EF}" destId="{E4E2AE71-EF64-4ADD-B23A-CFAA6A3F2996}" srcOrd="5" destOrd="0" presId="urn:microsoft.com/office/officeart/2005/8/layout/hProcess9"/>
    <dgm:cxn modelId="{2FE78DC6-B354-468E-B67E-EA6D7427E870}" type="presParOf" srcId="{FEE59A90-488F-44BE-9950-AF2A81D7B4EF}" destId="{CCB99655-E2C9-416D-8775-C18F7D24E0AC}" srcOrd="6" destOrd="0" presId="urn:microsoft.com/office/officeart/2005/8/layout/hProcess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1BAE9B-5DFE-4C5E-8228-05E7F0407CCD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4C17EC98-B25A-4102-BB40-629EF9C16C5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تفاوت عقل عملی با عقل نظری</a:t>
          </a:r>
          <a:endParaRPr lang="fa-IR" sz="1600" dirty="0">
            <a:cs typeface="B Koodak" pitchFamily="2" charset="-78"/>
          </a:endParaRPr>
        </a:p>
      </dgm:t>
    </dgm:pt>
    <dgm:pt modelId="{84BE5AE5-F11E-4778-901A-9FBE35071F52}" type="parTrans" cxnId="{1F882E89-CE0C-491C-997A-AFD1568945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A8D698-6C64-4E48-86DB-3F543767B21F}" type="sibTrans" cxnId="{1F882E89-CE0C-491C-997A-AFD1568945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4671FA-82E7-4E99-B892-FA9DD3F1356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ما ینبغی ان یعمل را می شناسد</a:t>
          </a:r>
          <a:endParaRPr lang="fa-IR" sz="1600" dirty="0">
            <a:cs typeface="B Koodak" pitchFamily="2" charset="-78"/>
          </a:endParaRPr>
        </a:p>
      </dgm:t>
    </dgm:pt>
    <dgm:pt modelId="{A5523D2D-E0EC-47DF-803A-6DF359681B92}" type="parTrans" cxnId="{19C1F12B-C9A2-44C3-BF27-38B9B2FE5A3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E7576C-8DDE-46F1-9685-AF098E57D280}" type="sibTrans" cxnId="{19C1F12B-C9A2-44C3-BF27-38B9B2FE5A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B65838-4099-4632-847E-B7B244CF6C0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 عقل عملی است</a:t>
          </a:r>
          <a:endParaRPr lang="fa-IR" sz="1600" dirty="0">
            <a:cs typeface="B Koodak" pitchFamily="2" charset="-78"/>
          </a:endParaRPr>
        </a:p>
      </dgm:t>
    </dgm:pt>
    <dgm:pt modelId="{3111EB48-0F63-4AE8-8433-C7EA409A45A8}" type="parTrans" cxnId="{1B1546CA-8C06-4DA4-8403-4771DCCBE70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F07BD9-AF6E-4F22-B75E-690EA00249C9}" type="sibTrans" cxnId="{1B1546CA-8C06-4DA4-8403-4771DCCBE70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70A10B-DE36-4146-B35A-14B6F9E7F58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ما ینبغی ان یعلم را می شناسد</a:t>
          </a:r>
          <a:endParaRPr lang="fa-IR" sz="1600" dirty="0">
            <a:cs typeface="B Koodak" pitchFamily="2" charset="-78"/>
          </a:endParaRPr>
        </a:p>
      </dgm:t>
    </dgm:pt>
    <dgm:pt modelId="{87C89EAA-565E-4033-B3F4-094BF502C5E7}" type="parTrans" cxnId="{FDAF0286-33ED-44A9-9ACE-C0EA2F285BD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266EB4-C123-4E87-8F38-93ACCD64E062}" type="sibTrans" cxnId="{FDAF0286-33ED-44A9-9ACE-C0EA2F285B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9BE050-ABA6-4413-9217-E99EF1E14C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 عقل نظری است</a:t>
          </a:r>
          <a:endParaRPr lang="fa-IR" sz="1600" dirty="0">
            <a:cs typeface="B Koodak" pitchFamily="2" charset="-78"/>
          </a:endParaRPr>
        </a:p>
      </dgm:t>
    </dgm:pt>
    <dgm:pt modelId="{A9A84FEB-F9A7-4080-9F10-B970C16A35F9}" type="parTrans" cxnId="{B186F0F3-87D5-4763-8CAD-C85A714C1B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D94584-196E-43AD-A071-C23B73B8C83D}" type="sibTrans" cxnId="{B186F0F3-87D5-4763-8CAD-C85A714C1B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069425-5A86-4152-9AD2-E2D1B9824BA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قوه عاقله</a:t>
          </a:r>
          <a:endParaRPr lang="fa-IR" sz="1600" dirty="0">
            <a:cs typeface="B Koodak" pitchFamily="2" charset="-78"/>
          </a:endParaRPr>
        </a:p>
      </dgm:t>
    </dgm:pt>
    <dgm:pt modelId="{EDD0B8E3-95BE-4719-AA6C-C6AEC0469F49}" type="parTrans" cxnId="{225FF1A0-A4EC-4215-9DEA-23264C8661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C0D8AD-3258-4298-87AB-A8EAF15EA303}" type="sibTrans" cxnId="{225FF1A0-A4EC-4215-9DEA-23264C8661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210841-66A3-4A90-8E5B-5E7B8FB331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D385AEBC-9A74-4857-A339-B36DC067D3F2}" type="parTrans" cxnId="{D514F5A4-21A4-405C-BB11-38B0BBEE27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73F7C1-138C-4D49-BB9E-2359CE06558C}" type="sibTrans" cxnId="{D514F5A4-21A4-405C-BB11-38B0BBEE273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EF22BF-541D-4B39-90D6-05307CAF3B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آدمی دو عقل ندارد بلکه قوه عاقله او دو نوع از مدرکات را درک می کند</a:t>
          </a:r>
          <a:endParaRPr lang="fa-IR" sz="1600" dirty="0">
            <a:cs typeface="B Koodak" pitchFamily="2" charset="-78"/>
          </a:endParaRPr>
        </a:p>
      </dgm:t>
    </dgm:pt>
    <dgm:pt modelId="{4D21C4BB-E7C2-42D6-B604-79766113E885}" type="parTrans" cxnId="{69949BB1-5745-4CA4-9DA2-6475EA345EF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65E3B4-46E0-41D0-BE51-43D45F3DDE74}" type="sibTrans" cxnId="{69949BB1-5745-4CA4-9DA2-6475EA345E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CA90FE-45E4-486B-9278-6CCCB3C419B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تعدد عقل به تعدد مدرکات است نه به تعدد قوه</a:t>
          </a:r>
          <a:endParaRPr lang="fa-IR" sz="1600" dirty="0">
            <a:cs typeface="B Koodak" pitchFamily="2" charset="-78"/>
          </a:endParaRPr>
        </a:p>
      </dgm:t>
    </dgm:pt>
    <dgm:pt modelId="{F7FCC8BB-8629-4E9E-85BC-D5CF4112392A}" type="parTrans" cxnId="{8E9FE2B7-FCE5-4486-9421-D73AD2FAB3D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14CE34-BE30-4F2F-9C57-082A822F690B}" type="sibTrans" cxnId="{8E9FE2B7-FCE5-4486-9421-D73AD2FAB3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173BC8-3BB7-4B38-A207-455E75415182}" type="pres">
      <dgm:prSet presAssocID="{601BAE9B-5DFE-4C5E-8228-05E7F0407CC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3A4CEE1-0CE3-4224-997D-F014D32BDF1E}" type="pres">
      <dgm:prSet presAssocID="{4C17EC98-B25A-4102-BB40-629EF9C16C55}" presName="root1" presStyleCnt="0"/>
      <dgm:spPr/>
      <dgm:t>
        <a:bodyPr/>
        <a:lstStyle/>
        <a:p>
          <a:pPr rtl="1"/>
          <a:endParaRPr lang="fa-IR"/>
        </a:p>
      </dgm:t>
    </dgm:pt>
    <dgm:pt modelId="{DB91B9A0-9356-4043-9780-C8F96B454F0C}" type="pres">
      <dgm:prSet presAssocID="{4C17EC98-B25A-4102-BB40-629EF9C16C55}" presName="LevelOneTextNode" presStyleLbl="node0" presStyleIdx="0" presStyleCnt="3" custScaleX="220736" custScaleY="652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7D7963-A53D-4666-A3F2-7E5BD4995A20}" type="pres">
      <dgm:prSet presAssocID="{4C17EC98-B25A-4102-BB40-629EF9C16C55}" presName="level2hierChild" presStyleCnt="0"/>
      <dgm:spPr/>
      <dgm:t>
        <a:bodyPr/>
        <a:lstStyle/>
        <a:p>
          <a:pPr rtl="1"/>
          <a:endParaRPr lang="fa-IR"/>
        </a:p>
      </dgm:t>
    </dgm:pt>
    <dgm:pt modelId="{3D32E0AC-ABEA-47FF-AD1F-0FBEBBE6E396}" type="pres">
      <dgm:prSet presAssocID="{83069425-5A86-4152-9AD2-E2D1B9824BA2}" presName="root1" presStyleCnt="0"/>
      <dgm:spPr/>
      <dgm:t>
        <a:bodyPr/>
        <a:lstStyle/>
        <a:p>
          <a:pPr rtl="1"/>
          <a:endParaRPr lang="fa-IR"/>
        </a:p>
      </dgm:t>
    </dgm:pt>
    <dgm:pt modelId="{F8A133FB-D9F9-4C6F-943B-15CBC1CCDA01}" type="pres">
      <dgm:prSet presAssocID="{83069425-5A86-4152-9AD2-E2D1B9824BA2}" presName="LevelOneTextNode" presStyleLbl="node0" presStyleIdx="1" presStyleCnt="3" custScaleX="55079" custScaleY="741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44EBD1-EE41-435D-89D9-204890912261}" type="pres">
      <dgm:prSet presAssocID="{83069425-5A86-4152-9AD2-E2D1B9824BA2}" presName="level2hierChild" presStyleCnt="0"/>
      <dgm:spPr/>
      <dgm:t>
        <a:bodyPr/>
        <a:lstStyle/>
        <a:p>
          <a:pPr rtl="1"/>
          <a:endParaRPr lang="fa-IR"/>
        </a:p>
      </dgm:t>
    </dgm:pt>
    <dgm:pt modelId="{39B00B3A-FA6C-4EA1-BAB7-21C4FF09FB17}" type="pres">
      <dgm:prSet presAssocID="{A5523D2D-E0EC-47DF-803A-6DF359681B92}" presName="conn2-1" presStyleLbl="parChTrans1D2" presStyleIdx="0" presStyleCnt="3" custScaleX="2000000"/>
      <dgm:spPr/>
      <dgm:t>
        <a:bodyPr/>
        <a:lstStyle/>
        <a:p>
          <a:pPr rtl="1"/>
          <a:endParaRPr lang="fa-IR"/>
        </a:p>
      </dgm:t>
    </dgm:pt>
    <dgm:pt modelId="{E701D696-1C91-4C5C-BA4B-EACDCE943F01}" type="pres">
      <dgm:prSet presAssocID="{A5523D2D-E0EC-47DF-803A-6DF359681B9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EDCC58F-E519-42A5-A477-AB237B187489}" type="pres">
      <dgm:prSet presAssocID="{B74671FA-82E7-4E99-B892-FA9DD3F13569}" presName="root2" presStyleCnt="0"/>
      <dgm:spPr/>
      <dgm:t>
        <a:bodyPr/>
        <a:lstStyle/>
        <a:p>
          <a:pPr rtl="1"/>
          <a:endParaRPr lang="fa-IR"/>
        </a:p>
      </dgm:t>
    </dgm:pt>
    <dgm:pt modelId="{58DEA253-CF09-405A-9F65-74A410FB2D73}" type="pres">
      <dgm:prSet presAssocID="{B74671FA-82E7-4E99-B892-FA9DD3F13569}" presName="LevelTwoTextNode" presStyleLbl="node2" presStyleIdx="0" presStyleCnt="3" custScaleX="198408" custScaleY="557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45815B-F376-4975-8681-303C909B5F09}" type="pres">
      <dgm:prSet presAssocID="{B74671FA-82E7-4E99-B892-FA9DD3F13569}" presName="level3hierChild" presStyleCnt="0"/>
      <dgm:spPr/>
      <dgm:t>
        <a:bodyPr/>
        <a:lstStyle/>
        <a:p>
          <a:pPr rtl="1"/>
          <a:endParaRPr lang="fa-IR"/>
        </a:p>
      </dgm:t>
    </dgm:pt>
    <dgm:pt modelId="{D4A950DC-AB71-4B51-8071-82491E4DF30C}" type="pres">
      <dgm:prSet presAssocID="{3111EB48-0F63-4AE8-8433-C7EA409A45A8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C1EE154-92A9-414D-863E-6CDB7B5BF148}" type="pres">
      <dgm:prSet presAssocID="{3111EB48-0F63-4AE8-8433-C7EA409A45A8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E4B6386B-91FB-4F53-865F-D039D8DB3129}" type="pres">
      <dgm:prSet presAssocID="{9FB65838-4099-4632-847E-B7B244CF6C0A}" presName="root2" presStyleCnt="0"/>
      <dgm:spPr/>
      <dgm:t>
        <a:bodyPr/>
        <a:lstStyle/>
        <a:p>
          <a:pPr rtl="1"/>
          <a:endParaRPr lang="fa-IR"/>
        </a:p>
      </dgm:t>
    </dgm:pt>
    <dgm:pt modelId="{5710E551-34A5-4D1F-A532-608ED31048F9}" type="pres">
      <dgm:prSet presAssocID="{9FB65838-4099-4632-847E-B7B244CF6C0A}" presName="LevelTwoTextNode" presStyleLbl="node3" presStyleIdx="0" presStyleCnt="3" custScaleX="55131" custScaleY="575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83DA98-7EB9-413A-A8DC-7868307EF90B}" type="pres">
      <dgm:prSet presAssocID="{9FB65838-4099-4632-847E-B7B244CF6C0A}" presName="level3hierChild" presStyleCnt="0"/>
      <dgm:spPr/>
      <dgm:t>
        <a:bodyPr/>
        <a:lstStyle/>
        <a:p>
          <a:pPr rtl="1"/>
          <a:endParaRPr lang="fa-IR"/>
        </a:p>
      </dgm:t>
    </dgm:pt>
    <dgm:pt modelId="{26A79BA2-C45A-404A-9B4F-6A94CFEADCCD}" type="pres">
      <dgm:prSet presAssocID="{87C89EAA-565E-4033-B3F4-094BF502C5E7}" presName="conn2-1" presStyleLbl="parChTrans1D2" presStyleIdx="1" presStyleCnt="3" custScaleX="2000000"/>
      <dgm:spPr/>
      <dgm:t>
        <a:bodyPr/>
        <a:lstStyle/>
        <a:p>
          <a:pPr rtl="1"/>
          <a:endParaRPr lang="fa-IR"/>
        </a:p>
      </dgm:t>
    </dgm:pt>
    <dgm:pt modelId="{3BFB184A-15B5-4DAC-B8A8-13ADE1C0742A}" type="pres">
      <dgm:prSet presAssocID="{87C89EAA-565E-4033-B3F4-094BF502C5E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E6BA737-87DA-4256-912A-4E1394C85745}" type="pres">
      <dgm:prSet presAssocID="{B870A10B-DE36-4146-B35A-14B6F9E7F58A}" presName="root2" presStyleCnt="0"/>
      <dgm:spPr/>
      <dgm:t>
        <a:bodyPr/>
        <a:lstStyle/>
        <a:p>
          <a:pPr rtl="1"/>
          <a:endParaRPr lang="fa-IR"/>
        </a:p>
      </dgm:t>
    </dgm:pt>
    <dgm:pt modelId="{B7185DE7-9435-4C83-9D71-39DAA3137E36}" type="pres">
      <dgm:prSet presAssocID="{B870A10B-DE36-4146-B35A-14B6F9E7F58A}" presName="LevelTwoTextNode" presStyleLbl="node2" presStyleIdx="1" presStyleCnt="3" custScaleX="198408" custScaleY="557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BFACB5-A097-436E-A427-8B0B25FA21B2}" type="pres">
      <dgm:prSet presAssocID="{B870A10B-DE36-4146-B35A-14B6F9E7F58A}" presName="level3hierChild" presStyleCnt="0"/>
      <dgm:spPr/>
      <dgm:t>
        <a:bodyPr/>
        <a:lstStyle/>
        <a:p>
          <a:pPr rtl="1"/>
          <a:endParaRPr lang="fa-IR"/>
        </a:p>
      </dgm:t>
    </dgm:pt>
    <dgm:pt modelId="{0FD681F1-16F9-41C1-9F7A-5960B332030B}" type="pres">
      <dgm:prSet presAssocID="{A9A84FEB-F9A7-4080-9F10-B970C16A35F9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EC421E5-E7D5-47EB-973F-46C1E0C48282}" type="pres">
      <dgm:prSet presAssocID="{A9A84FEB-F9A7-4080-9F10-B970C16A35F9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B8973339-A681-4B1D-BE74-7EDA0E9402DF}" type="pres">
      <dgm:prSet presAssocID="{209BE050-ABA6-4413-9217-E99EF1E14CFC}" presName="root2" presStyleCnt="0"/>
      <dgm:spPr/>
      <dgm:t>
        <a:bodyPr/>
        <a:lstStyle/>
        <a:p>
          <a:pPr rtl="1"/>
          <a:endParaRPr lang="fa-IR"/>
        </a:p>
      </dgm:t>
    </dgm:pt>
    <dgm:pt modelId="{98445C14-2DCE-4543-9CD4-8F7FD1FA09BB}" type="pres">
      <dgm:prSet presAssocID="{209BE050-ABA6-4413-9217-E99EF1E14CFC}" presName="LevelTwoTextNode" presStyleLbl="node3" presStyleIdx="1" presStyleCnt="3" custScaleX="55131" custScaleY="575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67AE8C-4E51-4F72-9DFF-0730BBF43FD3}" type="pres">
      <dgm:prSet presAssocID="{209BE050-ABA6-4413-9217-E99EF1E14CFC}" presName="level3hierChild" presStyleCnt="0"/>
      <dgm:spPr/>
      <dgm:t>
        <a:bodyPr/>
        <a:lstStyle/>
        <a:p>
          <a:pPr rtl="1"/>
          <a:endParaRPr lang="fa-IR"/>
        </a:p>
      </dgm:t>
    </dgm:pt>
    <dgm:pt modelId="{7BFE6D3F-8AD3-4434-961F-8AA2F6FDC048}" type="pres">
      <dgm:prSet presAssocID="{2D210841-66A3-4A90-8E5B-5E7B8FB33150}" presName="root1" presStyleCnt="0"/>
      <dgm:spPr/>
      <dgm:t>
        <a:bodyPr/>
        <a:lstStyle/>
        <a:p>
          <a:pPr rtl="1"/>
          <a:endParaRPr lang="fa-IR"/>
        </a:p>
      </dgm:t>
    </dgm:pt>
    <dgm:pt modelId="{D6C71B87-FA22-4207-80C3-C11B5BFA14FA}" type="pres">
      <dgm:prSet presAssocID="{2D210841-66A3-4A90-8E5B-5E7B8FB33150}" presName="LevelOneTextNode" presStyleLbl="node0" presStyleIdx="2" presStyleCnt="3" custScaleX="55079" custScaleY="741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3DAC49-1B80-4D36-97D8-888BE86A0979}" type="pres">
      <dgm:prSet presAssocID="{2D210841-66A3-4A90-8E5B-5E7B8FB33150}" presName="level2hierChild" presStyleCnt="0"/>
      <dgm:spPr/>
      <dgm:t>
        <a:bodyPr/>
        <a:lstStyle/>
        <a:p>
          <a:pPr rtl="1"/>
          <a:endParaRPr lang="fa-IR"/>
        </a:p>
      </dgm:t>
    </dgm:pt>
    <dgm:pt modelId="{22386EC9-1731-47C1-9E70-FA76E83EFE1C}" type="pres">
      <dgm:prSet presAssocID="{4D21C4BB-E7C2-42D6-B604-79766113E885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F029361-052A-41D3-8993-0DA07CA8F63D}" type="pres">
      <dgm:prSet presAssocID="{4D21C4BB-E7C2-42D6-B604-79766113E885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28206886-A2D3-4439-A555-B8EEAACE934F}" type="pres">
      <dgm:prSet presAssocID="{2CEF22BF-541D-4B39-90D6-05307CAF3B42}" presName="root2" presStyleCnt="0"/>
      <dgm:spPr/>
      <dgm:t>
        <a:bodyPr/>
        <a:lstStyle/>
        <a:p>
          <a:pPr rtl="1"/>
          <a:endParaRPr lang="fa-IR"/>
        </a:p>
      </dgm:t>
    </dgm:pt>
    <dgm:pt modelId="{154A7B45-1430-4E38-95F9-2B948EAA2E8D}" type="pres">
      <dgm:prSet presAssocID="{2CEF22BF-541D-4B39-90D6-05307CAF3B42}" presName="LevelTwoTextNode" presStyleLbl="node2" presStyleIdx="2" presStyleCnt="3" custScaleX="137255" custScaleY="642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627C1D-6555-4F60-A22C-C42973BA0D42}" type="pres">
      <dgm:prSet presAssocID="{2CEF22BF-541D-4B39-90D6-05307CAF3B42}" presName="level3hierChild" presStyleCnt="0"/>
      <dgm:spPr/>
      <dgm:t>
        <a:bodyPr/>
        <a:lstStyle/>
        <a:p>
          <a:pPr rtl="1"/>
          <a:endParaRPr lang="fa-IR"/>
        </a:p>
      </dgm:t>
    </dgm:pt>
    <dgm:pt modelId="{95A6D41A-FD94-4FC8-BBD6-4ACFD55DD274}" type="pres">
      <dgm:prSet presAssocID="{F7FCC8BB-8629-4E9E-85BC-D5CF4112392A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EFAB39FB-B742-4210-BB80-463321D3BDE1}" type="pres">
      <dgm:prSet presAssocID="{F7FCC8BB-8629-4E9E-85BC-D5CF4112392A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317D3FB-30BD-4CC5-96B7-BA97EC57C3D7}" type="pres">
      <dgm:prSet presAssocID="{51CA90FE-45E4-486B-9278-6CCCB3C419B2}" presName="root2" presStyleCnt="0"/>
      <dgm:spPr/>
      <dgm:t>
        <a:bodyPr/>
        <a:lstStyle/>
        <a:p>
          <a:pPr rtl="1"/>
          <a:endParaRPr lang="fa-IR"/>
        </a:p>
      </dgm:t>
    </dgm:pt>
    <dgm:pt modelId="{528811E4-F0C3-416A-BC04-E62066936034}" type="pres">
      <dgm:prSet presAssocID="{51CA90FE-45E4-486B-9278-6CCCB3C419B2}" presName="LevelTwoTextNode" presStyleLbl="node3" presStyleIdx="2" presStyleCnt="3" custScaleY="642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646F47-14B6-4CD8-8C5B-13617710D464}" type="pres">
      <dgm:prSet presAssocID="{51CA90FE-45E4-486B-9278-6CCCB3C419B2}" presName="level3hierChild" presStyleCnt="0"/>
      <dgm:spPr/>
      <dgm:t>
        <a:bodyPr/>
        <a:lstStyle/>
        <a:p>
          <a:pPr rtl="1"/>
          <a:endParaRPr lang="fa-IR"/>
        </a:p>
      </dgm:t>
    </dgm:pt>
  </dgm:ptLst>
  <dgm:cxnLst>
    <dgm:cxn modelId="{A6448E79-76AA-45DE-9AE9-BF2E61F72911}" type="presOf" srcId="{A5523D2D-E0EC-47DF-803A-6DF359681B92}" destId="{39B00B3A-FA6C-4EA1-BAB7-21C4FF09FB17}" srcOrd="0" destOrd="0" presId="urn:microsoft.com/office/officeart/2005/8/layout/hierarchy2"/>
    <dgm:cxn modelId="{19C1F12B-C9A2-44C3-BF27-38B9B2FE5A36}" srcId="{83069425-5A86-4152-9AD2-E2D1B9824BA2}" destId="{B74671FA-82E7-4E99-B892-FA9DD3F13569}" srcOrd="0" destOrd="0" parTransId="{A5523D2D-E0EC-47DF-803A-6DF359681B92}" sibTransId="{59E7576C-8DDE-46F1-9685-AF098E57D280}"/>
    <dgm:cxn modelId="{632A2FB8-C713-4422-BE5D-65B80F9DF09D}" type="presOf" srcId="{3111EB48-0F63-4AE8-8433-C7EA409A45A8}" destId="{D4A950DC-AB71-4B51-8071-82491E4DF30C}" srcOrd="0" destOrd="0" presId="urn:microsoft.com/office/officeart/2005/8/layout/hierarchy2"/>
    <dgm:cxn modelId="{FDAF0286-33ED-44A9-9ACE-C0EA2F285BD1}" srcId="{83069425-5A86-4152-9AD2-E2D1B9824BA2}" destId="{B870A10B-DE36-4146-B35A-14B6F9E7F58A}" srcOrd="1" destOrd="0" parTransId="{87C89EAA-565E-4033-B3F4-094BF502C5E7}" sibTransId="{A7266EB4-C123-4E87-8F38-93ACCD64E062}"/>
    <dgm:cxn modelId="{E58E4F88-5D34-4C52-8702-F508B4F6900B}" type="presOf" srcId="{A5523D2D-E0EC-47DF-803A-6DF359681B92}" destId="{E701D696-1C91-4C5C-BA4B-EACDCE943F01}" srcOrd="1" destOrd="0" presId="urn:microsoft.com/office/officeart/2005/8/layout/hierarchy2"/>
    <dgm:cxn modelId="{4BF0B7D0-2D97-423F-BD11-10059E0CA43D}" type="presOf" srcId="{9FB65838-4099-4632-847E-B7B244CF6C0A}" destId="{5710E551-34A5-4D1F-A532-608ED31048F9}" srcOrd="0" destOrd="0" presId="urn:microsoft.com/office/officeart/2005/8/layout/hierarchy2"/>
    <dgm:cxn modelId="{225FF1A0-A4EC-4215-9DEA-23264C866117}" srcId="{601BAE9B-5DFE-4C5E-8228-05E7F0407CCD}" destId="{83069425-5A86-4152-9AD2-E2D1B9824BA2}" srcOrd="1" destOrd="0" parTransId="{EDD0B8E3-95BE-4719-AA6C-C6AEC0469F49}" sibTransId="{BBC0D8AD-3258-4298-87AB-A8EAF15EA303}"/>
    <dgm:cxn modelId="{8E9FE2B7-FCE5-4486-9421-D73AD2FAB3DC}" srcId="{2CEF22BF-541D-4B39-90D6-05307CAF3B42}" destId="{51CA90FE-45E4-486B-9278-6CCCB3C419B2}" srcOrd="0" destOrd="0" parTransId="{F7FCC8BB-8629-4E9E-85BC-D5CF4112392A}" sibTransId="{4E14CE34-BE30-4F2F-9C57-082A822F690B}"/>
    <dgm:cxn modelId="{53155883-B5BD-4CF5-880D-D1D559F0A2B7}" type="presOf" srcId="{A9A84FEB-F9A7-4080-9F10-B970C16A35F9}" destId="{0FD681F1-16F9-41C1-9F7A-5960B332030B}" srcOrd="0" destOrd="0" presId="urn:microsoft.com/office/officeart/2005/8/layout/hierarchy2"/>
    <dgm:cxn modelId="{FE624C9F-0A71-40E8-9BB2-613F32AE7878}" type="presOf" srcId="{4D21C4BB-E7C2-42D6-B604-79766113E885}" destId="{22386EC9-1731-47C1-9E70-FA76E83EFE1C}" srcOrd="0" destOrd="0" presId="urn:microsoft.com/office/officeart/2005/8/layout/hierarchy2"/>
    <dgm:cxn modelId="{69949BB1-5745-4CA4-9DA2-6475EA345EF1}" srcId="{2D210841-66A3-4A90-8E5B-5E7B8FB33150}" destId="{2CEF22BF-541D-4B39-90D6-05307CAF3B42}" srcOrd="0" destOrd="0" parTransId="{4D21C4BB-E7C2-42D6-B604-79766113E885}" sibTransId="{2665E3B4-46E0-41D0-BE51-43D45F3DDE74}"/>
    <dgm:cxn modelId="{9852B45B-9A61-4672-9A10-515E0364ACD8}" type="presOf" srcId="{2CEF22BF-541D-4B39-90D6-05307CAF3B42}" destId="{154A7B45-1430-4E38-95F9-2B948EAA2E8D}" srcOrd="0" destOrd="0" presId="urn:microsoft.com/office/officeart/2005/8/layout/hierarchy2"/>
    <dgm:cxn modelId="{DD449A31-48A7-4638-9207-6F924FB99C12}" type="presOf" srcId="{83069425-5A86-4152-9AD2-E2D1B9824BA2}" destId="{F8A133FB-D9F9-4C6F-943B-15CBC1CCDA01}" srcOrd="0" destOrd="0" presId="urn:microsoft.com/office/officeart/2005/8/layout/hierarchy2"/>
    <dgm:cxn modelId="{C03C5E77-DFB8-42AC-B600-30AB7FD0C468}" type="presOf" srcId="{51CA90FE-45E4-486B-9278-6CCCB3C419B2}" destId="{528811E4-F0C3-416A-BC04-E62066936034}" srcOrd="0" destOrd="0" presId="urn:microsoft.com/office/officeart/2005/8/layout/hierarchy2"/>
    <dgm:cxn modelId="{B110AD4B-3AF7-446C-B4DA-6BA796A470D7}" type="presOf" srcId="{F7FCC8BB-8629-4E9E-85BC-D5CF4112392A}" destId="{95A6D41A-FD94-4FC8-BBD6-4ACFD55DD274}" srcOrd="0" destOrd="0" presId="urn:microsoft.com/office/officeart/2005/8/layout/hierarchy2"/>
    <dgm:cxn modelId="{B4AFC562-8728-4569-BAFD-4AD9AE433241}" type="presOf" srcId="{B870A10B-DE36-4146-B35A-14B6F9E7F58A}" destId="{B7185DE7-9435-4C83-9D71-39DAA3137E36}" srcOrd="0" destOrd="0" presId="urn:microsoft.com/office/officeart/2005/8/layout/hierarchy2"/>
    <dgm:cxn modelId="{7B9BF9A2-D259-40A8-B6C2-E5FBA192D392}" type="presOf" srcId="{F7FCC8BB-8629-4E9E-85BC-D5CF4112392A}" destId="{EFAB39FB-B742-4210-BB80-463321D3BDE1}" srcOrd="1" destOrd="0" presId="urn:microsoft.com/office/officeart/2005/8/layout/hierarchy2"/>
    <dgm:cxn modelId="{0ED9CC65-31F7-4293-B938-B5135C346685}" type="presOf" srcId="{87C89EAA-565E-4033-B3F4-094BF502C5E7}" destId="{3BFB184A-15B5-4DAC-B8A8-13ADE1C0742A}" srcOrd="1" destOrd="0" presId="urn:microsoft.com/office/officeart/2005/8/layout/hierarchy2"/>
    <dgm:cxn modelId="{9649E25D-CD36-4805-AADA-B9575DCB1F31}" type="presOf" srcId="{4C17EC98-B25A-4102-BB40-629EF9C16C55}" destId="{DB91B9A0-9356-4043-9780-C8F96B454F0C}" srcOrd="0" destOrd="0" presId="urn:microsoft.com/office/officeart/2005/8/layout/hierarchy2"/>
    <dgm:cxn modelId="{39EF3227-BB72-443D-8ABF-AA1F0C5A145F}" type="presOf" srcId="{601BAE9B-5DFE-4C5E-8228-05E7F0407CCD}" destId="{F2173BC8-3BB7-4B38-A207-455E75415182}" srcOrd="0" destOrd="0" presId="urn:microsoft.com/office/officeart/2005/8/layout/hierarchy2"/>
    <dgm:cxn modelId="{F41703EC-89EA-40AC-9A00-A9A03632BAD0}" type="presOf" srcId="{87C89EAA-565E-4033-B3F4-094BF502C5E7}" destId="{26A79BA2-C45A-404A-9B4F-6A94CFEADCCD}" srcOrd="0" destOrd="0" presId="urn:microsoft.com/office/officeart/2005/8/layout/hierarchy2"/>
    <dgm:cxn modelId="{1B1546CA-8C06-4DA4-8403-4771DCCBE70B}" srcId="{B74671FA-82E7-4E99-B892-FA9DD3F13569}" destId="{9FB65838-4099-4632-847E-B7B244CF6C0A}" srcOrd="0" destOrd="0" parTransId="{3111EB48-0F63-4AE8-8433-C7EA409A45A8}" sibTransId="{B5F07BD9-AF6E-4F22-B75E-690EA00249C9}"/>
    <dgm:cxn modelId="{ED8CE04D-F630-49E9-A983-E5EE8146C94C}" type="presOf" srcId="{2D210841-66A3-4A90-8E5B-5E7B8FB33150}" destId="{D6C71B87-FA22-4207-80C3-C11B5BFA14FA}" srcOrd="0" destOrd="0" presId="urn:microsoft.com/office/officeart/2005/8/layout/hierarchy2"/>
    <dgm:cxn modelId="{D514F5A4-21A4-405C-BB11-38B0BBEE2736}" srcId="{601BAE9B-5DFE-4C5E-8228-05E7F0407CCD}" destId="{2D210841-66A3-4A90-8E5B-5E7B8FB33150}" srcOrd="2" destOrd="0" parTransId="{D385AEBC-9A74-4857-A339-B36DC067D3F2}" sibTransId="{1073F7C1-138C-4D49-BB9E-2359CE06558C}"/>
    <dgm:cxn modelId="{9F26F428-8817-402A-B6F1-D0B01FCED636}" type="presOf" srcId="{209BE050-ABA6-4413-9217-E99EF1E14CFC}" destId="{98445C14-2DCE-4543-9CD4-8F7FD1FA09BB}" srcOrd="0" destOrd="0" presId="urn:microsoft.com/office/officeart/2005/8/layout/hierarchy2"/>
    <dgm:cxn modelId="{B186F0F3-87D5-4763-8CAD-C85A714C1BBE}" srcId="{B870A10B-DE36-4146-B35A-14B6F9E7F58A}" destId="{209BE050-ABA6-4413-9217-E99EF1E14CFC}" srcOrd="0" destOrd="0" parTransId="{A9A84FEB-F9A7-4080-9F10-B970C16A35F9}" sibTransId="{8DD94584-196E-43AD-A071-C23B73B8C83D}"/>
    <dgm:cxn modelId="{1F882E89-CE0C-491C-997A-AFD1568945F9}" srcId="{601BAE9B-5DFE-4C5E-8228-05E7F0407CCD}" destId="{4C17EC98-B25A-4102-BB40-629EF9C16C55}" srcOrd="0" destOrd="0" parTransId="{84BE5AE5-F11E-4778-901A-9FBE35071F52}" sibTransId="{83A8D698-6C64-4E48-86DB-3F543767B21F}"/>
    <dgm:cxn modelId="{8CDAF4E1-2AAF-43DA-BFA6-73FA8526A7B3}" type="presOf" srcId="{B74671FA-82E7-4E99-B892-FA9DD3F13569}" destId="{58DEA253-CF09-405A-9F65-74A410FB2D73}" srcOrd="0" destOrd="0" presId="urn:microsoft.com/office/officeart/2005/8/layout/hierarchy2"/>
    <dgm:cxn modelId="{F982C5D2-4320-4F9C-8443-22C2DCFA061A}" type="presOf" srcId="{3111EB48-0F63-4AE8-8433-C7EA409A45A8}" destId="{CC1EE154-92A9-414D-863E-6CDB7B5BF148}" srcOrd="1" destOrd="0" presId="urn:microsoft.com/office/officeart/2005/8/layout/hierarchy2"/>
    <dgm:cxn modelId="{ADE01199-843A-4048-B415-7907482528A0}" type="presOf" srcId="{A9A84FEB-F9A7-4080-9F10-B970C16A35F9}" destId="{3EC421E5-E7D5-47EB-973F-46C1E0C48282}" srcOrd="1" destOrd="0" presId="urn:microsoft.com/office/officeart/2005/8/layout/hierarchy2"/>
    <dgm:cxn modelId="{1022C3C9-4CC5-4CA2-AB4D-9C6608D5F517}" type="presOf" srcId="{4D21C4BB-E7C2-42D6-B604-79766113E885}" destId="{CF029361-052A-41D3-8993-0DA07CA8F63D}" srcOrd="1" destOrd="0" presId="urn:microsoft.com/office/officeart/2005/8/layout/hierarchy2"/>
    <dgm:cxn modelId="{728C554B-8506-4CA8-BF9A-FA2DE8618F32}" type="presParOf" srcId="{F2173BC8-3BB7-4B38-A207-455E75415182}" destId="{63A4CEE1-0CE3-4224-997D-F014D32BDF1E}" srcOrd="0" destOrd="0" presId="urn:microsoft.com/office/officeart/2005/8/layout/hierarchy2"/>
    <dgm:cxn modelId="{7C116D47-CF94-483D-972A-B8703215A6FE}" type="presParOf" srcId="{63A4CEE1-0CE3-4224-997D-F014D32BDF1E}" destId="{DB91B9A0-9356-4043-9780-C8F96B454F0C}" srcOrd="0" destOrd="0" presId="urn:microsoft.com/office/officeart/2005/8/layout/hierarchy2"/>
    <dgm:cxn modelId="{735ADCC5-12A0-46B8-92D9-001798088F6A}" type="presParOf" srcId="{63A4CEE1-0CE3-4224-997D-F014D32BDF1E}" destId="{137D7963-A53D-4666-A3F2-7E5BD4995A20}" srcOrd="1" destOrd="0" presId="urn:microsoft.com/office/officeart/2005/8/layout/hierarchy2"/>
    <dgm:cxn modelId="{91C80E25-250A-49CC-8EAF-ED6CB6C02A2D}" type="presParOf" srcId="{F2173BC8-3BB7-4B38-A207-455E75415182}" destId="{3D32E0AC-ABEA-47FF-AD1F-0FBEBBE6E396}" srcOrd="1" destOrd="0" presId="urn:microsoft.com/office/officeart/2005/8/layout/hierarchy2"/>
    <dgm:cxn modelId="{635FC3E2-DEA7-414C-9264-3595DF05DBF5}" type="presParOf" srcId="{3D32E0AC-ABEA-47FF-AD1F-0FBEBBE6E396}" destId="{F8A133FB-D9F9-4C6F-943B-15CBC1CCDA01}" srcOrd="0" destOrd="0" presId="urn:microsoft.com/office/officeart/2005/8/layout/hierarchy2"/>
    <dgm:cxn modelId="{527573E8-12CC-46C2-A76C-327EC8049E67}" type="presParOf" srcId="{3D32E0AC-ABEA-47FF-AD1F-0FBEBBE6E396}" destId="{2D44EBD1-EE41-435D-89D9-204890912261}" srcOrd="1" destOrd="0" presId="urn:microsoft.com/office/officeart/2005/8/layout/hierarchy2"/>
    <dgm:cxn modelId="{A9093AC1-3E1E-4C1E-AD31-F3CB5534858A}" type="presParOf" srcId="{2D44EBD1-EE41-435D-89D9-204890912261}" destId="{39B00B3A-FA6C-4EA1-BAB7-21C4FF09FB17}" srcOrd="0" destOrd="0" presId="urn:microsoft.com/office/officeart/2005/8/layout/hierarchy2"/>
    <dgm:cxn modelId="{8559099B-6F72-4E75-A68B-15ACD3EFCC9C}" type="presParOf" srcId="{39B00B3A-FA6C-4EA1-BAB7-21C4FF09FB17}" destId="{E701D696-1C91-4C5C-BA4B-EACDCE943F01}" srcOrd="0" destOrd="0" presId="urn:microsoft.com/office/officeart/2005/8/layout/hierarchy2"/>
    <dgm:cxn modelId="{D272195F-C98B-4386-A482-48C4D2AE11DB}" type="presParOf" srcId="{2D44EBD1-EE41-435D-89D9-204890912261}" destId="{AEDCC58F-E519-42A5-A477-AB237B187489}" srcOrd="1" destOrd="0" presId="urn:microsoft.com/office/officeart/2005/8/layout/hierarchy2"/>
    <dgm:cxn modelId="{84CABF6D-4A84-4790-928F-61B8F88C4462}" type="presParOf" srcId="{AEDCC58F-E519-42A5-A477-AB237B187489}" destId="{58DEA253-CF09-405A-9F65-74A410FB2D73}" srcOrd="0" destOrd="0" presId="urn:microsoft.com/office/officeart/2005/8/layout/hierarchy2"/>
    <dgm:cxn modelId="{8B072B03-BE6D-4D48-B304-695522EB4CB1}" type="presParOf" srcId="{AEDCC58F-E519-42A5-A477-AB237B187489}" destId="{D345815B-F376-4975-8681-303C909B5F09}" srcOrd="1" destOrd="0" presId="urn:microsoft.com/office/officeart/2005/8/layout/hierarchy2"/>
    <dgm:cxn modelId="{364AEA58-2C94-445A-AC51-30A237762B5D}" type="presParOf" srcId="{D345815B-F376-4975-8681-303C909B5F09}" destId="{D4A950DC-AB71-4B51-8071-82491E4DF30C}" srcOrd="0" destOrd="0" presId="urn:microsoft.com/office/officeart/2005/8/layout/hierarchy2"/>
    <dgm:cxn modelId="{C571A0F3-96F2-4D64-A54B-5D67BFA3CBDE}" type="presParOf" srcId="{D4A950DC-AB71-4B51-8071-82491E4DF30C}" destId="{CC1EE154-92A9-414D-863E-6CDB7B5BF148}" srcOrd="0" destOrd="0" presId="urn:microsoft.com/office/officeart/2005/8/layout/hierarchy2"/>
    <dgm:cxn modelId="{33AD453F-9A12-49DE-B1C8-6E2A789305C3}" type="presParOf" srcId="{D345815B-F376-4975-8681-303C909B5F09}" destId="{E4B6386B-91FB-4F53-865F-D039D8DB3129}" srcOrd="1" destOrd="0" presId="urn:microsoft.com/office/officeart/2005/8/layout/hierarchy2"/>
    <dgm:cxn modelId="{718D8F14-4077-48EE-A151-96FC84DAACDF}" type="presParOf" srcId="{E4B6386B-91FB-4F53-865F-D039D8DB3129}" destId="{5710E551-34A5-4D1F-A532-608ED31048F9}" srcOrd="0" destOrd="0" presId="urn:microsoft.com/office/officeart/2005/8/layout/hierarchy2"/>
    <dgm:cxn modelId="{CC3B90AA-2BE3-4CBD-B6A7-3B7E68E5EB7A}" type="presParOf" srcId="{E4B6386B-91FB-4F53-865F-D039D8DB3129}" destId="{1A83DA98-7EB9-413A-A8DC-7868307EF90B}" srcOrd="1" destOrd="0" presId="urn:microsoft.com/office/officeart/2005/8/layout/hierarchy2"/>
    <dgm:cxn modelId="{125F97C3-2CC6-4757-952F-EB81FF91D1D2}" type="presParOf" srcId="{2D44EBD1-EE41-435D-89D9-204890912261}" destId="{26A79BA2-C45A-404A-9B4F-6A94CFEADCCD}" srcOrd="2" destOrd="0" presId="urn:microsoft.com/office/officeart/2005/8/layout/hierarchy2"/>
    <dgm:cxn modelId="{2C2FB6AD-457B-4F12-B41E-EFC7C1F91360}" type="presParOf" srcId="{26A79BA2-C45A-404A-9B4F-6A94CFEADCCD}" destId="{3BFB184A-15B5-4DAC-B8A8-13ADE1C0742A}" srcOrd="0" destOrd="0" presId="urn:microsoft.com/office/officeart/2005/8/layout/hierarchy2"/>
    <dgm:cxn modelId="{9D9391C7-160A-4EAE-B5B9-703BE8B9738D}" type="presParOf" srcId="{2D44EBD1-EE41-435D-89D9-204890912261}" destId="{8E6BA737-87DA-4256-912A-4E1394C85745}" srcOrd="3" destOrd="0" presId="urn:microsoft.com/office/officeart/2005/8/layout/hierarchy2"/>
    <dgm:cxn modelId="{E17C0491-D871-4D3C-AFD6-3D11334C341D}" type="presParOf" srcId="{8E6BA737-87DA-4256-912A-4E1394C85745}" destId="{B7185DE7-9435-4C83-9D71-39DAA3137E36}" srcOrd="0" destOrd="0" presId="urn:microsoft.com/office/officeart/2005/8/layout/hierarchy2"/>
    <dgm:cxn modelId="{933FF3AB-7715-44BD-9A7E-A58A90E29A29}" type="presParOf" srcId="{8E6BA737-87DA-4256-912A-4E1394C85745}" destId="{DEBFACB5-A097-436E-A427-8B0B25FA21B2}" srcOrd="1" destOrd="0" presId="urn:microsoft.com/office/officeart/2005/8/layout/hierarchy2"/>
    <dgm:cxn modelId="{5A43416C-6E91-4A13-809E-B7D696C65041}" type="presParOf" srcId="{DEBFACB5-A097-436E-A427-8B0B25FA21B2}" destId="{0FD681F1-16F9-41C1-9F7A-5960B332030B}" srcOrd="0" destOrd="0" presId="urn:microsoft.com/office/officeart/2005/8/layout/hierarchy2"/>
    <dgm:cxn modelId="{44FA3452-D652-4457-A5B7-6607F72E16B5}" type="presParOf" srcId="{0FD681F1-16F9-41C1-9F7A-5960B332030B}" destId="{3EC421E5-E7D5-47EB-973F-46C1E0C48282}" srcOrd="0" destOrd="0" presId="urn:microsoft.com/office/officeart/2005/8/layout/hierarchy2"/>
    <dgm:cxn modelId="{AD7267A4-3AF4-41D1-B8EF-87DB7A9DC4E7}" type="presParOf" srcId="{DEBFACB5-A097-436E-A427-8B0B25FA21B2}" destId="{B8973339-A681-4B1D-BE74-7EDA0E9402DF}" srcOrd="1" destOrd="0" presId="urn:microsoft.com/office/officeart/2005/8/layout/hierarchy2"/>
    <dgm:cxn modelId="{70CE0F02-2F02-458D-9EDD-3014226658A8}" type="presParOf" srcId="{B8973339-A681-4B1D-BE74-7EDA0E9402DF}" destId="{98445C14-2DCE-4543-9CD4-8F7FD1FA09BB}" srcOrd="0" destOrd="0" presId="urn:microsoft.com/office/officeart/2005/8/layout/hierarchy2"/>
    <dgm:cxn modelId="{3094B15D-0C8D-49D5-B2AD-FFC110DE68B4}" type="presParOf" srcId="{B8973339-A681-4B1D-BE74-7EDA0E9402DF}" destId="{3C67AE8C-4E51-4F72-9DFF-0730BBF43FD3}" srcOrd="1" destOrd="0" presId="urn:microsoft.com/office/officeart/2005/8/layout/hierarchy2"/>
    <dgm:cxn modelId="{87DA35E0-FE27-4BFF-A518-62573DC0DB09}" type="presParOf" srcId="{F2173BC8-3BB7-4B38-A207-455E75415182}" destId="{7BFE6D3F-8AD3-4434-961F-8AA2F6FDC048}" srcOrd="2" destOrd="0" presId="urn:microsoft.com/office/officeart/2005/8/layout/hierarchy2"/>
    <dgm:cxn modelId="{E4DEAD4E-FC87-4686-A27B-E1E1CB9925BD}" type="presParOf" srcId="{7BFE6D3F-8AD3-4434-961F-8AA2F6FDC048}" destId="{D6C71B87-FA22-4207-80C3-C11B5BFA14FA}" srcOrd="0" destOrd="0" presId="urn:microsoft.com/office/officeart/2005/8/layout/hierarchy2"/>
    <dgm:cxn modelId="{234168ED-39A0-455F-8A80-4DFB8F6C5DAB}" type="presParOf" srcId="{7BFE6D3F-8AD3-4434-961F-8AA2F6FDC048}" destId="{5C3DAC49-1B80-4D36-97D8-888BE86A0979}" srcOrd="1" destOrd="0" presId="urn:microsoft.com/office/officeart/2005/8/layout/hierarchy2"/>
    <dgm:cxn modelId="{678FE78D-E22B-40E0-A321-7DFD7AF8FB1B}" type="presParOf" srcId="{5C3DAC49-1B80-4D36-97D8-888BE86A0979}" destId="{22386EC9-1731-47C1-9E70-FA76E83EFE1C}" srcOrd="0" destOrd="0" presId="urn:microsoft.com/office/officeart/2005/8/layout/hierarchy2"/>
    <dgm:cxn modelId="{11DF578B-14A7-4246-AC67-3F10BFB2CA53}" type="presParOf" srcId="{22386EC9-1731-47C1-9E70-FA76E83EFE1C}" destId="{CF029361-052A-41D3-8993-0DA07CA8F63D}" srcOrd="0" destOrd="0" presId="urn:microsoft.com/office/officeart/2005/8/layout/hierarchy2"/>
    <dgm:cxn modelId="{6BD1905C-AFCC-4296-A515-A5D5BA7E1D24}" type="presParOf" srcId="{5C3DAC49-1B80-4D36-97D8-888BE86A0979}" destId="{28206886-A2D3-4439-A555-B8EEAACE934F}" srcOrd="1" destOrd="0" presId="urn:microsoft.com/office/officeart/2005/8/layout/hierarchy2"/>
    <dgm:cxn modelId="{A01AB92D-7DFE-460B-966B-766E4DB85510}" type="presParOf" srcId="{28206886-A2D3-4439-A555-B8EEAACE934F}" destId="{154A7B45-1430-4E38-95F9-2B948EAA2E8D}" srcOrd="0" destOrd="0" presId="urn:microsoft.com/office/officeart/2005/8/layout/hierarchy2"/>
    <dgm:cxn modelId="{EA29D91E-363F-40C5-87B6-F007703AD89A}" type="presParOf" srcId="{28206886-A2D3-4439-A555-B8EEAACE934F}" destId="{3E627C1D-6555-4F60-A22C-C42973BA0D42}" srcOrd="1" destOrd="0" presId="urn:microsoft.com/office/officeart/2005/8/layout/hierarchy2"/>
    <dgm:cxn modelId="{272523A7-1031-4EDE-AAE5-61D9BF2C9E50}" type="presParOf" srcId="{3E627C1D-6555-4F60-A22C-C42973BA0D42}" destId="{95A6D41A-FD94-4FC8-BBD6-4ACFD55DD274}" srcOrd="0" destOrd="0" presId="urn:microsoft.com/office/officeart/2005/8/layout/hierarchy2"/>
    <dgm:cxn modelId="{54D144F2-CEB6-4ECD-9777-5795F4B098E8}" type="presParOf" srcId="{95A6D41A-FD94-4FC8-BBD6-4ACFD55DD274}" destId="{EFAB39FB-B742-4210-BB80-463321D3BDE1}" srcOrd="0" destOrd="0" presId="urn:microsoft.com/office/officeart/2005/8/layout/hierarchy2"/>
    <dgm:cxn modelId="{D1EA9C00-B60B-4A3B-99C5-28CA718B6FD3}" type="presParOf" srcId="{3E627C1D-6555-4F60-A22C-C42973BA0D42}" destId="{D317D3FB-30BD-4CC5-96B7-BA97EC57C3D7}" srcOrd="1" destOrd="0" presId="urn:microsoft.com/office/officeart/2005/8/layout/hierarchy2"/>
    <dgm:cxn modelId="{74F50173-7CEB-480E-A45C-3028416D6FBA}" type="presParOf" srcId="{D317D3FB-30BD-4CC5-96B7-BA97EC57C3D7}" destId="{528811E4-F0C3-416A-BC04-E62066936034}" srcOrd="0" destOrd="0" presId="urn:microsoft.com/office/officeart/2005/8/layout/hierarchy2"/>
    <dgm:cxn modelId="{4DF9FB15-4B93-48AB-B98C-8715B71F14A4}" type="presParOf" srcId="{D317D3FB-30BD-4CC5-96B7-BA97EC57C3D7}" destId="{B5646F47-14B6-4CD8-8C5B-13617710D464}" srcOrd="1" destOrd="0" presId="urn:microsoft.com/office/officeart/2005/8/layout/hierarchy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B36F94-F037-4C89-BF27-6BB9699617D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64464213-F287-49D1-A5BB-1DF1AB1ADB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استدلال:</a:t>
          </a:r>
          <a:endParaRPr lang="fa-IR" sz="1600" dirty="0">
            <a:cs typeface="B Koodak" pitchFamily="2" charset="-78"/>
          </a:endParaRPr>
        </a:p>
      </dgm:t>
    </dgm:pt>
    <dgm:pt modelId="{24AD7A96-B664-460A-AE19-52363E6B47E3}" type="parTrans" cxnId="{455EF0FD-E1B6-4734-A10F-57299F4173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87AB31-46CB-4628-BE20-48198E280E39}" type="sibTrans" cxnId="{455EF0FD-E1B6-4734-A10F-57299F4173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4936B6-E6BC-4994-9C20-67995637DF0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</a:t>
          </a:r>
          <a:endParaRPr lang="fa-IR" sz="1600" dirty="0">
            <a:cs typeface="B Koodak" pitchFamily="2" charset="-78"/>
          </a:endParaRPr>
        </a:p>
      </dgm:t>
    </dgm:pt>
    <dgm:pt modelId="{4A06E0BD-E76C-4FCF-97F7-03D7AD5BF595}" type="parTrans" cxnId="{B07950CA-5342-418E-9C9B-C9BBEF33B5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9E37DA-02E3-4E72-930C-604C79A7D5F3}" type="sibTrans" cxnId="{B07950CA-5342-418E-9C9B-C9BBEF33B5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3F067C-E4B5-434B-854B-72546EA11C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احکام عقل عملی (ایدئولوژی) نیاز به شناخت انسان دارند</a:t>
          </a:r>
          <a:endParaRPr lang="fa-IR" sz="1600" dirty="0">
            <a:cs typeface="B Koodak" pitchFamily="2" charset="-78"/>
          </a:endParaRPr>
        </a:p>
      </dgm:t>
    </dgm:pt>
    <dgm:pt modelId="{D1279A99-5C9D-4687-91B0-95D7B0EA9F6B}" type="parTrans" cxnId="{F5D2D106-B83F-495B-ABE6-4139239F728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F2255F-E970-44AD-9641-B8214BE96EFA}" type="sibTrans" cxnId="{F5D2D106-B83F-495B-ABE6-4139239F728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4ACD91-2565-43CC-B0E5-E1370D495C2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ارزش اعمال اختیاری با میزان تاثیری که در تکامل نفس دارند شناخته می شود</a:t>
          </a:r>
          <a:endParaRPr lang="fa-IR" sz="1600" dirty="0">
            <a:cs typeface="B Koodak" pitchFamily="2" charset="-78"/>
          </a:endParaRPr>
        </a:p>
      </dgm:t>
    </dgm:pt>
    <dgm:pt modelId="{35450C43-14B3-4BF3-8C5E-EDE749DE10E3}" type="parTrans" cxnId="{816ADF33-2477-4B36-8449-21952EDCA3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28DF3D-47B9-4CB7-A5D0-83B7EB0AE350}" type="sibTrans" cxnId="{816ADF33-2477-4B36-8449-21952EDCA3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E1F208-B72B-44B4-AD9A-75F62D58459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لازم است قبلا کمالات و مراتب آن را در انسان بشناسیم</a:t>
          </a:r>
          <a:endParaRPr lang="fa-IR" sz="1600" dirty="0">
            <a:cs typeface="B Koodak" pitchFamily="2" charset="-78"/>
          </a:endParaRPr>
        </a:p>
      </dgm:t>
    </dgm:pt>
    <dgm:pt modelId="{4FFFC89D-355F-48B8-9DCF-90470FAAD605}" type="parTrans" cxnId="{B35776C6-9711-40C8-A7C6-63F70172D0E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0AE592-106C-4796-8AC1-9FF9E0F65A17}" type="sibTrans" cxnId="{B35776C6-9711-40C8-A7C6-63F70172D0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CAA7E0-0416-4C1C-B213-B1D9889646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باید بدانیم </a:t>
          </a:r>
          <a:endParaRPr lang="fa-IR" sz="1600" dirty="0">
            <a:cs typeface="B Koodak" pitchFamily="2" charset="-78"/>
          </a:endParaRPr>
        </a:p>
      </dgm:t>
    </dgm:pt>
    <dgm:pt modelId="{CF81C9E5-5E9B-446F-ACBA-3B66152E53A5}" type="parTrans" cxnId="{73B987AD-11C7-4AD1-98ED-5EC69C955E7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3887B4-2BA5-4DE9-AE1F-DCEFBE299261}" type="sibTrans" cxnId="{73B987AD-11C7-4AD1-98ED-5EC69C955E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4F5472-8445-4032-9640-5B016945AFD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ابعاد وجودی او کدام است؟ </a:t>
          </a:r>
          <a:endParaRPr lang="fa-IR" sz="1600" dirty="0">
            <a:cs typeface="B Koodak" pitchFamily="2" charset="-78"/>
          </a:endParaRPr>
        </a:p>
      </dgm:t>
    </dgm:pt>
    <dgm:pt modelId="{65BFF1DE-31F1-408A-82B7-085A632AD84D}" type="parTrans" cxnId="{7B8335F6-DBDE-417A-B0B3-CFCD6EBC700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8E0CAD-8537-418C-BC9F-1E7D01F4991E}" type="sibTrans" cxnId="{7B8335F6-DBDE-417A-B0B3-CFCD6EBC70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D604DF-9583-47AC-8274-752EC016415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زندگی او تا کجا امتداد دارد؟ </a:t>
          </a:r>
          <a:endParaRPr lang="fa-IR" sz="1600" dirty="0">
            <a:cs typeface="B Koodak" pitchFamily="2" charset="-78"/>
          </a:endParaRPr>
        </a:p>
      </dgm:t>
    </dgm:pt>
    <dgm:pt modelId="{60921C6D-2B7D-4A4B-8615-EACB526BDED7}" type="parTrans" cxnId="{519BAC9A-E073-49D2-883A-205A6BF83AD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C12EA9-1B59-4041-AB19-B002804E3A1F}" type="sibTrans" cxnId="{519BAC9A-E073-49D2-883A-205A6BF83A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9B7D33-0913-45F4-9954-5BC11BDD55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آفریننده او کیست؟ و ... </a:t>
          </a:r>
          <a:endParaRPr lang="fa-IR" sz="1600" dirty="0">
            <a:cs typeface="B Koodak" pitchFamily="2" charset="-78"/>
          </a:endParaRPr>
        </a:p>
      </dgm:t>
    </dgm:pt>
    <dgm:pt modelId="{67459421-EA89-4185-931B-5184BD0A20C6}" type="parTrans" cxnId="{BDEEB362-A3DE-4E12-9F9A-FEFBAFFDC30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48BF4F-8AAA-459D-99E4-24B8E8A39EB0}" type="sibTrans" cxnId="{BDEEB362-A3DE-4E12-9F9A-FEFBAFFDC3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7F59B3-DC5D-47F3-9593-D06576000F4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</a:t>
          </a:r>
          <a:endParaRPr lang="fa-IR" sz="1600" dirty="0">
            <a:cs typeface="B Koodak" pitchFamily="2" charset="-78"/>
          </a:endParaRPr>
        </a:p>
      </dgm:t>
    </dgm:pt>
    <dgm:pt modelId="{97DAB786-3AF9-4462-99C9-414313A9BD45}" type="parTrans" cxnId="{7EED0740-EA17-4E36-A9AA-BB00CC6B16D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A7D89B-AB68-4E22-9A37-B823E8BE3939}" type="sibTrans" cxnId="{7EED0740-EA17-4E36-A9AA-BB00CC6B16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03BF67-809B-4904-BB3C-EC77F337C8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انسان نیاز به عقل نظری (جهان بینی) دارد</a:t>
          </a:r>
          <a:endParaRPr lang="fa-IR" sz="1600" dirty="0">
            <a:cs typeface="B Koodak" pitchFamily="2" charset="-78"/>
          </a:endParaRPr>
        </a:p>
      </dgm:t>
    </dgm:pt>
    <dgm:pt modelId="{F004ABA5-8CAA-4C08-98CC-0C71C4CBE382}" type="parTrans" cxnId="{31230267-E66C-4C0B-9D7C-C2C54DDC4DD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1F2A2D-240A-4894-99EA-A6246314DD0B}" type="sibTrans" cxnId="{31230267-E66C-4C0B-9D7C-C2C54DDC4D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A7EEE9-B36E-4D1A-8097-5E9FEEBC1BF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F8CDD6AA-9031-41F2-BC48-43FA2BE07124}" type="parTrans" cxnId="{CC0787E8-72B0-4AFD-AF4E-09697E73363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30CDE1-DBE1-4F38-B21A-BADA936C1DF4}" type="sibTrans" cxnId="{CC0787E8-72B0-4AFD-AF4E-09697E73363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42FBA7-EC9F-40E6-896F-6C25787C015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احکام عقل عملی نیاز به عقل نظری دارند</a:t>
          </a:r>
          <a:endParaRPr lang="fa-IR" sz="1600" dirty="0">
            <a:cs typeface="B Koodak" pitchFamily="2" charset="-78"/>
          </a:endParaRPr>
        </a:p>
      </dgm:t>
    </dgm:pt>
    <dgm:pt modelId="{6BAA4F88-001A-41D1-A6FF-3E8A74B3ADE9}" type="parTrans" cxnId="{5C30AE8C-3773-4A78-BD1E-7D46F261D9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CC5A32-8087-4896-8D5D-D6ADCED8B90B}" type="sibTrans" cxnId="{5C30AE8C-3773-4A78-BD1E-7D46F261D9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2378A5-D18E-4F39-ACCA-F1E6DC28BA7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 یافتن ایدئولوژی صحیح در گرو داشتن جهان بینی صحیح است</a:t>
          </a:r>
          <a:endParaRPr lang="fa-IR" sz="1600" dirty="0">
            <a:cs typeface="B Koodak" pitchFamily="2" charset="-78"/>
          </a:endParaRPr>
        </a:p>
      </dgm:t>
    </dgm:pt>
    <dgm:pt modelId="{4182219C-0D42-4AEB-A968-C66510F55C14}" type="parTrans" cxnId="{E944A0DA-05D4-41D8-A086-A5703FDD06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221689-2EAD-4982-9541-BF40632E3B93}" type="sibTrans" cxnId="{E944A0DA-05D4-41D8-A086-A5703FDD06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EDCA37-35BE-4FF1-BBD6-15F3061665E1}" type="pres">
      <dgm:prSet presAssocID="{FDB36F94-F037-4C89-BF27-6BB9699617D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00127E0-7F7E-4F65-9061-53D1CA4218A2}" type="pres">
      <dgm:prSet presAssocID="{64464213-F287-49D1-A5BB-1DF1AB1ADB3B}" presName="root1" presStyleCnt="0"/>
      <dgm:spPr/>
    </dgm:pt>
    <dgm:pt modelId="{CCA554F2-793D-470D-B19C-2D28A075D51D}" type="pres">
      <dgm:prSet presAssocID="{64464213-F287-49D1-A5BB-1DF1AB1ADB3B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A33A82-7745-47EA-958B-9346F0F7B0FF}" type="pres">
      <dgm:prSet presAssocID="{64464213-F287-49D1-A5BB-1DF1AB1ADB3B}" presName="level2hierChild" presStyleCnt="0"/>
      <dgm:spPr/>
    </dgm:pt>
    <dgm:pt modelId="{1DDC5077-F1A2-4E84-824F-B7457D645B39}" type="pres">
      <dgm:prSet presAssocID="{4A06E0BD-E76C-4FCF-97F7-03D7AD5BF595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6D640C80-D7CC-492C-A8B2-A13385EAAD11}" type="pres">
      <dgm:prSet presAssocID="{4A06E0BD-E76C-4FCF-97F7-03D7AD5BF595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3DD12BC-0996-4508-8E61-A24BEC9F10FC}" type="pres">
      <dgm:prSet presAssocID="{3A4936B6-E6BC-4994-9C20-67995637DF0F}" presName="root2" presStyleCnt="0"/>
      <dgm:spPr/>
    </dgm:pt>
    <dgm:pt modelId="{B87BC7AD-6387-4832-B092-44DB84F1DB79}" type="pres">
      <dgm:prSet presAssocID="{3A4936B6-E6BC-4994-9C20-67995637DF0F}" presName="LevelTwoTextNode" presStyleLbl="node2" presStyleIdx="0" presStyleCnt="3" custScaleX="648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C8D01B-B786-40E5-81BE-89CA90CFAFE1}" type="pres">
      <dgm:prSet presAssocID="{3A4936B6-E6BC-4994-9C20-67995637DF0F}" presName="level3hierChild" presStyleCnt="0"/>
      <dgm:spPr/>
    </dgm:pt>
    <dgm:pt modelId="{9200C7F9-DD5E-49F8-9B09-F2A1BD77E6E6}" type="pres">
      <dgm:prSet presAssocID="{D1279A99-5C9D-4687-91B0-95D7B0EA9F6B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D8E9D90-1908-451A-BD29-597ADD36C13E}" type="pres">
      <dgm:prSet presAssocID="{D1279A99-5C9D-4687-91B0-95D7B0EA9F6B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844462F-B174-4250-9574-03C2ABFE96FC}" type="pres">
      <dgm:prSet presAssocID="{AE3F067C-E4B5-434B-854B-72546EA11C91}" presName="root2" presStyleCnt="0"/>
      <dgm:spPr/>
    </dgm:pt>
    <dgm:pt modelId="{A8FBC444-FA37-439F-979C-C4BF1EEF2459}" type="pres">
      <dgm:prSet presAssocID="{AE3F067C-E4B5-434B-854B-72546EA11C91}" presName="LevelTwoTextNode" presStyleLbl="node3" presStyleIdx="0" presStyleCnt="3" custScaleX="169930" custScaleY="221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5091E1-9560-41B3-9FF4-903D8F1FC4F4}" type="pres">
      <dgm:prSet presAssocID="{AE3F067C-E4B5-434B-854B-72546EA11C91}" presName="level3hierChild" presStyleCnt="0"/>
      <dgm:spPr/>
    </dgm:pt>
    <dgm:pt modelId="{E403CDB5-2031-4A50-9174-0F1550394312}" type="pres">
      <dgm:prSet presAssocID="{35450C43-14B3-4BF3-8C5E-EDE749DE10E3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BB4CE672-6AC6-40FD-9085-B454E704967E}" type="pres">
      <dgm:prSet presAssocID="{35450C43-14B3-4BF3-8C5E-EDE749DE10E3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B7391E2A-28E9-4825-979D-733F1BD0C53C}" type="pres">
      <dgm:prSet presAssocID="{8B4ACD91-2565-43CC-B0E5-E1370D495C29}" presName="root2" presStyleCnt="0"/>
      <dgm:spPr/>
    </dgm:pt>
    <dgm:pt modelId="{9AE2488A-3295-4308-93A0-22243580CA6F}" type="pres">
      <dgm:prSet presAssocID="{8B4ACD91-2565-43CC-B0E5-E1370D495C29}" presName="LevelTwoTextNode" presStyleLbl="node4" presStyleIdx="0" presStyleCnt="6" custScaleX="342679" custScaleY="1496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D1F009-22D0-48F3-A84D-4F8F1CBB1808}" type="pres">
      <dgm:prSet presAssocID="{8B4ACD91-2565-43CC-B0E5-E1370D495C29}" presName="level3hierChild" presStyleCnt="0"/>
      <dgm:spPr/>
    </dgm:pt>
    <dgm:pt modelId="{75C64537-057A-42D2-A29A-074FD74B79BE}" type="pres">
      <dgm:prSet presAssocID="{4FFFC89D-355F-48B8-9DCF-90470FAAD605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7F1825B5-FBA5-4DA4-B956-4E2BEC9B299F}" type="pres">
      <dgm:prSet presAssocID="{4FFFC89D-355F-48B8-9DCF-90470FAAD605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B6EC8518-3334-4289-8523-3BBF5B39CE87}" type="pres">
      <dgm:prSet presAssocID="{36E1F208-B72B-44B4-AD9A-75F62D584595}" presName="root2" presStyleCnt="0"/>
      <dgm:spPr/>
    </dgm:pt>
    <dgm:pt modelId="{405DB5D8-6619-45FB-81F8-B1CD9CCC1E55}" type="pres">
      <dgm:prSet presAssocID="{36E1F208-B72B-44B4-AD9A-75F62D584595}" presName="LevelTwoTextNode" presStyleLbl="node4" presStyleIdx="1" presStyleCnt="6" custScaleX="201833" custScaleY="1896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3C6DF9-FAD2-4801-B810-050B841CDA51}" type="pres">
      <dgm:prSet presAssocID="{36E1F208-B72B-44B4-AD9A-75F62D584595}" presName="level3hierChild" presStyleCnt="0"/>
      <dgm:spPr/>
    </dgm:pt>
    <dgm:pt modelId="{F184E8F9-0C12-42CD-BDAA-04EFCA29E1EE}" type="pres">
      <dgm:prSet presAssocID="{CF81C9E5-5E9B-446F-ACBA-3B66152E53A5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8B5409EB-5215-4C33-B498-A47955B76B5C}" type="pres">
      <dgm:prSet presAssocID="{CF81C9E5-5E9B-446F-ACBA-3B66152E53A5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132FCFBA-9A5F-4911-86C9-20664FAA1472}" type="pres">
      <dgm:prSet presAssocID="{A6CAA7E0-0416-4C1C-B213-B1D988964608}" presName="root2" presStyleCnt="0"/>
      <dgm:spPr/>
    </dgm:pt>
    <dgm:pt modelId="{16F68752-D765-42B5-97D8-90908BAF3238}" type="pres">
      <dgm:prSet presAssocID="{A6CAA7E0-0416-4C1C-B213-B1D988964608}" presName="LevelTwoTextNode" presStyleLbl="node4" presStyleIdx="2" presStyleCnt="6" custScaleY="1448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156696-E8F2-4BFD-B5A6-89DD5D1BFCE9}" type="pres">
      <dgm:prSet presAssocID="{A6CAA7E0-0416-4C1C-B213-B1D988964608}" presName="level3hierChild" presStyleCnt="0"/>
      <dgm:spPr/>
    </dgm:pt>
    <dgm:pt modelId="{BF76606E-1E9C-41C3-A792-14C537019F16}" type="pres">
      <dgm:prSet presAssocID="{65BFF1DE-31F1-408A-82B7-085A632AD84D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8CC7A6AF-08B1-4483-B5BA-EAD4DA548675}" type="pres">
      <dgm:prSet presAssocID="{65BFF1DE-31F1-408A-82B7-085A632AD84D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D461DB1A-A88E-4738-86C5-53DD36D6749C}" type="pres">
      <dgm:prSet presAssocID="{064F5472-8445-4032-9640-5B016945AFD5}" presName="root2" presStyleCnt="0"/>
      <dgm:spPr/>
    </dgm:pt>
    <dgm:pt modelId="{53272FF9-2B32-435F-88BD-4A4F0D5920DE}" type="pres">
      <dgm:prSet presAssocID="{064F5472-8445-4032-9640-5B016945AFD5}" presName="LevelTwoTextNode" presStyleLbl="node4" presStyleIdx="3" presStyleCnt="6" custScaleY="2070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A9FF5C-546A-4BF8-AE29-143CDE27AC9F}" type="pres">
      <dgm:prSet presAssocID="{064F5472-8445-4032-9640-5B016945AFD5}" presName="level3hierChild" presStyleCnt="0"/>
      <dgm:spPr/>
    </dgm:pt>
    <dgm:pt modelId="{9CAA5456-B603-4070-B462-6ADDB2FB1C90}" type="pres">
      <dgm:prSet presAssocID="{60921C6D-2B7D-4A4B-8615-EACB526BDED7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98ADD3D8-9B5E-4A1A-9512-ADF92D7A7524}" type="pres">
      <dgm:prSet presAssocID="{60921C6D-2B7D-4A4B-8615-EACB526BDED7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19CF8140-E902-4E6E-9507-5EA20B6D115B}" type="pres">
      <dgm:prSet presAssocID="{3AD604DF-9583-47AC-8274-752EC0164153}" presName="root2" presStyleCnt="0"/>
      <dgm:spPr/>
    </dgm:pt>
    <dgm:pt modelId="{6B619ECA-58B5-4829-88DE-DC2DC488D81F}" type="pres">
      <dgm:prSet presAssocID="{3AD604DF-9583-47AC-8274-752EC0164153}" presName="LevelTwoTextNode" presStyleLbl="node4" presStyleIdx="4" presStyleCnt="6" custScaleY="2070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04293B-6F3A-49D7-9B17-4BE996DEA9BA}" type="pres">
      <dgm:prSet presAssocID="{3AD604DF-9583-47AC-8274-752EC0164153}" presName="level3hierChild" presStyleCnt="0"/>
      <dgm:spPr/>
    </dgm:pt>
    <dgm:pt modelId="{9AF52106-B03D-403E-9855-C45694DA5CE5}" type="pres">
      <dgm:prSet presAssocID="{67459421-EA89-4185-931B-5184BD0A20C6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E2EEC7B6-01C2-49F7-AB72-AAAB26A7D72B}" type="pres">
      <dgm:prSet presAssocID="{67459421-EA89-4185-931B-5184BD0A20C6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9191909B-AE31-4593-AEBC-76B82CE8E88A}" type="pres">
      <dgm:prSet presAssocID="{999B7D33-0913-45F4-9954-5BC11BDD5572}" presName="root2" presStyleCnt="0"/>
      <dgm:spPr/>
    </dgm:pt>
    <dgm:pt modelId="{7B73EB1D-CF6E-403F-9EBF-08C43520D5C1}" type="pres">
      <dgm:prSet presAssocID="{999B7D33-0913-45F4-9954-5BC11BDD5572}" presName="LevelTwoTextNode" presStyleLbl="node4" presStyleIdx="5" presStyleCnt="6" custScaleY="2070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8B8215-56D7-47DB-B0C2-41080F6356D0}" type="pres">
      <dgm:prSet presAssocID="{999B7D33-0913-45F4-9954-5BC11BDD5572}" presName="level3hierChild" presStyleCnt="0"/>
      <dgm:spPr/>
    </dgm:pt>
    <dgm:pt modelId="{6A276288-48D3-4024-89B7-3FDBA2A3922B}" type="pres">
      <dgm:prSet presAssocID="{97DAB786-3AF9-4462-99C9-414313A9BD45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7459DE7-781A-4283-8BB3-C741E5A25F78}" type="pres">
      <dgm:prSet presAssocID="{97DAB786-3AF9-4462-99C9-414313A9BD45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96B7EBE-F3E1-4AA0-AFD5-430F015771EC}" type="pres">
      <dgm:prSet presAssocID="{077F59B3-DC5D-47F3-9593-D06576000F4E}" presName="root2" presStyleCnt="0"/>
      <dgm:spPr/>
    </dgm:pt>
    <dgm:pt modelId="{D002F852-9A8B-4F65-847F-BDAFD221838A}" type="pres">
      <dgm:prSet presAssocID="{077F59B3-DC5D-47F3-9593-D06576000F4E}" presName="LevelTwoTextNode" presStyleLbl="node2" presStyleIdx="1" presStyleCnt="3" custScaleX="648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04EB84-C346-47E6-8984-929FCB24AE6C}" type="pres">
      <dgm:prSet presAssocID="{077F59B3-DC5D-47F3-9593-D06576000F4E}" presName="level3hierChild" presStyleCnt="0"/>
      <dgm:spPr/>
    </dgm:pt>
    <dgm:pt modelId="{FEB11D00-0D9B-4718-8128-335FE3A4E728}" type="pres">
      <dgm:prSet presAssocID="{F004ABA5-8CAA-4C08-98CC-0C71C4CBE382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B647F48-4FA5-4FFC-A3E6-05EC7164C390}" type="pres">
      <dgm:prSet presAssocID="{F004ABA5-8CAA-4C08-98CC-0C71C4CBE382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340BDE2-F309-4C81-B674-E7CDC25E5EEB}" type="pres">
      <dgm:prSet presAssocID="{5903BF67-809B-4904-BB3C-EC77F337C816}" presName="root2" presStyleCnt="0"/>
      <dgm:spPr/>
    </dgm:pt>
    <dgm:pt modelId="{32A46D6D-B8B8-4923-BEDA-D112112ED588}" type="pres">
      <dgm:prSet presAssocID="{5903BF67-809B-4904-BB3C-EC77F337C816}" presName="LevelTwoTextNode" presStyleLbl="node3" presStyleIdx="1" presStyleCnt="3" custScaleX="204532" custScaleY="1878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38EAF5A-4330-460D-A2D4-B29CED9EA42C}" type="pres">
      <dgm:prSet presAssocID="{5903BF67-809B-4904-BB3C-EC77F337C816}" presName="level3hierChild" presStyleCnt="0"/>
      <dgm:spPr/>
    </dgm:pt>
    <dgm:pt modelId="{6CFF51D5-F680-4BCB-8C76-A2C09D1D4E1B}" type="pres">
      <dgm:prSet presAssocID="{F8CDD6AA-9031-41F2-BC48-43FA2BE07124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75FE73A-A534-4AAB-9D44-2E18CC1C4F7C}" type="pres">
      <dgm:prSet presAssocID="{F8CDD6AA-9031-41F2-BC48-43FA2BE0712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0A5D704-7822-43F2-9BF4-9B09C8694CB2}" type="pres">
      <dgm:prSet presAssocID="{AAA7EEE9-B36E-4D1A-8097-5E9FEEBC1BFD}" presName="root2" presStyleCnt="0"/>
      <dgm:spPr/>
    </dgm:pt>
    <dgm:pt modelId="{F7EDEEEA-9636-49BD-BF95-EBF03E2C3D33}" type="pres">
      <dgm:prSet presAssocID="{AAA7EEE9-B36E-4D1A-8097-5E9FEEBC1BFD}" presName="LevelTwoTextNode" presStyleLbl="node2" presStyleIdx="2" presStyleCnt="3" custScaleX="648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6880E7-012C-4D35-9744-10960477DBC8}" type="pres">
      <dgm:prSet presAssocID="{AAA7EEE9-B36E-4D1A-8097-5E9FEEBC1BFD}" presName="level3hierChild" presStyleCnt="0"/>
      <dgm:spPr/>
    </dgm:pt>
    <dgm:pt modelId="{6D51CAC3-A7AB-4D85-8A65-343E9B30A772}" type="pres">
      <dgm:prSet presAssocID="{6BAA4F88-001A-41D1-A6FF-3E8A74B3ADE9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2F1B95E-C6B9-45E6-8DB4-23EBA9215467}" type="pres">
      <dgm:prSet presAssocID="{6BAA4F88-001A-41D1-A6FF-3E8A74B3ADE9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0F7B5D7B-DFF9-4A67-B121-BC6B87A337A0}" type="pres">
      <dgm:prSet presAssocID="{B442FBA7-EC9F-40E6-896F-6C25787C0153}" presName="root2" presStyleCnt="0"/>
      <dgm:spPr/>
    </dgm:pt>
    <dgm:pt modelId="{070B4C7C-57C1-435E-871B-182D0D0776BF}" type="pres">
      <dgm:prSet presAssocID="{B442FBA7-EC9F-40E6-896F-6C25787C0153}" presName="LevelTwoTextNode" presStyleLbl="node3" presStyleIdx="2" presStyleCnt="3" custScaleX="204532" custScaleY="1878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B71905-588E-41FC-98BD-992259276252}" type="pres">
      <dgm:prSet presAssocID="{B442FBA7-EC9F-40E6-896F-6C25787C0153}" presName="level3hierChild" presStyleCnt="0"/>
      <dgm:spPr/>
    </dgm:pt>
    <dgm:pt modelId="{C530B47A-ABBE-459A-8A72-B0BD42B4204A}" type="pres">
      <dgm:prSet presAssocID="{C42378A5-D18E-4F39-ACCA-F1E6DC28BA7E}" presName="root1" presStyleCnt="0"/>
      <dgm:spPr/>
    </dgm:pt>
    <dgm:pt modelId="{6F067952-AE05-46A4-9BE4-23128FDC17A2}" type="pres">
      <dgm:prSet presAssocID="{C42378A5-D18E-4F39-ACCA-F1E6DC28BA7E}" presName="LevelOneTextNode" presStyleLbl="node0" presStyleIdx="1" presStyleCnt="2" custScaleX="595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45A536-546C-496E-A013-C702EB9DE258}" type="pres">
      <dgm:prSet presAssocID="{C42378A5-D18E-4F39-ACCA-F1E6DC28BA7E}" presName="level2hierChild" presStyleCnt="0"/>
      <dgm:spPr/>
    </dgm:pt>
  </dgm:ptLst>
  <dgm:cxnLst>
    <dgm:cxn modelId="{455EF0FD-E1B6-4734-A10F-57299F417319}" srcId="{FDB36F94-F037-4C89-BF27-6BB9699617D6}" destId="{64464213-F287-49D1-A5BB-1DF1AB1ADB3B}" srcOrd="0" destOrd="0" parTransId="{24AD7A96-B664-460A-AE19-52363E6B47E3}" sibTransId="{9987AB31-46CB-4628-BE20-48198E280E39}"/>
    <dgm:cxn modelId="{CA54B62D-B99B-4786-BA6E-FFAD16F4F0D8}" type="presOf" srcId="{65BFF1DE-31F1-408A-82B7-085A632AD84D}" destId="{8CC7A6AF-08B1-4483-B5BA-EAD4DA548675}" srcOrd="1" destOrd="0" presId="urn:microsoft.com/office/officeart/2005/8/layout/hierarchy2"/>
    <dgm:cxn modelId="{3AEB7D6D-66C1-4C6D-B166-E0AE33A177CE}" type="presOf" srcId="{D1279A99-5C9D-4687-91B0-95D7B0EA9F6B}" destId="{9200C7F9-DD5E-49F8-9B09-F2A1BD77E6E6}" srcOrd="0" destOrd="0" presId="urn:microsoft.com/office/officeart/2005/8/layout/hierarchy2"/>
    <dgm:cxn modelId="{FD202D41-32B2-4250-A711-785B20893977}" type="presOf" srcId="{8B4ACD91-2565-43CC-B0E5-E1370D495C29}" destId="{9AE2488A-3295-4308-93A0-22243580CA6F}" srcOrd="0" destOrd="0" presId="urn:microsoft.com/office/officeart/2005/8/layout/hierarchy2"/>
    <dgm:cxn modelId="{0FC915CC-5B6D-4C74-B362-384D3BE6CBDC}" type="presOf" srcId="{CF81C9E5-5E9B-446F-ACBA-3B66152E53A5}" destId="{8B5409EB-5215-4C33-B498-A47955B76B5C}" srcOrd="1" destOrd="0" presId="urn:microsoft.com/office/officeart/2005/8/layout/hierarchy2"/>
    <dgm:cxn modelId="{5928AA55-F9DE-46AD-B1C3-DA9CE28DF2DA}" type="presOf" srcId="{FDB36F94-F037-4C89-BF27-6BB9699617D6}" destId="{D1EDCA37-35BE-4FF1-BBD6-15F3061665E1}" srcOrd="0" destOrd="0" presId="urn:microsoft.com/office/officeart/2005/8/layout/hierarchy2"/>
    <dgm:cxn modelId="{3A281979-F973-47E7-A418-AA8233D642EE}" type="presOf" srcId="{4A06E0BD-E76C-4FCF-97F7-03D7AD5BF595}" destId="{1DDC5077-F1A2-4E84-824F-B7457D645B39}" srcOrd="0" destOrd="0" presId="urn:microsoft.com/office/officeart/2005/8/layout/hierarchy2"/>
    <dgm:cxn modelId="{CC0787E8-72B0-4AFD-AF4E-09697E73363F}" srcId="{64464213-F287-49D1-A5BB-1DF1AB1ADB3B}" destId="{AAA7EEE9-B36E-4D1A-8097-5E9FEEBC1BFD}" srcOrd="2" destOrd="0" parTransId="{F8CDD6AA-9031-41F2-BC48-43FA2BE07124}" sibTransId="{6A30CDE1-DBE1-4F38-B21A-BADA936C1DF4}"/>
    <dgm:cxn modelId="{EBE965A1-B04E-4F39-83E1-36410EEAB8D4}" type="presOf" srcId="{35450C43-14B3-4BF3-8C5E-EDE749DE10E3}" destId="{E403CDB5-2031-4A50-9174-0F1550394312}" srcOrd="0" destOrd="0" presId="urn:microsoft.com/office/officeart/2005/8/layout/hierarchy2"/>
    <dgm:cxn modelId="{2362D76A-A0EE-48DE-808C-DF2B10F193D9}" type="presOf" srcId="{AE3F067C-E4B5-434B-854B-72546EA11C91}" destId="{A8FBC444-FA37-439F-979C-C4BF1EEF2459}" srcOrd="0" destOrd="0" presId="urn:microsoft.com/office/officeart/2005/8/layout/hierarchy2"/>
    <dgm:cxn modelId="{CDBB2C6C-E812-479E-98F0-4EAC22F89DB5}" type="presOf" srcId="{67459421-EA89-4185-931B-5184BD0A20C6}" destId="{9AF52106-B03D-403E-9855-C45694DA5CE5}" srcOrd="0" destOrd="0" presId="urn:microsoft.com/office/officeart/2005/8/layout/hierarchy2"/>
    <dgm:cxn modelId="{F5D2D106-B83F-495B-ABE6-4139239F7282}" srcId="{3A4936B6-E6BC-4994-9C20-67995637DF0F}" destId="{AE3F067C-E4B5-434B-854B-72546EA11C91}" srcOrd="0" destOrd="0" parTransId="{D1279A99-5C9D-4687-91B0-95D7B0EA9F6B}" sibTransId="{E4F2255F-E970-44AD-9641-B8214BE96EFA}"/>
    <dgm:cxn modelId="{B1D0FAB3-4046-498A-B16E-49704FA4C5E3}" type="presOf" srcId="{064F5472-8445-4032-9640-5B016945AFD5}" destId="{53272FF9-2B32-435F-88BD-4A4F0D5920DE}" srcOrd="0" destOrd="0" presId="urn:microsoft.com/office/officeart/2005/8/layout/hierarchy2"/>
    <dgm:cxn modelId="{8313C58A-BCC4-4B6A-A797-FC04CA353B4A}" type="presOf" srcId="{3AD604DF-9583-47AC-8274-752EC0164153}" destId="{6B619ECA-58B5-4829-88DE-DC2DC488D81F}" srcOrd="0" destOrd="0" presId="urn:microsoft.com/office/officeart/2005/8/layout/hierarchy2"/>
    <dgm:cxn modelId="{AEF59F99-A483-4263-8769-20DA5434D45B}" type="presOf" srcId="{35450C43-14B3-4BF3-8C5E-EDE749DE10E3}" destId="{BB4CE672-6AC6-40FD-9085-B454E704967E}" srcOrd="1" destOrd="0" presId="urn:microsoft.com/office/officeart/2005/8/layout/hierarchy2"/>
    <dgm:cxn modelId="{851BFBDE-F924-4693-852F-A3EB0758D1C6}" type="presOf" srcId="{36E1F208-B72B-44B4-AD9A-75F62D584595}" destId="{405DB5D8-6619-45FB-81F8-B1CD9CCC1E55}" srcOrd="0" destOrd="0" presId="urn:microsoft.com/office/officeart/2005/8/layout/hierarchy2"/>
    <dgm:cxn modelId="{BDEEB362-A3DE-4E12-9F9A-FEFBAFFDC304}" srcId="{A6CAA7E0-0416-4C1C-B213-B1D988964608}" destId="{999B7D33-0913-45F4-9954-5BC11BDD5572}" srcOrd="2" destOrd="0" parTransId="{67459421-EA89-4185-931B-5184BD0A20C6}" sibTransId="{3248BF4F-8AAA-459D-99E4-24B8E8A39EB0}"/>
    <dgm:cxn modelId="{9D6E9774-B8FF-4222-95FC-F5FB8787E157}" type="presOf" srcId="{6BAA4F88-001A-41D1-A6FF-3E8A74B3ADE9}" destId="{6D51CAC3-A7AB-4D85-8A65-343E9B30A772}" srcOrd="0" destOrd="0" presId="urn:microsoft.com/office/officeart/2005/8/layout/hierarchy2"/>
    <dgm:cxn modelId="{519BAC9A-E073-49D2-883A-205A6BF83ADD}" srcId="{A6CAA7E0-0416-4C1C-B213-B1D988964608}" destId="{3AD604DF-9583-47AC-8274-752EC0164153}" srcOrd="1" destOrd="0" parTransId="{60921C6D-2B7D-4A4B-8615-EACB526BDED7}" sibTransId="{22C12EA9-1B59-4041-AB19-B002804E3A1F}"/>
    <dgm:cxn modelId="{73B987AD-11C7-4AD1-98ED-5EC69C955E72}" srcId="{36E1F208-B72B-44B4-AD9A-75F62D584595}" destId="{A6CAA7E0-0416-4C1C-B213-B1D988964608}" srcOrd="0" destOrd="0" parTransId="{CF81C9E5-5E9B-446F-ACBA-3B66152E53A5}" sibTransId="{AA3887B4-2BA5-4DE9-AE1F-DCEFBE299261}"/>
    <dgm:cxn modelId="{7CD42A45-63BF-4516-9574-155A9138B024}" type="presOf" srcId="{60921C6D-2B7D-4A4B-8615-EACB526BDED7}" destId="{98ADD3D8-9B5E-4A1A-9512-ADF92D7A7524}" srcOrd="1" destOrd="0" presId="urn:microsoft.com/office/officeart/2005/8/layout/hierarchy2"/>
    <dgm:cxn modelId="{316D2890-7CBF-47A3-801E-83A77CD15F26}" type="presOf" srcId="{4A06E0BD-E76C-4FCF-97F7-03D7AD5BF595}" destId="{6D640C80-D7CC-492C-A8B2-A13385EAAD11}" srcOrd="1" destOrd="0" presId="urn:microsoft.com/office/officeart/2005/8/layout/hierarchy2"/>
    <dgm:cxn modelId="{157965BE-DF0E-4C08-A17E-AD636F45C5A3}" type="presOf" srcId="{F8CDD6AA-9031-41F2-BC48-43FA2BE07124}" destId="{6CFF51D5-F680-4BCB-8C76-A2C09D1D4E1B}" srcOrd="0" destOrd="0" presId="urn:microsoft.com/office/officeart/2005/8/layout/hierarchy2"/>
    <dgm:cxn modelId="{31230267-E66C-4C0B-9D7C-C2C54DDC4DDF}" srcId="{077F59B3-DC5D-47F3-9593-D06576000F4E}" destId="{5903BF67-809B-4904-BB3C-EC77F337C816}" srcOrd="0" destOrd="0" parTransId="{F004ABA5-8CAA-4C08-98CC-0C71C4CBE382}" sibTransId="{E31F2A2D-240A-4894-99EA-A6246314DD0B}"/>
    <dgm:cxn modelId="{78A37BA2-185E-44A4-B9B3-8B602D3FDA0E}" type="presOf" srcId="{4FFFC89D-355F-48B8-9DCF-90470FAAD605}" destId="{75C64537-057A-42D2-A29A-074FD74B79BE}" srcOrd="0" destOrd="0" presId="urn:microsoft.com/office/officeart/2005/8/layout/hierarchy2"/>
    <dgm:cxn modelId="{078638EF-C69C-4F4F-B1B0-76DF481F3781}" type="presOf" srcId="{97DAB786-3AF9-4462-99C9-414313A9BD45}" destId="{67459DE7-781A-4283-8BB3-C741E5A25F78}" srcOrd="1" destOrd="0" presId="urn:microsoft.com/office/officeart/2005/8/layout/hierarchy2"/>
    <dgm:cxn modelId="{7EED0740-EA17-4E36-A9AA-BB00CC6B16D3}" srcId="{64464213-F287-49D1-A5BB-1DF1AB1ADB3B}" destId="{077F59B3-DC5D-47F3-9593-D06576000F4E}" srcOrd="1" destOrd="0" parTransId="{97DAB786-3AF9-4462-99C9-414313A9BD45}" sibTransId="{C7A7D89B-AB68-4E22-9A37-B823E8BE3939}"/>
    <dgm:cxn modelId="{362DA7F7-BF71-40FC-BBAF-C6FAF9D8570B}" type="presOf" srcId="{077F59B3-DC5D-47F3-9593-D06576000F4E}" destId="{D002F852-9A8B-4F65-847F-BDAFD221838A}" srcOrd="0" destOrd="0" presId="urn:microsoft.com/office/officeart/2005/8/layout/hierarchy2"/>
    <dgm:cxn modelId="{59EE0307-B179-4D9A-A047-D362EF73DA12}" type="presOf" srcId="{F8CDD6AA-9031-41F2-BC48-43FA2BE07124}" destId="{675FE73A-A534-4AAB-9D44-2E18CC1C4F7C}" srcOrd="1" destOrd="0" presId="urn:microsoft.com/office/officeart/2005/8/layout/hierarchy2"/>
    <dgm:cxn modelId="{8721D679-948A-4C03-91A7-6C8C9319D72A}" type="presOf" srcId="{65BFF1DE-31F1-408A-82B7-085A632AD84D}" destId="{BF76606E-1E9C-41C3-A792-14C537019F16}" srcOrd="0" destOrd="0" presId="urn:microsoft.com/office/officeart/2005/8/layout/hierarchy2"/>
    <dgm:cxn modelId="{5C30AE8C-3773-4A78-BD1E-7D46F261D9FB}" srcId="{AAA7EEE9-B36E-4D1A-8097-5E9FEEBC1BFD}" destId="{B442FBA7-EC9F-40E6-896F-6C25787C0153}" srcOrd="0" destOrd="0" parTransId="{6BAA4F88-001A-41D1-A6FF-3E8A74B3ADE9}" sibTransId="{49CC5A32-8087-4896-8D5D-D6ADCED8B90B}"/>
    <dgm:cxn modelId="{816ADF33-2477-4B36-8449-21952EDCA34D}" srcId="{AE3F067C-E4B5-434B-854B-72546EA11C91}" destId="{8B4ACD91-2565-43CC-B0E5-E1370D495C29}" srcOrd="0" destOrd="0" parTransId="{35450C43-14B3-4BF3-8C5E-EDE749DE10E3}" sibTransId="{DE28DF3D-47B9-4CB7-A5D0-83B7EB0AE350}"/>
    <dgm:cxn modelId="{4ACFBD34-2E1D-484C-8462-C7A4F3584711}" type="presOf" srcId="{4FFFC89D-355F-48B8-9DCF-90470FAAD605}" destId="{7F1825B5-FBA5-4DA4-B956-4E2BEC9B299F}" srcOrd="1" destOrd="0" presId="urn:microsoft.com/office/officeart/2005/8/layout/hierarchy2"/>
    <dgm:cxn modelId="{395C345E-5106-4EC8-828F-DE61B931EC33}" type="presOf" srcId="{CF81C9E5-5E9B-446F-ACBA-3B66152E53A5}" destId="{F184E8F9-0C12-42CD-BDAA-04EFCA29E1EE}" srcOrd="0" destOrd="0" presId="urn:microsoft.com/office/officeart/2005/8/layout/hierarchy2"/>
    <dgm:cxn modelId="{7B8335F6-DBDE-417A-B0B3-CFCD6EBC700A}" srcId="{A6CAA7E0-0416-4C1C-B213-B1D988964608}" destId="{064F5472-8445-4032-9640-5B016945AFD5}" srcOrd="0" destOrd="0" parTransId="{65BFF1DE-31F1-408A-82B7-085A632AD84D}" sibTransId="{A38E0CAD-8537-418C-BC9F-1E7D01F4991E}"/>
    <dgm:cxn modelId="{3A8A3773-A49A-40E1-AFF5-B12B8CE612F3}" type="presOf" srcId="{3A4936B6-E6BC-4994-9C20-67995637DF0F}" destId="{B87BC7AD-6387-4832-B092-44DB84F1DB79}" srcOrd="0" destOrd="0" presId="urn:microsoft.com/office/officeart/2005/8/layout/hierarchy2"/>
    <dgm:cxn modelId="{53B494EE-FF7F-41BF-83C0-C47BFE85AFBF}" type="presOf" srcId="{97DAB786-3AF9-4462-99C9-414313A9BD45}" destId="{6A276288-48D3-4024-89B7-3FDBA2A3922B}" srcOrd="0" destOrd="0" presId="urn:microsoft.com/office/officeart/2005/8/layout/hierarchy2"/>
    <dgm:cxn modelId="{57E3B609-C3D6-45AD-B218-D9F7E84D6EC8}" type="presOf" srcId="{999B7D33-0913-45F4-9954-5BC11BDD5572}" destId="{7B73EB1D-CF6E-403F-9EBF-08C43520D5C1}" srcOrd="0" destOrd="0" presId="urn:microsoft.com/office/officeart/2005/8/layout/hierarchy2"/>
    <dgm:cxn modelId="{BBC73E1A-35C7-428E-BFAD-665D01213C22}" type="presOf" srcId="{64464213-F287-49D1-A5BB-1DF1AB1ADB3B}" destId="{CCA554F2-793D-470D-B19C-2D28A075D51D}" srcOrd="0" destOrd="0" presId="urn:microsoft.com/office/officeart/2005/8/layout/hierarchy2"/>
    <dgm:cxn modelId="{A855ABA0-9AB1-41EA-B84E-D1D39BBDCC1C}" type="presOf" srcId="{B442FBA7-EC9F-40E6-896F-6C25787C0153}" destId="{070B4C7C-57C1-435E-871B-182D0D0776BF}" srcOrd="0" destOrd="0" presId="urn:microsoft.com/office/officeart/2005/8/layout/hierarchy2"/>
    <dgm:cxn modelId="{DB8188D7-C3EA-4D86-8BD6-AC6F447C4C5F}" type="presOf" srcId="{5903BF67-809B-4904-BB3C-EC77F337C816}" destId="{32A46D6D-B8B8-4923-BEDA-D112112ED588}" srcOrd="0" destOrd="0" presId="urn:microsoft.com/office/officeart/2005/8/layout/hierarchy2"/>
    <dgm:cxn modelId="{BBCD8A8F-C981-4FEC-BEB3-02A8D6D9D9C0}" type="presOf" srcId="{6BAA4F88-001A-41D1-A6FF-3E8A74B3ADE9}" destId="{52F1B95E-C6B9-45E6-8DB4-23EBA9215467}" srcOrd="1" destOrd="0" presId="urn:microsoft.com/office/officeart/2005/8/layout/hierarchy2"/>
    <dgm:cxn modelId="{68F14B3E-39DB-4338-B17E-222438F6061F}" type="presOf" srcId="{F004ABA5-8CAA-4C08-98CC-0C71C4CBE382}" destId="{7B647F48-4FA5-4FFC-A3E6-05EC7164C390}" srcOrd="1" destOrd="0" presId="urn:microsoft.com/office/officeart/2005/8/layout/hierarchy2"/>
    <dgm:cxn modelId="{1B5021F2-8BED-4812-971C-BA50B06F3E7A}" type="presOf" srcId="{60921C6D-2B7D-4A4B-8615-EACB526BDED7}" destId="{9CAA5456-B603-4070-B462-6ADDB2FB1C90}" srcOrd="0" destOrd="0" presId="urn:microsoft.com/office/officeart/2005/8/layout/hierarchy2"/>
    <dgm:cxn modelId="{70D88310-607A-47D7-AB44-3A7917902E7C}" type="presOf" srcId="{C42378A5-D18E-4F39-ACCA-F1E6DC28BA7E}" destId="{6F067952-AE05-46A4-9BE4-23128FDC17A2}" srcOrd="0" destOrd="0" presId="urn:microsoft.com/office/officeart/2005/8/layout/hierarchy2"/>
    <dgm:cxn modelId="{E944A0DA-05D4-41D8-A086-A5703FDD06F1}" srcId="{FDB36F94-F037-4C89-BF27-6BB9699617D6}" destId="{C42378A5-D18E-4F39-ACCA-F1E6DC28BA7E}" srcOrd="1" destOrd="0" parTransId="{4182219C-0D42-4AEB-A968-C66510F55C14}" sibTransId="{A7221689-2EAD-4982-9541-BF40632E3B93}"/>
    <dgm:cxn modelId="{B35776C6-9711-40C8-A7C6-63F70172D0E6}" srcId="{AE3F067C-E4B5-434B-854B-72546EA11C91}" destId="{36E1F208-B72B-44B4-AD9A-75F62D584595}" srcOrd="1" destOrd="0" parTransId="{4FFFC89D-355F-48B8-9DCF-90470FAAD605}" sibTransId="{7C0AE592-106C-4796-8AC1-9FF9E0F65A17}"/>
    <dgm:cxn modelId="{612153CF-E45E-4468-AC46-3D34EDFA4981}" type="presOf" srcId="{F004ABA5-8CAA-4C08-98CC-0C71C4CBE382}" destId="{FEB11D00-0D9B-4718-8128-335FE3A4E728}" srcOrd="0" destOrd="0" presId="urn:microsoft.com/office/officeart/2005/8/layout/hierarchy2"/>
    <dgm:cxn modelId="{57F67ECA-ADF0-4ED0-B0C4-FF8191E31DF6}" type="presOf" srcId="{A6CAA7E0-0416-4C1C-B213-B1D988964608}" destId="{16F68752-D765-42B5-97D8-90908BAF3238}" srcOrd="0" destOrd="0" presId="urn:microsoft.com/office/officeart/2005/8/layout/hierarchy2"/>
    <dgm:cxn modelId="{B07950CA-5342-418E-9C9B-C9BBEF33B570}" srcId="{64464213-F287-49D1-A5BB-1DF1AB1ADB3B}" destId="{3A4936B6-E6BC-4994-9C20-67995637DF0F}" srcOrd="0" destOrd="0" parTransId="{4A06E0BD-E76C-4FCF-97F7-03D7AD5BF595}" sibTransId="{AF9E37DA-02E3-4E72-930C-604C79A7D5F3}"/>
    <dgm:cxn modelId="{6B290947-8C02-4715-BC1B-A159D1D7AA2E}" type="presOf" srcId="{67459421-EA89-4185-931B-5184BD0A20C6}" destId="{E2EEC7B6-01C2-49F7-AB72-AAAB26A7D72B}" srcOrd="1" destOrd="0" presId="urn:microsoft.com/office/officeart/2005/8/layout/hierarchy2"/>
    <dgm:cxn modelId="{8CE8BA4D-6F11-4E82-8C71-0D3D2E5087E8}" type="presOf" srcId="{D1279A99-5C9D-4687-91B0-95D7B0EA9F6B}" destId="{BD8E9D90-1908-451A-BD29-597ADD36C13E}" srcOrd="1" destOrd="0" presId="urn:microsoft.com/office/officeart/2005/8/layout/hierarchy2"/>
    <dgm:cxn modelId="{23A59A36-74CF-43D6-835B-826856F67402}" type="presOf" srcId="{AAA7EEE9-B36E-4D1A-8097-5E9FEEBC1BFD}" destId="{F7EDEEEA-9636-49BD-BF95-EBF03E2C3D33}" srcOrd="0" destOrd="0" presId="urn:microsoft.com/office/officeart/2005/8/layout/hierarchy2"/>
    <dgm:cxn modelId="{14AAA4A7-77A5-482D-A876-6647EE507CEC}" type="presParOf" srcId="{D1EDCA37-35BE-4FF1-BBD6-15F3061665E1}" destId="{B00127E0-7F7E-4F65-9061-53D1CA4218A2}" srcOrd="0" destOrd="0" presId="urn:microsoft.com/office/officeart/2005/8/layout/hierarchy2"/>
    <dgm:cxn modelId="{713F5195-1D30-44AF-ACE0-7CC1D2D436EA}" type="presParOf" srcId="{B00127E0-7F7E-4F65-9061-53D1CA4218A2}" destId="{CCA554F2-793D-470D-B19C-2D28A075D51D}" srcOrd="0" destOrd="0" presId="urn:microsoft.com/office/officeart/2005/8/layout/hierarchy2"/>
    <dgm:cxn modelId="{BE7B9326-C450-44AE-ABE0-4839E287EDD2}" type="presParOf" srcId="{B00127E0-7F7E-4F65-9061-53D1CA4218A2}" destId="{82A33A82-7745-47EA-958B-9346F0F7B0FF}" srcOrd="1" destOrd="0" presId="urn:microsoft.com/office/officeart/2005/8/layout/hierarchy2"/>
    <dgm:cxn modelId="{3F12478E-061D-4D6A-B302-C8617EEEF8F8}" type="presParOf" srcId="{82A33A82-7745-47EA-958B-9346F0F7B0FF}" destId="{1DDC5077-F1A2-4E84-824F-B7457D645B39}" srcOrd="0" destOrd="0" presId="urn:microsoft.com/office/officeart/2005/8/layout/hierarchy2"/>
    <dgm:cxn modelId="{7FDE3F8B-AD34-41D5-A8E2-92060B4DC22F}" type="presParOf" srcId="{1DDC5077-F1A2-4E84-824F-B7457D645B39}" destId="{6D640C80-D7CC-492C-A8B2-A13385EAAD11}" srcOrd="0" destOrd="0" presId="urn:microsoft.com/office/officeart/2005/8/layout/hierarchy2"/>
    <dgm:cxn modelId="{FB82CE47-9670-4259-8CD2-4012284B5E24}" type="presParOf" srcId="{82A33A82-7745-47EA-958B-9346F0F7B0FF}" destId="{33DD12BC-0996-4508-8E61-A24BEC9F10FC}" srcOrd="1" destOrd="0" presId="urn:microsoft.com/office/officeart/2005/8/layout/hierarchy2"/>
    <dgm:cxn modelId="{7AFF8F18-6F0B-4F8F-8CAB-027A333A2E7D}" type="presParOf" srcId="{33DD12BC-0996-4508-8E61-A24BEC9F10FC}" destId="{B87BC7AD-6387-4832-B092-44DB84F1DB79}" srcOrd="0" destOrd="0" presId="urn:microsoft.com/office/officeart/2005/8/layout/hierarchy2"/>
    <dgm:cxn modelId="{5F8ECF8C-88F3-4594-B137-E5D4CDE27752}" type="presParOf" srcId="{33DD12BC-0996-4508-8E61-A24BEC9F10FC}" destId="{09C8D01B-B786-40E5-81BE-89CA90CFAFE1}" srcOrd="1" destOrd="0" presId="urn:microsoft.com/office/officeart/2005/8/layout/hierarchy2"/>
    <dgm:cxn modelId="{0F239B3B-3887-4425-8007-77ADC006A985}" type="presParOf" srcId="{09C8D01B-B786-40E5-81BE-89CA90CFAFE1}" destId="{9200C7F9-DD5E-49F8-9B09-F2A1BD77E6E6}" srcOrd="0" destOrd="0" presId="urn:microsoft.com/office/officeart/2005/8/layout/hierarchy2"/>
    <dgm:cxn modelId="{F1CA7522-3A79-4B84-B4D6-4829E651DC65}" type="presParOf" srcId="{9200C7F9-DD5E-49F8-9B09-F2A1BD77E6E6}" destId="{BD8E9D90-1908-451A-BD29-597ADD36C13E}" srcOrd="0" destOrd="0" presId="urn:microsoft.com/office/officeart/2005/8/layout/hierarchy2"/>
    <dgm:cxn modelId="{CF742CC9-E9C7-4CD4-8090-4FD09457DB57}" type="presParOf" srcId="{09C8D01B-B786-40E5-81BE-89CA90CFAFE1}" destId="{F844462F-B174-4250-9574-03C2ABFE96FC}" srcOrd="1" destOrd="0" presId="urn:microsoft.com/office/officeart/2005/8/layout/hierarchy2"/>
    <dgm:cxn modelId="{63C8762D-DED0-473B-BD2B-937860D76FE9}" type="presParOf" srcId="{F844462F-B174-4250-9574-03C2ABFE96FC}" destId="{A8FBC444-FA37-439F-979C-C4BF1EEF2459}" srcOrd="0" destOrd="0" presId="urn:microsoft.com/office/officeart/2005/8/layout/hierarchy2"/>
    <dgm:cxn modelId="{503BCDC3-9779-468F-8D9E-FB1B308A89BF}" type="presParOf" srcId="{F844462F-B174-4250-9574-03C2ABFE96FC}" destId="{735091E1-9560-41B3-9FF4-903D8F1FC4F4}" srcOrd="1" destOrd="0" presId="urn:microsoft.com/office/officeart/2005/8/layout/hierarchy2"/>
    <dgm:cxn modelId="{D5B4BA0F-80FC-4B5C-A139-F2CA2D6DF50E}" type="presParOf" srcId="{735091E1-9560-41B3-9FF4-903D8F1FC4F4}" destId="{E403CDB5-2031-4A50-9174-0F1550394312}" srcOrd="0" destOrd="0" presId="urn:microsoft.com/office/officeart/2005/8/layout/hierarchy2"/>
    <dgm:cxn modelId="{B274B17C-607C-405F-85C6-0963E25C67F8}" type="presParOf" srcId="{E403CDB5-2031-4A50-9174-0F1550394312}" destId="{BB4CE672-6AC6-40FD-9085-B454E704967E}" srcOrd="0" destOrd="0" presId="urn:microsoft.com/office/officeart/2005/8/layout/hierarchy2"/>
    <dgm:cxn modelId="{C9B4623A-944F-42E3-975E-78AACA6EEBF1}" type="presParOf" srcId="{735091E1-9560-41B3-9FF4-903D8F1FC4F4}" destId="{B7391E2A-28E9-4825-979D-733F1BD0C53C}" srcOrd="1" destOrd="0" presId="urn:microsoft.com/office/officeart/2005/8/layout/hierarchy2"/>
    <dgm:cxn modelId="{A4A06DE0-453C-43C0-B1AA-18B9F9D6F443}" type="presParOf" srcId="{B7391E2A-28E9-4825-979D-733F1BD0C53C}" destId="{9AE2488A-3295-4308-93A0-22243580CA6F}" srcOrd="0" destOrd="0" presId="urn:microsoft.com/office/officeart/2005/8/layout/hierarchy2"/>
    <dgm:cxn modelId="{B7895852-1092-47A0-BFC9-6544C471AA42}" type="presParOf" srcId="{B7391E2A-28E9-4825-979D-733F1BD0C53C}" destId="{A7D1F009-22D0-48F3-A84D-4F8F1CBB1808}" srcOrd="1" destOrd="0" presId="urn:microsoft.com/office/officeart/2005/8/layout/hierarchy2"/>
    <dgm:cxn modelId="{49657B56-89AE-4A47-859A-6D817134D262}" type="presParOf" srcId="{735091E1-9560-41B3-9FF4-903D8F1FC4F4}" destId="{75C64537-057A-42D2-A29A-074FD74B79BE}" srcOrd="2" destOrd="0" presId="urn:microsoft.com/office/officeart/2005/8/layout/hierarchy2"/>
    <dgm:cxn modelId="{24DF3F38-0696-4802-B618-954CC8AD5E67}" type="presParOf" srcId="{75C64537-057A-42D2-A29A-074FD74B79BE}" destId="{7F1825B5-FBA5-4DA4-B956-4E2BEC9B299F}" srcOrd="0" destOrd="0" presId="urn:microsoft.com/office/officeart/2005/8/layout/hierarchy2"/>
    <dgm:cxn modelId="{E68E0CDA-45C6-4304-ABE7-56956A6FF95F}" type="presParOf" srcId="{735091E1-9560-41B3-9FF4-903D8F1FC4F4}" destId="{B6EC8518-3334-4289-8523-3BBF5B39CE87}" srcOrd="3" destOrd="0" presId="urn:microsoft.com/office/officeart/2005/8/layout/hierarchy2"/>
    <dgm:cxn modelId="{5F93B530-D547-4CFA-B8AC-AE801E2289E8}" type="presParOf" srcId="{B6EC8518-3334-4289-8523-3BBF5B39CE87}" destId="{405DB5D8-6619-45FB-81F8-B1CD9CCC1E55}" srcOrd="0" destOrd="0" presId="urn:microsoft.com/office/officeart/2005/8/layout/hierarchy2"/>
    <dgm:cxn modelId="{F3A376FE-1488-4753-B6A8-1399CC79B192}" type="presParOf" srcId="{B6EC8518-3334-4289-8523-3BBF5B39CE87}" destId="{493C6DF9-FAD2-4801-B810-050B841CDA51}" srcOrd="1" destOrd="0" presId="urn:microsoft.com/office/officeart/2005/8/layout/hierarchy2"/>
    <dgm:cxn modelId="{79972537-1FEE-4E45-A91C-DE1EF48D70C1}" type="presParOf" srcId="{493C6DF9-FAD2-4801-B810-050B841CDA51}" destId="{F184E8F9-0C12-42CD-BDAA-04EFCA29E1EE}" srcOrd="0" destOrd="0" presId="urn:microsoft.com/office/officeart/2005/8/layout/hierarchy2"/>
    <dgm:cxn modelId="{E5EAEAEC-9855-4B72-98C0-6DB602BECEBD}" type="presParOf" srcId="{F184E8F9-0C12-42CD-BDAA-04EFCA29E1EE}" destId="{8B5409EB-5215-4C33-B498-A47955B76B5C}" srcOrd="0" destOrd="0" presId="urn:microsoft.com/office/officeart/2005/8/layout/hierarchy2"/>
    <dgm:cxn modelId="{C283E4F6-2054-44D6-891E-0E00C249777E}" type="presParOf" srcId="{493C6DF9-FAD2-4801-B810-050B841CDA51}" destId="{132FCFBA-9A5F-4911-86C9-20664FAA1472}" srcOrd="1" destOrd="0" presId="urn:microsoft.com/office/officeart/2005/8/layout/hierarchy2"/>
    <dgm:cxn modelId="{1D89F894-06D0-4248-BD4A-68ECBD04F3F9}" type="presParOf" srcId="{132FCFBA-9A5F-4911-86C9-20664FAA1472}" destId="{16F68752-D765-42B5-97D8-90908BAF3238}" srcOrd="0" destOrd="0" presId="urn:microsoft.com/office/officeart/2005/8/layout/hierarchy2"/>
    <dgm:cxn modelId="{961E6A9C-DEF0-4863-8EDB-47D17D2F447B}" type="presParOf" srcId="{132FCFBA-9A5F-4911-86C9-20664FAA1472}" destId="{9A156696-E8F2-4BFD-B5A6-89DD5D1BFCE9}" srcOrd="1" destOrd="0" presId="urn:microsoft.com/office/officeart/2005/8/layout/hierarchy2"/>
    <dgm:cxn modelId="{C8CB50AD-EB34-4F1B-AF00-4017F0118774}" type="presParOf" srcId="{9A156696-E8F2-4BFD-B5A6-89DD5D1BFCE9}" destId="{BF76606E-1E9C-41C3-A792-14C537019F16}" srcOrd="0" destOrd="0" presId="urn:microsoft.com/office/officeart/2005/8/layout/hierarchy2"/>
    <dgm:cxn modelId="{8A86D3F3-7DFA-4B69-A70E-0131804AB618}" type="presParOf" srcId="{BF76606E-1E9C-41C3-A792-14C537019F16}" destId="{8CC7A6AF-08B1-4483-B5BA-EAD4DA548675}" srcOrd="0" destOrd="0" presId="urn:microsoft.com/office/officeart/2005/8/layout/hierarchy2"/>
    <dgm:cxn modelId="{43E24899-EDA3-4E68-9B0E-7FF17A8958AC}" type="presParOf" srcId="{9A156696-E8F2-4BFD-B5A6-89DD5D1BFCE9}" destId="{D461DB1A-A88E-4738-86C5-53DD36D6749C}" srcOrd="1" destOrd="0" presId="urn:microsoft.com/office/officeart/2005/8/layout/hierarchy2"/>
    <dgm:cxn modelId="{D1AAD50A-F2B0-4507-98F6-E9915D778558}" type="presParOf" srcId="{D461DB1A-A88E-4738-86C5-53DD36D6749C}" destId="{53272FF9-2B32-435F-88BD-4A4F0D5920DE}" srcOrd="0" destOrd="0" presId="urn:microsoft.com/office/officeart/2005/8/layout/hierarchy2"/>
    <dgm:cxn modelId="{558ADE7C-C783-4327-86F4-B222C46D3F32}" type="presParOf" srcId="{D461DB1A-A88E-4738-86C5-53DD36D6749C}" destId="{2CA9FF5C-546A-4BF8-AE29-143CDE27AC9F}" srcOrd="1" destOrd="0" presId="urn:microsoft.com/office/officeart/2005/8/layout/hierarchy2"/>
    <dgm:cxn modelId="{76713818-A586-42B4-AC1A-0E6F8F6E6906}" type="presParOf" srcId="{9A156696-E8F2-4BFD-B5A6-89DD5D1BFCE9}" destId="{9CAA5456-B603-4070-B462-6ADDB2FB1C90}" srcOrd="2" destOrd="0" presId="urn:microsoft.com/office/officeart/2005/8/layout/hierarchy2"/>
    <dgm:cxn modelId="{5EEED761-FBC7-482D-968A-25023FCC2ED0}" type="presParOf" srcId="{9CAA5456-B603-4070-B462-6ADDB2FB1C90}" destId="{98ADD3D8-9B5E-4A1A-9512-ADF92D7A7524}" srcOrd="0" destOrd="0" presId="urn:microsoft.com/office/officeart/2005/8/layout/hierarchy2"/>
    <dgm:cxn modelId="{A9C01318-33BE-4602-BBB5-9A49BB4BD1B5}" type="presParOf" srcId="{9A156696-E8F2-4BFD-B5A6-89DD5D1BFCE9}" destId="{19CF8140-E902-4E6E-9507-5EA20B6D115B}" srcOrd="3" destOrd="0" presId="urn:microsoft.com/office/officeart/2005/8/layout/hierarchy2"/>
    <dgm:cxn modelId="{EB46EBDC-C087-4BA0-A487-3054A7E47D17}" type="presParOf" srcId="{19CF8140-E902-4E6E-9507-5EA20B6D115B}" destId="{6B619ECA-58B5-4829-88DE-DC2DC488D81F}" srcOrd="0" destOrd="0" presId="urn:microsoft.com/office/officeart/2005/8/layout/hierarchy2"/>
    <dgm:cxn modelId="{7E5D3656-BF77-4CF2-BA19-B493FCC79D1C}" type="presParOf" srcId="{19CF8140-E902-4E6E-9507-5EA20B6D115B}" destId="{FA04293B-6F3A-49D7-9B17-4BE996DEA9BA}" srcOrd="1" destOrd="0" presId="urn:microsoft.com/office/officeart/2005/8/layout/hierarchy2"/>
    <dgm:cxn modelId="{5271C4EB-DB40-42B6-9BE4-8CA6EB235F19}" type="presParOf" srcId="{9A156696-E8F2-4BFD-B5A6-89DD5D1BFCE9}" destId="{9AF52106-B03D-403E-9855-C45694DA5CE5}" srcOrd="4" destOrd="0" presId="urn:microsoft.com/office/officeart/2005/8/layout/hierarchy2"/>
    <dgm:cxn modelId="{7105FFAB-BBE5-4457-940D-F9A131E77C57}" type="presParOf" srcId="{9AF52106-B03D-403E-9855-C45694DA5CE5}" destId="{E2EEC7B6-01C2-49F7-AB72-AAAB26A7D72B}" srcOrd="0" destOrd="0" presId="urn:microsoft.com/office/officeart/2005/8/layout/hierarchy2"/>
    <dgm:cxn modelId="{8FE0199C-9C7B-4E4F-AB31-825AF9725E9D}" type="presParOf" srcId="{9A156696-E8F2-4BFD-B5A6-89DD5D1BFCE9}" destId="{9191909B-AE31-4593-AEBC-76B82CE8E88A}" srcOrd="5" destOrd="0" presId="urn:microsoft.com/office/officeart/2005/8/layout/hierarchy2"/>
    <dgm:cxn modelId="{63161DBC-2CDA-4A02-8066-0E93BE82F243}" type="presParOf" srcId="{9191909B-AE31-4593-AEBC-76B82CE8E88A}" destId="{7B73EB1D-CF6E-403F-9EBF-08C43520D5C1}" srcOrd="0" destOrd="0" presId="urn:microsoft.com/office/officeart/2005/8/layout/hierarchy2"/>
    <dgm:cxn modelId="{A2C6135B-4CEF-4D75-8023-826E7430509F}" type="presParOf" srcId="{9191909B-AE31-4593-AEBC-76B82CE8E88A}" destId="{C48B8215-56D7-47DB-B0C2-41080F6356D0}" srcOrd="1" destOrd="0" presId="urn:microsoft.com/office/officeart/2005/8/layout/hierarchy2"/>
    <dgm:cxn modelId="{1A670B9B-3027-4639-9838-3DB733A8360E}" type="presParOf" srcId="{82A33A82-7745-47EA-958B-9346F0F7B0FF}" destId="{6A276288-48D3-4024-89B7-3FDBA2A3922B}" srcOrd="2" destOrd="0" presId="urn:microsoft.com/office/officeart/2005/8/layout/hierarchy2"/>
    <dgm:cxn modelId="{942C9995-5F70-4B10-9321-EDA0FDDD340C}" type="presParOf" srcId="{6A276288-48D3-4024-89B7-3FDBA2A3922B}" destId="{67459DE7-781A-4283-8BB3-C741E5A25F78}" srcOrd="0" destOrd="0" presId="urn:microsoft.com/office/officeart/2005/8/layout/hierarchy2"/>
    <dgm:cxn modelId="{83934534-9DB5-4EAC-A9F0-76BDABB89AD2}" type="presParOf" srcId="{82A33A82-7745-47EA-958B-9346F0F7B0FF}" destId="{496B7EBE-F3E1-4AA0-AFD5-430F015771EC}" srcOrd="3" destOrd="0" presId="urn:microsoft.com/office/officeart/2005/8/layout/hierarchy2"/>
    <dgm:cxn modelId="{ECC3021B-3E69-497F-82C0-2922F8AFCE3D}" type="presParOf" srcId="{496B7EBE-F3E1-4AA0-AFD5-430F015771EC}" destId="{D002F852-9A8B-4F65-847F-BDAFD221838A}" srcOrd="0" destOrd="0" presId="urn:microsoft.com/office/officeart/2005/8/layout/hierarchy2"/>
    <dgm:cxn modelId="{A7BE780B-6461-4539-B9D4-1C7C10DD5B82}" type="presParOf" srcId="{496B7EBE-F3E1-4AA0-AFD5-430F015771EC}" destId="{D504EB84-C346-47E6-8984-929FCB24AE6C}" srcOrd="1" destOrd="0" presId="urn:microsoft.com/office/officeart/2005/8/layout/hierarchy2"/>
    <dgm:cxn modelId="{960C8417-299C-4201-94D6-41666FCF69DE}" type="presParOf" srcId="{D504EB84-C346-47E6-8984-929FCB24AE6C}" destId="{FEB11D00-0D9B-4718-8128-335FE3A4E728}" srcOrd="0" destOrd="0" presId="urn:microsoft.com/office/officeart/2005/8/layout/hierarchy2"/>
    <dgm:cxn modelId="{12666D40-926B-461D-AFF4-25BED60A35F9}" type="presParOf" srcId="{FEB11D00-0D9B-4718-8128-335FE3A4E728}" destId="{7B647F48-4FA5-4FFC-A3E6-05EC7164C390}" srcOrd="0" destOrd="0" presId="urn:microsoft.com/office/officeart/2005/8/layout/hierarchy2"/>
    <dgm:cxn modelId="{5D47E0FC-0C73-45D9-8F4A-CD28D5040856}" type="presParOf" srcId="{D504EB84-C346-47E6-8984-929FCB24AE6C}" destId="{6340BDE2-F309-4C81-B674-E7CDC25E5EEB}" srcOrd="1" destOrd="0" presId="urn:microsoft.com/office/officeart/2005/8/layout/hierarchy2"/>
    <dgm:cxn modelId="{5B5E5C69-715A-491F-8C66-110A44823807}" type="presParOf" srcId="{6340BDE2-F309-4C81-B674-E7CDC25E5EEB}" destId="{32A46D6D-B8B8-4923-BEDA-D112112ED588}" srcOrd="0" destOrd="0" presId="urn:microsoft.com/office/officeart/2005/8/layout/hierarchy2"/>
    <dgm:cxn modelId="{9ABC4AC0-F17D-4C4C-AFD3-8A5D2D96B769}" type="presParOf" srcId="{6340BDE2-F309-4C81-B674-E7CDC25E5EEB}" destId="{A38EAF5A-4330-460D-A2D4-B29CED9EA42C}" srcOrd="1" destOrd="0" presId="urn:microsoft.com/office/officeart/2005/8/layout/hierarchy2"/>
    <dgm:cxn modelId="{8D894A3D-5E15-4C75-98D5-F8C029F24EFD}" type="presParOf" srcId="{82A33A82-7745-47EA-958B-9346F0F7B0FF}" destId="{6CFF51D5-F680-4BCB-8C76-A2C09D1D4E1B}" srcOrd="4" destOrd="0" presId="urn:microsoft.com/office/officeart/2005/8/layout/hierarchy2"/>
    <dgm:cxn modelId="{AED460C2-3D10-4909-81E9-9B3ECAA549D1}" type="presParOf" srcId="{6CFF51D5-F680-4BCB-8C76-A2C09D1D4E1B}" destId="{675FE73A-A534-4AAB-9D44-2E18CC1C4F7C}" srcOrd="0" destOrd="0" presId="urn:microsoft.com/office/officeart/2005/8/layout/hierarchy2"/>
    <dgm:cxn modelId="{0AD7D0AD-693C-40EC-8FE8-DE622127775A}" type="presParOf" srcId="{82A33A82-7745-47EA-958B-9346F0F7B0FF}" destId="{E0A5D704-7822-43F2-9BF4-9B09C8694CB2}" srcOrd="5" destOrd="0" presId="urn:microsoft.com/office/officeart/2005/8/layout/hierarchy2"/>
    <dgm:cxn modelId="{D7703BD3-66C0-484D-BAC1-279CFA7D5BF8}" type="presParOf" srcId="{E0A5D704-7822-43F2-9BF4-9B09C8694CB2}" destId="{F7EDEEEA-9636-49BD-BF95-EBF03E2C3D33}" srcOrd="0" destOrd="0" presId="urn:microsoft.com/office/officeart/2005/8/layout/hierarchy2"/>
    <dgm:cxn modelId="{1978D40A-560C-42EA-BD30-0727E5E8474C}" type="presParOf" srcId="{E0A5D704-7822-43F2-9BF4-9B09C8694CB2}" destId="{E26880E7-012C-4D35-9744-10960477DBC8}" srcOrd="1" destOrd="0" presId="urn:microsoft.com/office/officeart/2005/8/layout/hierarchy2"/>
    <dgm:cxn modelId="{B6DCEBAA-34B0-409E-8743-40798C62EA0B}" type="presParOf" srcId="{E26880E7-012C-4D35-9744-10960477DBC8}" destId="{6D51CAC3-A7AB-4D85-8A65-343E9B30A772}" srcOrd="0" destOrd="0" presId="urn:microsoft.com/office/officeart/2005/8/layout/hierarchy2"/>
    <dgm:cxn modelId="{1D10936B-C5AD-4553-9E74-2538E9E288BA}" type="presParOf" srcId="{6D51CAC3-A7AB-4D85-8A65-343E9B30A772}" destId="{52F1B95E-C6B9-45E6-8DB4-23EBA9215467}" srcOrd="0" destOrd="0" presId="urn:microsoft.com/office/officeart/2005/8/layout/hierarchy2"/>
    <dgm:cxn modelId="{BF7EA20F-7924-48EF-95F6-BDE00C459053}" type="presParOf" srcId="{E26880E7-012C-4D35-9744-10960477DBC8}" destId="{0F7B5D7B-DFF9-4A67-B121-BC6B87A337A0}" srcOrd="1" destOrd="0" presId="urn:microsoft.com/office/officeart/2005/8/layout/hierarchy2"/>
    <dgm:cxn modelId="{1F8F302F-5531-4E11-88E8-6D8AA980FCCF}" type="presParOf" srcId="{0F7B5D7B-DFF9-4A67-B121-BC6B87A337A0}" destId="{070B4C7C-57C1-435E-871B-182D0D0776BF}" srcOrd="0" destOrd="0" presId="urn:microsoft.com/office/officeart/2005/8/layout/hierarchy2"/>
    <dgm:cxn modelId="{C1AD97C6-F8D7-4944-AF28-7304AAA2FD2C}" type="presParOf" srcId="{0F7B5D7B-DFF9-4A67-B121-BC6B87A337A0}" destId="{34B71905-588E-41FC-98BD-992259276252}" srcOrd="1" destOrd="0" presId="urn:microsoft.com/office/officeart/2005/8/layout/hierarchy2"/>
    <dgm:cxn modelId="{2F71B352-0122-4F2E-8577-E8FA1E6CB52E}" type="presParOf" srcId="{D1EDCA37-35BE-4FF1-BBD6-15F3061665E1}" destId="{C530B47A-ABBE-459A-8A72-B0BD42B4204A}" srcOrd="1" destOrd="0" presId="urn:microsoft.com/office/officeart/2005/8/layout/hierarchy2"/>
    <dgm:cxn modelId="{ED008634-6364-402A-8ACF-92209B264761}" type="presParOf" srcId="{C530B47A-ABBE-459A-8A72-B0BD42B4204A}" destId="{6F067952-AE05-46A4-9BE4-23128FDC17A2}" srcOrd="0" destOrd="0" presId="urn:microsoft.com/office/officeart/2005/8/layout/hierarchy2"/>
    <dgm:cxn modelId="{D60877C9-7184-44C4-8E73-7BE86AAA0AF5}" type="presParOf" srcId="{C530B47A-ABBE-459A-8A72-B0BD42B4204A}" destId="{4145A536-546C-496E-A013-C702EB9DE258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E1CD85-04B7-454F-9CA4-C0A3D92A6E55}" type="datetimeFigureOut">
              <a:rPr lang="fa-IR" smtClean="0"/>
              <a:pPr/>
              <a:t>1430/06/04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38FFA7-8FE9-4F69-9298-44B109D7FE9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357694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Titr" pitchFamily="2" charset="-78"/>
              </a:rPr>
              <a:t>شرط انسان زیستن!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fa-IR" sz="5400" dirty="0" smtClean="0">
                <a:cs typeface="B Titr" pitchFamily="2" charset="-78"/>
              </a:rPr>
              <a:t>درس سوم	</a:t>
            </a:r>
            <a:endParaRPr lang="fa-IR" sz="5400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احکام عملی عقل نیاز به مبانی نظری دارند 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A554F2-793D-470D-B19C-2D28A075D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CA554F2-793D-470D-B19C-2D28A075D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CA554F2-793D-470D-B19C-2D28A075D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DC5077-F1A2-4E84-824F-B7457D64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DDC5077-F1A2-4E84-824F-B7457D64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DDC5077-F1A2-4E84-824F-B7457D64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7BC7AD-6387-4832-B092-44DB84F1D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B87BC7AD-6387-4832-B092-44DB84F1D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B87BC7AD-6387-4832-B092-44DB84F1D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00C7F9-DD5E-49F8-9B09-F2A1BD77E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9200C7F9-DD5E-49F8-9B09-F2A1BD77E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9200C7F9-DD5E-49F8-9B09-F2A1BD77E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FBC444-FA37-439F-979C-C4BF1EEF2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A8FBC444-FA37-439F-979C-C4BF1EEF2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A8FBC444-FA37-439F-979C-C4BF1EEF2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03CDB5-2031-4A50-9174-0F1550394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E403CDB5-2031-4A50-9174-0F1550394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E403CDB5-2031-4A50-9174-0F1550394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E2488A-3295-4308-93A0-22243580C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9AE2488A-3295-4308-93A0-22243580C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9AE2488A-3295-4308-93A0-22243580C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C64537-057A-42D2-A29A-074FD74B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75C64537-057A-42D2-A29A-074FD74B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75C64537-057A-42D2-A29A-074FD74B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5DB5D8-6619-45FB-81F8-B1CD9CC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405DB5D8-6619-45FB-81F8-B1CD9CC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405DB5D8-6619-45FB-81F8-B1CD9CC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84E8F9-0C12-42CD-BDAA-04EFCA29E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F184E8F9-0C12-42CD-BDAA-04EFCA29E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F184E8F9-0C12-42CD-BDAA-04EFCA29E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F68752-D765-42B5-97D8-90908BAF3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16F68752-D765-42B5-97D8-90908BAF3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16F68752-D765-42B5-97D8-90908BAF3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76606E-1E9C-41C3-A792-14C537019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BF76606E-1E9C-41C3-A792-14C537019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BF76606E-1E9C-41C3-A792-14C537019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272FF9-2B32-435F-88BD-4A4F0D59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53272FF9-2B32-435F-88BD-4A4F0D59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53272FF9-2B32-435F-88BD-4A4F0D59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AA5456-B603-4070-B462-6ADDB2FB1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9CAA5456-B603-4070-B462-6ADDB2FB1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9CAA5456-B603-4070-B462-6ADDB2FB1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619ECA-58B5-4829-88DE-DC2DC488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6B619ECA-58B5-4829-88DE-DC2DC488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6B619ECA-58B5-4829-88DE-DC2DC488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F52106-B03D-403E-9855-C45694DA5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9AF52106-B03D-403E-9855-C45694DA5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9AF52106-B03D-403E-9855-C45694DA5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3EB1D-CF6E-403F-9EBF-08C43520D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7B73EB1D-CF6E-403F-9EBF-08C43520D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7B73EB1D-CF6E-403F-9EBF-08C43520D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76288-48D3-4024-89B7-3FDBA2A39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6A276288-48D3-4024-89B7-3FDBA2A39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6A276288-48D3-4024-89B7-3FDBA2A39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02F852-9A8B-4F65-847F-BDAFD2218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D002F852-9A8B-4F65-847F-BDAFD2218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D002F852-9A8B-4F65-847F-BDAFD2218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B11D00-0D9B-4718-8128-335FE3A4E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FEB11D00-0D9B-4718-8128-335FE3A4E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FEB11D00-0D9B-4718-8128-335FE3A4E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A46D6D-B8B8-4923-BEDA-D112112ED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32A46D6D-B8B8-4923-BEDA-D112112ED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32A46D6D-B8B8-4923-BEDA-D112112ED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FF51D5-F680-4BCB-8C76-A2C09D1D4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6CFF51D5-F680-4BCB-8C76-A2C09D1D4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6CFF51D5-F680-4BCB-8C76-A2C09D1D4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EDEEEA-9636-49BD-BF95-EBF03E2C3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F7EDEEEA-9636-49BD-BF95-EBF03E2C3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graphicEl>
                                              <a:dgm id="{F7EDEEEA-9636-49BD-BF95-EBF03E2C3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51CAC3-A7AB-4D85-8A65-343E9B30A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6D51CAC3-A7AB-4D85-8A65-343E9B30A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6D51CAC3-A7AB-4D85-8A65-343E9B30A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0B4C7C-57C1-435E-871B-182D0D07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070B4C7C-57C1-435E-871B-182D0D07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070B4C7C-57C1-435E-871B-182D0D07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067952-AE05-46A4-9BE4-23128FDC1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6F067952-AE05-46A4-9BE4-23128FDC1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6F067952-AE05-46A4-9BE4-23128FDC1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700" dirty="0" smtClean="0">
                <a:cs typeface="B Titr" pitchFamily="2" charset="-78"/>
              </a:rPr>
              <a:t>نتیجه گیری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42844" y="1857364"/>
          <a:ext cx="8715436" cy="5170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F702BC-0FBA-4996-9720-380BE31CD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8F702BC-0FBA-4996-9720-380BE31CD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F49ADE-B6FE-4B27-A17C-565554323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3F49ADE-B6FE-4B27-A17C-565554323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4AA00E-DD21-4476-89DE-363CFE1A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A4AA00E-DD21-4476-89DE-363CFE1AD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E9BFE9-8FA7-451F-ABAD-418EFFC19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AAE9BFE9-8FA7-451F-ABAD-418EFFC19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C32130-7AD7-4961-BF8E-0E533B109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BDC32130-7AD7-4961-BF8E-0E533B109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870D51-892C-47FD-8E47-CC9D71829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A7870D51-892C-47FD-8E47-CC9D71829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E4FB52-B3A5-4F45-B239-CF1223656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graphicEl>
                                              <a:dgm id="{32E4FB52-B3A5-4F45-B239-CF1223656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B314D4-3B56-43CB-8045-EADB13687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graphicEl>
                                              <a:dgm id="{A8B314D4-3B56-43CB-8045-EADB13687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E81CC8-189A-4949-80DC-D14533F3E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graphicEl>
                                              <a:dgm id="{ABE81CC8-189A-4949-80DC-D14533F3E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BFD5BD-5B3C-4DB1-9F8E-06CFA5AF6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graphicEl>
                                              <a:dgm id="{D9BFD5BD-5B3C-4DB1-9F8E-06CFA5AF6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52C521-0C16-475A-A465-588BA4C39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graphicEl>
                                              <a:dgm id="{1052C521-0C16-475A-A465-588BA4C399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FC497E-69DF-4031-BEDA-A584E283A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graphicEl>
                                              <a:dgm id="{5EFC497E-69DF-4031-BEDA-A584E283A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5D999D-01A7-43AC-AB4B-841D34AEB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graphicEl>
                                              <a:dgm id="{585D999D-01A7-43AC-AB4B-841D34AEB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3FAD33-6C0D-4576-8F8C-4715A483D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graphicEl>
                                              <a:dgm id="{D63FAD33-6C0D-4576-8F8C-4715A483D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50631A-89F3-48D9-9D39-F27484E4A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graphicEl>
                                              <a:dgm id="{8950631A-89F3-48D9-9D39-F27484E4A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5157B9-3F2A-42B2-9897-D196C5918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>
                                            <p:graphicEl>
                                              <a:dgm id="{2C5157B9-3F2A-42B2-9897-D196C5918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053990-FF26-4B9C-A98C-488AC5018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>
                                            <p:graphicEl>
                                              <a:dgm id="{9A053990-FF26-4B9C-A98C-488AC5018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A25FF1-F431-4A06-B02C-47E7F2D0F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graphicEl>
                                              <a:dgm id="{23A25FF1-F431-4A06-B02C-47E7F2D0F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81A14E-1447-4939-BE59-5D373F7DD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">
                                            <p:graphicEl>
                                              <a:dgm id="{2781A14E-1447-4939-BE59-5D373F7DD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893BB6-634E-469D-B3E5-E5503ECB4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">
                                            <p:graphicEl>
                                              <a:dgm id="{6E893BB6-634E-469D-B3E5-E5503ECB4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649159-411D-4686-8B00-1EF5E5CC1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">
                                            <p:graphicEl>
                                              <a:dgm id="{A4649159-411D-4686-8B00-1EF5E5CC1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73745F-A719-4F47-AE2B-FF94FE8B9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">
                                            <p:graphicEl>
                                              <a:dgm id="{9B73745F-A719-4F47-AE2B-FF94FE8B9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94D1BC-3773-42F4-B5E0-DFAEB7462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">
                                            <p:graphicEl>
                                              <a:dgm id="{6194D1BC-3773-42F4-B5E0-DFAEB7462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EB06EB-BCCE-4063-8C52-DBE67E6A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">
                                            <p:graphicEl>
                                              <a:dgm id="{57EB06EB-BCCE-4063-8C52-DBE67E6AA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دور نما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0DC7C2-41F2-42BB-886F-A57881E37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60DC7C2-41F2-42BB-886F-A57881E37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E3C12-F7E3-435E-A9CC-5524F93F7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A7E3C12-F7E3-435E-A9CC-5524F93F7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9BFE3-933E-433C-BFF0-E0EF695A3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5F9BFE3-933E-433C-BFF0-E0EF695A3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CE2B9-C142-4035-8325-F554D48B4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5FCE2B9-C142-4035-8325-F554D48B4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765E34-DC35-4444-8536-B7CB74D92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D765E34-DC35-4444-8536-B7CB74D92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48A2C8-DBCA-4109-9836-B4BAE777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848A2C8-DBCA-4109-9836-B4BAE777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38A3BC-F511-4F3B-BA95-23979D846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638A3BC-F511-4F3B-BA95-23979D846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4F5161-F06B-4287-A2AC-3955BF910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F4F5161-F06B-4287-A2AC-3955BF910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3730C9-609E-4A5F-AF68-1E8BCEC84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573730C9-609E-4A5F-AF68-1E8BCEC84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BCF25-59EA-4DB3-AFEC-4CDF7C844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0ABCF25-59EA-4DB3-AFEC-4CDF7C844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D3C33-7449-42A5-A92D-8905DFB67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2CD3C33-7449-42A5-A92D-8905DFB67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6341B-A7A4-4CE4-BF73-3D7012D8F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C06341B-A7A4-4CE4-BF73-3D7012D8F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4D6BAA-1DE0-442C-8300-85FB158F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2C4D6BAA-1DE0-442C-8300-85FB158F7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درس سوم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خلاصه درس  در دو قیاس اقترانی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571A6F-3DF2-4C86-BDA7-27FD36D8B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4571A6F-3DF2-4C86-BDA7-27FD36D8B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95711-C967-439D-A127-7CC2D2715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4495711-C967-439D-A127-7CC2D2715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C53486-5A03-406A-9330-8D4AF5171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6C53486-5A03-406A-9330-8D4AF5171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063E9B-E12F-4ECB-BAF4-7CEEF22D2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8063E9B-E12F-4ECB-BAF4-7CEEF22D2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0E4F71-39AA-475E-A492-EB07857EE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30E4F71-39AA-475E-A492-EB07857EE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DFF471-4D8A-4FAC-99D4-FD0B14A28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89DFF471-4D8A-4FAC-99D4-FD0B14A28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2A4494-5B97-45C8-881D-C0C042E62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A2A4494-5B97-45C8-881D-C0C042E62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99A71-91A9-4563-AFB4-CE8FB531B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5E99A71-91A9-4563-AFB4-CE8FB531B9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ABC6A-E5C8-433A-9662-941C9D71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A3ABC6A-E5C8-433A-9662-941C9D715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A6803-2AB9-4475-BFBC-8B8406C49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227A6803-2AB9-4475-BFBC-8B8406C49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4123E1-AB4B-4545-A50B-C77FDF769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A4123E1-AB4B-4545-A50B-C77FDF769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422D69-6493-4E33-84A9-164B12BF7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2422D69-6493-4E33-84A9-164B12BF7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0E8FE-94D8-4D83-B50D-0D70393D2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84D0E8FE-94D8-4D83-B50D-0D70393D2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C5440E-63FE-4016-B8D0-60A1DCF4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A3C5440E-63FE-4016-B8D0-60A1DCF4C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58E5D-3635-4450-9FF9-F1EC3230E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79D58E5D-3635-4450-9FF9-F1EC3230E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3EEFF0-7D24-49EA-B55B-91E736C82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A93EEFF0-7D24-49EA-B55B-91E736C82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82C2B0-4925-41F9-8767-E6DE60131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5C82C2B0-4925-41F9-8767-E6DE60131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4C672B-70EB-4144-8317-FD9B04837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374C672B-70EB-4144-8317-FD9B04837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918886-A5B2-45C5-8130-89E1552DA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63918886-A5B2-45C5-8130-89E1552DA0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8B734-0C24-4DAD-8350-6C6A51D0E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7248B734-0C24-4DAD-8350-6C6A51D0E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6043C-58F5-43E5-AFF7-8DABC2D49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1C66043C-58F5-43E5-AFF7-8DABC2D49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EE22D-F7DD-4F6A-AEA0-D044B3945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DEEEE22D-F7DD-4F6A-AEA0-D044B39453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D89D9-AF14-4FE9-827A-3D69A88C3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D3FD89D9-AF14-4FE9-827A-3D69A88C3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92E3F9-BCBF-48A3-B2EA-C4FA0F500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4F92E3F9-BCBF-48A3-B2EA-C4FA0F500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3C94BB-2703-4278-B047-017AE8D7C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D13C94BB-2703-4278-B047-017AE8D7C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66CF6A-E90A-4661-8ED7-0ECD45803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8466CF6A-E90A-4661-8ED7-0ECD45803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BCC9A-1D82-4E12-9E77-411516ABE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3C2BCC9A-1D82-4E12-9E77-411516ABE3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BC312B-2204-4B3A-B105-E23CD6E97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C6BC312B-2204-4B3A-B105-E23CD6E97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C374D9-8763-4DF0-BB0D-654B67833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8AC374D9-8763-4DF0-BB0D-654B67833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3100" dirty="0" smtClean="0">
                <a:cs typeface="B Titr" pitchFamily="2" charset="-78"/>
              </a:rPr>
              <a:t>درس سوم</a:t>
            </a:r>
            <a:r>
              <a:rPr lang="fa-IR" sz="2400" dirty="0" smtClean="0">
                <a:cs typeface="B Titr" pitchFamily="2" charset="-78"/>
              </a:rPr>
              <a:t/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مقدمه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A9964-CCC4-48CB-A21D-CBECF30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14A9964-CCC4-48CB-A21D-CBECF30E0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14C8F9-9FC0-49CD-B23E-9CC751335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14C8F9-9FC0-49CD-B23E-9CC751335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F5029-21E5-47EA-BA82-AC6105DEE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93F5029-21E5-47EA-BA82-AC6105DEE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423424-77AD-46A5-A1F2-73E45F499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B423424-77AD-46A5-A1F2-73E45F4993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C8ED7-9C02-4B55-9C0F-9209B3DAD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17C8ED7-9C02-4B55-9C0F-9209B3DAD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F2BA6-166B-417F-AB5D-4CAE359B0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BCF2BA6-166B-417F-AB5D-4CAE359B0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38B23C-D7F6-40A1-A893-BF78DF113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B38B23C-D7F6-40A1-A893-BF78DF113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C9AE91-188C-4587-87AD-8889AE9D2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9C9AE91-188C-4587-87AD-8889AE9D2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4F7590-C122-4E9D-8455-D4042C4C4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24F7590-C122-4E9D-8455-D4042C4C4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C4A513-40F0-4919-BA12-658E7DE69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4C4A513-40F0-4919-BA12-658E7DE69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32D145-9316-4CB3-AC4E-731F9A95C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C32D145-9316-4CB3-AC4E-731F9A95C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F899F0-9941-4715-932F-F9C89712D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45F899F0-9941-4715-932F-F9C89712D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F607F3-F078-4CF4-8D90-5E2C09E42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10F607F3-F078-4CF4-8D90-5E2C09E42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C01F63-93E4-415F-A6DA-94FB71EA8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EC01F63-93E4-415F-A6DA-94FB71EA8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E378-B70F-4E57-BF5E-A597E7FE4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0DD7E378-B70F-4E57-BF5E-A597E7FE4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33109-A71C-4BF3-97D1-C6743A471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9933109-A71C-4BF3-97D1-C6743A471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7F5B5-BC12-4FA9-94C8-3BF9D3578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E17F5B5-BC12-4FA9-94C8-3BF9D3578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85210-CBC4-4F32-998B-F833602E2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97085210-CBC4-4F32-998B-F833602E2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49C9F7-7151-42B0-859E-50CA139B9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3A49C9F7-7151-42B0-859E-50CA139B9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AB56A2-A1C8-4A7B-871B-1516FDF71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8BAB56A2-A1C8-4A7B-871B-1516FDF71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F1B1AB-B4B7-400A-B6A4-A07857562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F9F1B1AB-B4B7-400A-B6A4-A07857562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4FA1C8-8254-4389-B8D5-C2F819A40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FD4FA1C8-8254-4389-B8D5-C2F819A403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C74798-CD5B-452A-BA18-09517A08C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1CC74798-CD5B-452A-BA18-09517A08C8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36319B-9BD6-44F4-AF37-423CB0CAF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6636319B-9BD6-44F4-AF37-423CB0CAF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C71E33-7028-4516-9811-2ED919876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4CC71E33-7028-4516-9811-2ED919876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889036-6AC9-496E-94EF-8C24238EB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F6889036-6AC9-496E-94EF-8C24238EB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E121C5-2EBC-4F2B-B006-147B447F8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58E121C5-2EBC-4F2B-B006-147B447F8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3100" dirty="0" smtClean="0">
                <a:cs typeface="B Titr" pitchFamily="2" charset="-78"/>
              </a:rPr>
              <a:t>درس سوم</a:t>
            </a:r>
            <a:r>
              <a:rPr lang="fa-IR" sz="2400" dirty="0" smtClean="0">
                <a:cs typeface="B Titr" pitchFamily="2" charset="-78"/>
              </a:rPr>
              <a:t/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مقدمه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7E35C2-2B22-465A-95F3-AF3EE7E7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67E35C2-2B22-465A-95F3-AF3EE7E7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67E35C2-2B22-465A-95F3-AF3EE7E7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E7A9C-F33C-4085-ACA7-A3293A77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EBE7A9C-F33C-4085-ACA7-A3293A77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EBE7A9C-F33C-4085-ACA7-A3293A77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9E803-E666-474E-9727-2E3D9A58D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BBB9E803-E666-474E-9727-2E3D9A58D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BBB9E803-E666-474E-9727-2E3D9A58D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FCC3E-3581-4C16-9DE1-60D8380BC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EEFCC3E-3581-4C16-9DE1-60D8380BC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EEFCC3E-3581-4C16-9DE1-60D8380BC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E056BC-0282-4527-A85E-D9106EE1A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8E056BC-0282-4527-A85E-D9106EE1A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8E056BC-0282-4527-A85E-D9106EE1A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00EEDE-EC58-45DF-BBD9-14188CDD0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700EEDE-EC58-45DF-BBD9-14188CDD0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700EEDE-EC58-45DF-BBD9-14188CDD0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5276F-E324-468A-A1E7-8B5BECE85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385276F-E324-468A-A1E7-8B5BECE85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385276F-E324-468A-A1E7-8B5BECE85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9F166-AA09-43F9-A255-B730B775F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E39F166-AA09-43F9-A255-B730B775F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E39F166-AA09-43F9-A255-B730B775F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E8FD5E-3E33-42A9-A61B-EBB724041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3E8FD5E-3E33-42A9-A61B-EBB724041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3E8FD5E-3E33-42A9-A61B-EBB724041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1ED23-E593-44A3-93EB-1A32931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0D1ED23-E593-44A3-93EB-1A32931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50D1ED23-E593-44A3-93EB-1A32931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949AE-7352-417F-871B-4C25B5005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BCF949AE-7352-417F-871B-4C25B5005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BCF949AE-7352-417F-871B-4C25B5005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6868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انسان فطرتا موجودی کمال طلب است 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5D5CEB-AA14-4B19-AE80-AB442B42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B55D5CEB-AA14-4B19-AE80-AB442B421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E6255-8AD7-4CF8-8E20-BE99AC9D4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289E6255-8AD7-4CF8-8E20-BE99AC9D4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83B3F6-F0A7-4E89-A05E-40CC96EE5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3A83B3F6-F0A7-4E89-A05E-40CC96EE5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51452E-9A66-44AB-BAAD-C6D7049F9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C251452E-9A66-44AB-BAAD-C6D7049F9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5071DD-AA20-43EA-9C08-E3E9463B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6D5071DD-AA20-43EA-9C08-E3E9463B6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35484-B6DF-4F3B-B352-8FE29D179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B6335484-B6DF-4F3B-B352-8FE29D179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6E22C-0B0E-4B93-9D9E-D3B3B4A29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4B86E22C-0B0E-4B93-9D9E-D3B3B4A29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3F1F31-82EF-4326-93EB-1CB007D2D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8E3F1F31-82EF-4326-93EB-1CB007D2D0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3500A-C21D-49D0-B94D-8445ACF3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8B43500A-C21D-49D0-B94D-8445ACF31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598B2F-872F-4BE2-835D-8C3453CF5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61598B2F-872F-4BE2-835D-8C3453CF5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F9A14-207C-48AA-ACCD-26700C534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26DF9A14-207C-48AA-ACCD-26700C534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کمال انسان در گروی پیروی عقل است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CEED9C-9931-4348-89C4-A3AF285D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CCEED9C-9931-4348-89C4-A3AF285D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61FB61-86DC-4EBC-B1B5-421B08BBA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261FB61-86DC-4EBC-B1B5-421B08BBA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CA9DB5-B7FE-4C61-8E3F-55CF0335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2CA9DB5-B7FE-4C61-8E3F-55CF0335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CDE533-D02B-4B21-B7E7-C5E388821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7CDE533-D02B-4B21-B7E7-C5E388821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31220-2FB4-4FB9-91C6-0A848A472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C231220-2FB4-4FB9-91C6-0A848A472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F89F2-6E1A-4C53-B157-8D9CAC62E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FBF89F2-6E1A-4C53-B157-8D9CAC62E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22CFC-309C-4CBB-8D25-448A042E8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0F22CFC-309C-4CBB-8D25-448A042E8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D7DECC-1CE7-4B36-9CDD-4670A879B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0D7DECC-1CE7-4B36-9CDD-4670A879B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9DA3F-FC30-4D15-9CB7-1DA3B93C6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1E9DA3F-FC30-4D15-9CB7-1DA3B93C6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3C20A9-0914-4CB8-8C5F-A897ED228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23C20A9-0914-4CB8-8C5F-A897ED228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096C9D-9A2D-4610-8A64-11CF78600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6096C9D-9A2D-4610-8A64-11CF78600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A6CC3-93DB-43AD-AC87-BB139540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E4FA6CC3-93DB-43AD-AC87-BB1395402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9B0ADF-9FD0-49CD-88BD-DFEEB1664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B9B0ADF-9FD0-49CD-88BD-DFEEB1664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6F1A-CC8E-4724-8CB3-8F937F04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098C6F1A-CC8E-4724-8CB3-8F937F0437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7332FD-85D6-4B91-B895-822808D96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DE7332FD-85D6-4B91-B895-822808D96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C5B14-054F-478E-BC94-39C641D4E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B05C5B14-054F-478E-BC94-39C641D4E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68139F-CCDF-4107-947C-019982837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5C68139F-CCDF-4107-947C-019982837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B2939-36E9-4D34-A4EB-B631C9835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A6B2939-36E9-4D34-A4EB-B631C9835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37966-861B-4DD3-B2B9-1B75D9AD8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E7037966-861B-4DD3-B2B9-1B75D9AD8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9B02A-BCC4-482E-BFD5-C2B4F2FE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9929B02A-BCC4-482E-BFD5-C2B4F2FE8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B4F589-9109-4916-9051-1CE68E1DB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C4B4F589-9109-4916-9051-1CE68E1DB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D7DEA8-CFA1-4ACE-9C4B-29B9A82ED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E1D7DEA8-CFA1-4ACE-9C4B-29B9A82ED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D46AA-7E9A-46C1-83E1-2EB7FF869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64DD46AA-7E9A-46C1-83E1-2EB7FF869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315830-0567-4020-BE55-0E408DAC9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2A315830-0567-4020-BE55-0E408DAC9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1EA64-3225-4F6D-84E9-5C39D8814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5BF1EA64-3225-4F6D-84E9-5C39D8814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BDFF5D-EA0C-4896-A15B-C0B8EBBC3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">
                                            <p:graphicEl>
                                              <a:dgm id="{5EBDFF5D-EA0C-4896-A15B-C0B8EBBC3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E91FB5-2B44-46F6-8934-324DD7222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">
                                            <p:graphicEl>
                                              <a:dgm id="{BCE91FB5-2B44-46F6-8934-324DD7222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کمال انسان در گروی پیروی عقل است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B6A62F-A1F3-4247-B705-7BC61EFBC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E2B6A62F-A1F3-4247-B705-7BC61EFBC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4A0DA8-D072-4347-896E-8E695FC2F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E4A0DA8-D072-4347-896E-8E695FC2F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E5D8B-F96F-41C1-8AE7-867ADC6FA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A17E5D8B-F96F-41C1-8AE7-867ADC6FA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8CEAF2-D1E4-4382-BEB8-B506D7CAB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BF8CEAF2-D1E4-4382-BEB8-B506D7CAB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B99655-E2C9-416D-8775-C18F7D24E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CCB99655-E2C9-416D-8775-C18F7D24E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درس سوم</a:t>
            </a:r>
            <a:br>
              <a:rPr lang="fa-IR" dirty="0" smtClean="0">
                <a:cs typeface="B Titr" pitchFamily="2" charset="-78"/>
              </a:rPr>
            </a:br>
            <a:r>
              <a:rPr lang="fa-IR" sz="2200" dirty="0" smtClean="0">
                <a:cs typeface="B Titr" pitchFamily="2" charset="-78"/>
              </a:rPr>
              <a:t>احکام عملی عقل نیاز به مبانی نظری دارند 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91B9A0-9356-4043-9780-C8F96B454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B91B9A0-9356-4043-9780-C8F96B454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A133FB-D9F9-4C6F-943B-15CBC1CCD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8A133FB-D9F9-4C6F-943B-15CBC1CCD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B00B3A-FA6C-4EA1-BAB7-21C4FF09F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9B00B3A-FA6C-4EA1-BAB7-21C4FF09F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DEA253-CF09-405A-9F65-74A410FB2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58DEA253-CF09-405A-9F65-74A410FB2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A950DC-AB71-4B51-8071-82491E4DF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D4A950DC-AB71-4B51-8071-82491E4DF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10E551-34A5-4D1F-A532-608ED3104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5710E551-34A5-4D1F-A532-608ED3104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A79BA2-C45A-404A-9B4F-6A94CFEAD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26A79BA2-C45A-404A-9B4F-6A94CFEAD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85DE7-9435-4C83-9D71-39DAA3137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B7185DE7-9435-4C83-9D71-39DAA3137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D681F1-16F9-41C1-9F7A-5960B332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0FD681F1-16F9-41C1-9F7A-5960B3320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445C14-2DCE-4543-9CD4-8F7FD1FA0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8445C14-2DCE-4543-9CD4-8F7FD1FA0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C71B87-FA22-4207-80C3-C11B5BFA1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D6C71B87-FA22-4207-80C3-C11B5BFA1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386EC9-1731-47C1-9E70-FA76E83EF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22386EC9-1731-47C1-9E70-FA76E83EF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4A7B45-1430-4E38-95F9-2B948EAA2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154A7B45-1430-4E38-95F9-2B948EAA2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A6D41A-FD94-4FC8-BBD6-4ACFD55DD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95A6D41A-FD94-4FC8-BBD6-4ACFD55DD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8811E4-F0C3-416A-BC04-E62066936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528811E4-F0C3-416A-BC04-E62066936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420</TotalTime>
  <Words>699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شرط انسان زیستن!</vt:lpstr>
      <vt:lpstr>درس سوم دور نما</vt:lpstr>
      <vt:lpstr>درس سوم خلاصه درس  در دو قیاس اقترانی</vt:lpstr>
      <vt:lpstr>درس سوم مقدمه</vt:lpstr>
      <vt:lpstr>درس سوم مقدمه</vt:lpstr>
      <vt:lpstr>درس سوم انسان فطرتا موجودی کمال طلب است  </vt:lpstr>
      <vt:lpstr>درس سوم کمال انسان در گروی پیروی عقل است </vt:lpstr>
      <vt:lpstr>درس سوم کمال انسان در گروی پیروی عقل است </vt:lpstr>
      <vt:lpstr>درس سوم احکام عملی عقل نیاز به مبانی نظری دارند  </vt:lpstr>
      <vt:lpstr>درس سوم احکام عملی عقل نیاز به مبانی نظری دارند  </vt:lpstr>
      <vt:lpstr>درس سوم نتیجه گیری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شرط انسان زیستن!</dc:title>
  <dc:creator>mahdi</dc:creator>
  <cp:lastModifiedBy>Your User Name</cp:lastModifiedBy>
  <cp:revision>25</cp:revision>
  <dcterms:created xsi:type="dcterms:W3CDTF">2010-11-12T07:52:54Z</dcterms:created>
  <dcterms:modified xsi:type="dcterms:W3CDTF">2009-05-28T14:06:21Z</dcterms:modified>
</cp:coreProperties>
</file>