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1.xml" ContentType="application/vnd.openxmlformats-officedocument.presentationml.comment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2"/>
  </p:sldMasterIdLst>
  <p:sldIdLst>
    <p:sldId id="256" r:id="rId3"/>
    <p:sldId id="257" r:id="rId4"/>
    <p:sldId id="258" r:id="rId5"/>
    <p:sldId id="259" r:id="rId6"/>
    <p:sldId id="260" r:id="rId7"/>
    <p:sldId id="263" r:id="rId8"/>
    <p:sldId id="261" r:id="rId9"/>
    <p:sldId id="262" r:id="rId1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hdi"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p:scale>
          <a:sx n="71" d="100"/>
          <a:sy n="71" d="100"/>
        </p:scale>
        <p:origin x="-48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3-31T11:05:24.438" idx="1">
    <p:pos x="5750" y="10"/>
    <p:text>ذکر مفهوم عام قبل از خاص ضرورت ندارد چنانچه می گویم زید شاعری توانا است و روشن است که شاعر مفهوما اخص از توانا است بنابراین دلیل ایشان قطعی نیست
مطابق بیان استاد سبحانی این دو مفهوم مترادف نبوده اما عموم مطلق طبق قول مشهور نیز ندارند بلکه رابطه مصداقی این دو تساوی است زیرا هر صاحب خبر سماوی ماور به ارسال و تبلیغ بوده است (مگر انبیاء نادری از بنی اسرائیل که در برخی روایات از آنها یاد شده است) بنابراین این دو واژه بر فردی واحد از دو حیث قابل اطلاق است از آن جهت که دارای اخبار سماوی است نبی است و از آن جهت که مامور به ارسال آن است رسول است ...
البته واژه رسول در قرآن بر ملائکه و افراد بشر نیز اطلاق شده است بنابراین نسبت منطقی این دو بر عکس قول مشهور بوده و رسول اعم از نبی می گردد  یعنی هر نبی رسول است لکن هر رسوولی نبی نیست به همین جهت است که در آیه خاتمیت از حضرت نفی نبوت شده است و با این نفی بقای رسالت معنی دارد اما رسالت ارضی و غیر سماوی و عرفی مثل پستچی بدون ارتباط با آسمان و روشن است که اثبات چنین جایگاهی برای افراد نه مستلزم نفی خاتمیت است و نه مستلزم نزول شریعت جدید و نه مستلزم صدق ادعای رسولی جدید مثل باب و بهاء ... </p:text>
  </p:cm>
</p:cmLst>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3CC217-58E5-4B9A-BC21-5A4A5082C947}" type="doc">
      <dgm:prSet loTypeId="urn:microsoft.com/office/officeart/2005/8/layout/hierarchy2" loCatId="hierarchy" qsTypeId="urn:microsoft.com/office/officeart/2005/8/quickstyle/simple3" qsCatId="simple" csTypeId="urn:microsoft.com/office/officeart/2005/8/colors/accent1_1" csCatId="accent1" phldr="1"/>
      <dgm:spPr/>
      <dgm:t>
        <a:bodyPr/>
        <a:lstStyle/>
        <a:p>
          <a:pPr rtl="1"/>
          <a:endParaRPr lang="fa-IR"/>
        </a:p>
      </dgm:t>
    </dgm:pt>
    <dgm:pt modelId="{14892A07-D170-45A7-BFB1-8C0902124120}">
      <dgm:prSet custT="1"/>
      <dgm:spPr/>
      <dgm:t>
        <a:bodyPr/>
        <a:lstStyle/>
        <a:p>
          <a:pPr rtl="1"/>
          <a:r>
            <a:rPr lang="fa-IR" sz="1600" b="1" dirty="0" smtClean="0">
              <a:cs typeface="B Koodak" pitchFamily="2" charset="-78"/>
            </a:rPr>
            <a:t>تا به حال با براهین عقلی سه مساله از مسائل نبوت را اثبات نمودیم</a:t>
          </a:r>
          <a:endParaRPr lang="fa-IR" sz="1600" dirty="0">
            <a:cs typeface="B Koodak" pitchFamily="2" charset="-78"/>
          </a:endParaRPr>
        </a:p>
      </dgm:t>
    </dgm:pt>
    <dgm:pt modelId="{773B4D93-9057-4709-8A17-04A2D4A33143}" type="parTrans" cxnId="{A30B3A4F-7925-47F0-80EC-B75BCCE6CCAD}">
      <dgm:prSet/>
      <dgm:spPr/>
      <dgm:t>
        <a:bodyPr/>
        <a:lstStyle/>
        <a:p>
          <a:pPr rtl="1"/>
          <a:endParaRPr lang="fa-IR" sz="1600">
            <a:cs typeface="B Koodak" pitchFamily="2" charset="-78"/>
          </a:endParaRPr>
        </a:p>
      </dgm:t>
    </dgm:pt>
    <dgm:pt modelId="{627C93B4-ACE6-4C57-8006-1F730B748E54}" type="sibTrans" cxnId="{A30B3A4F-7925-47F0-80EC-B75BCCE6CCAD}">
      <dgm:prSet/>
      <dgm:spPr/>
      <dgm:t>
        <a:bodyPr/>
        <a:lstStyle/>
        <a:p>
          <a:pPr rtl="1"/>
          <a:endParaRPr lang="fa-IR" sz="1600">
            <a:cs typeface="B Koodak" pitchFamily="2" charset="-78"/>
          </a:endParaRPr>
        </a:p>
      </dgm:t>
    </dgm:pt>
    <dgm:pt modelId="{382C0A66-F747-47EC-915B-FB18D421F40F}">
      <dgm:prSet custT="1"/>
      <dgm:spPr/>
      <dgm:t>
        <a:bodyPr/>
        <a:lstStyle/>
        <a:p>
          <a:pPr rtl="1"/>
          <a:r>
            <a:rPr lang="fa-IR" sz="1600" b="1" dirty="0" smtClean="0">
              <a:cs typeface="B Koodak" pitchFamily="2" charset="-78"/>
            </a:rPr>
            <a:t>ضرورت بعثت انبیا</a:t>
          </a:r>
          <a:endParaRPr lang="fa-IR" sz="1600" dirty="0">
            <a:cs typeface="B Koodak" pitchFamily="2" charset="-78"/>
          </a:endParaRPr>
        </a:p>
      </dgm:t>
    </dgm:pt>
    <dgm:pt modelId="{BCF389F6-CA76-4CAE-9937-166AA1081A40}" type="parTrans" cxnId="{528B142D-299A-4E27-A977-B1C889B6A531}">
      <dgm:prSet custT="1"/>
      <dgm:spPr/>
      <dgm:t>
        <a:bodyPr/>
        <a:lstStyle/>
        <a:p>
          <a:pPr rtl="1"/>
          <a:endParaRPr lang="fa-IR" sz="1600">
            <a:cs typeface="B Koodak" pitchFamily="2" charset="-78"/>
          </a:endParaRPr>
        </a:p>
      </dgm:t>
    </dgm:pt>
    <dgm:pt modelId="{B6C55E80-96DE-43DE-9570-3825975B7660}" type="sibTrans" cxnId="{528B142D-299A-4E27-A977-B1C889B6A531}">
      <dgm:prSet/>
      <dgm:spPr/>
      <dgm:t>
        <a:bodyPr/>
        <a:lstStyle/>
        <a:p>
          <a:pPr rtl="1"/>
          <a:endParaRPr lang="fa-IR" sz="1600">
            <a:cs typeface="B Koodak" pitchFamily="2" charset="-78"/>
          </a:endParaRPr>
        </a:p>
      </dgm:t>
    </dgm:pt>
    <dgm:pt modelId="{EAEC1DA1-6A16-45D8-9271-64EE91E95B30}">
      <dgm:prSet custT="1"/>
      <dgm:spPr/>
      <dgm:t>
        <a:bodyPr/>
        <a:lstStyle/>
        <a:p>
          <a:pPr rtl="1"/>
          <a:r>
            <a:rPr lang="fa-IR" sz="1600" b="1" dirty="0" smtClean="0">
              <a:cs typeface="B Koodak" pitchFamily="2" charset="-78"/>
            </a:rPr>
            <a:t>ضرورت عصمت انبیا</a:t>
          </a:r>
          <a:endParaRPr lang="fa-IR" sz="1600" dirty="0">
            <a:cs typeface="B Koodak" pitchFamily="2" charset="-78"/>
          </a:endParaRPr>
        </a:p>
      </dgm:t>
    </dgm:pt>
    <dgm:pt modelId="{1E8B634E-B924-4744-97DC-EA08E8887407}" type="parTrans" cxnId="{9F0BE6F0-0E24-46E2-951A-F6FB10507B3B}">
      <dgm:prSet custT="1"/>
      <dgm:spPr/>
      <dgm:t>
        <a:bodyPr/>
        <a:lstStyle/>
        <a:p>
          <a:pPr rtl="1"/>
          <a:endParaRPr lang="fa-IR" sz="1600">
            <a:cs typeface="B Koodak" pitchFamily="2" charset="-78"/>
          </a:endParaRPr>
        </a:p>
      </dgm:t>
    </dgm:pt>
    <dgm:pt modelId="{7152AF63-4655-417A-8CCD-EC091211814B}" type="sibTrans" cxnId="{9F0BE6F0-0E24-46E2-951A-F6FB10507B3B}">
      <dgm:prSet/>
      <dgm:spPr/>
      <dgm:t>
        <a:bodyPr/>
        <a:lstStyle/>
        <a:p>
          <a:pPr rtl="1"/>
          <a:endParaRPr lang="fa-IR" sz="1600">
            <a:cs typeface="B Koodak" pitchFamily="2" charset="-78"/>
          </a:endParaRPr>
        </a:p>
      </dgm:t>
    </dgm:pt>
    <dgm:pt modelId="{259A20CC-C3BC-4EF6-A1F1-4C90792856FB}">
      <dgm:prSet custT="1"/>
      <dgm:spPr/>
      <dgm:t>
        <a:bodyPr/>
        <a:lstStyle/>
        <a:p>
          <a:pPr rtl="1"/>
          <a:r>
            <a:rPr lang="fa-IR" sz="1600" b="1" dirty="0" smtClean="0">
              <a:cs typeface="B Koodak" pitchFamily="2" charset="-78"/>
            </a:rPr>
            <a:t>ضرورت راهی برای شناخت انبیا</a:t>
          </a:r>
          <a:endParaRPr lang="fa-IR" sz="1600" dirty="0">
            <a:cs typeface="B Koodak" pitchFamily="2" charset="-78"/>
          </a:endParaRPr>
        </a:p>
      </dgm:t>
    </dgm:pt>
    <dgm:pt modelId="{22DB6B60-88C5-46D8-9887-31D79FFB7460}" type="parTrans" cxnId="{BFA69440-CDC8-498C-8553-EAEAFD49E0A1}">
      <dgm:prSet custT="1"/>
      <dgm:spPr/>
      <dgm:t>
        <a:bodyPr/>
        <a:lstStyle/>
        <a:p>
          <a:pPr rtl="1"/>
          <a:endParaRPr lang="fa-IR" sz="1600">
            <a:cs typeface="B Koodak" pitchFamily="2" charset="-78"/>
          </a:endParaRPr>
        </a:p>
      </dgm:t>
    </dgm:pt>
    <dgm:pt modelId="{C3C67DCE-5F09-41F6-943B-78389241BCCF}" type="sibTrans" cxnId="{BFA69440-CDC8-498C-8553-EAEAFD49E0A1}">
      <dgm:prSet/>
      <dgm:spPr/>
      <dgm:t>
        <a:bodyPr/>
        <a:lstStyle/>
        <a:p>
          <a:pPr rtl="1"/>
          <a:endParaRPr lang="fa-IR" sz="1600">
            <a:cs typeface="B Koodak" pitchFamily="2" charset="-78"/>
          </a:endParaRPr>
        </a:p>
      </dgm:t>
    </dgm:pt>
    <dgm:pt modelId="{299C7C03-E6CD-4AD6-9F60-C1217997EA72}">
      <dgm:prSet custT="1"/>
      <dgm:spPr/>
      <dgm:t>
        <a:bodyPr/>
        <a:lstStyle/>
        <a:p>
          <a:pPr rtl="1"/>
          <a:r>
            <a:rPr lang="fa-IR" sz="1600" b="1" dirty="0" smtClean="0">
              <a:cs typeface="B Koodak" pitchFamily="2" charset="-78"/>
            </a:rPr>
            <a:t>مقتضای براهین مدکور</a:t>
          </a:r>
          <a:endParaRPr lang="fa-IR" sz="1600" dirty="0">
            <a:cs typeface="B Koodak" pitchFamily="2" charset="-78"/>
          </a:endParaRPr>
        </a:p>
      </dgm:t>
    </dgm:pt>
    <dgm:pt modelId="{75124400-EAD6-4188-919F-103BE929BABD}" type="parTrans" cxnId="{D61BA6A8-D474-4F68-8BFE-84318E258AA1}">
      <dgm:prSet/>
      <dgm:spPr/>
      <dgm:t>
        <a:bodyPr/>
        <a:lstStyle/>
        <a:p>
          <a:pPr rtl="1"/>
          <a:endParaRPr lang="fa-IR" sz="1600">
            <a:cs typeface="B Koodak" pitchFamily="2" charset="-78"/>
          </a:endParaRPr>
        </a:p>
      </dgm:t>
    </dgm:pt>
    <dgm:pt modelId="{CAF782CD-D7AC-4814-8137-C8890C0EDE07}" type="sibTrans" cxnId="{D61BA6A8-D474-4F68-8BFE-84318E258AA1}">
      <dgm:prSet/>
      <dgm:spPr/>
      <dgm:t>
        <a:bodyPr/>
        <a:lstStyle/>
        <a:p>
          <a:pPr rtl="1"/>
          <a:endParaRPr lang="fa-IR" sz="1600">
            <a:cs typeface="B Koodak" pitchFamily="2" charset="-78"/>
          </a:endParaRPr>
        </a:p>
      </dgm:t>
    </dgm:pt>
    <dgm:pt modelId="{3CFE5696-AC8D-4670-ABAA-821E2542F167}">
      <dgm:prSet custT="1"/>
      <dgm:spPr/>
      <dgm:t>
        <a:bodyPr/>
        <a:lstStyle/>
        <a:p>
          <a:pPr rtl="1"/>
          <a:r>
            <a:rPr lang="fa-IR" sz="1600" b="1" dirty="0" smtClean="0">
              <a:cs typeface="B Koodak" pitchFamily="2" charset="-78"/>
            </a:rPr>
            <a:t>نظر به اصل ضرورت نبوت دارد</a:t>
          </a:r>
          <a:endParaRPr lang="fa-IR" sz="1600" dirty="0">
            <a:cs typeface="B Koodak" pitchFamily="2" charset="-78"/>
          </a:endParaRPr>
        </a:p>
      </dgm:t>
    </dgm:pt>
    <dgm:pt modelId="{D555CCE1-7487-43FC-B4C4-EAF90AE26EE7}" type="parTrans" cxnId="{6B4EAB18-503C-4FF0-A0BD-21FC33376718}">
      <dgm:prSet custT="1"/>
      <dgm:spPr/>
      <dgm:t>
        <a:bodyPr/>
        <a:lstStyle/>
        <a:p>
          <a:pPr rtl="1"/>
          <a:endParaRPr lang="fa-IR" sz="1600">
            <a:cs typeface="B Koodak" pitchFamily="2" charset="-78"/>
          </a:endParaRPr>
        </a:p>
      </dgm:t>
    </dgm:pt>
    <dgm:pt modelId="{9667D4B5-A133-4226-8E21-A0C13A676A0B}" type="sibTrans" cxnId="{6B4EAB18-503C-4FF0-A0BD-21FC33376718}">
      <dgm:prSet/>
      <dgm:spPr/>
      <dgm:t>
        <a:bodyPr/>
        <a:lstStyle/>
        <a:p>
          <a:pPr rtl="1"/>
          <a:endParaRPr lang="fa-IR" sz="1600">
            <a:cs typeface="B Koodak" pitchFamily="2" charset="-78"/>
          </a:endParaRPr>
        </a:p>
      </dgm:t>
    </dgm:pt>
    <dgm:pt modelId="{323CD46F-E4C8-48F5-AA95-8E8C82DF8882}">
      <dgm:prSet custT="1"/>
      <dgm:spPr/>
      <dgm:t>
        <a:bodyPr/>
        <a:lstStyle/>
        <a:p>
          <a:pPr rtl="1"/>
          <a:r>
            <a:rPr lang="fa-IR" sz="1600" b="1" dirty="0" smtClean="0">
              <a:cs typeface="B Koodak" pitchFamily="2" charset="-78"/>
            </a:rPr>
            <a:t>نظر به تعداد انبیا ندارد</a:t>
          </a:r>
          <a:endParaRPr lang="fa-IR" sz="1600" dirty="0">
            <a:cs typeface="B Koodak" pitchFamily="2" charset="-78"/>
          </a:endParaRPr>
        </a:p>
      </dgm:t>
    </dgm:pt>
    <dgm:pt modelId="{E668C595-B068-4FDE-B81D-27467D2228CC}" type="parTrans" cxnId="{507B2148-9CD2-469D-9531-DB34245BFF32}">
      <dgm:prSet custT="1"/>
      <dgm:spPr/>
      <dgm:t>
        <a:bodyPr/>
        <a:lstStyle/>
        <a:p>
          <a:pPr rtl="1"/>
          <a:endParaRPr lang="fa-IR" sz="1600">
            <a:cs typeface="B Koodak" pitchFamily="2" charset="-78"/>
          </a:endParaRPr>
        </a:p>
      </dgm:t>
    </dgm:pt>
    <dgm:pt modelId="{C96CEA42-8863-43F3-91CE-B578BF991117}" type="sibTrans" cxnId="{507B2148-9CD2-469D-9531-DB34245BFF32}">
      <dgm:prSet/>
      <dgm:spPr/>
      <dgm:t>
        <a:bodyPr/>
        <a:lstStyle/>
        <a:p>
          <a:pPr rtl="1"/>
          <a:endParaRPr lang="fa-IR" sz="1600">
            <a:cs typeface="B Koodak" pitchFamily="2" charset="-78"/>
          </a:endParaRPr>
        </a:p>
      </dgm:t>
    </dgm:pt>
    <dgm:pt modelId="{73CF5DF2-18D7-4235-9DD8-286AA3BDFF32}">
      <dgm:prSet custT="1"/>
      <dgm:spPr/>
      <dgm:t>
        <a:bodyPr/>
        <a:lstStyle/>
        <a:p>
          <a:pPr rtl="1"/>
          <a:r>
            <a:rPr lang="fa-IR" sz="1600" b="1" dirty="0" smtClean="0">
              <a:cs typeface="B Koodak" pitchFamily="2" charset="-78"/>
            </a:rPr>
            <a:t>حتی اگر یک نبی برای هدایت کل بشر فرستاده شود و هدایت کاملا توسط او فراهم شود مقتضای براهین مذکور مخدوش نمی گردد</a:t>
          </a:r>
          <a:endParaRPr lang="fa-IR" sz="1600" dirty="0">
            <a:cs typeface="B Koodak" pitchFamily="2" charset="-78"/>
          </a:endParaRPr>
        </a:p>
      </dgm:t>
    </dgm:pt>
    <dgm:pt modelId="{CBC503C1-BEC8-427F-8862-CEA96F316135}" type="parTrans" cxnId="{9AAD804D-CFFF-44B9-9350-5BF2EE97C336}">
      <dgm:prSet custT="1"/>
      <dgm:spPr/>
      <dgm:t>
        <a:bodyPr/>
        <a:lstStyle/>
        <a:p>
          <a:pPr rtl="1"/>
          <a:endParaRPr lang="fa-IR" sz="1600">
            <a:cs typeface="B Koodak" pitchFamily="2" charset="-78"/>
          </a:endParaRPr>
        </a:p>
      </dgm:t>
    </dgm:pt>
    <dgm:pt modelId="{555939E8-6FCB-4C1E-B897-87FF004561AD}" type="sibTrans" cxnId="{9AAD804D-CFFF-44B9-9350-5BF2EE97C336}">
      <dgm:prSet/>
      <dgm:spPr/>
      <dgm:t>
        <a:bodyPr/>
        <a:lstStyle/>
        <a:p>
          <a:pPr rtl="1"/>
          <a:endParaRPr lang="fa-IR" sz="1600">
            <a:cs typeface="B Koodak" pitchFamily="2" charset="-78"/>
          </a:endParaRPr>
        </a:p>
      </dgm:t>
    </dgm:pt>
    <dgm:pt modelId="{50CA8047-25E9-4CEE-8DE5-37A1A155394B}">
      <dgm:prSet custT="1"/>
      <dgm:spPr/>
      <dgm:t>
        <a:bodyPr/>
        <a:lstStyle/>
        <a:p>
          <a:pPr rtl="1"/>
          <a:r>
            <a:rPr lang="fa-IR" sz="1600" b="1" dirty="0" smtClean="0">
              <a:cs typeface="B Koodak" pitchFamily="2" charset="-78"/>
            </a:rPr>
            <a:t>برخی حکمت های کثرت انبیا</a:t>
          </a:r>
          <a:endParaRPr lang="fa-IR" sz="1600" dirty="0">
            <a:cs typeface="B Koodak" pitchFamily="2" charset="-78"/>
          </a:endParaRPr>
        </a:p>
      </dgm:t>
    </dgm:pt>
    <dgm:pt modelId="{4BC3B86F-8F2C-4A8F-85A2-B2B36FBCC4BD}" type="parTrans" cxnId="{BEBD7433-A7CB-46CD-B9AE-7EB30FAAC0CB}">
      <dgm:prSet/>
      <dgm:spPr/>
      <dgm:t>
        <a:bodyPr/>
        <a:lstStyle/>
        <a:p>
          <a:pPr rtl="1"/>
          <a:endParaRPr lang="fa-IR" sz="1600">
            <a:cs typeface="B Koodak" pitchFamily="2" charset="-78"/>
          </a:endParaRPr>
        </a:p>
      </dgm:t>
    </dgm:pt>
    <dgm:pt modelId="{A5B112FD-CF3A-45DC-8AD5-BB9848683DE2}" type="sibTrans" cxnId="{BEBD7433-A7CB-46CD-B9AE-7EB30FAAC0CB}">
      <dgm:prSet/>
      <dgm:spPr/>
      <dgm:t>
        <a:bodyPr/>
        <a:lstStyle/>
        <a:p>
          <a:pPr rtl="1"/>
          <a:endParaRPr lang="fa-IR" sz="1600">
            <a:cs typeface="B Koodak" pitchFamily="2" charset="-78"/>
          </a:endParaRPr>
        </a:p>
      </dgm:t>
    </dgm:pt>
    <dgm:pt modelId="{B1994AA4-9047-4E3F-9451-E8BBCC7301F7}">
      <dgm:prSet custT="1"/>
      <dgm:spPr/>
      <dgm:t>
        <a:bodyPr/>
        <a:lstStyle/>
        <a:p>
          <a:pPr rtl="1"/>
          <a:r>
            <a:rPr lang="fa-IR" sz="1600" b="1" dirty="0" smtClean="0">
              <a:cs typeface="B Koodak" pitchFamily="2" charset="-78"/>
            </a:rPr>
            <a:t>عمر پیامبران مانند همه انسانها محدود است</a:t>
          </a:r>
          <a:endParaRPr lang="fa-IR" sz="1600" dirty="0">
            <a:cs typeface="B Koodak" pitchFamily="2" charset="-78"/>
          </a:endParaRPr>
        </a:p>
      </dgm:t>
    </dgm:pt>
    <dgm:pt modelId="{AFF387DD-FADB-4DB0-940E-A1E3475D2566}" type="parTrans" cxnId="{5A2D00CC-5C7F-4357-A332-EEE55DC8615D}">
      <dgm:prSet custT="1"/>
      <dgm:spPr/>
      <dgm:t>
        <a:bodyPr/>
        <a:lstStyle/>
        <a:p>
          <a:pPr rtl="1"/>
          <a:endParaRPr lang="fa-IR" sz="1600">
            <a:cs typeface="B Koodak" pitchFamily="2" charset="-78"/>
          </a:endParaRPr>
        </a:p>
      </dgm:t>
    </dgm:pt>
    <dgm:pt modelId="{DEB837CC-892D-4995-9820-C96B22BACD58}" type="sibTrans" cxnId="{5A2D00CC-5C7F-4357-A332-EEE55DC8615D}">
      <dgm:prSet/>
      <dgm:spPr/>
      <dgm:t>
        <a:bodyPr/>
        <a:lstStyle/>
        <a:p>
          <a:pPr rtl="1"/>
          <a:endParaRPr lang="fa-IR" sz="1600">
            <a:cs typeface="B Koodak" pitchFamily="2" charset="-78"/>
          </a:endParaRPr>
        </a:p>
      </dgm:t>
    </dgm:pt>
    <dgm:pt modelId="{F74DBDA8-CF90-47E1-89D9-62CB92FFE165}">
      <dgm:prSet custT="1"/>
      <dgm:spPr/>
      <dgm:t>
        <a:bodyPr/>
        <a:lstStyle/>
        <a:p>
          <a:pPr rtl="1"/>
          <a:r>
            <a:rPr lang="fa-IR" sz="1600" b="1" dirty="0" smtClean="0">
              <a:cs typeface="B Koodak" pitchFamily="2" charset="-78"/>
            </a:rPr>
            <a:t>تغییر شرایط در زندگی انسانها وضع قوانین و شرایع جدید را می طلبد </a:t>
          </a:r>
          <a:endParaRPr lang="fa-IR" sz="1600" dirty="0">
            <a:cs typeface="B Koodak" pitchFamily="2" charset="-78"/>
          </a:endParaRPr>
        </a:p>
      </dgm:t>
    </dgm:pt>
    <dgm:pt modelId="{DEB73D99-19DE-4647-9C0B-E8B7D226452E}" type="parTrans" cxnId="{31DC4D20-1D57-48DC-9996-22C2BCE9038B}">
      <dgm:prSet custT="1"/>
      <dgm:spPr/>
      <dgm:t>
        <a:bodyPr/>
        <a:lstStyle/>
        <a:p>
          <a:pPr rtl="1"/>
          <a:endParaRPr lang="fa-IR" sz="1600">
            <a:cs typeface="B Koodak" pitchFamily="2" charset="-78"/>
          </a:endParaRPr>
        </a:p>
      </dgm:t>
    </dgm:pt>
    <dgm:pt modelId="{B1F00D83-24D4-476D-8E60-FC3824975255}" type="sibTrans" cxnId="{31DC4D20-1D57-48DC-9996-22C2BCE9038B}">
      <dgm:prSet/>
      <dgm:spPr/>
      <dgm:t>
        <a:bodyPr/>
        <a:lstStyle/>
        <a:p>
          <a:pPr rtl="1"/>
          <a:endParaRPr lang="fa-IR" sz="1600">
            <a:cs typeface="B Koodak" pitchFamily="2" charset="-78"/>
          </a:endParaRPr>
        </a:p>
      </dgm:t>
    </dgm:pt>
    <dgm:pt modelId="{5D4022F1-3F55-484C-996E-03337508CDF8}">
      <dgm:prSet custT="1"/>
      <dgm:spPr/>
      <dgm:t>
        <a:bodyPr/>
        <a:lstStyle/>
        <a:p>
          <a:pPr rtl="1"/>
          <a:r>
            <a:rPr lang="fa-IR" sz="1600" b="1" dirty="0" smtClean="0">
              <a:cs typeface="B Koodak" pitchFamily="2" charset="-78"/>
            </a:rPr>
            <a:t>ابزارهای تبلیغی انبیا محدود بوده و به گوش تمام جهانیان نمی رسیده است</a:t>
          </a:r>
          <a:endParaRPr lang="fa-IR" sz="1600" dirty="0">
            <a:cs typeface="B Koodak" pitchFamily="2" charset="-78"/>
          </a:endParaRPr>
        </a:p>
      </dgm:t>
    </dgm:pt>
    <dgm:pt modelId="{DB205947-2B4A-4BFF-953F-D6C7EBA2DD7F}" type="parTrans" cxnId="{62B2FC90-4FC4-443E-A3C4-8B31199D79E2}">
      <dgm:prSet custT="1"/>
      <dgm:spPr/>
      <dgm:t>
        <a:bodyPr/>
        <a:lstStyle/>
        <a:p>
          <a:pPr rtl="1"/>
          <a:endParaRPr lang="fa-IR" sz="1600">
            <a:cs typeface="B Koodak" pitchFamily="2" charset="-78"/>
          </a:endParaRPr>
        </a:p>
      </dgm:t>
    </dgm:pt>
    <dgm:pt modelId="{12B83065-B33A-4F55-85AD-11AB1D6062DA}" type="sibTrans" cxnId="{62B2FC90-4FC4-443E-A3C4-8B31199D79E2}">
      <dgm:prSet/>
      <dgm:spPr/>
      <dgm:t>
        <a:bodyPr/>
        <a:lstStyle/>
        <a:p>
          <a:pPr rtl="1"/>
          <a:endParaRPr lang="fa-IR" sz="1600">
            <a:cs typeface="B Koodak" pitchFamily="2" charset="-78"/>
          </a:endParaRPr>
        </a:p>
      </dgm:t>
    </dgm:pt>
    <dgm:pt modelId="{D124AB63-B703-4BF0-B813-ECA429F4E04B}">
      <dgm:prSet custT="1"/>
      <dgm:spPr/>
      <dgm:t>
        <a:bodyPr/>
        <a:lstStyle/>
        <a:p>
          <a:pPr rtl="1"/>
          <a:r>
            <a:rPr lang="fa-IR" sz="1600" b="1" dirty="0" smtClean="0">
              <a:cs typeface="B Koodak" pitchFamily="2" charset="-78"/>
            </a:rPr>
            <a:t>پیام پیامبران به مرور زمان دستخوش تحریف های متعدد شده است</a:t>
          </a:r>
          <a:endParaRPr lang="fa-IR" sz="1600" dirty="0">
            <a:cs typeface="B Koodak" pitchFamily="2" charset="-78"/>
          </a:endParaRPr>
        </a:p>
      </dgm:t>
    </dgm:pt>
    <dgm:pt modelId="{7E70FB77-4D9F-4F5A-AA9A-153F6C7D4203}" type="parTrans" cxnId="{FAD33099-405F-49C7-93E3-5E703310F89F}">
      <dgm:prSet custT="1"/>
      <dgm:spPr/>
      <dgm:t>
        <a:bodyPr/>
        <a:lstStyle/>
        <a:p>
          <a:pPr rtl="1"/>
          <a:endParaRPr lang="fa-IR" sz="1600">
            <a:cs typeface="B Koodak" pitchFamily="2" charset="-78"/>
          </a:endParaRPr>
        </a:p>
      </dgm:t>
    </dgm:pt>
    <dgm:pt modelId="{FE0AFF5E-C68B-4A05-80F5-E74537348F99}" type="sibTrans" cxnId="{FAD33099-405F-49C7-93E3-5E703310F89F}">
      <dgm:prSet/>
      <dgm:spPr/>
      <dgm:t>
        <a:bodyPr/>
        <a:lstStyle/>
        <a:p>
          <a:pPr rtl="1"/>
          <a:endParaRPr lang="fa-IR" sz="1600">
            <a:cs typeface="B Koodak" pitchFamily="2" charset="-78"/>
          </a:endParaRPr>
        </a:p>
      </dgm:t>
    </dgm:pt>
    <dgm:pt modelId="{409A1F6A-1878-49DA-BB5A-778F51B71277}" type="pres">
      <dgm:prSet presAssocID="{C83CC217-58E5-4B9A-BC21-5A4A5082C947}" presName="diagram" presStyleCnt="0">
        <dgm:presLayoutVars>
          <dgm:chPref val="1"/>
          <dgm:dir val="rev"/>
          <dgm:animOne val="branch"/>
          <dgm:animLvl val="lvl"/>
          <dgm:resizeHandles val="exact"/>
        </dgm:presLayoutVars>
      </dgm:prSet>
      <dgm:spPr/>
      <dgm:t>
        <a:bodyPr/>
        <a:lstStyle/>
        <a:p>
          <a:pPr rtl="1"/>
          <a:endParaRPr lang="fa-IR"/>
        </a:p>
      </dgm:t>
    </dgm:pt>
    <dgm:pt modelId="{1B8F9D77-6039-435C-B014-41B56793E66C}" type="pres">
      <dgm:prSet presAssocID="{14892A07-D170-45A7-BFB1-8C0902124120}" presName="root1" presStyleCnt="0"/>
      <dgm:spPr/>
    </dgm:pt>
    <dgm:pt modelId="{5A1F5BD8-2E96-468A-94C3-6C921D17C797}" type="pres">
      <dgm:prSet presAssocID="{14892A07-D170-45A7-BFB1-8C0902124120}" presName="LevelOneTextNode" presStyleLbl="node0" presStyleIdx="0" presStyleCnt="3" custScaleX="250524" custScaleY="119396">
        <dgm:presLayoutVars>
          <dgm:chPref val="3"/>
        </dgm:presLayoutVars>
      </dgm:prSet>
      <dgm:spPr/>
      <dgm:t>
        <a:bodyPr/>
        <a:lstStyle/>
        <a:p>
          <a:pPr rtl="1"/>
          <a:endParaRPr lang="fa-IR"/>
        </a:p>
      </dgm:t>
    </dgm:pt>
    <dgm:pt modelId="{70AF3034-0D7F-48F7-B155-526552247A33}" type="pres">
      <dgm:prSet presAssocID="{14892A07-D170-45A7-BFB1-8C0902124120}" presName="level2hierChild" presStyleCnt="0"/>
      <dgm:spPr/>
    </dgm:pt>
    <dgm:pt modelId="{A91CA260-1184-499C-BCF2-2AF9A56EA2A8}" type="pres">
      <dgm:prSet presAssocID="{BCF389F6-CA76-4CAE-9937-166AA1081A40}" presName="conn2-1" presStyleLbl="parChTrans1D2" presStyleIdx="0" presStyleCnt="9"/>
      <dgm:spPr/>
      <dgm:t>
        <a:bodyPr/>
        <a:lstStyle/>
        <a:p>
          <a:pPr rtl="1"/>
          <a:endParaRPr lang="fa-IR"/>
        </a:p>
      </dgm:t>
    </dgm:pt>
    <dgm:pt modelId="{4F0ED27D-8974-4529-97A5-C7FAB2D61540}" type="pres">
      <dgm:prSet presAssocID="{BCF389F6-CA76-4CAE-9937-166AA1081A40}" presName="connTx" presStyleLbl="parChTrans1D2" presStyleIdx="0" presStyleCnt="9"/>
      <dgm:spPr/>
      <dgm:t>
        <a:bodyPr/>
        <a:lstStyle/>
        <a:p>
          <a:pPr rtl="1"/>
          <a:endParaRPr lang="fa-IR"/>
        </a:p>
      </dgm:t>
    </dgm:pt>
    <dgm:pt modelId="{EB03731A-7307-4E3A-906E-47C37E65DFAE}" type="pres">
      <dgm:prSet presAssocID="{382C0A66-F747-47EC-915B-FB18D421F40F}" presName="root2" presStyleCnt="0"/>
      <dgm:spPr/>
    </dgm:pt>
    <dgm:pt modelId="{2B1E5531-842E-4F19-891D-659FC1F0A4E0}" type="pres">
      <dgm:prSet presAssocID="{382C0A66-F747-47EC-915B-FB18D421F40F}" presName="LevelTwoTextNode" presStyleLbl="node2" presStyleIdx="0" presStyleCnt="9" custScaleX="273679">
        <dgm:presLayoutVars>
          <dgm:chPref val="3"/>
        </dgm:presLayoutVars>
      </dgm:prSet>
      <dgm:spPr/>
      <dgm:t>
        <a:bodyPr/>
        <a:lstStyle/>
        <a:p>
          <a:pPr rtl="1"/>
          <a:endParaRPr lang="fa-IR"/>
        </a:p>
      </dgm:t>
    </dgm:pt>
    <dgm:pt modelId="{F03D3DB7-21D4-4EE2-8454-5240889DD2AA}" type="pres">
      <dgm:prSet presAssocID="{382C0A66-F747-47EC-915B-FB18D421F40F}" presName="level3hierChild" presStyleCnt="0"/>
      <dgm:spPr/>
    </dgm:pt>
    <dgm:pt modelId="{B27FB1CE-7BC3-4DD6-B3DD-351471CA6CEE}" type="pres">
      <dgm:prSet presAssocID="{1E8B634E-B924-4744-97DC-EA08E8887407}" presName="conn2-1" presStyleLbl="parChTrans1D2" presStyleIdx="1" presStyleCnt="9"/>
      <dgm:spPr/>
      <dgm:t>
        <a:bodyPr/>
        <a:lstStyle/>
        <a:p>
          <a:pPr rtl="1"/>
          <a:endParaRPr lang="fa-IR"/>
        </a:p>
      </dgm:t>
    </dgm:pt>
    <dgm:pt modelId="{A75915BE-DE7D-492D-B607-F55D0BDB3196}" type="pres">
      <dgm:prSet presAssocID="{1E8B634E-B924-4744-97DC-EA08E8887407}" presName="connTx" presStyleLbl="parChTrans1D2" presStyleIdx="1" presStyleCnt="9"/>
      <dgm:spPr/>
      <dgm:t>
        <a:bodyPr/>
        <a:lstStyle/>
        <a:p>
          <a:pPr rtl="1"/>
          <a:endParaRPr lang="fa-IR"/>
        </a:p>
      </dgm:t>
    </dgm:pt>
    <dgm:pt modelId="{982229A8-238E-40D1-8584-A879FEC24E05}" type="pres">
      <dgm:prSet presAssocID="{EAEC1DA1-6A16-45D8-9271-64EE91E95B30}" presName="root2" presStyleCnt="0"/>
      <dgm:spPr/>
    </dgm:pt>
    <dgm:pt modelId="{CFABC287-6F86-47AA-962E-692A9607FF12}" type="pres">
      <dgm:prSet presAssocID="{EAEC1DA1-6A16-45D8-9271-64EE91E95B30}" presName="LevelTwoTextNode" presStyleLbl="node2" presStyleIdx="1" presStyleCnt="9" custScaleX="273679">
        <dgm:presLayoutVars>
          <dgm:chPref val="3"/>
        </dgm:presLayoutVars>
      </dgm:prSet>
      <dgm:spPr/>
      <dgm:t>
        <a:bodyPr/>
        <a:lstStyle/>
        <a:p>
          <a:pPr rtl="1"/>
          <a:endParaRPr lang="fa-IR"/>
        </a:p>
      </dgm:t>
    </dgm:pt>
    <dgm:pt modelId="{EBA8F063-2BCD-4BED-B79B-5ACE21F35A63}" type="pres">
      <dgm:prSet presAssocID="{EAEC1DA1-6A16-45D8-9271-64EE91E95B30}" presName="level3hierChild" presStyleCnt="0"/>
      <dgm:spPr/>
    </dgm:pt>
    <dgm:pt modelId="{4DD3AF9C-46E4-4DF6-8496-CA8F488C7018}" type="pres">
      <dgm:prSet presAssocID="{22DB6B60-88C5-46D8-9887-31D79FFB7460}" presName="conn2-1" presStyleLbl="parChTrans1D2" presStyleIdx="2" presStyleCnt="9"/>
      <dgm:spPr/>
      <dgm:t>
        <a:bodyPr/>
        <a:lstStyle/>
        <a:p>
          <a:pPr rtl="1"/>
          <a:endParaRPr lang="fa-IR"/>
        </a:p>
      </dgm:t>
    </dgm:pt>
    <dgm:pt modelId="{A90F31C3-0F9C-4294-A671-FC490426809F}" type="pres">
      <dgm:prSet presAssocID="{22DB6B60-88C5-46D8-9887-31D79FFB7460}" presName="connTx" presStyleLbl="parChTrans1D2" presStyleIdx="2" presStyleCnt="9"/>
      <dgm:spPr/>
      <dgm:t>
        <a:bodyPr/>
        <a:lstStyle/>
        <a:p>
          <a:pPr rtl="1"/>
          <a:endParaRPr lang="fa-IR"/>
        </a:p>
      </dgm:t>
    </dgm:pt>
    <dgm:pt modelId="{FB79CB0F-0095-4051-863B-22C4A3F31FB4}" type="pres">
      <dgm:prSet presAssocID="{259A20CC-C3BC-4EF6-A1F1-4C90792856FB}" presName="root2" presStyleCnt="0"/>
      <dgm:spPr/>
    </dgm:pt>
    <dgm:pt modelId="{C5840B55-184E-4989-B9CE-0E616E6FF0FD}" type="pres">
      <dgm:prSet presAssocID="{259A20CC-C3BC-4EF6-A1F1-4C90792856FB}" presName="LevelTwoTextNode" presStyleLbl="node2" presStyleIdx="2" presStyleCnt="9" custScaleX="273679">
        <dgm:presLayoutVars>
          <dgm:chPref val="3"/>
        </dgm:presLayoutVars>
      </dgm:prSet>
      <dgm:spPr/>
      <dgm:t>
        <a:bodyPr/>
        <a:lstStyle/>
        <a:p>
          <a:pPr rtl="1"/>
          <a:endParaRPr lang="fa-IR"/>
        </a:p>
      </dgm:t>
    </dgm:pt>
    <dgm:pt modelId="{B1CCE8F7-70A3-442C-9DCC-9B5A54A9F1DE}" type="pres">
      <dgm:prSet presAssocID="{259A20CC-C3BC-4EF6-A1F1-4C90792856FB}" presName="level3hierChild" presStyleCnt="0"/>
      <dgm:spPr/>
    </dgm:pt>
    <dgm:pt modelId="{E38DEC2C-8275-47E2-9FB0-A7A82CF5E3E5}" type="pres">
      <dgm:prSet presAssocID="{299C7C03-E6CD-4AD6-9F60-C1217997EA72}" presName="root1" presStyleCnt="0"/>
      <dgm:spPr/>
    </dgm:pt>
    <dgm:pt modelId="{0D4E66FB-3CAC-4D68-8CBC-6AA5F620E57E}" type="pres">
      <dgm:prSet presAssocID="{299C7C03-E6CD-4AD6-9F60-C1217997EA72}" presName="LevelOneTextNode" presStyleLbl="node0" presStyleIdx="1" presStyleCnt="3">
        <dgm:presLayoutVars>
          <dgm:chPref val="3"/>
        </dgm:presLayoutVars>
      </dgm:prSet>
      <dgm:spPr/>
      <dgm:t>
        <a:bodyPr/>
        <a:lstStyle/>
        <a:p>
          <a:pPr rtl="1"/>
          <a:endParaRPr lang="fa-IR"/>
        </a:p>
      </dgm:t>
    </dgm:pt>
    <dgm:pt modelId="{0957481B-3A54-442A-8BD6-764FF9DFFA34}" type="pres">
      <dgm:prSet presAssocID="{299C7C03-E6CD-4AD6-9F60-C1217997EA72}" presName="level2hierChild" presStyleCnt="0"/>
      <dgm:spPr/>
    </dgm:pt>
    <dgm:pt modelId="{D7A6DA05-4A9E-400D-8B26-E5B8764471B7}" type="pres">
      <dgm:prSet presAssocID="{D555CCE1-7487-43FC-B4C4-EAF90AE26EE7}" presName="conn2-1" presStyleLbl="parChTrans1D2" presStyleIdx="3" presStyleCnt="9"/>
      <dgm:spPr/>
      <dgm:t>
        <a:bodyPr/>
        <a:lstStyle/>
        <a:p>
          <a:pPr rtl="1"/>
          <a:endParaRPr lang="fa-IR"/>
        </a:p>
      </dgm:t>
    </dgm:pt>
    <dgm:pt modelId="{1FC8BB99-645C-4FA0-BB1C-846CB0BFFFC3}" type="pres">
      <dgm:prSet presAssocID="{D555CCE1-7487-43FC-B4C4-EAF90AE26EE7}" presName="connTx" presStyleLbl="parChTrans1D2" presStyleIdx="3" presStyleCnt="9"/>
      <dgm:spPr/>
      <dgm:t>
        <a:bodyPr/>
        <a:lstStyle/>
        <a:p>
          <a:pPr rtl="1"/>
          <a:endParaRPr lang="fa-IR"/>
        </a:p>
      </dgm:t>
    </dgm:pt>
    <dgm:pt modelId="{8C5E052D-8AFD-4C63-BBB9-BC28D3870ED9}" type="pres">
      <dgm:prSet presAssocID="{3CFE5696-AC8D-4670-ABAA-821E2542F167}" presName="root2" presStyleCnt="0"/>
      <dgm:spPr/>
    </dgm:pt>
    <dgm:pt modelId="{E07A32CB-27EB-416F-87F3-81D1F2001F40}" type="pres">
      <dgm:prSet presAssocID="{3CFE5696-AC8D-4670-ABAA-821E2542F167}" presName="LevelTwoTextNode" presStyleLbl="node2" presStyleIdx="3" presStyleCnt="9" custScaleX="231315">
        <dgm:presLayoutVars>
          <dgm:chPref val="3"/>
        </dgm:presLayoutVars>
      </dgm:prSet>
      <dgm:spPr/>
      <dgm:t>
        <a:bodyPr/>
        <a:lstStyle/>
        <a:p>
          <a:pPr rtl="1"/>
          <a:endParaRPr lang="fa-IR"/>
        </a:p>
      </dgm:t>
    </dgm:pt>
    <dgm:pt modelId="{18F11A48-4BCD-422A-95B9-2B1453BBB3C4}" type="pres">
      <dgm:prSet presAssocID="{3CFE5696-AC8D-4670-ABAA-821E2542F167}" presName="level3hierChild" presStyleCnt="0"/>
      <dgm:spPr/>
    </dgm:pt>
    <dgm:pt modelId="{6CF245B7-4303-43EE-B5BB-31D5A9456877}" type="pres">
      <dgm:prSet presAssocID="{E668C595-B068-4FDE-B81D-27467D2228CC}" presName="conn2-1" presStyleLbl="parChTrans1D2" presStyleIdx="4" presStyleCnt="9"/>
      <dgm:spPr/>
      <dgm:t>
        <a:bodyPr/>
        <a:lstStyle/>
        <a:p>
          <a:pPr rtl="1"/>
          <a:endParaRPr lang="fa-IR"/>
        </a:p>
      </dgm:t>
    </dgm:pt>
    <dgm:pt modelId="{B8389CFE-CD70-4C6D-9CA5-E5A10B460B10}" type="pres">
      <dgm:prSet presAssocID="{E668C595-B068-4FDE-B81D-27467D2228CC}" presName="connTx" presStyleLbl="parChTrans1D2" presStyleIdx="4" presStyleCnt="9"/>
      <dgm:spPr/>
      <dgm:t>
        <a:bodyPr/>
        <a:lstStyle/>
        <a:p>
          <a:pPr rtl="1"/>
          <a:endParaRPr lang="fa-IR"/>
        </a:p>
      </dgm:t>
    </dgm:pt>
    <dgm:pt modelId="{01568A61-2A92-4AF6-969C-3D53F39D5659}" type="pres">
      <dgm:prSet presAssocID="{323CD46F-E4C8-48F5-AA95-8E8C82DF8882}" presName="root2" presStyleCnt="0"/>
      <dgm:spPr/>
    </dgm:pt>
    <dgm:pt modelId="{5F0C7276-FD67-45C5-814D-82AE5679F4D0}" type="pres">
      <dgm:prSet presAssocID="{323CD46F-E4C8-48F5-AA95-8E8C82DF8882}" presName="LevelTwoTextNode" presStyleLbl="node2" presStyleIdx="4" presStyleCnt="9" custScaleX="231315">
        <dgm:presLayoutVars>
          <dgm:chPref val="3"/>
        </dgm:presLayoutVars>
      </dgm:prSet>
      <dgm:spPr/>
      <dgm:t>
        <a:bodyPr/>
        <a:lstStyle/>
        <a:p>
          <a:pPr rtl="1"/>
          <a:endParaRPr lang="fa-IR"/>
        </a:p>
      </dgm:t>
    </dgm:pt>
    <dgm:pt modelId="{80EC0D51-42BA-4936-A922-73AF57747697}" type="pres">
      <dgm:prSet presAssocID="{323CD46F-E4C8-48F5-AA95-8E8C82DF8882}" presName="level3hierChild" presStyleCnt="0"/>
      <dgm:spPr/>
    </dgm:pt>
    <dgm:pt modelId="{58B72CEF-F9E6-4C2E-A10C-32B7B4AC366D}" type="pres">
      <dgm:prSet presAssocID="{CBC503C1-BEC8-427F-8862-CEA96F316135}" presName="conn2-1" presStyleLbl="parChTrans1D3" presStyleIdx="0" presStyleCnt="1"/>
      <dgm:spPr/>
      <dgm:t>
        <a:bodyPr/>
        <a:lstStyle/>
        <a:p>
          <a:pPr rtl="1"/>
          <a:endParaRPr lang="fa-IR"/>
        </a:p>
      </dgm:t>
    </dgm:pt>
    <dgm:pt modelId="{26A276B6-28EC-4C17-992E-7D4750F69C51}" type="pres">
      <dgm:prSet presAssocID="{CBC503C1-BEC8-427F-8862-CEA96F316135}" presName="connTx" presStyleLbl="parChTrans1D3" presStyleIdx="0" presStyleCnt="1"/>
      <dgm:spPr/>
      <dgm:t>
        <a:bodyPr/>
        <a:lstStyle/>
        <a:p>
          <a:pPr rtl="1"/>
          <a:endParaRPr lang="fa-IR"/>
        </a:p>
      </dgm:t>
    </dgm:pt>
    <dgm:pt modelId="{580C3C53-80CA-4B54-BC35-CFF9EC124267}" type="pres">
      <dgm:prSet presAssocID="{73CF5DF2-18D7-4235-9DD8-286AA3BDFF32}" presName="root2" presStyleCnt="0"/>
      <dgm:spPr/>
    </dgm:pt>
    <dgm:pt modelId="{A6537056-0B12-4DAD-87D2-CA45EB4BB406}" type="pres">
      <dgm:prSet presAssocID="{73CF5DF2-18D7-4235-9DD8-286AA3BDFF32}" presName="LevelTwoTextNode" presStyleLbl="node3" presStyleIdx="0" presStyleCnt="1" custScaleX="305059" custScaleY="178711">
        <dgm:presLayoutVars>
          <dgm:chPref val="3"/>
        </dgm:presLayoutVars>
      </dgm:prSet>
      <dgm:spPr/>
      <dgm:t>
        <a:bodyPr/>
        <a:lstStyle/>
        <a:p>
          <a:pPr rtl="1"/>
          <a:endParaRPr lang="fa-IR"/>
        </a:p>
      </dgm:t>
    </dgm:pt>
    <dgm:pt modelId="{C89603BA-C12B-4AA9-9CCB-646B17B6DC41}" type="pres">
      <dgm:prSet presAssocID="{73CF5DF2-18D7-4235-9DD8-286AA3BDFF32}" presName="level3hierChild" presStyleCnt="0"/>
      <dgm:spPr/>
    </dgm:pt>
    <dgm:pt modelId="{F3D66ED7-AA42-42AD-828B-747E237F0115}" type="pres">
      <dgm:prSet presAssocID="{50CA8047-25E9-4CEE-8DE5-37A1A155394B}" presName="root1" presStyleCnt="0"/>
      <dgm:spPr/>
    </dgm:pt>
    <dgm:pt modelId="{1A906E9D-398B-4539-8F12-76052A30AB32}" type="pres">
      <dgm:prSet presAssocID="{50CA8047-25E9-4CEE-8DE5-37A1A155394B}" presName="LevelOneTextNode" presStyleLbl="node0" presStyleIdx="2" presStyleCnt="3" custScaleX="123450">
        <dgm:presLayoutVars>
          <dgm:chPref val="3"/>
        </dgm:presLayoutVars>
      </dgm:prSet>
      <dgm:spPr/>
      <dgm:t>
        <a:bodyPr/>
        <a:lstStyle/>
        <a:p>
          <a:pPr rtl="1"/>
          <a:endParaRPr lang="fa-IR"/>
        </a:p>
      </dgm:t>
    </dgm:pt>
    <dgm:pt modelId="{CD6F5584-06B3-4737-A054-3EB4B1BBC4F8}" type="pres">
      <dgm:prSet presAssocID="{50CA8047-25E9-4CEE-8DE5-37A1A155394B}" presName="level2hierChild" presStyleCnt="0"/>
      <dgm:spPr/>
    </dgm:pt>
    <dgm:pt modelId="{9F59DEAC-30BA-4C5D-BA1F-2554C2E5A78E}" type="pres">
      <dgm:prSet presAssocID="{AFF387DD-FADB-4DB0-940E-A1E3475D2566}" presName="conn2-1" presStyleLbl="parChTrans1D2" presStyleIdx="5" presStyleCnt="9"/>
      <dgm:spPr/>
      <dgm:t>
        <a:bodyPr/>
        <a:lstStyle/>
        <a:p>
          <a:pPr rtl="1"/>
          <a:endParaRPr lang="fa-IR"/>
        </a:p>
      </dgm:t>
    </dgm:pt>
    <dgm:pt modelId="{DD7ABF37-FBAE-4DF3-ADF1-1996E209C74D}" type="pres">
      <dgm:prSet presAssocID="{AFF387DD-FADB-4DB0-940E-A1E3475D2566}" presName="connTx" presStyleLbl="parChTrans1D2" presStyleIdx="5" presStyleCnt="9"/>
      <dgm:spPr/>
      <dgm:t>
        <a:bodyPr/>
        <a:lstStyle/>
        <a:p>
          <a:pPr rtl="1"/>
          <a:endParaRPr lang="fa-IR"/>
        </a:p>
      </dgm:t>
    </dgm:pt>
    <dgm:pt modelId="{185C57D6-763F-415B-862B-CB6A61DA43FD}" type="pres">
      <dgm:prSet presAssocID="{B1994AA4-9047-4E3F-9451-E8BBCC7301F7}" presName="root2" presStyleCnt="0"/>
      <dgm:spPr/>
    </dgm:pt>
    <dgm:pt modelId="{D8B688FB-C458-4934-B94B-F0DFF681C192}" type="pres">
      <dgm:prSet presAssocID="{B1994AA4-9047-4E3F-9451-E8BBCC7301F7}" presName="LevelTwoTextNode" presStyleLbl="node2" presStyleIdx="5" presStyleCnt="9" custScaleX="579115">
        <dgm:presLayoutVars>
          <dgm:chPref val="3"/>
        </dgm:presLayoutVars>
      </dgm:prSet>
      <dgm:spPr/>
      <dgm:t>
        <a:bodyPr/>
        <a:lstStyle/>
        <a:p>
          <a:pPr rtl="1"/>
          <a:endParaRPr lang="fa-IR"/>
        </a:p>
      </dgm:t>
    </dgm:pt>
    <dgm:pt modelId="{EEF17C8E-9091-423A-B337-36AE3C80D258}" type="pres">
      <dgm:prSet presAssocID="{B1994AA4-9047-4E3F-9451-E8BBCC7301F7}" presName="level3hierChild" presStyleCnt="0"/>
      <dgm:spPr/>
    </dgm:pt>
    <dgm:pt modelId="{AFD9FFD8-5DC9-491A-8B8C-246744E26875}" type="pres">
      <dgm:prSet presAssocID="{DEB73D99-19DE-4647-9C0B-E8B7D226452E}" presName="conn2-1" presStyleLbl="parChTrans1D2" presStyleIdx="6" presStyleCnt="9"/>
      <dgm:spPr/>
      <dgm:t>
        <a:bodyPr/>
        <a:lstStyle/>
        <a:p>
          <a:pPr rtl="1"/>
          <a:endParaRPr lang="fa-IR"/>
        </a:p>
      </dgm:t>
    </dgm:pt>
    <dgm:pt modelId="{544C45F1-DF80-4739-9472-970F7F8703CA}" type="pres">
      <dgm:prSet presAssocID="{DEB73D99-19DE-4647-9C0B-E8B7D226452E}" presName="connTx" presStyleLbl="parChTrans1D2" presStyleIdx="6" presStyleCnt="9"/>
      <dgm:spPr/>
      <dgm:t>
        <a:bodyPr/>
        <a:lstStyle/>
        <a:p>
          <a:pPr rtl="1"/>
          <a:endParaRPr lang="fa-IR"/>
        </a:p>
      </dgm:t>
    </dgm:pt>
    <dgm:pt modelId="{E1E3D3BA-88C9-4D98-A3E3-DA74EC06EEA2}" type="pres">
      <dgm:prSet presAssocID="{F74DBDA8-CF90-47E1-89D9-62CB92FFE165}" presName="root2" presStyleCnt="0"/>
      <dgm:spPr/>
    </dgm:pt>
    <dgm:pt modelId="{0C23E448-C97D-4095-A738-8F030A382CCE}" type="pres">
      <dgm:prSet presAssocID="{F74DBDA8-CF90-47E1-89D9-62CB92FFE165}" presName="LevelTwoTextNode" presStyleLbl="node2" presStyleIdx="6" presStyleCnt="9" custScaleX="579115">
        <dgm:presLayoutVars>
          <dgm:chPref val="3"/>
        </dgm:presLayoutVars>
      </dgm:prSet>
      <dgm:spPr/>
      <dgm:t>
        <a:bodyPr/>
        <a:lstStyle/>
        <a:p>
          <a:pPr rtl="1"/>
          <a:endParaRPr lang="fa-IR"/>
        </a:p>
      </dgm:t>
    </dgm:pt>
    <dgm:pt modelId="{F5F0D63C-9ABE-4189-8C88-2119F86A7750}" type="pres">
      <dgm:prSet presAssocID="{F74DBDA8-CF90-47E1-89D9-62CB92FFE165}" presName="level3hierChild" presStyleCnt="0"/>
      <dgm:spPr/>
    </dgm:pt>
    <dgm:pt modelId="{08389C35-BEC1-43A5-BA9F-BAE0394403F5}" type="pres">
      <dgm:prSet presAssocID="{DB205947-2B4A-4BFF-953F-D6C7EBA2DD7F}" presName="conn2-1" presStyleLbl="parChTrans1D2" presStyleIdx="7" presStyleCnt="9"/>
      <dgm:spPr/>
      <dgm:t>
        <a:bodyPr/>
        <a:lstStyle/>
        <a:p>
          <a:pPr rtl="1"/>
          <a:endParaRPr lang="fa-IR"/>
        </a:p>
      </dgm:t>
    </dgm:pt>
    <dgm:pt modelId="{47276CC7-9B4E-4914-B032-8F58E26995C7}" type="pres">
      <dgm:prSet presAssocID="{DB205947-2B4A-4BFF-953F-D6C7EBA2DD7F}" presName="connTx" presStyleLbl="parChTrans1D2" presStyleIdx="7" presStyleCnt="9"/>
      <dgm:spPr/>
      <dgm:t>
        <a:bodyPr/>
        <a:lstStyle/>
        <a:p>
          <a:pPr rtl="1"/>
          <a:endParaRPr lang="fa-IR"/>
        </a:p>
      </dgm:t>
    </dgm:pt>
    <dgm:pt modelId="{60D42AAD-8F41-4FC0-8589-3495476D897A}" type="pres">
      <dgm:prSet presAssocID="{5D4022F1-3F55-484C-996E-03337508CDF8}" presName="root2" presStyleCnt="0"/>
      <dgm:spPr/>
    </dgm:pt>
    <dgm:pt modelId="{8EC59FCB-0540-4C1F-9B9B-968C62751246}" type="pres">
      <dgm:prSet presAssocID="{5D4022F1-3F55-484C-996E-03337508CDF8}" presName="LevelTwoTextNode" presStyleLbl="node2" presStyleIdx="7" presStyleCnt="9" custScaleX="579115">
        <dgm:presLayoutVars>
          <dgm:chPref val="3"/>
        </dgm:presLayoutVars>
      </dgm:prSet>
      <dgm:spPr/>
      <dgm:t>
        <a:bodyPr/>
        <a:lstStyle/>
        <a:p>
          <a:pPr rtl="1"/>
          <a:endParaRPr lang="fa-IR"/>
        </a:p>
      </dgm:t>
    </dgm:pt>
    <dgm:pt modelId="{C63EFCA0-2510-414F-8C8D-0131B158AA90}" type="pres">
      <dgm:prSet presAssocID="{5D4022F1-3F55-484C-996E-03337508CDF8}" presName="level3hierChild" presStyleCnt="0"/>
      <dgm:spPr/>
    </dgm:pt>
    <dgm:pt modelId="{58DC1CE5-5C65-4730-8CF0-324B3DF11C9B}" type="pres">
      <dgm:prSet presAssocID="{7E70FB77-4D9F-4F5A-AA9A-153F6C7D4203}" presName="conn2-1" presStyleLbl="parChTrans1D2" presStyleIdx="8" presStyleCnt="9"/>
      <dgm:spPr/>
      <dgm:t>
        <a:bodyPr/>
        <a:lstStyle/>
        <a:p>
          <a:pPr rtl="1"/>
          <a:endParaRPr lang="fa-IR"/>
        </a:p>
      </dgm:t>
    </dgm:pt>
    <dgm:pt modelId="{97BA80B4-CCA9-4FB7-BAF5-37E7A3073A04}" type="pres">
      <dgm:prSet presAssocID="{7E70FB77-4D9F-4F5A-AA9A-153F6C7D4203}" presName="connTx" presStyleLbl="parChTrans1D2" presStyleIdx="8" presStyleCnt="9"/>
      <dgm:spPr/>
      <dgm:t>
        <a:bodyPr/>
        <a:lstStyle/>
        <a:p>
          <a:pPr rtl="1"/>
          <a:endParaRPr lang="fa-IR"/>
        </a:p>
      </dgm:t>
    </dgm:pt>
    <dgm:pt modelId="{2B3C6219-B215-4E2C-B6CD-E46DFDC241C5}" type="pres">
      <dgm:prSet presAssocID="{D124AB63-B703-4BF0-B813-ECA429F4E04B}" presName="root2" presStyleCnt="0"/>
      <dgm:spPr/>
    </dgm:pt>
    <dgm:pt modelId="{63D7002A-3924-4BC7-9D11-622B309B7618}" type="pres">
      <dgm:prSet presAssocID="{D124AB63-B703-4BF0-B813-ECA429F4E04B}" presName="LevelTwoTextNode" presStyleLbl="node2" presStyleIdx="8" presStyleCnt="9" custScaleX="579115">
        <dgm:presLayoutVars>
          <dgm:chPref val="3"/>
        </dgm:presLayoutVars>
      </dgm:prSet>
      <dgm:spPr/>
      <dgm:t>
        <a:bodyPr/>
        <a:lstStyle/>
        <a:p>
          <a:pPr rtl="1"/>
          <a:endParaRPr lang="fa-IR"/>
        </a:p>
      </dgm:t>
    </dgm:pt>
    <dgm:pt modelId="{EB112E20-DDBA-4132-89CC-F4D4FC3883A7}" type="pres">
      <dgm:prSet presAssocID="{D124AB63-B703-4BF0-B813-ECA429F4E04B}" presName="level3hierChild" presStyleCnt="0"/>
      <dgm:spPr/>
    </dgm:pt>
  </dgm:ptLst>
  <dgm:cxnLst>
    <dgm:cxn modelId="{20E335F7-4029-4A30-BFFB-65F9ABDEC80F}" type="presOf" srcId="{DB205947-2B4A-4BFF-953F-D6C7EBA2DD7F}" destId="{08389C35-BEC1-43A5-BA9F-BAE0394403F5}" srcOrd="0" destOrd="0" presId="urn:microsoft.com/office/officeart/2005/8/layout/hierarchy2"/>
    <dgm:cxn modelId="{96650979-4927-4E46-8801-C1F6F8C75006}" type="presOf" srcId="{1E8B634E-B924-4744-97DC-EA08E8887407}" destId="{B27FB1CE-7BC3-4DD6-B3DD-351471CA6CEE}" srcOrd="0" destOrd="0" presId="urn:microsoft.com/office/officeart/2005/8/layout/hierarchy2"/>
    <dgm:cxn modelId="{ED19AEA5-2FBF-41E9-A14E-D0B28AB55A66}" type="presOf" srcId="{E668C595-B068-4FDE-B81D-27467D2228CC}" destId="{6CF245B7-4303-43EE-B5BB-31D5A9456877}" srcOrd="0" destOrd="0" presId="urn:microsoft.com/office/officeart/2005/8/layout/hierarchy2"/>
    <dgm:cxn modelId="{C5B3BBF9-5CA7-4229-9B3F-2B9459049B36}" type="presOf" srcId="{5D4022F1-3F55-484C-996E-03337508CDF8}" destId="{8EC59FCB-0540-4C1F-9B9B-968C62751246}" srcOrd="0" destOrd="0" presId="urn:microsoft.com/office/officeart/2005/8/layout/hierarchy2"/>
    <dgm:cxn modelId="{F088FA5D-0603-4972-ABE1-6F5882C728D3}" type="presOf" srcId="{CBC503C1-BEC8-427F-8862-CEA96F316135}" destId="{58B72CEF-F9E6-4C2E-A10C-32B7B4AC366D}" srcOrd="0" destOrd="0" presId="urn:microsoft.com/office/officeart/2005/8/layout/hierarchy2"/>
    <dgm:cxn modelId="{CB4D8819-82A5-4F84-81D2-5944C711E1B8}" type="presOf" srcId="{7E70FB77-4D9F-4F5A-AA9A-153F6C7D4203}" destId="{58DC1CE5-5C65-4730-8CF0-324B3DF11C9B}" srcOrd="0" destOrd="0" presId="urn:microsoft.com/office/officeart/2005/8/layout/hierarchy2"/>
    <dgm:cxn modelId="{528B142D-299A-4E27-A977-B1C889B6A531}" srcId="{14892A07-D170-45A7-BFB1-8C0902124120}" destId="{382C0A66-F747-47EC-915B-FB18D421F40F}" srcOrd="0" destOrd="0" parTransId="{BCF389F6-CA76-4CAE-9937-166AA1081A40}" sibTransId="{B6C55E80-96DE-43DE-9570-3825975B7660}"/>
    <dgm:cxn modelId="{5A2D00CC-5C7F-4357-A332-EEE55DC8615D}" srcId="{50CA8047-25E9-4CEE-8DE5-37A1A155394B}" destId="{B1994AA4-9047-4E3F-9451-E8BBCC7301F7}" srcOrd="0" destOrd="0" parTransId="{AFF387DD-FADB-4DB0-940E-A1E3475D2566}" sibTransId="{DEB837CC-892D-4995-9820-C96B22BACD58}"/>
    <dgm:cxn modelId="{5886E8FD-404E-4D77-8340-E96C13354B9B}" type="presOf" srcId="{14892A07-D170-45A7-BFB1-8C0902124120}" destId="{5A1F5BD8-2E96-468A-94C3-6C921D17C797}" srcOrd="0" destOrd="0" presId="urn:microsoft.com/office/officeart/2005/8/layout/hierarchy2"/>
    <dgm:cxn modelId="{973C2725-0B80-4622-88A2-82052FE4F72A}" type="presOf" srcId="{382C0A66-F747-47EC-915B-FB18D421F40F}" destId="{2B1E5531-842E-4F19-891D-659FC1F0A4E0}" srcOrd="0" destOrd="0" presId="urn:microsoft.com/office/officeart/2005/8/layout/hierarchy2"/>
    <dgm:cxn modelId="{BFA69440-CDC8-498C-8553-EAEAFD49E0A1}" srcId="{14892A07-D170-45A7-BFB1-8C0902124120}" destId="{259A20CC-C3BC-4EF6-A1F1-4C90792856FB}" srcOrd="2" destOrd="0" parTransId="{22DB6B60-88C5-46D8-9887-31D79FFB7460}" sibTransId="{C3C67DCE-5F09-41F6-943B-78389241BCCF}"/>
    <dgm:cxn modelId="{F4BEDA75-4F59-44A7-AA0A-C9B215BC79E8}" type="presOf" srcId="{1E8B634E-B924-4744-97DC-EA08E8887407}" destId="{A75915BE-DE7D-492D-B607-F55D0BDB3196}" srcOrd="1" destOrd="0" presId="urn:microsoft.com/office/officeart/2005/8/layout/hierarchy2"/>
    <dgm:cxn modelId="{89454EE9-1E4D-4E39-B496-FF16370BB5EC}" type="presOf" srcId="{CBC503C1-BEC8-427F-8862-CEA96F316135}" destId="{26A276B6-28EC-4C17-992E-7D4750F69C51}" srcOrd="1" destOrd="0" presId="urn:microsoft.com/office/officeart/2005/8/layout/hierarchy2"/>
    <dgm:cxn modelId="{80F5A9E7-48E2-4A38-8964-27877054D75B}" type="presOf" srcId="{BCF389F6-CA76-4CAE-9937-166AA1081A40}" destId="{A91CA260-1184-499C-BCF2-2AF9A56EA2A8}" srcOrd="0" destOrd="0" presId="urn:microsoft.com/office/officeart/2005/8/layout/hierarchy2"/>
    <dgm:cxn modelId="{507B2148-9CD2-469D-9531-DB34245BFF32}" srcId="{299C7C03-E6CD-4AD6-9F60-C1217997EA72}" destId="{323CD46F-E4C8-48F5-AA95-8E8C82DF8882}" srcOrd="1" destOrd="0" parTransId="{E668C595-B068-4FDE-B81D-27467D2228CC}" sibTransId="{C96CEA42-8863-43F3-91CE-B578BF991117}"/>
    <dgm:cxn modelId="{CC7EF00B-409C-43FA-8023-F5313ACA0C62}" type="presOf" srcId="{BCF389F6-CA76-4CAE-9937-166AA1081A40}" destId="{4F0ED27D-8974-4529-97A5-C7FAB2D61540}" srcOrd="1" destOrd="0" presId="urn:microsoft.com/office/officeart/2005/8/layout/hierarchy2"/>
    <dgm:cxn modelId="{CC454736-2066-42CE-9CF5-B4244A416392}" type="presOf" srcId="{EAEC1DA1-6A16-45D8-9271-64EE91E95B30}" destId="{CFABC287-6F86-47AA-962E-692A9607FF12}" srcOrd="0" destOrd="0" presId="urn:microsoft.com/office/officeart/2005/8/layout/hierarchy2"/>
    <dgm:cxn modelId="{B034F09B-B9D0-423C-B1EE-D7BEBC17D782}" type="presOf" srcId="{E668C595-B068-4FDE-B81D-27467D2228CC}" destId="{B8389CFE-CD70-4C6D-9CA5-E5A10B460B10}" srcOrd="1" destOrd="0" presId="urn:microsoft.com/office/officeart/2005/8/layout/hierarchy2"/>
    <dgm:cxn modelId="{05F7D761-E770-4E39-B244-12CA5D5D5012}" type="presOf" srcId="{B1994AA4-9047-4E3F-9451-E8BBCC7301F7}" destId="{D8B688FB-C458-4934-B94B-F0DFF681C192}" srcOrd="0" destOrd="0" presId="urn:microsoft.com/office/officeart/2005/8/layout/hierarchy2"/>
    <dgm:cxn modelId="{D6F7FE83-AEE7-4A97-9B96-16F5AABA760C}" type="presOf" srcId="{7E70FB77-4D9F-4F5A-AA9A-153F6C7D4203}" destId="{97BA80B4-CCA9-4FB7-BAF5-37E7A3073A04}" srcOrd="1" destOrd="0" presId="urn:microsoft.com/office/officeart/2005/8/layout/hierarchy2"/>
    <dgm:cxn modelId="{16306DD6-E86D-479C-8CDF-BCD88BC244B3}" type="presOf" srcId="{299C7C03-E6CD-4AD6-9F60-C1217997EA72}" destId="{0D4E66FB-3CAC-4D68-8CBC-6AA5F620E57E}" srcOrd="0" destOrd="0" presId="urn:microsoft.com/office/officeart/2005/8/layout/hierarchy2"/>
    <dgm:cxn modelId="{3F120933-9219-48DA-BF7B-785B585DB89F}" type="presOf" srcId="{D124AB63-B703-4BF0-B813-ECA429F4E04B}" destId="{63D7002A-3924-4BC7-9D11-622B309B7618}" srcOrd="0" destOrd="0" presId="urn:microsoft.com/office/officeart/2005/8/layout/hierarchy2"/>
    <dgm:cxn modelId="{E239BD04-C8FF-4AEB-8882-7C7E97489812}" type="presOf" srcId="{D555CCE1-7487-43FC-B4C4-EAF90AE26EE7}" destId="{1FC8BB99-645C-4FA0-BB1C-846CB0BFFFC3}" srcOrd="1" destOrd="0" presId="urn:microsoft.com/office/officeart/2005/8/layout/hierarchy2"/>
    <dgm:cxn modelId="{D61BA6A8-D474-4F68-8BFE-84318E258AA1}" srcId="{C83CC217-58E5-4B9A-BC21-5A4A5082C947}" destId="{299C7C03-E6CD-4AD6-9F60-C1217997EA72}" srcOrd="1" destOrd="0" parTransId="{75124400-EAD6-4188-919F-103BE929BABD}" sibTransId="{CAF782CD-D7AC-4814-8137-C8890C0EDE07}"/>
    <dgm:cxn modelId="{136F7E05-FC80-4C9A-A8C4-FB114F1B8C5E}" type="presOf" srcId="{3CFE5696-AC8D-4670-ABAA-821E2542F167}" destId="{E07A32CB-27EB-416F-87F3-81D1F2001F40}" srcOrd="0" destOrd="0" presId="urn:microsoft.com/office/officeart/2005/8/layout/hierarchy2"/>
    <dgm:cxn modelId="{30C02972-74F7-47C7-AFD3-DCF725182F32}" type="presOf" srcId="{D555CCE1-7487-43FC-B4C4-EAF90AE26EE7}" destId="{D7A6DA05-4A9E-400D-8B26-E5B8764471B7}" srcOrd="0" destOrd="0" presId="urn:microsoft.com/office/officeart/2005/8/layout/hierarchy2"/>
    <dgm:cxn modelId="{24952BFB-4DA0-4BEB-B24E-05F455EF5148}" type="presOf" srcId="{50CA8047-25E9-4CEE-8DE5-37A1A155394B}" destId="{1A906E9D-398B-4539-8F12-76052A30AB32}" srcOrd="0" destOrd="0" presId="urn:microsoft.com/office/officeart/2005/8/layout/hierarchy2"/>
    <dgm:cxn modelId="{50D80763-BF54-4C24-8447-808E359AFEA0}" type="presOf" srcId="{DEB73D99-19DE-4647-9C0B-E8B7D226452E}" destId="{AFD9FFD8-5DC9-491A-8B8C-246744E26875}" srcOrd="0" destOrd="0" presId="urn:microsoft.com/office/officeart/2005/8/layout/hierarchy2"/>
    <dgm:cxn modelId="{694C78B2-6077-408C-A0CF-3FE281302B64}" type="presOf" srcId="{AFF387DD-FADB-4DB0-940E-A1E3475D2566}" destId="{9F59DEAC-30BA-4C5D-BA1F-2554C2E5A78E}" srcOrd="0" destOrd="0" presId="urn:microsoft.com/office/officeart/2005/8/layout/hierarchy2"/>
    <dgm:cxn modelId="{0B6788D8-5119-4C0D-90E5-D8EB7CD82637}" type="presOf" srcId="{DEB73D99-19DE-4647-9C0B-E8B7D226452E}" destId="{544C45F1-DF80-4739-9472-970F7F8703CA}" srcOrd="1" destOrd="0" presId="urn:microsoft.com/office/officeart/2005/8/layout/hierarchy2"/>
    <dgm:cxn modelId="{4D35B341-799E-4B7C-8F0B-0D044FF2CDD9}" type="presOf" srcId="{73CF5DF2-18D7-4235-9DD8-286AA3BDFF32}" destId="{A6537056-0B12-4DAD-87D2-CA45EB4BB406}" srcOrd="0" destOrd="0" presId="urn:microsoft.com/office/officeart/2005/8/layout/hierarchy2"/>
    <dgm:cxn modelId="{A30B3A4F-7925-47F0-80EC-B75BCCE6CCAD}" srcId="{C83CC217-58E5-4B9A-BC21-5A4A5082C947}" destId="{14892A07-D170-45A7-BFB1-8C0902124120}" srcOrd="0" destOrd="0" parTransId="{773B4D93-9057-4709-8A17-04A2D4A33143}" sibTransId="{627C93B4-ACE6-4C57-8006-1F730B748E54}"/>
    <dgm:cxn modelId="{C5397ECE-2A8B-425D-B13C-4F21DD886DF4}" type="presOf" srcId="{323CD46F-E4C8-48F5-AA95-8E8C82DF8882}" destId="{5F0C7276-FD67-45C5-814D-82AE5679F4D0}" srcOrd="0" destOrd="0" presId="urn:microsoft.com/office/officeart/2005/8/layout/hierarchy2"/>
    <dgm:cxn modelId="{BEBD7433-A7CB-46CD-B9AE-7EB30FAAC0CB}" srcId="{C83CC217-58E5-4B9A-BC21-5A4A5082C947}" destId="{50CA8047-25E9-4CEE-8DE5-37A1A155394B}" srcOrd="2" destOrd="0" parTransId="{4BC3B86F-8F2C-4A8F-85A2-B2B36FBCC4BD}" sibTransId="{A5B112FD-CF3A-45DC-8AD5-BB9848683DE2}"/>
    <dgm:cxn modelId="{9F0BE6F0-0E24-46E2-951A-F6FB10507B3B}" srcId="{14892A07-D170-45A7-BFB1-8C0902124120}" destId="{EAEC1DA1-6A16-45D8-9271-64EE91E95B30}" srcOrd="1" destOrd="0" parTransId="{1E8B634E-B924-4744-97DC-EA08E8887407}" sibTransId="{7152AF63-4655-417A-8CCD-EC091211814B}"/>
    <dgm:cxn modelId="{31DC4D20-1D57-48DC-9996-22C2BCE9038B}" srcId="{50CA8047-25E9-4CEE-8DE5-37A1A155394B}" destId="{F74DBDA8-CF90-47E1-89D9-62CB92FFE165}" srcOrd="1" destOrd="0" parTransId="{DEB73D99-19DE-4647-9C0B-E8B7D226452E}" sibTransId="{B1F00D83-24D4-476D-8E60-FC3824975255}"/>
    <dgm:cxn modelId="{A6516E3D-A32E-4738-85C8-397D90378798}" type="presOf" srcId="{F74DBDA8-CF90-47E1-89D9-62CB92FFE165}" destId="{0C23E448-C97D-4095-A738-8F030A382CCE}" srcOrd="0" destOrd="0" presId="urn:microsoft.com/office/officeart/2005/8/layout/hierarchy2"/>
    <dgm:cxn modelId="{62B2FC90-4FC4-443E-A3C4-8B31199D79E2}" srcId="{50CA8047-25E9-4CEE-8DE5-37A1A155394B}" destId="{5D4022F1-3F55-484C-996E-03337508CDF8}" srcOrd="2" destOrd="0" parTransId="{DB205947-2B4A-4BFF-953F-D6C7EBA2DD7F}" sibTransId="{12B83065-B33A-4F55-85AD-11AB1D6062DA}"/>
    <dgm:cxn modelId="{FAD33099-405F-49C7-93E3-5E703310F89F}" srcId="{50CA8047-25E9-4CEE-8DE5-37A1A155394B}" destId="{D124AB63-B703-4BF0-B813-ECA429F4E04B}" srcOrd="3" destOrd="0" parTransId="{7E70FB77-4D9F-4F5A-AA9A-153F6C7D4203}" sibTransId="{FE0AFF5E-C68B-4A05-80F5-E74537348F99}"/>
    <dgm:cxn modelId="{48BA0DBA-E792-484F-A37E-39C67470E62C}" type="presOf" srcId="{AFF387DD-FADB-4DB0-940E-A1E3475D2566}" destId="{DD7ABF37-FBAE-4DF3-ADF1-1996E209C74D}" srcOrd="1" destOrd="0" presId="urn:microsoft.com/office/officeart/2005/8/layout/hierarchy2"/>
    <dgm:cxn modelId="{6B4EAB18-503C-4FF0-A0BD-21FC33376718}" srcId="{299C7C03-E6CD-4AD6-9F60-C1217997EA72}" destId="{3CFE5696-AC8D-4670-ABAA-821E2542F167}" srcOrd="0" destOrd="0" parTransId="{D555CCE1-7487-43FC-B4C4-EAF90AE26EE7}" sibTransId="{9667D4B5-A133-4226-8E21-A0C13A676A0B}"/>
    <dgm:cxn modelId="{B9B1B8CE-B9D8-4794-AC21-DA27A3ECBBB7}" type="presOf" srcId="{22DB6B60-88C5-46D8-9887-31D79FFB7460}" destId="{4DD3AF9C-46E4-4DF6-8496-CA8F488C7018}" srcOrd="0" destOrd="0" presId="urn:microsoft.com/office/officeart/2005/8/layout/hierarchy2"/>
    <dgm:cxn modelId="{DCBDB26B-4B1F-461F-B094-7D220B586240}" type="presOf" srcId="{22DB6B60-88C5-46D8-9887-31D79FFB7460}" destId="{A90F31C3-0F9C-4294-A671-FC490426809F}" srcOrd="1" destOrd="0" presId="urn:microsoft.com/office/officeart/2005/8/layout/hierarchy2"/>
    <dgm:cxn modelId="{BD6F9504-A323-495D-B613-D3B7AF0E48F2}" type="presOf" srcId="{259A20CC-C3BC-4EF6-A1F1-4C90792856FB}" destId="{C5840B55-184E-4989-B9CE-0E616E6FF0FD}" srcOrd="0" destOrd="0" presId="urn:microsoft.com/office/officeart/2005/8/layout/hierarchy2"/>
    <dgm:cxn modelId="{9AAD804D-CFFF-44B9-9350-5BF2EE97C336}" srcId="{323CD46F-E4C8-48F5-AA95-8E8C82DF8882}" destId="{73CF5DF2-18D7-4235-9DD8-286AA3BDFF32}" srcOrd="0" destOrd="0" parTransId="{CBC503C1-BEC8-427F-8862-CEA96F316135}" sibTransId="{555939E8-6FCB-4C1E-B897-87FF004561AD}"/>
    <dgm:cxn modelId="{CC419D26-A439-4EC2-BB65-A5D3E8BD37D9}" type="presOf" srcId="{C83CC217-58E5-4B9A-BC21-5A4A5082C947}" destId="{409A1F6A-1878-49DA-BB5A-778F51B71277}" srcOrd="0" destOrd="0" presId="urn:microsoft.com/office/officeart/2005/8/layout/hierarchy2"/>
    <dgm:cxn modelId="{3C064EBA-EBC4-49A8-8EEA-5E6B7BCA9F19}" type="presOf" srcId="{DB205947-2B4A-4BFF-953F-D6C7EBA2DD7F}" destId="{47276CC7-9B4E-4914-B032-8F58E26995C7}" srcOrd="1" destOrd="0" presId="urn:microsoft.com/office/officeart/2005/8/layout/hierarchy2"/>
    <dgm:cxn modelId="{1C1309CD-BF66-48DC-9B62-E9DEAB632BDE}" type="presParOf" srcId="{409A1F6A-1878-49DA-BB5A-778F51B71277}" destId="{1B8F9D77-6039-435C-B014-41B56793E66C}" srcOrd="0" destOrd="0" presId="urn:microsoft.com/office/officeart/2005/8/layout/hierarchy2"/>
    <dgm:cxn modelId="{1144A89C-9A78-4CB8-B7E4-6C8D5FA4BC5C}" type="presParOf" srcId="{1B8F9D77-6039-435C-B014-41B56793E66C}" destId="{5A1F5BD8-2E96-468A-94C3-6C921D17C797}" srcOrd="0" destOrd="0" presId="urn:microsoft.com/office/officeart/2005/8/layout/hierarchy2"/>
    <dgm:cxn modelId="{91F224DE-F997-4EDD-9C6D-97642E73922E}" type="presParOf" srcId="{1B8F9D77-6039-435C-B014-41B56793E66C}" destId="{70AF3034-0D7F-48F7-B155-526552247A33}" srcOrd="1" destOrd="0" presId="urn:microsoft.com/office/officeart/2005/8/layout/hierarchy2"/>
    <dgm:cxn modelId="{AD9C6A59-A222-48CA-A6EC-2F6A94B83D66}" type="presParOf" srcId="{70AF3034-0D7F-48F7-B155-526552247A33}" destId="{A91CA260-1184-499C-BCF2-2AF9A56EA2A8}" srcOrd="0" destOrd="0" presId="urn:microsoft.com/office/officeart/2005/8/layout/hierarchy2"/>
    <dgm:cxn modelId="{D1A9CB9E-195B-4EE1-A69D-2ADC81F9F3D7}" type="presParOf" srcId="{A91CA260-1184-499C-BCF2-2AF9A56EA2A8}" destId="{4F0ED27D-8974-4529-97A5-C7FAB2D61540}" srcOrd="0" destOrd="0" presId="urn:microsoft.com/office/officeart/2005/8/layout/hierarchy2"/>
    <dgm:cxn modelId="{856F8FC6-DD2C-4110-904A-299BF74193D8}" type="presParOf" srcId="{70AF3034-0D7F-48F7-B155-526552247A33}" destId="{EB03731A-7307-4E3A-906E-47C37E65DFAE}" srcOrd="1" destOrd="0" presId="urn:microsoft.com/office/officeart/2005/8/layout/hierarchy2"/>
    <dgm:cxn modelId="{75527BD1-31B2-4EC3-91EE-F45100CD38A1}" type="presParOf" srcId="{EB03731A-7307-4E3A-906E-47C37E65DFAE}" destId="{2B1E5531-842E-4F19-891D-659FC1F0A4E0}" srcOrd="0" destOrd="0" presId="urn:microsoft.com/office/officeart/2005/8/layout/hierarchy2"/>
    <dgm:cxn modelId="{2044AC3A-B649-433A-91F0-100F7A661FC1}" type="presParOf" srcId="{EB03731A-7307-4E3A-906E-47C37E65DFAE}" destId="{F03D3DB7-21D4-4EE2-8454-5240889DD2AA}" srcOrd="1" destOrd="0" presId="urn:microsoft.com/office/officeart/2005/8/layout/hierarchy2"/>
    <dgm:cxn modelId="{931DBDFA-06C4-49E3-9D95-C73C6A5FC48B}" type="presParOf" srcId="{70AF3034-0D7F-48F7-B155-526552247A33}" destId="{B27FB1CE-7BC3-4DD6-B3DD-351471CA6CEE}" srcOrd="2" destOrd="0" presId="urn:microsoft.com/office/officeart/2005/8/layout/hierarchy2"/>
    <dgm:cxn modelId="{DB281E2F-81A5-4F03-B912-0A1634559AEC}" type="presParOf" srcId="{B27FB1CE-7BC3-4DD6-B3DD-351471CA6CEE}" destId="{A75915BE-DE7D-492D-B607-F55D0BDB3196}" srcOrd="0" destOrd="0" presId="urn:microsoft.com/office/officeart/2005/8/layout/hierarchy2"/>
    <dgm:cxn modelId="{DD95ACAE-4558-4C3C-A658-176FB4F627C5}" type="presParOf" srcId="{70AF3034-0D7F-48F7-B155-526552247A33}" destId="{982229A8-238E-40D1-8584-A879FEC24E05}" srcOrd="3" destOrd="0" presId="urn:microsoft.com/office/officeart/2005/8/layout/hierarchy2"/>
    <dgm:cxn modelId="{4EA7BA16-AEE7-4264-BE4B-D13DB624F7DE}" type="presParOf" srcId="{982229A8-238E-40D1-8584-A879FEC24E05}" destId="{CFABC287-6F86-47AA-962E-692A9607FF12}" srcOrd="0" destOrd="0" presId="urn:microsoft.com/office/officeart/2005/8/layout/hierarchy2"/>
    <dgm:cxn modelId="{FD2D9B1A-927B-41F2-A36C-585DE74F0BE2}" type="presParOf" srcId="{982229A8-238E-40D1-8584-A879FEC24E05}" destId="{EBA8F063-2BCD-4BED-B79B-5ACE21F35A63}" srcOrd="1" destOrd="0" presId="urn:microsoft.com/office/officeart/2005/8/layout/hierarchy2"/>
    <dgm:cxn modelId="{9C0809E0-DD47-43F2-89C7-367314668F1B}" type="presParOf" srcId="{70AF3034-0D7F-48F7-B155-526552247A33}" destId="{4DD3AF9C-46E4-4DF6-8496-CA8F488C7018}" srcOrd="4" destOrd="0" presId="urn:microsoft.com/office/officeart/2005/8/layout/hierarchy2"/>
    <dgm:cxn modelId="{57ADBA54-A2D1-4450-BE8C-2A16C40E931A}" type="presParOf" srcId="{4DD3AF9C-46E4-4DF6-8496-CA8F488C7018}" destId="{A90F31C3-0F9C-4294-A671-FC490426809F}" srcOrd="0" destOrd="0" presId="urn:microsoft.com/office/officeart/2005/8/layout/hierarchy2"/>
    <dgm:cxn modelId="{F70491B4-AAD3-4B7B-86FA-8985E8103D63}" type="presParOf" srcId="{70AF3034-0D7F-48F7-B155-526552247A33}" destId="{FB79CB0F-0095-4051-863B-22C4A3F31FB4}" srcOrd="5" destOrd="0" presId="urn:microsoft.com/office/officeart/2005/8/layout/hierarchy2"/>
    <dgm:cxn modelId="{FCA793D8-1F4B-4306-AB76-2B30E53EA073}" type="presParOf" srcId="{FB79CB0F-0095-4051-863B-22C4A3F31FB4}" destId="{C5840B55-184E-4989-B9CE-0E616E6FF0FD}" srcOrd="0" destOrd="0" presId="urn:microsoft.com/office/officeart/2005/8/layout/hierarchy2"/>
    <dgm:cxn modelId="{9ED50E25-4D5D-4B9D-8A08-82B7DFB1F804}" type="presParOf" srcId="{FB79CB0F-0095-4051-863B-22C4A3F31FB4}" destId="{B1CCE8F7-70A3-442C-9DCC-9B5A54A9F1DE}" srcOrd="1" destOrd="0" presId="urn:microsoft.com/office/officeart/2005/8/layout/hierarchy2"/>
    <dgm:cxn modelId="{9721AEEE-02AB-49B5-9194-D3C54FDF50E7}" type="presParOf" srcId="{409A1F6A-1878-49DA-BB5A-778F51B71277}" destId="{E38DEC2C-8275-47E2-9FB0-A7A82CF5E3E5}" srcOrd="1" destOrd="0" presId="urn:microsoft.com/office/officeart/2005/8/layout/hierarchy2"/>
    <dgm:cxn modelId="{770ABF66-2928-4C4E-B7D8-E6A58FA7DFCD}" type="presParOf" srcId="{E38DEC2C-8275-47E2-9FB0-A7A82CF5E3E5}" destId="{0D4E66FB-3CAC-4D68-8CBC-6AA5F620E57E}" srcOrd="0" destOrd="0" presId="urn:microsoft.com/office/officeart/2005/8/layout/hierarchy2"/>
    <dgm:cxn modelId="{1242B2D3-72B7-45D1-AF62-181809D5FBC6}" type="presParOf" srcId="{E38DEC2C-8275-47E2-9FB0-A7A82CF5E3E5}" destId="{0957481B-3A54-442A-8BD6-764FF9DFFA34}" srcOrd="1" destOrd="0" presId="urn:microsoft.com/office/officeart/2005/8/layout/hierarchy2"/>
    <dgm:cxn modelId="{68ADEBD2-9A7C-49E4-9895-5643C314F671}" type="presParOf" srcId="{0957481B-3A54-442A-8BD6-764FF9DFFA34}" destId="{D7A6DA05-4A9E-400D-8B26-E5B8764471B7}" srcOrd="0" destOrd="0" presId="urn:microsoft.com/office/officeart/2005/8/layout/hierarchy2"/>
    <dgm:cxn modelId="{D83141F6-CDEE-4614-9F51-EC0A82FE53CF}" type="presParOf" srcId="{D7A6DA05-4A9E-400D-8B26-E5B8764471B7}" destId="{1FC8BB99-645C-4FA0-BB1C-846CB0BFFFC3}" srcOrd="0" destOrd="0" presId="urn:microsoft.com/office/officeart/2005/8/layout/hierarchy2"/>
    <dgm:cxn modelId="{C4BBCADD-A74E-41E4-BDF5-16A8C6E9E6E2}" type="presParOf" srcId="{0957481B-3A54-442A-8BD6-764FF9DFFA34}" destId="{8C5E052D-8AFD-4C63-BBB9-BC28D3870ED9}" srcOrd="1" destOrd="0" presId="urn:microsoft.com/office/officeart/2005/8/layout/hierarchy2"/>
    <dgm:cxn modelId="{B3B11C17-B960-4D00-AF54-935FED88C306}" type="presParOf" srcId="{8C5E052D-8AFD-4C63-BBB9-BC28D3870ED9}" destId="{E07A32CB-27EB-416F-87F3-81D1F2001F40}" srcOrd="0" destOrd="0" presId="urn:microsoft.com/office/officeart/2005/8/layout/hierarchy2"/>
    <dgm:cxn modelId="{F9787760-BB92-454D-99A7-2EE3D35C0BEC}" type="presParOf" srcId="{8C5E052D-8AFD-4C63-BBB9-BC28D3870ED9}" destId="{18F11A48-4BCD-422A-95B9-2B1453BBB3C4}" srcOrd="1" destOrd="0" presId="urn:microsoft.com/office/officeart/2005/8/layout/hierarchy2"/>
    <dgm:cxn modelId="{676DD3EE-CE2B-4B70-8624-1A3BF78F2E73}" type="presParOf" srcId="{0957481B-3A54-442A-8BD6-764FF9DFFA34}" destId="{6CF245B7-4303-43EE-B5BB-31D5A9456877}" srcOrd="2" destOrd="0" presId="urn:microsoft.com/office/officeart/2005/8/layout/hierarchy2"/>
    <dgm:cxn modelId="{B7D782FC-5261-494D-BCD7-19C9B12988B4}" type="presParOf" srcId="{6CF245B7-4303-43EE-B5BB-31D5A9456877}" destId="{B8389CFE-CD70-4C6D-9CA5-E5A10B460B10}" srcOrd="0" destOrd="0" presId="urn:microsoft.com/office/officeart/2005/8/layout/hierarchy2"/>
    <dgm:cxn modelId="{B4ABC971-DDE1-49AD-9DE8-6342267E6B51}" type="presParOf" srcId="{0957481B-3A54-442A-8BD6-764FF9DFFA34}" destId="{01568A61-2A92-4AF6-969C-3D53F39D5659}" srcOrd="3" destOrd="0" presId="urn:microsoft.com/office/officeart/2005/8/layout/hierarchy2"/>
    <dgm:cxn modelId="{518E7A83-9BB3-4F80-ACB2-564B3C4B911A}" type="presParOf" srcId="{01568A61-2A92-4AF6-969C-3D53F39D5659}" destId="{5F0C7276-FD67-45C5-814D-82AE5679F4D0}" srcOrd="0" destOrd="0" presId="urn:microsoft.com/office/officeart/2005/8/layout/hierarchy2"/>
    <dgm:cxn modelId="{016CCC7E-38DD-46B3-9447-25FB493C5905}" type="presParOf" srcId="{01568A61-2A92-4AF6-969C-3D53F39D5659}" destId="{80EC0D51-42BA-4936-A922-73AF57747697}" srcOrd="1" destOrd="0" presId="urn:microsoft.com/office/officeart/2005/8/layout/hierarchy2"/>
    <dgm:cxn modelId="{31EB035F-532B-423C-94C4-CFB805C35D81}" type="presParOf" srcId="{80EC0D51-42BA-4936-A922-73AF57747697}" destId="{58B72CEF-F9E6-4C2E-A10C-32B7B4AC366D}" srcOrd="0" destOrd="0" presId="urn:microsoft.com/office/officeart/2005/8/layout/hierarchy2"/>
    <dgm:cxn modelId="{954AFD6B-E71E-49D7-AC6E-A5EC2C5637A8}" type="presParOf" srcId="{58B72CEF-F9E6-4C2E-A10C-32B7B4AC366D}" destId="{26A276B6-28EC-4C17-992E-7D4750F69C51}" srcOrd="0" destOrd="0" presId="urn:microsoft.com/office/officeart/2005/8/layout/hierarchy2"/>
    <dgm:cxn modelId="{C65A8709-BC46-4989-B935-2CB974F72D59}" type="presParOf" srcId="{80EC0D51-42BA-4936-A922-73AF57747697}" destId="{580C3C53-80CA-4B54-BC35-CFF9EC124267}" srcOrd="1" destOrd="0" presId="urn:microsoft.com/office/officeart/2005/8/layout/hierarchy2"/>
    <dgm:cxn modelId="{DE4BF55E-D898-4869-BA0E-F3D32905087D}" type="presParOf" srcId="{580C3C53-80CA-4B54-BC35-CFF9EC124267}" destId="{A6537056-0B12-4DAD-87D2-CA45EB4BB406}" srcOrd="0" destOrd="0" presId="urn:microsoft.com/office/officeart/2005/8/layout/hierarchy2"/>
    <dgm:cxn modelId="{DC29D803-A3CC-40E6-BAB9-4C2D62D29F5D}" type="presParOf" srcId="{580C3C53-80CA-4B54-BC35-CFF9EC124267}" destId="{C89603BA-C12B-4AA9-9CCB-646B17B6DC41}" srcOrd="1" destOrd="0" presId="urn:microsoft.com/office/officeart/2005/8/layout/hierarchy2"/>
    <dgm:cxn modelId="{A2BEDFDE-6D40-4F9B-BB1B-24C57FDC7A15}" type="presParOf" srcId="{409A1F6A-1878-49DA-BB5A-778F51B71277}" destId="{F3D66ED7-AA42-42AD-828B-747E237F0115}" srcOrd="2" destOrd="0" presId="urn:microsoft.com/office/officeart/2005/8/layout/hierarchy2"/>
    <dgm:cxn modelId="{24D39D46-7D2D-49CC-BB89-12E48210351C}" type="presParOf" srcId="{F3D66ED7-AA42-42AD-828B-747E237F0115}" destId="{1A906E9D-398B-4539-8F12-76052A30AB32}" srcOrd="0" destOrd="0" presId="urn:microsoft.com/office/officeart/2005/8/layout/hierarchy2"/>
    <dgm:cxn modelId="{8B320BB6-ACDD-4C44-8105-BFF016C9E600}" type="presParOf" srcId="{F3D66ED7-AA42-42AD-828B-747E237F0115}" destId="{CD6F5584-06B3-4737-A054-3EB4B1BBC4F8}" srcOrd="1" destOrd="0" presId="urn:microsoft.com/office/officeart/2005/8/layout/hierarchy2"/>
    <dgm:cxn modelId="{224021A6-AF55-4E0D-B735-E4F113F7D7A4}" type="presParOf" srcId="{CD6F5584-06B3-4737-A054-3EB4B1BBC4F8}" destId="{9F59DEAC-30BA-4C5D-BA1F-2554C2E5A78E}" srcOrd="0" destOrd="0" presId="urn:microsoft.com/office/officeart/2005/8/layout/hierarchy2"/>
    <dgm:cxn modelId="{72D223A3-9B0A-4B97-950E-434BA9EF189B}" type="presParOf" srcId="{9F59DEAC-30BA-4C5D-BA1F-2554C2E5A78E}" destId="{DD7ABF37-FBAE-4DF3-ADF1-1996E209C74D}" srcOrd="0" destOrd="0" presId="urn:microsoft.com/office/officeart/2005/8/layout/hierarchy2"/>
    <dgm:cxn modelId="{70463D48-9756-4CD3-9A8F-0F7F6FBC75C9}" type="presParOf" srcId="{CD6F5584-06B3-4737-A054-3EB4B1BBC4F8}" destId="{185C57D6-763F-415B-862B-CB6A61DA43FD}" srcOrd="1" destOrd="0" presId="urn:microsoft.com/office/officeart/2005/8/layout/hierarchy2"/>
    <dgm:cxn modelId="{63339413-9374-4EE3-BFE2-56DF38465070}" type="presParOf" srcId="{185C57D6-763F-415B-862B-CB6A61DA43FD}" destId="{D8B688FB-C458-4934-B94B-F0DFF681C192}" srcOrd="0" destOrd="0" presId="urn:microsoft.com/office/officeart/2005/8/layout/hierarchy2"/>
    <dgm:cxn modelId="{97480A50-8D76-41B3-895C-00D6E550B69E}" type="presParOf" srcId="{185C57D6-763F-415B-862B-CB6A61DA43FD}" destId="{EEF17C8E-9091-423A-B337-36AE3C80D258}" srcOrd="1" destOrd="0" presId="urn:microsoft.com/office/officeart/2005/8/layout/hierarchy2"/>
    <dgm:cxn modelId="{59217B79-7236-4D9C-9225-3D37EF92A243}" type="presParOf" srcId="{CD6F5584-06B3-4737-A054-3EB4B1BBC4F8}" destId="{AFD9FFD8-5DC9-491A-8B8C-246744E26875}" srcOrd="2" destOrd="0" presId="urn:microsoft.com/office/officeart/2005/8/layout/hierarchy2"/>
    <dgm:cxn modelId="{2EB73B65-55F4-40B1-BC21-12BA621EE4DE}" type="presParOf" srcId="{AFD9FFD8-5DC9-491A-8B8C-246744E26875}" destId="{544C45F1-DF80-4739-9472-970F7F8703CA}" srcOrd="0" destOrd="0" presId="urn:microsoft.com/office/officeart/2005/8/layout/hierarchy2"/>
    <dgm:cxn modelId="{99897066-F0F4-48D6-B3C6-1E444A764A74}" type="presParOf" srcId="{CD6F5584-06B3-4737-A054-3EB4B1BBC4F8}" destId="{E1E3D3BA-88C9-4D98-A3E3-DA74EC06EEA2}" srcOrd="3" destOrd="0" presId="urn:microsoft.com/office/officeart/2005/8/layout/hierarchy2"/>
    <dgm:cxn modelId="{DB9BD269-C0BA-4652-93B6-30F177B768FA}" type="presParOf" srcId="{E1E3D3BA-88C9-4D98-A3E3-DA74EC06EEA2}" destId="{0C23E448-C97D-4095-A738-8F030A382CCE}" srcOrd="0" destOrd="0" presId="urn:microsoft.com/office/officeart/2005/8/layout/hierarchy2"/>
    <dgm:cxn modelId="{F55F183A-A5F6-4FA5-B44C-EDEB8CCD552F}" type="presParOf" srcId="{E1E3D3BA-88C9-4D98-A3E3-DA74EC06EEA2}" destId="{F5F0D63C-9ABE-4189-8C88-2119F86A7750}" srcOrd="1" destOrd="0" presId="urn:microsoft.com/office/officeart/2005/8/layout/hierarchy2"/>
    <dgm:cxn modelId="{5CF288BD-7A91-47F8-82C6-3E19E6AB1C3F}" type="presParOf" srcId="{CD6F5584-06B3-4737-A054-3EB4B1BBC4F8}" destId="{08389C35-BEC1-43A5-BA9F-BAE0394403F5}" srcOrd="4" destOrd="0" presId="urn:microsoft.com/office/officeart/2005/8/layout/hierarchy2"/>
    <dgm:cxn modelId="{1810A6AE-8801-4BEA-B791-3A6813217591}" type="presParOf" srcId="{08389C35-BEC1-43A5-BA9F-BAE0394403F5}" destId="{47276CC7-9B4E-4914-B032-8F58E26995C7}" srcOrd="0" destOrd="0" presId="urn:microsoft.com/office/officeart/2005/8/layout/hierarchy2"/>
    <dgm:cxn modelId="{564FDA4B-B70D-4FE7-AF6E-32BF6A6CB7B1}" type="presParOf" srcId="{CD6F5584-06B3-4737-A054-3EB4B1BBC4F8}" destId="{60D42AAD-8F41-4FC0-8589-3495476D897A}" srcOrd="5" destOrd="0" presId="urn:microsoft.com/office/officeart/2005/8/layout/hierarchy2"/>
    <dgm:cxn modelId="{1798E4CA-B7D9-484A-86A2-B8D095660BC4}" type="presParOf" srcId="{60D42AAD-8F41-4FC0-8589-3495476D897A}" destId="{8EC59FCB-0540-4C1F-9B9B-968C62751246}" srcOrd="0" destOrd="0" presId="urn:microsoft.com/office/officeart/2005/8/layout/hierarchy2"/>
    <dgm:cxn modelId="{13A6BC46-5031-4339-A3C2-6E9FC6423966}" type="presParOf" srcId="{60D42AAD-8F41-4FC0-8589-3495476D897A}" destId="{C63EFCA0-2510-414F-8C8D-0131B158AA90}" srcOrd="1" destOrd="0" presId="urn:microsoft.com/office/officeart/2005/8/layout/hierarchy2"/>
    <dgm:cxn modelId="{BA80E28A-31AB-4F48-B2B7-834641BA5190}" type="presParOf" srcId="{CD6F5584-06B3-4737-A054-3EB4B1BBC4F8}" destId="{58DC1CE5-5C65-4730-8CF0-324B3DF11C9B}" srcOrd="6" destOrd="0" presId="urn:microsoft.com/office/officeart/2005/8/layout/hierarchy2"/>
    <dgm:cxn modelId="{B2CFA669-8D98-404B-B452-03A6929396DA}" type="presParOf" srcId="{58DC1CE5-5C65-4730-8CF0-324B3DF11C9B}" destId="{97BA80B4-CCA9-4FB7-BAF5-37E7A3073A04}" srcOrd="0" destOrd="0" presId="urn:microsoft.com/office/officeart/2005/8/layout/hierarchy2"/>
    <dgm:cxn modelId="{D8BF59A4-FC31-43C2-985E-2966A0CB886E}" type="presParOf" srcId="{CD6F5584-06B3-4737-A054-3EB4B1BBC4F8}" destId="{2B3C6219-B215-4E2C-B6CD-E46DFDC241C5}" srcOrd="7" destOrd="0" presId="urn:microsoft.com/office/officeart/2005/8/layout/hierarchy2"/>
    <dgm:cxn modelId="{B2D6FE52-A5B6-49CB-A580-D15EACBC161D}" type="presParOf" srcId="{2B3C6219-B215-4E2C-B6CD-E46DFDC241C5}" destId="{63D7002A-3924-4BC7-9D11-622B309B7618}" srcOrd="0" destOrd="0" presId="urn:microsoft.com/office/officeart/2005/8/layout/hierarchy2"/>
    <dgm:cxn modelId="{24F142D2-9C0E-4027-BC95-524338C53FCA}" type="presParOf" srcId="{2B3C6219-B215-4E2C-B6CD-E46DFDC241C5}" destId="{EB112E20-DDBA-4132-89CC-F4D4FC3883A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17FFD4-92BC-429B-9D5C-E28D3290EC28}"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ACF15330-65FE-4314-B95A-62D6371A445D}">
      <dgm:prSet custT="1"/>
      <dgm:spPr/>
      <dgm:t>
        <a:bodyPr/>
        <a:lstStyle/>
        <a:p>
          <a:pPr rtl="1"/>
          <a:r>
            <a:rPr lang="fa-IR" sz="1600" b="1" dirty="0" smtClean="0">
              <a:cs typeface="B Koodak" pitchFamily="2" charset="-78"/>
            </a:rPr>
            <a:t>پاسخ به چند سوال مقدر در خصوص حکمت دوم</a:t>
          </a:r>
          <a:endParaRPr lang="fa-IR" sz="1600" dirty="0">
            <a:cs typeface="B Koodak" pitchFamily="2" charset="-78"/>
          </a:endParaRPr>
        </a:p>
      </dgm:t>
    </dgm:pt>
    <dgm:pt modelId="{D41D5E93-2DDF-41AE-9F05-1F0CB9BA6220}" type="parTrans" cxnId="{1D92214D-5AC9-4456-A7D7-A351863A1C44}">
      <dgm:prSet/>
      <dgm:spPr/>
      <dgm:t>
        <a:bodyPr/>
        <a:lstStyle/>
        <a:p>
          <a:pPr rtl="1"/>
          <a:endParaRPr lang="fa-IR" sz="1600">
            <a:cs typeface="B Koodak" pitchFamily="2" charset="-78"/>
          </a:endParaRPr>
        </a:p>
      </dgm:t>
    </dgm:pt>
    <dgm:pt modelId="{D65FCB91-67F1-4DCB-8A53-A44FF7A71E88}" type="sibTrans" cxnId="{1D92214D-5AC9-4456-A7D7-A351863A1C44}">
      <dgm:prSet/>
      <dgm:spPr/>
      <dgm:t>
        <a:bodyPr/>
        <a:lstStyle/>
        <a:p>
          <a:pPr rtl="1"/>
          <a:endParaRPr lang="fa-IR" sz="1600">
            <a:cs typeface="B Koodak" pitchFamily="2" charset="-78"/>
          </a:endParaRPr>
        </a:p>
      </dgm:t>
    </dgm:pt>
    <dgm:pt modelId="{186CA8B9-C163-49A9-BE11-3388F918D7D9}">
      <dgm:prSet custT="1"/>
      <dgm:spPr/>
      <dgm:t>
        <a:bodyPr/>
        <a:lstStyle/>
        <a:p>
          <a:pPr rtl="1"/>
          <a:r>
            <a:rPr lang="fa-IR" sz="1600" b="1" dirty="0" smtClean="0">
              <a:cs typeface="B Koodak" pitchFamily="2" charset="-78"/>
            </a:rPr>
            <a:t>آیا ممکن نبود یک پیامبر تمام قوانین مورد نیاز بشر را با تغییراتش در گذشته ذکر کند؟</a:t>
          </a:r>
          <a:endParaRPr lang="fa-IR" sz="1600" dirty="0">
            <a:cs typeface="B Koodak" pitchFamily="2" charset="-78"/>
          </a:endParaRPr>
        </a:p>
      </dgm:t>
    </dgm:pt>
    <dgm:pt modelId="{3CF49D47-E0EF-4275-A411-719D0BD1CCDE}" type="parTrans" cxnId="{9891AB31-ED06-4F25-915C-5770859C34F1}">
      <dgm:prSet custT="1"/>
      <dgm:spPr/>
      <dgm:t>
        <a:bodyPr/>
        <a:lstStyle/>
        <a:p>
          <a:pPr rtl="1"/>
          <a:endParaRPr lang="fa-IR" sz="1600">
            <a:cs typeface="B Koodak" pitchFamily="2" charset="-78"/>
          </a:endParaRPr>
        </a:p>
      </dgm:t>
    </dgm:pt>
    <dgm:pt modelId="{46E47369-413D-4C25-A28C-9441C10E7BF7}" type="sibTrans" cxnId="{9891AB31-ED06-4F25-915C-5770859C34F1}">
      <dgm:prSet/>
      <dgm:spPr/>
      <dgm:t>
        <a:bodyPr/>
        <a:lstStyle/>
        <a:p>
          <a:pPr rtl="1"/>
          <a:endParaRPr lang="fa-IR" sz="1600">
            <a:cs typeface="B Koodak" pitchFamily="2" charset="-78"/>
          </a:endParaRPr>
        </a:p>
      </dgm:t>
    </dgm:pt>
    <dgm:pt modelId="{0D85EC58-1026-4881-A82A-628FACA2B17A}">
      <dgm:prSet custT="1"/>
      <dgm:spPr/>
      <dgm:t>
        <a:bodyPr/>
        <a:lstStyle/>
        <a:p>
          <a:pPr rtl="1"/>
          <a:r>
            <a:rPr lang="fa-IR" sz="1600" b="1" dirty="0" smtClean="0">
              <a:cs typeface="B Koodak" pitchFamily="2" charset="-78"/>
            </a:rPr>
            <a:t>بیان شرایع امروزی برای                               مردمان گذشته لغو است</a:t>
          </a:r>
          <a:endParaRPr lang="fa-IR" sz="1600" dirty="0">
            <a:cs typeface="B Koodak" pitchFamily="2" charset="-78"/>
          </a:endParaRPr>
        </a:p>
      </dgm:t>
    </dgm:pt>
    <dgm:pt modelId="{067C0E6E-AA87-4A49-A01A-69CB56F9C57E}" type="parTrans" cxnId="{85C47CE8-7F4F-410A-B4BA-060DE7777C5D}">
      <dgm:prSet custT="1"/>
      <dgm:spPr/>
      <dgm:t>
        <a:bodyPr/>
        <a:lstStyle/>
        <a:p>
          <a:pPr rtl="1"/>
          <a:endParaRPr lang="fa-IR" sz="1600">
            <a:cs typeface="B Koodak" pitchFamily="2" charset="-78"/>
          </a:endParaRPr>
        </a:p>
      </dgm:t>
    </dgm:pt>
    <dgm:pt modelId="{352E49A6-A239-4DCC-85B7-1F172633926C}" type="sibTrans" cxnId="{85C47CE8-7F4F-410A-B4BA-060DE7777C5D}">
      <dgm:prSet/>
      <dgm:spPr/>
      <dgm:t>
        <a:bodyPr/>
        <a:lstStyle/>
        <a:p>
          <a:pPr rtl="1"/>
          <a:endParaRPr lang="fa-IR" sz="1600">
            <a:cs typeface="B Koodak" pitchFamily="2" charset="-78"/>
          </a:endParaRPr>
        </a:p>
      </dgm:t>
    </dgm:pt>
    <dgm:pt modelId="{837434EB-D433-45B7-B7DD-63E528DDF88C}">
      <dgm:prSet custT="1"/>
      <dgm:spPr/>
      <dgm:t>
        <a:bodyPr/>
        <a:lstStyle/>
        <a:p>
          <a:pPr rtl="1"/>
          <a:r>
            <a:rPr lang="fa-IR" sz="1600" b="1" dirty="0" smtClean="0">
              <a:cs typeface="B Koodak" pitchFamily="2" charset="-78"/>
            </a:rPr>
            <a:t>در صورت بیان در گذشته حفظ و عدم تحریف آن بسیار مشکل است</a:t>
          </a:r>
          <a:endParaRPr lang="fa-IR" sz="1600" dirty="0">
            <a:cs typeface="B Koodak" pitchFamily="2" charset="-78"/>
          </a:endParaRPr>
        </a:p>
      </dgm:t>
    </dgm:pt>
    <dgm:pt modelId="{211C05ED-505D-4C81-BA01-FC259E3DB20A}" type="parTrans" cxnId="{23CD351E-E35B-4C33-8187-E4E319156940}">
      <dgm:prSet custT="1"/>
      <dgm:spPr/>
      <dgm:t>
        <a:bodyPr/>
        <a:lstStyle/>
        <a:p>
          <a:pPr rtl="1"/>
          <a:endParaRPr lang="fa-IR" sz="1600">
            <a:cs typeface="B Koodak" pitchFamily="2" charset="-78"/>
          </a:endParaRPr>
        </a:p>
      </dgm:t>
    </dgm:pt>
    <dgm:pt modelId="{FBDD4754-F1FC-4393-AD01-B82056C0E37F}" type="sibTrans" cxnId="{23CD351E-E35B-4C33-8187-E4E319156940}">
      <dgm:prSet/>
      <dgm:spPr/>
      <dgm:t>
        <a:bodyPr/>
        <a:lstStyle/>
        <a:p>
          <a:pPr rtl="1"/>
          <a:endParaRPr lang="fa-IR" sz="1600">
            <a:cs typeface="B Koodak" pitchFamily="2" charset="-78"/>
          </a:endParaRPr>
        </a:p>
      </dgm:t>
    </dgm:pt>
    <dgm:pt modelId="{5A9B1B32-591C-4262-A496-38E42F8D30F9}">
      <dgm:prSet custT="1"/>
      <dgm:spPr/>
      <dgm:t>
        <a:bodyPr/>
        <a:lstStyle/>
        <a:p>
          <a:pPr rtl="1"/>
          <a:r>
            <a:rPr lang="fa-IR" sz="1600" b="1" dirty="0" smtClean="0">
              <a:cs typeface="B Koodak" pitchFamily="2" charset="-78"/>
            </a:rPr>
            <a:t>آیا ممکن نبود یک پیامبر کلیات شرایع را بیان کند و تطبیق را به خود امت ها واگذار نماید؟</a:t>
          </a:r>
          <a:endParaRPr lang="fa-IR" sz="1600" dirty="0">
            <a:cs typeface="B Koodak" pitchFamily="2" charset="-78"/>
          </a:endParaRPr>
        </a:p>
      </dgm:t>
    </dgm:pt>
    <dgm:pt modelId="{A5636060-23D9-4CA8-AF1A-DDE7EF180ADA}" type="parTrans" cxnId="{2A263FFA-BD54-42DE-906B-56A66D005B94}">
      <dgm:prSet custT="1"/>
      <dgm:spPr/>
      <dgm:t>
        <a:bodyPr/>
        <a:lstStyle/>
        <a:p>
          <a:pPr rtl="1"/>
          <a:endParaRPr lang="fa-IR" sz="1600">
            <a:cs typeface="B Koodak" pitchFamily="2" charset="-78"/>
          </a:endParaRPr>
        </a:p>
      </dgm:t>
    </dgm:pt>
    <dgm:pt modelId="{736A2C2F-9C69-4F87-AA0A-37BF23E0A6EF}" type="sibTrans" cxnId="{2A263FFA-BD54-42DE-906B-56A66D005B94}">
      <dgm:prSet/>
      <dgm:spPr/>
      <dgm:t>
        <a:bodyPr/>
        <a:lstStyle/>
        <a:p>
          <a:pPr rtl="1"/>
          <a:endParaRPr lang="fa-IR" sz="1600">
            <a:cs typeface="B Koodak" pitchFamily="2" charset="-78"/>
          </a:endParaRPr>
        </a:p>
      </dgm:t>
    </dgm:pt>
    <dgm:pt modelId="{DF1D739C-8B43-4056-B70E-EF733741D097}">
      <dgm:prSet custT="1"/>
      <dgm:spPr/>
      <dgm:t>
        <a:bodyPr/>
        <a:lstStyle/>
        <a:p>
          <a:pPr rtl="1"/>
          <a:r>
            <a:rPr lang="fa-IR" sz="1600" b="1" dirty="0" smtClean="0">
              <a:cs typeface="B Koodak" pitchFamily="2" charset="-78"/>
            </a:rPr>
            <a:t>تطبیق بر موارد خاص بسیار مشکل است</a:t>
          </a:r>
          <a:endParaRPr lang="fa-IR" sz="1600" dirty="0">
            <a:cs typeface="B Koodak" pitchFamily="2" charset="-78"/>
          </a:endParaRPr>
        </a:p>
      </dgm:t>
    </dgm:pt>
    <dgm:pt modelId="{B394133E-E961-489F-BE3C-BC9FFDFF6C8A}" type="parTrans" cxnId="{3C84F349-87D4-4BBE-B074-249B578193DB}">
      <dgm:prSet custT="1"/>
      <dgm:spPr/>
      <dgm:t>
        <a:bodyPr/>
        <a:lstStyle/>
        <a:p>
          <a:pPr rtl="1"/>
          <a:endParaRPr lang="fa-IR" sz="1600">
            <a:cs typeface="B Koodak" pitchFamily="2" charset="-78"/>
          </a:endParaRPr>
        </a:p>
      </dgm:t>
    </dgm:pt>
    <dgm:pt modelId="{674D2257-1905-4589-87A5-7A32316EFBCE}" type="sibTrans" cxnId="{3C84F349-87D4-4BBE-B074-249B578193DB}">
      <dgm:prSet/>
      <dgm:spPr/>
      <dgm:t>
        <a:bodyPr/>
        <a:lstStyle/>
        <a:p>
          <a:pPr rtl="1"/>
          <a:endParaRPr lang="fa-IR" sz="1600">
            <a:cs typeface="B Koodak" pitchFamily="2" charset="-78"/>
          </a:endParaRPr>
        </a:p>
      </dgm:t>
    </dgm:pt>
    <dgm:pt modelId="{5EDC656A-9F9B-4D15-8DEF-AC5FC9121E66}">
      <dgm:prSet custT="1"/>
      <dgm:spPr/>
      <dgm:t>
        <a:bodyPr/>
        <a:lstStyle/>
        <a:p>
          <a:pPr rtl="1"/>
          <a:r>
            <a:rPr lang="fa-IR" sz="1600" b="1" dirty="0" smtClean="0">
              <a:cs typeface="B Koodak" pitchFamily="2" charset="-78"/>
            </a:rPr>
            <a:t>آیا شرایع انبیا به طور کلی با یکدیگر متفاوت بوده اند؟</a:t>
          </a:r>
          <a:endParaRPr lang="fa-IR" sz="1600" dirty="0">
            <a:cs typeface="B Koodak" pitchFamily="2" charset="-78"/>
          </a:endParaRPr>
        </a:p>
      </dgm:t>
    </dgm:pt>
    <dgm:pt modelId="{40AFCD31-23D0-48E8-BA96-6391FDA2E06C}" type="parTrans" cxnId="{18AD0E00-7751-4FD4-A53A-41BAF67BD971}">
      <dgm:prSet custT="1"/>
      <dgm:spPr/>
      <dgm:t>
        <a:bodyPr/>
        <a:lstStyle/>
        <a:p>
          <a:pPr rtl="1"/>
          <a:endParaRPr lang="fa-IR" sz="1600">
            <a:cs typeface="B Koodak" pitchFamily="2" charset="-78"/>
          </a:endParaRPr>
        </a:p>
      </dgm:t>
    </dgm:pt>
    <dgm:pt modelId="{3551606C-5F2D-4AE7-9231-3E7DC65F6753}" type="sibTrans" cxnId="{18AD0E00-7751-4FD4-A53A-41BAF67BD971}">
      <dgm:prSet/>
      <dgm:spPr/>
      <dgm:t>
        <a:bodyPr/>
        <a:lstStyle/>
        <a:p>
          <a:pPr rtl="1"/>
          <a:endParaRPr lang="fa-IR" sz="1600">
            <a:cs typeface="B Koodak" pitchFamily="2" charset="-78"/>
          </a:endParaRPr>
        </a:p>
      </dgm:t>
    </dgm:pt>
    <dgm:pt modelId="{6E8D9BEE-4C98-41BB-80E2-68CB31B609FA}">
      <dgm:prSet custT="1"/>
      <dgm:spPr/>
      <dgm:t>
        <a:bodyPr/>
        <a:lstStyle/>
        <a:p>
          <a:pPr rtl="1"/>
          <a:r>
            <a:rPr lang="fa-IR" sz="1600" b="1" dirty="0" smtClean="0">
              <a:cs typeface="B Koodak" pitchFamily="2" charset="-78"/>
            </a:rPr>
            <a:t>خیر بلکه تمامی شرایع در این موارد اتحاد نظر دارند</a:t>
          </a:r>
          <a:endParaRPr lang="fa-IR" sz="1600" dirty="0">
            <a:cs typeface="B Koodak" pitchFamily="2" charset="-78"/>
          </a:endParaRPr>
        </a:p>
      </dgm:t>
    </dgm:pt>
    <dgm:pt modelId="{272279F9-84D3-4646-9722-57B7F05B4A9C}" type="parTrans" cxnId="{3E70F884-9CFF-4B8A-9E3F-F493B0E79C75}">
      <dgm:prSet custT="1"/>
      <dgm:spPr/>
      <dgm:t>
        <a:bodyPr/>
        <a:lstStyle/>
        <a:p>
          <a:pPr rtl="1"/>
          <a:endParaRPr lang="fa-IR" sz="1600">
            <a:cs typeface="B Koodak" pitchFamily="2" charset="-78"/>
          </a:endParaRPr>
        </a:p>
      </dgm:t>
    </dgm:pt>
    <dgm:pt modelId="{573DFB0A-C374-4E14-A41B-5253C1AF817C}" type="sibTrans" cxnId="{3E70F884-9CFF-4B8A-9E3F-F493B0E79C75}">
      <dgm:prSet/>
      <dgm:spPr/>
      <dgm:t>
        <a:bodyPr/>
        <a:lstStyle/>
        <a:p>
          <a:pPr rtl="1"/>
          <a:endParaRPr lang="fa-IR" sz="1600">
            <a:cs typeface="B Koodak" pitchFamily="2" charset="-78"/>
          </a:endParaRPr>
        </a:p>
      </dgm:t>
    </dgm:pt>
    <dgm:pt modelId="{2391876D-3885-453D-9AFB-C797C53A5F0C}">
      <dgm:prSet custT="1"/>
      <dgm:spPr/>
      <dgm:t>
        <a:bodyPr/>
        <a:lstStyle/>
        <a:p>
          <a:pPr rtl="1"/>
          <a:r>
            <a:rPr lang="fa-IR" sz="1600" b="1" dirty="0" smtClean="0">
              <a:cs typeface="B Koodak" pitchFamily="2" charset="-78"/>
            </a:rPr>
            <a:t>اصول عقاید</a:t>
          </a:r>
          <a:endParaRPr lang="fa-IR" sz="1600" dirty="0">
            <a:cs typeface="B Koodak" pitchFamily="2" charset="-78"/>
          </a:endParaRPr>
        </a:p>
      </dgm:t>
    </dgm:pt>
    <dgm:pt modelId="{C2BCFCFB-3D61-4C94-A5FA-4D109AB008D5}" type="parTrans" cxnId="{B024E70C-5731-46D4-8AE9-34CAB0B2A146}">
      <dgm:prSet custT="1"/>
      <dgm:spPr/>
      <dgm:t>
        <a:bodyPr/>
        <a:lstStyle/>
        <a:p>
          <a:pPr rtl="1"/>
          <a:endParaRPr lang="fa-IR" sz="1600">
            <a:cs typeface="B Koodak" pitchFamily="2" charset="-78"/>
          </a:endParaRPr>
        </a:p>
      </dgm:t>
    </dgm:pt>
    <dgm:pt modelId="{2EC737D1-1D4A-435E-9C1D-984F45BD1FB7}" type="sibTrans" cxnId="{B024E70C-5731-46D4-8AE9-34CAB0B2A146}">
      <dgm:prSet/>
      <dgm:spPr/>
      <dgm:t>
        <a:bodyPr/>
        <a:lstStyle/>
        <a:p>
          <a:pPr rtl="1"/>
          <a:endParaRPr lang="fa-IR" sz="1600">
            <a:cs typeface="B Koodak" pitchFamily="2" charset="-78"/>
          </a:endParaRPr>
        </a:p>
      </dgm:t>
    </dgm:pt>
    <dgm:pt modelId="{00036545-A5D8-4718-B8AC-490BD7CFB668}">
      <dgm:prSet custT="1"/>
      <dgm:spPr/>
      <dgm:t>
        <a:bodyPr/>
        <a:lstStyle/>
        <a:p>
          <a:pPr rtl="1"/>
          <a:r>
            <a:rPr lang="fa-IR" sz="1600" b="1" dirty="0" smtClean="0">
              <a:cs typeface="B Koodak" pitchFamily="2" charset="-78"/>
            </a:rPr>
            <a:t>مبانی اخلاقی</a:t>
          </a:r>
          <a:endParaRPr lang="fa-IR" sz="1600" dirty="0">
            <a:cs typeface="B Koodak" pitchFamily="2" charset="-78"/>
          </a:endParaRPr>
        </a:p>
      </dgm:t>
    </dgm:pt>
    <dgm:pt modelId="{86ECDF20-B79B-408D-A0FB-6F2BDE86AB54}" type="parTrans" cxnId="{28B705C1-4B97-4547-B52F-F553CE5A2E9C}">
      <dgm:prSet custT="1"/>
      <dgm:spPr/>
      <dgm:t>
        <a:bodyPr/>
        <a:lstStyle/>
        <a:p>
          <a:pPr rtl="1"/>
          <a:endParaRPr lang="fa-IR" sz="1600">
            <a:cs typeface="B Koodak" pitchFamily="2" charset="-78"/>
          </a:endParaRPr>
        </a:p>
      </dgm:t>
    </dgm:pt>
    <dgm:pt modelId="{09E28EF6-70A6-492B-B29F-94F9157C181F}" type="sibTrans" cxnId="{28B705C1-4B97-4547-B52F-F553CE5A2E9C}">
      <dgm:prSet/>
      <dgm:spPr/>
      <dgm:t>
        <a:bodyPr/>
        <a:lstStyle/>
        <a:p>
          <a:pPr rtl="1"/>
          <a:endParaRPr lang="fa-IR" sz="1600">
            <a:cs typeface="B Koodak" pitchFamily="2" charset="-78"/>
          </a:endParaRPr>
        </a:p>
      </dgm:t>
    </dgm:pt>
    <dgm:pt modelId="{5B7CE9A6-4C28-4C85-B80A-E97AE4C97FAE}">
      <dgm:prSet custT="1"/>
      <dgm:spPr/>
      <dgm:t>
        <a:bodyPr/>
        <a:lstStyle/>
        <a:p>
          <a:pPr rtl="1"/>
          <a:r>
            <a:rPr lang="fa-IR" sz="1600" b="1" dirty="0" smtClean="0">
              <a:cs typeface="B Koodak" pitchFamily="2" charset="-78"/>
            </a:rPr>
            <a:t>کلیات احکام فردی و اجتماعی</a:t>
          </a:r>
          <a:endParaRPr lang="fa-IR" sz="1600" dirty="0">
            <a:cs typeface="B Koodak" pitchFamily="2" charset="-78"/>
          </a:endParaRPr>
        </a:p>
      </dgm:t>
    </dgm:pt>
    <dgm:pt modelId="{1041B658-D20F-4559-BE5E-CB55A53AB53A}" type="parTrans" cxnId="{F9801535-9E3B-434D-B7CF-6669E4EB9958}">
      <dgm:prSet custT="1"/>
      <dgm:spPr/>
      <dgm:t>
        <a:bodyPr/>
        <a:lstStyle/>
        <a:p>
          <a:pPr rtl="1"/>
          <a:endParaRPr lang="fa-IR" sz="1600">
            <a:cs typeface="B Koodak" pitchFamily="2" charset="-78"/>
          </a:endParaRPr>
        </a:p>
      </dgm:t>
    </dgm:pt>
    <dgm:pt modelId="{85C33932-650A-44DF-BA7E-93C84D0B4A46}" type="sibTrans" cxnId="{F9801535-9E3B-434D-B7CF-6669E4EB9958}">
      <dgm:prSet/>
      <dgm:spPr/>
      <dgm:t>
        <a:bodyPr/>
        <a:lstStyle/>
        <a:p>
          <a:pPr rtl="1"/>
          <a:endParaRPr lang="fa-IR" sz="1600">
            <a:cs typeface="B Koodak" pitchFamily="2" charset="-78"/>
          </a:endParaRPr>
        </a:p>
      </dgm:t>
    </dgm:pt>
    <dgm:pt modelId="{358320A8-62E9-4B2E-A346-8877909D5EF5}">
      <dgm:prSet custT="1"/>
      <dgm:spPr/>
      <dgm:t>
        <a:bodyPr/>
        <a:lstStyle/>
        <a:p>
          <a:pPr rtl="1"/>
          <a:r>
            <a:rPr lang="fa-IR" sz="1600" b="1" dirty="0" smtClean="0">
              <a:cs typeface="B Koodak" pitchFamily="2" charset="-78"/>
            </a:rPr>
            <a:t>بررسی چند حکم عقلی</a:t>
          </a:r>
          <a:endParaRPr lang="fa-IR" sz="1600" dirty="0">
            <a:cs typeface="B Koodak" pitchFamily="2" charset="-78"/>
          </a:endParaRPr>
        </a:p>
      </dgm:t>
    </dgm:pt>
    <dgm:pt modelId="{BDC9F546-9CE5-43BA-9496-CB66F6682340}" type="parTrans" cxnId="{AEABDB7C-E7C1-4544-95EF-A18B80D03489}">
      <dgm:prSet/>
      <dgm:spPr/>
      <dgm:t>
        <a:bodyPr/>
        <a:lstStyle/>
        <a:p>
          <a:pPr rtl="1"/>
          <a:endParaRPr lang="fa-IR" sz="1600">
            <a:cs typeface="B Koodak" pitchFamily="2" charset="-78"/>
          </a:endParaRPr>
        </a:p>
      </dgm:t>
    </dgm:pt>
    <dgm:pt modelId="{2E83EDF0-D303-471F-9B01-1B359EEC811B}" type="sibTrans" cxnId="{AEABDB7C-E7C1-4544-95EF-A18B80D03489}">
      <dgm:prSet/>
      <dgm:spPr/>
      <dgm:t>
        <a:bodyPr/>
        <a:lstStyle/>
        <a:p>
          <a:pPr rtl="1"/>
          <a:endParaRPr lang="fa-IR" sz="1600">
            <a:cs typeface="B Koodak" pitchFamily="2" charset="-78"/>
          </a:endParaRPr>
        </a:p>
      </dgm:t>
    </dgm:pt>
    <dgm:pt modelId="{2855BD18-92B8-4F71-838F-E5375DC6B28A}">
      <dgm:prSet custT="1"/>
      <dgm:spPr/>
      <dgm:t>
        <a:bodyPr/>
        <a:lstStyle/>
        <a:p>
          <a:pPr rtl="1"/>
          <a:r>
            <a:rPr lang="fa-IR" sz="1600" b="1" dirty="0" smtClean="0">
              <a:cs typeface="B Koodak" pitchFamily="2" charset="-78"/>
            </a:rPr>
            <a:t>اصل تعدد انبیا</a:t>
          </a:r>
          <a:endParaRPr lang="fa-IR" sz="1600" dirty="0">
            <a:cs typeface="B Koodak" pitchFamily="2" charset="-78"/>
          </a:endParaRPr>
        </a:p>
      </dgm:t>
    </dgm:pt>
    <dgm:pt modelId="{BDBC3580-086F-4303-B15B-69A00EAD128F}" type="parTrans" cxnId="{FD1562BC-4B2B-4699-8DF1-5ACC31BC9A35}">
      <dgm:prSet custT="1"/>
      <dgm:spPr/>
      <dgm:t>
        <a:bodyPr/>
        <a:lstStyle/>
        <a:p>
          <a:pPr rtl="1"/>
          <a:endParaRPr lang="fa-IR" sz="1600">
            <a:cs typeface="B Koodak" pitchFamily="2" charset="-78"/>
          </a:endParaRPr>
        </a:p>
      </dgm:t>
    </dgm:pt>
    <dgm:pt modelId="{DCFA8864-59B1-4BC4-9998-F0BFB1DCFEFB}" type="sibTrans" cxnId="{FD1562BC-4B2B-4699-8DF1-5ACC31BC9A35}">
      <dgm:prSet/>
      <dgm:spPr/>
      <dgm:t>
        <a:bodyPr/>
        <a:lstStyle/>
        <a:p>
          <a:pPr rtl="1"/>
          <a:endParaRPr lang="fa-IR" sz="1600">
            <a:cs typeface="B Koodak" pitchFamily="2" charset="-78"/>
          </a:endParaRPr>
        </a:p>
      </dgm:t>
    </dgm:pt>
    <dgm:pt modelId="{9ED1147F-63EE-4B86-A6A7-9CF9F50023F7}">
      <dgm:prSet custT="1"/>
      <dgm:spPr/>
      <dgm:t>
        <a:bodyPr/>
        <a:lstStyle/>
        <a:p>
          <a:pPr rtl="1"/>
          <a:r>
            <a:rPr lang="fa-IR" sz="1600" b="1" dirty="0" smtClean="0">
              <a:cs typeface="B Koodak" pitchFamily="2" charset="-78"/>
            </a:rPr>
            <a:t>تعدد انبیا ضروری است به دلیل حکمتهائی که ذکر شد</a:t>
          </a:r>
          <a:endParaRPr lang="fa-IR" sz="1600" dirty="0">
            <a:cs typeface="B Koodak" pitchFamily="2" charset="-78"/>
          </a:endParaRPr>
        </a:p>
      </dgm:t>
    </dgm:pt>
    <dgm:pt modelId="{175947A4-AF6A-4539-B194-6C708EF132D0}" type="parTrans" cxnId="{5CB32D0C-822D-4DB5-AA29-0E44D722E945}">
      <dgm:prSet custT="1"/>
      <dgm:spPr/>
      <dgm:t>
        <a:bodyPr/>
        <a:lstStyle/>
        <a:p>
          <a:pPr rtl="1"/>
          <a:endParaRPr lang="fa-IR" sz="1600">
            <a:cs typeface="B Koodak" pitchFamily="2" charset="-78"/>
          </a:endParaRPr>
        </a:p>
      </dgm:t>
    </dgm:pt>
    <dgm:pt modelId="{AC78029B-0961-4679-9673-5F5059D13372}" type="sibTrans" cxnId="{5CB32D0C-822D-4DB5-AA29-0E44D722E945}">
      <dgm:prSet/>
      <dgm:spPr/>
      <dgm:t>
        <a:bodyPr/>
        <a:lstStyle/>
        <a:p>
          <a:pPr rtl="1"/>
          <a:endParaRPr lang="fa-IR" sz="1600">
            <a:cs typeface="B Koodak" pitchFamily="2" charset="-78"/>
          </a:endParaRPr>
        </a:p>
      </dgm:t>
    </dgm:pt>
    <dgm:pt modelId="{9CCA0FC6-5544-4DF2-96F7-D7107F1F8F90}">
      <dgm:prSet custT="1"/>
      <dgm:spPr/>
      <dgm:t>
        <a:bodyPr/>
        <a:lstStyle/>
        <a:p>
          <a:pPr rtl="1"/>
          <a:r>
            <a:rPr lang="fa-IR" sz="1600" b="1" dirty="0" smtClean="0">
              <a:cs typeface="B Koodak" pitchFamily="2" charset="-78"/>
            </a:rPr>
            <a:t>مبعوث شدن پیامبری در زمان و مکانی خاص</a:t>
          </a:r>
          <a:endParaRPr lang="fa-IR" sz="1600" dirty="0">
            <a:cs typeface="B Koodak" pitchFamily="2" charset="-78"/>
          </a:endParaRPr>
        </a:p>
      </dgm:t>
    </dgm:pt>
    <dgm:pt modelId="{86D9AD2B-035F-4EFD-844B-9E75901A28CD}" type="parTrans" cxnId="{55756796-6F66-4CF6-9B8C-40218064E2CD}">
      <dgm:prSet custT="1"/>
      <dgm:spPr/>
      <dgm:t>
        <a:bodyPr/>
        <a:lstStyle/>
        <a:p>
          <a:pPr rtl="1"/>
          <a:endParaRPr lang="fa-IR" sz="1600">
            <a:cs typeface="B Koodak" pitchFamily="2" charset="-78"/>
          </a:endParaRPr>
        </a:p>
      </dgm:t>
    </dgm:pt>
    <dgm:pt modelId="{87C08E09-5881-46B8-9B22-32EFE0E48B41}" type="sibTrans" cxnId="{55756796-6F66-4CF6-9B8C-40218064E2CD}">
      <dgm:prSet/>
      <dgm:spPr/>
      <dgm:t>
        <a:bodyPr/>
        <a:lstStyle/>
        <a:p>
          <a:pPr rtl="1"/>
          <a:endParaRPr lang="fa-IR" sz="1600">
            <a:cs typeface="B Koodak" pitchFamily="2" charset="-78"/>
          </a:endParaRPr>
        </a:p>
      </dgm:t>
    </dgm:pt>
    <dgm:pt modelId="{EC23D8C4-B484-45E7-A563-62F397B0C84C}">
      <dgm:prSet custT="1"/>
      <dgm:spPr/>
      <dgm:t>
        <a:bodyPr/>
        <a:lstStyle/>
        <a:p>
          <a:pPr rtl="1"/>
          <a:r>
            <a:rPr lang="fa-IR" sz="1600" b="1" dirty="0" smtClean="0">
              <a:cs typeface="B Koodak" pitchFamily="2" charset="-78"/>
            </a:rPr>
            <a:t>ضرورت آن برای عقل قابل تشخیص دقیق نیست</a:t>
          </a:r>
          <a:endParaRPr lang="fa-IR" sz="1600" dirty="0">
            <a:cs typeface="B Koodak" pitchFamily="2" charset="-78"/>
          </a:endParaRPr>
        </a:p>
      </dgm:t>
    </dgm:pt>
    <dgm:pt modelId="{B297C1AD-DB8C-4178-A8F6-B966269F7FCD}" type="parTrans" cxnId="{07C6A27C-15CD-436D-953C-BE729358CBF9}">
      <dgm:prSet custT="1"/>
      <dgm:spPr/>
      <dgm:t>
        <a:bodyPr/>
        <a:lstStyle/>
        <a:p>
          <a:pPr rtl="1"/>
          <a:endParaRPr lang="fa-IR" sz="1600">
            <a:cs typeface="B Koodak" pitchFamily="2" charset="-78"/>
          </a:endParaRPr>
        </a:p>
      </dgm:t>
    </dgm:pt>
    <dgm:pt modelId="{48D11922-3CFC-44E6-9FEE-D0E6557AECE7}" type="sibTrans" cxnId="{07C6A27C-15CD-436D-953C-BE729358CBF9}">
      <dgm:prSet/>
      <dgm:spPr/>
      <dgm:t>
        <a:bodyPr/>
        <a:lstStyle/>
        <a:p>
          <a:pPr rtl="1"/>
          <a:endParaRPr lang="fa-IR" sz="1600">
            <a:cs typeface="B Koodak" pitchFamily="2" charset="-78"/>
          </a:endParaRPr>
        </a:p>
      </dgm:t>
    </dgm:pt>
    <dgm:pt modelId="{8CFE08C8-05BA-4376-868C-E5B5B52F2754}">
      <dgm:prSet custT="1"/>
      <dgm:spPr/>
      <dgm:t>
        <a:bodyPr/>
        <a:lstStyle/>
        <a:p>
          <a:pPr rtl="1"/>
          <a:r>
            <a:rPr lang="fa-IR" sz="1600" b="1" dirty="0" smtClean="0">
              <a:cs typeface="B Koodak" pitchFamily="2" charset="-78"/>
            </a:rPr>
            <a:t>مبعوث نشدن پیامبر در برهه ای خاص از زمان</a:t>
          </a:r>
          <a:endParaRPr lang="fa-IR" sz="1600" dirty="0">
            <a:cs typeface="B Koodak" pitchFamily="2" charset="-78"/>
          </a:endParaRPr>
        </a:p>
      </dgm:t>
    </dgm:pt>
    <dgm:pt modelId="{CF307E39-8009-40D9-B3B8-70270CC9B40C}" type="parTrans" cxnId="{9DCBFCA3-E544-4452-A813-4D65310C4718}">
      <dgm:prSet custT="1"/>
      <dgm:spPr/>
      <dgm:t>
        <a:bodyPr/>
        <a:lstStyle/>
        <a:p>
          <a:pPr rtl="1"/>
          <a:endParaRPr lang="fa-IR" sz="1600">
            <a:cs typeface="B Koodak" pitchFamily="2" charset="-78"/>
          </a:endParaRPr>
        </a:p>
      </dgm:t>
    </dgm:pt>
    <dgm:pt modelId="{DB9890B2-84D5-4938-BB66-D86EF47AEB98}" type="sibTrans" cxnId="{9DCBFCA3-E544-4452-A813-4D65310C4718}">
      <dgm:prSet/>
      <dgm:spPr/>
      <dgm:t>
        <a:bodyPr/>
        <a:lstStyle/>
        <a:p>
          <a:pPr rtl="1"/>
          <a:endParaRPr lang="fa-IR" sz="1600">
            <a:cs typeface="B Koodak" pitchFamily="2" charset="-78"/>
          </a:endParaRPr>
        </a:p>
      </dgm:t>
    </dgm:pt>
    <dgm:pt modelId="{F6F3CAE4-3A35-493F-B881-AF3CC63AABDC}">
      <dgm:prSet custT="1"/>
      <dgm:spPr/>
      <dgm:t>
        <a:bodyPr/>
        <a:lstStyle/>
        <a:p>
          <a:pPr rtl="1"/>
          <a:r>
            <a:rPr lang="fa-IR" sz="1600" b="1" dirty="0" smtClean="0">
              <a:cs typeface="B Koodak" pitchFamily="2" charset="-78"/>
            </a:rPr>
            <a:t>یعنی با سه شرط بعثت پیامبر جدید ضرورت ندارد</a:t>
          </a:r>
          <a:endParaRPr lang="fa-IR" sz="1600" dirty="0">
            <a:cs typeface="B Koodak" pitchFamily="2" charset="-78"/>
          </a:endParaRPr>
        </a:p>
      </dgm:t>
    </dgm:pt>
    <dgm:pt modelId="{AFEF5777-48E0-480E-9636-EDF1AAAEC6A7}" type="parTrans" cxnId="{DF5BFE3F-9A3B-4A3F-8A4E-CA4A7302BD74}">
      <dgm:prSet custT="1"/>
      <dgm:spPr/>
      <dgm:t>
        <a:bodyPr/>
        <a:lstStyle/>
        <a:p>
          <a:pPr rtl="1"/>
          <a:endParaRPr lang="fa-IR" sz="1600">
            <a:cs typeface="B Koodak" pitchFamily="2" charset="-78"/>
          </a:endParaRPr>
        </a:p>
      </dgm:t>
    </dgm:pt>
    <dgm:pt modelId="{C78D19C4-6F14-464C-81DC-AEFFD935953A}" type="sibTrans" cxnId="{DF5BFE3F-9A3B-4A3F-8A4E-CA4A7302BD74}">
      <dgm:prSet/>
      <dgm:spPr/>
      <dgm:t>
        <a:bodyPr/>
        <a:lstStyle/>
        <a:p>
          <a:pPr rtl="1"/>
          <a:endParaRPr lang="fa-IR" sz="1600">
            <a:cs typeface="B Koodak" pitchFamily="2" charset="-78"/>
          </a:endParaRPr>
        </a:p>
      </dgm:t>
    </dgm:pt>
    <dgm:pt modelId="{5DAEEF98-563A-44E9-85A6-9C5E1AC42286}">
      <dgm:prSet custT="1"/>
      <dgm:spPr/>
      <dgm:t>
        <a:bodyPr/>
        <a:lstStyle/>
        <a:p>
          <a:pPr rtl="1"/>
          <a:r>
            <a:rPr lang="fa-IR" sz="1600" b="1" dirty="0" smtClean="0">
              <a:cs typeface="B Koodak" pitchFamily="2" charset="-78"/>
            </a:rPr>
            <a:t>تبلیغ او جهانی شود </a:t>
          </a:r>
          <a:endParaRPr lang="fa-IR" sz="1600" dirty="0">
            <a:cs typeface="B Koodak" pitchFamily="2" charset="-78"/>
          </a:endParaRPr>
        </a:p>
      </dgm:t>
    </dgm:pt>
    <dgm:pt modelId="{54B26F6D-BA3B-494A-81BC-FE2CBBFCAB2B}" type="parTrans" cxnId="{A0CA5343-D7C4-463E-9EA6-529EC7CAC9F1}">
      <dgm:prSet custT="1"/>
      <dgm:spPr/>
      <dgm:t>
        <a:bodyPr/>
        <a:lstStyle/>
        <a:p>
          <a:pPr rtl="1"/>
          <a:endParaRPr lang="fa-IR" sz="1600">
            <a:cs typeface="B Koodak" pitchFamily="2" charset="-78"/>
          </a:endParaRPr>
        </a:p>
      </dgm:t>
    </dgm:pt>
    <dgm:pt modelId="{E98C65E0-9961-4ED3-A7FF-14E8C07358BE}" type="sibTrans" cxnId="{A0CA5343-D7C4-463E-9EA6-529EC7CAC9F1}">
      <dgm:prSet/>
      <dgm:spPr/>
      <dgm:t>
        <a:bodyPr/>
        <a:lstStyle/>
        <a:p>
          <a:pPr rtl="1"/>
          <a:endParaRPr lang="fa-IR" sz="1600">
            <a:cs typeface="B Koodak" pitchFamily="2" charset="-78"/>
          </a:endParaRPr>
        </a:p>
      </dgm:t>
    </dgm:pt>
    <dgm:pt modelId="{84831708-8364-4DA4-B0D7-D52ABC79BF35}">
      <dgm:prSet custT="1"/>
      <dgm:spPr/>
      <dgm:t>
        <a:bodyPr/>
        <a:lstStyle/>
        <a:p>
          <a:pPr rtl="1"/>
          <a:r>
            <a:rPr lang="fa-IR" sz="1600" b="1" dirty="0" smtClean="0">
              <a:cs typeface="B Koodak" pitchFamily="2" charset="-78"/>
            </a:rPr>
            <a:t>آموزه های وی مصون ماند </a:t>
          </a:r>
          <a:endParaRPr lang="fa-IR" sz="1600" dirty="0">
            <a:cs typeface="B Koodak" pitchFamily="2" charset="-78"/>
          </a:endParaRPr>
        </a:p>
      </dgm:t>
    </dgm:pt>
    <dgm:pt modelId="{A69FD3E8-7145-4B60-930E-67007350062A}" type="parTrans" cxnId="{3EA71F0E-80E8-4039-B521-C32C2E703EEA}">
      <dgm:prSet custT="1"/>
      <dgm:spPr/>
      <dgm:t>
        <a:bodyPr/>
        <a:lstStyle/>
        <a:p>
          <a:pPr rtl="1"/>
          <a:endParaRPr lang="fa-IR" sz="1600">
            <a:cs typeface="B Koodak" pitchFamily="2" charset="-78"/>
          </a:endParaRPr>
        </a:p>
      </dgm:t>
    </dgm:pt>
    <dgm:pt modelId="{77C62F49-B579-45CF-A2B1-307B3EA707C1}" type="sibTrans" cxnId="{3EA71F0E-80E8-4039-B521-C32C2E703EEA}">
      <dgm:prSet/>
      <dgm:spPr/>
      <dgm:t>
        <a:bodyPr/>
        <a:lstStyle/>
        <a:p>
          <a:pPr rtl="1"/>
          <a:endParaRPr lang="fa-IR" sz="1600">
            <a:cs typeface="B Koodak" pitchFamily="2" charset="-78"/>
          </a:endParaRPr>
        </a:p>
      </dgm:t>
    </dgm:pt>
    <dgm:pt modelId="{EA24F6E8-86E1-4C6B-8581-A82148996BA0}">
      <dgm:prSet custT="1"/>
      <dgm:spPr/>
      <dgm:t>
        <a:bodyPr/>
        <a:lstStyle/>
        <a:p>
          <a:pPr rtl="1"/>
          <a:r>
            <a:rPr lang="fa-IR" sz="1600" b="1" dirty="0" smtClean="0">
              <a:cs typeface="B Koodak" pitchFamily="2" charset="-78"/>
            </a:rPr>
            <a:t>نیازی به تشریع جدید وجود نداشت باشد</a:t>
          </a:r>
          <a:endParaRPr lang="fa-IR" sz="1600" dirty="0">
            <a:cs typeface="B Koodak" pitchFamily="2" charset="-78"/>
          </a:endParaRPr>
        </a:p>
      </dgm:t>
    </dgm:pt>
    <dgm:pt modelId="{B2648713-BB60-4AF7-83DF-75BB76DDB774}" type="parTrans" cxnId="{D9F78742-51B7-4959-A160-7305841EDE5C}">
      <dgm:prSet custT="1"/>
      <dgm:spPr/>
      <dgm:t>
        <a:bodyPr/>
        <a:lstStyle/>
        <a:p>
          <a:pPr rtl="1"/>
          <a:endParaRPr lang="fa-IR" sz="1600">
            <a:cs typeface="B Koodak" pitchFamily="2" charset="-78"/>
          </a:endParaRPr>
        </a:p>
      </dgm:t>
    </dgm:pt>
    <dgm:pt modelId="{3365B6A1-FC68-4B10-8DBF-308460BD9184}" type="sibTrans" cxnId="{D9F78742-51B7-4959-A160-7305841EDE5C}">
      <dgm:prSet/>
      <dgm:spPr/>
      <dgm:t>
        <a:bodyPr/>
        <a:lstStyle/>
        <a:p>
          <a:pPr rtl="1"/>
          <a:endParaRPr lang="fa-IR" sz="1600">
            <a:cs typeface="B Koodak" pitchFamily="2" charset="-78"/>
          </a:endParaRPr>
        </a:p>
      </dgm:t>
    </dgm:pt>
    <dgm:pt modelId="{2F76A30D-067E-4B55-990E-ED50FA1F33C2}" type="pres">
      <dgm:prSet presAssocID="{3817FFD4-92BC-429B-9D5C-E28D3290EC28}" presName="diagram" presStyleCnt="0">
        <dgm:presLayoutVars>
          <dgm:chPref val="1"/>
          <dgm:dir val="rev"/>
          <dgm:animOne val="branch"/>
          <dgm:animLvl val="lvl"/>
          <dgm:resizeHandles val="exact"/>
        </dgm:presLayoutVars>
      </dgm:prSet>
      <dgm:spPr/>
      <dgm:t>
        <a:bodyPr/>
        <a:lstStyle/>
        <a:p>
          <a:pPr rtl="1"/>
          <a:endParaRPr lang="fa-IR"/>
        </a:p>
      </dgm:t>
    </dgm:pt>
    <dgm:pt modelId="{2DABD6A0-6287-49F8-AC27-B7F1B2835979}" type="pres">
      <dgm:prSet presAssocID="{ACF15330-65FE-4314-B95A-62D6371A445D}" presName="root1" presStyleCnt="0"/>
      <dgm:spPr/>
      <dgm:t>
        <a:bodyPr/>
        <a:lstStyle/>
        <a:p>
          <a:pPr rtl="1"/>
          <a:endParaRPr lang="fa-IR"/>
        </a:p>
      </dgm:t>
    </dgm:pt>
    <dgm:pt modelId="{0C91637B-7EFB-47F9-865C-68237FBA03EA}" type="pres">
      <dgm:prSet presAssocID="{ACF15330-65FE-4314-B95A-62D6371A445D}" presName="LevelOneTextNode" presStyleLbl="node0" presStyleIdx="0" presStyleCnt="2" custScaleX="128607" custScaleY="161647" custLinFactNeighborY="-9604">
        <dgm:presLayoutVars>
          <dgm:chPref val="3"/>
        </dgm:presLayoutVars>
      </dgm:prSet>
      <dgm:spPr/>
      <dgm:t>
        <a:bodyPr/>
        <a:lstStyle/>
        <a:p>
          <a:pPr rtl="1"/>
          <a:endParaRPr lang="fa-IR"/>
        </a:p>
      </dgm:t>
    </dgm:pt>
    <dgm:pt modelId="{BBFC9616-0AFE-43EE-907A-B0C867C31BA4}" type="pres">
      <dgm:prSet presAssocID="{ACF15330-65FE-4314-B95A-62D6371A445D}" presName="level2hierChild" presStyleCnt="0"/>
      <dgm:spPr/>
      <dgm:t>
        <a:bodyPr/>
        <a:lstStyle/>
        <a:p>
          <a:pPr rtl="1"/>
          <a:endParaRPr lang="fa-IR"/>
        </a:p>
      </dgm:t>
    </dgm:pt>
    <dgm:pt modelId="{62F91262-B1B2-4F55-AFC2-B213F1F88587}" type="pres">
      <dgm:prSet presAssocID="{3CF49D47-E0EF-4275-A411-719D0BD1CCDE}" presName="conn2-1" presStyleLbl="parChTrans1D2" presStyleIdx="0" presStyleCnt="6"/>
      <dgm:spPr/>
      <dgm:t>
        <a:bodyPr/>
        <a:lstStyle/>
        <a:p>
          <a:pPr rtl="1"/>
          <a:endParaRPr lang="fa-IR"/>
        </a:p>
      </dgm:t>
    </dgm:pt>
    <dgm:pt modelId="{BB831E1A-1245-4389-B0C6-8D4B7ACD55DE}" type="pres">
      <dgm:prSet presAssocID="{3CF49D47-E0EF-4275-A411-719D0BD1CCDE}" presName="connTx" presStyleLbl="parChTrans1D2" presStyleIdx="0" presStyleCnt="6"/>
      <dgm:spPr/>
      <dgm:t>
        <a:bodyPr/>
        <a:lstStyle/>
        <a:p>
          <a:pPr rtl="1"/>
          <a:endParaRPr lang="fa-IR"/>
        </a:p>
      </dgm:t>
    </dgm:pt>
    <dgm:pt modelId="{6680C250-5FB3-4C9E-80E4-4D9140D90B79}" type="pres">
      <dgm:prSet presAssocID="{186CA8B9-C163-49A9-BE11-3388F918D7D9}" presName="root2" presStyleCnt="0"/>
      <dgm:spPr/>
      <dgm:t>
        <a:bodyPr/>
        <a:lstStyle/>
        <a:p>
          <a:pPr rtl="1"/>
          <a:endParaRPr lang="fa-IR"/>
        </a:p>
      </dgm:t>
    </dgm:pt>
    <dgm:pt modelId="{44257C31-4932-46CE-83DB-5EDD9CB2D563}" type="pres">
      <dgm:prSet presAssocID="{186CA8B9-C163-49A9-BE11-3388F918D7D9}" presName="LevelTwoTextNode" presStyleLbl="node2" presStyleIdx="0" presStyleCnt="6" custScaleX="310628">
        <dgm:presLayoutVars>
          <dgm:chPref val="3"/>
        </dgm:presLayoutVars>
      </dgm:prSet>
      <dgm:spPr/>
      <dgm:t>
        <a:bodyPr/>
        <a:lstStyle/>
        <a:p>
          <a:pPr rtl="1"/>
          <a:endParaRPr lang="fa-IR"/>
        </a:p>
      </dgm:t>
    </dgm:pt>
    <dgm:pt modelId="{74DD3CE6-145C-4D74-BA07-AC1A83E22C28}" type="pres">
      <dgm:prSet presAssocID="{186CA8B9-C163-49A9-BE11-3388F918D7D9}" presName="level3hierChild" presStyleCnt="0"/>
      <dgm:spPr/>
      <dgm:t>
        <a:bodyPr/>
        <a:lstStyle/>
        <a:p>
          <a:pPr rtl="1"/>
          <a:endParaRPr lang="fa-IR"/>
        </a:p>
      </dgm:t>
    </dgm:pt>
    <dgm:pt modelId="{72854697-3F01-4AE2-8AEC-88157CA58899}" type="pres">
      <dgm:prSet presAssocID="{067C0E6E-AA87-4A49-A01A-69CB56F9C57E}" presName="conn2-1" presStyleLbl="parChTrans1D3" presStyleIdx="0" presStyleCnt="7"/>
      <dgm:spPr/>
      <dgm:t>
        <a:bodyPr/>
        <a:lstStyle/>
        <a:p>
          <a:pPr rtl="1"/>
          <a:endParaRPr lang="fa-IR"/>
        </a:p>
      </dgm:t>
    </dgm:pt>
    <dgm:pt modelId="{B084D66F-2B6A-4675-B2A4-C02506067EB8}" type="pres">
      <dgm:prSet presAssocID="{067C0E6E-AA87-4A49-A01A-69CB56F9C57E}" presName="connTx" presStyleLbl="parChTrans1D3" presStyleIdx="0" presStyleCnt="7"/>
      <dgm:spPr/>
      <dgm:t>
        <a:bodyPr/>
        <a:lstStyle/>
        <a:p>
          <a:pPr rtl="1"/>
          <a:endParaRPr lang="fa-IR"/>
        </a:p>
      </dgm:t>
    </dgm:pt>
    <dgm:pt modelId="{30EF81FB-0F7F-48F3-BDB2-332C5A54CDEC}" type="pres">
      <dgm:prSet presAssocID="{0D85EC58-1026-4881-A82A-628FACA2B17A}" presName="root2" presStyleCnt="0"/>
      <dgm:spPr/>
      <dgm:t>
        <a:bodyPr/>
        <a:lstStyle/>
        <a:p>
          <a:pPr rtl="1"/>
          <a:endParaRPr lang="fa-IR"/>
        </a:p>
      </dgm:t>
    </dgm:pt>
    <dgm:pt modelId="{E72F4687-4982-481D-AD9C-9405E901EDCE}" type="pres">
      <dgm:prSet presAssocID="{0D85EC58-1026-4881-A82A-628FACA2B17A}" presName="LevelTwoTextNode" presStyleLbl="node3" presStyleIdx="0" presStyleCnt="7" custScaleX="262136">
        <dgm:presLayoutVars>
          <dgm:chPref val="3"/>
        </dgm:presLayoutVars>
      </dgm:prSet>
      <dgm:spPr/>
      <dgm:t>
        <a:bodyPr/>
        <a:lstStyle/>
        <a:p>
          <a:pPr rtl="1"/>
          <a:endParaRPr lang="fa-IR"/>
        </a:p>
      </dgm:t>
    </dgm:pt>
    <dgm:pt modelId="{6D93104D-6A27-4E15-8F55-14C437B8F595}" type="pres">
      <dgm:prSet presAssocID="{0D85EC58-1026-4881-A82A-628FACA2B17A}" presName="level3hierChild" presStyleCnt="0"/>
      <dgm:spPr/>
      <dgm:t>
        <a:bodyPr/>
        <a:lstStyle/>
        <a:p>
          <a:pPr rtl="1"/>
          <a:endParaRPr lang="fa-IR"/>
        </a:p>
      </dgm:t>
    </dgm:pt>
    <dgm:pt modelId="{97ABA91D-E3CF-45A4-BE9A-B73D0A6665CB}" type="pres">
      <dgm:prSet presAssocID="{211C05ED-505D-4C81-BA01-FC259E3DB20A}" presName="conn2-1" presStyleLbl="parChTrans1D3" presStyleIdx="1" presStyleCnt="7"/>
      <dgm:spPr/>
      <dgm:t>
        <a:bodyPr/>
        <a:lstStyle/>
        <a:p>
          <a:pPr rtl="1"/>
          <a:endParaRPr lang="fa-IR"/>
        </a:p>
      </dgm:t>
    </dgm:pt>
    <dgm:pt modelId="{0CD6A4ED-FE5D-46C5-9AE6-9907109FE682}" type="pres">
      <dgm:prSet presAssocID="{211C05ED-505D-4C81-BA01-FC259E3DB20A}" presName="connTx" presStyleLbl="parChTrans1D3" presStyleIdx="1" presStyleCnt="7"/>
      <dgm:spPr/>
      <dgm:t>
        <a:bodyPr/>
        <a:lstStyle/>
        <a:p>
          <a:pPr rtl="1"/>
          <a:endParaRPr lang="fa-IR"/>
        </a:p>
      </dgm:t>
    </dgm:pt>
    <dgm:pt modelId="{D9F01CC8-A951-45CB-934A-FE7DE63E0DBB}" type="pres">
      <dgm:prSet presAssocID="{837434EB-D433-45B7-B7DD-63E528DDF88C}" presName="root2" presStyleCnt="0"/>
      <dgm:spPr/>
      <dgm:t>
        <a:bodyPr/>
        <a:lstStyle/>
        <a:p>
          <a:pPr rtl="1"/>
          <a:endParaRPr lang="fa-IR"/>
        </a:p>
      </dgm:t>
    </dgm:pt>
    <dgm:pt modelId="{C1F9BCB8-A1E2-4848-BAB6-1EA5EC2032E0}" type="pres">
      <dgm:prSet presAssocID="{837434EB-D433-45B7-B7DD-63E528DDF88C}" presName="LevelTwoTextNode" presStyleLbl="node3" presStyleIdx="1" presStyleCnt="7" custScaleX="262136">
        <dgm:presLayoutVars>
          <dgm:chPref val="3"/>
        </dgm:presLayoutVars>
      </dgm:prSet>
      <dgm:spPr/>
      <dgm:t>
        <a:bodyPr/>
        <a:lstStyle/>
        <a:p>
          <a:pPr rtl="1"/>
          <a:endParaRPr lang="fa-IR"/>
        </a:p>
      </dgm:t>
    </dgm:pt>
    <dgm:pt modelId="{B4F71A10-2CE3-4241-8E53-762486F7AB9C}" type="pres">
      <dgm:prSet presAssocID="{837434EB-D433-45B7-B7DD-63E528DDF88C}" presName="level3hierChild" presStyleCnt="0"/>
      <dgm:spPr/>
      <dgm:t>
        <a:bodyPr/>
        <a:lstStyle/>
        <a:p>
          <a:pPr rtl="1"/>
          <a:endParaRPr lang="fa-IR"/>
        </a:p>
      </dgm:t>
    </dgm:pt>
    <dgm:pt modelId="{89031A6A-7B88-4834-9407-C1010D93E9E6}" type="pres">
      <dgm:prSet presAssocID="{A5636060-23D9-4CA8-AF1A-DDE7EF180ADA}" presName="conn2-1" presStyleLbl="parChTrans1D2" presStyleIdx="1" presStyleCnt="6"/>
      <dgm:spPr/>
      <dgm:t>
        <a:bodyPr/>
        <a:lstStyle/>
        <a:p>
          <a:pPr rtl="1"/>
          <a:endParaRPr lang="fa-IR"/>
        </a:p>
      </dgm:t>
    </dgm:pt>
    <dgm:pt modelId="{81E831B9-C9A7-4743-8F6E-DFCE432C6D18}" type="pres">
      <dgm:prSet presAssocID="{A5636060-23D9-4CA8-AF1A-DDE7EF180ADA}" presName="connTx" presStyleLbl="parChTrans1D2" presStyleIdx="1" presStyleCnt="6"/>
      <dgm:spPr/>
      <dgm:t>
        <a:bodyPr/>
        <a:lstStyle/>
        <a:p>
          <a:pPr rtl="1"/>
          <a:endParaRPr lang="fa-IR"/>
        </a:p>
      </dgm:t>
    </dgm:pt>
    <dgm:pt modelId="{84156FFC-CBAC-4F1B-A8DA-7B8332FF6D26}" type="pres">
      <dgm:prSet presAssocID="{5A9B1B32-591C-4262-A496-38E42F8D30F9}" presName="root2" presStyleCnt="0"/>
      <dgm:spPr/>
      <dgm:t>
        <a:bodyPr/>
        <a:lstStyle/>
        <a:p>
          <a:pPr rtl="1"/>
          <a:endParaRPr lang="fa-IR"/>
        </a:p>
      </dgm:t>
    </dgm:pt>
    <dgm:pt modelId="{3D9F3FA0-8084-4389-B4BA-DCDCF81EDFC6}" type="pres">
      <dgm:prSet presAssocID="{5A9B1B32-591C-4262-A496-38E42F8D30F9}" presName="LevelTwoTextNode" presStyleLbl="node2" presStyleIdx="1" presStyleCnt="6" custScaleX="308673">
        <dgm:presLayoutVars>
          <dgm:chPref val="3"/>
        </dgm:presLayoutVars>
      </dgm:prSet>
      <dgm:spPr/>
      <dgm:t>
        <a:bodyPr/>
        <a:lstStyle/>
        <a:p>
          <a:pPr rtl="1"/>
          <a:endParaRPr lang="fa-IR"/>
        </a:p>
      </dgm:t>
    </dgm:pt>
    <dgm:pt modelId="{EDB81B04-4BED-484B-A4DF-F26459A289E2}" type="pres">
      <dgm:prSet presAssocID="{5A9B1B32-591C-4262-A496-38E42F8D30F9}" presName="level3hierChild" presStyleCnt="0"/>
      <dgm:spPr/>
      <dgm:t>
        <a:bodyPr/>
        <a:lstStyle/>
        <a:p>
          <a:pPr rtl="1"/>
          <a:endParaRPr lang="fa-IR"/>
        </a:p>
      </dgm:t>
    </dgm:pt>
    <dgm:pt modelId="{2E3517F8-890B-41BF-B052-23B78253641C}" type="pres">
      <dgm:prSet presAssocID="{B394133E-E961-489F-BE3C-BC9FFDFF6C8A}" presName="conn2-1" presStyleLbl="parChTrans1D3" presStyleIdx="2" presStyleCnt="7"/>
      <dgm:spPr/>
      <dgm:t>
        <a:bodyPr/>
        <a:lstStyle/>
        <a:p>
          <a:pPr rtl="1"/>
          <a:endParaRPr lang="fa-IR"/>
        </a:p>
      </dgm:t>
    </dgm:pt>
    <dgm:pt modelId="{ACC87846-4D89-411A-9046-1F9E158C13CD}" type="pres">
      <dgm:prSet presAssocID="{B394133E-E961-489F-BE3C-BC9FFDFF6C8A}" presName="connTx" presStyleLbl="parChTrans1D3" presStyleIdx="2" presStyleCnt="7"/>
      <dgm:spPr/>
      <dgm:t>
        <a:bodyPr/>
        <a:lstStyle/>
        <a:p>
          <a:pPr rtl="1"/>
          <a:endParaRPr lang="fa-IR"/>
        </a:p>
      </dgm:t>
    </dgm:pt>
    <dgm:pt modelId="{E68ED1B0-0FFB-4FE7-92F0-F1DC33265EB3}" type="pres">
      <dgm:prSet presAssocID="{DF1D739C-8B43-4056-B70E-EF733741D097}" presName="root2" presStyleCnt="0"/>
      <dgm:spPr/>
      <dgm:t>
        <a:bodyPr/>
        <a:lstStyle/>
        <a:p>
          <a:pPr rtl="1"/>
          <a:endParaRPr lang="fa-IR"/>
        </a:p>
      </dgm:t>
    </dgm:pt>
    <dgm:pt modelId="{61CED964-AB26-43F7-A937-C58456B6F26B}" type="pres">
      <dgm:prSet presAssocID="{DF1D739C-8B43-4056-B70E-EF733741D097}" presName="LevelTwoTextNode" presStyleLbl="node3" presStyleIdx="2" presStyleCnt="7" custScaleX="260058" custScaleY="68617">
        <dgm:presLayoutVars>
          <dgm:chPref val="3"/>
        </dgm:presLayoutVars>
      </dgm:prSet>
      <dgm:spPr/>
      <dgm:t>
        <a:bodyPr/>
        <a:lstStyle/>
        <a:p>
          <a:pPr rtl="1"/>
          <a:endParaRPr lang="fa-IR"/>
        </a:p>
      </dgm:t>
    </dgm:pt>
    <dgm:pt modelId="{A2E05A7E-7EF9-4264-8351-EDB16392C15B}" type="pres">
      <dgm:prSet presAssocID="{DF1D739C-8B43-4056-B70E-EF733741D097}" presName="level3hierChild" presStyleCnt="0"/>
      <dgm:spPr/>
      <dgm:t>
        <a:bodyPr/>
        <a:lstStyle/>
        <a:p>
          <a:pPr rtl="1"/>
          <a:endParaRPr lang="fa-IR"/>
        </a:p>
      </dgm:t>
    </dgm:pt>
    <dgm:pt modelId="{E1DEE323-1454-48C5-B84B-49FE6D328EDF}" type="pres">
      <dgm:prSet presAssocID="{40AFCD31-23D0-48E8-BA96-6391FDA2E06C}" presName="conn2-1" presStyleLbl="parChTrans1D2" presStyleIdx="2" presStyleCnt="6"/>
      <dgm:spPr/>
      <dgm:t>
        <a:bodyPr/>
        <a:lstStyle/>
        <a:p>
          <a:pPr rtl="1"/>
          <a:endParaRPr lang="fa-IR"/>
        </a:p>
      </dgm:t>
    </dgm:pt>
    <dgm:pt modelId="{C1E3B3B0-1B49-4C55-8FE7-D622CF81452A}" type="pres">
      <dgm:prSet presAssocID="{40AFCD31-23D0-48E8-BA96-6391FDA2E06C}" presName="connTx" presStyleLbl="parChTrans1D2" presStyleIdx="2" presStyleCnt="6"/>
      <dgm:spPr/>
      <dgm:t>
        <a:bodyPr/>
        <a:lstStyle/>
        <a:p>
          <a:pPr rtl="1"/>
          <a:endParaRPr lang="fa-IR"/>
        </a:p>
      </dgm:t>
    </dgm:pt>
    <dgm:pt modelId="{23F64622-2C43-4A73-A9B3-632D355028FE}" type="pres">
      <dgm:prSet presAssocID="{5EDC656A-9F9B-4D15-8DEF-AC5FC9121E66}" presName="root2" presStyleCnt="0"/>
      <dgm:spPr/>
      <dgm:t>
        <a:bodyPr/>
        <a:lstStyle/>
        <a:p>
          <a:pPr rtl="1"/>
          <a:endParaRPr lang="fa-IR"/>
        </a:p>
      </dgm:t>
    </dgm:pt>
    <dgm:pt modelId="{56FE3D96-AEC3-49D1-BFC3-81280C5E7BA8}" type="pres">
      <dgm:prSet presAssocID="{5EDC656A-9F9B-4D15-8DEF-AC5FC9121E66}" presName="LevelTwoTextNode" presStyleLbl="node2" presStyleIdx="2" presStyleCnt="6" custScaleX="183660">
        <dgm:presLayoutVars>
          <dgm:chPref val="3"/>
        </dgm:presLayoutVars>
      </dgm:prSet>
      <dgm:spPr/>
      <dgm:t>
        <a:bodyPr/>
        <a:lstStyle/>
        <a:p>
          <a:pPr rtl="1"/>
          <a:endParaRPr lang="fa-IR"/>
        </a:p>
      </dgm:t>
    </dgm:pt>
    <dgm:pt modelId="{DC213448-F941-4DAA-9753-7348875786CA}" type="pres">
      <dgm:prSet presAssocID="{5EDC656A-9F9B-4D15-8DEF-AC5FC9121E66}" presName="level3hierChild" presStyleCnt="0"/>
      <dgm:spPr/>
      <dgm:t>
        <a:bodyPr/>
        <a:lstStyle/>
        <a:p>
          <a:pPr rtl="1"/>
          <a:endParaRPr lang="fa-IR"/>
        </a:p>
      </dgm:t>
    </dgm:pt>
    <dgm:pt modelId="{81800F92-D85B-4384-BD08-9A3C50C830ED}" type="pres">
      <dgm:prSet presAssocID="{272279F9-84D3-4646-9722-57B7F05B4A9C}" presName="conn2-1" presStyleLbl="parChTrans1D3" presStyleIdx="3" presStyleCnt="7"/>
      <dgm:spPr/>
      <dgm:t>
        <a:bodyPr/>
        <a:lstStyle/>
        <a:p>
          <a:pPr rtl="1"/>
          <a:endParaRPr lang="fa-IR"/>
        </a:p>
      </dgm:t>
    </dgm:pt>
    <dgm:pt modelId="{D29983CA-B36C-4AAA-8D1A-D963890792E2}" type="pres">
      <dgm:prSet presAssocID="{272279F9-84D3-4646-9722-57B7F05B4A9C}" presName="connTx" presStyleLbl="parChTrans1D3" presStyleIdx="3" presStyleCnt="7"/>
      <dgm:spPr/>
      <dgm:t>
        <a:bodyPr/>
        <a:lstStyle/>
        <a:p>
          <a:pPr rtl="1"/>
          <a:endParaRPr lang="fa-IR"/>
        </a:p>
      </dgm:t>
    </dgm:pt>
    <dgm:pt modelId="{FD141698-6F28-492F-AD38-211382C02E5C}" type="pres">
      <dgm:prSet presAssocID="{6E8D9BEE-4C98-41BB-80E2-68CB31B609FA}" presName="root2" presStyleCnt="0"/>
      <dgm:spPr/>
      <dgm:t>
        <a:bodyPr/>
        <a:lstStyle/>
        <a:p>
          <a:pPr rtl="1"/>
          <a:endParaRPr lang="fa-IR"/>
        </a:p>
      </dgm:t>
    </dgm:pt>
    <dgm:pt modelId="{059CFA27-26AB-434E-93BA-AD792CA652A4}" type="pres">
      <dgm:prSet presAssocID="{6E8D9BEE-4C98-41BB-80E2-68CB31B609FA}" presName="LevelTwoTextNode" presStyleLbl="node3" presStyleIdx="3" presStyleCnt="7" custScaleX="135540" custScaleY="174108">
        <dgm:presLayoutVars>
          <dgm:chPref val="3"/>
        </dgm:presLayoutVars>
      </dgm:prSet>
      <dgm:spPr/>
      <dgm:t>
        <a:bodyPr/>
        <a:lstStyle/>
        <a:p>
          <a:pPr rtl="1"/>
          <a:endParaRPr lang="fa-IR"/>
        </a:p>
      </dgm:t>
    </dgm:pt>
    <dgm:pt modelId="{15EDEA3C-5D38-4BA2-A80E-64B4BE4C97AB}" type="pres">
      <dgm:prSet presAssocID="{6E8D9BEE-4C98-41BB-80E2-68CB31B609FA}" presName="level3hierChild" presStyleCnt="0"/>
      <dgm:spPr/>
      <dgm:t>
        <a:bodyPr/>
        <a:lstStyle/>
        <a:p>
          <a:pPr rtl="1"/>
          <a:endParaRPr lang="fa-IR"/>
        </a:p>
      </dgm:t>
    </dgm:pt>
    <dgm:pt modelId="{38C10967-EDAF-4590-B1A0-ECDBC6A332D4}" type="pres">
      <dgm:prSet presAssocID="{C2BCFCFB-3D61-4C94-A5FA-4D109AB008D5}" presName="conn2-1" presStyleLbl="parChTrans1D4" presStyleIdx="0" presStyleCnt="6"/>
      <dgm:spPr/>
      <dgm:t>
        <a:bodyPr/>
        <a:lstStyle/>
        <a:p>
          <a:pPr rtl="1"/>
          <a:endParaRPr lang="fa-IR"/>
        </a:p>
      </dgm:t>
    </dgm:pt>
    <dgm:pt modelId="{D98BA060-13AF-4E7F-81DB-01D47E5B5CD3}" type="pres">
      <dgm:prSet presAssocID="{C2BCFCFB-3D61-4C94-A5FA-4D109AB008D5}" presName="connTx" presStyleLbl="parChTrans1D4" presStyleIdx="0" presStyleCnt="6"/>
      <dgm:spPr/>
      <dgm:t>
        <a:bodyPr/>
        <a:lstStyle/>
        <a:p>
          <a:pPr rtl="1"/>
          <a:endParaRPr lang="fa-IR"/>
        </a:p>
      </dgm:t>
    </dgm:pt>
    <dgm:pt modelId="{0DD03EBE-0FC8-4CFE-839C-3A6EFE79A736}" type="pres">
      <dgm:prSet presAssocID="{2391876D-3885-453D-9AFB-C797C53A5F0C}" presName="root2" presStyleCnt="0"/>
      <dgm:spPr/>
      <dgm:t>
        <a:bodyPr/>
        <a:lstStyle/>
        <a:p>
          <a:pPr rtl="1"/>
          <a:endParaRPr lang="fa-IR"/>
        </a:p>
      </dgm:t>
    </dgm:pt>
    <dgm:pt modelId="{BBD76E79-1769-4E7D-A3E4-B664CFC361F8}" type="pres">
      <dgm:prSet presAssocID="{2391876D-3885-453D-9AFB-C797C53A5F0C}" presName="LevelTwoTextNode" presStyleLbl="node4" presStyleIdx="0" presStyleCnt="6" custScaleX="220696" custScaleY="71450">
        <dgm:presLayoutVars>
          <dgm:chPref val="3"/>
        </dgm:presLayoutVars>
      </dgm:prSet>
      <dgm:spPr/>
      <dgm:t>
        <a:bodyPr/>
        <a:lstStyle/>
        <a:p>
          <a:pPr rtl="1"/>
          <a:endParaRPr lang="fa-IR"/>
        </a:p>
      </dgm:t>
    </dgm:pt>
    <dgm:pt modelId="{06DC31FB-D9FB-4B9F-895E-1AF5365C3D90}" type="pres">
      <dgm:prSet presAssocID="{2391876D-3885-453D-9AFB-C797C53A5F0C}" presName="level3hierChild" presStyleCnt="0"/>
      <dgm:spPr/>
      <dgm:t>
        <a:bodyPr/>
        <a:lstStyle/>
        <a:p>
          <a:pPr rtl="1"/>
          <a:endParaRPr lang="fa-IR"/>
        </a:p>
      </dgm:t>
    </dgm:pt>
    <dgm:pt modelId="{4F358BCD-87D2-478B-913B-5851EE03E918}" type="pres">
      <dgm:prSet presAssocID="{86ECDF20-B79B-408D-A0FB-6F2BDE86AB54}" presName="conn2-1" presStyleLbl="parChTrans1D4" presStyleIdx="1" presStyleCnt="6"/>
      <dgm:spPr/>
      <dgm:t>
        <a:bodyPr/>
        <a:lstStyle/>
        <a:p>
          <a:pPr rtl="1"/>
          <a:endParaRPr lang="fa-IR"/>
        </a:p>
      </dgm:t>
    </dgm:pt>
    <dgm:pt modelId="{10B967A3-500C-4B9E-891F-FF92D71D7568}" type="pres">
      <dgm:prSet presAssocID="{86ECDF20-B79B-408D-A0FB-6F2BDE86AB54}" presName="connTx" presStyleLbl="parChTrans1D4" presStyleIdx="1" presStyleCnt="6"/>
      <dgm:spPr/>
      <dgm:t>
        <a:bodyPr/>
        <a:lstStyle/>
        <a:p>
          <a:pPr rtl="1"/>
          <a:endParaRPr lang="fa-IR"/>
        </a:p>
      </dgm:t>
    </dgm:pt>
    <dgm:pt modelId="{02E91E26-A70A-4A6C-B7A1-F57FF2ADC5ED}" type="pres">
      <dgm:prSet presAssocID="{00036545-A5D8-4718-B8AC-490BD7CFB668}" presName="root2" presStyleCnt="0"/>
      <dgm:spPr/>
      <dgm:t>
        <a:bodyPr/>
        <a:lstStyle/>
        <a:p>
          <a:pPr rtl="1"/>
          <a:endParaRPr lang="fa-IR"/>
        </a:p>
      </dgm:t>
    </dgm:pt>
    <dgm:pt modelId="{D88140A3-F236-482B-8375-123767B9FAE4}" type="pres">
      <dgm:prSet presAssocID="{00036545-A5D8-4718-B8AC-490BD7CFB668}" presName="LevelTwoTextNode" presStyleLbl="node4" presStyleIdx="1" presStyleCnt="6" custScaleX="220696" custScaleY="71450">
        <dgm:presLayoutVars>
          <dgm:chPref val="3"/>
        </dgm:presLayoutVars>
      </dgm:prSet>
      <dgm:spPr/>
      <dgm:t>
        <a:bodyPr/>
        <a:lstStyle/>
        <a:p>
          <a:pPr rtl="1"/>
          <a:endParaRPr lang="fa-IR"/>
        </a:p>
      </dgm:t>
    </dgm:pt>
    <dgm:pt modelId="{A37B8204-186F-40B4-A6CF-CEB644C6FB9B}" type="pres">
      <dgm:prSet presAssocID="{00036545-A5D8-4718-B8AC-490BD7CFB668}" presName="level3hierChild" presStyleCnt="0"/>
      <dgm:spPr/>
      <dgm:t>
        <a:bodyPr/>
        <a:lstStyle/>
        <a:p>
          <a:pPr rtl="1"/>
          <a:endParaRPr lang="fa-IR"/>
        </a:p>
      </dgm:t>
    </dgm:pt>
    <dgm:pt modelId="{DA0C566C-05DF-45AE-B722-469D37C41D8E}" type="pres">
      <dgm:prSet presAssocID="{1041B658-D20F-4559-BE5E-CB55A53AB53A}" presName="conn2-1" presStyleLbl="parChTrans1D4" presStyleIdx="2" presStyleCnt="6"/>
      <dgm:spPr/>
      <dgm:t>
        <a:bodyPr/>
        <a:lstStyle/>
        <a:p>
          <a:pPr rtl="1"/>
          <a:endParaRPr lang="fa-IR"/>
        </a:p>
      </dgm:t>
    </dgm:pt>
    <dgm:pt modelId="{72878E14-01AA-4097-A081-2C7EBC414B23}" type="pres">
      <dgm:prSet presAssocID="{1041B658-D20F-4559-BE5E-CB55A53AB53A}" presName="connTx" presStyleLbl="parChTrans1D4" presStyleIdx="2" presStyleCnt="6"/>
      <dgm:spPr/>
      <dgm:t>
        <a:bodyPr/>
        <a:lstStyle/>
        <a:p>
          <a:pPr rtl="1"/>
          <a:endParaRPr lang="fa-IR"/>
        </a:p>
      </dgm:t>
    </dgm:pt>
    <dgm:pt modelId="{127FA164-D124-49B0-BD86-349E05969025}" type="pres">
      <dgm:prSet presAssocID="{5B7CE9A6-4C28-4C85-B80A-E97AE4C97FAE}" presName="root2" presStyleCnt="0"/>
      <dgm:spPr/>
      <dgm:t>
        <a:bodyPr/>
        <a:lstStyle/>
        <a:p>
          <a:pPr rtl="1"/>
          <a:endParaRPr lang="fa-IR"/>
        </a:p>
      </dgm:t>
    </dgm:pt>
    <dgm:pt modelId="{3B91FA9C-B248-431C-8554-00527A7D99F3}" type="pres">
      <dgm:prSet presAssocID="{5B7CE9A6-4C28-4C85-B80A-E97AE4C97FAE}" presName="LevelTwoTextNode" presStyleLbl="node4" presStyleIdx="2" presStyleCnt="6" custScaleX="220696" custScaleY="71450">
        <dgm:presLayoutVars>
          <dgm:chPref val="3"/>
        </dgm:presLayoutVars>
      </dgm:prSet>
      <dgm:spPr/>
      <dgm:t>
        <a:bodyPr/>
        <a:lstStyle/>
        <a:p>
          <a:pPr rtl="1"/>
          <a:endParaRPr lang="fa-IR"/>
        </a:p>
      </dgm:t>
    </dgm:pt>
    <dgm:pt modelId="{153FD806-D252-4805-A9BF-14FECCDCE4DA}" type="pres">
      <dgm:prSet presAssocID="{5B7CE9A6-4C28-4C85-B80A-E97AE4C97FAE}" presName="level3hierChild" presStyleCnt="0"/>
      <dgm:spPr/>
      <dgm:t>
        <a:bodyPr/>
        <a:lstStyle/>
        <a:p>
          <a:pPr rtl="1"/>
          <a:endParaRPr lang="fa-IR"/>
        </a:p>
      </dgm:t>
    </dgm:pt>
    <dgm:pt modelId="{F4C37089-4165-48E8-AB18-930F887CFDAE}" type="pres">
      <dgm:prSet presAssocID="{358320A8-62E9-4B2E-A346-8877909D5EF5}" presName="root1" presStyleCnt="0"/>
      <dgm:spPr/>
      <dgm:t>
        <a:bodyPr/>
        <a:lstStyle/>
        <a:p>
          <a:pPr rtl="1"/>
          <a:endParaRPr lang="fa-IR"/>
        </a:p>
      </dgm:t>
    </dgm:pt>
    <dgm:pt modelId="{13D93B42-3A00-4EA4-B332-EA8DB3DCF9AF}" type="pres">
      <dgm:prSet presAssocID="{358320A8-62E9-4B2E-A346-8877909D5EF5}" presName="LevelOneTextNode" presStyleLbl="node0" presStyleIdx="1" presStyleCnt="2" custLinFactNeighborY="-58037">
        <dgm:presLayoutVars>
          <dgm:chPref val="3"/>
        </dgm:presLayoutVars>
      </dgm:prSet>
      <dgm:spPr/>
      <dgm:t>
        <a:bodyPr/>
        <a:lstStyle/>
        <a:p>
          <a:pPr rtl="1"/>
          <a:endParaRPr lang="fa-IR"/>
        </a:p>
      </dgm:t>
    </dgm:pt>
    <dgm:pt modelId="{8AC8AB1A-0511-4A67-BB9B-D7B5F7635B9E}" type="pres">
      <dgm:prSet presAssocID="{358320A8-62E9-4B2E-A346-8877909D5EF5}" presName="level2hierChild" presStyleCnt="0"/>
      <dgm:spPr/>
      <dgm:t>
        <a:bodyPr/>
        <a:lstStyle/>
        <a:p>
          <a:pPr rtl="1"/>
          <a:endParaRPr lang="fa-IR"/>
        </a:p>
      </dgm:t>
    </dgm:pt>
    <dgm:pt modelId="{EF57AC22-5363-47F3-8319-F881B6814175}" type="pres">
      <dgm:prSet presAssocID="{BDBC3580-086F-4303-B15B-69A00EAD128F}" presName="conn2-1" presStyleLbl="parChTrans1D2" presStyleIdx="3" presStyleCnt="6"/>
      <dgm:spPr/>
      <dgm:t>
        <a:bodyPr/>
        <a:lstStyle/>
        <a:p>
          <a:pPr rtl="1"/>
          <a:endParaRPr lang="fa-IR"/>
        </a:p>
      </dgm:t>
    </dgm:pt>
    <dgm:pt modelId="{6358EFF1-4E88-4025-9BB2-06A82291B0BC}" type="pres">
      <dgm:prSet presAssocID="{BDBC3580-086F-4303-B15B-69A00EAD128F}" presName="connTx" presStyleLbl="parChTrans1D2" presStyleIdx="3" presStyleCnt="6"/>
      <dgm:spPr/>
      <dgm:t>
        <a:bodyPr/>
        <a:lstStyle/>
        <a:p>
          <a:pPr rtl="1"/>
          <a:endParaRPr lang="fa-IR"/>
        </a:p>
      </dgm:t>
    </dgm:pt>
    <dgm:pt modelId="{26F0B118-1095-4ABD-A413-3895A26D8184}" type="pres">
      <dgm:prSet presAssocID="{2855BD18-92B8-4F71-838F-E5375DC6B28A}" presName="root2" presStyleCnt="0"/>
      <dgm:spPr/>
      <dgm:t>
        <a:bodyPr/>
        <a:lstStyle/>
        <a:p>
          <a:pPr rtl="1"/>
          <a:endParaRPr lang="fa-IR"/>
        </a:p>
      </dgm:t>
    </dgm:pt>
    <dgm:pt modelId="{E8A89349-4A71-43FB-B07B-188D9BBF5873}" type="pres">
      <dgm:prSet presAssocID="{2855BD18-92B8-4F71-838F-E5375DC6B28A}" presName="LevelTwoTextNode" presStyleLbl="node2" presStyleIdx="3" presStyleCnt="6" custScaleX="165158" custScaleY="71450">
        <dgm:presLayoutVars>
          <dgm:chPref val="3"/>
        </dgm:presLayoutVars>
      </dgm:prSet>
      <dgm:spPr/>
      <dgm:t>
        <a:bodyPr/>
        <a:lstStyle/>
        <a:p>
          <a:pPr rtl="1"/>
          <a:endParaRPr lang="fa-IR"/>
        </a:p>
      </dgm:t>
    </dgm:pt>
    <dgm:pt modelId="{57F3D71B-B12A-4AED-BCB9-841645A0F79F}" type="pres">
      <dgm:prSet presAssocID="{2855BD18-92B8-4F71-838F-E5375DC6B28A}" presName="level3hierChild" presStyleCnt="0"/>
      <dgm:spPr/>
      <dgm:t>
        <a:bodyPr/>
        <a:lstStyle/>
        <a:p>
          <a:pPr rtl="1"/>
          <a:endParaRPr lang="fa-IR"/>
        </a:p>
      </dgm:t>
    </dgm:pt>
    <dgm:pt modelId="{B939C7AB-DA9F-4335-B53B-956F203FE659}" type="pres">
      <dgm:prSet presAssocID="{175947A4-AF6A-4539-B194-6C708EF132D0}" presName="conn2-1" presStyleLbl="parChTrans1D3" presStyleIdx="4" presStyleCnt="7"/>
      <dgm:spPr/>
      <dgm:t>
        <a:bodyPr/>
        <a:lstStyle/>
        <a:p>
          <a:pPr rtl="1"/>
          <a:endParaRPr lang="fa-IR"/>
        </a:p>
      </dgm:t>
    </dgm:pt>
    <dgm:pt modelId="{5DE4751A-679A-4E54-98C4-B68D07F74E0E}" type="pres">
      <dgm:prSet presAssocID="{175947A4-AF6A-4539-B194-6C708EF132D0}" presName="connTx" presStyleLbl="parChTrans1D3" presStyleIdx="4" presStyleCnt="7"/>
      <dgm:spPr/>
      <dgm:t>
        <a:bodyPr/>
        <a:lstStyle/>
        <a:p>
          <a:pPr rtl="1"/>
          <a:endParaRPr lang="fa-IR"/>
        </a:p>
      </dgm:t>
    </dgm:pt>
    <dgm:pt modelId="{7A55BEFF-9125-44FD-9221-F8250F6F2D9A}" type="pres">
      <dgm:prSet presAssocID="{9ED1147F-63EE-4B86-A6A7-9CF9F50023F7}" presName="root2" presStyleCnt="0"/>
      <dgm:spPr/>
      <dgm:t>
        <a:bodyPr/>
        <a:lstStyle/>
        <a:p>
          <a:pPr rtl="1"/>
          <a:endParaRPr lang="fa-IR"/>
        </a:p>
      </dgm:t>
    </dgm:pt>
    <dgm:pt modelId="{C890A5B8-021D-4C6B-9994-8DE0D4F7CA70}" type="pres">
      <dgm:prSet presAssocID="{9ED1147F-63EE-4B86-A6A7-9CF9F50023F7}" presName="LevelTwoTextNode" presStyleLbl="node3" presStyleIdx="4" presStyleCnt="7" custScaleX="185935">
        <dgm:presLayoutVars>
          <dgm:chPref val="3"/>
        </dgm:presLayoutVars>
      </dgm:prSet>
      <dgm:spPr/>
      <dgm:t>
        <a:bodyPr/>
        <a:lstStyle/>
        <a:p>
          <a:pPr rtl="1"/>
          <a:endParaRPr lang="fa-IR"/>
        </a:p>
      </dgm:t>
    </dgm:pt>
    <dgm:pt modelId="{47C0619C-058F-41D6-A8CE-0A7E46499D32}" type="pres">
      <dgm:prSet presAssocID="{9ED1147F-63EE-4B86-A6A7-9CF9F50023F7}" presName="level3hierChild" presStyleCnt="0"/>
      <dgm:spPr/>
      <dgm:t>
        <a:bodyPr/>
        <a:lstStyle/>
        <a:p>
          <a:pPr rtl="1"/>
          <a:endParaRPr lang="fa-IR"/>
        </a:p>
      </dgm:t>
    </dgm:pt>
    <dgm:pt modelId="{9FCED857-4673-471D-BFBB-D0F637F16CA9}" type="pres">
      <dgm:prSet presAssocID="{86D9AD2B-035F-4EFD-844B-9E75901A28CD}" presName="conn2-1" presStyleLbl="parChTrans1D2" presStyleIdx="4" presStyleCnt="6"/>
      <dgm:spPr/>
      <dgm:t>
        <a:bodyPr/>
        <a:lstStyle/>
        <a:p>
          <a:pPr rtl="1"/>
          <a:endParaRPr lang="fa-IR"/>
        </a:p>
      </dgm:t>
    </dgm:pt>
    <dgm:pt modelId="{E5278FF0-1433-4A26-BB0C-9E9DFF7A208D}" type="pres">
      <dgm:prSet presAssocID="{86D9AD2B-035F-4EFD-844B-9E75901A28CD}" presName="connTx" presStyleLbl="parChTrans1D2" presStyleIdx="4" presStyleCnt="6"/>
      <dgm:spPr/>
      <dgm:t>
        <a:bodyPr/>
        <a:lstStyle/>
        <a:p>
          <a:pPr rtl="1"/>
          <a:endParaRPr lang="fa-IR"/>
        </a:p>
      </dgm:t>
    </dgm:pt>
    <dgm:pt modelId="{7870CE77-8799-48F4-90FF-7733C88ECC86}" type="pres">
      <dgm:prSet presAssocID="{9CCA0FC6-5544-4DF2-96F7-D7107F1F8F90}" presName="root2" presStyleCnt="0"/>
      <dgm:spPr/>
      <dgm:t>
        <a:bodyPr/>
        <a:lstStyle/>
        <a:p>
          <a:pPr rtl="1"/>
          <a:endParaRPr lang="fa-IR"/>
        </a:p>
      </dgm:t>
    </dgm:pt>
    <dgm:pt modelId="{24061974-C1AD-48FC-8018-15D0C6F539A2}" type="pres">
      <dgm:prSet presAssocID="{9CCA0FC6-5544-4DF2-96F7-D7107F1F8F90}" presName="LevelTwoTextNode" presStyleLbl="node2" presStyleIdx="4" presStyleCnt="6" custScaleX="165158">
        <dgm:presLayoutVars>
          <dgm:chPref val="3"/>
        </dgm:presLayoutVars>
      </dgm:prSet>
      <dgm:spPr/>
      <dgm:t>
        <a:bodyPr/>
        <a:lstStyle/>
        <a:p>
          <a:pPr rtl="1"/>
          <a:endParaRPr lang="fa-IR"/>
        </a:p>
      </dgm:t>
    </dgm:pt>
    <dgm:pt modelId="{46670EAF-CFA3-44CB-BBF5-5D52ADCC81FB}" type="pres">
      <dgm:prSet presAssocID="{9CCA0FC6-5544-4DF2-96F7-D7107F1F8F90}" presName="level3hierChild" presStyleCnt="0"/>
      <dgm:spPr/>
      <dgm:t>
        <a:bodyPr/>
        <a:lstStyle/>
        <a:p>
          <a:pPr rtl="1"/>
          <a:endParaRPr lang="fa-IR"/>
        </a:p>
      </dgm:t>
    </dgm:pt>
    <dgm:pt modelId="{6F733675-43DE-4725-BBF7-F48812EC424E}" type="pres">
      <dgm:prSet presAssocID="{B297C1AD-DB8C-4178-A8F6-B966269F7FCD}" presName="conn2-1" presStyleLbl="parChTrans1D3" presStyleIdx="5" presStyleCnt="7"/>
      <dgm:spPr/>
      <dgm:t>
        <a:bodyPr/>
        <a:lstStyle/>
        <a:p>
          <a:pPr rtl="1"/>
          <a:endParaRPr lang="fa-IR"/>
        </a:p>
      </dgm:t>
    </dgm:pt>
    <dgm:pt modelId="{1BF1DA5C-381A-4476-B446-E192262B5185}" type="pres">
      <dgm:prSet presAssocID="{B297C1AD-DB8C-4178-A8F6-B966269F7FCD}" presName="connTx" presStyleLbl="parChTrans1D3" presStyleIdx="5" presStyleCnt="7"/>
      <dgm:spPr/>
      <dgm:t>
        <a:bodyPr/>
        <a:lstStyle/>
        <a:p>
          <a:pPr rtl="1"/>
          <a:endParaRPr lang="fa-IR"/>
        </a:p>
      </dgm:t>
    </dgm:pt>
    <dgm:pt modelId="{99DF65F4-6F43-4AC6-B87C-9BF400766E7D}" type="pres">
      <dgm:prSet presAssocID="{EC23D8C4-B484-45E7-A563-62F397B0C84C}" presName="root2" presStyleCnt="0"/>
      <dgm:spPr/>
      <dgm:t>
        <a:bodyPr/>
        <a:lstStyle/>
        <a:p>
          <a:pPr rtl="1"/>
          <a:endParaRPr lang="fa-IR"/>
        </a:p>
      </dgm:t>
    </dgm:pt>
    <dgm:pt modelId="{1B8DC0C8-2AF3-4B45-B736-B93679D6FC1E}" type="pres">
      <dgm:prSet presAssocID="{EC23D8C4-B484-45E7-A563-62F397B0C84C}" presName="LevelTwoTextNode" presStyleLbl="node3" presStyleIdx="5" presStyleCnt="7" custScaleX="212756">
        <dgm:presLayoutVars>
          <dgm:chPref val="3"/>
        </dgm:presLayoutVars>
      </dgm:prSet>
      <dgm:spPr/>
      <dgm:t>
        <a:bodyPr/>
        <a:lstStyle/>
        <a:p>
          <a:pPr rtl="1"/>
          <a:endParaRPr lang="fa-IR"/>
        </a:p>
      </dgm:t>
    </dgm:pt>
    <dgm:pt modelId="{566CC253-C9AA-417F-8EFF-D13CF4B75710}" type="pres">
      <dgm:prSet presAssocID="{EC23D8C4-B484-45E7-A563-62F397B0C84C}" presName="level3hierChild" presStyleCnt="0"/>
      <dgm:spPr/>
      <dgm:t>
        <a:bodyPr/>
        <a:lstStyle/>
        <a:p>
          <a:pPr rtl="1"/>
          <a:endParaRPr lang="fa-IR"/>
        </a:p>
      </dgm:t>
    </dgm:pt>
    <dgm:pt modelId="{0D07F44A-57D2-4F2F-AEDE-DE49774DEE7F}" type="pres">
      <dgm:prSet presAssocID="{CF307E39-8009-40D9-B3B8-70270CC9B40C}" presName="conn2-1" presStyleLbl="parChTrans1D2" presStyleIdx="5" presStyleCnt="6"/>
      <dgm:spPr/>
      <dgm:t>
        <a:bodyPr/>
        <a:lstStyle/>
        <a:p>
          <a:pPr rtl="1"/>
          <a:endParaRPr lang="fa-IR"/>
        </a:p>
      </dgm:t>
    </dgm:pt>
    <dgm:pt modelId="{00C62195-B2F1-48BD-82CB-21222AB19EDE}" type="pres">
      <dgm:prSet presAssocID="{CF307E39-8009-40D9-B3B8-70270CC9B40C}" presName="connTx" presStyleLbl="parChTrans1D2" presStyleIdx="5" presStyleCnt="6"/>
      <dgm:spPr/>
      <dgm:t>
        <a:bodyPr/>
        <a:lstStyle/>
        <a:p>
          <a:pPr rtl="1"/>
          <a:endParaRPr lang="fa-IR"/>
        </a:p>
      </dgm:t>
    </dgm:pt>
    <dgm:pt modelId="{814E279C-D358-49C5-B296-B475AED90090}" type="pres">
      <dgm:prSet presAssocID="{8CFE08C8-05BA-4376-868C-E5B5B52F2754}" presName="root2" presStyleCnt="0"/>
      <dgm:spPr/>
      <dgm:t>
        <a:bodyPr/>
        <a:lstStyle/>
        <a:p>
          <a:pPr rtl="1"/>
          <a:endParaRPr lang="fa-IR"/>
        </a:p>
      </dgm:t>
    </dgm:pt>
    <dgm:pt modelId="{152E73CB-C495-45D2-A6A7-8CCB73676F07}" type="pres">
      <dgm:prSet presAssocID="{8CFE08C8-05BA-4376-868C-E5B5B52F2754}" presName="LevelTwoTextNode" presStyleLbl="node2" presStyleIdx="5" presStyleCnt="6" custScaleX="165158" custLinFactNeighborY="-14825">
        <dgm:presLayoutVars>
          <dgm:chPref val="3"/>
        </dgm:presLayoutVars>
      </dgm:prSet>
      <dgm:spPr/>
      <dgm:t>
        <a:bodyPr/>
        <a:lstStyle/>
        <a:p>
          <a:pPr rtl="1"/>
          <a:endParaRPr lang="fa-IR"/>
        </a:p>
      </dgm:t>
    </dgm:pt>
    <dgm:pt modelId="{51F1427D-062F-46B7-8041-948A8CF8A705}" type="pres">
      <dgm:prSet presAssocID="{8CFE08C8-05BA-4376-868C-E5B5B52F2754}" presName="level3hierChild" presStyleCnt="0"/>
      <dgm:spPr/>
      <dgm:t>
        <a:bodyPr/>
        <a:lstStyle/>
        <a:p>
          <a:pPr rtl="1"/>
          <a:endParaRPr lang="fa-IR"/>
        </a:p>
      </dgm:t>
    </dgm:pt>
    <dgm:pt modelId="{280CC3F3-72BE-41F5-A6D2-343050CC7D43}" type="pres">
      <dgm:prSet presAssocID="{AFEF5777-48E0-480E-9636-EDF1AAAEC6A7}" presName="conn2-1" presStyleLbl="parChTrans1D3" presStyleIdx="6" presStyleCnt="7"/>
      <dgm:spPr/>
      <dgm:t>
        <a:bodyPr/>
        <a:lstStyle/>
        <a:p>
          <a:pPr rtl="1"/>
          <a:endParaRPr lang="fa-IR"/>
        </a:p>
      </dgm:t>
    </dgm:pt>
    <dgm:pt modelId="{154A69DA-5D3F-438E-B683-7AF668AABD33}" type="pres">
      <dgm:prSet presAssocID="{AFEF5777-48E0-480E-9636-EDF1AAAEC6A7}" presName="connTx" presStyleLbl="parChTrans1D3" presStyleIdx="6" presStyleCnt="7"/>
      <dgm:spPr/>
      <dgm:t>
        <a:bodyPr/>
        <a:lstStyle/>
        <a:p>
          <a:pPr rtl="1"/>
          <a:endParaRPr lang="fa-IR"/>
        </a:p>
      </dgm:t>
    </dgm:pt>
    <dgm:pt modelId="{A3613FEF-C1DF-48CE-A75D-3A431B9FCC18}" type="pres">
      <dgm:prSet presAssocID="{F6F3CAE4-3A35-493F-B881-AF3CC63AABDC}" presName="root2" presStyleCnt="0"/>
      <dgm:spPr/>
      <dgm:t>
        <a:bodyPr/>
        <a:lstStyle/>
        <a:p>
          <a:pPr rtl="1"/>
          <a:endParaRPr lang="fa-IR"/>
        </a:p>
      </dgm:t>
    </dgm:pt>
    <dgm:pt modelId="{FC7EC6BD-FB0F-400A-AF28-068DCABA831E}" type="pres">
      <dgm:prSet presAssocID="{F6F3CAE4-3A35-493F-B881-AF3CC63AABDC}" presName="LevelTwoTextNode" presStyleLbl="node3" presStyleIdx="6" presStyleCnt="7" custScaleX="132293" custScaleY="177658" custLinFactNeighborY="-14825">
        <dgm:presLayoutVars>
          <dgm:chPref val="3"/>
        </dgm:presLayoutVars>
      </dgm:prSet>
      <dgm:spPr/>
      <dgm:t>
        <a:bodyPr/>
        <a:lstStyle/>
        <a:p>
          <a:pPr rtl="1"/>
          <a:endParaRPr lang="fa-IR"/>
        </a:p>
      </dgm:t>
    </dgm:pt>
    <dgm:pt modelId="{0C561D85-4BC1-48AB-8E33-D6F72BC19804}" type="pres">
      <dgm:prSet presAssocID="{F6F3CAE4-3A35-493F-B881-AF3CC63AABDC}" presName="level3hierChild" presStyleCnt="0"/>
      <dgm:spPr/>
      <dgm:t>
        <a:bodyPr/>
        <a:lstStyle/>
        <a:p>
          <a:pPr rtl="1"/>
          <a:endParaRPr lang="fa-IR"/>
        </a:p>
      </dgm:t>
    </dgm:pt>
    <dgm:pt modelId="{9A9B2F8E-A3B1-4BF8-B98D-CAE9C28CC80A}" type="pres">
      <dgm:prSet presAssocID="{54B26F6D-BA3B-494A-81BC-FE2CBBFCAB2B}" presName="conn2-1" presStyleLbl="parChTrans1D4" presStyleIdx="3" presStyleCnt="6"/>
      <dgm:spPr/>
      <dgm:t>
        <a:bodyPr/>
        <a:lstStyle/>
        <a:p>
          <a:pPr rtl="1"/>
          <a:endParaRPr lang="fa-IR"/>
        </a:p>
      </dgm:t>
    </dgm:pt>
    <dgm:pt modelId="{4DA67020-2DC2-4A43-9E52-02179F9BE439}" type="pres">
      <dgm:prSet presAssocID="{54B26F6D-BA3B-494A-81BC-FE2CBBFCAB2B}" presName="connTx" presStyleLbl="parChTrans1D4" presStyleIdx="3" presStyleCnt="6"/>
      <dgm:spPr/>
      <dgm:t>
        <a:bodyPr/>
        <a:lstStyle/>
        <a:p>
          <a:pPr rtl="1"/>
          <a:endParaRPr lang="fa-IR"/>
        </a:p>
      </dgm:t>
    </dgm:pt>
    <dgm:pt modelId="{96D3DBA7-F643-4179-B93B-105D1ABEF41E}" type="pres">
      <dgm:prSet presAssocID="{5DAEEF98-563A-44E9-85A6-9C5E1AC42286}" presName="root2" presStyleCnt="0"/>
      <dgm:spPr/>
      <dgm:t>
        <a:bodyPr/>
        <a:lstStyle/>
        <a:p>
          <a:pPr rtl="1"/>
          <a:endParaRPr lang="fa-IR"/>
        </a:p>
      </dgm:t>
    </dgm:pt>
    <dgm:pt modelId="{F6A0B941-9B1D-4C32-80F3-5AF1AFCFDCAB}" type="pres">
      <dgm:prSet presAssocID="{5DAEEF98-563A-44E9-85A6-9C5E1AC42286}" presName="LevelTwoTextNode" presStyleLbl="node4" presStyleIdx="3" presStyleCnt="6" custScaleX="306237" custScaleY="71450">
        <dgm:presLayoutVars>
          <dgm:chPref val="3"/>
        </dgm:presLayoutVars>
      </dgm:prSet>
      <dgm:spPr/>
      <dgm:t>
        <a:bodyPr/>
        <a:lstStyle/>
        <a:p>
          <a:pPr rtl="1"/>
          <a:endParaRPr lang="fa-IR"/>
        </a:p>
      </dgm:t>
    </dgm:pt>
    <dgm:pt modelId="{714CB2ED-2383-4695-B8D3-210397961F72}" type="pres">
      <dgm:prSet presAssocID="{5DAEEF98-563A-44E9-85A6-9C5E1AC42286}" presName="level3hierChild" presStyleCnt="0"/>
      <dgm:spPr/>
      <dgm:t>
        <a:bodyPr/>
        <a:lstStyle/>
        <a:p>
          <a:pPr rtl="1"/>
          <a:endParaRPr lang="fa-IR"/>
        </a:p>
      </dgm:t>
    </dgm:pt>
    <dgm:pt modelId="{E799F12A-6091-41C3-A53E-94E8A044CB2D}" type="pres">
      <dgm:prSet presAssocID="{A69FD3E8-7145-4B60-930E-67007350062A}" presName="conn2-1" presStyleLbl="parChTrans1D4" presStyleIdx="4" presStyleCnt="6"/>
      <dgm:spPr/>
      <dgm:t>
        <a:bodyPr/>
        <a:lstStyle/>
        <a:p>
          <a:pPr rtl="1"/>
          <a:endParaRPr lang="fa-IR"/>
        </a:p>
      </dgm:t>
    </dgm:pt>
    <dgm:pt modelId="{B6ADE855-8993-4D38-92C1-7FF6AE019360}" type="pres">
      <dgm:prSet presAssocID="{A69FD3E8-7145-4B60-930E-67007350062A}" presName="connTx" presStyleLbl="parChTrans1D4" presStyleIdx="4" presStyleCnt="6"/>
      <dgm:spPr/>
      <dgm:t>
        <a:bodyPr/>
        <a:lstStyle/>
        <a:p>
          <a:pPr rtl="1"/>
          <a:endParaRPr lang="fa-IR"/>
        </a:p>
      </dgm:t>
    </dgm:pt>
    <dgm:pt modelId="{73286165-4143-40D8-A662-BA16030AA8DE}" type="pres">
      <dgm:prSet presAssocID="{84831708-8364-4DA4-B0D7-D52ABC79BF35}" presName="root2" presStyleCnt="0"/>
      <dgm:spPr/>
      <dgm:t>
        <a:bodyPr/>
        <a:lstStyle/>
        <a:p>
          <a:pPr rtl="1"/>
          <a:endParaRPr lang="fa-IR"/>
        </a:p>
      </dgm:t>
    </dgm:pt>
    <dgm:pt modelId="{AF876799-0FDA-4604-BA8F-D5215EAB7E8E}" type="pres">
      <dgm:prSet presAssocID="{84831708-8364-4DA4-B0D7-D52ABC79BF35}" presName="LevelTwoTextNode" presStyleLbl="node4" presStyleIdx="4" presStyleCnt="6" custScaleX="306237" custScaleY="71661">
        <dgm:presLayoutVars>
          <dgm:chPref val="3"/>
        </dgm:presLayoutVars>
      </dgm:prSet>
      <dgm:spPr/>
      <dgm:t>
        <a:bodyPr/>
        <a:lstStyle/>
        <a:p>
          <a:pPr rtl="1"/>
          <a:endParaRPr lang="fa-IR"/>
        </a:p>
      </dgm:t>
    </dgm:pt>
    <dgm:pt modelId="{2F3693F2-50C7-4D50-8DC5-F95E3CBAD36D}" type="pres">
      <dgm:prSet presAssocID="{84831708-8364-4DA4-B0D7-D52ABC79BF35}" presName="level3hierChild" presStyleCnt="0"/>
      <dgm:spPr/>
      <dgm:t>
        <a:bodyPr/>
        <a:lstStyle/>
        <a:p>
          <a:pPr rtl="1"/>
          <a:endParaRPr lang="fa-IR"/>
        </a:p>
      </dgm:t>
    </dgm:pt>
    <dgm:pt modelId="{3F54FA9F-6C46-4E40-96BC-20BCB18AFDA6}" type="pres">
      <dgm:prSet presAssocID="{B2648713-BB60-4AF7-83DF-75BB76DDB774}" presName="conn2-1" presStyleLbl="parChTrans1D4" presStyleIdx="5" presStyleCnt="6"/>
      <dgm:spPr/>
      <dgm:t>
        <a:bodyPr/>
        <a:lstStyle/>
        <a:p>
          <a:pPr rtl="1"/>
          <a:endParaRPr lang="fa-IR"/>
        </a:p>
      </dgm:t>
    </dgm:pt>
    <dgm:pt modelId="{AB4D75AD-D3C0-4AD7-BAF9-A48D807B3EBD}" type="pres">
      <dgm:prSet presAssocID="{B2648713-BB60-4AF7-83DF-75BB76DDB774}" presName="connTx" presStyleLbl="parChTrans1D4" presStyleIdx="5" presStyleCnt="6"/>
      <dgm:spPr/>
      <dgm:t>
        <a:bodyPr/>
        <a:lstStyle/>
        <a:p>
          <a:pPr rtl="1"/>
          <a:endParaRPr lang="fa-IR"/>
        </a:p>
      </dgm:t>
    </dgm:pt>
    <dgm:pt modelId="{B061BE7A-19E0-42C1-A5E2-AF92943D9A81}" type="pres">
      <dgm:prSet presAssocID="{EA24F6E8-86E1-4C6B-8581-A82148996BA0}" presName="root2" presStyleCnt="0"/>
      <dgm:spPr/>
      <dgm:t>
        <a:bodyPr/>
        <a:lstStyle/>
        <a:p>
          <a:pPr rtl="1"/>
          <a:endParaRPr lang="fa-IR"/>
        </a:p>
      </dgm:t>
    </dgm:pt>
    <dgm:pt modelId="{DD6E0BB6-FE48-4FBF-8E57-4EC282CBE885}" type="pres">
      <dgm:prSet presAssocID="{EA24F6E8-86E1-4C6B-8581-A82148996BA0}" presName="LevelTwoTextNode" presStyleLbl="node4" presStyleIdx="5" presStyleCnt="6" custScaleX="306237" custScaleY="71661">
        <dgm:presLayoutVars>
          <dgm:chPref val="3"/>
        </dgm:presLayoutVars>
      </dgm:prSet>
      <dgm:spPr/>
      <dgm:t>
        <a:bodyPr/>
        <a:lstStyle/>
        <a:p>
          <a:pPr rtl="1"/>
          <a:endParaRPr lang="fa-IR"/>
        </a:p>
      </dgm:t>
    </dgm:pt>
    <dgm:pt modelId="{0DC182CB-0830-4E65-8A1C-D93F77D8D6CA}" type="pres">
      <dgm:prSet presAssocID="{EA24F6E8-86E1-4C6B-8581-A82148996BA0}" presName="level3hierChild" presStyleCnt="0"/>
      <dgm:spPr/>
      <dgm:t>
        <a:bodyPr/>
        <a:lstStyle/>
        <a:p>
          <a:pPr rtl="1"/>
          <a:endParaRPr lang="fa-IR"/>
        </a:p>
      </dgm:t>
    </dgm:pt>
  </dgm:ptLst>
  <dgm:cxnLst>
    <dgm:cxn modelId="{FD1562BC-4B2B-4699-8DF1-5ACC31BC9A35}" srcId="{358320A8-62E9-4B2E-A346-8877909D5EF5}" destId="{2855BD18-92B8-4F71-838F-E5375DC6B28A}" srcOrd="0" destOrd="0" parTransId="{BDBC3580-086F-4303-B15B-69A00EAD128F}" sibTransId="{DCFA8864-59B1-4BC4-9998-F0BFB1DCFEFB}"/>
    <dgm:cxn modelId="{5CB32D0C-822D-4DB5-AA29-0E44D722E945}" srcId="{2855BD18-92B8-4F71-838F-E5375DC6B28A}" destId="{9ED1147F-63EE-4B86-A6A7-9CF9F50023F7}" srcOrd="0" destOrd="0" parTransId="{175947A4-AF6A-4539-B194-6C708EF132D0}" sibTransId="{AC78029B-0961-4679-9673-5F5059D13372}"/>
    <dgm:cxn modelId="{85C47CE8-7F4F-410A-B4BA-060DE7777C5D}" srcId="{186CA8B9-C163-49A9-BE11-3388F918D7D9}" destId="{0D85EC58-1026-4881-A82A-628FACA2B17A}" srcOrd="0" destOrd="0" parTransId="{067C0E6E-AA87-4A49-A01A-69CB56F9C57E}" sibTransId="{352E49A6-A239-4DCC-85B7-1F172633926C}"/>
    <dgm:cxn modelId="{E2B03BB3-EA47-4E0B-9D6F-CDAD777CF910}" type="presOf" srcId="{00036545-A5D8-4718-B8AC-490BD7CFB668}" destId="{D88140A3-F236-482B-8375-123767B9FAE4}" srcOrd="0" destOrd="0" presId="urn:microsoft.com/office/officeart/2005/8/layout/hierarchy2"/>
    <dgm:cxn modelId="{23CD351E-E35B-4C33-8187-E4E319156940}" srcId="{186CA8B9-C163-49A9-BE11-3388F918D7D9}" destId="{837434EB-D433-45B7-B7DD-63E528DDF88C}" srcOrd="1" destOrd="0" parTransId="{211C05ED-505D-4C81-BA01-FC259E3DB20A}" sibTransId="{FBDD4754-F1FC-4393-AD01-B82056C0E37F}"/>
    <dgm:cxn modelId="{2596E800-850B-4017-ADB8-332CBFEA85AF}" type="presOf" srcId="{8CFE08C8-05BA-4376-868C-E5B5B52F2754}" destId="{152E73CB-C495-45D2-A6A7-8CCB73676F07}" srcOrd="0" destOrd="0" presId="urn:microsoft.com/office/officeart/2005/8/layout/hierarchy2"/>
    <dgm:cxn modelId="{10DDCACD-DB4E-4B7F-98A4-4A4194E791F1}" type="presOf" srcId="{B297C1AD-DB8C-4178-A8F6-B966269F7FCD}" destId="{1BF1DA5C-381A-4476-B446-E192262B5185}" srcOrd="1" destOrd="0" presId="urn:microsoft.com/office/officeart/2005/8/layout/hierarchy2"/>
    <dgm:cxn modelId="{1DFF2A3A-6D30-42A7-88E7-29771168BBA8}" type="presOf" srcId="{86ECDF20-B79B-408D-A0FB-6F2BDE86AB54}" destId="{4F358BCD-87D2-478B-913B-5851EE03E918}" srcOrd="0" destOrd="0" presId="urn:microsoft.com/office/officeart/2005/8/layout/hierarchy2"/>
    <dgm:cxn modelId="{30A78CDC-1E41-4036-B31F-6E8C8D16356E}" type="presOf" srcId="{837434EB-D433-45B7-B7DD-63E528DDF88C}" destId="{C1F9BCB8-A1E2-4848-BAB6-1EA5EC2032E0}" srcOrd="0" destOrd="0" presId="urn:microsoft.com/office/officeart/2005/8/layout/hierarchy2"/>
    <dgm:cxn modelId="{55756796-6F66-4CF6-9B8C-40218064E2CD}" srcId="{358320A8-62E9-4B2E-A346-8877909D5EF5}" destId="{9CCA0FC6-5544-4DF2-96F7-D7107F1F8F90}" srcOrd="1" destOrd="0" parTransId="{86D9AD2B-035F-4EFD-844B-9E75901A28CD}" sibTransId="{87C08E09-5881-46B8-9B22-32EFE0E48B41}"/>
    <dgm:cxn modelId="{DC88CC34-D4AA-47D7-B5B9-B6A2E73C35D1}" type="presOf" srcId="{54B26F6D-BA3B-494A-81BC-FE2CBBFCAB2B}" destId="{4DA67020-2DC2-4A43-9E52-02179F9BE439}" srcOrd="1" destOrd="0" presId="urn:microsoft.com/office/officeart/2005/8/layout/hierarchy2"/>
    <dgm:cxn modelId="{1D92214D-5AC9-4456-A7D7-A351863A1C44}" srcId="{3817FFD4-92BC-429B-9D5C-E28D3290EC28}" destId="{ACF15330-65FE-4314-B95A-62D6371A445D}" srcOrd="0" destOrd="0" parTransId="{D41D5E93-2DDF-41AE-9F05-1F0CB9BA6220}" sibTransId="{D65FCB91-67F1-4DCB-8A53-A44FF7A71E88}"/>
    <dgm:cxn modelId="{B024E70C-5731-46D4-8AE9-34CAB0B2A146}" srcId="{6E8D9BEE-4C98-41BB-80E2-68CB31B609FA}" destId="{2391876D-3885-453D-9AFB-C797C53A5F0C}" srcOrd="0" destOrd="0" parTransId="{C2BCFCFB-3D61-4C94-A5FA-4D109AB008D5}" sibTransId="{2EC737D1-1D4A-435E-9C1D-984F45BD1FB7}"/>
    <dgm:cxn modelId="{8CBE4DAE-A4AF-49BC-9378-1C530C91448F}" type="presOf" srcId="{B297C1AD-DB8C-4178-A8F6-B966269F7FCD}" destId="{6F733675-43DE-4725-BBF7-F48812EC424E}" srcOrd="0" destOrd="0" presId="urn:microsoft.com/office/officeart/2005/8/layout/hierarchy2"/>
    <dgm:cxn modelId="{D4627C31-A3EC-4641-A05B-EE44A9798186}" type="presOf" srcId="{0D85EC58-1026-4881-A82A-628FACA2B17A}" destId="{E72F4687-4982-481D-AD9C-9405E901EDCE}" srcOrd="0" destOrd="0" presId="urn:microsoft.com/office/officeart/2005/8/layout/hierarchy2"/>
    <dgm:cxn modelId="{FDAF1B5D-330A-4DB6-A86C-5CCB03BE20CF}" type="presOf" srcId="{175947A4-AF6A-4539-B194-6C708EF132D0}" destId="{B939C7AB-DA9F-4335-B53B-956F203FE659}" srcOrd="0" destOrd="0" presId="urn:microsoft.com/office/officeart/2005/8/layout/hierarchy2"/>
    <dgm:cxn modelId="{9A823ED2-8D58-4542-B3B1-A61020971736}" type="presOf" srcId="{5B7CE9A6-4C28-4C85-B80A-E97AE4C97FAE}" destId="{3B91FA9C-B248-431C-8554-00527A7D99F3}" srcOrd="0" destOrd="0" presId="urn:microsoft.com/office/officeart/2005/8/layout/hierarchy2"/>
    <dgm:cxn modelId="{F9801535-9E3B-434D-B7CF-6669E4EB9958}" srcId="{6E8D9BEE-4C98-41BB-80E2-68CB31B609FA}" destId="{5B7CE9A6-4C28-4C85-B80A-E97AE4C97FAE}" srcOrd="2" destOrd="0" parTransId="{1041B658-D20F-4559-BE5E-CB55A53AB53A}" sibTransId="{85C33932-650A-44DF-BA7E-93C84D0B4A46}"/>
    <dgm:cxn modelId="{18AD0E00-7751-4FD4-A53A-41BAF67BD971}" srcId="{ACF15330-65FE-4314-B95A-62D6371A445D}" destId="{5EDC656A-9F9B-4D15-8DEF-AC5FC9121E66}" srcOrd="2" destOrd="0" parTransId="{40AFCD31-23D0-48E8-BA96-6391FDA2E06C}" sibTransId="{3551606C-5F2D-4AE7-9231-3E7DC65F6753}"/>
    <dgm:cxn modelId="{7A715252-E286-452D-898B-830FF2FFBB19}" type="presOf" srcId="{CF307E39-8009-40D9-B3B8-70270CC9B40C}" destId="{00C62195-B2F1-48BD-82CB-21222AB19EDE}" srcOrd="1" destOrd="0" presId="urn:microsoft.com/office/officeart/2005/8/layout/hierarchy2"/>
    <dgm:cxn modelId="{0E00582C-30D6-4971-B6B5-B27C2759368A}" type="presOf" srcId="{AFEF5777-48E0-480E-9636-EDF1AAAEC6A7}" destId="{154A69DA-5D3F-438E-B683-7AF668AABD33}" srcOrd="1" destOrd="0" presId="urn:microsoft.com/office/officeart/2005/8/layout/hierarchy2"/>
    <dgm:cxn modelId="{03E95E2C-EF4A-498A-A351-09BA79852132}" type="presOf" srcId="{186CA8B9-C163-49A9-BE11-3388F918D7D9}" destId="{44257C31-4932-46CE-83DB-5EDD9CB2D563}" srcOrd="0" destOrd="0" presId="urn:microsoft.com/office/officeart/2005/8/layout/hierarchy2"/>
    <dgm:cxn modelId="{099FE777-1B64-4AAF-92D2-661F457DED95}" type="presOf" srcId="{5A9B1B32-591C-4262-A496-38E42F8D30F9}" destId="{3D9F3FA0-8084-4389-B4BA-DCDCF81EDFC6}" srcOrd="0" destOrd="0" presId="urn:microsoft.com/office/officeart/2005/8/layout/hierarchy2"/>
    <dgm:cxn modelId="{3EA71F0E-80E8-4039-B521-C32C2E703EEA}" srcId="{F6F3CAE4-3A35-493F-B881-AF3CC63AABDC}" destId="{84831708-8364-4DA4-B0D7-D52ABC79BF35}" srcOrd="1" destOrd="0" parTransId="{A69FD3E8-7145-4B60-930E-67007350062A}" sibTransId="{77C62F49-B579-45CF-A2B1-307B3EA707C1}"/>
    <dgm:cxn modelId="{8721ECFB-5EA8-49A9-B9D6-EE31F7AE96F1}" type="presOf" srcId="{B2648713-BB60-4AF7-83DF-75BB76DDB774}" destId="{AB4D75AD-D3C0-4AD7-BAF9-A48D807B3EBD}" srcOrd="1" destOrd="0" presId="urn:microsoft.com/office/officeart/2005/8/layout/hierarchy2"/>
    <dgm:cxn modelId="{ABD9ED54-0049-4059-A99B-2CAA38174BEF}" type="presOf" srcId="{5EDC656A-9F9B-4D15-8DEF-AC5FC9121E66}" destId="{56FE3D96-AEC3-49D1-BFC3-81280C5E7BA8}" srcOrd="0" destOrd="0" presId="urn:microsoft.com/office/officeart/2005/8/layout/hierarchy2"/>
    <dgm:cxn modelId="{656FE73A-FB6E-4C5E-A5F1-A76CE285D5AC}" type="presOf" srcId="{DF1D739C-8B43-4056-B70E-EF733741D097}" destId="{61CED964-AB26-43F7-A937-C58456B6F26B}" srcOrd="0" destOrd="0" presId="urn:microsoft.com/office/officeart/2005/8/layout/hierarchy2"/>
    <dgm:cxn modelId="{000D03DD-CCF3-480E-9F4A-222DF52298BE}" type="presOf" srcId="{86D9AD2B-035F-4EFD-844B-9E75901A28CD}" destId="{E5278FF0-1433-4A26-BB0C-9E9DFF7A208D}" srcOrd="1" destOrd="0" presId="urn:microsoft.com/office/officeart/2005/8/layout/hierarchy2"/>
    <dgm:cxn modelId="{D9F78742-51B7-4959-A160-7305841EDE5C}" srcId="{F6F3CAE4-3A35-493F-B881-AF3CC63AABDC}" destId="{EA24F6E8-86E1-4C6B-8581-A82148996BA0}" srcOrd="2" destOrd="0" parTransId="{B2648713-BB60-4AF7-83DF-75BB76DDB774}" sibTransId="{3365B6A1-FC68-4B10-8DBF-308460BD9184}"/>
    <dgm:cxn modelId="{E940AFD8-1DF4-4ACF-A4D9-851CCA20F1F5}" type="presOf" srcId="{3CF49D47-E0EF-4275-A411-719D0BD1CCDE}" destId="{62F91262-B1B2-4F55-AFC2-B213F1F88587}" srcOrd="0" destOrd="0" presId="urn:microsoft.com/office/officeart/2005/8/layout/hierarchy2"/>
    <dgm:cxn modelId="{DF5BFE3F-9A3B-4A3F-8A4E-CA4A7302BD74}" srcId="{8CFE08C8-05BA-4376-868C-E5B5B52F2754}" destId="{F6F3CAE4-3A35-493F-B881-AF3CC63AABDC}" srcOrd="0" destOrd="0" parTransId="{AFEF5777-48E0-480E-9636-EDF1AAAEC6A7}" sibTransId="{C78D19C4-6F14-464C-81DC-AEFFD935953A}"/>
    <dgm:cxn modelId="{07C6A27C-15CD-436D-953C-BE729358CBF9}" srcId="{9CCA0FC6-5544-4DF2-96F7-D7107F1F8F90}" destId="{EC23D8C4-B484-45E7-A563-62F397B0C84C}" srcOrd="0" destOrd="0" parTransId="{B297C1AD-DB8C-4178-A8F6-B966269F7FCD}" sibTransId="{48D11922-3CFC-44E6-9FEE-D0E6557AECE7}"/>
    <dgm:cxn modelId="{A5D0B4B3-E146-4D19-965A-2D546E49122E}" type="presOf" srcId="{86ECDF20-B79B-408D-A0FB-6F2BDE86AB54}" destId="{10B967A3-500C-4B9E-891F-FF92D71D7568}" srcOrd="1" destOrd="0" presId="urn:microsoft.com/office/officeart/2005/8/layout/hierarchy2"/>
    <dgm:cxn modelId="{3AB7C997-1D22-46B5-BD8D-F44DC77FCAA0}" type="presOf" srcId="{40AFCD31-23D0-48E8-BA96-6391FDA2E06C}" destId="{C1E3B3B0-1B49-4C55-8FE7-D622CF81452A}" srcOrd="1" destOrd="0" presId="urn:microsoft.com/office/officeart/2005/8/layout/hierarchy2"/>
    <dgm:cxn modelId="{57A36275-EB84-4A62-8F47-2CA994919972}" type="presOf" srcId="{A5636060-23D9-4CA8-AF1A-DDE7EF180ADA}" destId="{89031A6A-7B88-4834-9407-C1010D93E9E6}" srcOrd="0" destOrd="0" presId="urn:microsoft.com/office/officeart/2005/8/layout/hierarchy2"/>
    <dgm:cxn modelId="{AE62EB99-9B3D-47AA-A651-75B3CD233B3E}" type="presOf" srcId="{A69FD3E8-7145-4B60-930E-67007350062A}" destId="{E799F12A-6091-41C3-A53E-94E8A044CB2D}" srcOrd="0" destOrd="0" presId="urn:microsoft.com/office/officeart/2005/8/layout/hierarchy2"/>
    <dgm:cxn modelId="{529987FF-4184-4C50-9FC2-329D3EFA18C2}" type="presOf" srcId="{EC23D8C4-B484-45E7-A563-62F397B0C84C}" destId="{1B8DC0C8-2AF3-4B45-B736-B93679D6FC1E}" srcOrd="0" destOrd="0" presId="urn:microsoft.com/office/officeart/2005/8/layout/hierarchy2"/>
    <dgm:cxn modelId="{41F74AF9-BC5C-45E2-993F-7DEFB3A7DAA6}" type="presOf" srcId="{6E8D9BEE-4C98-41BB-80E2-68CB31B609FA}" destId="{059CFA27-26AB-434E-93BA-AD792CA652A4}" srcOrd="0" destOrd="0" presId="urn:microsoft.com/office/officeart/2005/8/layout/hierarchy2"/>
    <dgm:cxn modelId="{8C669B6B-EE9A-4999-BFB4-62C1069A734A}" type="presOf" srcId="{C2BCFCFB-3D61-4C94-A5FA-4D109AB008D5}" destId="{D98BA060-13AF-4E7F-81DB-01D47E5B5CD3}" srcOrd="1" destOrd="0" presId="urn:microsoft.com/office/officeart/2005/8/layout/hierarchy2"/>
    <dgm:cxn modelId="{7FD0F187-466F-4E53-84D8-1DCB1D347E97}" type="presOf" srcId="{9CCA0FC6-5544-4DF2-96F7-D7107F1F8F90}" destId="{24061974-C1AD-48FC-8018-15D0C6F539A2}" srcOrd="0" destOrd="0" presId="urn:microsoft.com/office/officeart/2005/8/layout/hierarchy2"/>
    <dgm:cxn modelId="{AEABDB7C-E7C1-4544-95EF-A18B80D03489}" srcId="{3817FFD4-92BC-429B-9D5C-E28D3290EC28}" destId="{358320A8-62E9-4B2E-A346-8877909D5EF5}" srcOrd="1" destOrd="0" parTransId="{BDC9F546-9CE5-43BA-9496-CB66F6682340}" sibTransId="{2E83EDF0-D303-471F-9B01-1B359EEC811B}"/>
    <dgm:cxn modelId="{E2C9C531-D3BE-4554-BB29-457A2E6B194C}" type="presOf" srcId="{2855BD18-92B8-4F71-838F-E5375DC6B28A}" destId="{E8A89349-4A71-43FB-B07B-188D9BBF5873}" srcOrd="0" destOrd="0" presId="urn:microsoft.com/office/officeart/2005/8/layout/hierarchy2"/>
    <dgm:cxn modelId="{A4D09457-C702-4D07-99F9-99C81FD74E77}" type="presOf" srcId="{BDBC3580-086F-4303-B15B-69A00EAD128F}" destId="{6358EFF1-4E88-4025-9BB2-06A82291B0BC}" srcOrd="1" destOrd="0" presId="urn:microsoft.com/office/officeart/2005/8/layout/hierarchy2"/>
    <dgm:cxn modelId="{D39B2039-7C99-40BE-B39C-674956DCE3A7}" type="presOf" srcId="{1041B658-D20F-4559-BE5E-CB55A53AB53A}" destId="{DA0C566C-05DF-45AE-B722-469D37C41D8E}" srcOrd="0" destOrd="0" presId="urn:microsoft.com/office/officeart/2005/8/layout/hierarchy2"/>
    <dgm:cxn modelId="{DE2076A4-31DC-4B50-9839-664495BAB5EC}" type="presOf" srcId="{3CF49D47-E0EF-4275-A411-719D0BD1CCDE}" destId="{BB831E1A-1245-4389-B0C6-8D4B7ACD55DE}" srcOrd="1" destOrd="0" presId="urn:microsoft.com/office/officeart/2005/8/layout/hierarchy2"/>
    <dgm:cxn modelId="{FA43CBB5-BF3A-47A9-AA56-73A3CEBB84B8}" type="presOf" srcId="{B394133E-E961-489F-BE3C-BC9FFDFF6C8A}" destId="{2E3517F8-890B-41BF-B052-23B78253641C}" srcOrd="0" destOrd="0" presId="urn:microsoft.com/office/officeart/2005/8/layout/hierarchy2"/>
    <dgm:cxn modelId="{26B0E391-D851-44D2-872F-27DA12308BDC}" type="presOf" srcId="{A5636060-23D9-4CA8-AF1A-DDE7EF180ADA}" destId="{81E831B9-C9A7-4743-8F6E-DFCE432C6D18}" srcOrd="1" destOrd="0" presId="urn:microsoft.com/office/officeart/2005/8/layout/hierarchy2"/>
    <dgm:cxn modelId="{F61C53E9-12B1-46CA-8B0A-8B69B1D7BF97}" type="presOf" srcId="{211C05ED-505D-4C81-BA01-FC259E3DB20A}" destId="{0CD6A4ED-FE5D-46C5-9AE6-9907109FE682}" srcOrd="1" destOrd="0" presId="urn:microsoft.com/office/officeart/2005/8/layout/hierarchy2"/>
    <dgm:cxn modelId="{EB6E3180-D8EF-4038-AF1E-A6FCA5E5738A}" type="presOf" srcId="{40AFCD31-23D0-48E8-BA96-6391FDA2E06C}" destId="{E1DEE323-1454-48C5-B84B-49FE6D328EDF}" srcOrd="0" destOrd="0" presId="urn:microsoft.com/office/officeart/2005/8/layout/hierarchy2"/>
    <dgm:cxn modelId="{8FC6B10A-E16D-45AB-B867-18EF251BD99C}" type="presOf" srcId="{3817FFD4-92BC-429B-9D5C-E28D3290EC28}" destId="{2F76A30D-067E-4B55-990E-ED50FA1F33C2}" srcOrd="0" destOrd="0" presId="urn:microsoft.com/office/officeart/2005/8/layout/hierarchy2"/>
    <dgm:cxn modelId="{F964EEEF-BF7B-445B-8B94-471C6D125F1B}" type="presOf" srcId="{F6F3CAE4-3A35-493F-B881-AF3CC63AABDC}" destId="{FC7EC6BD-FB0F-400A-AF28-068DCABA831E}" srcOrd="0" destOrd="0" presId="urn:microsoft.com/office/officeart/2005/8/layout/hierarchy2"/>
    <dgm:cxn modelId="{2A263FFA-BD54-42DE-906B-56A66D005B94}" srcId="{ACF15330-65FE-4314-B95A-62D6371A445D}" destId="{5A9B1B32-591C-4262-A496-38E42F8D30F9}" srcOrd="1" destOrd="0" parTransId="{A5636060-23D9-4CA8-AF1A-DDE7EF180ADA}" sibTransId="{736A2C2F-9C69-4F87-AA0A-37BF23E0A6EF}"/>
    <dgm:cxn modelId="{82B9C448-47FE-4596-A55E-25EA99855385}" type="presOf" srcId="{067C0E6E-AA87-4A49-A01A-69CB56F9C57E}" destId="{72854697-3F01-4AE2-8AEC-88157CA58899}" srcOrd="0" destOrd="0" presId="urn:microsoft.com/office/officeart/2005/8/layout/hierarchy2"/>
    <dgm:cxn modelId="{20B7FD0F-3D35-4623-8868-68260D1AB859}" type="presOf" srcId="{175947A4-AF6A-4539-B194-6C708EF132D0}" destId="{5DE4751A-679A-4E54-98C4-B68D07F74E0E}" srcOrd="1" destOrd="0" presId="urn:microsoft.com/office/officeart/2005/8/layout/hierarchy2"/>
    <dgm:cxn modelId="{8C69E0B6-37B7-4D22-905A-D20A5992F492}" type="presOf" srcId="{C2BCFCFB-3D61-4C94-A5FA-4D109AB008D5}" destId="{38C10967-EDAF-4590-B1A0-ECDBC6A332D4}" srcOrd="0" destOrd="0" presId="urn:microsoft.com/office/officeart/2005/8/layout/hierarchy2"/>
    <dgm:cxn modelId="{3E70F884-9CFF-4B8A-9E3F-F493B0E79C75}" srcId="{5EDC656A-9F9B-4D15-8DEF-AC5FC9121E66}" destId="{6E8D9BEE-4C98-41BB-80E2-68CB31B609FA}" srcOrd="0" destOrd="0" parTransId="{272279F9-84D3-4646-9722-57B7F05B4A9C}" sibTransId="{573DFB0A-C374-4E14-A41B-5253C1AF817C}"/>
    <dgm:cxn modelId="{978A4418-0FAA-4506-9B14-15301D301264}" type="presOf" srcId="{54B26F6D-BA3B-494A-81BC-FE2CBBFCAB2B}" destId="{9A9B2F8E-A3B1-4BF8-B98D-CAE9C28CC80A}" srcOrd="0" destOrd="0" presId="urn:microsoft.com/office/officeart/2005/8/layout/hierarchy2"/>
    <dgm:cxn modelId="{77DC32A8-0DE1-42EE-A509-4363930C30F2}" type="presOf" srcId="{B394133E-E961-489F-BE3C-BC9FFDFF6C8A}" destId="{ACC87846-4D89-411A-9046-1F9E158C13CD}" srcOrd="1" destOrd="0" presId="urn:microsoft.com/office/officeart/2005/8/layout/hierarchy2"/>
    <dgm:cxn modelId="{B4C73C98-584D-4EAF-9E22-B865EC9BD576}" type="presOf" srcId="{86D9AD2B-035F-4EFD-844B-9E75901A28CD}" destId="{9FCED857-4673-471D-BFBB-D0F637F16CA9}" srcOrd="0" destOrd="0" presId="urn:microsoft.com/office/officeart/2005/8/layout/hierarchy2"/>
    <dgm:cxn modelId="{768B4E72-94D1-411C-8FA3-381FB3CAB204}" type="presOf" srcId="{358320A8-62E9-4B2E-A346-8877909D5EF5}" destId="{13D93B42-3A00-4EA4-B332-EA8DB3DCF9AF}" srcOrd="0" destOrd="0" presId="urn:microsoft.com/office/officeart/2005/8/layout/hierarchy2"/>
    <dgm:cxn modelId="{E1F6557E-836E-4D9B-8FAC-B4BA876B1692}" type="presOf" srcId="{A69FD3E8-7145-4B60-930E-67007350062A}" destId="{B6ADE855-8993-4D38-92C1-7FF6AE019360}" srcOrd="1" destOrd="0" presId="urn:microsoft.com/office/officeart/2005/8/layout/hierarchy2"/>
    <dgm:cxn modelId="{A8E68C23-075C-47AB-A2D5-34C7B19A7C82}" type="presOf" srcId="{211C05ED-505D-4C81-BA01-FC259E3DB20A}" destId="{97ABA91D-E3CF-45A4-BE9A-B73D0A6665CB}" srcOrd="0" destOrd="0" presId="urn:microsoft.com/office/officeart/2005/8/layout/hierarchy2"/>
    <dgm:cxn modelId="{28B705C1-4B97-4547-B52F-F553CE5A2E9C}" srcId="{6E8D9BEE-4C98-41BB-80E2-68CB31B609FA}" destId="{00036545-A5D8-4718-B8AC-490BD7CFB668}" srcOrd="1" destOrd="0" parTransId="{86ECDF20-B79B-408D-A0FB-6F2BDE86AB54}" sibTransId="{09E28EF6-70A6-492B-B29F-94F9157C181F}"/>
    <dgm:cxn modelId="{292CEE1C-FD41-4186-8E59-250DF3B597AE}" type="presOf" srcId="{B2648713-BB60-4AF7-83DF-75BB76DDB774}" destId="{3F54FA9F-6C46-4E40-96BC-20BCB18AFDA6}" srcOrd="0" destOrd="0" presId="urn:microsoft.com/office/officeart/2005/8/layout/hierarchy2"/>
    <dgm:cxn modelId="{64662DFF-24DE-4C12-870C-1E0CA154789F}" type="presOf" srcId="{272279F9-84D3-4646-9722-57B7F05B4A9C}" destId="{D29983CA-B36C-4AAA-8D1A-D963890792E2}" srcOrd="1" destOrd="0" presId="urn:microsoft.com/office/officeart/2005/8/layout/hierarchy2"/>
    <dgm:cxn modelId="{3B66BE60-DC4F-4FA5-8209-A0B4150C23A7}" type="presOf" srcId="{1041B658-D20F-4559-BE5E-CB55A53AB53A}" destId="{72878E14-01AA-4097-A081-2C7EBC414B23}" srcOrd="1" destOrd="0" presId="urn:microsoft.com/office/officeart/2005/8/layout/hierarchy2"/>
    <dgm:cxn modelId="{9DCBFCA3-E544-4452-A813-4D65310C4718}" srcId="{358320A8-62E9-4B2E-A346-8877909D5EF5}" destId="{8CFE08C8-05BA-4376-868C-E5B5B52F2754}" srcOrd="2" destOrd="0" parTransId="{CF307E39-8009-40D9-B3B8-70270CC9B40C}" sibTransId="{DB9890B2-84D5-4938-BB66-D86EF47AEB98}"/>
    <dgm:cxn modelId="{85939E4F-7B15-4301-B8CB-943749FB1487}" type="presOf" srcId="{ACF15330-65FE-4314-B95A-62D6371A445D}" destId="{0C91637B-7EFB-47F9-865C-68237FBA03EA}" srcOrd="0" destOrd="0" presId="urn:microsoft.com/office/officeart/2005/8/layout/hierarchy2"/>
    <dgm:cxn modelId="{894F80E6-D07F-458B-B68D-752A547139D5}" type="presOf" srcId="{2391876D-3885-453D-9AFB-C797C53A5F0C}" destId="{BBD76E79-1769-4E7D-A3E4-B664CFC361F8}" srcOrd="0" destOrd="0" presId="urn:microsoft.com/office/officeart/2005/8/layout/hierarchy2"/>
    <dgm:cxn modelId="{A0CA5343-D7C4-463E-9EA6-529EC7CAC9F1}" srcId="{F6F3CAE4-3A35-493F-B881-AF3CC63AABDC}" destId="{5DAEEF98-563A-44E9-85A6-9C5E1AC42286}" srcOrd="0" destOrd="0" parTransId="{54B26F6D-BA3B-494A-81BC-FE2CBBFCAB2B}" sibTransId="{E98C65E0-9961-4ED3-A7FF-14E8C07358BE}"/>
    <dgm:cxn modelId="{8CB8E085-2EFC-4331-ADBF-B2F8F5B37677}" type="presOf" srcId="{84831708-8364-4DA4-B0D7-D52ABC79BF35}" destId="{AF876799-0FDA-4604-BA8F-D5215EAB7E8E}" srcOrd="0" destOrd="0" presId="urn:microsoft.com/office/officeart/2005/8/layout/hierarchy2"/>
    <dgm:cxn modelId="{5D46DC98-B2D7-4961-BF35-1B6F71EEF539}" type="presOf" srcId="{BDBC3580-086F-4303-B15B-69A00EAD128F}" destId="{EF57AC22-5363-47F3-8319-F881B6814175}" srcOrd="0" destOrd="0" presId="urn:microsoft.com/office/officeart/2005/8/layout/hierarchy2"/>
    <dgm:cxn modelId="{81FF8606-F7E7-4C87-8074-CFE74684A350}" type="presOf" srcId="{AFEF5777-48E0-480E-9636-EDF1AAAEC6A7}" destId="{280CC3F3-72BE-41F5-A6D2-343050CC7D43}" srcOrd="0" destOrd="0" presId="urn:microsoft.com/office/officeart/2005/8/layout/hierarchy2"/>
    <dgm:cxn modelId="{F6F2F146-540E-43B2-AF0A-66C4A3ECEF40}" type="presOf" srcId="{CF307E39-8009-40D9-B3B8-70270CC9B40C}" destId="{0D07F44A-57D2-4F2F-AEDE-DE49774DEE7F}" srcOrd="0" destOrd="0" presId="urn:microsoft.com/office/officeart/2005/8/layout/hierarchy2"/>
    <dgm:cxn modelId="{9891AB31-ED06-4F25-915C-5770859C34F1}" srcId="{ACF15330-65FE-4314-B95A-62D6371A445D}" destId="{186CA8B9-C163-49A9-BE11-3388F918D7D9}" srcOrd="0" destOrd="0" parTransId="{3CF49D47-E0EF-4275-A411-719D0BD1CCDE}" sibTransId="{46E47369-413D-4C25-A28C-9441C10E7BF7}"/>
    <dgm:cxn modelId="{5BB52212-D259-4323-BE5B-5C2470A2FE46}" type="presOf" srcId="{9ED1147F-63EE-4B86-A6A7-9CF9F50023F7}" destId="{C890A5B8-021D-4C6B-9994-8DE0D4F7CA70}" srcOrd="0" destOrd="0" presId="urn:microsoft.com/office/officeart/2005/8/layout/hierarchy2"/>
    <dgm:cxn modelId="{3C84F349-87D4-4BBE-B074-249B578193DB}" srcId="{5A9B1B32-591C-4262-A496-38E42F8D30F9}" destId="{DF1D739C-8B43-4056-B70E-EF733741D097}" srcOrd="0" destOrd="0" parTransId="{B394133E-E961-489F-BE3C-BC9FFDFF6C8A}" sibTransId="{674D2257-1905-4589-87A5-7A32316EFBCE}"/>
    <dgm:cxn modelId="{B1E6F81D-B423-43BA-94B8-336125E210F3}" type="presOf" srcId="{5DAEEF98-563A-44E9-85A6-9C5E1AC42286}" destId="{F6A0B941-9B1D-4C32-80F3-5AF1AFCFDCAB}" srcOrd="0" destOrd="0" presId="urn:microsoft.com/office/officeart/2005/8/layout/hierarchy2"/>
    <dgm:cxn modelId="{121A32AF-723A-413B-BBB2-A21C23670E59}" type="presOf" srcId="{272279F9-84D3-4646-9722-57B7F05B4A9C}" destId="{81800F92-D85B-4384-BD08-9A3C50C830ED}" srcOrd="0" destOrd="0" presId="urn:microsoft.com/office/officeart/2005/8/layout/hierarchy2"/>
    <dgm:cxn modelId="{8A58A4F2-2352-4F16-B780-D3DC127135AF}" type="presOf" srcId="{EA24F6E8-86E1-4C6B-8581-A82148996BA0}" destId="{DD6E0BB6-FE48-4FBF-8E57-4EC282CBE885}" srcOrd="0" destOrd="0" presId="urn:microsoft.com/office/officeart/2005/8/layout/hierarchy2"/>
    <dgm:cxn modelId="{3B30B34D-14D4-47E5-9AA9-62C2218127B6}" type="presOf" srcId="{067C0E6E-AA87-4A49-A01A-69CB56F9C57E}" destId="{B084D66F-2B6A-4675-B2A4-C02506067EB8}" srcOrd="1" destOrd="0" presId="urn:microsoft.com/office/officeart/2005/8/layout/hierarchy2"/>
    <dgm:cxn modelId="{30CBF6D7-F0EE-44FA-8B50-EC5BFF1AEEE4}" type="presParOf" srcId="{2F76A30D-067E-4B55-990E-ED50FA1F33C2}" destId="{2DABD6A0-6287-49F8-AC27-B7F1B2835979}" srcOrd="0" destOrd="0" presId="urn:microsoft.com/office/officeart/2005/8/layout/hierarchy2"/>
    <dgm:cxn modelId="{21E643E1-4DF6-4B1A-AC99-41F42BB1DE0B}" type="presParOf" srcId="{2DABD6A0-6287-49F8-AC27-B7F1B2835979}" destId="{0C91637B-7EFB-47F9-865C-68237FBA03EA}" srcOrd="0" destOrd="0" presId="urn:microsoft.com/office/officeart/2005/8/layout/hierarchy2"/>
    <dgm:cxn modelId="{55DC9C93-CA2C-4F00-91FD-C1205D0F91B4}" type="presParOf" srcId="{2DABD6A0-6287-49F8-AC27-B7F1B2835979}" destId="{BBFC9616-0AFE-43EE-907A-B0C867C31BA4}" srcOrd="1" destOrd="0" presId="urn:microsoft.com/office/officeart/2005/8/layout/hierarchy2"/>
    <dgm:cxn modelId="{20B1A231-C5BD-411A-B1B1-93087BDFF0A9}" type="presParOf" srcId="{BBFC9616-0AFE-43EE-907A-B0C867C31BA4}" destId="{62F91262-B1B2-4F55-AFC2-B213F1F88587}" srcOrd="0" destOrd="0" presId="urn:microsoft.com/office/officeart/2005/8/layout/hierarchy2"/>
    <dgm:cxn modelId="{BEA727F8-BA88-448C-AC81-A680DCF128B2}" type="presParOf" srcId="{62F91262-B1B2-4F55-AFC2-B213F1F88587}" destId="{BB831E1A-1245-4389-B0C6-8D4B7ACD55DE}" srcOrd="0" destOrd="0" presId="urn:microsoft.com/office/officeart/2005/8/layout/hierarchy2"/>
    <dgm:cxn modelId="{FA9008BD-56E8-4D2C-8B6C-849836576FF7}" type="presParOf" srcId="{BBFC9616-0AFE-43EE-907A-B0C867C31BA4}" destId="{6680C250-5FB3-4C9E-80E4-4D9140D90B79}" srcOrd="1" destOrd="0" presId="urn:microsoft.com/office/officeart/2005/8/layout/hierarchy2"/>
    <dgm:cxn modelId="{FC389119-24DF-4CEC-858A-E37CD01E0BAA}" type="presParOf" srcId="{6680C250-5FB3-4C9E-80E4-4D9140D90B79}" destId="{44257C31-4932-46CE-83DB-5EDD9CB2D563}" srcOrd="0" destOrd="0" presId="urn:microsoft.com/office/officeart/2005/8/layout/hierarchy2"/>
    <dgm:cxn modelId="{FAE78AAA-1987-4A24-AD6B-EA986FE23788}" type="presParOf" srcId="{6680C250-5FB3-4C9E-80E4-4D9140D90B79}" destId="{74DD3CE6-145C-4D74-BA07-AC1A83E22C28}" srcOrd="1" destOrd="0" presId="urn:microsoft.com/office/officeart/2005/8/layout/hierarchy2"/>
    <dgm:cxn modelId="{9DDF1363-0F37-4C23-90B6-A0A2FB29037B}" type="presParOf" srcId="{74DD3CE6-145C-4D74-BA07-AC1A83E22C28}" destId="{72854697-3F01-4AE2-8AEC-88157CA58899}" srcOrd="0" destOrd="0" presId="urn:microsoft.com/office/officeart/2005/8/layout/hierarchy2"/>
    <dgm:cxn modelId="{13E65D95-D7E9-48A3-AA61-3239B025E574}" type="presParOf" srcId="{72854697-3F01-4AE2-8AEC-88157CA58899}" destId="{B084D66F-2B6A-4675-B2A4-C02506067EB8}" srcOrd="0" destOrd="0" presId="urn:microsoft.com/office/officeart/2005/8/layout/hierarchy2"/>
    <dgm:cxn modelId="{1D586CD8-E361-4780-88C5-D5E67C99732E}" type="presParOf" srcId="{74DD3CE6-145C-4D74-BA07-AC1A83E22C28}" destId="{30EF81FB-0F7F-48F3-BDB2-332C5A54CDEC}" srcOrd="1" destOrd="0" presId="urn:microsoft.com/office/officeart/2005/8/layout/hierarchy2"/>
    <dgm:cxn modelId="{6455CC5F-416C-4D04-9152-198BE5DB933A}" type="presParOf" srcId="{30EF81FB-0F7F-48F3-BDB2-332C5A54CDEC}" destId="{E72F4687-4982-481D-AD9C-9405E901EDCE}" srcOrd="0" destOrd="0" presId="urn:microsoft.com/office/officeart/2005/8/layout/hierarchy2"/>
    <dgm:cxn modelId="{1FC7DB5F-D4C0-4177-93EE-1744797B98E5}" type="presParOf" srcId="{30EF81FB-0F7F-48F3-BDB2-332C5A54CDEC}" destId="{6D93104D-6A27-4E15-8F55-14C437B8F595}" srcOrd="1" destOrd="0" presId="urn:microsoft.com/office/officeart/2005/8/layout/hierarchy2"/>
    <dgm:cxn modelId="{72F948A9-0DDC-48E0-9561-E3CB37E26B2B}" type="presParOf" srcId="{74DD3CE6-145C-4D74-BA07-AC1A83E22C28}" destId="{97ABA91D-E3CF-45A4-BE9A-B73D0A6665CB}" srcOrd="2" destOrd="0" presId="urn:microsoft.com/office/officeart/2005/8/layout/hierarchy2"/>
    <dgm:cxn modelId="{A0499615-1719-49E6-854A-321CB0B8B228}" type="presParOf" srcId="{97ABA91D-E3CF-45A4-BE9A-B73D0A6665CB}" destId="{0CD6A4ED-FE5D-46C5-9AE6-9907109FE682}" srcOrd="0" destOrd="0" presId="urn:microsoft.com/office/officeart/2005/8/layout/hierarchy2"/>
    <dgm:cxn modelId="{1FB2ADAC-676E-40D4-A491-51D4873281E3}" type="presParOf" srcId="{74DD3CE6-145C-4D74-BA07-AC1A83E22C28}" destId="{D9F01CC8-A951-45CB-934A-FE7DE63E0DBB}" srcOrd="3" destOrd="0" presId="urn:microsoft.com/office/officeart/2005/8/layout/hierarchy2"/>
    <dgm:cxn modelId="{4C6F315C-EDD6-451C-B4D2-8402AD233176}" type="presParOf" srcId="{D9F01CC8-A951-45CB-934A-FE7DE63E0DBB}" destId="{C1F9BCB8-A1E2-4848-BAB6-1EA5EC2032E0}" srcOrd="0" destOrd="0" presId="urn:microsoft.com/office/officeart/2005/8/layout/hierarchy2"/>
    <dgm:cxn modelId="{72144FAC-670F-4257-9824-A6EB58104106}" type="presParOf" srcId="{D9F01CC8-A951-45CB-934A-FE7DE63E0DBB}" destId="{B4F71A10-2CE3-4241-8E53-762486F7AB9C}" srcOrd="1" destOrd="0" presId="urn:microsoft.com/office/officeart/2005/8/layout/hierarchy2"/>
    <dgm:cxn modelId="{17C3DF62-F09D-403C-AB10-1143854A3B73}" type="presParOf" srcId="{BBFC9616-0AFE-43EE-907A-B0C867C31BA4}" destId="{89031A6A-7B88-4834-9407-C1010D93E9E6}" srcOrd="2" destOrd="0" presId="urn:microsoft.com/office/officeart/2005/8/layout/hierarchy2"/>
    <dgm:cxn modelId="{3D1B7036-58CB-4C67-9091-BF9F9F2A00F6}" type="presParOf" srcId="{89031A6A-7B88-4834-9407-C1010D93E9E6}" destId="{81E831B9-C9A7-4743-8F6E-DFCE432C6D18}" srcOrd="0" destOrd="0" presId="urn:microsoft.com/office/officeart/2005/8/layout/hierarchy2"/>
    <dgm:cxn modelId="{234CAFF3-7C43-4267-BF7B-FD320AF7B79A}" type="presParOf" srcId="{BBFC9616-0AFE-43EE-907A-B0C867C31BA4}" destId="{84156FFC-CBAC-4F1B-A8DA-7B8332FF6D26}" srcOrd="3" destOrd="0" presId="urn:microsoft.com/office/officeart/2005/8/layout/hierarchy2"/>
    <dgm:cxn modelId="{16BC0A0A-304A-4B0F-B2E1-21326EF628DC}" type="presParOf" srcId="{84156FFC-CBAC-4F1B-A8DA-7B8332FF6D26}" destId="{3D9F3FA0-8084-4389-B4BA-DCDCF81EDFC6}" srcOrd="0" destOrd="0" presId="urn:microsoft.com/office/officeart/2005/8/layout/hierarchy2"/>
    <dgm:cxn modelId="{8EF938D0-569A-4198-9EC7-84A87BDF8DBD}" type="presParOf" srcId="{84156FFC-CBAC-4F1B-A8DA-7B8332FF6D26}" destId="{EDB81B04-4BED-484B-A4DF-F26459A289E2}" srcOrd="1" destOrd="0" presId="urn:microsoft.com/office/officeart/2005/8/layout/hierarchy2"/>
    <dgm:cxn modelId="{08B06099-D654-4CFD-A026-A1047C180A06}" type="presParOf" srcId="{EDB81B04-4BED-484B-A4DF-F26459A289E2}" destId="{2E3517F8-890B-41BF-B052-23B78253641C}" srcOrd="0" destOrd="0" presId="urn:microsoft.com/office/officeart/2005/8/layout/hierarchy2"/>
    <dgm:cxn modelId="{C723FD4A-4F71-4A12-B526-19366D9347F8}" type="presParOf" srcId="{2E3517F8-890B-41BF-B052-23B78253641C}" destId="{ACC87846-4D89-411A-9046-1F9E158C13CD}" srcOrd="0" destOrd="0" presId="urn:microsoft.com/office/officeart/2005/8/layout/hierarchy2"/>
    <dgm:cxn modelId="{53BFE808-0453-4DE5-9A5A-E40B17B6C532}" type="presParOf" srcId="{EDB81B04-4BED-484B-A4DF-F26459A289E2}" destId="{E68ED1B0-0FFB-4FE7-92F0-F1DC33265EB3}" srcOrd="1" destOrd="0" presId="urn:microsoft.com/office/officeart/2005/8/layout/hierarchy2"/>
    <dgm:cxn modelId="{D266D9B6-BB44-49FB-B9BB-344823F01AE8}" type="presParOf" srcId="{E68ED1B0-0FFB-4FE7-92F0-F1DC33265EB3}" destId="{61CED964-AB26-43F7-A937-C58456B6F26B}" srcOrd="0" destOrd="0" presId="urn:microsoft.com/office/officeart/2005/8/layout/hierarchy2"/>
    <dgm:cxn modelId="{CDD8F60D-06E3-4B34-BE42-EFFB143262D4}" type="presParOf" srcId="{E68ED1B0-0FFB-4FE7-92F0-F1DC33265EB3}" destId="{A2E05A7E-7EF9-4264-8351-EDB16392C15B}" srcOrd="1" destOrd="0" presId="urn:microsoft.com/office/officeart/2005/8/layout/hierarchy2"/>
    <dgm:cxn modelId="{D4604E3D-922D-4318-8C4A-A96851A554F2}" type="presParOf" srcId="{BBFC9616-0AFE-43EE-907A-B0C867C31BA4}" destId="{E1DEE323-1454-48C5-B84B-49FE6D328EDF}" srcOrd="4" destOrd="0" presId="urn:microsoft.com/office/officeart/2005/8/layout/hierarchy2"/>
    <dgm:cxn modelId="{5A413A8D-02A4-4325-A310-3951001E674C}" type="presParOf" srcId="{E1DEE323-1454-48C5-B84B-49FE6D328EDF}" destId="{C1E3B3B0-1B49-4C55-8FE7-D622CF81452A}" srcOrd="0" destOrd="0" presId="urn:microsoft.com/office/officeart/2005/8/layout/hierarchy2"/>
    <dgm:cxn modelId="{EA2272ED-C41A-49C2-B690-10AABB696E77}" type="presParOf" srcId="{BBFC9616-0AFE-43EE-907A-B0C867C31BA4}" destId="{23F64622-2C43-4A73-A9B3-632D355028FE}" srcOrd="5" destOrd="0" presId="urn:microsoft.com/office/officeart/2005/8/layout/hierarchy2"/>
    <dgm:cxn modelId="{6FCFC061-7D0A-4855-A498-17EF1899E42D}" type="presParOf" srcId="{23F64622-2C43-4A73-A9B3-632D355028FE}" destId="{56FE3D96-AEC3-49D1-BFC3-81280C5E7BA8}" srcOrd="0" destOrd="0" presId="urn:microsoft.com/office/officeart/2005/8/layout/hierarchy2"/>
    <dgm:cxn modelId="{D9E1672F-F57E-40DA-AF77-5622FC8C8910}" type="presParOf" srcId="{23F64622-2C43-4A73-A9B3-632D355028FE}" destId="{DC213448-F941-4DAA-9753-7348875786CA}" srcOrd="1" destOrd="0" presId="urn:microsoft.com/office/officeart/2005/8/layout/hierarchy2"/>
    <dgm:cxn modelId="{BE0DFC77-CB27-44D8-92E8-C19E79F8AFA2}" type="presParOf" srcId="{DC213448-F941-4DAA-9753-7348875786CA}" destId="{81800F92-D85B-4384-BD08-9A3C50C830ED}" srcOrd="0" destOrd="0" presId="urn:microsoft.com/office/officeart/2005/8/layout/hierarchy2"/>
    <dgm:cxn modelId="{FA279A48-C18E-4AB9-8243-4CFBCD6A79A2}" type="presParOf" srcId="{81800F92-D85B-4384-BD08-9A3C50C830ED}" destId="{D29983CA-B36C-4AAA-8D1A-D963890792E2}" srcOrd="0" destOrd="0" presId="urn:microsoft.com/office/officeart/2005/8/layout/hierarchy2"/>
    <dgm:cxn modelId="{93DF2D41-E8BC-4367-B2EA-2DEAC2085CC2}" type="presParOf" srcId="{DC213448-F941-4DAA-9753-7348875786CA}" destId="{FD141698-6F28-492F-AD38-211382C02E5C}" srcOrd="1" destOrd="0" presId="urn:microsoft.com/office/officeart/2005/8/layout/hierarchy2"/>
    <dgm:cxn modelId="{CE3DC52F-42B3-4945-B4FC-5A5A49ABC1E8}" type="presParOf" srcId="{FD141698-6F28-492F-AD38-211382C02E5C}" destId="{059CFA27-26AB-434E-93BA-AD792CA652A4}" srcOrd="0" destOrd="0" presId="urn:microsoft.com/office/officeart/2005/8/layout/hierarchy2"/>
    <dgm:cxn modelId="{0269A7DB-E588-43FD-8933-D4692DD3B700}" type="presParOf" srcId="{FD141698-6F28-492F-AD38-211382C02E5C}" destId="{15EDEA3C-5D38-4BA2-A80E-64B4BE4C97AB}" srcOrd="1" destOrd="0" presId="urn:microsoft.com/office/officeart/2005/8/layout/hierarchy2"/>
    <dgm:cxn modelId="{ECBD6FAD-C477-4389-9BF0-4822145FAD31}" type="presParOf" srcId="{15EDEA3C-5D38-4BA2-A80E-64B4BE4C97AB}" destId="{38C10967-EDAF-4590-B1A0-ECDBC6A332D4}" srcOrd="0" destOrd="0" presId="urn:microsoft.com/office/officeart/2005/8/layout/hierarchy2"/>
    <dgm:cxn modelId="{3B85E2F8-6644-4CC8-B4A0-901EB820F6A1}" type="presParOf" srcId="{38C10967-EDAF-4590-B1A0-ECDBC6A332D4}" destId="{D98BA060-13AF-4E7F-81DB-01D47E5B5CD3}" srcOrd="0" destOrd="0" presId="urn:microsoft.com/office/officeart/2005/8/layout/hierarchy2"/>
    <dgm:cxn modelId="{C74D42B0-5FF8-4168-ADAE-EB101358D111}" type="presParOf" srcId="{15EDEA3C-5D38-4BA2-A80E-64B4BE4C97AB}" destId="{0DD03EBE-0FC8-4CFE-839C-3A6EFE79A736}" srcOrd="1" destOrd="0" presId="urn:microsoft.com/office/officeart/2005/8/layout/hierarchy2"/>
    <dgm:cxn modelId="{323DA220-020F-4122-BB42-0A02A065FF58}" type="presParOf" srcId="{0DD03EBE-0FC8-4CFE-839C-3A6EFE79A736}" destId="{BBD76E79-1769-4E7D-A3E4-B664CFC361F8}" srcOrd="0" destOrd="0" presId="urn:microsoft.com/office/officeart/2005/8/layout/hierarchy2"/>
    <dgm:cxn modelId="{683042A0-1D5B-4991-B751-D2B802AAE038}" type="presParOf" srcId="{0DD03EBE-0FC8-4CFE-839C-3A6EFE79A736}" destId="{06DC31FB-D9FB-4B9F-895E-1AF5365C3D90}" srcOrd="1" destOrd="0" presId="urn:microsoft.com/office/officeart/2005/8/layout/hierarchy2"/>
    <dgm:cxn modelId="{E181E2B3-3515-4455-9747-FA8E0176B341}" type="presParOf" srcId="{15EDEA3C-5D38-4BA2-A80E-64B4BE4C97AB}" destId="{4F358BCD-87D2-478B-913B-5851EE03E918}" srcOrd="2" destOrd="0" presId="urn:microsoft.com/office/officeart/2005/8/layout/hierarchy2"/>
    <dgm:cxn modelId="{17F88828-48C5-46FA-93FB-D9C62C7EADEF}" type="presParOf" srcId="{4F358BCD-87D2-478B-913B-5851EE03E918}" destId="{10B967A3-500C-4B9E-891F-FF92D71D7568}" srcOrd="0" destOrd="0" presId="urn:microsoft.com/office/officeart/2005/8/layout/hierarchy2"/>
    <dgm:cxn modelId="{34E478D9-788E-49FC-A05A-A58BF00D0AC6}" type="presParOf" srcId="{15EDEA3C-5D38-4BA2-A80E-64B4BE4C97AB}" destId="{02E91E26-A70A-4A6C-B7A1-F57FF2ADC5ED}" srcOrd="3" destOrd="0" presId="urn:microsoft.com/office/officeart/2005/8/layout/hierarchy2"/>
    <dgm:cxn modelId="{954FA757-5067-48BF-89BC-2CF21FCA7104}" type="presParOf" srcId="{02E91E26-A70A-4A6C-B7A1-F57FF2ADC5ED}" destId="{D88140A3-F236-482B-8375-123767B9FAE4}" srcOrd="0" destOrd="0" presId="urn:microsoft.com/office/officeart/2005/8/layout/hierarchy2"/>
    <dgm:cxn modelId="{4136096E-1369-4D71-9BD6-2D4A9AF82C84}" type="presParOf" srcId="{02E91E26-A70A-4A6C-B7A1-F57FF2ADC5ED}" destId="{A37B8204-186F-40B4-A6CF-CEB644C6FB9B}" srcOrd="1" destOrd="0" presId="urn:microsoft.com/office/officeart/2005/8/layout/hierarchy2"/>
    <dgm:cxn modelId="{DC29F96D-AF88-4A7D-8855-B189639C23E8}" type="presParOf" srcId="{15EDEA3C-5D38-4BA2-A80E-64B4BE4C97AB}" destId="{DA0C566C-05DF-45AE-B722-469D37C41D8E}" srcOrd="4" destOrd="0" presId="urn:microsoft.com/office/officeart/2005/8/layout/hierarchy2"/>
    <dgm:cxn modelId="{69FCF991-D332-4F4B-BF05-12D43E07C5F3}" type="presParOf" srcId="{DA0C566C-05DF-45AE-B722-469D37C41D8E}" destId="{72878E14-01AA-4097-A081-2C7EBC414B23}" srcOrd="0" destOrd="0" presId="urn:microsoft.com/office/officeart/2005/8/layout/hierarchy2"/>
    <dgm:cxn modelId="{40F8FFAF-956A-42A6-B706-9F41C26975E5}" type="presParOf" srcId="{15EDEA3C-5D38-4BA2-A80E-64B4BE4C97AB}" destId="{127FA164-D124-49B0-BD86-349E05969025}" srcOrd="5" destOrd="0" presId="urn:microsoft.com/office/officeart/2005/8/layout/hierarchy2"/>
    <dgm:cxn modelId="{ABDE8B81-19A5-4676-A2CC-C16AE17D74FB}" type="presParOf" srcId="{127FA164-D124-49B0-BD86-349E05969025}" destId="{3B91FA9C-B248-431C-8554-00527A7D99F3}" srcOrd="0" destOrd="0" presId="urn:microsoft.com/office/officeart/2005/8/layout/hierarchy2"/>
    <dgm:cxn modelId="{F5EF8852-9162-4046-BC1E-5D942DEF9B83}" type="presParOf" srcId="{127FA164-D124-49B0-BD86-349E05969025}" destId="{153FD806-D252-4805-A9BF-14FECCDCE4DA}" srcOrd="1" destOrd="0" presId="urn:microsoft.com/office/officeart/2005/8/layout/hierarchy2"/>
    <dgm:cxn modelId="{5BD5AD1B-55B5-4E2A-834C-694E4B058B12}" type="presParOf" srcId="{2F76A30D-067E-4B55-990E-ED50FA1F33C2}" destId="{F4C37089-4165-48E8-AB18-930F887CFDAE}" srcOrd="1" destOrd="0" presId="urn:microsoft.com/office/officeart/2005/8/layout/hierarchy2"/>
    <dgm:cxn modelId="{B001B4A3-28E3-4890-8FEA-49AE2CD1BBDA}" type="presParOf" srcId="{F4C37089-4165-48E8-AB18-930F887CFDAE}" destId="{13D93B42-3A00-4EA4-B332-EA8DB3DCF9AF}" srcOrd="0" destOrd="0" presId="urn:microsoft.com/office/officeart/2005/8/layout/hierarchy2"/>
    <dgm:cxn modelId="{CEC12C36-5D62-4E77-96FA-E7DCA7DC3C1C}" type="presParOf" srcId="{F4C37089-4165-48E8-AB18-930F887CFDAE}" destId="{8AC8AB1A-0511-4A67-BB9B-D7B5F7635B9E}" srcOrd="1" destOrd="0" presId="urn:microsoft.com/office/officeart/2005/8/layout/hierarchy2"/>
    <dgm:cxn modelId="{CD79F04C-20B6-4539-981E-1E2EABA3E333}" type="presParOf" srcId="{8AC8AB1A-0511-4A67-BB9B-D7B5F7635B9E}" destId="{EF57AC22-5363-47F3-8319-F881B6814175}" srcOrd="0" destOrd="0" presId="urn:microsoft.com/office/officeart/2005/8/layout/hierarchy2"/>
    <dgm:cxn modelId="{B40FF61A-9E07-4E52-BB06-3E97B80B2084}" type="presParOf" srcId="{EF57AC22-5363-47F3-8319-F881B6814175}" destId="{6358EFF1-4E88-4025-9BB2-06A82291B0BC}" srcOrd="0" destOrd="0" presId="urn:microsoft.com/office/officeart/2005/8/layout/hierarchy2"/>
    <dgm:cxn modelId="{27B5CE33-7839-4221-A1BF-08396E251598}" type="presParOf" srcId="{8AC8AB1A-0511-4A67-BB9B-D7B5F7635B9E}" destId="{26F0B118-1095-4ABD-A413-3895A26D8184}" srcOrd="1" destOrd="0" presId="urn:microsoft.com/office/officeart/2005/8/layout/hierarchy2"/>
    <dgm:cxn modelId="{C99CED12-FEF4-468C-8244-684DB1367C7B}" type="presParOf" srcId="{26F0B118-1095-4ABD-A413-3895A26D8184}" destId="{E8A89349-4A71-43FB-B07B-188D9BBF5873}" srcOrd="0" destOrd="0" presId="urn:microsoft.com/office/officeart/2005/8/layout/hierarchy2"/>
    <dgm:cxn modelId="{C8E6C402-2201-4AC1-8F64-199CF59FD579}" type="presParOf" srcId="{26F0B118-1095-4ABD-A413-3895A26D8184}" destId="{57F3D71B-B12A-4AED-BCB9-841645A0F79F}" srcOrd="1" destOrd="0" presId="urn:microsoft.com/office/officeart/2005/8/layout/hierarchy2"/>
    <dgm:cxn modelId="{A127FDB4-E157-4260-B637-7248C1499D7F}" type="presParOf" srcId="{57F3D71B-B12A-4AED-BCB9-841645A0F79F}" destId="{B939C7AB-DA9F-4335-B53B-956F203FE659}" srcOrd="0" destOrd="0" presId="urn:microsoft.com/office/officeart/2005/8/layout/hierarchy2"/>
    <dgm:cxn modelId="{A2738779-3E2A-4E8F-A346-EF567B5F3BB6}" type="presParOf" srcId="{B939C7AB-DA9F-4335-B53B-956F203FE659}" destId="{5DE4751A-679A-4E54-98C4-B68D07F74E0E}" srcOrd="0" destOrd="0" presId="urn:microsoft.com/office/officeart/2005/8/layout/hierarchy2"/>
    <dgm:cxn modelId="{B60C7966-45B2-4197-B954-832FDB84B745}" type="presParOf" srcId="{57F3D71B-B12A-4AED-BCB9-841645A0F79F}" destId="{7A55BEFF-9125-44FD-9221-F8250F6F2D9A}" srcOrd="1" destOrd="0" presId="urn:microsoft.com/office/officeart/2005/8/layout/hierarchy2"/>
    <dgm:cxn modelId="{73A88301-D843-41E7-B5D3-0E2A4CF7C1CA}" type="presParOf" srcId="{7A55BEFF-9125-44FD-9221-F8250F6F2D9A}" destId="{C890A5B8-021D-4C6B-9994-8DE0D4F7CA70}" srcOrd="0" destOrd="0" presId="urn:microsoft.com/office/officeart/2005/8/layout/hierarchy2"/>
    <dgm:cxn modelId="{A31982D7-0C2C-4513-8B0F-37C6A0542787}" type="presParOf" srcId="{7A55BEFF-9125-44FD-9221-F8250F6F2D9A}" destId="{47C0619C-058F-41D6-A8CE-0A7E46499D32}" srcOrd="1" destOrd="0" presId="urn:microsoft.com/office/officeart/2005/8/layout/hierarchy2"/>
    <dgm:cxn modelId="{86000BB6-C8B3-4B8D-B1D9-667789D98941}" type="presParOf" srcId="{8AC8AB1A-0511-4A67-BB9B-D7B5F7635B9E}" destId="{9FCED857-4673-471D-BFBB-D0F637F16CA9}" srcOrd="2" destOrd="0" presId="urn:microsoft.com/office/officeart/2005/8/layout/hierarchy2"/>
    <dgm:cxn modelId="{CFF7C7D4-AD28-4BE8-8538-6ADD7FD7AFEE}" type="presParOf" srcId="{9FCED857-4673-471D-BFBB-D0F637F16CA9}" destId="{E5278FF0-1433-4A26-BB0C-9E9DFF7A208D}" srcOrd="0" destOrd="0" presId="urn:microsoft.com/office/officeart/2005/8/layout/hierarchy2"/>
    <dgm:cxn modelId="{FA454836-625C-4799-A1BA-A5CB53818601}" type="presParOf" srcId="{8AC8AB1A-0511-4A67-BB9B-D7B5F7635B9E}" destId="{7870CE77-8799-48F4-90FF-7733C88ECC86}" srcOrd="3" destOrd="0" presId="urn:microsoft.com/office/officeart/2005/8/layout/hierarchy2"/>
    <dgm:cxn modelId="{184823DA-CE2C-4F5F-B186-5A5572A7909D}" type="presParOf" srcId="{7870CE77-8799-48F4-90FF-7733C88ECC86}" destId="{24061974-C1AD-48FC-8018-15D0C6F539A2}" srcOrd="0" destOrd="0" presId="urn:microsoft.com/office/officeart/2005/8/layout/hierarchy2"/>
    <dgm:cxn modelId="{CBE34604-2499-4EDD-99D8-DB5416E48A09}" type="presParOf" srcId="{7870CE77-8799-48F4-90FF-7733C88ECC86}" destId="{46670EAF-CFA3-44CB-BBF5-5D52ADCC81FB}" srcOrd="1" destOrd="0" presId="urn:microsoft.com/office/officeart/2005/8/layout/hierarchy2"/>
    <dgm:cxn modelId="{F6748364-76E6-4716-A0D8-908344106C66}" type="presParOf" srcId="{46670EAF-CFA3-44CB-BBF5-5D52ADCC81FB}" destId="{6F733675-43DE-4725-BBF7-F48812EC424E}" srcOrd="0" destOrd="0" presId="urn:microsoft.com/office/officeart/2005/8/layout/hierarchy2"/>
    <dgm:cxn modelId="{289C01C1-E882-4E14-8C0E-781849A5D8BC}" type="presParOf" srcId="{6F733675-43DE-4725-BBF7-F48812EC424E}" destId="{1BF1DA5C-381A-4476-B446-E192262B5185}" srcOrd="0" destOrd="0" presId="urn:microsoft.com/office/officeart/2005/8/layout/hierarchy2"/>
    <dgm:cxn modelId="{46B05459-59DE-4393-937A-E8A422049EA4}" type="presParOf" srcId="{46670EAF-CFA3-44CB-BBF5-5D52ADCC81FB}" destId="{99DF65F4-6F43-4AC6-B87C-9BF400766E7D}" srcOrd="1" destOrd="0" presId="urn:microsoft.com/office/officeart/2005/8/layout/hierarchy2"/>
    <dgm:cxn modelId="{D0FEF62A-958E-4F20-9C7E-AA882F78EFD8}" type="presParOf" srcId="{99DF65F4-6F43-4AC6-B87C-9BF400766E7D}" destId="{1B8DC0C8-2AF3-4B45-B736-B93679D6FC1E}" srcOrd="0" destOrd="0" presId="urn:microsoft.com/office/officeart/2005/8/layout/hierarchy2"/>
    <dgm:cxn modelId="{8BFA37F1-B065-40EF-98A6-83510D0AB0CE}" type="presParOf" srcId="{99DF65F4-6F43-4AC6-B87C-9BF400766E7D}" destId="{566CC253-C9AA-417F-8EFF-D13CF4B75710}" srcOrd="1" destOrd="0" presId="urn:microsoft.com/office/officeart/2005/8/layout/hierarchy2"/>
    <dgm:cxn modelId="{754BA5DA-5CB7-4401-977D-F3DD21D22FD4}" type="presParOf" srcId="{8AC8AB1A-0511-4A67-BB9B-D7B5F7635B9E}" destId="{0D07F44A-57D2-4F2F-AEDE-DE49774DEE7F}" srcOrd="4" destOrd="0" presId="urn:microsoft.com/office/officeart/2005/8/layout/hierarchy2"/>
    <dgm:cxn modelId="{E2BAE536-1E1E-4786-97D3-EC6E9213365A}" type="presParOf" srcId="{0D07F44A-57D2-4F2F-AEDE-DE49774DEE7F}" destId="{00C62195-B2F1-48BD-82CB-21222AB19EDE}" srcOrd="0" destOrd="0" presId="urn:microsoft.com/office/officeart/2005/8/layout/hierarchy2"/>
    <dgm:cxn modelId="{351B3DDE-8233-4F9C-AF36-A954271E8175}" type="presParOf" srcId="{8AC8AB1A-0511-4A67-BB9B-D7B5F7635B9E}" destId="{814E279C-D358-49C5-B296-B475AED90090}" srcOrd="5" destOrd="0" presId="urn:microsoft.com/office/officeart/2005/8/layout/hierarchy2"/>
    <dgm:cxn modelId="{4EEF8666-E36B-4B0E-B29D-CEAE945AB51E}" type="presParOf" srcId="{814E279C-D358-49C5-B296-B475AED90090}" destId="{152E73CB-C495-45D2-A6A7-8CCB73676F07}" srcOrd="0" destOrd="0" presId="urn:microsoft.com/office/officeart/2005/8/layout/hierarchy2"/>
    <dgm:cxn modelId="{DD27FB06-5386-4986-8924-50A750338A7F}" type="presParOf" srcId="{814E279C-D358-49C5-B296-B475AED90090}" destId="{51F1427D-062F-46B7-8041-948A8CF8A705}" srcOrd="1" destOrd="0" presId="urn:microsoft.com/office/officeart/2005/8/layout/hierarchy2"/>
    <dgm:cxn modelId="{50C91CF7-3084-4B43-B38F-1B23BC398FF5}" type="presParOf" srcId="{51F1427D-062F-46B7-8041-948A8CF8A705}" destId="{280CC3F3-72BE-41F5-A6D2-343050CC7D43}" srcOrd="0" destOrd="0" presId="urn:microsoft.com/office/officeart/2005/8/layout/hierarchy2"/>
    <dgm:cxn modelId="{CAFDFA83-CABE-4779-9B80-9B49F3E5E8E6}" type="presParOf" srcId="{280CC3F3-72BE-41F5-A6D2-343050CC7D43}" destId="{154A69DA-5D3F-438E-B683-7AF668AABD33}" srcOrd="0" destOrd="0" presId="urn:microsoft.com/office/officeart/2005/8/layout/hierarchy2"/>
    <dgm:cxn modelId="{A0C7632B-906C-49A8-A229-3DDD1928EC1E}" type="presParOf" srcId="{51F1427D-062F-46B7-8041-948A8CF8A705}" destId="{A3613FEF-C1DF-48CE-A75D-3A431B9FCC18}" srcOrd="1" destOrd="0" presId="urn:microsoft.com/office/officeart/2005/8/layout/hierarchy2"/>
    <dgm:cxn modelId="{29D55AB6-E33A-4684-9441-1BDE107257E9}" type="presParOf" srcId="{A3613FEF-C1DF-48CE-A75D-3A431B9FCC18}" destId="{FC7EC6BD-FB0F-400A-AF28-068DCABA831E}" srcOrd="0" destOrd="0" presId="urn:microsoft.com/office/officeart/2005/8/layout/hierarchy2"/>
    <dgm:cxn modelId="{85B55A14-E993-4E11-B78A-6CEA4F16A726}" type="presParOf" srcId="{A3613FEF-C1DF-48CE-A75D-3A431B9FCC18}" destId="{0C561D85-4BC1-48AB-8E33-D6F72BC19804}" srcOrd="1" destOrd="0" presId="urn:microsoft.com/office/officeart/2005/8/layout/hierarchy2"/>
    <dgm:cxn modelId="{9E4202FB-212D-489C-AB9C-3ACB695F467F}" type="presParOf" srcId="{0C561D85-4BC1-48AB-8E33-D6F72BC19804}" destId="{9A9B2F8E-A3B1-4BF8-B98D-CAE9C28CC80A}" srcOrd="0" destOrd="0" presId="urn:microsoft.com/office/officeart/2005/8/layout/hierarchy2"/>
    <dgm:cxn modelId="{1A76D18B-4CC1-4D0A-9793-4F01F06DA4F5}" type="presParOf" srcId="{9A9B2F8E-A3B1-4BF8-B98D-CAE9C28CC80A}" destId="{4DA67020-2DC2-4A43-9E52-02179F9BE439}" srcOrd="0" destOrd="0" presId="urn:microsoft.com/office/officeart/2005/8/layout/hierarchy2"/>
    <dgm:cxn modelId="{6F13B908-05DD-41E3-9D78-E390E4A15C97}" type="presParOf" srcId="{0C561D85-4BC1-48AB-8E33-D6F72BC19804}" destId="{96D3DBA7-F643-4179-B93B-105D1ABEF41E}" srcOrd="1" destOrd="0" presId="urn:microsoft.com/office/officeart/2005/8/layout/hierarchy2"/>
    <dgm:cxn modelId="{513635CD-FED2-4692-8ED9-4DDF6834314D}" type="presParOf" srcId="{96D3DBA7-F643-4179-B93B-105D1ABEF41E}" destId="{F6A0B941-9B1D-4C32-80F3-5AF1AFCFDCAB}" srcOrd="0" destOrd="0" presId="urn:microsoft.com/office/officeart/2005/8/layout/hierarchy2"/>
    <dgm:cxn modelId="{9C78C39D-2D73-412A-90AF-C61A409A51C4}" type="presParOf" srcId="{96D3DBA7-F643-4179-B93B-105D1ABEF41E}" destId="{714CB2ED-2383-4695-B8D3-210397961F72}" srcOrd="1" destOrd="0" presId="urn:microsoft.com/office/officeart/2005/8/layout/hierarchy2"/>
    <dgm:cxn modelId="{74E200D3-DEF0-4772-AEDE-58EEED1FB570}" type="presParOf" srcId="{0C561D85-4BC1-48AB-8E33-D6F72BC19804}" destId="{E799F12A-6091-41C3-A53E-94E8A044CB2D}" srcOrd="2" destOrd="0" presId="urn:microsoft.com/office/officeart/2005/8/layout/hierarchy2"/>
    <dgm:cxn modelId="{D6E6AEB2-E971-4EC8-A7B8-6C757F208EBA}" type="presParOf" srcId="{E799F12A-6091-41C3-A53E-94E8A044CB2D}" destId="{B6ADE855-8993-4D38-92C1-7FF6AE019360}" srcOrd="0" destOrd="0" presId="urn:microsoft.com/office/officeart/2005/8/layout/hierarchy2"/>
    <dgm:cxn modelId="{5716BF05-D3AB-4BFF-AF9F-21DC372ECDD0}" type="presParOf" srcId="{0C561D85-4BC1-48AB-8E33-D6F72BC19804}" destId="{73286165-4143-40D8-A662-BA16030AA8DE}" srcOrd="3" destOrd="0" presId="urn:microsoft.com/office/officeart/2005/8/layout/hierarchy2"/>
    <dgm:cxn modelId="{7DBA58D2-C48A-4D66-8D44-3884F2108E77}" type="presParOf" srcId="{73286165-4143-40D8-A662-BA16030AA8DE}" destId="{AF876799-0FDA-4604-BA8F-D5215EAB7E8E}" srcOrd="0" destOrd="0" presId="urn:microsoft.com/office/officeart/2005/8/layout/hierarchy2"/>
    <dgm:cxn modelId="{A3C88BD3-2F9E-4732-8818-FFE9860ED0EA}" type="presParOf" srcId="{73286165-4143-40D8-A662-BA16030AA8DE}" destId="{2F3693F2-50C7-4D50-8DC5-F95E3CBAD36D}" srcOrd="1" destOrd="0" presId="urn:microsoft.com/office/officeart/2005/8/layout/hierarchy2"/>
    <dgm:cxn modelId="{C300C975-B73C-4679-B0CE-64E45015F742}" type="presParOf" srcId="{0C561D85-4BC1-48AB-8E33-D6F72BC19804}" destId="{3F54FA9F-6C46-4E40-96BC-20BCB18AFDA6}" srcOrd="4" destOrd="0" presId="urn:microsoft.com/office/officeart/2005/8/layout/hierarchy2"/>
    <dgm:cxn modelId="{FEE79E8F-4215-44E5-BCCB-2B322A4656C1}" type="presParOf" srcId="{3F54FA9F-6C46-4E40-96BC-20BCB18AFDA6}" destId="{AB4D75AD-D3C0-4AD7-BAF9-A48D807B3EBD}" srcOrd="0" destOrd="0" presId="urn:microsoft.com/office/officeart/2005/8/layout/hierarchy2"/>
    <dgm:cxn modelId="{8B4F5D1F-5C93-4EB7-8310-F55003125A89}" type="presParOf" srcId="{0C561D85-4BC1-48AB-8E33-D6F72BC19804}" destId="{B061BE7A-19E0-42C1-A5E2-AF92943D9A81}" srcOrd="5" destOrd="0" presId="urn:microsoft.com/office/officeart/2005/8/layout/hierarchy2"/>
    <dgm:cxn modelId="{B83E768E-3152-4D35-A3F3-488EBAF4AD7C}" type="presParOf" srcId="{B061BE7A-19E0-42C1-A5E2-AF92943D9A81}" destId="{DD6E0BB6-FE48-4FBF-8E57-4EC282CBE885}" srcOrd="0" destOrd="0" presId="urn:microsoft.com/office/officeart/2005/8/layout/hierarchy2"/>
    <dgm:cxn modelId="{4A48C5D7-CE75-4E40-9DCE-9F265B2D2EE8}" type="presParOf" srcId="{B061BE7A-19E0-42C1-A5E2-AF92943D9A81}" destId="{0DC182CB-0830-4E65-8A1C-D93F77D8D6C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A5ADC0-F3C5-4454-AC89-92E2CC66F40B}"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pPr rtl="1"/>
          <a:endParaRPr lang="fa-IR"/>
        </a:p>
      </dgm:t>
    </dgm:pt>
    <dgm:pt modelId="{26136EDF-4F6D-498E-95C1-FE98A13BF3E9}">
      <dgm:prSet custT="1"/>
      <dgm:spPr/>
      <dgm:t>
        <a:bodyPr/>
        <a:lstStyle/>
        <a:p>
          <a:pPr rtl="1"/>
          <a:r>
            <a:rPr lang="fa-IR" sz="1600" dirty="0" smtClean="0">
              <a:cs typeface="B Koodak" pitchFamily="2" charset="-78"/>
            </a:rPr>
            <a:t>تعداد پیامبران</a:t>
          </a:r>
          <a:endParaRPr lang="fa-IR" sz="1600" dirty="0">
            <a:cs typeface="B Koodak" pitchFamily="2" charset="-78"/>
          </a:endParaRPr>
        </a:p>
      </dgm:t>
    </dgm:pt>
    <dgm:pt modelId="{06AD8BB8-2654-4E0B-9D43-2BAE3E3DA3FE}" type="parTrans" cxnId="{04E3BF58-9510-492C-AFEA-05044A44B692}">
      <dgm:prSet/>
      <dgm:spPr/>
      <dgm:t>
        <a:bodyPr/>
        <a:lstStyle/>
        <a:p>
          <a:pPr rtl="1"/>
          <a:endParaRPr lang="fa-IR" sz="1600">
            <a:cs typeface="B Koodak" pitchFamily="2" charset="-78"/>
          </a:endParaRPr>
        </a:p>
      </dgm:t>
    </dgm:pt>
    <dgm:pt modelId="{9C8F9845-3FD5-43E8-934E-DE5C2A84BF09}" type="sibTrans" cxnId="{04E3BF58-9510-492C-AFEA-05044A44B692}">
      <dgm:prSet/>
      <dgm:spPr/>
      <dgm:t>
        <a:bodyPr/>
        <a:lstStyle/>
        <a:p>
          <a:pPr rtl="1"/>
          <a:endParaRPr lang="fa-IR" sz="1600">
            <a:cs typeface="B Koodak" pitchFamily="2" charset="-78"/>
          </a:endParaRPr>
        </a:p>
      </dgm:t>
    </dgm:pt>
    <dgm:pt modelId="{D2A688DB-E501-4ED6-BAD3-06F682359CC9}">
      <dgm:prSet custT="1"/>
      <dgm:spPr/>
      <dgm:t>
        <a:bodyPr/>
        <a:lstStyle/>
        <a:p>
          <a:pPr rtl="1"/>
          <a:r>
            <a:rPr lang="fa-IR" sz="1600" dirty="0" smtClean="0">
              <a:cs typeface="B Koodak" pitchFamily="2" charset="-78"/>
            </a:rPr>
            <a:t>از نظر عقلی </a:t>
          </a:r>
          <a:endParaRPr lang="fa-IR" sz="1600" dirty="0">
            <a:cs typeface="B Koodak" pitchFamily="2" charset="-78"/>
          </a:endParaRPr>
        </a:p>
      </dgm:t>
    </dgm:pt>
    <dgm:pt modelId="{F6F16F26-510D-4E16-957F-2AEE0C4EDCA7}" type="parTrans" cxnId="{6C076968-A843-4F47-AA5E-5F98AF0A52DE}">
      <dgm:prSet custT="1"/>
      <dgm:spPr/>
      <dgm:t>
        <a:bodyPr/>
        <a:lstStyle/>
        <a:p>
          <a:pPr rtl="1"/>
          <a:endParaRPr lang="fa-IR" sz="1600">
            <a:cs typeface="B Koodak" pitchFamily="2" charset="-78"/>
          </a:endParaRPr>
        </a:p>
      </dgm:t>
    </dgm:pt>
    <dgm:pt modelId="{27E4CD80-7A48-4754-ADB9-144B192B4F01}" type="sibTrans" cxnId="{6C076968-A843-4F47-AA5E-5F98AF0A52DE}">
      <dgm:prSet/>
      <dgm:spPr/>
      <dgm:t>
        <a:bodyPr/>
        <a:lstStyle/>
        <a:p>
          <a:pPr rtl="1"/>
          <a:endParaRPr lang="fa-IR" sz="1600">
            <a:cs typeface="B Koodak" pitchFamily="2" charset="-78"/>
          </a:endParaRPr>
        </a:p>
      </dgm:t>
    </dgm:pt>
    <dgm:pt modelId="{2C72DB00-4664-4BBF-833E-0DD08218688B}">
      <dgm:prSet custT="1"/>
      <dgm:spPr/>
      <dgm:t>
        <a:bodyPr/>
        <a:lstStyle/>
        <a:p>
          <a:pPr rtl="1"/>
          <a:r>
            <a:rPr lang="fa-IR" sz="1600" dirty="0" smtClean="0">
              <a:cs typeface="B Koodak" pitchFamily="2" charset="-78"/>
            </a:rPr>
            <a:t>قابل اثبات نیست</a:t>
          </a:r>
          <a:endParaRPr lang="fa-IR" sz="1600" dirty="0">
            <a:cs typeface="B Koodak" pitchFamily="2" charset="-78"/>
          </a:endParaRPr>
        </a:p>
      </dgm:t>
    </dgm:pt>
    <dgm:pt modelId="{B2A0ED11-5F60-436A-8A58-15B885CB2F33}" type="parTrans" cxnId="{69827634-BF8D-484D-B554-D621D1DFCBBB}">
      <dgm:prSet custT="1"/>
      <dgm:spPr/>
      <dgm:t>
        <a:bodyPr/>
        <a:lstStyle/>
        <a:p>
          <a:pPr rtl="1"/>
          <a:endParaRPr lang="fa-IR" sz="1600">
            <a:cs typeface="B Koodak" pitchFamily="2" charset="-78"/>
          </a:endParaRPr>
        </a:p>
      </dgm:t>
    </dgm:pt>
    <dgm:pt modelId="{C10210B3-D26E-417E-8582-F6A4F2DD3A05}" type="sibTrans" cxnId="{69827634-BF8D-484D-B554-D621D1DFCBBB}">
      <dgm:prSet/>
      <dgm:spPr/>
      <dgm:t>
        <a:bodyPr/>
        <a:lstStyle/>
        <a:p>
          <a:pPr rtl="1"/>
          <a:endParaRPr lang="fa-IR" sz="1600">
            <a:cs typeface="B Koodak" pitchFamily="2" charset="-78"/>
          </a:endParaRPr>
        </a:p>
      </dgm:t>
    </dgm:pt>
    <dgm:pt modelId="{0557118B-E305-40F5-9085-EBD93DB7385B}">
      <dgm:prSet custT="1"/>
      <dgm:spPr/>
      <dgm:t>
        <a:bodyPr/>
        <a:lstStyle/>
        <a:p>
          <a:pPr rtl="1"/>
          <a:r>
            <a:rPr lang="fa-IR" sz="1600" dirty="0" smtClean="0">
              <a:cs typeface="B Koodak" pitchFamily="2" charset="-78"/>
            </a:rPr>
            <a:t>از نظر نقلی</a:t>
          </a:r>
          <a:endParaRPr lang="fa-IR" sz="1600" dirty="0">
            <a:cs typeface="B Koodak" pitchFamily="2" charset="-78"/>
          </a:endParaRPr>
        </a:p>
      </dgm:t>
    </dgm:pt>
    <dgm:pt modelId="{1729754F-A9B6-4B6D-B739-296AF8A75198}" type="parTrans" cxnId="{9197C513-96D9-434F-BC27-97FD25B4DE51}">
      <dgm:prSet custT="1"/>
      <dgm:spPr/>
      <dgm:t>
        <a:bodyPr/>
        <a:lstStyle/>
        <a:p>
          <a:pPr rtl="1"/>
          <a:endParaRPr lang="fa-IR" sz="1600">
            <a:cs typeface="B Koodak" pitchFamily="2" charset="-78"/>
          </a:endParaRPr>
        </a:p>
      </dgm:t>
    </dgm:pt>
    <dgm:pt modelId="{5FD2C901-3E08-4982-8A03-33A0FF00A915}" type="sibTrans" cxnId="{9197C513-96D9-434F-BC27-97FD25B4DE51}">
      <dgm:prSet/>
      <dgm:spPr/>
      <dgm:t>
        <a:bodyPr/>
        <a:lstStyle/>
        <a:p>
          <a:pPr rtl="1"/>
          <a:endParaRPr lang="fa-IR" sz="1600">
            <a:cs typeface="B Koodak" pitchFamily="2" charset="-78"/>
          </a:endParaRPr>
        </a:p>
      </dgm:t>
    </dgm:pt>
    <dgm:pt modelId="{264DCA19-BDEA-46AF-BED1-3AF4FFC9A71D}">
      <dgm:prSet custT="1"/>
      <dgm:spPr/>
      <dgm:t>
        <a:bodyPr/>
        <a:lstStyle/>
        <a:p>
          <a:pPr rtl="1"/>
          <a:r>
            <a:rPr lang="fa-IR" sz="1600" dirty="0" smtClean="0">
              <a:cs typeface="B Koodak" pitchFamily="2" charset="-78"/>
            </a:rPr>
            <a:t>در قرآن کریم</a:t>
          </a:r>
          <a:endParaRPr lang="fa-IR" sz="1600" dirty="0">
            <a:cs typeface="B Koodak" pitchFamily="2" charset="-78"/>
          </a:endParaRPr>
        </a:p>
      </dgm:t>
    </dgm:pt>
    <dgm:pt modelId="{3E51E508-13C5-4CAA-8A0A-9139848990E2}" type="parTrans" cxnId="{097ACFE0-1380-4564-B745-D19BB3935C66}">
      <dgm:prSet custT="1"/>
      <dgm:spPr/>
      <dgm:t>
        <a:bodyPr/>
        <a:lstStyle/>
        <a:p>
          <a:pPr rtl="1"/>
          <a:endParaRPr lang="fa-IR" sz="1600">
            <a:cs typeface="B Koodak" pitchFamily="2" charset="-78"/>
          </a:endParaRPr>
        </a:p>
      </dgm:t>
    </dgm:pt>
    <dgm:pt modelId="{A2E2F05A-1DBD-4B82-A637-990E01D330EC}" type="sibTrans" cxnId="{097ACFE0-1380-4564-B745-D19BB3935C66}">
      <dgm:prSet/>
      <dgm:spPr/>
      <dgm:t>
        <a:bodyPr/>
        <a:lstStyle/>
        <a:p>
          <a:pPr rtl="1"/>
          <a:endParaRPr lang="fa-IR" sz="1600">
            <a:cs typeface="B Koodak" pitchFamily="2" charset="-78"/>
          </a:endParaRPr>
        </a:p>
      </dgm:t>
    </dgm:pt>
    <dgm:pt modelId="{FCA5EE85-F1C0-4FBA-8F28-B8DAAE483EA8}">
      <dgm:prSet custT="1"/>
      <dgm:spPr/>
      <dgm:t>
        <a:bodyPr/>
        <a:lstStyle/>
        <a:p>
          <a:pPr rtl="1"/>
          <a:r>
            <a:rPr lang="fa-IR" sz="1600" dirty="0" smtClean="0">
              <a:cs typeface="B Koodak" pitchFamily="2" charset="-78"/>
            </a:rPr>
            <a:t>هر امتی پیامبر داشته است</a:t>
          </a:r>
          <a:endParaRPr lang="fa-IR" sz="1600" dirty="0">
            <a:cs typeface="B Koodak" pitchFamily="2" charset="-78"/>
          </a:endParaRPr>
        </a:p>
      </dgm:t>
    </dgm:pt>
    <dgm:pt modelId="{76FCFD7A-4D49-45B2-A063-507612243F8F}" type="parTrans" cxnId="{0A2284D3-B6BF-4CEA-9EF8-76B440C91947}">
      <dgm:prSet custT="1"/>
      <dgm:spPr/>
      <dgm:t>
        <a:bodyPr/>
        <a:lstStyle/>
        <a:p>
          <a:pPr rtl="1"/>
          <a:endParaRPr lang="fa-IR" sz="1600">
            <a:cs typeface="B Koodak" pitchFamily="2" charset="-78"/>
          </a:endParaRPr>
        </a:p>
      </dgm:t>
    </dgm:pt>
    <dgm:pt modelId="{854BCDE6-916C-45D2-BCFA-D03211924C4F}" type="sibTrans" cxnId="{0A2284D3-B6BF-4CEA-9EF8-76B440C91947}">
      <dgm:prSet/>
      <dgm:spPr/>
      <dgm:t>
        <a:bodyPr/>
        <a:lstStyle/>
        <a:p>
          <a:pPr rtl="1"/>
          <a:endParaRPr lang="fa-IR" sz="1600">
            <a:cs typeface="B Koodak" pitchFamily="2" charset="-78"/>
          </a:endParaRPr>
        </a:p>
      </dgm:t>
    </dgm:pt>
    <dgm:pt modelId="{042ABA5C-1A70-4592-9B5E-588615D93D73}">
      <dgm:prSet custT="1"/>
      <dgm:spPr/>
      <dgm:t>
        <a:bodyPr/>
        <a:lstStyle/>
        <a:p>
          <a:pPr rtl="1"/>
          <a:r>
            <a:rPr lang="fa-IR" sz="1600" dirty="0" smtClean="0">
              <a:cs typeface="B Koodak" pitchFamily="2" charset="-78"/>
            </a:rPr>
            <a:t>وَ إِن مِّنْ أُمَّةٍ إِلَّا خَلَا فِيهَا نَذِير (فاطر /24)</a:t>
          </a:r>
          <a:endParaRPr lang="fa-IR" sz="1600" dirty="0">
            <a:cs typeface="B Koodak" pitchFamily="2" charset="-78"/>
          </a:endParaRPr>
        </a:p>
      </dgm:t>
    </dgm:pt>
    <dgm:pt modelId="{0A4F9540-8A25-49E3-A35C-CE9802D06B62}" type="parTrans" cxnId="{95E48CBB-D3C9-45B1-B9A1-69BDDCEF6606}">
      <dgm:prSet custT="1"/>
      <dgm:spPr/>
      <dgm:t>
        <a:bodyPr/>
        <a:lstStyle/>
        <a:p>
          <a:pPr rtl="1"/>
          <a:endParaRPr lang="fa-IR" sz="1600">
            <a:cs typeface="B Koodak" pitchFamily="2" charset="-78"/>
          </a:endParaRPr>
        </a:p>
      </dgm:t>
    </dgm:pt>
    <dgm:pt modelId="{D4A70857-ADC3-4993-B2A1-38EFC5971E6C}" type="sibTrans" cxnId="{95E48CBB-D3C9-45B1-B9A1-69BDDCEF6606}">
      <dgm:prSet/>
      <dgm:spPr/>
      <dgm:t>
        <a:bodyPr/>
        <a:lstStyle/>
        <a:p>
          <a:pPr rtl="1"/>
          <a:endParaRPr lang="fa-IR" sz="1600">
            <a:cs typeface="B Koodak" pitchFamily="2" charset="-78"/>
          </a:endParaRPr>
        </a:p>
      </dgm:t>
    </dgm:pt>
    <dgm:pt modelId="{3116C216-9F96-47E2-90AF-0DCFC89A4970}">
      <dgm:prSet custT="1"/>
      <dgm:spPr/>
      <dgm:t>
        <a:bodyPr/>
        <a:lstStyle/>
        <a:p>
          <a:pPr rtl="1"/>
          <a:r>
            <a:rPr lang="fa-IR" sz="1600" dirty="0" smtClean="0">
              <a:cs typeface="B Koodak" pitchFamily="2" charset="-78"/>
            </a:rPr>
            <a:t>نام بیست و چند نفر از ایشان در قرآن ذکر شده است</a:t>
          </a:r>
          <a:endParaRPr lang="fa-IR" sz="1600" dirty="0">
            <a:cs typeface="B Koodak" pitchFamily="2" charset="-78"/>
          </a:endParaRPr>
        </a:p>
      </dgm:t>
    </dgm:pt>
    <dgm:pt modelId="{2DDD24AC-3921-4FB2-BA93-792896372F3B}" type="parTrans" cxnId="{4B164EFD-7AD4-42DB-B6E1-5EDA256A7976}">
      <dgm:prSet custT="1"/>
      <dgm:spPr/>
      <dgm:t>
        <a:bodyPr/>
        <a:lstStyle/>
        <a:p>
          <a:pPr rtl="1"/>
          <a:endParaRPr lang="fa-IR" sz="1600">
            <a:cs typeface="B Koodak" pitchFamily="2" charset="-78"/>
          </a:endParaRPr>
        </a:p>
      </dgm:t>
    </dgm:pt>
    <dgm:pt modelId="{436FA4D8-82C2-4A49-AC59-B50834F65045}" type="sibTrans" cxnId="{4B164EFD-7AD4-42DB-B6E1-5EDA256A7976}">
      <dgm:prSet/>
      <dgm:spPr/>
      <dgm:t>
        <a:bodyPr/>
        <a:lstStyle/>
        <a:p>
          <a:pPr rtl="1"/>
          <a:endParaRPr lang="fa-IR" sz="1600">
            <a:cs typeface="B Koodak" pitchFamily="2" charset="-78"/>
          </a:endParaRPr>
        </a:p>
      </dgm:t>
    </dgm:pt>
    <dgm:pt modelId="{EA56E68D-438C-4950-B605-5B0DEA27983D}">
      <dgm:prSet custT="1"/>
      <dgm:spPr/>
      <dgm:t>
        <a:bodyPr/>
        <a:lstStyle/>
        <a:p>
          <a:pPr rtl="1"/>
          <a:r>
            <a:rPr lang="fa-IR" sz="1600" dirty="0" smtClean="0">
              <a:cs typeface="B Koodak" pitchFamily="2" charset="-78"/>
            </a:rPr>
            <a:t>در روایات</a:t>
          </a:r>
          <a:endParaRPr lang="fa-IR" sz="1600" dirty="0">
            <a:cs typeface="B Koodak" pitchFamily="2" charset="-78"/>
          </a:endParaRPr>
        </a:p>
      </dgm:t>
    </dgm:pt>
    <dgm:pt modelId="{F0F87DAC-37F1-4BEC-A907-58D1272904D8}" type="parTrans" cxnId="{7FB36B71-A9B6-496F-A297-8BD34993A9A8}">
      <dgm:prSet custT="1"/>
      <dgm:spPr/>
      <dgm:t>
        <a:bodyPr/>
        <a:lstStyle/>
        <a:p>
          <a:pPr rtl="1"/>
          <a:endParaRPr lang="fa-IR" sz="1600">
            <a:cs typeface="B Koodak" pitchFamily="2" charset="-78"/>
          </a:endParaRPr>
        </a:p>
      </dgm:t>
    </dgm:pt>
    <dgm:pt modelId="{DE811341-2F5B-4D18-8CFC-634ED3D26B8A}" type="sibTrans" cxnId="{7FB36B71-A9B6-496F-A297-8BD34993A9A8}">
      <dgm:prSet/>
      <dgm:spPr/>
      <dgm:t>
        <a:bodyPr/>
        <a:lstStyle/>
        <a:p>
          <a:pPr rtl="1"/>
          <a:endParaRPr lang="fa-IR" sz="1600">
            <a:cs typeface="B Koodak" pitchFamily="2" charset="-78"/>
          </a:endParaRPr>
        </a:p>
      </dgm:t>
    </dgm:pt>
    <dgm:pt modelId="{A7076926-6E68-4BA8-8336-691D6527E91B}">
      <dgm:prSet custT="1"/>
      <dgm:spPr/>
      <dgm:t>
        <a:bodyPr/>
        <a:lstStyle/>
        <a:p>
          <a:pPr rtl="1"/>
          <a:r>
            <a:rPr lang="fa-IR" sz="1600" dirty="0" smtClean="0">
              <a:cs typeface="B Koodak" pitchFamily="2" charset="-78"/>
            </a:rPr>
            <a:t>124 هزار نفر ذکر شده اند </a:t>
          </a:r>
          <a:endParaRPr lang="fa-IR" sz="1600" dirty="0">
            <a:cs typeface="B Koodak" pitchFamily="2" charset="-78"/>
          </a:endParaRPr>
        </a:p>
      </dgm:t>
    </dgm:pt>
    <dgm:pt modelId="{03A6F0DA-D252-4EF8-88F2-DD4E50FC1F56}" type="parTrans" cxnId="{7D522E9F-31FD-413D-9115-4F234465AB6E}">
      <dgm:prSet custT="1"/>
      <dgm:spPr/>
      <dgm:t>
        <a:bodyPr/>
        <a:lstStyle/>
        <a:p>
          <a:pPr rtl="1"/>
          <a:endParaRPr lang="fa-IR" sz="1600">
            <a:cs typeface="B Koodak" pitchFamily="2" charset="-78"/>
          </a:endParaRPr>
        </a:p>
      </dgm:t>
    </dgm:pt>
    <dgm:pt modelId="{074FF7A7-4BBA-4446-A7C7-4EC5567656FE}" type="sibTrans" cxnId="{7D522E9F-31FD-413D-9115-4F234465AB6E}">
      <dgm:prSet/>
      <dgm:spPr/>
      <dgm:t>
        <a:bodyPr/>
        <a:lstStyle/>
        <a:p>
          <a:pPr rtl="1"/>
          <a:endParaRPr lang="fa-IR" sz="1600">
            <a:cs typeface="B Koodak" pitchFamily="2" charset="-78"/>
          </a:endParaRPr>
        </a:p>
      </dgm:t>
    </dgm:pt>
    <dgm:pt modelId="{0CAEA477-6238-497E-BA12-9E972B80A6E9}">
      <dgm:prSet custT="1"/>
      <dgm:spPr/>
      <dgm:t>
        <a:bodyPr/>
        <a:lstStyle/>
        <a:p>
          <a:pPr rtl="1"/>
          <a:r>
            <a:rPr lang="fa-IR" sz="1600" dirty="0" smtClean="0">
              <a:cs typeface="B Koodak" pitchFamily="2" charset="-78"/>
            </a:rPr>
            <a:t>از حضرت آدم تا رسول گرامی اسلام ص</a:t>
          </a:r>
          <a:endParaRPr lang="fa-IR" sz="1600" dirty="0">
            <a:cs typeface="B Koodak" pitchFamily="2" charset="-78"/>
          </a:endParaRPr>
        </a:p>
      </dgm:t>
    </dgm:pt>
    <dgm:pt modelId="{8914B659-7645-4D2D-A369-B4308D69B1D0}" type="parTrans" cxnId="{CA37F846-7F9C-4242-9F46-FAE4F304E8C3}">
      <dgm:prSet custT="1"/>
      <dgm:spPr/>
      <dgm:t>
        <a:bodyPr/>
        <a:lstStyle/>
        <a:p>
          <a:pPr rtl="1"/>
          <a:endParaRPr lang="fa-IR" sz="1600">
            <a:cs typeface="B Koodak" pitchFamily="2" charset="-78"/>
          </a:endParaRPr>
        </a:p>
      </dgm:t>
    </dgm:pt>
    <dgm:pt modelId="{FB833D15-808D-4283-AE3C-7141E0DAB06B}" type="sibTrans" cxnId="{CA37F846-7F9C-4242-9F46-FAE4F304E8C3}">
      <dgm:prSet/>
      <dgm:spPr/>
      <dgm:t>
        <a:bodyPr/>
        <a:lstStyle/>
        <a:p>
          <a:pPr rtl="1"/>
          <a:endParaRPr lang="fa-IR" sz="1600">
            <a:cs typeface="B Koodak" pitchFamily="2" charset="-78"/>
          </a:endParaRPr>
        </a:p>
      </dgm:t>
    </dgm:pt>
    <dgm:pt modelId="{E2E95E05-2DC6-4B0D-90D5-F2FAB92F3A70}" type="pres">
      <dgm:prSet presAssocID="{9FA5ADC0-F3C5-4454-AC89-92E2CC66F40B}" presName="diagram" presStyleCnt="0">
        <dgm:presLayoutVars>
          <dgm:chPref val="1"/>
          <dgm:dir val="rev"/>
          <dgm:animOne val="branch"/>
          <dgm:animLvl val="lvl"/>
          <dgm:resizeHandles val="exact"/>
        </dgm:presLayoutVars>
      </dgm:prSet>
      <dgm:spPr/>
      <dgm:t>
        <a:bodyPr/>
        <a:lstStyle/>
        <a:p>
          <a:pPr rtl="1"/>
          <a:endParaRPr lang="fa-IR"/>
        </a:p>
      </dgm:t>
    </dgm:pt>
    <dgm:pt modelId="{53F97CA8-11C7-460D-BC7D-C75AA59F4A85}" type="pres">
      <dgm:prSet presAssocID="{26136EDF-4F6D-498E-95C1-FE98A13BF3E9}" presName="root1" presStyleCnt="0"/>
      <dgm:spPr/>
    </dgm:pt>
    <dgm:pt modelId="{A4E41BB8-3E85-4524-A62A-CCDCD74A5091}" type="pres">
      <dgm:prSet presAssocID="{26136EDF-4F6D-498E-95C1-FE98A13BF3E9}" presName="LevelOneTextNode" presStyleLbl="node0" presStyleIdx="0" presStyleCnt="1">
        <dgm:presLayoutVars>
          <dgm:chPref val="3"/>
        </dgm:presLayoutVars>
      </dgm:prSet>
      <dgm:spPr/>
      <dgm:t>
        <a:bodyPr/>
        <a:lstStyle/>
        <a:p>
          <a:pPr rtl="1"/>
          <a:endParaRPr lang="fa-IR"/>
        </a:p>
      </dgm:t>
    </dgm:pt>
    <dgm:pt modelId="{8F1BD778-B62E-4E1E-A4DB-45CA8BAA28CB}" type="pres">
      <dgm:prSet presAssocID="{26136EDF-4F6D-498E-95C1-FE98A13BF3E9}" presName="level2hierChild" presStyleCnt="0"/>
      <dgm:spPr/>
    </dgm:pt>
    <dgm:pt modelId="{48A21696-BA75-4946-AF1E-19EEC90B3480}" type="pres">
      <dgm:prSet presAssocID="{F6F16F26-510D-4E16-957F-2AEE0C4EDCA7}" presName="conn2-1" presStyleLbl="parChTrans1D2" presStyleIdx="0" presStyleCnt="2"/>
      <dgm:spPr/>
      <dgm:t>
        <a:bodyPr/>
        <a:lstStyle/>
        <a:p>
          <a:pPr rtl="1"/>
          <a:endParaRPr lang="fa-IR"/>
        </a:p>
      </dgm:t>
    </dgm:pt>
    <dgm:pt modelId="{DD015BAC-4834-497A-895E-51BB0ECEDD25}" type="pres">
      <dgm:prSet presAssocID="{F6F16F26-510D-4E16-957F-2AEE0C4EDCA7}" presName="connTx" presStyleLbl="parChTrans1D2" presStyleIdx="0" presStyleCnt="2"/>
      <dgm:spPr/>
      <dgm:t>
        <a:bodyPr/>
        <a:lstStyle/>
        <a:p>
          <a:pPr rtl="1"/>
          <a:endParaRPr lang="fa-IR"/>
        </a:p>
      </dgm:t>
    </dgm:pt>
    <dgm:pt modelId="{861226C1-605F-4718-A2FE-652AF79C5EC0}" type="pres">
      <dgm:prSet presAssocID="{D2A688DB-E501-4ED6-BAD3-06F682359CC9}" presName="root2" presStyleCnt="0"/>
      <dgm:spPr/>
    </dgm:pt>
    <dgm:pt modelId="{DCE531C9-CA40-4A0E-A6C4-B53A151848A5}" type="pres">
      <dgm:prSet presAssocID="{D2A688DB-E501-4ED6-BAD3-06F682359CC9}" presName="LevelTwoTextNode" presStyleLbl="node2" presStyleIdx="0" presStyleCnt="2">
        <dgm:presLayoutVars>
          <dgm:chPref val="3"/>
        </dgm:presLayoutVars>
      </dgm:prSet>
      <dgm:spPr/>
      <dgm:t>
        <a:bodyPr/>
        <a:lstStyle/>
        <a:p>
          <a:pPr rtl="1"/>
          <a:endParaRPr lang="fa-IR"/>
        </a:p>
      </dgm:t>
    </dgm:pt>
    <dgm:pt modelId="{4E340703-757E-438E-89DB-1D75D4C81CE2}" type="pres">
      <dgm:prSet presAssocID="{D2A688DB-E501-4ED6-BAD3-06F682359CC9}" presName="level3hierChild" presStyleCnt="0"/>
      <dgm:spPr/>
    </dgm:pt>
    <dgm:pt modelId="{48738F84-B572-4061-ADB1-BF725D1D6B31}" type="pres">
      <dgm:prSet presAssocID="{B2A0ED11-5F60-436A-8A58-15B885CB2F33}" presName="conn2-1" presStyleLbl="parChTrans1D3" presStyleIdx="0" presStyleCnt="3"/>
      <dgm:spPr/>
      <dgm:t>
        <a:bodyPr/>
        <a:lstStyle/>
        <a:p>
          <a:pPr rtl="1"/>
          <a:endParaRPr lang="fa-IR"/>
        </a:p>
      </dgm:t>
    </dgm:pt>
    <dgm:pt modelId="{ABA13141-E521-429C-8ED5-203F09E2BE78}" type="pres">
      <dgm:prSet presAssocID="{B2A0ED11-5F60-436A-8A58-15B885CB2F33}" presName="connTx" presStyleLbl="parChTrans1D3" presStyleIdx="0" presStyleCnt="3"/>
      <dgm:spPr/>
      <dgm:t>
        <a:bodyPr/>
        <a:lstStyle/>
        <a:p>
          <a:pPr rtl="1"/>
          <a:endParaRPr lang="fa-IR"/>
        </a:p>
      </dgm:t>
    </dgm:pt>
    <dgm:pt modelId="{486761BF-6911-41E4-BED3-421A3C38B5CF}" type="pres">
      <dgm:prSet presAssocID="{2C72DB00-4664-4BBF-833E-0DD08218688B}" presName="root2" presStyleCnt="0"/>
      <dgm:spPr/>
    </dgm:pt>
    <dgm:pt modelId="{2E65892F-B6C0-40B3-B33C-A527BCE8FE6B}" type="pres">
      <dgm:prSet presAssocID="{2C72DB00-4664-4BBF-833E-0DD08218688B}" presName="LevelTwoTextNode" presStyleLbl="node3" presStyleIdx="0" presStyleCnt="3">
        <dgm:presLayoutVars>
          <dgm:chPref val="3"/>
        </dgm:presLayoutVars>
      </dgm:prSet>
      <dgm:spPr/>
      <dgm:t>
        <a:bodyPr/>
        <a:lstStyle/>
        <a:p>
          <a:pPr rtl="1"/>
          <a:endParaRPr lang="fa-IR"/>
        </a:p>
      </dgm:t>
    </dgm:pt>
    <dgm:pt modelId="{47414446-06E6-47B9-91DE-FDF54747A76E}" type="pres">
      <dgm:prSet presAssocID="{2C72DB00-4664-4BBF-833E-0DD08218688B}" presName="level3hierChild" presStyleCnt="0"/>
      <dgm:spPr/>
    </dgm:pt>
    <dgm:pt modelId="{8273ECAF-F120-434D-A4B4-514EFBA94423}" type="pres">
      <dgm:prSet presAssocID="{1729754F-A9B6-4B6D-B739-296AF8A75198}" presName="conn2-1" presStyleLbl="parChTrans1D2" presStyleIdx="1" presStyleCnt="2"/>
      <dgm:spPr/>
      <dgm:t>
        <a:bodyPr/>
        <a:lstStyle/>
        <a:p>
          <a:pPr rtl="1"/>
          <a:endParaRPr lang="fa-IR"/>
        </a:p>
      </dgm:t>
    </dgm:pt>
    <dgm:pt modelId="{7D3D2E75-B9FC-413C-9499-6B096FDC26C4}" type="pres">
      <dgm:prSet presAssocID="{1729754F-A9B6-4B6D-B739-296AF8A75198}" presName="connTx" presStyleLbl="parChTrans1D2" presStyleIdx="1" presStyleCnt="2"/>
      <dgm:spPr/>
      <dgm:t>
        <a:bodyPr/>
        <a:lstStyle/>
        <a:p>
          <a:pPr rtl="1"/>
          <a:endParaRPr lang="fa-IR"/>
        </a:p>
      </dgm:t>
    </dgm:pt>
    <dgm:pt modelId="{3BB183C6-0581-47FE-9C7C-B9F2EBC17B33}" type="pres">
      <dgm:prSet presAssocID="{0557118B-E305-40F5-9085-EBD93DB7385B}" presName="root2" presStyleCnt="0"/>
      <dgm:spPr/>
    </dgm:pt>
    <dgm:pt modelId="{CC6A7D09-C346-4E8B-9930-D9E5586E1A35}" type="pres">
      <dgm:prSet presAssocID="{0557118B-E305-40F5-9085-EBD93DB7385B}" presName="LevelTwoTextNode" presStyleLbl="node2" presStyleIdx="1" presStyleCnt="2">
        <dgm:presLayoutVars>
          <dgm:chPref val="3"/>
        </dgm:presLayoutVars>
      </dgm:prSet>
      <dgm:spPr/>
      <dgm:t>
        <a:bodyPr/>
        <a:lstStyle/>
        <a:p>
          <a:pPr rtl="1"/>
          <a:endParaRPr lang="fa-IR"/>
        </a:p>
      </dgm:t>
    </dgm:pt>
    <dgm:pt modelId="{D397FEEC-B509-4620-BE64-E1F9A4E549C2}" type="pres">
      <dgm:prSet presAssocID="{0557118B-E305-40F5-9085-EBD93DB7385B}" presName="level3hierChild" presStyleCnt="0"/>
      <dgm:spPr/>
    </dgm:pt>
    <dgm:pt modelId="{2560F12B-9BD4-4A74-B208-AAB4CC61F955}" type="pres">
      <dgm:prSet presAssocID="{3E51E508-13C5-4CAA-8A0A-9139848990E2}" presName="conn2-1" presStyleLbl="parChTrans1D3" presStyleIdx="1" presStyleCnt="3"/>
      <dgm:spPr/>
      <dgm:t>
        <a:bodyPr/>
        <a:lstStyle/>
        <a:p>
          <a:pPr rtl="1"/>
          <a:endParaRPr lang="fa-IR"/>
        </a:p>
      </dgm:t>
    </dgm:pt>
    <dgm:pt modelId="{398C0C87-8291-4D70-AF2D-38C21F3E7C94}" type="pres">
      <dgm:prSet presAssocID="{3E51E508-13C5-4CAA-8A0A-9139848990E2}" presName="connTx" presStyleLbl="parChTrans1D3" presStyleIdx="1" presStyleCnt="3"/>
      <dgm:spPr/>
      <dgm:t>
        <a:bodyPr/>
        <a:lstStyle/>
        <a:p>
          <a:pPr rtl="1"/>
          <a:endParaRPr lang="fa-IR"/>
        </a:p>
      </dgm:t>
    </dgm:pt>
    <dgm:pt modelId="{7F2CB500-5F93-487F-8586-E02A930DA7B6}" type="pres">
      <dgm:prSet presAssocID="{264DCA19-BDEA-46AF-BED1-3AF4FFC9A71D}" presName="root2" presStyleCnt="0"/>
      <dgm:spPr/>
    </dgm:pt>
    <dgm:pt modelId="{129DA965-2BD3-427D-85E6-6CF7ADBA82DE}" type="pres">
      <dgm:prSet presAssocID="{264DCA19-BDEA-46AF-BED1-3AF4FFC9A71D}" presName="LevelTwoTextNode" presStyleLbl="node3" presStyleIdx="1" presStyleCnt="3" custScaleX="58037">
        <dgm:presLayoutVars>
          <dgm:chPref val="3"/>
        </dgm:presLayoutVars>
      </dgm:prSet>
      <dgm:spPr/>
      <dgm:t>
        <a:bodyPr/>
        <a:lstStyle/>
        <a:p>
          <a:pPr rtl="1"/>
          <a:endParaRPr lang="fa-IR"/>
        </a:p>
      </dgm:t>
    </dgm:pt>
    <dgm:pt modelId="{C898AED0-CC9B-4EAF-87EE-7EA1B79EAE28}" type="pres">
      <dgm:prSet presAssocID="{264DCA19-BDEA-46AF-BED1-3AF4FFC9A71D}" presName="level3hierChild" presStyleCnt="0"/>
      <dgm:spPr/>
    </dgm:pt>
    <dgm:pt modelId="{4D0F0E94-1991-4985-8AE6-3C302FEACD23}" type="pres">
      <dgm:prSet presAssocID="{76FCFD7A-4D49-45B2-A063-507612243F8F}" presName="conn2-1" presStyleLbl="parChTrans1D4" presStyleIdx="0" presStyleCnt="5"/>
      <dgm:spPr/>
      <dgm:t>
        <a:bodyPr/>
        <a:lstStyle/>
        <a:p>
          <a:pPr rtl="1"/>
          <a:endParaRPr lang="fa-IR"/>
        </a:p>
      </dgm:t>
    </dgm:pt>
    <dgm:pt modelId="{9AEB151B-3542-4890-9D63-02CE28B20C42}" type="pres">
      <dgm:prSet presAssocID="{76FCFD7A-4D49-45B2-A063-507612243F8F}" presName="connTx" presStyleLbl="parChTrans1D4" presStyleIdx="0" presStyleCnt="5"/>
      <dgm:spPr/>
      <dgm:t>
        <a:bodyPr/>
        <a:lstStyle/>
        <a:p>
          <a:pPr rtl="1"/>
          <a:endParaRPr lang="fa-IR"/>
        </a:p>
      </dgm:t>
    </dgm:pt>
    <dgm:pt modelId="{15680671-87CA-4170-8703-6220D547723F}" type="pres">
      <dgm:prSet presAssocID="{FCA5EE85-F1C0-4FBA-8F28-B8DAAE483EA8}" presName="root2" presStyleCnt="0"/>
      <dgm:spPr/>
    </dgm:pt>
    <dgm:pt modelId="{5B5E0606-615A-4332-A4DB-ABBDBD17EA24}" type="pres">
      <dgm:prSet presAssocID="{FCA5EE85-F1C0-4FBA-8F28-B8DAAE483EA8}" presName="LevelTwoTextNode" presStyleLbl="node4" presStyleIdx="0" presStyleCnt="5">
        <dgm:presLayoutVars>
          <dgm:chPref val="3"/>
        </dgm:presLayoutVars>
      </dgm:prSet>
      <dgm:spPr/>
      <dgm:t>
        <a:bodyPr/>
        <a:lstStyle/>
        <a:p>
          <a:pPr rtl="1"/>
          <a:endParaRPr lang="fa-IR"/>
        </a:p>
      </dgm:t>
    </dgm:pt>
    <dgm:pt modelId="{A7898CB4-6C64-43D8-A1AF-23F61AE6FC23}" type="pres">
      <dgm:prSet presAssocID="{FCA5EE85-F1C0-4FBA-8F28-B8DAAE483EA8}" presName="level3hierChild" presStyleCnt="0"/>
      <dgm:spPr/>
    </dgm:pt>
    <dgm:pt modelId="{EE31AD6B-BC1A-4C0A-B199-DE997814D6C6}" type="pres">
      <dgm:prSet presAssocID="{0A4F9540-8A25-49E3-A35C-CE9802D06B62}" presName="conn2-1" presStyleLbl="parChTrans1D4" presStyleIdx="1" presStyleCnt="5"/>
      <dgm:spPr/>
      <dgm:t>
        <a:bodyPr/>
        <a:lstStyle/>
        <a:p>
          <a:pPr rtl="1"/>
          <a:endParaRPr lang="fa-IR"/>
        </a:p>
      </dgm:t>
    </dgm:pt>
    <dgm:pt modelId="{BE309C1F-19E6-4F07-B4C5-3DF8A789D30D}" type="pres">
      <dgm:prSet presAssocID="{0A4F9540-8A25-49E3-A35C-CE9802D06B62}" presName="connTx" presStyleLbl="parChTrans1D4" presStyleIdx="1" presStyleCnt="5"/>
      <dgm:spPr/>
      <dgm:t>
        <a:bodyPr/>
        <a:lstStyle/>
        <a:p>
          <a:pPr rtl="1"/>
          <a:endParaRPr lang="fa-IR"/>
        </a:p>
      </dgm:t>
    </dgm:pt>
    <dgm:pt modelId="{F71FA993-A08C-4234-A2C9-1036A6F9B14F}" type="pres">
      <dgm:prSet presAssocID="{042ABA5C-1A70-4592-9B5E-588615D93D73}" presName="root2" presStyleCnt="0"/>
      <dgm:spPr/>
    </dgm:pt>
    <dgm:pt modelId="{419C63DD-59AC-4157-B69A-A99620FE2910}" type="pres">
      <dgm:prSet presAssocID="{042ABA5C-1A70-4592-9B5E-588615D93D73}" presName="LevelTwoTextNode" presStyleLbl="node4" presStyleIdx="1" presStyleCnt="5">
        <dgm:presLayoutVars>
          <dgm:chPref val="3"/>
        </dgm:presLayoutVars>
      </dgm:prSet>
      <dgm:spPr/>
      <dgm:t>
        <a:bodyPr/>
        <a:lstStyle/>
        <a:p>
          <a:pPr rtl="1"/>
          <a:endParaRPr lang="fa-IR"/>
        </a:p>
      </dgm:t>
    </dgm:pt>
    <dgm:pt modelId="{5E6FDAB1-698F-4963-B373-F602A7DD871A}" type="pres">
      <dgm:prSet presAssocID="{042ABA5C-1A70-4592-9B5E-588615D93D73}" presName="level3hierChild" presStyleCnt="0"/>
      <dgm:spPr/>
    </dgm:pt>
    <dgm:pt modelId="{9940C113-5526-474B-A112-A628921B31EE}" type="pres">
      <dgm:prSet presAssocID="{2DDD24AC-3921-4FB2-BA93-792896372F3B}" presName="conn2-1" presStyleLbl="parChTrans1D4" presStyleIdx="2" presStyleCnt="5"/>
      <dgm:spPr/>
      <dgm:t>
        <a:bodyPr/>
        <a:lstStyle/>
        <a:p>
          <a:pPr rtl="1"/>
          <a:endParaRPr lang="fa-IR"/>
        </a:p>
      </dgm:t>
    </dgm:pt>
    <dgm:pt modelId="{13896D39-2EF7-46F7-9D01-3C21986E5B89}" type="pres">
      <dgm:prSet presAssocID="{2DDD24AC-3921-4FB2-BA93-792896372F3B}" presName="connTx" presStyleLbl="parChTrans1D4" presStyleIdx="2" presStyleCnt="5"/>
      <dgm:spPr/>
      <dgm:t>
        <a:bodyPr/>
        <a:lstStyle/>
        <a:p>
          <a:pPr rtl="1"/>
          <a:endParaRPr lang="fa-IR"/>
        </a:p>
      </dgm:t>
    </dgm:pt>
    <dgm:pt modelId="{0A946276-359B-462F-8DAE-9F525A0E67ED}" type="pres">
      <dgm:prSet presAssocID="{3116C216-9F96-47E2-90AF-0DCFC89A4970}" presName="root2" presStyleCnt="0"/>
      <dgm:spPr/>
    </dgm:pt>
    <dgm:pt modelId="{45653A19-02CF-4236-B921-737053412BFA}" type="pres">
      <dgm:prSet presAssocID="{3116C216-9F96-47E2-90AF-0DCFC89A4970}" presName="LevelTwoTextNode" presStyleLbl="node4" presStyleIdx="2" presStyleCnt="5" custScaleX="158037">
        <dgm:presLayoutVars>
          <dgm:chPref val="3"/>
        </dgm:presLayoutVars>
      </dgm:prSet>
      <dgm:spPr/>
      <dgm:t>
        <a:bodyPr/>
        <a:lstStyle/>
        <a:p>
          <a:pPr rtl="1"/>
          <a:endParaRPr lang="fa-IR"/>
        </a:p>
      </dgm:t>
    </dgm:pt>
    <dgm:pt modelId="{A5ADF0BA-BD94-4A8D-9F84-31E7CAF18D39}" type="pres">
      <dgm:prSet presAssocID="{3116C216-9F96-47E2-90AF-0DCFC89A4970}" presName="level3hierChild" presStyleCnt="0"/>
      <dgm:spPr/>
    </dgm:pt>
    <dgm:pt modelId="{81C11CAD-F0E6-4B4C-B144-A8687E69EE8F}" type="pres">
      <dgm:prSet presAssocID="{F0F87DAC-37F1-4BEC-A907-58D1272904D8}" presName="conn2-1" presStyleLbl="parChTrans1D3" presStyleIdx="2" presStyleCnt="3"/>
      <dgm:spPr/>
      <dgm:t>
        <a:bodyPr/>
        <a:lstStyle/>
        <a:p>
          <a:pPr rtl="1"/>
          <a:endParaRPr lang="fa-IR"/>
        </a:p>
      </dgm:t>
    </dgm:pt>
    <dgm:pt modelId="{B5418CA6-1E75-4F64-A2BB-4A877567B824}" type="pres">
      <dgm:prSet presAssocID="{F0F87DAC-37F1-4BEC-A907-58D1272904D8}" presName="connTx" presStyleLbl="parChTrans1D3" presStyleIdx="2" presStyleCnt="3"/>
      <dgm:spPr/>
      <dgm:t>
        <a:bodyPr/>
        <a:lstStyle/>
        <a:p>
          <a:pPr rtl="1"/>
          <a:endParaRPr lang="fa-IR"/>
        </a:p>
      </dgm:t>
    </dgm:pt>
    <dgm:pt modelId="{CFDD1813-BEF3-450D-8071-F5A86CBFD1BA}" type="pres">
      <dgm:prSet presAssocID="{EA56E68D-438C-4950-B605-5B0DEA27983D}" presName="root2" presStyleCnt="0"/>
      <dgm:spPr/>
    </dgm:pt>
    <dgm:pt modelId="{34ED2442-5840-4C79-AD12-AC7EC518BCB3}" type="pres">
      <dgm:prSet presAssocID="{EA56E68D-438C-4950-B605-5B0DEA27983D}" presName="LevelTwoTextNode" presStyleLbl="node3" presStyleIdx="2" presStyleCnt="3" custScaleX="58037">
        <dgm:presLayoutVars>
          <dgm:chPref val="3"/>
        </dgm:presLayoutVars>
      </dgm:prSet>
      <dgm:spPr/>
      <dgm:t>
        <a:bodyPr/>
        <a:lstStyle/>
        <a:p>
          <a:pPr rtl="1"/>
          <a:endParaRPr lang="fa-IR"/>
        </a:p>
      </dgm:t>
    </dgm:pt>
    <dgm:pt modelId="{75EA71DC-5577-4FA0-B54E-80E9590D21D8}" type="pres">
      <dgm:prSet presAssocID="{EA56E68D-438C-4950-B605-5B0DEA27983D}" presName="level3hierChild" presStyleCnt="0"/>
      <dgm:spPr/>
    </dgm:pt>
    <dgm:pt modelId="{08052503-E311-4DFD-A3E0-B48BE3B01BAB}" type="pres">
      <dgm:prSet presAssocID="{03A6F0DA-D252-4EF8-88F2-DD4E50FC1F56}" presName="conn2-1" presStyleLbl="parChTrans1D4" presStyleIdx="3" presStyleCnt="5"/>
      <dgm:spPr/>
      <dgm:t>
        <a:bodyPr/>
        <a:lstStyle/>
        <a:p>
          <a:pPr rtl="1"/>
          <a:endParaRPr lang="fa-IR"/>
        </a:p>
      </dgm:t>
    </dgm:pt>
    <dgm:pt modelId="{D0AE9086-938A-4355-BA8B-840EE2A3782E}" type="pres">
      <dgm:prSet presAssocID="{03A6F0DA-D252-4EF8-88F2-DD4E50FC1F56}" presName="connTx" presStyleLbl="parChTrans1D4" presStyleIdx="3" presStyleCnt="5"/>
      <dgm:spPr/>
      <dgm:t>
        <a:bodyPr/>
        <a:lstStyle/>
        <a:p>
          <a:pPr rtl="1"/>
          <a:endParaRPr lang="fa-IR"/>
        </a:p>
      </dgm:t>
    </dgm:pt>
    <dgm:pt modelId="{1F29F5FA-158F-46B1-8284-5EBD1576584C}" type="pres">
      <dgm:prSet presAssocID="{A7076926-6E68-4BA8-8336-691D6527E91B}" presName="root2" presStyleCnt="0"/>
      <dgm:spPr/>
    </dgm:pt>
    <dgm:pt modelId="{8FFDD56A-9773-4A9A-B456-00712045048D}" type="pres">
      <dgm:prSet presAssocID="{A7076926-6E68-4BA8-8336-691D6527E91B}" presName="LevelTwoTextNode" presStyleLbl="node4" presStyleIdx="3" presStyleCnt="5" custScaleX="81166">
        <dgm:presLayoutVars>
          <dgm:chPref val="3"/>
        </dgm:presLayoutVars>
      </dgm:prSet>
      <dgm:spPr/>
      <dgm:t>
        <a:bodyPr/>
        <a:lstStyle/>
        <a:p>
          <a:pPr rtl="1"/>
          <a:endParaRPr lang="fa-IR"/>
        </a:p>
      </dgm:t>
    </dgm:pt>
    <dgm:pt modelId="{1A150CEB-F07D-4320-AA18-A0CD22FBFB59}" type="pres">
      <dgm:prSet presAssocID="{A7076926-6E68-4BA8-8336-691D6527E91B}" presName="level3hierChild" presStyleCnt="0"/>
      <dgm:spPr/>
    </dgm:pt>
    <dgm:pt modelId="{D4592650-FAEA-4448-96D4-7F07E57A112B}" type="pres">
      <dgm:prSet presAssocID="{8914B659-7645-4D2D-A369-B4308D69B1D0}" presName="conn2-1" presStyleLbl="parChTrans1D4" presStyleIdx="4" presStyleCnt="5"/>
      <dgm:spPr/>
      <dgm:t>
        <a:bodyPr/>
        <a:lstStyle/>
        <a:p>
          <a:pPr rtl="1"/>
          <a:endParaRPr lang="fa-IR"/>
        </a:p>
      </dgm:t>
    </dgm:pt>
    <dgm:pt modelId="{A74CD5F9-7E34-4BE4-86C1-D6B212D26AF9}" type="pres">
      <dgm:prSet presAssocID="{8914B659-7645-4D2D-A369-B4308D69B1D0}" presName="connTx" presStyleLbl="parChTrans1D4" presStyleIdx="4" presStyleCnt="5"/>
      <dgm:spPr/>
      <dgm:t>
        <a:bodyPr/>
        <a:lstStyle/>
        <a:p>
          <a:pPr rtl="1"/>
          <a:endParaRPr lang="fa-IR"/>
        </a:p>
      </dgm:t>
    </dgm:pt>
    <dgm:pt modelId="{FF9B4987-40A6-456C-A9E3-DB40B653ED5C}" type="pres">
      <dgm:prSet presAssocID="{0CAEA477-6238-497E-BA12-9E972B80A6E9}" presName="root2" presStyleCnt="0"/>
      <dgm:spPr/>
    </dgm:pt>
    <dgm:pt modelId="{B3D9B866-6081-4DC7-8C5A-82B8E7A863AA}" type="pres">
      <dgm:prSet presAssocID="{0CAEA477-6238-497E-BA12-9E972B80A6E9}" presName="LevelTwoTextNode" presStyleLbl="node4" presStyleIdx="4" presStyleCnt="5" custScaleX="108854">
        <dgm:presLayoutVars>
          <dgm:chPref val="3"/>
        </dgm:presLayoutVars>
      </dgm:prSet>
      <dgm:spPr/>
      <dgm:t>
        <a:bodyPr/>
        <a:lstStyle/>
        <a:p>
          <a:pPr rtl="1"/>
          <a:endParaRPr lang="fa-IR"/>
        </a:p>
      </dgm:t>
    </dgm:pt>
    <dgm:pt modelId="{F7CDBD7F-530A-4F9C-9179-FEED76684C85}" type="pres">
      <dgm:prSet presAssocID="{0CAEA477-6238-497E-BA12-9E972B80A6E9}" presName="level3hierChild" presStyleCnt="0"/>
      <dgm:spPr/>
    </dgm:pt>
  </dgm:ptLst>
  <dgm:cxnLst>
    <dgm:cxn modelId="{6C076968-A843-4F47-AA5E-5F98AF0A52DE}" srcId="{26136EDF-4F6D-498E-95C1-FE98A13BF3E9}" destId="{D2A688DB-E501-4ED6-BAD3-06F682359CC9}" srcOrd="0" destOrd="0" parTransId="{F6F16F26-510D-4E16-957F-2AEE0C4EDCA7}" sibTransId="{27E4CD80-7A48-4754-ADB9-144B192B4F01}"/>
    <dgm:cxn modelId="{6AE13084-5FB4-4582-B173-48EACF3C18A6}" type="presOf" srcId="{8914B659-7645-4D2D-A369-B4308D69B1D0}" destId="{D4592650-FAEA-4448-96D4-7F07E57A112B}" srcOrd="0" destOrd="0" presId="urn:microsoft.com/office/officeart/2005/8/layout/hierarchy2"/>
    <dgm:cxn modelId="{DE7E4F35-6A04-4CE8-938A-CC84B9E8807F}" type="presOf" srcId="{2DDD24AC-3921-4FB2-BA93-792896372F3B}" destId="{9940C113-5526-474B-A112-A628921B31EE}" srcOrd="0" destOrd="0" presId="urn:microsoft.com/office/officeart/2005/8/layout/hierarchy2"/>
    <dgm:cxn modelId="{9B4BC033-274D-4737-8594-96A2C9C5995C}" type="presOf" srcId="{B2A0ED11-5F60-436A-8A58-15B885CB2F33}" destId="{48738F84-B572-4061-ADB1-BF725D1D6B31}" srcOrd="0" destOrd="0" presId="urn:microsoft.com/office/officeart/2005/8/layout/hierarchy2"/>
    <dgm:cxn modelId="{DF284B3B-2F4D-4253-BCA0-35E6EFFB8486}" type="presOf" srcId="{76FCFD7A-4D49-45B2-A063-507612243F8F}" destId="{9AEB151B-3542-4890-9D63-02CE28B20C42}" srcOrd="1" destOrd="0" presId="urn:microsoft.com/office/officeart/2005/8/layout/hierarchy2"/>
    <dgm:cxn modelId="{6933D6E9-1002-48CF-9B80-B6F5B001E8A4}" type="presOf" srcId="{F0F87DAC-37F1-4BEC-A907-58D1272904D8}" destId="{81C11CAD-F0E6-4B4C-B144-A8687E69EE8F}" srcOrd="0" destOrd="0" presId="urn:microsoft.com/office/officeart/2005/8/layout/hierarchy2"/>
    <dgm:cxn modelId="{69827634-BF8D-484D-B554-D621D1DFCBBB}" srcId="{D2A688DB-E501-4ED6-BAD3-06F682359CC9}" destId="{2C72DB00-4664-4BBF-833E-0DD08218688B}" srcOrd="0" destOrd="0" parTransId="{B2A0ED11-5F60-436A-8A58-15B885CB2F33}" sibTransId="{C10210B3-D26E-417E-8582-F6A4F2DD3A05}"/>
    <dgm:cxn modelId="{BEF56524-81C7-4134-AF07-6C02DA94471E}" type="presOf" srcId="{F0F87DAC-37F1-4BEC-A907-58D1272904D8}" destId="{B5418CA6-1E75-4F64-A2BB-4A877567B824}" srcOrd="1" destOrd="0" presId="urn:microsoft.com/office/officeart/2005/8/layout/hierarchy2"/>
    <dgm:cxn modelId="{2E76DA90-80A6-4B27-9203-9FC0149F6698}" type="presOf" srcId="{2C72DB00-4664-4BBF-833E-0DD08218688B}" destId="{2E65892F-B6C0-40B3-B33C-A527BCE8FE6B}" srcOrd="0" destOrd="0" presId="urn:microsoft.com/office/officeart/2005/8/layout/hierarchy2"/>
    <dgm:cxn modelId="{EB4B9C60-AB6A-4642-AE0D-03F6AF232E4F}" type="presOf" srcId="{1729754F-A9B6-4B6D-B739-296AF8A75198}" destId="{7D3D2E75-B9FC-413C-9499-6B096FDC26C4}" srcOrd="1" destOrd="0" presId="urn:microsoft.com/office/officeart/2005/8/layout/hierarchy2"/>
    <dgm:cxn modelId="{825066C7-047B-4398-98A6-21CBA6DEDCE6}" type="presOf" srcId="{EA56E68D-438C-4950-B605-5B0DEA27983D}" destId="{34ED2442-5840-4C79-AD12-AC7EC518BCB3}" srcOrd="0" destOrd="0" presId="urn:microsoft.com/office/officeart/2005/8/layout/hierarchy2"/>
    <dgm:cxn modelId="{7FB36B71-A9B6-496F-A297-8BD34993A9A8}" srcId="{0557118B-E305-40F5-9085-EBD93DB7385B}" destId="{EA56E68D-438C-4950-B605-5B0DEA27983D}" srcOrd="1" destOrd="0" parTransId="{F0F87DAC-37F1-4BEC-A907-58D1272904D8}" sibTransId="{DE811341-2F5B-4D18-8CFC-634ED3D26B8A}"/>
    <dgm:cxn modelId="{1953972C-7068-4087-8209-6898C03E5945}" type="presOf" srcId="{26136EDF-4F6D-498E-95C1-FE98A13BF3E9}" destId="{A4E41BB8-3E85-4524-A62A-CCDCD74A5091}" srcOrd="0" destOrd="0" presId="urn:microsoft.com/office/officeart/2005/8/layout/hierarchy2"/>
    <dgm:cxn modelId="{097ACFE0-1380-4564-B745-D19BB3935C66}" srcId="{0557118B-E305-40F5-9085-EBD93DB7385B}" destId="{264DCA19-BDEA-46AF-BED1-3AF4FFC9A71D}" srcOrd="0" destOrd="0" parTransId="{3E51E508-13C5-4CAA-8A0A-9139848990E2}" sibTransId="{A2E2F05A-1DBD-4B82-A637-990E01D330EC}"/>
    <dgm:cxn modelId="{C026C03B-9E35-4EF4-BC6B-422451E462AA}" type="presOf" srcId="{D2A688DB-E501-4ED6-BAD3-06F682359CC9}" destId="{DCE531C9-CA40-4A0E-A6C4-B53A151848A5}" srcOrd="0" destOrd="0" presId="urn:microsoft.com/office/officeart/2005/8/layout/hierarchy2"/>
    <dgm:cxn modelId="{03908E98-0A0C-4857-8044-70BA8EB376B2}" type="presOf" srcId="{2DDD24AC-3921-4FB2-BA93-792896372F3B}" destId="{13896D39-2EF7-46F7-9D01-3C21986E5B89}" srcOrd="1" destOrd="0" presId="urn:microsoft.com/office/officeart/2005/8/layout/hierarchy2"/>
    <dgm:cxn modelId="{0A2284D3-B6BF-4CEA-9EF8-76B440C91947}" srcId="{264DCA19-BDEA-46AF-BED1-3AF4FFC9A71D}" destId="{FCA5EE85-F1C0-4FBA-8F28-B8DAAE483EA8}" srcOrd="0" destOrd="0" parTransId="{76FCFD7A-4D49-45B2-A063-507612243F8F}" sibTransId="{854BCDE6-916C-45D2-BCFA-D03211924C4F}"/>
    <dgm:cxn modelId="{0F110498-C192-45B0-9AD5-8E8172B67233}" type="presOf" srcId="{03A6F0DA-D252-4EF8-88F2-DD4E50FC1F56}" destId="{08052503-E311-4DFD-A3E0-B48BE3B01BAB}" srcOrd="0" destOrd="0" presId="urn:microsoft.com/office/officeart/2005/8/layout/hierarchy2"/>
    <dgm:cxn modelId="{4E8D6C9B-2140-45C4-9B38-724B5D9269CA}" type="presOf" srcId="{3E51E508-13C5-4CAA-8A0A-9139848990E2}" destId="{398C0C87-8291-4D70-AF2D-38C21F3E7C94}" srcOrd="1" destOrd="0" presId="urn:microsoft.com/office/officeart/2005/8/layout/hierarchy2"/>
    <dgm:cxn modelId="{C0400F3B-D574-45A1-B316-63F26E200FAB}" type="presOf" srcId="{F6F16F26-510D-4E16-957F-2AEE0C4EDCA7}" destId="{48A21696-BA75-4946-AF1E-19EEC90B3480}" srcOrd="0" destOrd="0" presId="urn:microsoft.com/office/officeart/2005/8/layout/hierarchy2"/>
    <dgm:cxn modelId="{4B164EFD-7AD4-42DB-B6E1-5EDA256A7976}" srcId="{264DCA19-BDEA-46AF-BED1-3AF4FFC9A71D}" destId="{3116C216-9F96-47E2-90AF-0DCFC89A4970}" srcOrd="1" destOrd="0" parTransId="{2DDD24AC-3921-4FB2-BA93-792896372F3B}" sibTransId="{436FA4D8-82C2-4A49-AC59-B50834F65045}"/>
    <dgm:cxn modelId="{25E80EDC-5F45-46D5-8CDC-74FA58BE4357}" type="presOf" srcId="{0A4F9540-8A25-49E3-A35C-CE9802D06B62}" destId="{EE31AD6B-BC1A-4C0A-B199-DE997814D6C6}" srcOrd="0" destOrd="0" presId="urn:microsoft.com/office/officeart/2005/8/layout/hierarchy2"/>
    <dgm:cxn modelId="{9197C513-96D9-434F-BC27-97FD25B4DE51}" srcId="{26136EDF-4F6D-498E-95C1-FE98A13BF3E9}" destId="{0557118B-E305-40F5-9085-EBD93DB7385B}" srcOrd="1" destOrd="0" parTransId="{1729754F-A9B6-4B6D-B739-296AF8A75198}" sibTransId="{5FD2C901-3E08-4982-8A03-33A0FF00A915}"/>
    <dgm:cxn modelId="{50F4A8E2-1595-4B84-A048-B52CDE709FF2}" type="presOf" srcId="{0557118B-E305-40F5-9085-EBD93DB7385B}" destId="{CC6A7D09-C346-4E8B-9930-D9E5586E1A35}" srcOrd="0" destOrd="0" presId="urn:microsoft.com/office/officeart/2005/8/layout/hierarchy2"/>
    <dgm:cxn modelId="{FA6CD1EE-5E84-47E2-AE87-21BF32C1C4DE}" type="presOf" srcId="{FCA5EE85-F1C0-4FBA-8F28-B8DAAE483EA8}" destId="{5B5E0606-615A-4332-A4DB-ABBDBD17EA24}" srcOrd="0" destOrd="0" presId="urn:microsoft.com/office/officeart/2005/8/layout/hierarchy2"/>
    <dgm:cxn modelId="{6D82C51B-232E-4E43-BB1E-260071E58D7E}" type="presOf" srcId="{8914B659-7645-4D2D-A369-B4308D69B1D0}" destId="{A74CD5F9-7E34-4BE4-86C1-D6B212D26AF9}" srcOrd="1" destOrd="0" presId="urn:microsoft.com/office/officeart/2005/8/layout/hierarchy2"/>
    <dgm:cxn modelId="{FA565E09-50E9-49B2-B0A0-62DA96E813BF}" type="presOf" srcId="{3116C216-9F96-47E2-90AF-0DCFC89A4970}" destId="{45653A19-02CF-4236-B921-737053412BFA}" srcOrd="0" destOrd="0" presId="urn:microsoft.com/office/officeart/2005/8/layout/hierarchy2"/>
    <dgm:cxn modelId="{50DF0A2D-9905-477E-8D3E-EC8343B28D89}" type="presOf" srcId="{1729754F-A9B6-4B6D-B739-296AF8A75198}" destId="{8273ECAF-F120-434D-A4B4-514EFBA94423}" srcOrd="0" destOrd="0" presId="urn:microsoft.com/office/officeart/2005/8/layout/hierarchy2"/>
    <dgm:cxn modelId="{01C0E215-E65C-4368-8483-2CEDC4F4CA11}" type="presOf" srcId="{9FA5ADC0-F3C5-4454-AC89-92E2CC66F40B}" destId="{E2E95E05-2DC6-4B0D-90D5-F2FAB92F3A70}" srcOrd="0" destOrd="0" presId="urn:microsoft.com/office/officeart/2005/8/layout/hierarchy2"/>
    <dgm:cxn modelId="{17D89265-73AE-4B59-A135-1A851954453C}" type="presOf" srcId="{0A4F9540-8A25-49E3-A35C-CE9802D06B62}" destId="{BE309C1F-19E6-4F07-B4C5-3DF8A789D30D}" srcOrd="1" destOrd="0" presId="urn:microsoft.com/office/officeart/2005/8/layout/hierarchy2"/>
    <dgm:cxn modelId="{DA6BC9E5-1410-4108-BFE0-C8C65A05933B}" type="presOf" srcId="{03A6F0DA-D252-4EF8-88F2-DD4E50FC1F56}" destId="{D0AE9086-938A-4355-BA8B-840EE2A3782E}" srcOrd="1" destOrd="0" presId="urn:microsoft.com/office/officeart/2005/8/layout/hierarchy2"/>
    <dgm:cxn modelId="{F17714CE-6BDB-4336-8B14-AFCEFFE64202}" type="presOf" srcId="{3E51E508-13C5-4CAA-8A0A-9139848990E2}" destId="{2560F12B-9BD4-4A74-B208-AAB4CC61F955}" srcOrd="0" destOrd="0" presId="urn:microsoft.com/office/officeart/2005/8/layout/hierarchy2"/>
    <dgm:cxn modelId="{9BFFA15C-E9DE-4E92-AC38-A2F327BFFF15}" type="presOf" srcId="{F6F16F26-510D-4E16-957F-2AEE0C4EDCA7}" destId="{DD015BAC-4834-497A-895E-51BB0ECEDD25}" srcOrd="1" destOrd="0" presId="urn:microsoft.com/office/officeart/2005/8/layout/hierarchy2"/>
    <dgm:cxn modelId="{04E3BF58-9510-492C-AFEA-05044A44B692}" srcId="{9FA5ADC0-F3C5-4454-AC89-92E2CC66F40B}" destId="{26136EDF-4F6D-498E-95C1-FE98A13BF3E9}" srcOrd="0" destOrd="0" parTransId="{06AD8BB8-2654-4E0B-9D43-2BAE3E3DA3FE}" sibTransId="{9C8F9845-3FD5-43E8-934E-DE5C2A84BF09}"/>
    <dgm:cxn modelId="{95E48CBB-D3C9-45B1-B9A1-69BDDCEF6606}" srcId="{FCA5EE85-F1C0-4FBA-8F28-B8DAAE483EA8}" destId="{042ABA5C-1A70-4592-9B5E-588615D93D73}" srcOrd="0" destOrd="0" parTransId="{0A4F9540-8A25-49E3-A35C-CE9802D06B62}" sibTransId="{D4A70857-ADC3-4993-B2A1-38EFC5971E6C}"/>
    <dgm:cxn modelId="{BEA3633E-3F98-4F77-804F-C9F2BFD9C2FE}" type="presOf" srcId="{264DCA19-BDEA-46AF-BED1-3AF4FFC9A71D}" destId="{129DA965-2BD3-427D-85E6-6CF7ADBA82DE}" srcOrd="0" destOrd="0" presId="urn:microsoft.com/office/officeart/2005/8/layout/hierarchy2"/>
    <dgm:cxn modelId="{CA37F846-7F9C-4242-9F46-FAE4F304E8C3}" srcId="{A7076926-6E68-4BA8-8336-691D6527E91B}" destId="{0CAEA477-6238-497E-BA12-9E972B80A6E9}" srcOrd="0" destOrd="0" parTransId="{8914B659-7645-4D2D-A369-B4308D69B1D0}" sibTransId="{FB833D15-808D-4283-AE3C-7141E0DAB06B}"/>
    <dgm:cxn modelId="{7D522E9F-31FD-413D-9115-4F234465AB6E}" srcId="{EA56E68D-438C-4950-B605-5B0DEA27983D}" destId="{A7076926-6E68-4BA8-8336-691D6527E91B}" srcOrd="0" destOrd="0" parTransId="{03A6F0DA-D252-4EF8-88F2-DD4E50FC1F56}" sibTransId="{074FF7A7-4BBA-4446-A7C7-4EC5567656FE}"/>
    <dgm:cxn modelId="{6C17C19E-0BA6-4412-A4FF-540D58BC3F5E}" type="presOf" srcId="{A7076926-6E68-4BA8-8336-691D6527E91B}" destId="{8FFDD56A-9773-4A9A-B456-00712045048D}" srcOrd="0" destOrd="0" presId="urn:microsoft.com/office/officeart/2005/8/layout/hierarchy2"/>
    <dgm:cxn modelId="{A21420D8-D59C-40B5-975B-E0A6A4301DF6}" type="presOf" srcId="{0CAEA477-6238-497E-BA12-9E972B80A6E9}" destId="{B3D9B866-6081-4DC7-8C5A-82B8E7A863AA}" srcOrd="0" destOrd="0" presId="urn:microsoft.com/office/officeart/2005/8/layout/hierarchy2"/>
    <dgm:cxn modelId="{15AD83C0-1CDD-4230-9CA6-1939EB21FB29}" type="presOf" srcId="{042ABA5C-1A70-4592-9B5E-588615D93D73}" destId="{419C63DD-59AC-4157-B69A-A99620FE2910}" srcOrd="0" destOrd="0" presId="urn:microsoft.com/office/officeart/2005/8/layout/hierarchy2"/>
    <dgm:cxn modelId="{EEAA753B-B750-41E8-9D3E-9FB89D60122C}" type="presOf" srcId="{76FCFD7A-4D49-45B2-A063-507612243F8F}" destId="{4D0F0E94-1991-4985-8AE6-3C302FEACD23}" srcOrd="0" destOrd="0" presId="urn:microsoft.com/office/officeart/2005/8/layout/hierarchy2"/>
    <dgm:cxn modelId="{97DB4EC5-0C7B-488B-8A41-3C9C6AF40A48}" type="presOf" srcId="{B2A0ED11-5F60-436A-8A58-15B885CB2F33}" destId="{ABA13141-E521-429C-8ED5-203F09E2BE78}" srcOrd="1" destOrd="0" presId="urn:microsoft.com/office/officeart/2005/8/layout/hierarchy2"/>
    <dgm:cxn modelId="{DBACCB26-2E1E-4C9C-B9F7-F9187BA9E23C}" type="presParOf" srcId="{E2E95E05-2DC6-4B0D-90D5-F2FAB92F3A70}" destId="{53F97CA8-11C7-460D-BC7D-C75AA59F4A85}" srcOrd="0" destOrd="0" presId="urn:microsoft.com/office/officeart/2005/8/layout/hierarchy2"/>
    <dgm:cxn modelId="{42069C1D-3EFB-491F-8280-66CD5AE8DED7}" type="presParOf" srcId="{53F97CA8-11C7-460D-BC7D-C75AA59F4A85}" destId="{A4E41BB8-3E85-4524-A62A-CCDCD74A5091}" srcOrd="0" destOrd="0" presId="urn:microsoft.com/office/officeart/2005/8/layout/hierarchy2"/>
    <dgm:cxn modelId="{D9EF2C2A-B80D-4BDE-A84C-2801C2C408EC}" type="presParOf" srcId="{53F97CA8-11C7-460D-BC7D-C75AA59F4A85}" destId="{8F1BD778-B62E-4E1E-A4DB-45CA8BAA28CB}" srcOrd="1" destOrd="0" presId="urn:microsoft.com/office/officeart/2005/8/layout/hierarchy2"/>
    <dgm:cxn modelId="{A1630205-BCC4-4933-85EB-7CDFA510A809}" type="presParOf" srcId="{8F1BD778-B62E-4E1E-A4DB-45CA8BAA28CB}" destId="{48A21696-BA75-4946-AF1E-19EEC90B3480}" srcOrd="0" destOrd="0" presId="urn:microsoft.com/office/officeart/2005/8/layout/hierarchy2"/>
    <dgm:cxn modelId="{100B0861-B5C2-48A9-BE25-122D4B968CAA}" type="presParOf" srcId="{48A21696-BA75-4946-AF1E-19EEC90B3480}" destId="{DD015BAC-4834-497A-895E-51BB0ECEDD25}" srcOrd="0" destOrd="0" presId="urn:microsoft.com/office/officeart/2005/8/layout/hierarchy2"/>
    <dgm:cxn modelId="{9FB29FC9-19A8-4694-8AAD-4AA7F5CC03A6}" type="presParOf" srcId="{8F1BD778-B62E-4E1E-A4DB-45CA8BAA28CB}" destId="{861226C1-605F-4718-A2FE-652AF79C5EC0}" srcOrd="1" destOrd="0" presId="urn:microsoft.com/office/officeart/2005/8/layout/hierarchy2"/>
    <dgm:cxn modelId="{5EF6568C-A33B-4E82-8681-BEE966F8ADE5}" type="presParOf" srcId="{861226C1-605F-4718-A2FE-652AF79C5EC0}" destId="{DCE531C9-CA40-4A0E-A6C4-B53A151848A5}" srcOrd="0" destOrd="0" presId="urn:microsoft.com/office/officeart/2005/8/layout/hierarchy2"/>
    <dgm:cxn modelId="{68A75764-13CF-4BD2-A027-25F4D3647F8D}" type="presParOf" srcId="{861226C1-605F-4718-A2FE-652AF79C5EC0}" destId="{4E340703-757E-438E-89DB-1D75D4C81CE2}" srcOrd="1" destOrd="0" presId="urn:microsoft.com/office/officeart/2005/8/layout/hierarchy2"/>
    <dgm:cxn modelId="{5EC698FE-0FC2-43FA-9273-1548CDA875EC}" type="presParOf" srcId="{4E340703-757E-438E-89DB-1D75D4C81CE2}" destId="{48738F84-B572-4061-ADB1-BF725D1D6B31}" srcOrd="0" destOrd="0" presId="urn:microsoft.com/office/officeart/2005/8/layout/hierarchy2"/>
    <dgm:cxn modelId="{A3D2A9FF-E472-48BF-85EE-B934357C0FB6}" type="presParOf" srcId="{48738F84-B572-4061-ADB1-BF725D1D6B31}" destId="{ABA13141-E521-429C-8ED5-203F09E2BE78}" srcOrd="0" destOrd="0" presId="urn:microsoft.com/office/officeart/2005/8/layout/hierarchy2"/>
    <dgm:cxn modelId="{435A91A6-4A90-45CB-83BC-7D9C31435AD6}" type="presParOf" srcId="{4E340703-757E-438E-89DB-1D75D4C81CE2}" destId="{486761BF-6911-41E4-BED3-421A3C38B5CF}" srcOrd="1" destOrd="0" presId="urn:microsoft.com/office/officeart/2005/8/layout/hierarchy2"/>
    <dgm:cxn modelId="{96A84836-8485-4472-B27E-43C51198FC68}" type="presParOf" srcId="{486761BF-6911-41E4-BED3-421A3C38B5CF}" destId="{2E65892F-B6C0-40B3-B33C-A527BCE8FE6B}" srcOrd="0" destOrd="0" presId="urn:microsoft.com/office/officeart/2005/8/layout/hierarchy2"/>
    <dgm:cxn modelId="{0BD75879-02B1-4826-AA50-EAC5FE21C39E}" type="presParOf" srcId="{486761BF-6911-41E4-BED3-421A3C38B5CF}" destId="{47414446-06E6-47B9-91DE-FDF54747A76E}" srcOrd="1" destOrd="0" presId="urn:microsoft.com/office/officeart/2005/8/layout/hierarchy2"/>
    <dgm:cxn modelId="{CD251437-A11E-4719-80FD-20A618DEDF50}" type="presParOf" srcId="{8F1BD778-B62E-4E1E-A4DB-45CA8BAA28CB}" destId="{8273ECAF-F120-434D-A4B4-514EFBA94423}" srcOrd="2" destOrd="0" presId="urn:microsoft.com/office/officeart/2005/8/layout/hierarchy2"/>
    <dgm:cxn modelId="{2053713D-7214-412B-967B-8E7C2429DC58}" type="presParOf" srcId="{8273ECAF-F120-434D-A4B4-514EFBA94423}" destId="{7D3D2E75-B9FC-413C-9499-6B096FDC26C4}" srcOrd="0" destOrd="0" presId="urn:microsoft.com/office/officeart/2005/8/layout/hierarchy2"/>
    <dgm:cxn modelId="{2E2D434D-DB44-4D2C-BE82-D310DEA45901}" type="presParOf" srcId="{8F1BD778-B62E-4E1E-A4DB-45CA8BAA28CB}" destId="{3BB183C6-0581-47FE-9C7C-B9F2EBC17B33}" srcOrd="3" destOrd="0" presId="urn:microsoft.com/office/officeart/2005/8/layout/hierarchy2"/>
    <dgm:cxn modelId="{BBEED40D-0885-4060-9A0C-771DC6F3EEFC}" type="presParOf" srcId="{3BB183C6-0581-47FE-9C7C-B9F2EBC17B33}" destId="{CC6A7D09-C346-4E8B-9930-D9E5586E1A35}" srcOrd="0" destOrd="0" presId="urn:microsoft.com/office/officeart/2005/8/layout/hierarchy2"/>
    <dgm:cxn modelId="{C0B00E51-639D-4637-80B7-283DA330AEA1}" type="presParOf" srcId="{3BB183C6-0581-47FE-9C7C-B9F2EBC17B33}" destId="{D397FEEC-B509-4620-BE64-E1F9A4E549C2}" srcOrd="1" destOrd="0" presId="urn:microsoft.com/office/officeart/2005/8/layout/hierarchy2"/>
    <dgm:cxn modelId="{EAD3CFF4-D7BD-4096-83A9-12A61D9ED79B}" type="presParOf" srcId="{D397FEEC-B509-4620-BE64-E1F9A4E549C2}" destId="{2560F12B-9BD4-4A74-B208-AAB4CC61F955}" srcOrd="0" destOrd="0" presId="urn:microsoft.com/office/officeart/2005/8/layout/hierarchy2"/>
    <dgm:cxn modelId="{761C1BF9-8F71-44B6-96FB-DCAD7CB5FB36}" type="presParOf" srcId="{2560F12B-9BD4-4A74-B208-AAB4CC61F955}" destId="{398C0C87-8291-4D70-AF2D-38C21F3E7C94}" srcOrd="0" destOrd="0" presId="urn:microsoft.com/office/officeart/2005/8/layout/hierarchy2"/>
    <dgm:cxn modelId="{A55DA955-C2C0-4201-9F9D-A2EF72075B9A}" type="presParOf" srcId="{D397FEEC-B509-4620-BE64-E1F9A4E549C2}" destId="{7F2CB500-5F93-487F-8586-E02A930DA7B6}" srcOrd="1" destOrd="0" presId="urn:microsoft.com/office/officeart/2005/8/layout/hierarchy2"/>
    <dgm:cxn modelId="{9FFF4DF6-F5F1-43A8-942F-B95A517ED9B5}" type="presParOf" srcId="{7F2CB500-5F93-487F-8586-E02A930DA7B6}" destId="{129DA965-2BD3-427D-85E6-6CF7ADBA82DE}" srcOrd="0" destOrd="0" presId="urn:microsoft.com/office/officeart/2005/8/layout/hierarchy2"/>
    <dgm:cxn modelId="{5DBAA7AF-0C81-4F4E-A28A-E5173FBA8CC1}" type="presParOf" srcId="{7F2CB500-5F93-487F-8586-E02A930DA7B6}" destId="{C898AED0-CC9B-4EAF-87EE-7EA1B79EAE28}" srcOrd="1" destOrd="0" presId="urn:microsoft.com/office/officeart/2005/8/layout/hierarchy2"/>
    <dgm:cxn modelId="{9B9A03E0-3242-4A57-8622-A449B65F4D71}" type="presParOf" srcId="{C898AED0-CC9B-4EAF-87EE-7EA1B79EAE28}" destId="{4D0F0E94-1991-4985-8AE6-3C302FEACD23}" srcOrd="0" destOrd="0" presId="urn:microsoft.com/office/officeart/2005/8/layout/hierarchy2"/>
    <dgm:cxn modelId="{ABF3ED4F-6D72-4BEA-B6B9-16CB56842D5F}" type="presParOf" srcId="{4D0F0E94-1991-4985-8AE6-3C302FEACD23}" destId="{9AEB151B-3542-4890-9D63-02CE28B20C42}" srcOrd="0" destOrd="0" presId="urn:microsoft.com/office/officeart/2005/8/layout/hierarchy2"/>
    <dgm:cxn modelId="{BF9F2079-7771-438E-A46A-6C1B43BAD7ED}" type="presParOf" srcId="{C898AED0-CC9B-4EAF-87EE-7EA1B79EAE28}" destId="{15680671-87CA-4170-8703-6220D547723F}" srcOrd="1" destOrd="0" presId="urn:microsoft.com/office/officeart/2005/8/layout/hierarchy2"/>
    <dgm:cxn modelId="{2546B8DC-E7F6-4EFE-9396-3DC98618C2F2}" type="presParOf" srcId="{15680671-87CA-4170-8703-6220D547723F}" destId="{5B5E0606-615A-4332-A4DB-ABBDBD17EA24}" srcOrd="0" destOrd="0" presId="urn:microsoft.com/office/officeart/2005/8/layout/hierarchy2"/>
    <dgm:cxn modelId="{678E28C0-9052-4718-8091-FE074817F77B}" type="presParOf" srcId="{15680671-87CA-4170-8703-6220D547723F}" destId="{A7898CB4-6C64-43D8-A1AF-23F61AE6FC23}" srcOrd="1" destOrd="0" presId="urn:microsoft.com/office/officeart/2005/8/layout/hierarchy2"/>
    <dgm:cxn modelId="{1D9ECACE-6DB2-4E41-85F0-5E8BB67C36EA}" type="presParOf" srcId="{A7898CB4-6C64-43D8-A1AF-23F61AE6FC23}" destId="{EE31AD6B-BC1A-4C0A-B199-DE997814D6C6}" srcOrd="0" destOrd="0" presId="urn:microsoft.com/office/officeart/2005/8/layout/hierarchy2"/>
    <dgm:cxn modelId="{05605120-75B9-48C4-AAF2-7AB54B91A440}" type="presParOf" srcId="{EE31AD6B-BC1A-4C0A-B199-DE997814D6C6}" destId="{BE309C1F-19E6-4F07-B4C5-3DF8A789D30D}" srcOrd="0" destOrd="0" presId="urn:microsoft.com/office/officeart/2005/8/layout/hierarchy2"/>
    <dgm:cxn modelId="{E46F7585-ECC5-45B0-BCCD-FFFE9271B4B0}" type="presParOf" srcId="{A7898CB4-6C64-43D8-A1AF-23F61AE6FC23}" destId="{F71FA993-A08C-4234-A2C9-1036A6F9B14F}" srcOrd="1" destOrd="0" presId="urn:microsoft.com/office/officeart/2005/8/layout/hierarchy2"/>
    <dgm:cxn modelId="{C06A4668-82CF-442E-9883-7FB1AC196CF3}" type="presParOf" srcId="{F71FA993-A08C-4234-A2C9-1036A6F9B14F}" destId="{419C63DD-59AC-4157-B69A-A99620FE2910}" srcOrd="0" destOrd="0" presId="urn:microsoft.com/office/officeart/2005/8/layout/hierarchy2"/>
    <dgm:cxn modelId="{CB0B8A89-CF97-4C04-8FFB-87863637F73A}" type="presParOf" srcId="{F71FA993-A08C-4234-A2C9-1036A6F9B14F}" destId="{5E6FDAB1-698F-4963-B373-F602A7DD871A}" srcOrd="1" destOrd="0" presId="urn:microsoft.com/office/officeart/2005/8/layout/hierarchy2"/>
    <dgm:cxn modelId="{41F599C1-864A-4AA2-9A93-9CA9766755F2}" type="presParOf" srcId="{C898AED0-CC9B-4EAF-87EE-7EA1B79EAE28}" destId="{9940C113-5526-474B-A112-A628921B31EE}" srcOrd="2" destOrd="0" presId="urn:microsoft.com/office/officeart/2005/8/layout/hierarchy2"/>
    <dgm:cxn modelId="{A419670C-28E0-4492-B6EA-A6C19D5707D3}" type="presParOf" srcId="{9940C113-5526-474B-A112-A628921B31EE}" destId="{13896D39-2EF7-46F7-9D01-3C21986E5B89}" srcOrd="0" destOrd="0" presId="urn:microsoft.com/office/officeart/2005/8/layout/hierarchy2"/>
    <dgm:cxn modelId="{0BED5446-615F-48C4-88F8-316AAD6C7821}" type="presParOf" srcId="{C898AED0-CC9B-4EAF-87EE-7EA1B79EAE28}" destId="{0A946276-359B-462F-8DAE-9F525A0E67ED}" srcOrd="3" destOrd="0" presId="urn:microsoft.com/office/officeart/2005/8/layout/hierarchy2"/>
    <dgm:cxn modelId="{5D75E019-6394-4531-8A31-9D579DA9BB7C}" type="presParOf" srcId="{0A946276-359B-462F-8DAE-9F525A0E67ED}" destId="{45653A19-02CF-4236-B921-737053412BFA}" srcOrd="0" destOrd="0" presId="urn:microsoft.com/office/officeart/2005/8/layout/hierarchy2"/>
    <dgm:cxn modelId="{AD84C856-174A-4100-8C1F-2BB79610231F}" type="presParOf" srcId="{0A946276-359B-462F-8DAE-9F525A0E67ED}" destId="{A5ADF0BA-BD94-4A8D-9F84-31E7CAF18D39}" srcOrd="1" destOrd="0" presId="urn:microsoft.com/office/officeart/2005/8/layout/hierarchy2"/>
    <dgm:cxn modelId="{9D3EC0F7-CF82-4EF9-8DAA-CD5052E6ABC9}" type="presParOf" srcId="{D397FEEC-B509-4620-BE64-E1F9A4E549C2}" destId="{81C11CAD-F0E6-4B4C-B144-A8687E69EE8F}" srcOrd="2" destOrd="0" presId="urn:microsoft.com/office/officeart/2005/8/layout/hierarchy2"/>
    <dgm:cxn modelId="{58F368F3-3EC4-40A0-8D3F-B794552EA5AA}" type="presParOf" srcId="{81C11CAD-F0E6-4B4C-B144-A8687E69EE8F}" destId="{B5418CA6-1E75-4F64-A2BB-4A877567B824}" srcOrd="0" destOrd="0" presId="urn:microsoft.com/office/officeart/2005/8/layout/hierarchy2"/>
    <dgm:cxn modelId="{8CEFF231-027B-4FF8-9013-5EAE5A997B58}" type="presParOf" srcId="{D397FEEC-B509-4620-BE64-E1F9A4E549C2}" destId="{CFDD1813-BEF3-450D-8071-F5A86CBFD1BA}" srcOrd="3" destOrd="0" presId="urn:microsoft.com/office/officeart/2005/8/layout/hierarchy2"/>
    <dgm:cxn modelId="{B01AE81D-F271-4849-81EC-79291B6040F6}" type="presParOf" srcId="{CFDD1813-BEF3-450D-8071-F5A86CBFD1BA}" destId="{34ED2442-5840-4C79-AD12-AC7EC518BCB3}" srcOrd="0" destOrd="0" presId="urn:microsoft.com/office/officeart/2005/8/layout/hierarchy2"/>
    <dgm:cxn modelId="{93F9390A-030B-4B69-8EB2-18EF6EC7FDCA}" type="presParOf" srcId="{CFDD1813-BEF3-450D-8071-F5A86CBFD1BA}" destId="{75EA71DC-5577-4FA0-B54E-80E9590D21D8}" srcOrd="1" destOrd="0" presId="urn:microsoft.com/office/officeart/2005/8/layout/hierarchy2"/>
    <dgm:cxn modelId="{C277B9E9-AF89-408F-A30A-6CCBE68CE7F1}" type="presParOf" srcId="{75EA71DC-5577-4FA0-B54E-80E9590D21D8}" destId="{08052503-E311-4DFD-A3E0-B48BE3B01BAB}" srcOrd="0" destOrd="0" presId="urn:microsoft.com/office/officeart/2005/8/layout/hierarchy2"/>
    <dgm:cxn modelId="{2DF55205-5099-4E73-9939-5148390AE9D7}" type="presParOf" srcId="{08052503-E311-4DFD-A3E0-B48BE3B01BAB}" destId="{D0AE9086-938A-4355-BA8B-840EE2A3782E}" srcOrd="0" destOrd="0" presId="urn:microsoft.com/office/officeart/2005/8/layout/hierarchy2"/>
    <dgm:cxn modelId="{A462C3C3-D4C9-4D6A-88EE-EBFA3F1E59E9}" type="presParOf" srcId="{75EA71DC-5577-4FA0-B54E-80E9590D21D8}" destId="{1F29F5FA-158F-46B1-8284-5EBD1576584C}" srcOrd="1" destOrd="0" presId="urn:microsoft.com/office/officeart/2005/8/layout/hierarchy2"/>
    <dgm:cxn modelId="{84EF778F-9754-47A4-87BB-C44A9CDB97E8}" type="presParOf" srcId="{1F29F5FA-158F-46B1-8284-5EBD1576584C}" destId="{8FFDD56A-9773-4A9A-B456-00712045048D}" srcOrd="0" destOrd="0" presId="urn:microsoft.com/office/officeart/2005/8/layout/hierarchy2"/>
    <dgm:cxn modelId="{BCEE8135-52BA-436A-86BA-A58DC4841F78}" type="presParOf" srcId="{1F29F5FA-158F-46B1-8284-5EBD1576584C}" destId="{1A150CEB-F07D-4320-AA18-A0CD22FBFB59}" srcOrd="1" destOrd="0" presId="urn:microsoft.com/office/officeart/2005/8/layout/hierarchy2"/>
    <dgm:cxn modelId="{465D08E3-7C23-40ED-BEF4-D9333D8D1776}" type="presParOf" srcId="{1A150CEB-F07D-4320-AA18-A0CD22FBFB59}" destId="{D4592650-FAEA-4448-96D4-7F07E57A112B}" srcOrd="0" destOrd="0" presId="urn:microsoft.com/office/officeart/2005/8/layout/hierarchy2"/>
    <dgm:cxn modelId="{83E7E0B3-0721-4173-9D26-FB66D4604430}" type="presParOf" srcId="{D4592650-FAEA-4448-96D4-7F07E57A112B}" destId="{A74CD5F9-7E34-4BE4-86C1-D6B212D26AF9}" srcOrd="0" destOrd="0" presId="urn:microsoft.com/office/officeart/2005/8/layout/hierarchy2"/>
    <dgm:cxn modelId="{FC4064D7-6785-46B3-B343-3F1A643F473C}" type="presParOf" srcId="{1A150CEB-F07D-4320-AA18-A0CD22FBFB59}" destId="{FF9B4987-40A6-456C-A9E3-DB40B653ED5C}" srcOrd="1" destOrd="0" presId="urn:microsoft.com/office/officeart/2005/8/layout/hierarchy2"/>
    <dgm:cxn modelId="{AF7B2560-B4FD-446D-A777-CFC3DEE2B963}" type="presParOf" srcId="{FF9B4987-40A6-456C-A9E3-DB40B653ED5C}" destId="{B3D9B866-6081-4DC7-8C5A-82B8E7A863AA}" srcOrd="0" destOrd="0" presId="urn:microsoft.com/office/officeart/2005/8/layout/hierarchy2"/>
    <dgm:cxn modelId="{CC29025F-F986-4E7B-B991-76DD385C820B}" type="presParOf" srcId="{FF9B4987-40A6-456C-A9E3-DB40B653ED5C}" destId="{F7CDBD7F-530A-4F9C-9179-FEED76684C8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C5226E-00C3-47B5-BB63-06619EED120B}" type="doc">
      <dgm:prSet loTypeId="urn:microsoft.com/office/officeart/2005/8/layout/hierarchy2" loCatId="hierarchy" qsTypeId="urn:microsoft.com/office/officeart/2005/8/quickstyle/simple1" qsCatId="simple" csTypeId="urn:microsoft.com/office/officeart/2005/8/colors/accent6_1" csCatId="accent6" phldr="1"/>
      <dgm:spPr/>
      <dgm:t>
        <a:bodyPr/>
        <a:lstStyle/>
        <a:p>
          <a:pPr rtl="1"/>
          <a:endParaRPr lang="fa-IR"/>
        </a:p>
      </dgm:t>
    </dgm:pt>
    <dgm:pt modelId="{96369C8B-9A2C-41F2-A2DB-48A5E71819A5}">
      <dgm:prSet custT="1"/>
      <dgm:spPr/>
      <dgm:t>
        <a:bodyPr/>
        <a:lstStyle/>
        <a:p>
          <a:pPr rtl="1"/>
          <a:r>
            <a:rPr lang="fa-IR" sz="1600" dirty="0" smtClean="0">
              <a:cs typeface="B Koodak" pitchFamily="2" charset="-78"/>
            </a:rPr>
            <a:t>نبوت و رسالت </a:t>
          </a:r>
          <a:endParaRPr lang="fa-IR" sz="1600" dirty="0">
            <a:cs typeface="B Koodak" pitchFamily="2" charset="-78"/>
          </a:endParaRPr>
        </a:p>
      </dgm:t>
    </dgm:pt>
    <dgm:pt modelId="{2DD87852-C5CC-4467-98FD-6B8CFE709F6D}" type="parTrans" cxnId="{99196037-F28A-4B91-9935-82F38F255C05}">
      <dgm:prSet/>
      <dgm:spPr/>
      <dgm:t>
        <a:bodyPr/>
        <a:lstStyle/>
        <a:p>
          <a:pPr rtl="1"/>
          <a:endParaRPr lang="fa-IR" sz="1600">
            <a:solidFill>
              <a:schemeClr val="bg1"/>
            </a:solidFill>
            <a:cs typeface="B Koodak" pitchFamily="2" charset="-78"/>
          </a:endParaRPr>
        </a:p>
      </dgm:t>
    </dgm:pt>
    <dgm:pt modelId="{3950208A-C092-4953-BC8A-1184EDF15DDE}" type="sibTrans" cxnId="{99196037-F28A-4B91-9935-82F38F255C05}">
      <dgm:prSet/>
      <dgm:spPr/>
      <dgm:t>
        <a:bodyPr/>
        <a:lstStyle/>
        <a:p>
          <a:pPr rtl="1"/>
          <a:endParaRPr lang="fa-IR" sz="1600">
            <a:solidFill>
              <a:schemeClr val="bg1"/>
            </a:solidFill>
            <a:cs typeface="B Koodak" pitchFamily="2" charset="-78"/>
          </a:endParaRPr>
        </a:p>
      </dgm:t>
    </dgm:pt>
    <dgm:pt modelId="{979C531D-42A1-44E9-A116-A350FAABC77B}">
      <dgm:prSet custT="1"/>
      <dgm:spPr/>
      <dgm:t>
        <a:bodyPr/>
        <a:lstStyle/>
        <a:p>
          <a:pPr rtl="1"/>
          <a:r>
            <a:rPr lang="fa-IR" sz="1600" smtClean="0">
              <a:cs typeface="B Koodak" pitchFamily="2" charset="-78"/>
            </a:rPr>
            <a:t>در لغت</a:t>
          </a:r>
          <a:endParaRPr lang="fa-IR" sz="1600" dirty="0">
            <a:cs typeface="B Koodak" pitchFamily="2" charset="-78"/>
          </a:endParaRPr>
        </a:p>
      </dgm:t>
    </dgm:pt>
    <dgm:pt modelId="{00317419-FD77-4E19-AB57-E04CB6D40A2E}" type="parTrans" cxnId="{65E336F2-6C6F-4904-AEE6-A7AB753D6B16}">
      <dgm:prSet custT="1"/>
      <dgm:spPr/>
      <dgm:t>
        <a:bodyPr/>
        <a:lstStyle/>
        <a:p>
          <a:pPr rtl="1"/>
          <a:endParaRPr lang="fa-IR" sz="1600">
            <a:solidFill>
              <a:schemeClr val="bg1"/>
            </a:solidFill>
            <a:cs typeface="B Koodak" pitchFamily="2" charset="-78"/>
          </a:endParaRPr>
        </a:p>
      </dgm:t>
    </dgm:pt>
    <dgm:pt modelId="{79B23E70-5A15-49F3-8EBF-9016D475FFF3}" type="sibTrans" cxnId="{65E336F2-6C6F-4904-AEE6-A7AB753D6B16}">
      <dgm:prSet/>
      <dgm:spPr/>
      <dgm:t>
        <a:bodyPr/>
        <a:lstStyle/>
        <a:p>
          <a:pPr rtl="1"/>
          <a:endParaRPr lang="fa-IR" sz="1600">
            <a:solidFill>
              <a:schemeClr val="bg1"/>
            </a:solidFill>
            <a:cs typeface="B Koodak" pitchFamily="2" charset="-78"/>
          </a:endParaRPr>
        </a:p>
      </dgm:t>
    </dgm:pt>
    <dgm:pt modelId="{60F42788-AC19-4873-94C3-74CFA2D5EEFD}">
      <dgm:prSet custT="1"/>
      <dgm:spPr/>
      <dgm:t>
        <a:bodyPr/>
        <a:lstStyle/>
        <a:p>
          <a:pPr rtl="1"/>
          <a:r>
            <a:rPr lang="fa-IR" sz="1600" smtClean="0">
              <a:cs typeface="B Koodak" pitchFamily="2" charset="-78"/>
            </a:rPr>
            <a:t>رسول</a:t>
          </a:r>
          <a:endParaRPr lang="fa-IR" sz="1600" dirty="0">
            <a:cs typeface="B Koodak" pitchFamily="2" charset="-78"/>
          </a:endParaRPr>
        </a:p>
      </dgm:t>
    </dgm:pt>
    <dgm:pt modelId="{0E633BD9-DA46-44C6-8E52-7B8DA6C74448}" type="parTrans" cxnId="{ECDFBAF3-DDF1-4257-9666-C095A8FA32E2}">
      <dgm:prSet custT="1"/>
      <dgm:spPr/>
      <dgm:t>
        <a:bodyPr/>
        <a:lstStyle/>
        <a:p>
          <a:pPr rtl="1"/>
          <a:endParaRPr lang="fa-IR" sz="1600">
            <a:solidFill>
              <a:schemeClr val="bg1"/>
            </a:solidFill>
            <a:cs typeface="B Koodak" pitchFamily="2" charset="-78"/>
          </a:endParaRPr>
        </a:p>
      </dgm:t>
    </dgm:pt>
    <dgm:pt modelId="{D2549D0D-3333-4705-AB21-4ED35A43F5D0}" type="sibTrans" cxnId="{ECDFBAF3-DDF1-4257-9666-C095A8FA32E2}">
      <dgm:prSet/>
      <dgm:spPr/>
      <dgm:t>
        <a:bodyPr/>
        <a:lstStyle/>
        <a:p>
          <a:pPr rtl="1"/>
          <a:endParaRPr lang="fa-IR" sz="1600">
            <a:solidFill>
              <a:schemeClr val="bg1"/>
            </a:solidFill>
            <a:cs typeface="B Koodak" pitchFamily="2" charset="-78"/>
          </a:endParaRPr>
        </a:p>
      </dgm:t>
    </dgm:pt>
    <dgm:pt modelId="{3238CC1D-B6DE-4B2D-BF64-8EFE6BA91D1F}">
      <dgm:prSet custT="1"/>
      <dgm:spPr/>
      <dgm:t>
        <a:bodyPr/>
        <a:lstStyle/>
        <a:p>
          <a:pPr rtl="1"/>
          <a:r>
            <a:rPr lang="fa-IR" sz="1600" smtClean="0">
              <a:cs typeface="B Koodak" pitchFamily="2" charset="-78"/>
            </a:rPr>
            <a:t>پیام آور</a:t>
          </a:r>
          <a:endParaRPr lang="fa-IR" sz="1600" dirty="0">
            <a:cs typeface="B Koodak" pitchFamily="2" charset="-78"/>
          </a:endParaRPr>
        </a:p>
      </dgm:t>
    </dgm:pt>
    <dgm:pt modelId="{FFBABB01-9175-4A57-941C-6CEB8D0C6274}" type="parTrans" cxnId="{D2FEFD3D-E830-4DD9-B837-CF364B943BEB}">
      <dgm:prSet custT="1"/>
      <dgm:spPr/>
      <dgm:t>
        <a:bodyPr/>
        <a:lstStyle/>
        <a:p>
          <a:pPr rtl="1"/>
          <a:endParaRPr lang="fa-IR" sz="1600">
            <a:solidFill>
              <a:schemeClr val="bg1"/>
            </a:solidFill>
            <a:cs typeface="B Koodak" pitchFamily="2" charset="-78"/>
          </a:endParaRPr>
        </a:p>
      </dgm:t>
    </dgm:pt>
    <dgm:pt modelId="{A41F5804-B9B0-4457-832B-E6FA2C97C586}" type="sibTrans" cxnId="{D2FEFD3D-E830-4DD9-B837-CF364B943BEB}">
      <dgm:prSet/>
      <dgm:spPr/>
      <dgm:t>
        <a:bodyPr/>
        <a:lstStyle/>
        <a:p>
          <a:pPr rtl="1"/>
          <a:endParaRPr lang="fa-IR" sz="1600">
            <a:solidFill>
              <a:schemeClr val="bg1"/>
            </a:solidFill>
            <a:cs typeface="B Koodak" pitchFamily="2" charset="-78"/>
          </a:endParaRPr>
        </a:p>
      </dgm:t>
    </dgm:pt>
    <dgm:pt modelId="{70AAC94E-48C4-48C1-A357-42E3E9C7BDDE}">
      <dgm:prSet custT="1"/>
      <dgm:spPr/>
      <dgm:t>
        <a:bodyPr/>
        <a:lstStyle/>
        <a:p>
          <a:pPr rtl="1"/>
          <a:r>
            <a:rPr lang="fa-IR" sz="1600" smtClean="0">
              <a:cs typeface="B Koodak" pitchFamily="2" charset="-78"/>
            </a:rPr>
            <a:t>نبی</a:t>
          </a:r>
          <a:endParaRPr lang="fa-IR" sz="1600" dirty="0">
            <a:cs typeface="B Koodak" pitchFamily="2" charset="-78"/>
          </a:endParaRPr>
        </a:p>
      </dgm:t>
    </dgm:pt>
    <dgm:pt modelId="{D13298B9-F87A-46D6-87DC-EAB51F8BD710}" type="parTrans" cxnId="{9CFD6EED-A225-4F6D-AFA4-FD694413F70E}">
      <dgm:prSet custT="1"/>
      <dgm:spPr/>
      <dgm:t>
        <a:bodyPr/>
        <a:lstStyle/>
        <a:p>
          <a:pPr rtl="1"/>
          <a:endParaRPr lang="fa-IR" sz="1600">
            <a:solidFill>
              <a:schemeClr val="bg1"/>
            </a:solidFill>
            <a:cs typeface="B Koodak" pitchFamily="2" charset="-78"/>
          </a:endParaRPr>
        </a:p>
      </dgm:t>
    </dgm:pt>
    <dgm:pt modelId="{78DD3909-5D88-4440-9692-5B6695BAA21C}" type="sibTrans" cxnId="{9CFD6EED-A225-4F6D-AFA4-FD694413F70E}">
      <dgm:prSet/>
      <dgm:spPr/>
      <dgm:t>
        <a:bodyPr/>
        <a:lstStyle/>
        <a:p>
          <a:pPr rtl="1"/>
          <a:endParaRPr lang="fa-IR" sz="1600">
            <a:solidFill>
              <a:schemeClr val="bg1"/>
            </a:solidFill>
            <a:cs typeface="B Koodak" pitchFamily="2" charset="-78"/>
          </a:endParaRPr>
        </a:p>
      </dgm:t>
    </dgm:pt>
    <dgm:pt modelId="{6F062DCE-CE9B-4BE8-B643-D31A91F37EA9}">
      <dgm:prSet custT="1"/>
      <dgm:spPr/>
      <dgm:t>
        <a:bodyPr/>
        <a:lstStyle/>
        <a:p>
          <a:pPr rtl="1"/>
          <a:r>
            <a:rPr lang="fa-IR" sz="1600" dirty="0" smtClean="0">
              <a:cs typeface="B Koodak" pitchFamily="2" charset="-78"/>
            </a:rPr>
            <a:t>اگر از نبأ باشد</a:t>
          </a:r>
          <a:endParaRPr lang="fa-IR" sz="1600" dirty="0">
            <a:cs typeface="B Koodak" pitchFamily="2" charset="-78"/>
          </a:endParaRPr>
        </a:p>
      </dgm:t>
    </dgm:pt>
    <dgm:pt modelId="{67B12267-F9F6-45E7-A85B-650E0D546F0A}" type="parTrans" cxnId="{1EA9D8CF-209E-4718-9A1B-A7D229489BD1}">
      <dgm:prSet custT="1"/>
      <dgm:spPr/>
      <dgm:t>
        <a:bodyPr/>
        <a:lstStyle/>
        <a:p>
          <a:pPr rtl="1"/>
          <a:endParaRPr lang="fa-IR" sz="1600">
            <a:solidFill>
              <a:schemeClr val="bg1"/>
            </a:solidFill>
            <a:cs typeface="B Koodak" pitchFamily="2" charset="-78"/>
          </a:endParaRPr>
        </a:p>
      </dgm:t>
    </dgm:pt>
    <dgm:pt modelId="{00EA2B90-6346-4FAD-BF79-AE9019A44DA0}" type="sibTrans" cxnId="{1EA9D8CF-209E-4718-9A1B-A7D229489BD1}">
      <dgm:prSet/>
      <dgm:spPr/>
      <dgm:t>
        <a:bodyPr/>
        <a:lstStyle/>
        <a:p>
          <a:pPr rtl="1"/>
          <a:endParaRPr lang="fa-IR" sz="1600">
            <a:solidFill>
              <a:schemeClr val="bg1"/>
            </a:solidFill>
            <a:cs typeface="B Koodak" pitchFamily="2" charset="-78"/>
          </a:endParaRPr>
        </a:p>
      </dgm:t>
    </dgm:pt>
    <dgm:pt modelId="{78FF1DF3-34BD-428D-B827-5E71E175AA0D}">
      <dgm:prSet custT="1"/>
      <dgm:spPr/>
      <dgm:t>
        <a:bodyPr/>
        <a:lstStyle/>
        <a:p>
          <a:pPr rtl="1"/>
          <a:r>
            <a:rPr lang="fa-IR" sz="1600" dirty="0" smtClean="0">
              <a:cs typeface="B Koodak" pitchFamily="2" charset="-78"/>
            </a:rPr>
            <a:t>صاحب خبر مهم</a:t>
          </a:r>
          <a:endParaRPr lang="fa-IR" sz="1600" dirty="0">
            <a:cs typeface="B Koodak" pitchFamily="2" charset="-78"/>
          </a:endParaRPr>
        </a:p>
      </dgm:t>
    </dgm:pt>
    <dgm:pt modelId="{BDD2DE59-EEAB-476C-923E-DA295BFDA271}" type="parTrans" cxnId="{8A7312AF-68F7-43ED-B1F2-8EC307B8B801}">
      <dgm:prSet custT="1"/>
      <dgm:spPr/>
      <dgm:t>
        <a:bodyPr/>
        <a:lstStyle/>
        <a:p>
          <a:pPr rtl="1"/>
          <a:endParaRPr lang="fa-IR" sz="1600">
            <a:solidFill>
              <a:schemeClr val="bg1"/>
            </a:solidFill>
            <a:cs typeface="B Koodak" pitchFamily="2" charset="-78"/>
          </a:endParaRPr>
        </a:p>
      </dgm:t>
    </dgm:pt>
    <dgm:pt modelId="{FB6817CA-4687-42BF-AB11-3A6699437E10}" type="sibTrans" cxnId="{8A7312AF-68F7-43ED-B1F2-8EC307B8B801}">
      <dgm:prSet/>
      <dgm:spPr/>
      <dgm:t>
        <a:bodyPr/>
        <a:lstStyle/>
        <a:p>
          <a:pPr rtl="1"/>
          <a:endParaRPr lang="fa-IR" sz="1600">
            <a:solidFill>
              <a:schemeClr val="bg1"/>
            </a:solidFill>
            <a:cs typeface="B Koodak" pitchFamily="2" charset="-78"/>
          </a:endParaRPr>
        </a:p>
      </dgm:t>
    </dgm:pt>
    <dgm:pt modelId="{490CFAAB-9E77-444C-BE22-5BEA1B2FD339}">
      <dgm:prSet custT="1"/>
      <dgm:spPr/>
      <dgm:t>
        <a:bodyPr/>
        <a:lstStyle/>
        <a:p>
          <a:pPr rtl="1"/>
          <a:r>
            <a:rPr lang="fa-IR" sz="1600" dirty="0" smtClean="0">
              <a:cs typeface="B Koodak" pitchFamily="2" charset="-78"/>
            </a:rPr>
            <a:t>اگر از نبو باشد</a:t>
          </a:r>
          <a:endParaRPr lang="fa-IR" sz="1600" dirty="0">
            <a:cs typeface="B Koodak" pitchFamily="2" charset="-78"/>
          </a:endParaRPr>
        </a:p>
      </dgm:t>
    </dgm:pt>
    <dgm:pt modelId="{CF002574-AB01-4DB1-A95E-5CADF1DF579A}" type="parTrans" cxnId="{26E449BF-1E23-477F-B4F1-7031C4611522}">
      <dgm:prSet custT="1"/>
      <dgm:spPr/>
      <dgm:t>
        <a:bodyPr/>
        <a:lstStyle/>
        <a:p>
          <a:pPr rtl="1"/>
          <a:endParaRPr lang="fa-IR" sz="1600">
            <a:solidFill>
              <a:schemeClr val="bg1"/>
            </a:solidFill>
            <a:cs typeface="B Koodak" pitchFamily="2" charset="-78"/>
          </a:endParaRPr>
        </a:p>
      </dgm:t>
    </dgm:pt>
    <dgm:pt modelId="{4257E2C0-192A-4623-A5D3-E8BD1C8F3DFA}" type="sibTrans" cxnId="{26E449BF-1E23-477F-B4F1-7031C4611522}">
      <dgm:prSet/>
      <dgm:spPr/>
      <dgm:t>
        <a:bodyPr/>
        <a:lstStyle/>
        <a:p>
          <a:pPr rtl="1"/>
          <a:endParaRPr lang="fa-IR" sz="1600">
            <a:solidFill>
              <a:schemeClr val="bg1"/>
            </a:solidFill>
            <a:cs typeface="B Koodak" pitchFamily="2" charset="-78"/>
          </a:endParaRPr>
        </a:p>
      </dgm:t>
    </dgm:pt>
    <dgm:pt modelId="{DB62C011-A700-4D0F-881D-1847923C9BAE}">
      <dgm:prSet custT="1"/>
      <dgm:spPr/>
      <dgm:t>
        <a:bodyPr/>
        <a:lstStyle/>
        <a:p>
          <a:pPr rtl="1"/>
          <a:r>
            <a:rPr lang="fa-IR" sz="1600" smtClean="0">
              <a:cs typeface="B Koodak" pitchFamily="2" charset="-78"/>
            </a:rPr>
            <a:t>دارای مقام برجسته</a:t>
          </a:r>
          <a:endParaRPr lang="fa-IR" sz="1600" dirty="0">
            <a:cs typeface="B Koodak" pitchFamily="2" charset="-78"/>
          </a:endParaRPr>
        </a:p>
      </dgm:t>
    </dgm:pt>
    <dgm:pt modelId="{AD1E0D40-5276-46F5-B2C8-17B3A8D6276E}" type="parTrans" cxnId="{42CE8908-2905-48F1-AAC8-B42206F1A282}">
      <dgm:prSet custT="1"/>
      <dgm:spPr/>
      <dgm:t>
        <a:bodyPr/>
        <a:lstStyle/>
        <a:p>
          <a:pPr rtl="1"/>
          <a:endParaRPr lang="fa-IR" sz="1600">
            <a:solidFill>
              <a:schemeClr val="bg1"/>
            </a:solidFill>
            <a:cs typeface="B Koodak" pitchFamily="2" charset="-78"/>
          </a:endParaRPr>
        </a:p>
      </dgm:t>
    </dgm:pt>
    <dgm:pt modelId="{9366CAD2-10D8-4FA0-A341-B0B786058DA3}" type="sibTrans" cxnId="{42CE8908-2905-48F1-AAC8-B42206F1A282}">
      <dgm:prSet/>
      <dgm:spPr/>
      <dgm:t>
        <a:bodyPr/>
        <a:lstStyle/>
        <a:p>
          <a:pPr rtl="1"/>
          <a:endParaRPr lang="fa-IR" sz="1600">
            <a:solidFill>
              <a:schemeClr val="bg1"/>
            </a:solidFill>
            <a:cs typeface="B Koodak" pitchFamily="2" charset="-78"/>
          </a:endParaRPr>
        </a:p>
      </dgm:t>
    </dgm:pt>
    <dgm:pt modelId="{0BA29472-C89F-4023-9431-7A1892B3361D}">
      <dgm:prSet custT="1"/>
      <dgm:spPr/>
      <dgm:t>
        <a:bodyPr/>
        <a:lstStyle/>
        <a:p>
          <a:pPr rtl="1"/>
          <a:r>
            <a:rPr lang="fa-IR" sz="1600" dirty="0" smtClean="0">
              <a:cs typeface="B Koodak" pitchFamily="2" charset="-78"/>
            </a:rPr>
            <a:t>در اصطلاح</a:t>
          </a:r>
          <a:endParaRPr lang="fa-IR" sz="1600" dirty="0">
            <a:cs typeface="B Koodak" pitchFamily="2" charset="-78"/>
          </a:endParaRPr>
        </a:p>
      </dgm:t>
    </dgm:pt>
    <dgm:pt modelId="{A29012DE-6E66-460C-8788-BE9B03773BFB}" type="parTrans" cxnId="{331F759E-8A37-441B-9EB0-3ABCA2F1B85A}">
      <dgm:prSet custT="1"/>
      <dgm:spPr/>
      <dgm:t>
        <a:bodyPr/>
        <a:lstStyle/>
        <a:p>
          <a:pPr rtl="1"/>
          <a:endParaRPr lang="fa-IR" sz="1600">
            <a:solidFill>
              <a:schemeClr val="bg1"/>
            </a:solidFill>
            <a:cs typeface="B Koodak" pitchFamily="2" charset="-78"/>
          </a:endParaRPr>
        </a:p>
      </dgm:t>
    </dgm:pt>
    <dgm:pt modelId="{3E08825A-EF2F-45D7-90A0-BF54E3F17C8F}" type="sibTrans" cxnId="{331F759E-8A37-441B-9EB0-3ABCA2F1B85A}">
      <dgm:prSet/>
      <dgm:spPr/>
      <dgm:t>
        <a:bodyPr/>
        <a:lstStyle/>
        <a:p>
          <a:pPr rtl="1"/>
          <a:endParaRPr lang="fa-IR" sz="1600">
            <a:solidFill>
              <a:schemeClr val="bg1"/>
            </a:solidFill>
            <a:cs typeface="B Koodak" pitchFamily="2" charset="-78"/>
          </a:endParaRPr>
        </a:p>
      </dgm:t>
    </dgm:pt>
    <dgm:pt modelId="{70A4C0C9-8E8A-4261-A504-254307BC302E}">
      <dgm:prSet custT="1"/>
      <dgm:spPr/>
      <dgm:t>
        <a:bodyPr/>
        <a:lstStyle/>
        <a:p>
          <a:pPr rtl="1"/>
          <a:r>
            <a:rPr lang="fa-IR" sz="1600" smtClean="0">
              <a:cs typeface="B Koodak" pitchFamily="2" charset="-78"/>
            </a:rPr>
            <a:t>نظریه اول</a:t>
          </a:r>
          <a:endParaRPr lang="fa-IR" sz="1600" dirty="0">
            <a:cs typeface="B Koodak" pitchFamily="2" charset="-78"/>
          </a:endParaRPr>
        </a:p>
      </dgm:t>
    </dgm:pt>
    <dgm:pt modelId="{FD2002F6-06EA-48EB-926C-AAD26A3BF69C}" type="parTrans" cxnId="{92065227-C42B-4432-B6AA-9D947CA6F45C}">
      <dgm:prSet custT="1"/>
      <dgm:spPr/>
      <dgm:t>
        <a:bodyPr/>
        <a:lstStyle/>
        <a:p>
          <a:pPr rtl="1"/>
          <a:endParaRPr lang="fa-IR" sz="1600">
            <a:solidFill>
              <a:schemeClr val="bg1"/>
            </a:solidFill>
            <a:cs typeface="B Koodak" pitchFamily="2" charset="-78"/>
          </a:endParaRPr>
        </a:p>
      </dgm:t>
    </dgm:pt>
    <dgm:pt modelId="{F252C428-2B1E-4C63-9709-D0F3FE58983E}" type="sibTrans" cxnId="{92065227-C42B-4432-B6AA-9D947CA6F45C}">
      <dgm:prSet/>
      <dgm:spPr/>
      <dgm:t>
        <a:bodyPr/>
        <a:lstStyle/>
        <a:p>
          <a:pPr rtl="1"/>
          <a:endParaRPr lang="fa-IR" sz="1600">
            <a:solidFill>
              <a:schemeClr val="bg1"/>
            </a:solidFill>
            <a:cs typeface="B Koodak" pitchFamily="2" charset="-78"/>
          </a:endParaRPr>
        </a:p>
      </dgm:t>
    </dgm:pt>
    <dgm:pt modelId="{B47598EF-2DFE-4B7E-A005-53EE5ED43088}">
      <dgm:prSet custT="1"/>
      <dgm:spPr/>
      <dgm:t>
        <a:bodyPr/>
        <a:lstStyle/>
        <a:p>
          <a:pPr rtl="1"/>
          <a:r>
            <a:rPr lang="fa-IR" sz="1600" dirty="0" smtClean="0">
              <a:cs typeface="B Koodak" pitchFamily="2" charset="-78"/>
            </a:rPr>
            <a:t>نبی مفهوما اعم از رسول است </a:t>
          </a:r>
          <a:endParaRPr lang="fa-IR" sz="1600" dirty="0">
            <a:cs typeface="B Koodak" pitchFamily="2" charset="-78"/>
          </a:endParaRPr>
        </a:p>
      </dgm:t>
    </dgm:pt>
    <dgm:pt modelId="{4CBCA7BC-B9C2-46C0-9225-468AC5244989}" type="parTrans" cxnId="{C7066EBC-A5EA-4363-8CF8-AD68D730E896}">
      <dgm:prSet custT="1"/>
      <dgm:spPr/>
      <dgm:t>
        <a:bodyPr/>
        <a:lstStyle/>
        <a:p>
          <a:pPr rtl="1"/>
          <a:endParaRPr lang="fa-IR" sz="1600">
            <a:solidFill>
              <a:schemeClr val="bg1"/>
            </a:solidFill>
            <a:cs typeface="B Koodak" pitchFamily="2" charset="-78"/>
          </a:endParaRPr>
        </a:p>
      </dgm:t>
    </dgm:pt>
    <dgm:pt modelId="{621A7628-7168-4895-BCBC-EEE26F08CBAB}" type="sibTrans" cxnId="{C7066EBC-A5EA-4363-8CF8-AD68D730E896}">
      <dgm:prSet/>
      <dgm:spPr/>
      <dgm:t>
        <a:bodyPr/>
        <a:lstStyle/>
        <a:p>
          <a:pPr rtl="1"/>
          <a:endParaRPr lang="fa-IR" sz="1600">
            <a:solidFill>
              <a:schemeClr val="bg1"/>
            </a:solidFill>
            <a:cs typeface="B Koodak" pitchFamily="2" charset="-78"/>
          </a:endParaRPr>
        </a:p>
      </dgm:t>
    </dgm:pt>
    <dgm:pt modelId="{A0360016-7F3D-4B9A-AAB4-B055530B43F9}">
      <dgm:prSet custT="1"/>
      <dgm:spPr/>
      <dgm:t>
        <a:bodyPr/>
        <a:lstStyle/>
        <a:p>
          <a:pPr rtl="1"/>
          <a:r>
            <a:rPr lang="fa-IR" sz="1600" dirty="0" smtClean="0">
              <a:cs typeface="B Koodak" pitchFamily="2" charset="-78"/>
            </a:rPr>
            <a:t>نبی کسی است که به او وحی می شود مطلقا</a:t>
          </a:r>
          <a:endParaRPr lang="fa-IR" sz="1600" dirty="0">
            <a:cs typeface="B Koodak" pitchFamily="2" charset="-78"/>
          </a:endParaRPr>
        </a:p>
      </dgm:t>
    </dgm:pt>
    <dgm:pt modelId="{1894EDC6-5A54-441F-AD8A-1ED670FC19FF}" type="parTrans" cxnId="{4173EB38-146B-47D1-9446-D2BB370FF904}">
      <dgm:prSet custT="1"/>
      <dgm:spPr/>
      <dgm:t>
        <a:bodyPr/>
        <a:lstStyle/>
        <a:p>
          <a:pPr rtl="1"/>
          <a:endParaRPr lang="fa-IR" sz="1600">
            <a:solidFill>
              <a:schemeClr val="bg1"/>
            </a:solidFill>
            <a:cs typeface="B Koodak" pitchFamily="2" charset="-78"/>
          </a:endParaRPr>
        </a:p>
      </dgm:t>
    </dgm:pt>
    <dgm:pt modelId="{CA80C437-720F-4383-B6E0-20EC22B39FB3}" type="sibTrans" cxnId="{4173EB38-146B-47D1-9446-D2BB370FF904}">
      <dgm:prSet/>
      <dgm:spPr/>
      <dgm:t>
        <a:bodyPr/>
        <a:lstStyle/>
        <a:p>
          <a:pPr rtl="1"/>
          <a:endParaRPr lang="fa-IR" sz="1600">
            <a:solidFill>
              <a:schemeClr val="bg1"/>
            </a:solidFill>
            <a:cs typeface="B Koodak" pitchFamily="2" charset="-78"/>
          </a:endParaRPr>
        </a:p>
      </dgm:t>
    </dgm:pt>
    <dgm:pt modelId="{44F02061-D4B5-4BB9-B844-CEB706A0F478}">
      <dgm:prSet custT="1"/>
      <dgm:spPr/>
      <dgm:t>
        <a:bodyPr/>
        <a:lstStyle/>
        <a:p>
          <a:pPr rtl="1"/>
          <a:r>
            <a:rPr lang="fa-IR" sz="1600" dirty="0" smtClean="0">
              <a:cs typeface="B Koodak" pitchFamily="2" charset="-78"/>
            </a:rPr>
            <a:t>رسول کسی است که به او وحی می شود و مامور به ابلاغ وحی نیز می باشد</a:t>
          </a:r>
          <a:endParaRPr lang="fa-IR" sz="1600" dirty="0">
            <a:cs typeface="B Koodak" pitchFamily="2" charset="-78"/>
          </a:endParaRPr>
        </a:p>
      </dgm:t>
    </dgm:pt>
    <dgm:pt modelId="{3F9AF0C8-A2E8-4D8F-B659-273A06671E69}" type="parTrans" cxnId="{1A5E470A-833F-4522-8F5C-7386E07AB084}">
      <dgm:prSet custT="1"/>
      <dgm:spPr/>
      <dgm:t>
        <a:bodyPr/>
        <a:lstStyle/>
        <a:p>
          <a:pPr rtl="1"/>
          <a:endParaRPr lang="fa-IR" sz="1600">
            <a:solidFill>
              <a:schemeClr val="bg1"/>
            </a:solidFill>
            <a:cs typeface="B Koodak" pitchFamily="2" charset="-78"/>
          </a:endParaRPr>
        </a:p>
      </dgm:t>
    </dgm:pt>
    <dgm:pt modelId="{39F40489-F4C4-4D00-811B-42C262D8D675}" type="sibTrans" cxnId="{1A5E470A-833F-4522-8F5C-7386E07AB084}">
      <dgm:prSet/>
      <dgm:spPr/>
      <dgm:t>
        <a:bodyPr/>
        <a:lstStyle/>
        <a:p>
          <a:pPr rtl="1"/>
          <a:endParaRPr lang="fa-IR" sz="1600">
            <a:solidFill>
              <a:schemeClr val="bg1"/>
            </a:solidFill>
            <a:cs typeface="B Koodak" pitchFamily="2" charset="-78"/>
          </a:endParaRPr>
        </a:p>
      </dgm:t>
    </dgm:pt>
    <dgm:pt modelId="{DFB90C38-2E70-47A5-B7FC-91CF3A540BFB}">
      <dgm:prSet custT="1"/>
      <dgm:spPr/>
      <dgm:t>
        <a:bodyPr/>
        <a:lstStyle/>
        <a:p>
          <a:pPr rtl="1"/>
          <a:r>
            <a:rPr lang="fa-IR" sz="1600" dirty="0" smtClean="0">
              <a:cs typeface="B Koodak" pitchFamily="2" charset="-78"/>
            </a:rPr>
            <a:t>نظریه دوم (استاد مصباح)</a:t>
          </a:r>
          <a:endParaRPr lang="fa-IR" sz="1600" dirty="0">
            <a:cs typeface="B Koodak" pitchFamily="2" charset="-78"/>
          </a:endParaRPr>
        </a:p>
      </dgm:t>
    </dgm:pt>
    <dgm:pt modelId="{DAEC2042-AA58-4DC2-A088-A5870CD920DD}" type="parTrans" cxnId="{E0FF9BF3-3EA1-4ADD-A7DE-22053A8A8A52}">
      <dgm:prSet custT="1"/>
      <dgm:spPr/>
      <dgm:t>
        <a:bodyPr/>
        <a:lstStyle/>
        <a:p>
          <a:pPr rtl="1"/>
          <a:endParaRPr lang="fa-IR" sz="1600">
            <a:solidFill>
              <a:schemeClr val="bg1"/>
            </a:solidFill>
            <a:cs typeface="B Koodak" pitchFamily="2" charset="-78"/>
          </a:endParaRPr>
        </a:p>
      </dgm:t>
    </dgm:pt>
    <dgm:pt modelId="{9FE5ED8A-53D2-4983-BBEB-73C6B045F9DF}" type="sibTrans" cxnId="{E0FF9BF3-3EA1-4ADD-A7DE-22053A8A8A52}">
      <dgm:prSet/>
      <dgm:spPr/>
      <dgm:t>
        <a:bodyPr/>
        <a:lstStyle/>
        <a:p>
          <a:pPr rtl="1"/>
          <a:endParaRPr lang="fa-IR" sz="1600">
            <a:solidFill>
              <a:schemeClr val="bg1"/>
            </a:solidFill>
            <a:cs typeface="B Koodak" pitchFamily="2" charset="-78"/>
          </a:endParaRPr>
        </a:p>
      </dgm:t>
    </dgm:pt>
    <dgm:pt modelId="{6670CD69-AF3C-4C55-A3C1-84A3EFBAF438}">
      <dgm:prSet custT="1"/>
      <dgm:spPr/>
      <dgm:t>
        <a:bodyPr/>
        <a:lstStyle/>
        <a:p>
          <a:pPr rtl="1"/>
          <a:r>
            <a:rPr lang="fa-IR" sz="1600" dirty="0" smtClean="0">
              <a:cs typeface="B Koodak" pitchFamily="2" charset="-78"/>
            </a:rPr>
            <a:t>نبی مصداقا اعم از رسول است</a:t>
          </a:r>
          <a:endParaRPr lang="fa-IR" sz="1600" dirty="0">
            <a:cs typeface="B Koodak" pitchFamily="2" charset="-78"/>
          </a:endParaRPr>
        </a:p>
      </dgm:t>
    </dgm:pt>
    <dgm:pt modelId="{6FE90ED8-52B1-4723-BB40-47EF1E53C52B}" type="parTrans" cxnId="{035380E7-296F-4458-94C3-2491B22CFA70}">
      <dgm:prSet custT="1"/>
      <dgm:spPr/>
      <dgm:t>
        <a:bodyPr/>
        <a:lstStyle/>
        <a:p>
          <a:pPr rtl="1"/>
          <a:endParaRPr lang="fa-IR" sz="1600">
            <a:solidFill>
              <a:schemeClr val="bg1"/>
            </a:solidFill>
            <a:cs typeface="B Koodak" pitchFamily="2" charset="-78"/>
          </a:endParaRPr>
        </a:p>
      </dgm:t>
    </dgm:pt>
    <dgm:pt modelId="{778C22BA-EC8C-4FBB-9EAD-835CF37EBE78}" type="sibTrans" cxnId="{035380E7-296F-4458-94C3-2491B22CFA70}">
      <dgm:prSet/>
      <dgm:spPr/>
      <dgm:t>
        <a:bodyPr/>
        <a:lstStyle/>
        <a:p>
          <a:pPr rtl="1"/>
          <a:endParaRPr lang="fa-IR" sz="1600">
            <a:solidFill>
              <a:schemeClr val="bg1"/>
            </a:solidFill>
            <a:cs typeface="B Koodak" pitchFamily="2" charset="-78"/>
          </a:endParaRPr>
        </a:p>
      </dgm:t>
    </dgm:pt>
    <dgm:pt modelId="{EBD0B48A-AB0C-4579-AB58-6760AA4CD7A7}">
      <dgm:prSet custT="1"/>
      <dgm:spPr/>
      <dgm:t>
        <a:bodyPr/>
        <a:lstStyle/>
        <a:p>
          <a:pPr rtl="1"/>
          <a:r>
            <a:rPr lang="fa-IR" sz="1600" dirty="0" smtClean="0">
              <a:cs typeface="B Koodak" pitchFamily="2" charset="-78"/>
            </a:rPr>
            <a:t>رد نظریه اول</a:t>
          </a:r>
          <a:endParaRPr lang="fa-IR" sz="1600" dirty="0">
            <a:cs typeface="B Koodak" pitchFamily="2" charset="-78"/>
          </a:endParaRPr>
        </a:p>
      </dgm:t>
    </dgm:pt>
    <dgm:pt modelId="{95D97768-4244-445D-A95A-49FC0A909126}" type="parTrans" cxnId="{A97487AC-0523-43EB-8C98-5B75C6102420}">
      <dgm:prSet custT="1"/>
      <dgm:spPr/>
      <dgm:t>
        <a:bodyPr/>
        <a:lstStyle/>
        <a:p>
          <a:pPr rtl="1"/>
          <a:endParaRPr lang="fa-IR" sz="1600">
            <a:solidFill>
              <a:schemeClr val="bg1"/>
            </a:solidFill>
            <a:cs typeface="B Koodak" pitchFamily="2" charset="-78"/>
          </a:endParaRPr>
        </a:p>
      </dgm:t>
    </dgm:pt>
    <dgm:pt modelId="{F5ADC747-ECBC-4EA5-B3CD-68E773F8A7FD}" type="sibTrans" cxnId="{A97487AC-0523-43EB-8C98-5B75C6102420}">
      <dgm:prSet/>
      <dgm:spPr/>
      <dgm:t>
        <a:bodyPr/>
        <a:lstStyle/>
        <a:p>
          <a:pPr rtl="1"/>
          <a:endParaRPr lang="fa-IR" sz="1600">
            <a:solidFill>
              <a:schemeClr val="bg1"/>
            </a:solidFill>
            <a:cs typeface="B Koodak" pitchFamily="2" charset="-78"/>
          </a:endParaRPr>
        </a:p>
      </dgm:t>
    </dgm:pt>
    <dgm:pt modelId="{C05DC47D-D351-4FD9-9DD0-349239804E0A}">
      <dgm:prSet custT="1"/>
      <dgm:spPr/>
      <dgm:t>
        <a:bodyPr/>
        <a:lstStyle/>
        <a:p>
          <a:pPr rtl="1"/>
          <a:r>
            <a:rPr lang="fa-IR" sz="1600" baseline="0" dirty="0" smtClean="0">
              <a:cs typeface="B Koodak" pitchFamily="2" charset="-78"/>
            </a:rPr>
            <a:t>اولا </a:t>
          </a:r>
          <a:endParaRPr lang="fa-IR" sz="1600" dirty="0">
            <a:cs typeface="B Koodak" pitchFamily="2" charset="-78"/>
          </a:endParaRPr>
        </a:p>
      </dgm:t>
    </dgm:pt>
    <dgm:pt modelId="{4EE8EE7A-F532-4C60-B1CE-5172CBBF24D0}" type="parTrans" cxnId="{4493CCEB-7067-42B1-ADB2-4256564950B7}">
      <dgm:prSet custT="1"/>
      <dgm:spPr/>
      <dgm:t>
        <a:bodyPr/>
        <a:lstStyle/>
        <a:p>
          <a:pPr rtl="1"/>
          <a:endParaRPr lang="fa-IR" sz="1600">
            <a:solidFill>
              <a:schemeClr val="bg1"/>
            </a:solidFill>
            <a:cs typeface="B Koodak" pitchFamily="2" charset="-78"/>
          </a:endParaRPr>
        </a:p>
      </dgm:t>
    </dgm:pt>
    <dgm:pt modelId="{EA7E19A5-B86B-47C9-98ED-A7134167ACE7}" type="sibTrans" cxnId="{4493CCEB-7067-42B1-ADB2-4256564950B7}">
      <dgm:prSet/>
      <dgm:spPr/>
      <dgm:t>
        <a:bodyPr/>
        <a:lstStyle/>
        <a:p>
          <a:pPr rtl="1"/>
          <a:endParaRPr lang="fa-IR" sz="1600">
            <a:solidFill>
              <a:schemeClr val="bg1"/>
            </a:solidFill>
            <a:cs typeface="B Koodak" pitchFamily="2" charset="-78"/>
          </a:endParaRPr>
        </a:p>
      </dgm:t>
    </dgm:pt>
    <dgm:pt modelId="{CC42572C-6DF3-4476-873E-050543E462A9}">
      <dgm:prSet custT="1"/>
      <dgm:spPr/>
      <dgm:t>
        <a:bodyPr/>
        <a:lstStyle/>
        <a:p>
          <a:pPr rtl="1"/>
          <a:r>
            <a:rPr lang="fa-IR" sz="1600" baseline="0" smtClean="0">
              <a:cs typeface="B Koodak" pitchFamily="2" charset="-78"/>
            </a:rPr>
            <a:t>ادعای بی دلیل است</a:t>
          </a:r>
          <a:endParaRPr lang="fa-IR" sz="1600" dirty="0">
            <a:cs typeface="B Koodak" pitchFamily="2" charset="-78"/>
          </a:endParaRPr>
        </a:p>
      </dgm:t>
    </dgm:pt>
    <dgm:pt modelId="{C88E63A0-C0B5-49D8-85B6-4785282FD3BF}" type="parTrans" cxnId="{5E368F01-20CE-4353-8D57-F1FACE8F82C6}">
      <dgm:prSet custT="1"/>
      <dgm:spPr/>
      <dgm:t>
        <a:bodyPr/>
        <a:lstStyle/>
        <a:p>
          <a:pPr rtl="1"/>
          <a:endParaRPr lang="fa-IR" sz="1600">
            <a:solidFill>
              <a:schemeClr val="bg1"/>
            </a:solidFill>
            <a:cs typeface="B Koodak" pitchFamily="2" charset="-78"/>
          </a:endParaRPr>
        </a:p>
      </dgm:t>
    </dgm:pt>
    <dgm:pt modelId="{6CD506A1-B1B4-4DBB-95B3-1CC4FC892FBA}" type="sibTrans" cxnId="{5E368F01-20CE-4353-8D57-F1FACE8F82C6}">
      <dgm:prSet/>
      <dgm:spPr/>
      <dgm:t>
        <a:bodyPr/>
        <a:lstStyle/>
        <a:p>
          <a:pPr rtl="1"/>
          <a:endParaRPr lang="fa-IR" sz="1600">
            <a:solidFill>
              <a:schemeClr val="bg1"/>
            </a:solidFill>
            <a:cs typeface="B Koodak" pitchFamily="2" charset="-78"/>
          </a:endParaRPr>
        </a:p>
      </dgm:t>
    </dgm:pt>
    <dgm:pt modelId="{2C89B382-6293-4D77-9D49-B6EC7DB0F934}">
      <dgm:prSet custT="1"/>
      <dgm:spPr/>
      <dgm:t>
        <a:bodyPr/>
        <a:lstStyle/>
        <a:p>
          <a:pPr rtl="1"/>
          <a:r>
            <a:rPr lang="fa-IR" sz="1600" baseline="0" smtClean="0">
              <a:cs typeface="B Koodak" pitchFamily="2" charset="-78"/>
            </a:rPr>
            <a:t>ثانیا </a:t>
          </a:r>
          <a:endParaRPr lang="fa-IR" sz="1600" dirty="0">
            <a:cs typeface="B Koodak" pitchFamily="2" charset="-78"/>
          </a:endParaRPr>
        </a:p>
      </dgm:t>
    </dgm:pt>
    <dgm:pt modelId="{8B8BE5BD-08B5-4136-B8C1-FF5C5174B5A5}" type="parTrans" cxnId="{105555D8-51BE-4D74-8EF9-778F63D85CB7}">
      <dgm:prSet custT="1"/>
      <dgm:spPr/>
      <dgm:t>
        <a:bodyPr/>
        <a:lstStyle/>
        <a:p>
          <a:pPr rtl="1"/>
          <a:endParaRPr lang="fa-IR" sz="1600">
            <a:solidFill>
              <a:schemeClr val="bg1"/>
            </a:solidFill>
            <a:cs typeface="B Koodak" pitchFamily="2" charset="-78"/>
          </a:endParaRPr>
        </a:p>
      </dgm:t>
    </dgm:pt>
    <dgm:pt modelId="{E6D4B5CF-DF9F-4E76-A2D8-EF48CEE21630}" type="sibTrans" cxnId="{105555D8-51BE-4D74-8EF9-778F63D85CB7}">
      <dgm:prSet/>
      <dgm:spPr/>
      <dgm:t>
        <a:bodyPr/>
        <a:lstStyle/>
        <a:p>
          <a:pPr rtl="1"/>
          <a:endParaRPr lang="fa-IR" sz="1600">
            <a:solidFill>
              <a:schemeClr val="bg1"/>
            </a:solidFill>
            <a:cs typeface="B Koodak" pitchFamily="2" charset="-78"/>
          </a:endParaRPr>
        </a:p>
      </dgm:t>
    </dgm:pt>
    <dgm:pt modelId="{ECEB3CF4-C0B8-4CB3-866D-37071DF7B446}">
      <dgm:prSet custT="1"/>
      <dgm:spPr/>
      <dgm:t>
        <a:bodyPr/>
        <a:lstStyle/>
        <a:p>
          <a:pPr rtl="1"/>
          <a:r>
            <a:rPr lang="fa-IR" sz="1600" baseline="0" dirty="0" smtClean="0">
              <a:cs typeface="B Koodak" pitchFamily="2" charset="-78"/>
            </a:rPr>
            <a:t>اگر نبی مفهوما عام باشد لازم است در قرآن کریم قبل از رسول ذکر شود </a:t>
          </a:r>
          <a:endParaRPr lang="fa-IR" sz="1600" dirty="0">
            <a:cs typeface="B Koodak" pitchFamily="2" charset="-78"/>
          </a:endParaRPr>
        </a:p>
      </dgm:t>
    </dgm:pt>
    <dgm:pt modelId="{EEF92FC1-B010-4802-B7FE-9B6ED4E87CC7}" type="parTrans" cxnId="{316F141B-89DF-490C-921C-36BBBDEF9DA2}">
      <dgm:prSet custT="1"/>
      <dgm:spPr/>
      <dgm:t>
        <a:bodyPr/>
        <a:lstStyle/>
        <a:p>
          <a:pPr rtl="1"/>
          <a:endParaRPr lang="fa-IR" sz="1600">
            <a:solidFill>
              <a:schemeClr val="bg1"/>
            </a:solidFill>
            <a:cs typeface="B Koodak" pitchFamily="2" charset="-78"/>
          </a:endParaRPr>
        </a:p>
      </dgm:t>
    </dgm:pt>
    <dgm:pt modelId="{D7DB841F-2B9F-46E7-B8AC-559823B4DC8B}" type="sibTrans" cxnId="{316F141B-89DF-490C-921C-36BBBDEF9DA2}">
      <dgm:prSet/>
      <dgm:spPr/>
      <dgm:t>
        <a:bodyPr/>
        <a:lstStyle/>
        <a:p>
          <a:pPr rtl="1"/>
          <a:endParaRPr lang="fa-IR" sz="1600">
            <a:solidFill>
              <a:schemeClr val="bg1"/>
            </a:solidFill>
            <a:cs typeface="B Koodak" pitchFamily="2" charset="-78"/>
          </a:endParaRPr>
        </a:p>
      </dgm:t>
    </dgm:pt>
    <dgm:pt modelId="{9629A484-1B78-4606-90B5-F4E74AA4DE7D}">
      <dgm:prSet custT="1"/>
      <dgm:spPr/>
      <dgm:t>
        <a:bodyPr/>
        <a:lstStyle/>
        <a:p>
          <a:pPr rtl="1"/>
          <a:r>
            <a:rPr lang="fa-IR" sz="1600" baseline="0" dirty="0" smtClean="0">
              <a:cs typeface="B Koodak" pitchFamily="2" charset="-78"/>
            </a:rPr>
            <a:t>مثلا می گوییم زید حیوان ناطق است نه ناطق حیوان</a:t>
          </a:r>
          <a:endParaRPr lang="fa-IR" sz="1600" dirty="0">
            <a:cs typeface="B Koodak" pitchFamily="2" charset="-78"/>
          </a:endParaRPr>
        </a:p>
      </dgm:t>
    </dgm:pt>
    <dgm:pt modelId="{FB1ECE41-7D71-4C81-ACAF-ECA55B781307}" type="parTrans" cxnId="{7C074E86-5B73-40D2-A36D-5B35993C14DE}">
      <dgm:prSet custT="1"/>
      <dgm:spPr/>
      <dgm:t>
        <a:bodyPr/>
        <a:lstStyle/>
        <a:p>
          <a:pPr rtl="1"/>
          <a:endParaRPr lang="fa-IR" sz="1600">
            <a:solidFill>
              <a:schemeClr val="bg1"/>
            </a:solidFill>
            <a:cs typeface="B Koodak" pitchFamily="2" charset="-78"/>
          </a:endParaRPr>
        </a:p>
      </dgm:t>
    </dgm:pt>
    <dgm:pt modelId="{1D28FE76-17EF-45E9-A40E-FD272A254DAE}" type="sibTrans" cxnId="{7C074E86-5B73-40D2-A36D-5B35993C14DE}">
      <dgm:prSet/>
      <dgm:spPr/>
      <dgm:t>
        <a:bodyPr/>
        <a:lstStyle/>
        <a:p>
          <a:pPr rtl="1"/>
          <a:endParaRPr lang="fa-IR" sz="1600">
            <a:solidFill>
              <a:schemeClr val="bg1"/>
            </a:solidFill>
            <a:cs typeface="B Koodak" pitchFamily="2" charset="-78"/>
          </a:endParaRPr>
        </a:p>
      </dgm:t>
    </dgm:pt>
    <dgm:pt modelId="{09C82D94-A33D-4755-BA7B-C3A3B31BCBF0}">
      <dgm:prSet custT="1"/>
      <dgm:spPr/>
      <dgm:t>
        <a:bodyPr/>
        <a:lstStyle/>
        <a:p>
          <a:pPr rtl="1"/>
          <a:r>
            <a:rPr lang="fa-IR" sz="1600" baseline="0" smtClean="0">
              <a:cs typeface="B Koodak" pitchFamily="2" charset="-78"/>
            </a:rPr>
            <a:t>و التالی باطل</a:t>
          </a:r>
          <a:endParaRPr lang="fa-IR" sz="1600" dirty="0">
            <a:cs typeface="B Koodak" pitchFamily="2" charset="-78"/>
          </a:endParaRPr>
        </a:p>
      </dgm:t>
    </dgm:pt>
    <dgm:pt modelId="{8DE83745-9A85-42FC-8435-C12A59E237A7}" type="parTrans" cxnId="{2435704D-275B-4410-AA2B-19E121CE40A2}">
      <dgm:prSet custT="1"/>
      <dgm:spPr/>
      <dgm:t>
        <a:bodyPr/>
        <a:lstStyle/>
        <a:p>
          <a:pPr rtl="1"/>
          <a:endParaRPr lang="fa-IR" sz="1600">
            <a:solidFill>
              <a:schemeClr val="bg1"/>
            </a:solidFill>
            <a:cs typeface="B Koodak" pitchFamily="2" charset="-78"/>
          </a:endParaRPr>
        </a:p>
      </dgm:t>
    </dgm:pt>
    <dgm:pt modelId="{A1CBEA92-CCD1-466A-B821-E95C754FF8FF}" type="sibTrans" cxnId="{2435704D-275B-4410-AA2B-19E121CE40A2}">
      <dgm:prSet/>
      <dgm:spPr/>
      <dgm:t>
        <a:bodyPr/>
        <a:lstStyle/>
        <a:p>
          <a:pPr rtl="1"/>
          <a:endParaRPr lang="fa-IR" sz="1600">
            <a:solidFill>
              <a:schemeClr val="bg1"/>
            </a:solidFill>
            <a:cs typeface="B Koodak" pitchFamily="2" charset="-78"/>
          </a:endParaRPr>
        </a:p>
      </dgm:t>
    </dgm:pt>
    <dgm:pt modelId="{0F2A8C9D-EF45-49DD-959A-A205AB1206A5}">
      <dgm:prSet custT="1"/>
      <dgm:spPr/>
      <dgm:t>
        <a:bodyPr/>
        <a:lstStyle/>
        <a:p>
          <a:pPr rtl="1"/>
          <a:r>
            <a:rPr lang="fa-IR" sz="1600" baseline="0" dirty="0" smtClean="0">
              <a:cs typeface="B Koodak" pitchFamily="2" charset="-78"/>
            </a:rPr>
            <a:t>وَ اذْكُرْ فِي الْكِتابِ مُوسى‏ إِنَّهُ كانَ مُخْلَصاً وَ كانَ رَسُولاً نَبِيًّا (مریم / 51)</a:t>
          </a:r>
          <a:endParaRPr lang="fa-IR" sz="1600" dirty="0">
            <a:cs typeface="B Koodak" pitchFamily="2" charset="-78"/>
          </a:endParaRPr>
        </a:p>
      </dgm:t>
    </dgm:pt>
    <dgm:pt modelId="{CCBE384E-969F-4649-BB04-C73432196F6B}" type="parTrans" cxnId="{6980A3FA-5253-4EEF-A1F8-D7E528316DED}">
      <dgm:prSet custT="1"/>
      <dgm:spPr/>
      <dgm:t>
        <a:bodyPr/>
        <a:lstStyle/>
        <a:p>
          <a:pPr rtl="1"/>
          <a:endParaRPr lang="fa-IR" sz="1600">
            <a:solidFill>
              <a:schemeClr val="bg1"/>
            </a:solidFill>
            <a:cs typeface="B Koodak" pitchFamily="2" charset="-78"/>
          </a:endParaRPr>
        </a:p>
      </dgm:t>
    </dgm:pt>
    <dgm:pt modelId="{0C7C50BC-875C-430C-871B-C70DC1DC71A8}" type="sibTrans" cxnId="{6980A3FA-5253-4EEF-A1F8-D7E528316DED}">
      <dgm:prSet/>
      <dgm:spPr/>
      <dgm:t>
        <a:bodyPr/>
        <a:lstStyle/>
        <a:p>
          <a:pPr rtl="1"/>
          <a:endParaRPr lang="fa-IR" sz="1600">
            <a:solidFill>
              <a:schemeClr val="bg1"/>
            </a:solidFill>
            <a:cs typeface="B Koodak" pitchFamily="2" charset="-78"/>
          </a:endParaRPr>
        </a:p>
      </dgm:t>
    </dgm:pt>
    <dgm:pt modelId="{F58D4B27-7DC6-47B4-8494-E53980873971}">
      <dgm:prSet custT="1"/>
      <dgm:spPr/>
      <dgm:t>
        <a:bodyPr/>
        <a:lstStyle/>
        <a:p>
          <a:pPr rtl="1"/>
          <a:r>
            <a:rPr lang="fa-IR" sz="1600" smtClean="0">
              <a:cs typeface="B Koodak" pitchFamily="2" charset="-78"/>
            </a:rPr>
            <a:t>بیان نظریه مختار</a:t>
          </a:r>
          <a:endParaRPr lang="fa-IR" sz="1600" dirty="0">
            <a:cs typeface="B Koodak" pitchFamily="2" charset="-78"/>
          </a:endParaRPr>
        </a:p>
      </dgm:t>
    </dgm:pt>
    <dgm:pt modelId="{B0916E77-4935-4452-A5F3-32865172DFB1}" type="parTrans" cxnId="{A72CA1D7-0BE0-4802-9941-FEE24C98FD43}">
      <dgm:prSet custT="1"/>
      <dgm:spPr/>
      <dgm:t>
        <a:bodyPr/>
        <a:lstStyle/>
        <a:p>
          <a:pPr rtl="1"/>
          <a:endParaRPr lang="fa-IR" sz="1600">
            <a:solidFill>
              <a:schemeClr val="bg1"/>
            </a:solidFill>
            <a:cs typeface="B Koodak" pitchFamily="2" charset="-78"/>
          </a:endParaRPr>
        </a:p>
      </dgm:t>
    </dgm:pt>
    <dgm:pt modelId="{94FB13F9-7F4A-49A6-AE8F-F3B27225A584}" type="sibTrans" cxnId="{A72CA1D7-0BE0-4802-9941-FEE24C98FD43}">
      <dgm:prSet/>
      <dgm:spPr/>
      <dgm:t>
        <a:bodyPr/>
        <a:lstStyle/>
        <a:p>
          <a:pPr rtl="1"/>
          <a:endParaRPr lang="fa-IR" sz="1600">
            <a:solidFill>
              <a:schemeClr val="bg1"/>
            </a:solidFill>
            <a:cs typeface="B Koodak" pitchFamily="2" charset="-78"/>
          </a:endParaRPr>
        </a:p>
      </dgm:t>
    </dgm:pt>
    <dgm:pt modelId="{861A9A1F-10C9-49A6-B39C-ABBFA1E1B376}">
      <dgm:prSet custT="1"/>
      <dgm:spPr/>
      <dgm:t>
        <a:bodyPr/>
        <a:lstStyle/>
        <a:p>
          <a:pPr rtl="1"/>
          <a:r>
            <a:rPr lang="fa-IR" sz="1600" baseline="0" dirty="0" smtClean="0">
              <a:cs typeface="B Koodak" pitchFamily="2" charset="-78"/>
            </a:rPr>
            <a:t>چنانچه از روایات مستفاد است</a:t>
          </a:r>
          <a:endParaRPr lang="fa-IR" sz="1600" dirty="0">
            <a:cs typeface="B Koodak" pitchFamily="2" charset="-78"/>
          </a:endParaRPr>
        </a:p>
      </dgm:t>
    </dgm:pt>
    <dgm:pt modelId="{49A85A66-28E3-405F-A777-86EB98B582DD}" type="parTrans" cxnId="{AEA3770C-239F-45D7-BCAD-B472D922F9A8}">
      <dgm:prSet custT="1"/>
      <dgm:spPr/>
      <dgm:t>
        <a:bodyPr/>
        <a:lstStyle/>
        <a:p>
          <a:pPr rtl="1"/>
          <a:endParaRPr lang="fa-IR" sz="1600">
            <a:solidFill>
              <a:schemeClr val="bg1"/>
            </a:solidFill>
            <a:cs typeface="B Koodak" pitchFamily="2" charset="-78"/>
          </a:endParaRPr>
        </a:p>
      </dgm:t>
    </dgm:pt>
    <dgm:pt modelId="{192E0F9B-7DD6-4B1E-ACD3-B12C3CDAFEAE}" type="sibTrans" cxnId="{AEA3770C-239F-45D7-BCAD-B472D922F9A8}">
      <dgm:prSet/>
      <dgm:spPr/>
      <dgm:t>
        <a:bodyPr/>
        <a:lstStyle/>
        <a:p>
          <a:pPr rtl="1"/>
          <a:endParaRPr lang="fa-IR" sz="1600">
            <a:solidFill>
              <a:schemeClr val="bg1"/>
            </a:solidFill>
            <a:cs typeface="B Koodak" pitchFamily="2" charset="-78"/>
          </a:endParaRPr>
        </a:p>
      </dgm:t>
    </dgm:pt>
    <dgm:pt modelId="{1DFFCA14-470D-4EE3-BBB6-5E291E4134A3}">
      <dgm:prSet custT="1"/>
      <dgm:spPr/>
      <dgm:t>
        <a:bodyPr/>
        <a:lstStyle/>
        <a:p>
          <a:pPr rtl="1"/>
          <a:r>
            <a:rPr lang="fa-IR" sz="1600" baseline="0" dirty="0" smtClean="0">
              <a:cs typeface="B Koodak" pitchFamily="2" charset="-78"/>
            </a:rPr>
            <a:t>نبی صاحب وحیی است، که فرشته وحی را در خواب می بیند و در بیداری تنها صدای او را می شنود</a:t>
          </a:r>
          <a:endParaRPr lang="fa-IR" sz="1600" dirty="0">
            <a:cs typeface="B Koodak" pitchFamily="2" charset="-78"/>
          </a:endParaRPr>
        </a:p>
      </dgm:t>
    </dgm:pt>
    <dgm:pt modelId="{21D1F285-A47F-4D94-AF5F-A86250B02BD6}" type="parTrans" cxnId="{81F07F13-F753-4EAC-B056-17A016BD7A34}">
      <dgm:prSet custT="1"/>
      <dgm:spPr/>
      <dgm:t>
        <a:bodyPr/>
        <a:lstStyle/>
        <a:p>
          <a:pPr rtl="1"/>
          <a:endParaRPr lang="fa-IR" sz="1600">
            <a:solidFill>
              <a:schemeClr val="bg1"/>
            </a:solidFill>
            <a:cs typeface="B Koodak" pitchFamily="2" charset="-78"/>
          </a:endParaRPr>
        </a:p>
      </dgm:t>
    </dgm:pt>
    <dgm:pt modelId="{8EA6FCE3-8144-4CC6-AD62-7F1A2EE8BA8C}" type="sibTrans" cxnId="{81F07F13-F753-4EAC-B056-17A016BD7A34}">
      <dgm:prSet/>
      <dgm:spPr/>
      <dgm:t>
        <a:bodyPr/>
        <a:lstStyle/>
        <a:p>
          <a:pPr rtl="1"/>
          <a:endParaRPr lang="fa-IR" sz="1600">
            <a:solidFill>
              <a:schemeClr val="bg1"/>
            </a:solidFill>
            <a:cs typeface="B Koodak" pitchFamily="2" charset="-78"/>
          </a:endParaRPr>
        </a:p>
      </dgm:t>
    </dgm:pt>
    <dgm:pt modelId="{F3F8FB3A-17A5-4D9C-A76E-7674E3C7F7D1}">
      <dgm:prSet custT="1"/>
      <dgm:spPr/>
      <dgm:t>
        <a:bodyPr/>
        <a:lstStyle/>
        <a:p>
          <a:pPr rtl="1"/>
          <a:r>
            <a:rPr lang="fa-IR" sz="1600" baseline="0" dirty="0" smtClean="0">
              <a:cs typeface="B Koodak" pitchFamily="2" charset="-78"/>
            </a:rPr>
            <a:t>رسول صاحب وحیی است، که فرشته وحی را حتی در بیداری نیز می بیند</a:t>
          </a:r>
          <a:endParaRPr lang="fa-IR" sz="1600" dirty="0">
            <a:cs typeface="B Koodak" pitchFamily="2" charset="-78"/>
          </a:endParaRPr>
        </a:p>
      </dgm:t>
    </dgm:pt>
    <dgm:pt modelId="{18C89861-ED41-44CF-B737-63CEFCB188B1}" type="parTrans" cxnId="{A80DB7F8-4F1B-4C49-92DD-1DF37550BED9}">
      <dgm:prSet custT="1"/>
      <dgm:spPr/>
      <dgm:t>
        <a:bodyPr/>
        <a:lstStyle/>
        <a:p>
          <a:pPr rtl="1"/>
          <a:endParaRPr lang="fa-IR" sz="1600">
            <a:solidFill>
              <a:schemeClr val="bg1"/>
            </a:solidFill>
            <a:cs typeface="B Koodak" pitchFamily="2" charset="-78"/>
          </a:endParaRPr>
        </a:p>
      </dgm:t>
    </dgm:pt>
    <dgm:pt modelId="{32BC9ECA-6E9F-4F0B-8505-FC544C404EBB}" type="sibTrans" cxnId="{A80DB7F8-4F1B-4C49-92DD-1DF37550BED9}">
      <dgm:prSet/>
      <dgm:spPr/>
      <dgm:t>
        <a:bodyPr/>
        <a:lstStyle/>
        <a:p>
          <a:pPr rtl="1"/>
          <a:endParaRPr lang="fa-IR" sz="1600">
            <a:solidFill>
              <a:schemeClr val="bg1"/>
            </a:solidFill>
            <a:cs typeface="B Koodak" pitchFamily="2" charset="-78"/>
          </a:endParaRPr>
        </a:p>
      </dgm:t>
    </dgm:pt>
    <dgm:pt modelId="{BEB1462E-B5D2-4E39-99D7-554CDF2322A3}" type="pres">
      <dgm:prSet presAssocID="{5CC5226E-00C3-47B5-BB63-06619EED120B}" presName="diagram" presStyleCnt="0">
        <dgm:presLayoutVars>
          <dgm:chPref val="1"/>
          <dgm:dir val="rev"/>
          <dgm:animOne val="branch"/>
          <dgm:animLvl val="lvl"/>
          <dgm:resizeHandles val="exact"/>
        </dgm:presLayoutVars>
      </dgm:prSet>
      <dgm:spPr/>
      <dgm:t>
        <a:bodyPr/>
        <a:lstStyle/>
        <a:p>
          <a:pPr rtl="1"/>
          <a:endParaRPr lang="fa-IR"/>
        </a:p>
      </dgm:t>
    </dgm:pt>
    <dgm:pt modelId="{E9077C84-0B99-4059-B1FA-8337B64D1DA2}" type="pres">
      <dgm:prSet presAssocID="{96369C8B-9A2C-41F2-A2DB-48A5E71819A5}" presName="root1" presStyleCnt="0"/>
      <dgm:spPr/>
      <dgm:t>
        <a:bodyPr/>
        <a:lstStyle/>
        <a:p>
          <a:pPr rtl="1"/>
          <a:endParaRPr lang="fa-IR"/>
        </a:p>
      </dgm:t>
    </dgm:pt>
    <dgm:pt modelId="{E00E7A0A-5170-4F5E-845B-982A496EA409}" type="pres">
      <dgm:prSet presAssocID="{96369C8B-9A2C-41F2-A2DB-48A5E71819A5}" presName="LevelOneTextNode" presStyleLbl="node0" presStyleIdx="0" presStyleCnt="1" custScaleX="83193" custScaleY="183212">
        <dgm:presLayoutVars>
          <dgm:chPref val="3"/>
        </dgm:presLayoutVars>
      </dgm:prSet>
      <dgm:spPr/>
      <dgm:t>
        <a:bodyPr/>
        <a:lstStyle/>
        <a:p>
          <a:pPr rtl="1"/>
          <a:endParaRPr lang="fa-IR"/>
        </a:p>
      </dgm:t>
    </dgm:pt>
    <dgm:pt modelId="{8C227357-60DE-487A-B138-E7FEFAAA1FD6}" type="pres">
      <dgm:prSet presAssocID="{96369C8B-9A2C-41F2-A2DB-48A5E71819A5}" presName="level2hierChild" presStyleCnt="0"/>
      <dgm:spPr/>
      <dgm:t>
        <a:bodyPr/>
        <a:lstStyle/>
        <a:p>
          <a:pPr rtl="1"/>
          <a:endParaRPr lang="fa-IR"/>
        </a:p>
      </dgm:t>
    </dgm:pt>
    <dgm:pt modelId="{22F8BBD9-BCA8-46F5-AF8B-C49122FC72D6}" type="pres">
      <dgm:prSet presAssocID="{00317419-FD77-4E19-AB57-E04CB6D40A2E}" presName="conn2-1" presStyleLbl="parChTrans1D2" presStyleIdx="0" presStyleCnt="2"/>
      <dgm:spPr/>
      <dgm:t>
        <a:bodyPr/>
        <a:lstStyle/>
        <a:p>
          <a:pPr rtl="1"/>
          <a:endParaRPr lang="fa-IR"/>
        </a:p>
      </dgm:t>
    </dgm:pt>
    <dgm:pt modelId="{08D07ED5-DF6E-4693-9C59-F3C100C275D2}" type="pres">
      <dgm:prSet presAssocID="{00317419-FD77-4E19-AB57-E04CB6D40A2E}" presName="connTx" presStyleLbl="parChTrans1D2" presStyleIdx="0" presStyleCnt="2"/>
      <dgm:spPr/>
      <dgm:t>
        <a:bodyPr/>
        <a:lstStyle/>
        <a:p>
          <a:pPr rtl="1"/>
          <a:endParaRPr lang="fa-IR"/>
        </a:p>
      </dgm:t>
    </dgm:pt>
    <dgm:pt modelId="{8AA64DED-3160-4E39-9D83-67CF77FB7D55}" type="pres">
      <dgm:prSet presAssocID="{979C531D-42A1-44E9-A116-A350FAABC77B}" presName="root2" presStyleCnt="0"/>
      <dgm:spPr/>
      <dgm:t>
        <a:bodyPr/>
        <a:lstStyle/>
        <a:p>
          <a:pPr rtl="1"/>
          <a:endParaRPr lang="fa-IR"/>
        </a:p>
      </dgm:t>
    </dgm:pt>
    <dgm:pt modelId="{C04E90D6-1CB3-4415-A1A1-3F0FCC38D127}" type="pres">
      <dgm:prSet presAssocID="{979C531D-42A1-44E9-A116-A350FAABC77B}" presName="LevelTwoTextNode" presStyleLbl="node2" presStyleIdx="0" presStyleCnt="2" custScaleY="63947" custLinFactNeighborX="16340">
        <dgm:presLayoutVars>
          <dgm:chPref val="3"/>
        </dgm:presLayoutVars>
      </dgm:prSet>
      <dgm:spPr/>
      <dgm:t>
        <a:bodyPr/>
        <a:lstStyle/>
        <a:p>
          <a:pPr rtl="1"/>
          <a:endParaRPr lang="fa-IR"/>
        </a:p>
      </dgm:t>
    </dgm:pt>
    <dgm:pt modelId="{61CC2CE7-A327-42BE-86FB-EA904F69D73B}" type="pres">
      <dgm:prSet presAssocID="{979C531D-42A1-44E9-A116-A350FAABC77B}" presName="level3hierChild" presStyleCnt="0"/>
      <dgm:spPr/>
      <dgm:t>
        <a:bodyPr/>
        <a:lstStyle/>
        <a:p>
          <a:pPr rtl="1"/>
          <a:endParaRPr lang="fa-IR"/>
        </a:p>
      </dgm:t>
    </dgm:pt>
    <dgm:pt modelId="{87734977-30DA-42C6-A17C-AFBDE76D9AF5}" type="pres">
      <dgm:prSet presAssocID="{0E633BD9-DA46-44C6-8E52-7B8DA6C74448}" presName="conn2-1" presStyleLbl="parChTrans1D3" presStyleIdx="0" presStyleCnt="4"/>
      <dgm:spPr/>
      <dgm:t>
        <a:bodyPr/>
        <a:lstStyle/>
        <a:p>
          <a:pPr rtl="1"/>
          <a:endParaRPr lang="fa-IR"/>
        </a:p>
      </dgm:t>
    </dgm:pt>
    <dgm:pt modelId="{1EBE91F0-827B-4402-B324-3946E0E80FEF}" type="pres">
      <dgm:prSet presAssocID="{0E633BD9-DA46-44C6-8E52-7B8DA6C74448}" presName="connTx" presStyleLbl="parChTrans1D3" presStyleIdx="0" presStyleCnt="4"/>
      <dgm:spPr/>
      <dgm:t>
        <a:bodyPr/>
        <a:lstStyle/>
        <a:p>
          <a:pPr rtl="1"/>
          <a:endParaRPr lang="fa-IR"/>
        </a:p>
      </dgm:t>
    </dgm:pt>
    <dgm:pt modelId="{BA20EC71-6DE6-4A3A-91F6-ABC03F2A534F}" type="pres">
      <dgm:prSet presAssocID="{60F42788-AC19-4873-94C3-74CFA2D5EEFD}" presName="root2" presStyleCnt="0"/>
      <dgm:spPr/>
      <dgm:t>
        <a:bodyPr/>
        <a:lstStyle/>
        <a:p>
          <a:pPr rtl="1"/>
          <a:endParaRPr lang="fa-IR"/>
        </a:p>
      </dgm:t>
    </dgm:pt>
    <dgm:pt modelId="{7FF7F1AB-8F13-469C-8D05-241DB5552066}" type="pres">
      <dgm:prSet presAssocID="{60F42788-AC19-4873-94C3-74CFA2D5EEFD}" presName="LevelTwoTextNode" presStyleLbl="node3" presStyleIdx="0" presStyleCnt="4" custScaleY="63947">
        <dgm:presLayoutVars>
          <dgm:chPref val="3"/>
        </dgm:presLayoutVars>
      </dgm:prSet>
      <dgm:spPr/>
      <dgm:t>
        <a:bodyPr/>
        <a:lstStyle/>
        <a:p>
          <a:pPr rtl="1"/>
          <a:endParaRPr lang="fa-IR"/>
        </a:p>
      </dgm:t>
    </dgm:pt>
    <dgm:pt modelId="{2269B214-1ED8-4642-AE8B-625370F3DD58}" type="pres">
      <dgm:prSet presAssocID="{60F42788-AC19-4873-94C3-74CFA2D5EEFD}" presName="level3hierChild" presStyleCnt="0"/>
      <dgm:spPr/>
      <dgm:t>
        <a:bodyPr/>
        <a:lstStyle/>
        <a:p>
          <a:pPr rtl="1"/>
          <a:endParaRPr lang="fa-IR"/>
        </a:p>
      </dgm:t>
    </dgm:pt>
    <dgm:pt modelId="{65C471E2-4902-4EFE-BC2A-3A6FAEBADC72}" type="pres">
      <dgm:prSet presAssocID="{FFBABB01-9175-4A57-941C-6CEB8D0C6274}" presName="conn2-1" presStyleLbl="parChTrans1D4" presStyleIdx="0" presStyleCnt="21"/>
      <dgm:spPr/>
      <dgm:t>
        <a:bodyPr/>
        <a:lstStyle/>
        <a:p>
          <a:pPr rtl="1"/>
          <a:endParaRPr lang="fa-IR"/>
        </a:p>
      </dgm:t>
    </dgm:pt>
    <dgm:pt modelId="{C4849711-9865-4699-A7F0-C4123669E1B3}" type="pres">
      <dgm:prSet presAssocID="{FFBABB01-9175-4A57-941C-6CEB8D0C6274}" presName="connTx" presStyleLbl="parChTrans1D4" presStyleIdx="0" presStyleCnt="21"/>
      <dgm:spPr/>
      <dgm:t>
        <a:bodyPr/>
        <a:lstStyle/>
        <a:p>
          <a:pPr rtl="1"/>
          <a:endParaRPr lang="fa-IR"/>
        </a:p>
      </dgm:t>
    </dgm:pt>
    <dgm:pt modelId="{E44F47DC-B2B2-4845-84C0-18C74B075DE0}" type="pres">
      <dgm:prSet presAssocID="{3238CC1D-B6DE-4B2D-BF64-8EFE6BA91D1F}" presName="root2" presStyleCnt="0"/>
      <dgm:spPr/>
      <dgm:t>
        <a:bodyPr/>
        <a:lstStyle/>
        <a:p>
          <a:pPr rtl="1"/>
          <a:endParaRPr lang="fa-IR"/>
        </a:p>
      </dgm:t>
    </dgm:pt>
    <dgm:pt modelId="{565912CC-08DE-4919-927B-F94A738CAEB1}" type="pres">
      <dgm:prSet presAssocID="{3238CC1D-B6DE-4B2D-BF64-8EFE6BA91D1F}" presName="LevelTwoTextNode" presStyleLbl="node4" presStyleIdx="0" presStyleCnt="21" custScaleY="63947">
        <dgm:presLayoutVars>
          <dgm:chPref val="3"/>
        </dgm:presLayoutVars>
      </dgm:prSet>
      <dgm:spPr/>
      <dgm:t>
        <a:bodyPr/>
        <a:lstStyle/>
        <a:p>
          <a:pPr rtl="1"/>
          <a:endParaRPr lang="fa-IR"/>
        </a:p>
      </dgm:t>
    </dgm:pt>
    <dgm:pt modelId="{4E3C1E52-2A2C-43A6-9E61-1C640C2071BC}" type="pres">
      <dgm:prSet presAssocID="{3238CC1D-B6DE-4B2D-BF64-8EFE6BA91D1F}" presName="level3hierChild" presStyleCnt="0"/>
      <dgm:spPr/>
      <dgm:t>
        <a:bodyPr/>
        <a:lstStyle/>
        <a:p>
          <a:pPr rtl="1"/>
          <a:endParaRPr lang="fa-IR"/>
        </a:p>
      </dgm:t>
    </dgm:pt>
    <dgm:pt modelId="{0F72A4B0-3BEC-484D-AAF7-8C7FEF51C05A}" type="pres">
      <dgm:prSet presAssocID="{D13298B9-F87A-46D6-87DC-EAB51F8BD710}" presName="conn2-1" presStyleLbl="parChTrans1D3" presStyleIdx="1" presStyleCnt="4"/>
      <dgm:spPr/>
      <dgm:t>
        <a:bodyPr/>
        <a:lstStyle/>
        <a:p>
          <a:pPr rtl="1"/>
          <a:endParaRPr lang="fa-IR"/>
        </a:p>
      </dgm:t>
    </dgm:pt>
    <dgm:pt modelId="{7D9F92B3-1114-439A-825B-01E73001CBF7}" type="pres">
      <dgm:prSet presAssocID="{D13298B9-F87A-46D6-87DC-EAB51F8BD710}" presName="connTx" presStyleLbl="parChTrans1D3" presStyleIdx="1" presStyleCnt="4"/>
      <dgm:spPr/>
      <dgm:t>
        <a:bodyPr/>
        <a:lstStyle/>
        <a:p>
          <a:pPr rtl="1"/>
          <a:endParaRPr lang="fa-IR"/>
        </a:p>
      </dgm:t>
    </dgm:pt>
    <dgm:pt modelId="{BB6F3FAF-2760-4E1D-B9E9-978C907DB520}" type="pres">
      <dgm:prSet presAssocID="{70AAC94E-48C4-48C1-A357-42E3E9C7BDDE}" presName="root2" presStyleCnt="0"/>
      <dgm:spPr/>
      <dgm:t>
        <a:bodyPr/>
        <a:lstStyle/>
        <a:p>
          <a:pPr rtl="1"/>
          <a:endParaRPr lang="fa-IR"/>
        </a:p>
      </dgm:t>
    </dgm:pt>
    <dgm:pt modelId="{3E0F1985-C17E-4ECF-B3AF-F5789D0DD82C}" type="pres">
      <dgm:prSet presAssocID="{70AAC94E-48C4-48C1-A357-42E3E9C7BDDE}" presName="LevelTwoTextNode" presStyleLbl="node3" presStyleIdx="1" presStyleCnt="4" custScaleY="63947">
        <dgm:presLayoutVars>
          <dgm:chPref val="3"/>
        </dgm:presLayoutVars>
      </dgm:prSet>
      <dgm:spPr/>
      <dgm:t>
        <a:bodyPr/>
        <a:lstStyle/>
        <a:p>
          <a:pPr rtl="1"/>
          <a:endParaRPr lang="fa-IR"/>
        </a:p>
      </dgm:t>
    </dgm:pt>
    <dgm:pt modelId="{4712128C-A1EE-4EB0-A325-AFF889615DAB}" type="pres">
      <dgm:prSet presAssocID="{70AAC94E-48C4-48C1-A357-42E3E9C7BDDE}" presName="level3hierChild" presStyleCnt="0"/>
      <dgm:spPr/>
      <dgm:t>
        <a:bodyPr/>
        <a:lstStyle/>
        <a:p>
          <a:pPr rtl="1"/>
          <a:endParaRPr lang="fa-IR"/>
        </a:p>
      </dgm:t>
    </dgm:pt>
    <dgm:pt modelId="{336C3B0E-B745-4ABE-876D-DA3202FB834C}" type="pres">
      <dgm:prSet presAssocID="{67B12267-F9F6-45E7-A85B-650E0D546F0A}" presName="conn2-1" presStyleLbl="parChTrans1D4" presStyleIdx="1" presStyleCnt="21"/>
      <dgm:spPr/>
      <dgm:t>
        <a:bodyPr/>
        <a:lstStyle/>
        <a:p>
          <a:pPr rtl="1"/>
          <a:endParaRPr lang="fa-IR"/>
        </a:p>
      </dgm:t>
    </dgm:pt>
    <dgm:pt modelId="{8594F19E-A029-4E1B-A0AA-5CDCE318931D}" type="pres">
      <dgm:prSet presAssocID="{67B12267-F9F6-45E7-A85B-650E0D546F0A}" presName="connTx" presStyleLbl="parChTrans1D4" presStyleIdx="1" presStyleCnt="21"/>
      <dgm:spPr/>
      <dgm:t>
        <a:bodyPr/>
        <a:lstStyle/>
        <a:p>
          <a:pPr rtl="1"/>
          <a:endParaRPr lang="fa-IR"/>
        </a:p>
      </dgm:t>
    </dgm:pt>
    <dgm:pt modelId="{07447854-04DC-46BD-A22E-F1032DCBD6C5}" type="pres">
      <dgm:prSet presAssocID="{6F062DCE-CE9B-4BE8-B643-D31A91F37EA9}" presName="root2" presStyleCnt="0"/>
      <dgm:spPr/>
      <dgm:t>
        <a:bodyPr/>
        <a:lstStyle/>
        <a:p>
          <a:pPr rtl="1"/>
          <a:endParaRPr lang="fa-IR"/>
        </a:p>
      </dgm:t>
    </dgm:pt>
    <dgm:pt modelId="{BAB2F4AE-4ECB-4644-8380-5558C03A294B}" type="pres">
      <dgm:prSet presAssocID="{6F062DCE-CE9B-4BE8-B643-D31A91F37EA9}" presName="LevelTwoTextNode" presStyleLbl="node4" presStyleIdx="1" presStyleCnt="21" custScaleX="241386" custScaleY="63947">
        <dgm:presLayoutVars>
          <dgm:chPref val="3"/>
        </dgm:presLayoutVars>
      </dgm:prSet>
      <dgm:spPr/>
      <dgm:t>
        <a:bodyPr/>
        <a:lstStyle/>
        <a:p>
          <a:pPr rtl="1"/>
          <a:endParaRPr lang="fa-IR"/>
        </a:p>
      </dgm:t>
    </dgm:pt>
    <dgm:pt modelId="{A89F2674-2D25-49FF-AB89-DCEDE0441A59}" type="pres">
      <dgm:prSet presAssocID="{6F062DCE-CE9B-4BE8-B643-D31A91F37EA9}" presName="level3hierChild" presStyleCnt="0"/>
      <dgm:spPr/>
      <dgm:t>
        <a:bodyPr/>
        <a:lstStyle/>
        <a:p>
          <a:pPr rtl="1"/>
          <a:endParaRPr lang="fa-IR"/>
        </a:p>
      </dgm:t>
    </dgm:pt>
    <dgm:pt modelId="{F3799A1E-4079-4D92-A2B2-C417894C5D13}" type="pres">
      <dgm:prSet presAssocID="{BDD2DE59-EEAB-476C-923E-DA295BFDA271}" presName="conn2-1" presStyleLbl="parChTrans1D4" presStyleIdx="2" presStyleCnt="21"/>
      <dgm:spPr/>
      <dgm:t>
        <a:bodyPr/>
        <a:lstStyle/>
        <a:p>
          <a:pPr rtl="1"/>
          <a:endParaRPr lang="fa-IR"/>
        </a:p>
      </dgm:t>
    </dgm:pt>
    <dgm:pt modelId="{3FB2F4F9-8FEC-4CA8-9ABC-ED573F75321A}" type="pres">
      <dgm:prSet presAssocID="{BDD2DE59-EEAB-476C-923E-DA295BFDA271}" presName="connTx" presStyleLbl="parChTrans1D4" presStyleIdx="2" presStyleCnt="21"/>
      <dgm:spPr/>
      <dgm:t>
        <a:bodyPr/>
        <a:lstStyle/>
        <a:p>
          <a:pPr rtl="1"/>
          <a:endParaRPr lang="fa-IR"/>
        </a:p>
      </dgm:t>
    </dgm:pt>
    <dgm:pt modelId="{E5B17267-9CE9-4592-9B19-75302BD60448}" type="pres">
      <dgm:prSet presAssocID="{78FF1DF3-34BD-428D-B827-5E71E175AA0D}" presName="root2" presStyleCnt="0"/>
      <dgm:spPr/>
      <dgm:t>
        <a:bodyPr/>
        <a:lstStyle/>
        <a:p>
          <a:pPr rtl="1"/>
          <a:endParaRPr lang="fa-IR"/>
        </a:p>
      </dgm:t>
    </dgm:pt>
    <dgm:pt modelId="{3D248E87-0D1A-4B93-A707-63A451DC50FB}" type="pres">
      <dgm:prSet presAssocID="{78FF1DF3-34BD-428D-B827-5E71E175AA0D}" presName="LevelTwoTextNode" presStyleLbl="node4" presStyleIdx="2" presStyleCnt="21" custScaleX="202439" custScaleY="63947">
        <dgm:presLayoutVars>
          <dgm:chPref val="3"/>
        </dgm:presLayoutVars>
      </dgm:prSet>
      <dgm:spPr/>
      <dgm:t>
        <a:bodyPr/>
        <a:lstStyle/>
        <a:p>
          <a:pPr rtl="1"/>
          <a:endParaRPr lang="fa-IR"/>
        </a:p>
      </dgm:t>
    </dgm:pt>
    <dgm:pt modelId="{A833D78D-2011-421B-88E8-8FC4D0780F3F}" type="pres">
      <dgm:prSet presAssocID="{78FF1DF3-34BD-428D-B827-5E71E175AA0D}" presName="level3hierChild" presStyleCnt="0"/>
      <dgm:spPr/>
      <dgm:t>
        <a:bodyPr/>
        <a:lstStyle/>
        <a:p>
          <a:pPr rtl="1"/>
          <a:endParaRPr lang="fa-IR"/>
        </a:p>
      </dgm:t>
    </dgm:pt>
    <dgm:pt modelId="{5F57121D-5C66-4121-A289-3E0D0352E985}" type="pres">
      <dgm:prSet presAssocID="{CF002574-AB01-4DB1-A95E-5CADF1DF579A}" presName="conn2-1" presStyleLbl="parChTrans1D4" presStyleIdx="3" presStyleCnt="21"/>
      <dgm:spPr/>
      <dgm:t>
        <a:bodyPr/>
        <a:lstStyle/>
        <a:p>
          <a:pPr rtl="1"/>
          <a:endParaRPr lang="fa-IR"/>
        </a:p>
      </dgm:t>
    </dgm:pt>
    <dgm:pt modelId="{4358A243-FFFE-4471-9B55-6B595204C967}" type="pres">
      <dgm:prSet presAssocID="{CF002574-AB01-4DB1-A95E-5CADF1DF579A}" presName="connTx" presStyleLbl="parChTrans1D4" presStyleIdx="3" presStyleCnt="21"/>
      <dgm:spPr/>
      <dgm:t>
        <a:bodyPr/>
        <a:lstStyle/>
        <a:p>
          <a:pPr rtl="1"/>
          <a:endParaRPr lang="fa-IR"/>
        </a:p>
      </dgm:t>
    </dgm:pt>
    <dgm:pt modelId="{36A7A835-02C8-475C-A72C-02E077CA64C9}" type="pres">
      <dgm:prSet presAssocID="{490CFAAB-9E77-444C-BE22-5BEA1B2FD339}" presName="root2" presStyleCnt="0"/>
      <dgm:spPr/>
      <dgm:t>
        <a:bodyPr/>
        <a:lstStyle/>
        <a:p>
          <a:pPr rtl="1"/>
          <a:endParaRPr lang="fa-IR"/>
        </a:p>
      </dgm:t>
    </dgm:pt>
    <dgm:pt modelId="{89089049-89CB-404E-A709-AF455EFAA752}" type="pres">
      <dgm:prSet presAssocID="{490CFAAB-9E77-444C-BE22-5BEA1B2FD339}" presName="LevelTwoTextNode" presStyleLbl="node4" presStyleIdx="3" presStyleCnt="21" custScaleX="241386" custScaleY="63947">
        <dgm:presLayoutVars>
          <dgm:chPref val="3"/>
        </dgm:presLayoutVars>
      </dgm:prSet>
      <dgm:spPr/>
      <dgm:t>
        <a:bodyPr/>
        <a:lstStyle/>
        <a:p>
          <a:pPr rtl="1"/>
          <a:endParaRPr lang="fa-IR"/>
        </a:p>
      </dgm:t>
    </dgm:pt>
    <dgm:pt modelId="{14CDEF81-2ED8-47AE-9E6D-D1A7C4592120}" type="pres">
      <dgm:prSet presAssocID="{490CFAAB-9E77-444C-BE22-5BEA1B2FD339}" presName="level3hierChild" presStyleCnt="0"/>
      <dgm:spPr/>
      <dgm:t>
        <a:bodyPr/>
        <a:lstStyle/>
        <a:p>
          <a:pPr rtl="1"/>
          <a:endParaRPr lang="fa-IR"/>
        </a:p>
      </dgm:t>
    </dgm:pt>
    <dgm:pt modelId="{AB4B9FDE-F9BE-4D7F-BB05-4B214A5FC651}" type="pres">
      <dgm:prSet presAssocID="{AD1E0D40-5276-46F5-B2C8-17B3A8D6276E}" presName="conn2-1" presStyleLbl="parChTrans1D4" presStyleIdx="4" presStyleCnt="21"/>
      <dgm:spPr/>
      <dgm:t>
        <a:bodyPr/>
        <a:lstStyle/>
        <a:p>
          <a:pPr rtl="1"/>
          <a:endParaRPr lang="fa-IR"/>
        </a:p>
      </dgm:t>
    </dgm:pt>
    <dgm:pt modelId="{1BBEF0F7-2EB2-42BA-AC3A-4430432D020A}" type="pres">
      <dgm:prSet presAssocID="{AD1E0D40-5276-46F5-B2C8-17B3A8D6276E}" presName="connTx" presStyleLbl="parChTrans1D4" presStyleIdx="4" presStyleCnt="21"/>
      <dgm:spPr/>
      <dgm:t>
        <a:bodyPr/>
        <a:lstStyle/>
        <a:p>
          <a:pPr rtl="1"/>
          <a:endParaRPr lang="fa-IR"/>
        </a:p>
      </dgm:t>
    </dgm:pt>
    <dgm:pt modelId="{2345BD63-EE1B-4A39-A4C6-5A046A4BB698}" type="pres">
      <dgm:prSet presAssocID="{DB62C011-A700-4D0F-881D-1847923C9BAE}" presName="root2" presStyleCnt="0"/>
      <dgm:spPr/>
      <dgm:t>
        <a:bodyPr/>
        <a:lstStyle/>
        <a:p>
          <a:pPr rtl="1"/>
          <a:endParaRPr lang="fa-IR"/>
        </a:p>
      </dgm:t>
    </dgm:pt>
    <dgm:pt modelId="{2BB8265E-5857-4353-A4E2-8DE38FD02877}" type="pres">
      <dgm:prSet presAssocID="{DB62C011-A700-4D0F-881D-1847923C9BAE}" presName="LevelTwoTextNode" presStyleLbl="node4" presStyleIdx="4" presStyleCnt="21" custScaleX="202439" custScaleY="63947">
        <dgm:presLayoutVars>
          <dgm:chPref val="3"/>
        </dgm:presLayoutVars>
      </dgm:prSet>
      <dgm:spPr/>
      <dgm:t>
        <a:bodyPr/>
        <a:lstStyle/>
        <a:p>
          <a:pPr rtl="1"/>
          <a:endParaRPr lang="fa-IR"/>
        </a:p>
      </dgm:t>
    </dgm:pt>
    <dgm:pt modelId="{1D9B99C6-6656-4BBE-94C9-7D2A755F89F2}" type="pres">
      <dgm:prSet presAssocID="{DB62C011-A700-4D0F-881D-1847923C9BAE}" presName="level3hierChild" presStyleCnt="0"/>
      <dgm:spPr/>
      <dgm:t>
        <a:bodyPr/>
        <a:lstStyle/>
        <a:p>
          <a:pPr rtl="1"/>
          <a:endParaRPr lang="fa-IR"/>
        </a:p>
      </dgm:t>
    </dgm:pt>
    <dgm:pt modelId="{9CCD8A9F-E9DB-47AA-B6D3-CC3C1ADB8AE0}" type="pres">
      <dgm:prSet presAssocID="{A29012DE-6E66-460C-8788-BE9B03773BFB}" presName="conn2-1" presStyleLbl="parChTrans1D2" presStyleIdx="1" presStyleCnt="2"/>
      <dgm:spPr/>
      <dgm:t>
        <a:bodyPr/>
        <a:lstStyle/>
        <a:p>
          <a:pPr rtl="1"/>
          <a:endParaRPr lang="fa-IR"/>
        </a:p>
      </dgm:t>
    </dgm:pt>
    <dgm:pt modelId="{0143B31A-1AE1-4FB0-AC5E-EFE5D3211022}" type="pres">
      <dgm:prSet presAssocID="{A29012DE-6E66-460C-8788-BE9B03773BFB}" presName="connTx" presStyleLbl="parChTrans1D2" presStyleIdx="1" presStyleCnt="2"/>
      <dgm:spPr/>
      <dgm:t>
        <a:bodyPr/>
        <a:lstStyle/>
        <a:p>
          <a:pPr rtl="1"/>
          <a:endParaRPr lang="fa-IR"/>
        </a:p>
      </dgm:t>
    </dgm:pt>
    <dgm:pt modelId="{7E851681-D029-4FB6-8819-F401A0F3EB8E}" type="pres">
      <dgm:prSet presAssocID="{0BA29472-C89F-4023-9431-7A1892B3361D}" presName="root2" presStyleCnt="0"/>
      <dgm:spPr/>
      <dgm:t>
        <a:bodyPr/>
        <a:lstStyle/>
        <a:p>
          <a:pPr rtl="1"/>
          <a:endParaRPr lang="fa-IR"/>
        </a:p>
      </dgm:t>
    </dgm:pt>
    <dgm:pt modelId="{E67EACA1-7BFE-4958-9535-4E711E68B700}" type="pres">
      <dgm:prSet presAssocID="{0BA29472-C89F-4023-9431-7A1892B3361D}" presName="LevelTwoTextNode" presStyleLbl="node2" presStyleIdx="1" presStyleCnt="2" custLinFactNeighborX="16340">
        <dgm:presLayoutVars>
          <dgm:chPref val="3"/>
        </dgm:presLayoutVars>
      </dgm:prSet>
      <dgm:spPr/>
      <dgm:t>
        <a:bodyPr/>
        <a:lstStyle/>
        <a:p>
          <a:pPr rtl="1"/>
          <a:endParaRPr lang="fa-IR"/>
        </a:p>
      </dgm:t>
    </dgm:pt>
    <dgm:pt modelId="{33158B6E-A63A-498B-9D7A-1254D4AFEB76}" type="pres">
      <dgm:prSet presAssocID="{0BA29472-C89F-4023-9431-7A1892B3361D}" presName="level3hierChild" presStyleCnt="0"/>
      <dgm:spPr/>
      <dgm:t>
        <a:bodyPr/>
        <a:lstStyle/>
        <a:p>
          <a:pPr rtl="1"/>
          <a:endParaRPr lang="fa-IR"/>
        </a:p>
      </dgm:t>
    </dgm:pt>
    <dgm:pt modelId="{D1AF8651-9F36-47AC-9907-EDEB02BA5F92}" type="pres">
      <dgm:prSet presAssocID="{FD2002F6-06EA-48EB-926C-AAD26A3BF69C}" presName="conn2-1" presStyleLbl="parChTrans1D3" presStyleIdx="2" presStyleCnt="4"/>
      <dgm:spPr/>
      <dgm:t>
        <a:bodyPr/>
        <a:lstStyle/>
        <a:p>
          <a:pPr rtl="1"/>
          <a:endParaRPr lang="fa-IR"/>
        </a:p>
      </dgm:t>
    </dgm:pt>
    <dgm:pt modelId="{D49960CA-FEB0-4C4A-B901-8F608BA27A0B}" type="pres">
      <dgm:prSet presAssocID="{FD2002F6-06EA-48EB-926C-AAD26A3BF69C}" presName="connTx" presStyleLbl="parChTrans1D3" presStyleIdx="2" presStyleCnt="4"/>
      <dgm:spPr/>
      <dgm:t>
        <a:bodyPr/>
        <a:lstStyle/>
        <a:p>
          <a:pPr rtl="1"/>
          <a:endParaRPr lang="fa-IR"/>
        </a:p>
      </dgm:t>
    </dgm:pt>
    <dgm:pt modelId="{18A55390-4937-4B98-BF17-429A0C479CC9}" type="pres">
      <dgm:prSet presAssocID="{70A4C0C9-8E8A-4261-A504-254307BC302E}" presName="root2" presStyleCnt="0"/>
      <dgm:spPr/>
      <dgm:t>
        <a:bodyPr/>
        <a:lstStyle/>
        <a:p>
          <a:pPr rtl="1"/>
          <a:endParaRPr lang="fa-IR"/>
        </a:p>
      </dgm:t>
    </dgm:pt>
    <dgm:pt modelId="{5BFE90C7-FBC2-45B7-B3CB-E5B38FE75D04}" type="pres">
      <dgm:prSet presAssocID="{70A4C0C9-8E8A-4261-A504-254307BC302E}" presName="LevelTwoTextNode" presStyleLbl="node3" presStyleIdx="2" presStyleCnt="4">
        <dgm:presLayoutVars>
          <dgm:chPref val="3"/>
        </dgm:presLayoutVars>
      </dgm:prSet>
      <dgm:spPr/>
      <dgm:t>
        <a:bodyPr/>
        <a:lstStyle/>
        <a:p>
          <a:pPr rtl="1"/>
          <a:endParaRPr lang="fa-IR"/>
        </a:p>
      </dgm:t>
    </dgm:pt>
    <dgm:pt modelId="{76D394A7-48A4-46B8-9B8F-ABDE37E2F731}" type="pres">
      <dgm:prSet presAssocID="{70A4C0C9-8E8A-4261-A504-254307BC302E}" presName="level3hierChild" presStyleCnt="0"/>
      <dgm:spPr/>
      <dgm:t>
        <a:bodyPr/>
        <a:lstStyle/>
        <a:p>
          <a:pPr rtl="1"/>
          <a:endParaRPr lang="fa-IR"/>
        </a:p>
      </dgm:t>
    </dgm:pt>
    <dgm:pt modelId="{A3F096CC-0447-4A37-B941-FF3B2C052D78}" type="pres">
      <dgm:prSet presAssocID="{4CBCA7BC-B9C2-46C0-9225-468AC5244989}" presName="conn2-1" presStyleLbl="parChTrans1D4" presStyleIdx="5" presStyleCnt="21"/>
      <dgm:spPr/>
      <dgm:t>
        <a:bodyPr/>
        <a:lstStyle/>
        <a:p>
          <a:pPr rtl="1"/>
          <a:endParaRPr lang="fa-IR"/>
        </a:p>
      </dgm:t>
    </dgm:pt>
    <dgm:pt modelId="{807B11C3-F6DA-4AC8-BB55-669FC6FB84BB}" type="pres">
      <dgm:prSet presAssocID="{4CBCA7BC-B9C2-46C0-9225-468AC5244989}" presName="connTx" presStyleLbl="parChTrans1D4" presStyleIdx="5" presStyleCnt="21"/>
      <dgm:spPr/>
      <dgm:t>
        <a:bodyPr/>
        <a:lstStyle/>
        <a:p>
          <a:pPr rtl="1"/>
          <a:endParaRPr lang="fa-IR"/>
        </a:p>
      </dgm:t>
    </dgm:pt>
    <dgm:pt modelId="{C35E4816-FB5E-4422-B93F-FF6CF51A1A1E}" type="pres">
      <dgm:prSet presAssocID="{B47598EF-2DFE-4B7E-A005-53EE5ED43088}" presName="root2" presStyleCnt="0"/>
      <dgm:spPr/>
      <dgm:t>
        <a:bodyPr/>
        <a:lstStyle/>
        <a:p>
          <a:pPr rtl="1"/>
          <a:endParaRPr lang="fa-IR"/>
        </a:p>
      </dgm:t>
    </dgm:pt>
    <dgm:pt modelId="{1E47C08B-5D84-4B5A-870B-21DE4E2143E8}" type="pres">
      <dgm:prSet presAssocID="{B47598EF-2DFE-4B7E-A005-53EE5ED43088}" presName="LevelTwoTextNode" presStyleLbl="node4" presStyleIdx="5" presStyleCnt="21" custScaleX="127569" custScaleY="234552">
        <dgm:presLayoutVars>
          <dgm:chPref val="3"/>
        </dgm:presLayoutVars>
      </dgm:prSet>
      <dgm:spPr/>
      <dgm:t>
        <a:bodyPr/>
        <a:lstStyle/>
        <a:p>
          <a:pPr rtl="1"/>
          <a:endParaRPr lang="fa-IR"/>
        </a:p>
      </dgm:t>
    </dgm:pt>
    <dgm:pt modelId="{1C07C9BF-1741-4624-AE05-96569EBC292E}" type="pres">
      <dgm:prSet presAssocID="{B47598EF-2DFE-4B7E-A005-53EE5ED43088}" presName="level3hierChild" presStyleCnt="0"/>
      <dgm:spPr/>
      <dgm:t>
        <a:bodyPr/>
        <a:lstStyle/>
        <a:p>
          <a:pPr rtl="1"/>
          <a:endParaRPr lang="fa-IR"/>
        </a:p>
      </dgm:t>
    </dgm:pt>
    <dgm:pt modelId="{63E79F90-07E0-4A7B-8C56-5A63BE3E1785}" type="pres">
      <dgm:prSet presAssocID="{1894EDC6-5A54-441F-AD8A-1ED670FC19FF}" presName="conn2-1" presStyleLbl="parChTrans1D4" presStyleIdx="6" presStyleCnt="21"/>
      <dgm:spPr/>
      <dgm:t>
        <a:bodyPr/>
        <a:lstStyle/>
        <a:p>
          <a:pPr rtl="1"/>
          <a:endParaRPr lang="fa-IR"/>
        </a:p>
      </dgm:t>
    </dgm:pt>
    <dgm:pt modelId="{E54D694F-3B0F-410D-947B-F89C86D830BF}" type="pres">
      <dgm:prSet presAssocID="{1894EDC6-5A54-441F-AD8A-1ED670FC19FF}" presName="connTx" presStyleLbl="parChTrans1D4" presStyleIdx="6" presStyleCnt="21"/>
      <dgm:spPr/>
      <dgm:t>
        <a:bodyPr/>
        <a:lstStyle/>
        <a:p>
          <a:pPr rtl="1"/>
          <a:endParaRPr lang="fa-IR"/>
        </a:p>
      </dgm:t>
    </dgm:pt>
    <dgm:pt modelId="{429FC56D-F01C-480E-8637-4CF1557C35B1}" type="pres">
      <dgm:prSet presAssocID="{A0360016-7F3D-4B9A-AAB4-B055530B43F9}" presName="root2" presStyleCnt="0"/>
      <dgm:spPr/>
      <dgm:t>
        <a:bodyPr/>
        <a:lstStyle/>
        <a:p>
          <a:pPr rtl="1"/>
          <a:endParaRPr lang="fa-IR"/>
        </a:p>
      </dgm:t>
    </dgm:pt>
    <dgm:pt modelId="{894119D6-3ACF-4C1E-B51C-3DA5F7D5CAEF}" type="pres">
      <dgm:prSet presAssocID="{A0360016-7F3D-4B9A-AAB4-B055530B43F9}" presName="LevelTwoTextNode" presStyleLbl="node4" presStyleIdx="6" presStyleCnt="21" custScaleX="376323">
        <dgm:presLayoutVars>
          <dgm:chPref val="3"/>
        </dgm:presLayoutVars>
      </dgm:prSet>
      <dgm:spPr/>
      <dgm:t>
        <a:bodyPr/>
        <a:lstStyle/>
        <a:p>
          <a:pPr rtl="1"/>
          <a:endParaRPr lang="fa-IR"/>
        </a:p>
      </dgm:t>
    </dgm:pt>
    <dgm:pt modelId="{01A73464-D794-4B19-B7BF-F2B6148D23AA}" type="pres">
      <dgm:prSet presAssocID="{A0360016-7F3D-4B9A-AAB4-B055530B43F9}" presName="level3hierChild" presStyleCnt="0"/>
      <dgm:spPr/>
      <dgm:t>
        <a:bodyPr/>
        <a:lstStyle/>
        <a:p>
          <a:pPr rtl="1"/>
          <a:endParaRPr lang="fa-IR"/>
        </a:p>
      </dgm:t>
    </dgm:pt>
    <dgm:pt modelId="{A532633F-ACEC-4505-B5BA-F3E2330F6457}" type="pres">
      <dgm:prSet presAssocID="{3F9AF0C8-A2E8-4D8F-B659-273A06671E69}" presName="conn2-1" presStyleLbl="parChTrans1D4" presStyleIdx="7" presStyleCnt="21"/>
      <dgm:spPr/>
      <dgm:t>
        <a:bodyPr/>
        <a:lstStyle/>
        <a:p>
          <a:pPr rtl="1"/>
          <a:endParaRPr lang="fa-IR"/>
        </a:p>
      </dgm:t>
    </dgm:pt>
    <dgm:pt modelId="{FFCAB90F-4991-4587-8942-08D5835186E6}" type="pres">
      <dgm:prSet presAssocID="{3F9AF0C8-A2E8-4D8F-B659-273A06671E69}" presName="connTx" presStyleLbl="parChTrans1D4" presStyleIdx="7" presStyleCnt="21"/>
      <dgm:spPr/>
      <dgm:t>
        <a:bodyPr/>
        <a:lstStyle/>
        <a:p>
          <a:pPr rtl="1"/>
          <a:endParaRPr lang="fa-IR"/>
        </a:p>
      </dgm:t>
    </dgm:pt>
    <dgm:pt modelId="{2FB02012-F76B-4388-BD64-79FE24B1A227}" type="pres">
      <dgm:prSet presAssocID="{44F02061-D4B5-4BB9-B844-CEB706A0F478}" presName="root2" presStyleCnt="0"/>
      <dgm:spPr/>
      <dgm:t>
        <a:bodyPr/>
        <a:lstStyle/>
        <a:p>
          <a:pPr rtl="1"/>
          <a:endParaRPr lang="fa-IR"/>
        </a:p>
      </dgm:t>
    </dgm:pt>
    <dgm:pt modelId="{F8DC8CDA-A626-4E25-A8FD-A6F0C4D17E51}" type="pres">
      <dgm:prSet presAssocID="{44F02061-D4B5-4BB9-B844-CEB706A0F478}" presName="LevelTwoTextNode" presStyleLbl="node4" presStyleIdx="7" presStyleCnt="21" custScaleX="370558" custScaleY="150354">
        <dgm:presLayoutVars>
          <dgm:chPref val="3"/>
        </dgm:presLayoutVars>
      </dgm:prSet>
      <dgm:spPr/>
      <dgm:t>
        <a:bodyPr/>
        <a:lstStyle/>
        <a:p>
          <a:pPr rtl="1"/>
          <a:endParaRPr lang="fa-IR"/>
        </a:p>
      </dgm:t>
    </dgm:pt>
    <dgm:pt modelId="{0BE6700B-A5BB-46C5-9BF0-ED70B571F4C1}" type="pres">
      <dgm:prSet presAssocID="{44F02061-D4B5-4BB9-B844-CEB706A0F478}" presName="level3hierChild" presStyleCnt="0"/>
      <dgm:spPr/>
      <dgm:t>
        <a:bodyPr/>
        <a:lstStyle/>
        <a:p>
          <a:pPr rtl="1"/>
          <a:endParaRPr lang="fa-IR"/>
        </a:p>
      </dgm:t>
    </dgm:pt>
    <dgm:pt modelId="{FC4FD6C2-4ADE-4F1D-9A1B-54A6FA239BC6}" type="pres">
      <dgm:prSet presAssocID="{DAEC2042-AA58-4DC2-A088-A5870CD920DD}" presName="conn2-1" presStyleLbl="parChTrans1D3" presStyleIdx="3" presStyleCnt="4"/>
      <dgm:spPr/>
      <dgm:t>
        <a:bodyPr/>
        <a:lstStyle/>
        <a:p>
          <a:pPr rtl="1"/>
          <a:endParaRPr lang="fa-IR"/>
        </a:p>
      </dgm:t>
    </dgm:pt>
    <dgm:pt modelId="{1A447873-44DE-45D6-B8B9-AD019FEF469D}" type="pres">
      <dgm:prSet presAssocID="{DAEC2042-AA58-4DC2-A088-A5870CD920DD}" presName="connTx" presStyleLbl="parChTrans1D3" presStyleIdx="3" presStyleCnt="4"/>
      <dgm:spPr/>
      <dgm:t>
        <a:bodyPr/>
        <a:lstStyle/>
        <a:p>
          <a:pPr rtl="1"/>
          <a:endParaRPr lang="fa-IR"/>
        </a:p>
      </dgm:t>
    </dgm:pt>
    <dgm:pt modelId="{2C5A1899-8001-4068-BEE9-1AFF5F29C2C7}" type="pres">
      <dgm:prSet presAssocID="{DFB90C38-2E70-47A5-B7FC-91CF3A540BFB}" presName="root2" presStyleCnt="0"/>
      <dgm:spPr/>
      <dgm:t>
        <a:bodyPr/>
        <a:lstStyle/>
        <a:p>
          <a:pPr rtl="1"/>
          <a:endParaRPr lang="fa-IR"/>
        </a:p>
      </dgm:t>
    </dgm:pt>
    <dgm:pt modelId="{10115194-E011-4519-840E-87A4E11F3F45}" type="pres">
      <dgm:prSet presAssocID="{DFB90C38-2E70-47A5-B7FC-91CF3A540BFB}" presName="LevelTwoTextNode" presStyleLbl="node3" presStyleIdx="3" presStyleCnt="4" custScaleX="78635" custScaleY="406990">
        <dgm:presLayoutVars>
          <dgm:chPref val="3"/>
        </dgm:presLayoutVars>
      </dgm:prSet>
      <dgm:spPr/>
      <dgm:t>
        <a:bodyPr/>
        <a:lstStyle/>
        <a:p>
          <a:pPr rtl="1"/>
          <a:endParaRPr lang="fa-IR"/>
        </a:p>
      </dgm:t>
    </dgm:pt>
    <dgm:pt modelId="{9406F7B9-F196-442E-9696-F0749E04FD07}" type="pres">
      <dgm:prSet presAssocID="{DFB90C38-2E70-47A5-B7FC-91CF3A540BFB}" presName="level3hierChild" presStyleCnt="0"/>
      <dgm:spPr/>
      <dgm:t>
        <a:bodyPr/>
        <a:lstStyle/>
        <a:p>
          <a:pPr rtl="1"/>
          <a:endParaRPr lang="fa-IR"/>
        </a:p>
      </dgm:t>
    </dgm:pt>
    <dgm:pt modelId="{5922F7D2-610D-45F6-92CB-83E777B8B0FB}" type="pres">
      <dgm:prSet presAssocID="{6FE90ED8-52B1-4723-BB40-47EF1E53C52B}" presName="conn2-1" presStyleLbl="parChTrans1D4" presStyleIdx="8" presStyleCnt="21"/>
      <dgm:spPr/>
      <dgm:t>
        <a:bodyPr/>
        <a:lstStyle/>
        <a:p>
          <a:pPr rtl="1"/>
          <a:endParaRPr lang="fa-IR"/>
        </a:p>
      </dgm:t>
    </dgm:pt>
    <dgm:pt modelId="{257E2422-4947-4A25-ADBF-D9A476C3E3E8}" type="pres">
      <dgm:prSet presAssocID="{6FE90ED8-52B1-4723-BB40-47EF1E53C52B}" presName="connTx" presStyleLbl="parChTrans1D4" presStyleIdx="8" presStyleCnt="21"/>
      <dgm:spPr/>
      <dgm:t>
        <a:bodyPr/>
        <a:lstStyle/>
        <a:p>
          <a:pPr rtl="1"/>
          <a:endParaRPr lang="fa-IR"/>
        </a:p>
      </dgm:t>
    </dgm:pt>
    <dgm:pt modelId="{82EFEBC5-33B7-49CD-B382-CCE1C7E6226C}" type="pres">
      <dgm:prSet presAssocID="{6670CD69-AF3C-4C55-A3C1-84A3EFBAF438}" presName="root2" presStyleCnt="0"/>
      <dgm:spPr/>
      <dgm:t>
        <a:bodyPr/>
        <a:lstStyle/>
        <a:p>
          <a:pPr rtl="1"/>
          <a:endParaRPr lang="fa-IR"/>
        </a:p>
      </dgm:t>
    </dgm:pt>
    <dgm:pt modelId="{95B53BF9-AA77-461B-B2AA-886AB0797FF1}" type="pres">
      <dgm:prSet presAssocID="{6670CD69-AF3C-4C55-A3C1-84A3EFBAF438}" presName="LevelTwoTextNode" presStyleLbl="node4" presStyleIdx="8" presStyleCnt="21" custScaleX="77396" custScaleY="421941">
        <dgm:presLayoutVars>
          <dgm:chPref val="3"/>
        </dgm:presLayoutVars>
      </dgm:prSet>
      <dgm:spPr/>
      <dgm:t>
        <a:bodyPr/>
        <a:lstStyle/>
        <a:p>
          <a:pPr rtl="1"/>
          <a:endParaRPr lang="fa-IR"/>
        </a:p>
      </dgm:t>
    </dgm:pt>
    <dgm:pt modelId="{5CDAE074-1C83-4A21-A3BB-AC9806AA2753}" type="pres">
      <dgm:prSet presAssocID="{6670CD69-AF3C-4C55-A3C1-84A3EFBAF438}" presName="level3hierChild" presStyleCnt="0"/>
      <dgm:spPr/>
      <dgm:t>
        <a:bodyPr/>
        <a:lstStyle/>
        <a:p>
          <a:pPr rtl="1"/>
          <a:endParaRPr lang="fa-IR"/>
        </a:p>
      </dgm:t>
    </dgm:pt>
    <dgm:pt modelId="{E02E5E6B-31CF-4492-BE1B-B557267E0E7B}" type="pres">
      <dgm:prSet presAssocID="{95D97768-4244-445D-A95A-49FC0A909126}" presName="conn2-1" presStyleLbl="parChTrans1D4" presStyleIdx="9" presStyleCnt="21"/>
      <dgm:spPr/>
      <dgm:t>
        <a:bodyPr/>
        <a:lstStyle/>
        <a:p>
          <a:pPr rtl="1"/>
          <a:endParaRPr lang="fa-IR"/>
        </a:p>
      </dgm:t>
    </dgm:pt>
    <dgm:pt modelId="{0C725525-09E7-4EB9-B876-C91431AFEAE0}" type="pres">
      <dgm:prSet presAssocID="{95D97768-4244-445D-A95A-49FC0A909126}" presName="connTx" presStyleLbl="parChTrans1D4" presStyleIdx="9" presStyleCnt="21"/>
      <dgm:spPr/>
      <dgm:t>
        <a:bodyPr/>
        <a:lstStyle/>
        <a:p>
          <a:pPr rtl="1"/>
          <a:endParaRPr lang="fa-IR"/>
        </a:p>
      </dgm:t>
    </dgm:pt>
    <dgm:pt modelId="{D11633A6-CEDE-4120-A27F-AC1D58D497E4}" type="pres">
      <dgm:prSet presAssocID="{EBD0B48A-AB0C-4579-AB58-6760AA4CD7A7}" presName="root2" presStyleCnt="0"/>
      <dgm:spPr/>
      <dgm:t>
        <a:bodyPr/>
        <a:lstStyle/>
        <a:p>
          <a:pPr rtl="1"/>
          <a:endParaRPr lang="fa-IR"/>
        </a:p>
      </dgm:t>
    </dgm:pt>
    <dgm:pt modelId="{204313CF-8C30-4C2A-B813-7DEB37900542}" type="pres">
      <dgm:prSet presAssocID="{EBD0B48A-AB0C-4579-AB58-6760AA4CD7A7}" presName="LevelTwoTextNode" presStyleLbl="node4" presStyleIdx="9" presStyleCnt="21" custScaleX="65820" custScaleY="221377">
        <dgm:presLayoutVars>
          <dgm:chPref val="3"/>
        </dgm:presLayoutVars>
      </dgm:prSet>
      <dgm:spPr/>
      <dgm:t>
        <a:bodyPr/>
        <a:lstStyle/>
        <a:p>
          <a:pPr rtl="1"/>
          <a:endParaRPr lang="fa-IR"/>
        </a:p>
      </dgm:t>
    </dgm:pt>
    <dgm:pt modelId="{6CBB8FD5-7BEE-40ED-A1EF-C2DAEA8BB579}" type="pres">
      <dgm:prSet presAssocID="{EBD0B48A-AB0C-4579-AB58-6760AA4CD7A7}" presName="level3hierChild" presStyleCnt="0"/>
      <dgm:spPr/>
      <dgm:t>
        <a:bodyPr/>
        <a:lstStyle/>
        <a:p>
          <a:pPr rtl="1"/>
          <a:endParaRPr lang="fa-IR"/>
        </a:p>
      </dgm:t>
    </dgm:pt>
    <dgm:pt modelId="{216C1D83-1BFA-4E36-B23A-1B94F56ED458}" type="pres">
      <dgm:prSet presAssocID="{4EE8EE7A-F532-4C60-B1CE-5172CBBF24D0}" presName="conn2-1" presStyleLbl="parChTrans1D4" presStyleIdx="10" presStyleCnt="21"/>
      <dgm:spPr/>
      <dgm:t>
        <a:bodyPr/>
        <a:lstStyle/>
        <a:p>
          <a:pPr rtl="1"/>
          <a:endParaRPr lang="fa-IR"/>
        </a:p>
      </dgm:t>
    </dgm:pt>
    <dgm:pt modelId="{C8D8D6F5-232B-47F5-B779-EABEE639951C}" type="pres">
      <dgm:prSet presAssocID="{4EE8EE7A-F532-4C60-B1CE-5172CBBF24D0}" presName="connTx" presStyleLbl="parChTrans1D4" presStyleIdx="10" presStyleCnt="21"/>
      <dgm:spPr/>
      <dgm:t>
        <a:bodyPr/>
        <a:lstStyle/>
        <a:p>
          <a:pPr rtl="1"/>
          <a:endParaRPr lang="fa-IR"/>
        </a:p>
      </dgm:t>
    </dgm:pt>
    <dgm:pt modelId="{E9CB49BC-3ECE-470D-AC4C-AA2A6BC9BA06}" type="pres">
      <dgm:prSet presAssocID="{C05DC47D-D351-4FD9-9DD0-349239804E0A}" presName="root2" presStyleCnt="0"/>
      <dgm:spPr/>
      <dgm:t>
        <a:bodyPr/>
        <a:lstStyle/>
        <a:p>
          <a:pPr rtl="1"/>
          <a:endParaRPr lang="fa-IR"/>
        </a:p>
      </dgm:t>
    </dgm:pt>
    <dgm:pt modelId="{BB13ED14-117B-4288-8DB2-DDE32949E285}" type="pres">
      <dgm:prSet presAssocID="{C05DC47D-D351-4FD9-9DD0-349239804E0A}" presName="LevelTwoTextNode" presStyleLbl="node4" presStyleIdx="10" presStyleCnt="21" custScaleX="46372">
        <dgm:presLayoutVars>
          <dgm:chPref val="3"/>
        </dgm:presLayoutVars>
      </dgm:prSet>
      <dgm:spPr/>
      <dgm:t>
        <a:bodyPr/>
        <a:lstStyle/>
        <a:p>
          <a:pPr rtl="1"/>
          <a:endParaRPr lang="fa-IR"/>
        </a:p>
      </dgm:t>
    </dgm:pt>
    <dgm:pt modelId="{64BA9DA7-6127-40B7-9564-8FB350F2A1AD}" type="pres">
      <dgm:prSet presAssocID="{C05DC47D-D351-4FD9-9DD0-349239804E0A}" presName="level3hierChild" presStyleCnt="0"/>
      <dgm:spPr/>
      <dgm:t>
        <a:bodyPr/>
        <a:lstStyle/>
        <a:p>
          <a:pPr rtl="1"/>
          <a:endParaRPr lang="fa-IR"/>
        </a:p>
      </dgm:t>
    </dgm:pt>
    <dgm:pt modelId="{170269F9-BE10-4BDC-A0C2-2CF6647DD1A3}" type="pres">
      <dgm:prSet presAssocID="{C88E63A0-C0B5-49D8-85B6-4785282FD3BF}" presName="conn2-1" presStyleLbl="parChTrans1D4" presStyleIdx="11" presStyleCnt="21"/>
      <dgm:spPr/>
      <dgm:t>
        <a:bodyPr/>
        <a:lstStyle/>
        <a:p>
          <a:pPr rtl="1"/>
          <a:endParaRPr lang="fa-IR"/>
        </a:p>
      </dgm:t>
    </dgm:pt>
    <dgm:pt modelId="{771FF494-68B3-41E0-A6EC-39F86FFA2D2C}" type="pres">
      <dgm:prSet presAssocID="{C88E63A0-C0B5-49D8-85B6-4785282FD3BF}" presName="connTx" presStyleLbl="parChTrans1D4" presStyleIdx="11" presStyleCnt="21"/>
      <dgm:spPr/>
      <dgm:t>
        <a:bodyPr/>
        <a:lstStyle/>
        <a:p>
          <a:pPr rtl="1"/>
          <a:endParaRPr lang="fa-IR"/>
        </a:p>
      </dgm:t>
    </dgm:pt>
    <dgm:pt modelId="{12D81319-7208-46CD-9392-12DD40F82B63}" type="pres">
      <dgm:prSet presAssocID="{CC42572C-6DF3-4476-873E-050543E462A9}" presName="root2" presStyleCnt="0"/>
      <dgm:spPr/>
      <dgm:t>
        <a:bodyPr/>
        <a:lstStyle/>
        <a:p>
          <a:pPr rtl="1"/>
          <a:endParaRPr lang="fa-IR"/>
        </a:p>
      </dgm:t>
    </dgm:pt>
    <dgm:pt modelId="{050D6EAF-77AC-46C0-84AF-C98D3FE300C0}" type="pres">
      <dgm:prSet presAssocID="{CC42572C-6DF3-4476-873E-050543E462A9}" presName="LevelTwoTextNode" presStyleLbl="node4" presStyleIdx="11" presStyleCnt="21" custScaleX="239940">
        <dgm:presLayoutVars>
          <dgm:chPref val="3"/>
        </dgm:presLayoutVars>
      </dgm:prSet>
      <dgm:spPr/>
      <dgm:t>
        <a:bodyPr/>
        <a:lstStyle/>
        <a:p>
          <a:pPr rtl="1"/>
          <a:endParaRPr lang="fa-IR"/>
        </a:p>
      </dgm:t>
    </dgm:pt>
    <dgm:pt modelId="{64866A25-B5A9-473D-8CC7-8C0F065643AF}" type="pres">
      <dgm:prSet presAssocID="{CC42572C-6DF3-4476-873E-050543E462A9}" presName="level3hierChild" presStyleCnt="0"/>
      <dgm:spPr/>
      <dgm:t>
        <a:bodyPr/>
        <a:lstStyle/>
        <a:p>
          <a:pPr rtl="1"/>
          <a:endParaRPr lang="fa-IR"/>
        </a:p>
      </dgm:t>
    </dgm:pt>
    <dgm:pt modelId="{7C120F30-9D9C-42BD-9301-DE24B7F37758}" type="pres">
      <dgm:prSet presAssocID="{8B8BE5BD-08B5-4136-B8C1-FF5C5174B5A5}" presName="conn2-1" presStyleLbl="parChTrans1D4" presStyleIdx="12" presStyleCnt="21"/>
      <dgm:spPr/>
      <dgm:t>
        <a:bodyPr/>
        <a:lstStyle/>
        <a:p>
          <a:pPr rtl="1"/>
          <a:endParaRPr lang="fa-IR"/>
        </a:p>
      </dgm:t>
    </dgm:pt>
    <dgm:pt modelId="{E29004AE-C2BC-493D-B6CA-39934B6AE6F5}" type="pres">
      <dgm:prSet presAssocID="{8B8BE5BD-08B5-4136-B8C1-FF5C5174B5A5}" presName="connTx" presStyleLbl="parChTrans1D4" presStyleIdx="12" presStyleCnt="21"/>
      <dgm:spPr/>
      <dgm:t>
        <a:bodyPr/>
        <a:lstStyle/>
        <a:p>
          <a:pPr rtl="1"/>
          <a:endParaRPr lang="fa-IR"/>
        </a:p>
      </dgm:t>
    </dgm:pt>
    <dgm:pt modelId="{311DD10B-4E35-4A64-9A06-5A8DCD181B87}" type="pres">
      <dgm:prSet presAssocID="{2C89B382-6293-4D77-9D49-B6EC7DB0F934}" presName="root2" presStyleCnt="0"/>
      <dgm:spPr/>
      <dgm:t>
        <a:bodyPr/>
        <a:lstStyle/>
        <a:p>
          <a:pPr rtl="1"/>
          <a:endParaRPr lang="fa-IR"/>
        </a:p>
      </dgm:t>
    </dgm:pt>
    <dgm:pt modelId="{C7F1B06E-3ACC-4DB3-B3B5-4F8C4ECFE37B}" type="pres">
      <dgm:prSet presAssocID="{2C89B382-6293-4D77-9D49-B6EC7DB0F934}" presName="LevelTwoTextNode" presStyleLbl="node4" presStyleIdx="12" presStyleCnt="21" custScaleX="46372">
        <dgm:presLayoutVars>
          <dgm:chPref val="3"/>
        </dgm:presLayoutVars>
      </dgm:prSet>
      <dgm:spPr/>
      <dgm:t>
        <a:bodyPr/>
        <a:lstStyle/>
        <a:p>
          <a:pPr rtl="1"/>
          <a:endParaRPr lang="fa-IR"/>
        </a:p>
      </dgm:t>
    </dgm:pt>
    <dgm:pt modelId="{C901D667-E59A-4D2A-AF43-BC4D345F1978}" type="pres">
      <dgm:prSet presAssocID="{2C89B382-6293-4D77-9D49-B6EC7DB0F934}" presName="level3hierChild" presStyleCnt="0"/>
      <dgm:spPr/>
      <dgm:t>
        <a:bodyPr/>
        <a:lstStyle/>
        <a:p>
          <a:pPr rtl="1"/>
          <a:endParaRPr lang="fa-IR"/>
        </a:p>
      </dgm:t>
    </dgm:pt>
    <dgm:pt modelId="{6ECDAFE0-4270-4872-BFF0-64735F4C9616}" type="pres">
      <dgm:prSet presAssocID="{EEF92FC1-B010-4802-B7FE-9B6ED4E87CC7}" presName="conn2-1" presStyleLbl="parChTrans1D4" presStyleIdx="13" presStyleCnt="21"/>
      <dgm:spPr/>
      <dgm:t>
        <a:bodyPr/>
        <a:lstStyle/>
        <a:p>
          <a:pPr rtl="1"/>
          <a:endParaRPr lang="fa-IR"/>
        </a:p>
      </dgm:t>
    </dgm:pt>
    <dgm:pt modelId="{7960B1B5-1CF3-49DD-9D3D-8E8D69B8D071}" type="pres">
      <dgm:prSet presAssocID="{EEF92FC1-B010-4802-B7FE-9B6ED4E87CC7}" presName="connTx" presStyleLbl="parChTrans1D4" presStyleIdx="13" presStyleCnt="21"/>
      <dgm:spPr/>
      <dgm:t>
        <a:bodyPr/>
        <a:lstStyle/>
        <a:p>
          <a:pPr rtl="1"/>
          <a:endParaRPr lang="fa-IR"/>
        </a:p>
      </dgm:t>
    </dgm:pt>
    <dgm:pt modelId="{18847FD1-8155-4AFB-BE65-98CAC85E95A4}" type="pres">
      <dgm:prSet presAssocID="{ECEB3CF4-C0B8-4CB3-866D-37071DF7B446}" presName="root2" presStyleCnt="0"/>
      <dgm:spPr/>
      <dgm:t>
        <a:bodyPr/>
        <a:lstStyle/>
        <a:p>
          <a:pPr rtl="1"/>
          <a:endParaRPr lang="fa-IR"/>
        </a:p>
      </dgm:t>
    </dgm:pt>
    <dgm:pt modelId="{3F7F56BA-B78B-4606-8C65-5D19E5A52D4C}" type="pres">
      <dgm:prSet presAssocID="{ECEB3CF4-C0B8-4CB3-866D-37071DF7B446}" presName="LevelTwoTextNode" presStyleLbl="node4" presStyleIdx="13" presStyleCnt="21" custScaleX="168811" custScaleY="284889">
        <dgm:presLayoutVars>
          <dgm:chPref val="3"/>
        </dgm:presLayoutVars>
      </dgm:prSet>
      <dgm:spPr/>
      <dgm:t>
        <a:bodyPr/>
        <a:lstStyle/>
        <a:p>
          <a:pPr rtl="1"/>
          <a:endParaRPr lang="fa-IR"/>
        </a:p>
      </dgm:t>
    </dgm:pt>
    <dgm:pt modelId="{BF6DAEDC-A247-43D1-AC1E-0F93B4A941AD}" type="pres">
      <dgm:prSet presAssocID="{ECEB3CF4-C0B8-4CB3-866D-37071DF7B446}" presName="level3hierChild" presStyleCnt="0"/>
      <dgm:spPr/>
      <dgm:t>
        <a:bodyPr/>
        <a:lstStyle/>
        <a:p>
          <a:pPr rtl="1"/>
          <a:endParaRPr lang="fa-IR"/>
        </a:p>
      </dgm:t>
    </dgm:pt>
    <dgm:pt modelId="{59215420-6855-4DEC-A05C-E0538B988560}" type="pres">
      <dgm:prSet presAssocID="{FB1ECE41-7D71-4C81-ACAF-ECA55B781307}" presName="conn2-1" presStyleLbl="parChTrans1D4" presStyleIdx="14" presStyleCnt="21"/>
      <dgm:spPr/>
      <dgm:t>
        <a:bodyPr/>
        <a:lstStyle/>
        <a:p>
          <a:pPr rtl="1"/>
          <a:endParaRPr lang="fa-IR"/>
        </a:p>
      </dgm:t>
    </dgm:pt>
    <dgm:pt modelId="{5F0DF327-BAC6-4510-8014-92A7ED8727A4}" type="pres">
      <dgm:prSet presAssocID="{FB1ECE41-7D71-4C81-ACAF-ECA55B781307}" presName="connTx" presStyleLbl="parChTrans1D4" presStyleIdx="14" presStyleCnt="21"/>
      <dgm:spPr/>
      <dgm:t>
        <a:bodyPr/>
        <a:lstStyle/>
        <a:p>
          <a:pPr rtl="1"/>
          <a:endParaRPr lang="fa-IR"/>
        </a:p>
      </dgm:t>
    </dgm:pt>
    <dgm:pt modelId="{5168862B-9011-4871-87C3-C0668BA00B07}" type="pres">
      <dgm:prSet presAssocID="{9629A484-1B78-4606-90B5-F4E74AA4DE7D}" presName="root2" presStyleCnt="0"/>
      <dgm:spPr/>
      <dgm:t>
        <a:bodyPr/>
        <a:lstStyle/>
        <a:p>
          <a:pPr rtl="1"/>
          <a:endParaRPr lang="fa-IR"/>
        </a:p>
      </dgm:t>
    </dgm:pt>
    <dgm:pt modelId="{22372B08-3F99-4C37-9656-39E8930F1BDB}" type="pres">
      <dgm:prSet presAssocID="{9629A484-1B78-4606-90B5-F4E74AA4DE7D}" presName="LevelTwoTextNode" presStyleLbl="node4" presStyleIdx="14" presStyleCnt="21" custScaleX="178768" custScaleY="233963">
        <dgm:presLayoutVars>
          <dgm:chPref val="3"/>
        </dgm:presLayoutVars>
      </dgm:prSet>
      <dgm:spPr/>
      <dgm:t>
        <a:bodyPr/>
        <a:lstStyle/>
        <a:p>
          <a:pPr rtl="1"/>
          <a:endParaRPr lang="fa-IR"/>
        </a:p>
      </dgm:t>
    </dgm:pt>
    <dgm:pt modelId="{D2914367-B831-40F6-B49A-C77FFE5721E3}" type="pres">
      <dgm:prSet presAssocID="{9629A484-1B78-4606-90B5-F4E74AA4DE7D}" presName="level3hierChild" presStyleCnt="0"/>
      <dgm:spPr/>
      <dgm:t>
        <a:bodyPr/>
        <a:lstStyle/>
        <a:p>
          <a:pPr rtl="1"/>
          <a:endParaRPr lang="fa-IR"/>
        </a:p>
      </dgm:t>
    </dgm:pt>
    <dgm:pt modelId="{1781A2EB-730D-4E23-B361-573874FA3438}" type="pres">
      <dgm:prSet presAssocID="{8DE83745-9A85-42FC-8435-C12A59E237A7}" presName="conn2-1" presStyleLbl="parChTrans1D4" presStyleIdx="15" presStyleCnt="21"/>
      <dgm:spPr/>
      <dgm:t>
        <a:bodyPr/>
        <a:lstStyle/>
        <a:p>
          <a:pPr rtl="1"/>
          <a:endParaRPr lang="fa-IR"/>
        </a:p>
      </dgm:t>
    </dgm:pt>
    <dgm:pt modelId="{BD492BB8-4A04-4A6A-8333-9DB4CFE29CC6}" type="pres">
      <dgm:prSet presAssocID="{8DE83745-9A85-42FC-8435-C12A59E237A7}" presName="connTx" presStyleLbl="parChTrans1D4" presStyleIdx="15" presStyleCnt="21"/>
      <dgm:spPr/>
      <dgm:t>
        <a:bodyPr/>
        <a:lstStyle/>
        <a:p>
          <a:pPr rtl="1"/>
          <a:endParaRPr lang="fa-IR"/>
        </a:p>
      </dgm:t>
    </dgm:pt>
    <dgm:pt modelId="{DEEF1ABD-7197-4373-AFF9-1CAFF237C08D}" type="pres">
      <dgm:prSet presAssocID="{09C82D94-A33D-4755-BA7B-C3A3B31BCBF0}" presName="root2" presStyleCnt="0"/>
      <dgm:spPr/>
      <dgm:t>
        <a:bodyPr/>
        <a:lstStyle/>
        <a:p>
          <a:pPr rtl="1"/>
          <a:endParaRPr lang="fa-IR"/>
        </a:p>
      </dgm:t>
    </dgm:pt>
    <dgm:pt modelId="{4E3FB1F5-A462-4937-8886-B1913FDA9CBB}" type="pres">
      <dgm:prSet presAssocID="{09C82D94-A33D-4755-BA7B-C3A3B31BCBF0}" presName="LevelTwoTextNode" presStyleLbl="node4" presStyleIdx="15" presStyleCnt="21" custScaleY="176827">
        <dgm:presLayoutVars>
          <dgm:chPref val="3"/>
        </dgm:presLayoutVars>
      </dgm:prSet>
      <dgm:spPr/>
      <dgm:t>
        <a:bodyPr/>
        <a:lstStyle/>
        <a:p>
          <a:pPr rtl="1"/>
          <a:endParaRPr lang="fa-IR"/>
        </a:p>
      </dgm:t>
    </dgm:pt>
    <dgm:pt modelId="{28E8F027-3DA2-49DF-ABCC-F90AD8B417DD}" type="pres">
      <dgm:prSet presAssocID="{09C82D94-A33D-4755-BA7B-C3A3B31BCBF0}" presName="level3hierChild" presStyleCnt="0"/>
      <dgm:spPr/>
      <dgm:t>
        <a:bodyPr/>
        <a:lstStyle/>
        <a:p>
          <a:pPr rtl="1"/>
          <a:endParaRPr lang="fa-IR"/>
        </a:p>
      </dgm:t>
    </dgm:pt>
    <dgm:pt modelId="{399424D9-A0B8-4057-938E-83B63B173E68}" type="pres">
      <dgm:prSet presAssocID="{CCBE384E-969F-4649-BB04-C73432196F6B}" presName="conn2-1" presStyleLbl="parChTrans1D4" presStyleIdx="16" presStyleCnt="21"/>
      <dgm:spPr/>
      <dgm:t>
        <a:bodyPr/>
        <a:lstStyle/>
        <a:p>
          <a:pPr rtl="1"/>
          <a:endParaRPr lang="fa-IR"/>
        </a:p>
      </dgm:t>
    </dgm:pt>
    <dgm:pt modelId="{42D51768-8192-4211-882A-F375AAD9D9A1}" type="pres">
      <dgm:prSet presAssocID="{CCBE384E-969F-4649-BB04-C73432196F6B}" presName="connTx" presStyleLbl="parChTrans1D4" presStyleIdx="16" presStyleCnt="21"/>
      <dgm:spPr/>
      <dgm:t>
        <a:bodyPr/>
        <a:lstStyle/>
        <a:p>
          <a:pPr rtl="1"/>
          <a:endParaRPr lang="fa-IR"/>
        </a:p>
      </dgm:t>
    </dgm:pt>
    <dgm:pt modelId="{140887B4-6FB4-408A-81FB-F1BB974C9324}" type="pres">
      <dgm:prSet presAssocID="{0F2A8C9D-EF45-49DD-959A-A205AB1206A5}" presName="root2" presStyleCnt="0"/>
      <dgm:spPr/>
      <dgm:t>
        <a:bodyPr/>
        <a:lstStyle/>
        <a:p>
          <a:pPr rtl="1"/>
          <a:endParaRPr lang="fa-IR"/>
        </a:p>
      </dgm:t>
    </dgm:pt>
    <dgm:pt modelId="{FF01367A-F0E6-4584-A0F7-4DB6E6D61B27}" type="pres">
      <dgm:prSet presAssocID="{0F2A8C9D-EF45-49DD-959A-A205AB1206A5}" presName="LevelTwoTextNode" presStyleLbl="node4" presStyleIdx="16" presStyleCnt="21" custScaleX="309646" custScaleY="176827">
        <dgm:presLayoutVars>
          <dgm:chPref val="3"/>
        </dgm:presLayoutVars>
      </dgm:prSet>
      <dgm:spPr/>
      <dgm:t>
        <a:bodyPr/>
        <a:lstStyle/>
        <a:p>
          <a:pPr rtl="1"/>
          <a:endParaRPr lang="fa-IR"/>
        </a:p>
      </dgm:t>
    </dgm:pt>
    <dgm:pt modelId="{0D899427-DF00-4B92-B6AC-5985A7C5ADF2}" type="pres">
      <dgm:prSet presAssocID="{0F2A8C9D-EF45-49DD-959A-A205AB1206A5}" presName="level3hierChild" presStyleCnt="0"/>
      <dgm:spPr/>
      <dgm:t>
        <a:bodyPr/>
        <a:lstStyle/>
        <a:p>
          <a:pPr rtl="1"/>
          <a:endParaRPr lang="fa-IR"/>
        </a:p>
      </dgm:t>
    </dgm:pt>
    <dgm:pt modelId="{F70A09CD-7C5D-4C36-B2AF-47DA12E62AB6}" type="pres">
      <dgm:prSet presAssocID="{B0916E77-4935-4452-A5F3-32865172DFB1}" presName="conn2-1" presStyleLbl="parChTrans1D4" presStyleIdx="17" presStyleCnt="21"/>
      <dgm:spPr/>
      <dgm:t>
        <a:bodyPr/>
        <a:lstStyle/>
        <a:p>
          <a:pPr rtl="1"/>
          <a:endParaRPr lang="fa-IR"/>
        </a:p>
      </dgm:t>
    </dgm:pt>
    <dgm:pt modelId="{B4E0FD54-16D2-4EFB-ADD7-0E350597518E}" type="pres">
      <dgm:prSet presAssocID="{B0916E77-4935-4452-A5F3-32865172DFB1}" presName="connTx" presStyleLbl="parChTrans1D4" presStyleIdx="17" presStyleCnt="21"/>
      <dgm:spPr/>
      <dgm:t>
        <a:bodyPr/>
        <a:lstStyle/>
        <a:p>
          <a:pPr rtl="1"/>
          <a:endParaRPr lang="fa-IR"/>
        </a:p>
      </dgm:t>
    </dgm:pt>
    <dgm:pt modelId="{B2A9C447-76EF-4EA2-9C2C-21638C66A3F3}" type="pres">
      <dgm:prSet presAssocID="{F58D4B27-7DC6-47B4-8494-E53980873971}" presName="root2" presStyleCnt="0"/>
      <dgm:spPr/>
      <dgm:t>
        <a:bodyPr/>
        <a:lstStyle/>
        <a:p>
          <a:pPr rtl="1"/>
          <a:endParaRPr lang="fa-IR"/>
        </a:p>
      </dgm:t>
    </dgm:pt>
    <dgm:pt modelId="{60617D9D-4D45-4FA2-BDAA-6344FD59B6BF}" type="pres">
      <dgm:prSet presAssocID="{F58D4B27-7DC6-47B4-8494-E53980873971}" presName="LevelTwoTextNode" presStyleLbl="node4" presStyleIdx="17" presStyleCnt="21" custScaleX="65820" custScaleY="221377">
        <dgm:presLayoutVars>
          <dgm:chPref val="3"/>
        </dgm:presLayoutVars>
      </dgm:prSet>
      <dgm:spPr/>
      <dgm:t>
        <a:bodyPr/>
        <a:lstStyle/>
        <a:p>
          <a:pPr rtl="1"/>
          <a:endParaRPr lang="fa-IR"/>
        </a:p>
      </dgm:t>
    </dgm:pt>
    <dgm:pt modelId="{7848270C-C9BC-4B49-8BC7-8EAF087654BF}" type="pres">
      <dgm:prSet presAssocID="{F58D4B27-7DC6-47B4-8494-E53980873971}" presName="level3hierChild" presStyleCnt="0"/>
      <dgm:spPr/>
      <dgm:t>
        <a:bodyPr/>
        <a:lstStyle/>
        <a:p>
          <a:pPr rtl="1"/>
          <a:endParaRPr lang="fa-IR"/>
        </a:p>
      </dgm:t>
    </dgm:pt>
    <dgm:pt modelId="{440545F9-55CC-40B3-B274-B15A6A1B115C}" type="pres">
      <dgm:prSet presAssocID="{49A85A66-28E3-405F-A777-86EB98B582DD}" presName="conn2-1" presStyleLbl="parChTrans1D4" presStyleIdx="18" presStyleCnt="21"/>
      <dgm:spPr/>
      <dgm:t>
        <a:bodyPr/>
        <a:lstStyle/>
        <a:p>
          <a:pPr rtl="1"/>
          <a:endParaRPr lang="fa-IR"/>
        </a:p>
      </dgm:t>
    </dgm:pt>
    <dgm:pt modelId="{3991235E-0BE7-4710-9BCD-8AE10B50D5BD}" type="pres">
      <dgm:prSet presAssocID="{49A85A66-28E3-405F-A777-86EB98B582DD}" presName="connTx" presStyleLbl="parChTrans1D4" presStyleIdx="18" presStyleCnt="21"/>
      <dgm:spPr/>
      <dgm:t>
        <a:bodyPr/>
        <a:lstStyle/>
        <a:p>
          <a:pPr rtl="1"/>
          <a:endParaRPr lang="fa-IR"/>
        </a:p>
      </dgm:t>
    </dgm:pt>
    <dgm:pt modelId="{FDAA59EF-6EE2-4220-8C2D-671F816B59B0}" type="pres">
      <dgm:prSet presAssocID="{861A9A1F-10C9-49A6-B39C-ABBFA1E1B376}" presName="root2" presStyleCnt="0"/>
      <dgm:spPr/>
      <dgm:t>
        <a:bodyPr/>
        <a:lstStyle/>
        <a:p>
          <a:pPr rtl="1"/>
          <a:endParaRPr lang="fa-IR"/>
        </a:p>
      </dgm:t>
    </dgm:pt>
    <dgm:pt modelId="{64F4B1E6-148E-4BC4-B87D-099381CADD96}" type="pres">
      <dgm:prSet presAssocID="{861A9A1F-10C9-49A6-B39C-ABBFA1E1B376}" presName="LevelTwoTextNode" presStyleLbl="node4" presStyleIdx="18" presStyleCnt="21" custScaleX="94531" custScaleY="290348">
        <dgm:presLayoutVars>
          <dgm:chPref val="3"/>
        </dgm:presLayoutVars>
      </dgm:prSet>
      <dgm:spPr/>
      <dgm:t>
        <a:bodyPr/>
        <a:lstStyle/>
        <a:p>
          <a:pPr rtl="1"/>
          <a:endParaRPr lang="fa-IR"/>
        </a:p>
      </dgm:t>
    </dgm:pt>
    <dgm:pt modelId="{80F7DA77-7335-4C73-BCDD-FA52160D4903}" type="pres">
      <dgm:prSet presAssocID="{861A9A1F-10C9-49A6-B39C-ABBFA1E1B376}" presName="level3hierChild" presStyleCnt="0"/>
      <dgm:spPr/>
      <dgm:t>
        <a:bodyPr/>
        <a:lstStyle/>
        <a:p>
          <a:pPr rtl="1"/>
          <a:endParaRPr lang="fa-IR"/>
        </a:p>
      </dgm:t>
    </dgm:pt>
    <dgm:pt modelId="{CCB975E8-AB83-4607-A1B1-99D196C489EC}" type="pres">
      <dgm:prSet presAssocID="{21D1F285-A47F-4D94-AF5F-A86250B02BD6}" presName="conn2-1" presStyleLbl="parChTrans1D4" presStyleIdx="19" presStyleCnt="21"/>
      <dgm:spPr/>
      <dgm:t>
        <a:bodyPr/>
        <a:lstStyle/>
        <a:p>
          <a:pPr rtl="1"/>
          <a:endParaRPr lang="fa-IR"/>
        </a:p>
      </dgm:t>
    </dgm:pt>
    <dgm:pt modelId="{EF28F60B-D8A6-46F4-84B7-09CE3B1FD075}" type="pres">
      <dgm:prSet presAssocID="{21D1F285-A47F-4D94-AF5F-A86250B02BD6}" presName="connTx" presStyleLbl="parChTrans1D4" presStyleIdx="19" presStyleCnt="21"/>
      <dgm:spPr/>
      <dgm:t>
        <a:bodyPr/>
        <a:lstStyle/>
        <a:p>
          <a:pPr rtl="1"/>
          <a:endParaRPr lang="fa-IR"/>
        </a:p>
      </dgm:t>
    </dgm:pt>
    <dgm:pt modelId="{F41CC035-58E8-41B2-B420-07D2BB7BF76B}" type="pres">
      <dgm:prSet presAssocID="{1DFFCA14-470D-4EE3-BBB6-5E291E4134A3}" presName="root2" presStyleCnt="0"/>
      <dgm:spPr/>
      <dgm:t>
        <a:bodyPr/>
        <a:lstStyle/>
        <a:p>
          <a:pPr rtl="1"/>
          <a:endParaRPr lang="fa-IR"/>
        </a:p>
      </dgm:t>
    </dgm:pt>
    <dgm:pt modelId="{EF3AAF65-7E76-4149-99D3-64F2ED5A5BFC}" type="pres">
      <dgm:prSet presAssocID="{1DFFCA14-470D-4EE3-BBB6-5E291E4134A3}" presName="LevelTwoTextNode" presStyleLbl="node4" presStyleIdx="19" presStyleCnt="21" custScaleX="316900" custScaleY="248846">
        <dgm:presLayoutVars>
          <dgm:chPref val="3"/>
        </dgm:presLayoutVars>
      </dgm:prSet>
      <dgm:spPr/>
      <dgm:t>
        <a:bodyPr/>
        <a:lstStyle/>
        <a:p>
          <a:pPr rtl="1"/>
          <a:endParaRPr lang="fa-IR"/>
        </a:p>
      </dgm:t>
    </dgm:pt>
    <dgm:pt modelId="{45C6DB61-B989-4E49-8548-C9BFC7EEA9F0}" type="pres">
      <dgm:prSet presAssocID="{1DFFCA14-470D-4EE3-BBB6-5E291E4134A3}" presName="level3hierChild" presStyleCnt="0"/>
      <dgm:spPr/>
      <dgm:t>
        <a:bodyPr/>
        <a:lstStyle/>
        <a:p>
          <a:pPr rtl="1"/>
          <a:endParaRPr lang="fa-IR"/>
        </a:p>
      </dgm:t>
    </dgm:pt>
    <dgm:pt modelId="{80A28327-D216-4CF7-B2B6-7FAC54028F8C}" type="pres">
      <dgm:prSet presAssocID="{18C89861-ED41-44CF-B737-63CEFCB188B1}" presName="conn2-1" presStyleLbl="parChTrans1D4" presStyleIdx="20" presStyleCnt="21"/>
      <dgm:spPr/>
      <dgm:t>
        <a:bodyPr/>
        <a:lstStyle/>
        <a:p>
          <a:pPr rtl="1"/>
          <a:endParaRPr lang="fa-IR"/>
        </a:p>
      </dgm:t>
    </dgm:pt>
    <dgm:pt modelId="{1700B4F7-6998-4543-A169-ACB0017B1034}" type="pres">
      <dgm:prSet presAssocID="{18C89861-ED41-44CF-B737-63CEFCB188B1}" presName="connTx" presStyleLbl="parChTrans1D4" presStyleIdx="20" presStyleCnt="21"/>
      <dgm:spPr/>
      <dgm:t>
        <a:bodyPr/>
        <a:lstStyle/>
        <a:p>
          <a:pPr rtl="1"/>
          <a:endParaRPr lang="fa-IR"/>
        </a:p>
      </dgm:t>
    </dgm:pt>
    <dgm:pt modelId="{DB1204A1-181C-43FC-9C19-82C617355B60}" type="pres">
      <dgm:prSet presAssocID="{F3F8FB3A-17A5-4D9C-A76E-7674E3C7F7D1}" presName="root2" presStyleCnt="0"/>
      <dgm:spPr/>
      <dgm:t>
        <a:bodyPr/>
        <a:lstStyle/>
        <a:p>
          <a:pPr rtl="1"/>
          <a:endParaRPr lang="fa-IR"/>
        </a:p>
      </dgm:t>
    </dgm:pt>
    <dgm:pt modelId="{F057FE23-3657-4728-AA20-389BC875F168}" type="pres">
      <dgm:prSet presAssocID="{F3F8FB3A-17A5-4D9C-A76E-7674E3C7F7D1}" presName="LevelTwoTextNode" presStyleLbl="node4" presStyleIdx="20" presStyleCnt="21" custScaleX="316900" custScaleY="182551">
        <dgm:presLayoutVars>
          <dgm:chPref val="3"/>
        </dgm:presLayoutVars>
      </dgm:prSet>
      <dgm:spPr/>
      <dgm:t>
        <a:bodyPr/>
        <a:lstStyle/>
        <a:p>
          <a:pPr rtl="1"/>
          <a:endParaRPr lang="fa-IR"/>
        </a:p>
      </dgm:t>
    </dgm:pt>
    <dgm:pt modelId="{5FBDAAB4-4E68-4776-A762-43E723A0E1C4}" type="pres">
      <dgm:prSet presAssocID="{F3F8FB3A-17A5-4D9C-A76E-7674E3C7F7D1}" presName="level3hierChild" presStyleCnt="0"/>
      <dgm:spPr/>
      <dgm:t>
        <a:bodyPr/>
        <a:lstStyle/>
        <a:p>
          <a:pPr rtl="1"/>
          <a:endParaRPr lang="fa-IR"/>
        </a:p>
      </dgm:t>
    </dgm:pt>
  </dgm:ptLst>
  <dgm:cxnLst>
    <dgm:cxn modelId="{BC2C2E79-888F-410C-92DA-56AF008BF2C0}" type="presOf" srcId="{4CBCA7BC-B9C2-46C0-9225-468AC5244989}" destId="{A3F096CC-0447-4A37-B941-FF3B2C052D78}" srcOrd="0" destOrd="0" presId="urn:microsoft.com/office/officeart/2005/8/layout/hierarchy2"/>
    <dgm:cxn modelId="{4BE2BFB6-7796-4BC4-ADC7-FD03E46B8BCB}" type="presOf" srcId="{44F02061-D4B5-4BB9-B844-CEB706A0F478}" destId="{F8DC8CDA-A626-4E25-A8FD-A6F0C4D17E51}" srcOrd="0" destOrd="0" presId="urn:microsoft.com/office/officeart/2005/8/layout/hierarchy2"/>
    <dgm:cxn modelId="{07F68F3D-28B4-4757-97A3-9ABF43BED36A}" type="presOf" srcId="{3238CC1D-B6DE-4B2D-BF64-8EFE6BA91D1F}" destId="{565912CC-08DE-4919-927B-F94A738CAEB1}" srcOrd="0" destOrd="0" presId="urn:microsoft.com/office/officeart/2005/8/layout/hierarchy2"/>
    <dgm:cxn modelId="{23795049-5063-43D8-A8A6-335C686C7774}" type="presOf" srcId="{49A85A66-28E3-405F-A777-86EB98B582DD}" destId="{440545F9-55CC-40B3-B274-B15A6A1B115C}" srcOrd="0" destOrd="0" presId="urn:microsoft.com/office/officeart/2005/8/layout/hierarchy2"/>
    <dgm:cxn modelId="{3819C9AA-D6D9-4E94-A2DA-DBF8E9822F8B}" type="presOf" srcId="{6F062DCE-CE9B-4BE8-B643-D31A91F37EA9}" destId="{BAB2F4AE-4ECB-4644-8380-5558C03A294B}" srcOrd="0" destOrd="0" presId="urn:microsoft.com/office/officeart/2005/8/layout/hierarchy2"/>
    <dgm:cxn modelId="{FE4E0A3F-B6E5-41C0-AB0D-D33E340F4600}" type="presOf" srcId="{2C89B382-6293-4D77-9D49-B6EC7DB0F934}" destId="{C7F1B06E-3ACC-4DB3-B3B5-4F8C4ECFE37B}" srcOrd="0" destOrd="0" presId="urn:microsoft.com/office/officeart/2005/8/layout/hierarchy2"/>
    <dgm:cxn modelId="{A72CA1D7-0BE0-4802-9941-FEE24C98FD43}" srcId="{6670CD69-AF3C-4C55-A3C1-84A3EFBAF438}" destId="{F58D4B27-7DC6-47B4-8494-E53980873971}" srcOrd="1" destOrd="0" parTransId="{B0916E77-4935-4452-A5F3-32865172DFB1}" sibTransId="{94FB13F9-7F4A-49A6-AE8F-F3B27225A584}"/>
    <dgm:cxn modelId="{A97487AC-0523-43EB-8C98-5B75C6102420}" srcId="{6670CD69-AF3C-4C55-A3C1-84A3EFBAF438}" destId="{EBD0B48A-AB0C-4579-AB58-6760AA4CD7A7}" srcOrd="0" destOrd="0" parTransId="{95D97768-4244-445D-A95A-49FC0A909126}" sibTransId="{F5ADC747-ECBC-4EA5-B3CD-68E773F8A7FD}"/>
    <dgm:cxn modelId="{5CE97E0C-E4FC-4988-AC74-DFC0C0F986FB}" type="presOf" srcId="{67B12267-F9F6-45E7-A85B-650E0D546F0A}" destId="{8594F19E-A029-4E1B-A0AA-5CDCE318931D}" srcOrd="1" destOrd="0" presId="urn:microsoft.com/office/officeart/2005/8/layout/hierarchy2"/>
    <dgm:cxn modelId="{DE4E36DF-A066-44EB-A446-973F53E5C15B}" type="presOf" srcId="{6FE90ED8-52B1-4723-BB40-47EF1E53C52B}" destId="{257E2422-4947-4A25-ADBF-D9A476C3E3E8}" srcOrd="1" destOrd="0" presId="urn:microsoft.com/office/officeart/2005/8/layout/hierarchy2"/>
    <dgm:cxn modelId="{7F0475F7-95D3-44CC-8DE5-C38924542FE8}" type="presOf" srcId="{8DE83745-9A85-42FC-8435-C12A59E237A7}" destId="{BD492BB8-4A04-4A6A-8333-9DB4CFE29CC6}" srcOrd="1" destOrd="0" presId="urn:microsoft.com/office/officeart/2005/8/layout/hierarchy2"/>
    <dgm:cxn modelId="{6C40FD79-B3C1-4989-BA52-AF7F06A208D7}" type="presOf" srcId="{CF002574-AB01-4DB1-A95E-5CADF1DF579A}" destId="{4358A243-FFFE-4471-9B55-6B595204C967}" srcOrd="1" destOrd="0" presId="urn:microsoft.com/office/officeart/2005/8/layout/hierarchy2"/>
    <dgm:cxn modelId="{C19D4911-EBA5-433A-8C24-3F6517D453BB}" type="presOf" srcId="{FFBABB01-9175-4A57-941C-6CEB8D0C6274}" destId="{65C471E2-4902-4EFE-BC2A-3A6FAEBADC72}" srcOrd="0" destOrd="0" presId="urn:microsoft.com/office/officeart/2005/8/layout/hierarchy2"/>
    <dgm:cxn modelId="{DFDBAE3D-CFC3-4053-817B-B9AE3DAFA1F9}" type="presOf" srcId="{70A4C0C9-8E8A-4261-A504-254307BC302E}" destId="{5BFE90C7-FBC2-45B7-B3CB-E5B38FE75D04}" srcOrd="0" destOrd="0" presId="urn:microsoft.com/office/officeart/2005/8/layout/hierarchy2"/>
    <dgm:cxn modelId="{EF3013C7-A999-4134-AA64-F0E4480374CF}" type="presOf" srcId="{18C89861-ED41-44CF-B737-63CEFCB188B1}" destId="{1700B4F7-6998-4543-A169-ACB0017B1034}" srcOrd="1" destOrd="0" presId="urn:microsoft.com/office/officeart/2005/8/layout/hierarchy2"/>
    <dgm:cxn modelId="{65E336F2-6C6F-4904-AEE6-A7AB753D6B16}" srcId="{96369C8B-9A2C-41F2-A2DB-48A5E71819A5}" destId="{979C531D-42A1-44E9-A116-A350FAABC77B}" srcOrd="0" destOrd="0" parTransId="{00317419-FD77-4E19-AB57-E04CB6D40A2E}" sibTransId="{79B23E70-5A15-49F3-8EBF-9016D475FFF3}"/>
    <dgm:cxn modelId="{CA9DE4C5-59A2-4838-8FDE-4AB1B3D47E78}" type="presOf" srcId="{A29012DE-6E66-460C-8788-BE9B03773BFB}" destId="{0143B31A-1AE1-4FB0-AC5E-EFE5D3211022}" srcOrd="1" destOrd="0" presId="urn:microsoft.com/office/officeart/2005/8/layout/hierarchy2"/>
    <dgm:cxn modelId="{038186E6-556C-4715-A422-21A3A88BED3E}" type="presOf" srcId="{3F9AF0C8-A2E8-4D8F-B659-273A06671E69}" destId="{A532633F-ACEC-4505-B5BA-F3E2330F6457}" srcOrd="0" destOrd="0" presId="urn:microsoft.com/office/officeart/2005/8/layout/hierarchy2"/>
    <dgm:cxn modelId="{88A2DD62-C58B-41A5-B5F2-183E7C5585D1}" type="presOf" srcId="{DB62C011-A700-4D0F-881D-1847923C9BAE}" destId="{2BB8265E-5857-4353-A4E2-8DE38FD02877}" srcOrd="0" destOrd="0" presId="urn:microsoft.com/office/officeart/2005/8/layout/hierarchy2"/>
    <dgm:cxn modelId="{310E41D6-B57A-4B10-8E89-21F9BCDD43FB}" type="presOf" srcId="{09C82D94-A33D-4755-BA7B-C3A3B31BCBF0}" destId="{4E3FB1F5-A462-4937-8886-B1913FDA9CBB}" srcOrd="0" destOrd="0" presId="urn:microsoft.com/office/officeart/2005/8/layout/hierarchy2"/>
    <dgm:cxn modelId="{4EAE8C31-B6A0-4D72-8614-4769B392AE66}" type="presOf" srcId="{96369C8B-9A2C-41F2-A2DB-48A5E71819A5}" destId="{E00E7A0A-5170-4F5E-845B-982A496EA409}" srcOrd="0" destOrd="0" presId="urn:microsoft.com/office/officeart/2005/8/layout/hierarchy2"/>
    <dgm:cxn modelId="{835BCB98-1AD8-4BB5-B548-109E9BA843C1}" type="presOf" srcId="{AD1E0D40-5276-46F5-B2C8-17B3A8D6276E}" destId="{1BBEF0F7-2EB2-42BA-AC3A-4430432D020A}" srcOrd="1" destOrd="0" presId="urn:microsoft.com/office/officeart/2005/8/layout/hierarchy2"/>
    <dgm:cxn modelId="{44A3AE28-328A-46EE-BFF5-772DFAFF9C59}" type="presOf" srcId="{18C89861-ED41-44CF-B737-63CEFCB188B1}" destId="{80A28327-D216-4CF7-B2B6-7FAC54028F8C}" srcOrd="0" destOrd="0" presId="urn:microsoft.com/office/officeart/2005/8/layout/hierarchy2"/>
    <dgm:cxn modelId="{331F759E-8A37-441B-9EB0-3ABCA2F1B85A}" srcId="{96369C8B-9A2C-41F2-A2DB-48A5E71819A5}" destId="{0BA29472-C89F-4023-9431-7A1892B3361D}" srcOrd="1" destOrd="0" parTransId="{A29012DE-6E66-460C-8788-BE9B03773BFB}" sibTransId="{3E08825A-EF2F-45D7-90A0-BF54E3F17C8F}"/>
    <dgm:cxn modelId="{20219677-C6BF-443E-9245-D263E264A934}" type="presOf" srcId="{4EE8EE7A-F532-4C60-B1CE-5172CBBF24D0}" destId="{216C1D83-1BFA-4E36-B23A-1B94F56ED458}" srcOrd="0" destOrd="0" presId="urn:microsoft.com/office/officeart/2005/8/layout/hierarchy2"/>
    <dgm:cxn modelId="{3B4A4D55-95C5-4499-B0FA-8DCDDC1B47CC}" type="presOf" srcId="{FB1ECE41-7D71-4C81-ACAF-ECA55B781307}" destId="{5F0DF327-BAC6-4510-8014-92A7ED8727A4}" srcOrd="1" destOrd="0" presId="urn:microsoft.com/office/officeart/2005/8/layout/hierarchy2"/>
    <dgm:cxn modelId="{CEA725C4-61B9-4462-AD43-2F14E2F7308E}" type="presOf" srcId="{95D97768-4244-445D-A95A-49FC0A909126}" destId="{E02E5E6B-31CF-4492-BE1B-B557267E0E7B}" srcOrd="0" destOrd="0" presId="urn:microsoft.com/office/officeart/2005/8/layout/hierarchy2"/>
    <dgm:cxn modelId="{8C6A01CE-A9C2-41EC-86D5-8DCC0748CA5F}" type="presOf" srcId="{8DE83745-9A85-42FC-8435-C12A59E237A7}" destId="{1781A2EB-730D-4E23-B361-573874FA3438}" srcOrd="0" destOrd="0" presId="urn:microsoft.com/office/officeart/2005/8/layout/hierarchy2"/>
    <dgm:cxn modelId="{5401FAD8-58D5-4E9D-B460-2942407588A5}" type="presOf" srcId="{3F9AF0C8-A2E8-4D8F-B659-273A06671E69}" destId="{FFCAB90F-4991-4587-8942-08D5835186E6}" srcOrd="1" destOrd="0" presId="urn:microsoft.com/office/officeart/2005/8/layout/hierarchy2"/>
    <dgm:cxn modelId="{0DB79BDE-8130-4C60-A394-9913EC34D3A8}" type="presOf" srcId="{DAEC2042-AA58-4DC2-A088-A5870CD920DD}" destId="{1A447873-44DE-45D6-B8B9-AD019FEF469D}" srcOrd="1" destOrd="0" presId="urn:microsoft.com/office/officeart/2005/8/layout/hierarchy2"/>
    <dgm:cxn modelId="{9CFD6EED-A225-4F6D-AFA4-FD694413F70E}" srcId="{979C531D-42A1-44E9-A116-A350FAABC77B}" destId="{70AAC94E-48C4-48C1-A357-42E3E9C7BDDE}" srcOrd="1" destOrd="0" parTransId="{D13298B9-F87A-46D6-87DC-EAB51F8BD710}" sibTransId="{78DD3909-5D88-4440-9692-5B6695BAA21C}"/>
    <dgm:cxn modelId="{67438ABF-2C30-468A-9EA4-626B26263A93}" type="presOf" srcId="{0E633BD9-DA46-44C6-8E52-7B8DA6C74448}" destId="{1EBE91F0-827B-4402-B324-3946E0E80FEF}" srcOrd="1" destOrd="0" presId="urn:microsoft.com/office/officeart/2005/8/layout/hierarchy2"/>
    <dgm:cxn modelId="{101C401F-9AA1-44F4-949F-0EAFC08C40D2}" type="presOf" srcId="{78FF1DF3-34BD-428D-B827-5E71E175AA0D}" destId="{3D248E87-0D1A-4B93-A707-63A451DC50FB}" srcOrd="0" destOrd="0" presId="urn:microsoft.com/office/officeart/2005/8/layout/hierarchy2"/>
    <dgm:cxn modelId="{BA0EFAAE-61F2-47E3-8932-DECBAFD040FB}" type="presOf" srcId="{CF002574-AB01-4DB1-A95E-5CADF1DF579A}" destId="{5F57121D-5C66-4121-A289-3E0D0352E985}" srcOrd="0" destOrd="0" presId="urn:microsoft.com/office/officeart/2005/8/layout/hierarchy2"/>
    <dgm:cxn modelId="{DD52D57A-2DF9-44C9-8249-871E579C7A00}" type="presOf" srcId="{BDD2DE59-EEAB-476C-923E-DA295BFDA271}" destId="{F3799A1E-4079-4D92-A2B2-C417894C5D13}" srcOrd="0" destOrd="0" presId="urn:microsoft.com/office/officeart/2005/8/layout/hierarchy2"/>
    <dgm:cxn modelId="{8AE085E3-E34A-41E6-A428-8A476AD893E4}" type="presOf" srcId="{C88E63A0-C0B5-49D8-85B6-4785282FD3BF}" destId="{771FF494-68B3-41E0-A6EC-39F86FFA2D2C}" srcOrd="1" destOrd="0" presId="urn:microsoft.com/office/officeart/2005/8/layout/hierarchy2"/>
    <dgm:cxn modelId="{052C3856-1343-4A23-9744-218248B854D5}" type="presOf" srcId="{0F2A8C9D-EF45-49DD-959A-A205AB1206A5}" destId="{FF01367A-F0E6-4584-A0F7-4DB6E6D61B27}" srcOrd="0" destOrd="0" presId="urn:microsoft.com/office/officeart/2005/8/layout/hierarchy2"/>
    <dgm:cxn modelId="{105555D8-51BE-4D74-8EF9-778F63D85CB7}" srcId="{EBD0B48A-AB0C-4579-AB58-6760AA4CD7A7}" destId="{2C89B382-6293-4D77-9D49-B6EC7DB0F934}" srcOrd="1" destOrd="0" parTransId="{8B8BE5BD-08B5-4136-B8C1-FF5C5174B5A5}" sibTransId="{E6D4B5CF-DF9F-4E76-A2D8-EF48CEE21630}"/>
    <dgm:cxn modelId="{70ADAC0B-F1DB-40ED-BBB2-FE1C6590C73F}" type="presOf" srcId="{DAEC2042-AA58-4DC2-A088-A5870CD920DD}" destId="{FC4FD6C2-4ADE-4F1D-9A1B-54A6FA239BC6}" srcOrd="0" destOrd="0" presId="urn:microsoft.com/office/officeart/2005/8/layout/hierarchy2"/>
    <dgm:cxn modelId="{4493CCEB-7067-42B1-ADB2-4256564950B7}" srcId="{EBD0B48A-AB0C-4579-AB58-6760AA4CD7A7}" destId="{C05DC47D-D351-4FD9-9DD0-349239804E0A}" srcOrd="0" destOrd="0" parTransId="{4EE8EE7A-F532-4C60-B1CE-5172CBBF24D0}" sibTransId="{EA7E19A5-B86B-47C9-98ED-A7134167ACE7}"/>
    <dgm:cxn modelId="{071F9EAB-E715-4331-9568-A773E74078FF}" type="presOf" srcId="{8B8BE5BD-08B5-4136-B8C1-FF5C5174B5A5}" destId="{E29004AE-C2BC-493D-B6CA-39934B6AE6F5}" srcOrd="1" destOrd="0" presId="urn:microsoft.com/office/officeart/2005/8/layout/hierarchy2"/>
    <dgm:cxn modelId="{1A5E470A-833F-4522-8F5C-7386E07AB084}" srcId="{B47598EF-2DFE-4B7E-A005-53EE5ED43088}" destId="{44F02061-D4B5-4BB9-B844-CEB706A0F478}" srcOrd="1" destOrd="0" parTransId="{3F9AF0C8-A2E8-4D8F-B659-273A06671E69}" sibTransId="{39F40489-F4C4-4D00-811B-42C262D8D675}"/>
    <dgm:cxn modelId="{2D178A72-4F27-42FB-A72E-DA7D43366595}" type="presOf" srcId="{21D1F285-A47F-4D94-AF5F-A86250B02BD6}" destId="{CCB975E8-AB83-4607-A1B1-99D196C489EC}" srcOrd="0" destOrd="0" presId="urn:microsoft.com/office/officeart/2005/8/layout/hierarchy2"/>
    <dgm:cxn modelId="{BF687B8E-F3B9-4EC6-9BFF-658C60246AF9}" type="presOf" srcId="{F58D4B27-7DC6-47B4-8494-E53980873971}" destId="{60617D9D-4D45-4FA2-BDAA-6344FD59B6BF}" srcOrd="0" destOrd="0" presId="urn:microsoft.com/office/officeart/2005/8/layout/hierarchy2"/>
    <dgm:cxn modelId="{F7B72ABF-AFBA-468A-A5E4-281D6441B028}" type="presOf" srcId="{AD1E0D40-5276-46F5-B2C8-17B3A8D6276E}" destId="{AB4B9FDE-F9BE-4D7F-BB05-4B214A5FC651}" srcOrd="0" destOrd="0" presId="urn:microsoft.com/office/officeart/2005/8/layout/hierarchy2"/>
    <dgm:cxn modelId="{750AA907-D835-4618-997C-882678D029C5}" type="presOf" srcId="{1DFFCA14-470D-4EE3-BBB6-5E291E4134A3}" destId="{EF3AAF65-7E76-4149-99D3-64F2ED5A5BFC}" srcOrd="0" destOrd="0" presId="urn:microsoft.com/office/officeart/2005/8/layout/hierarchy2"/>
    <dgm:cxn modelId="{865EB26D-50A9-4070-83DD-F5ECCEDDA938}" type="presOf" srcId="{0E633BD9-DA46-44C6-8E52-7B8DA6C74448}" destId="{87734977-30DA-42C6-A17C-AFBDE76D9AF5}" srcOrd="0" destOrd="0" presId="urn:microsoft.com/office/officeart/2005/8/layout/hierarchy2"/>
    <dgm:cxn modelId="{692CED4A-C484-45D3-8B72-5F82BBEFE4DD}" type="presOf" srcId="{FFBABB01-9175-4A57-941C-6CEB8D0C6274}" destId="{C4849711-9865-4699-A7F0-C4123669E1B3}" srcOrd="1" destOrd="0" presId="urn:microsoft.com/office/officeart/2005/8/layout/hierarchy2"/>
    <dgm:cxn modelId="{516CE94A-5B78-49E6-A181-69894D6AEA03}" type="presOf" srcId="{A0360016-7F3D-4B9A-AAB4-B055530B43F9}" destId="{894119D6-3ACF-4C1E-B51C-3DA5F7D5CAEF}" srcOrd="0" destOrd="0" presId="urn:microsoft.com/office/officeart/2005/8/layout/hierarchy2"/>
    <dgm:cxn modelId="{035380E7-296F-4458-94C3-2491B22CFA70}" srcId="{DFB90C38-2E70-47A5-B7FC-91CF3A540BFB}" destId="{6670CD69-AF3C-4C55-A3C1-84A3EFBAF438}" srcOrd="0" destOrd="0" parTransId="{6FE90ED8-52B1-4723-BB40-47EF1E53C52B}" sibTransId="{778C22BA-EC8C-4FBB-9EAD-835CF37EBE78}"/>
    <dgm:cxn modelId="{D302F849-302B-4E7C-8AC9-84377B9C6F73}" type="presOf" srcId="{861A9A1F-10C9-49A6-B39C-ABBFA1E1B376}" destId="{64F4B1E6-148E-4BC4-B87D-099381CADD96}" srcOrd="0" destOrd="0" presId="urn:microsoft.com/office/officeart/2005/8/layout/hierarchy2"/>
    <dgm:cxn modelId="{1C49AE6A-69A7-4AD3-A239-D59058FB92D2}" type="presOf" srcId="{ECEB3CF4-C0B8-4CB3-866D-37071DF7B446}" destId="{3F7F56BA-B78B-4606-8C65-5D19E5A52D4C}" srcOrd="0" destOrd="0" presId="urn:microsoft.com/office/officeart/2005/8/layout/hierarchy2"/>
    <dgm:cxn modelId="{ECDFBAF3-DDF1-4257-9666-C095A8FA32E2}" srcId="{979C531D-42A1-44E9-A116-A350FAABC77B}" destId="{60F42788-AC19-4873-94C3-74CFA2D5EEFD}" srcOrd="0" destOrd="0" parTransId="{0E633BD9-DA46-44C6-8E52-7B8DA6C74448}" sibTransId="{D2549D0D-3333-4705-AB21-4ED35A43F5D0}"/>
    <dgm:cxn modelId="{895C972E-4EF1-4D8C-AA99-3B20F6E738F9}" type="presOf" srcId="{67B12267-F9F6-45E7-A85B-650E0D546F0A}" destId="{336C3B0E-B745-4ABE-876D-DA3202FB834C}" srcOrd="0" destOrd="0" presId="urn:microsoft.com/office/officeart/2005/8/layout/hierarchy2"/>
    <dgm:cxn modelId="{14122FA6-5E9D-4068-9D88-605776DE2EDE}" type="presOf" srcId="{A29012DE-6E66-460C-8788-BE9B03773BFB}" destId="{9CCD8A9F-E9DB-47AA-B6D3-CC3C1ADB8AE0}" srcOrd="0" destOrd="0" presId="urn:microsoft.com/office/officeart/2005/8/layout/hierarchy2"/>
    <dgm:cxn modelId="{5E368F01-20CE-4353-8D57-F1FACE8F82C6}" srcId="{C05DC47D-D351-4FD9-9DD0-349239804E0A}" destId="{CC42572C-6DF3-4476-873E-050543E462A9}" srcOrd="0" destOrd="0" parTransId="{C88E63A0-C0B5-49D8-85B6-4785282FD3BF}" sibTransId="{6CD506A1-B1B4-4DBB-95B3-1CC4FC892FBA}"/>
    <dgm:cxn modelId="{395914F1-D0AF-4068-8BD9-5525A6206E70}" type="presOf" srcId="{FD2002F6-06EA-48EB-926C-AAD26A3BF69C}" destId="{D49960CA-FEB0-4C4A-B901-8F608BA27A0B}" srcOrd="1" destOrd="0" presId="urn:microsoft.com/office/officeart/2005/8/layout/hierarchy2"/>
    <dgm:cxn modelId="{92065227-C42B-4432-B6AA-9D947CA6F45C}" srcId="{0BA29472-C89F-4023-9431-7A1892B3361D}" destId="{70A4C0C9-8E8A-4261-A504-254307BC302E}" srcOrd="0" destOrd="0" parTransId="{FD2002F6-06EA-48EB-926C-AAD26A3BF69C}" sibTransId="{F252C428-2B1E-4C63-9709-D0F3FE58983E}"/>
    <dgm:cxn modelId="{BD03A3F0-86D4-4FCE-81FF-301463375991}" type="presOf" srcId="{4EE8EE7A-F532-4C60-B1CE-5172CBBF24D0}" destId="{C8D8D6F5-232B-47F5-B779-EABEE639951C}" srcOrd="1" destOrd="0" presId="urn:microsoft.com/office/officeart/2005/8/layout/hierarchy2"/>
    <dgm:cxn modelId="{86860265-B59C-4E19-8408-8F77F33D13A1}" type="presOf" srcId="{C88E63A0-C0B5-49D8-85B6-4785282FD3BF}" destId="{170269F9-BE10-4BDC-A0C2-2CF6647DD1A3}" srcOrd="0" destOrd="0" presId="urn:microsoft.com/office/officeart/2005/8/layout/hierarchy2"/>
    <dgm:cxn modelId="{74E40C05-618D-4FCA-B7A1-78BB28AF5E60}" type="presOf" srcId="{9629A484-1B78-4606-90B5-F4E74AA4DE7D}" destId="{22372B08-3F99-4C37-9656-39E8930F1BDB}" srcOrd="0" destOrd="0" presId="urn:microsoft.com/office/officeart/2005/8/layout/hierarchy2"/>
    <dgm:cxn modelId="{2435704D-275B-4410-AA2B-19E121CE40A2}" srcId="{2C89B382-6293-4D77-9D49-B6EC7DB0F934}" destId="{09C82D94-A33D-4755-BA7B-C3A3B31BCBF0}" srcOrd="1" destOrd="0" parTransId="{8DE83745-9A85-42FC-8435-C12A59E237A7}" sibTransId="{A1CBEA92-CCD1-466A-B821-E95C754FF8FF}"/>
    <dgm:cxn modelId="{EC027AB6-9BDF-4DD3-8E84-F336868F9301}" type="presOf" srcId="{49A85A66-28E3-405F-A777-86EB98B582DD}" destId="{3991235E-0BE7-4710-9BCD-8AE10B50D5BD}" srcOrd="1" destOrd="0" presId="urn:microsoft.com/office/officeart/2005/8/layout/hierarchy2"/>
    <dgm:cxn modelId="{B3B54415-FB25-4E30-9A0E-F8591CDF90EF}" type="presOf" srcId="{FB1ECE41-7D71-4C81-ACAF-ECA55B781307}" destId="{59215420-6855-4DEC-A05C-E0538B988560}" srcOrd="0" destOrd="0" presId="urn:microsoft.com/office/officeart/2005/8/layout/hierarchy2"/>
    <dgm:cxn modelId="{D712DC92-C1B7-4DDC-9FC6-1B1315A96821}" type="presOf" srcId="{5CC5226E-00C3-47B5-BB63-06619EED120B}" destId="{BEB1462E-B5D2-4E39-99D7-554CDF2322A3}" srcOrd="0" destOrd="0" presId="urn:microsoft.com/office/officeart/2005/8/layout/hierarchy2"/>
    <dgm:cxn modelId="{7BB0782E-7A4B-4B8C-A2C5-AE8C4F071C62}" type="presOf" srcId="{6FE90ED8-52B1-4723-BB40-47EF1E53C52B}" destId="{5922F7D2-610D-45F6-92CB-83E777B8B0FB}" srcOrd="0" destOrd="0" presId="urn:microsoft.com/office/officeart/2005/8/layout/hierarchy2"/>
    <dgm:cxn modelId="{F361D1F7-7353-41C8-8EFE-9DF22FB79CCD}" type="presOf" srcId="{CCBE384E-969F-4649-BB04-C73432196F6B}" destId="{42D51768-8192-4211-882A-F375AAD9D9A1}" srcOrd="1" destOrd="0" presId="urn:microsoft.com/office/officeart/2005/8/layout/hierarchy2"/>
    <dgm:cxn modelId="{1FD6CD4C-CA9A-4E30-BB6E-18BC0A6A0879}" type="presOf" srcId="{60F42788-AC19-4873-94C3-74CFA2D5EEFD}" destId="{7FF7F1AB-8F13-469C-8D05-241DB5552066}" srcOrd="0" destOrd="0" presId="urn:microsoft.com/office/officeart/2005/8/layout/hierarchy2"/>
    <dgm:cxn modelId="{9D1F1ED4-160C-4DF4-80F1-E92AC58DEF24}" type="presOf" srcId="{F3F8FB3A-17A5-4D9C-A76E-7674E3C7F7D1}" destId="{F057FE23-3657-4728-AA20-389BC875F168}" srcOrd="0" destOrd="0" presId="urn:microsoft.com/office/officeart/2005/8/layout/hierarchy2"/>
    <dgm:cxn modelId="{0652F8AE-4F24-4C6F-9159-D16C3B2CD1D3}" type="presOf" srcId="{BDD2DE59-EEAB-476C-923E-DA295BFDA271}" destId="{3FB2F4F9-8FEC-4CA8-9ABC-ED573F75321A}" srcOrd="1" destOrd="0" presId="urn:microsoft.com/office/officeart/2005/8/layout/hierarchy2"/>
    <dgm:cxn modelId="{DD99F922-9C15-4443-95BA-5E33554094AE}" type="presOf" srcId="{B0916E77-4935-4452-A5F3-32865172DFB1}" destId="{F70A09CD-7C5D-4C36-B2AF-47DA12E62AB6}" srcOrd="0" destOrd="0" presId="urn:microsoft.com/office/officeart/2005/8/layout/hierarchy2"/>
    <dgm:cxn modelId="{99196037-F28A-4B91-9935-82F38F255C05}" srcId="{5CC5226E-00C3-47B5-BB63-06619EED120B}" destId="{96369C8B-9A2C-41F2-A2DB-48A5E71819A5}" srcOrd="0" destOrd="0" parTransId="{2DD87852-C5CC-4467-98FD-6B8CFE709F6D}" sibTransId="{3950208A-C092-4953-BC8A-1184EDF15DDE}"/>
    <dgm:cxn modelId="{3DC5E4F8-0620-48C0-9664-95072DE140D8}" type="presOf" srcId="{490CFAAB-9E77-444C-BE22-5BEA1B2FD339}" destId="{89089049-89CB-404E-A709-AF455EFAA752}" srcOrd="0" destOrd="0" presId="urn:microsoft.com/office/officeart/2005/8/layout/hierarchy2"/>
    <dgm:cxn modelId="{DB9DDFED-1106-4EAD-B0F9-436EE6B2BAE1}" type="presOf" srcId="{CCBE384E-969F-4649-BB04-C73432196F6B}" destId="{399424D9-A0B8-4057-938E-83B63B173E68}" srcOrd="0" destOrd="0" presId="urn:microsoft.com/office/officeart/2005/8/layout/hierarchy2"/>
    <dgm:cxn modelId="{54E29FD4-8D62-4BBA-8E1E-3CB203495F9E}" type="presOf" srcId="{FD2002F6-06EA-48EB-926C-AAD26A3BF69C}" destId="{D1AF8651-9F36-47AC-9907-EDEB02BA5F92}" srcOrd="0" destOrd="0" presId="urn:microsoft.com/office/officeart/2005/8/layout/hierarchy2"/>
    <dgm:cxn modelId="{972B6DDF-E8E5-466B-86C0-E4FFC25622A7}" type="presOf" srcId="{EBD0B48A-AB0C-4579-AB58-6760AA4CD7A7}" destId="{204313CF-8C30-4C2A-B813-7DEB37900542}" srcOrd="0" destOrd="0" presId="urn:microsoft.com/office/officeart/2005/8/layout/hierarchy2"/>
    <dgm:cxn modelId="{12892BCD-CDF8-41EE-AAEA-8F1D6F75D634}" type="presOf" srcId="{C05DC47D-D351-4FD9-9DD0-349239804E0A}" destId="{BB13ED14-117B-4288-8DB2-DDE32949E285}" srcOrd="0" destOrd="0" presId="urn:microsoft.com/office/officeart/2005/8/layout/hierarchy2"/>
    <dgm:cxn modelId="{D005BBC7-9609-41F7-9CEA-A56A940D2C4A}" type="presOf" srcId="{1894EDC6-5A54-441F-AD8A-1ED670FC19FF}" destId="{63E79F90-07E0-4A7B-8C56-5A63BE3E1785}" srcOrd="0" destOrd="0" presId="urn:microsoft.com/office/officeart/2005/8/layout/hierarchy2"/>
    <dgm:cxn modelId="{FA3F7563-3A19-4CC7-A911-69ED0B2E6F20}" type="presOf" srcId="{0BA29472-C89F-4023-9431-7A1892B3361D}" destId="{E67EACA1-7BFE-4958-9535-4E711E68B700}" srcOrd="0" destOrd="0" presId="urn:microsoft.com/office/officeart/2005/8/layout/hierarchy2"/>
    <dgm:cxn modelId="{D2FEFD3D-E830-4DD9-B837-CF364B943BEB}" srcId="{60F42788-AC19-4873-94C3-74CFA2D5EEFD}" destId="{3238CC1D-B6DE-4B2D-BF64-8EFE6BA91D1F}" srcOrd="0" destOrd="0" parTransId="{FFBABB01-9175-4A57-941C-6CEB8D0C6274}" sibTransId="{A41F5804-B9B0-4457-832B-E6FA2C97C586}"/>
    <dgm:cxn modelId="{C7066EBC-A5EA-4363-8CF8-AD68D730E896}" srcId="{70A4C0C9-8E8A-4261-A504-254307BC302E}" destId="{B47598EF-2DFE-4B7E-A005-53EE5ED43088}" srcOrd="0" destOrd="0" parTransId="{4CBCA7BC-B9C2-46C0-9225-468AC5244989}" sibTransId="{621A7628-7168-4895-BCBC-EEE26F08CBAB}"/>
    <dgm:cxn modelId="{4678B7AA-0F32-4B4D-A8DF-0060D1B9B03A}" type="presOf" srcId="{00317419-FD77-4E19-AB57-E04CB6D40A2E}" destId="{22F8BBD9-BCA8-46F5-AF8B-C49122FC72D6}" srcOrd="0" destOrd="0" presId="urn:microsoft.com/office/officeart/2005/8/layout/hierarchy2"/>
    <dgm:cxn modelId="{5AFE5122-E9D5-4D4F-80D9-3A2CE4CCC460}" type="presOf" srcId="{B47598EF-2DFE-4B7E-A005-53EE5ED43088}" destId="{1E47C08B-5D84-4B5A-870B-21DE4E2143E8}" srcOrd="0" destOrd="0" presId="urn:microsoft.com/office/officeart/2005/8/layout/hierarchy2"/>
    <dgm:cxn modelId="{BF376563-8CC9-478A-BD0C-6A43C76B8EF3}" type="presOf" srcId="{21D1F285-A47F-4D94-AF5F-A86250B02BD6}" destId="{EF28F60B-D8A6-46F4-84B7-09CE3B1FD075}" srcOrd="1" destOrd="0" presId="urn:microsoft.com/office/officeart/2005/8/layout/hierarchy2"/>
    <dgm:cxn modelId="{F2AD3B1E-5D35-49FC-96EB-D77E7EF94E88}" type="presOf" srcId="{DFB90C38-2E70-47A5-B7FC-91CF3A540BFB}" destId="{10115194-E011-4519-840E-87A4E11F3F45}" srcOrd="0" destOrd="0" presId="urn:microsoft.com/office/officeart/2005/8/layout/hierarchy2"/>
    <dgm:cxn modelId="{B3798319-260E-4C6B-8891-98F7F13664DA}" type="presOf" srcId="{979C531D-42A1-44E9-A116-A350FAABC77B}" destId="{C04E90D6-1CB3-4415-A1A1-3F0FCC38D127}" srcOrd="0" destOrd="0" presId="urn:microsoft.com/office/officeart/2005/8/layout/hierarchy2"/>
    <dgm:cxn modelId="{212F92D5-EF86-47FE-8CF3-C2D5F8340AAB}" type="presOf" srcId="{D13298B9-F87A-46D6-87DC-EAB51F8BD710}" destId="{0F72A4B0-3BEC-484D-AAF7-8C7FEF51C05A}" srcOrd="0" destOrd="0" presId="urn:microsoft.com/office/officeart/2005/8/layout/hierarchy2"/>
    <dgm:cxn modelId="{4173EB38-146B-47D1-9446-D2BB370FF904}" srcId="{B47598EF-2DFE-4B7E-A005-53EE5ED43088}" destId="{A0360016-7F3D-4B9A-AAB4-B055530B43F9}" srcOrd="0" destOrd="0" parTransId="{1894EDC6-5A54-441F-AD8A-1ED670FC19FF}" sibTransId="{CA80C437-720F-4383-B6E0-20EC22B39FB3}"/>
    <dgm:cxn modelId="{8A7312AF-68F7-43ED-B1F2-8EC307B8B801}" srcId="{6F062DCE-CE9B-4BE8-B643-D31A91F37EA9}" destId="{78FF1DF3-34BD-428D-B827-5E71E175AA0D}" srcOrd="0" destOrd="0" parTransId="{BDD2DE59-EEAB-476C-923E-DA295BFDA271}" sibTransId="{FB6817CA-4687-42BF-AB11-3A6699437E10}"/>
    <dgm:cxn modelId="{42CE8908-2905-48F1-AAC8-B42206F1A282}" srcId="{490CFAAB-9E77-444C-BE22-5BEA1B2FD339}" destId="{DB62C011-A700-4D0F-881D-1847923C9BAE}" srcOrd="0" destOrd="0" parTransId="{AD1E0D40-5276-46F5-B2C8-17B3A8D6276E}" sibTransId="{9366CAD2-10D8-4FA0-A341-B0B786058DA3}"/>
    <dgm:cxn modelId="{CD7B6DF9-A507-43FB-9AE7-D1C99A8EC5AC}" type="presOf" srcId="{D13298B9-F87A-46D6-87DC-EAB51F8BD710}" destId="{7D9F92B3-1114-439A-825B-01E73001CBF7}" srcOrd="1" destOrd="0" presId="urn:microsoft.com/office/officeart/2005/8/layout/hierarchy2"/>
    <dgm:cxn modelId="{A80DB7F8-4F1B-4C49-92DD-1DF37550BED9}" srcId="{861A9A1F-10C9-49A6-B39C-ABBFA1E1B376}" destId="{F3F8FB3A-17A5-4D9C-A76E-7674E3C7F7D1}" srcOrd="1" destOrd="0" parTransId="{18C89861-ED41-44CF-B737-63CEFCB188B1}" sibTransId="{32BC9ECA-6E9F-4F0B-8505-FC544C404EBB}"/>
    <dgm:cxn modelId="{7B47446E-1FF8-4C82-9CF9-5B17BCD3CD94}" type="presOf" srcId="{00317419-FD77-4E19-AB57-E04CB6D40A2E}" destId="{08D07ED5-DF6E-4693-9C59-F3C100C275D2}" srcOrd="1" destOrd="0" presId="urn:microsoft.com/office/officeart/2005/8/layout/hierarchy2"/>
    <dgm:cxn modelId="{E0FF9BF3-3EA1-4ADD-A7DE-22053A8A8A52}" srcId="{0BA29472-C89F-4023-9431-7A1892B3361D}" destId="{DFB90C38-2E70-47A5-B7FC-91CF3A540BFB}" srcOrd="1" destOrd="0" parTransId="{DAEC2042-AA58-4DC2-A088-A5870CD920DD}" sibTransId="{9FE5ED8A-53D2-4983-BBEB-73C6B045F9DF}"/>
    <dgm:cxn modelId="{F15B0602-8829-43DD-931E-3C3D8CF92ED5}" type="presOf" srcId="{6670CD69-AF3C-4C55-A3C1-84A3EFBAF438}" destId="{95B53BF9-AA77-461B-B2AA-886AB0797FF1}" srcOrd="0" destOrd="0" presId="urn:microsoft.com/office/officeart/2005/8/layout/hierarchy2"/>
    <dgm:cxn modelId="{4A0068B5-96C5-46C4-AC0F-CBD92A57C54B}" type="presOf" srcId="{1894EDC6-5A54-441F-AD8A-1ED670FC19FF}" destId="{E54D694F-3B0F-410D-947B-F89C86D830BF}" srcOrd="1" destOrd="0" presId="urn:microsoft.com/office/officeart/2005/8/layout/hierarchy2"/>
    <dgm:cxn modelId="{EF753F0B-F038-46E6-9049-DA75477CA3C4}" type="presOf" srcId="{70AAC94E-48C4-48C1-A357-42E3E9C7BDDE}" destId="{3E0F1985-C17E-4ECF-B3AF-F5789D0DD82C}" srcOrd="0" destOrd="0" presId="urn:microsoft.com/office/officeart/2005/8/layout/hierarchy2"/>
    <dgm:cxn modelId="{0730FCBF-FD54-412F-A755-3337892ED3FE}" type="presOf" srcId="{8B8BE5BD-08B5-4136-B8C1-FF5C5174B5A5}" destId="{7C120F30-9D9C-42BD-9301-DE24B7F37758}" srcOrd="0" destOrd="0" presId="urn:microsoft.com/office/officeart/2005/8/layout/hierarchy2"/>
    <dgm:cxn modelId="{37F27E5E-6E84-49FC-9A74-0016C636E9D0}" type="presOf" srcId="{4CBCA7BC-B9C2-46C0-9225-468AC5244989}" destId="{807B11C3-F6DA-4AC8-BB55-669FC6FB84BB}" srcOrd="1" destOrd="0" presId="urn:microsoft.com/office/officeart/2005/8/layout/hierarchy2"/>
    <dgm:cxn modelId="{26E449BF-1E23-477F-B4F1-7031C4611522}" srcId="{70AAC94E-48C4-48C1-A357-42E3E9C7BDDE}" destId="{490CFAAB-9E77-444C-BE22-5BEA1B2FD339}" srcOrd="1" destOrd="0" parTransId="{CF002574-AB01-4DB1-A95E-5CADF1DF579A}" sibTransId="{4257E2C0-192A-4623-A5D3-E8BD1C8F3DFA}"/>
    <dgm:cxn modelId="{4E68810A-455B-4FFE-8502-1E0A87C5E2AF}" type="presOf" srcId="{CC42572C-6DF3-4476-873E-050543E462A9}" destId="{050D6EAF-77AC-46C0-84AF-C98D3FE300C0}" srcOrd="0" destOrd="0" presId="urn:microsoft.com/office/officeart/2005/8/layout/hierarchy2"/>
    <dgm:cxn modelId="{7C074E86-5B73-40D2-A36D-5B35993C14DE}" srcId="{ECEB3CF4-C0B8-4CB3-866D-37071DF7B446}" destId="{9629A484-1B78-4606-90B5-F4E74AA4DE7D}" srcOrd="0" destOrd="0" parTransId="{FB1ECE41-7D71-4C81-ACAF-ECA55B781307}" sibTransId="{1D28FE76-17EF-45E9-A40E-FD272A254DAE}"/>
    <dgm:cxn modelId="{316F141B-89DF-490C-921C-36BBBDEF9DA2}" srcId="{2C89B382-6293-4D77-9D49-B6EC7DB0F934}" destId="{ECEB3CF4-C0B8-4CB3-866D-37071DF7B446}" srcOrd="0" destOrd="0" parTransId="{EEF92FC1-B010-4802-B7FE-9B6ED4E87CC7}" sibTransId="{D7DB841F-2B9F-46E7-B8AC-559823B4DC8B}"/>
    <dgm:cxn modelId="{EFABF26C-DA84-4D3B-937C-FD30694CCCE2}" type="presOf" srcId="{95D97768-4244-445D-A95A-49FC0A909126}" destId="{0C725525-09E7-4EB9-B876-C91431AFEAE0}" srcOrd="1" destOrd="0" presId="urn:microsoft.com/office/officeart/2005/8/layout/hierarchy2"/>
    <dgm:cxn modelId="{73811A87-5D2B-4CF3-8750-A5F32959504C}" type="presOf" srcId="{EEF92FC1-B010-4802-B7FE-9B6ED4E87CC7}" destId="{7960B1B5-1CF3-49DD-9D3D-8E8D69B8D071}" srcOrd="1" destOrd="0" presId="urn:microsoft.com/office/officeart/2005/8/layout/hierarchy2"/>
    <dgm:cxn modelId="{FCE94CD1-9D50-4F02-856E-FDAFD7F994F6}" type="presOf" srcId="{EEF92FC1-B010-4802-B7FE-9B6ED4E87CC7}" destId="{6ECDAFE0-4270-4872-BFF0-64735F4C9616}" srcOrd="0" destOrd="0" presId="urn:microsoft.com/office/officeart/2005/8/layout/hierarchy2"/>
    <dgm:cxn modelId="{AEA3770C-239F-45D7-BCAD-B472D922F9A8}" srcId="{F58D4B27-7DC6-47B4-8494-E53980873971}" destId="{861A9A1F-10C9-49A6-B39C-ABBFA1E1B376}" srcOrd="0" destOrd="0" parTransId="{49A85A66-28E3-405F-A777-86EB98B582DD}" sibTransId="{192E0F9B-7DD6-4B1E-ACD3-B12C3CDAFEAE}"/>
    <dgm:cxn modelId="{6980A3FA-5253-4EEF-A1F8-D7E528316DED}" srcId="{09C82D94-A33D-4755-BA7B-C3A3B31BCBF0}" destId="{0F2A8C9D-EF45-49DD-959A-A205AB1206A5}" srcOrd="0" destOrd="0" parTransId="{CCBE384E-969F-4649-BB04-C73432196F6B}" sibTransId="{0C7C50BC-875C-430C-871B-C70DC1DC71A8}"/>
    <dgm:cxn modelId="{1EA9D8CF-209E-4718-9A1B-A7D229489BD1}" srcId="{70AAC94E-48C4-48C1-A357-42E3E9C7BDDE}" destId="{6F062DCE-CE9B-4BE8-B643-D31A91F37EA9}" srcOrd="0" destOrd="0" parTransId="{67B12267-F9F6-45E7-A85B-650E0D546F0A}" sibTransId="{00EA2B90-6346-4FAD-BF79-AE9019A44DA0}"/>
    <dgm:cxn modelId="{81F07F13-F753-4EAC-B056-17A016BD7A34}" srcId="{861A9A1F-10C9-49A6-B39C-ABBFA1E1B376}" destId="{1DFFCA14-470D-4EE3-BBB6-5E291E4134A3}" srcOrd="0" destOrd="0" parTransId="{21D1F285-A47F-4D94-AF5F-A86250B02BD6}" sibTransId="{8EA6FCE3-8144-4CC6-AD62-7F1A2EE8BA8C}"/>
    <dgm:cxn modelId="{6570AA42-D86C-4682-AAA4-70E22E9F6C7A}" type="presOf" srcId="{B0916E77-4935-4452-A5F3-32865172DFB1}" destId="{B4E0FD54-16D2-4EFB-ADD7-0E350597518E}" srcOrd="1" destOrd="0" presId="urn:microsoft.com/office/officeart/2005/8/layout/hierarchy2"/>
    <dgm:cxn modelId="{375FE0EA-E15C-4848-9BC6-7F34B07E01F2}" type="presParOf" srcId="{BEB1462E-B5D2-4E39-99D7-554CDF2322A3}" destId="{E9077C84-0B99-4059-B1FA-8337B64D1DA2}" srcOrd="0" destOrd="0" presId="urn:microsoft.com/office/officeart/2005/8/layout/hierarchy2"/>
    <dgm:cxn modelId="{F706F0E5-0611-4CBC-B969-B584EFA2CF9F}" type="presParOf" srcId="{E9077C84-0B99-4059-B1FA-8337B64D1DA2}" destId="{E00E7A0A-5170-4F5E-845B-982A496EA409}" srcOrd="0" destOrd="0" presId="urn:microsoft.com/office/officeart/2005/8/layout/hierarchy2"/>
    <dgm:cxn modelId="{D8AB9285-EDE5-43AB-938F-70579D650A96}" type="presParOf" srcId="{E9077C84-0B99-4059-B1FA-8337B64D1DA2}" destId="{8C227357-60DE-487A-B138-E7FEFAAA1FD6}" srcOrd="1" destOrd="0" presId="urn:microsoft.com/office/officeart/2005/8/layout/hierarchy2"/>
    <dgm:cxn modelId="{5272FBCA-FC36-4A1B-A23B-E1EEF0CC9228}" type="presParOf" srcId="{8C227357-60DE-487A-B138-E7FEFAAA1FD6}" destId="{22F8BBD9-BCA8-46F5-AF8B-C49122FC72D6}" srcOrd="0" destOrd="0" presId="urn:microsoft.com/office/officeart/2005/8/layout/hierarchy2"/>
    <dgm:cxn modelId="{98E9D311-1F23-455E-AE25-3A6B59DA13FF}" type="presParOf" srcId="{22F8BBD9-BCA8-46F5-AF8B-C49122FC72D6}" destId="{08D07ED5-DF6E-4693-9C59-F3C100C275D2}" srcOrd="0" destOrd="0" presId="urn:microsoft.com/office/officeart/2005/8/layout/hierarchy2"/>
    <dgm:cxn modelId="{169608D2-E7B2-4CAE-8FD5-D008FEB81FC1}" type="presParOf" srcId="{8C227357-60DE-487A-B138-E7FEFAAA1FD6}" destId="{8AA64DED-3160-4E39-9D83-67CF77FB7D55}" srcOrd="1" destOrd="0" presId="urn:microsoft.com/office/officeart/2005/8/layout/hierarchy2"/>
    <dgm:cxn modelId="{3BAF7F13-C346-4EDF-8008-0A7D97AAEA78}" type="presParOf" srcId="{8AA64DED-3160-4E39-9D83-67CF77FB7D55}" destId="{C04E90D6-1CB3-4415-A1A1-3F0FCC38D127}" srcOrd="0" destOrd="0" presId="urn:microsoft.com/office/officeart/2005/8/layout/hierarchy2"/>
    <dgm:cxn modelId="{82B623DD-6024-481B-999E-6831561F50BD}" type="presParOf" srcId="{8AA64DED-3160-4E39-9D83-67CF77FB7D55}" destId="{61CC2CE7-A327-42BE-86FB-EA904F69D73B}" srcOrd="1" destOrd="0" presId="urn:microsoft.com/office/officeart/2005/8/layout/hierarchy2"/>
    <dgm:cxn modelId="{876D4462-EA4B-41BE-AF76-1683CB59C844}" type="presParOf" srcId="{61CC2CE7-A327-42BE-86FB-EA904F69D73B}" destId="{87734977-30DA-42C6-A17C-AFBDE76D9AF5}" srcOrd="0" destOrd="0" presId="urn:microsoft.com/office/officeart/2005/8/layout/hierarchy2"/>
    <dgm:cxn modelId="{91CF898A-4DE9-4BE8-B605-0A839EC81FB0}" type="presParOf" srcId="{87734977-30DA-42C6-A17C-AFBDE76D9AF5}" destId="{1EBE91F0-827B-4402-B324-3946E0E80FEF}" srcOrd="0" destOrd="0" presId="urn:microsoft.com/office/officeart/2005/8/layout/hierarchy2"/>
    <dgm:cxn modelId="{F64A6968-E7A1-4173-AB39-722B6885C278}" type="presParOf" srcId="{61CC2CE7-A327-42BE-86FB-EA904F69D73B}" destId="{BA20EC71-6DE6-4A3A-91F6-ABC03F2A534F}" srcOrd="1" destOrd="0" presId="urn:microsoft.com/office/officeart/2005/8/layout/hierarchy2"/>
    <dgm:cxn modelId="{89C718D4-37D3-4647-BF28-F651206AD04E}" type="presParOf" srcId="{BA20EC71-6DE6-4A3A-91F6-ABC03F2A534F}" destId="{7FF7F1AB-8F13-469C-8D05-241DB5552066}" srcOrd="0" destOrd="0" presId="urn:microsoft.com/office/officeart/2005/8/layout/hierarchy2"/>
    <dgm:cxn modelId="{0294829F-0FE7-4523-ADAB-F8D42B988B8E}" type="presParOf" srcId="{BA20EC71-6DE6-4A3A-91F6-ABC03F2A534F}" destId="{2269B214-1ED8-4642-AE8B-625370F3DD58}" srcOrd="1" destOrd="0" presId="urn:microsoft.com/office/officeart/2005/8/layout/hierarchy2"/>
    <dgm:cxn modelId="{9B5128F5-1717-4CC6-9065-995041BD23D4}" type="presParOf" srcId="{2269B214-1ED8-4642-AE8B-625370F3DD58}" destId="{65C471E2-4902-4EFE-BC2A-3A6FAEBADC72}" srcOrd="0" destOrd="0" presId="urn:microsoft.com/office/officeart/2005/8/layout/hierarchy2"/>
    <dgm:cxn modelId="{616E1241-2013-432C-9FDC-8D0FDA06B45F}" type="presParOf" srcId="{65C471E2-4902-4EFE-BC2A-3A6FAEBADC72}" destId="{C4849711-9865-4699-A7F0-C4123669E1B3}" srcOrd="0" destOrd="0" presId="urn:microsoft.com/office/officeart/2005/8/layout/hierarchy2"/>
    <dgm:cxn modelId="{D0746070-F27B-4D09-81B1-69B98720C2F0}" type="presParOf" srcId="{2269B214-1ED8-4642-AE8B-625370F3DD58}" destId="{E44F47DC-B2B2-4845-84C0-18C74B075DE0}" srcOrd="1" destOrd="0" presId="urn:microsoft.com/office/officeart/2005/8/layout/hierarchy2"/>
    <dgm:cxn modelId="{116FBDA8-F3D3-4748-830E-DC1974401BD0}" type="presParOf" srcId="{E44F47DC-B2B2-4845-84C0-18C74B075DE0}" destId="{565912CC-08DE-4919-927B-F94A738CAEB1}" srcOrd="0" destOrd="0" presId="urn:microsoft.com/office/officeart/2005/8/layout/hierarchy2"/>
    <dgm:cxn modelId="{592EA700-E235-411D-AC9F-183DBA8AE219}" type="presParOf" srcId="{E44F47DC-B2B2-4845-84C0-18C74B075DE0}" destId="{4E3C1E52-2A2C-43A6-9E61-1C640C2071BC}" srcOrd="1" destOrd="0" presId="urn:microsoft.com/office/officeart/2005/8/layout/hierarchy2"/>
    <dgm:cxn modelId="{4780A4A0-68FA-4B26-A56A-9E9FE77BB13C}" type="presParOf" srcId="{61CC2CE7-A327-42BE-86FB-EA904F69D73B}" destId="{0F72A4B0-3BEC-484D-AAF7-8C7FEF51C05A}" srcOrd="2" destOrd="0" presId="urn:microsoft.com/office/officeart/2005/8/layout/hierarchy2"/>
    <dgm:cxn modelId="{4EF7E1A9-6571-486B-A2F5-79E2DB9556D8}" type="presParOf" srcId="{0F72A4B0-3BEC-484D-AAF7-8C7FEF51C05A}" destId="{7D9F92B3-1114-439A-825B-01E73001CBF7}" srcOrd="0" destOrd="0" presId="urn:microsoft.com/office/officeart/2005/8/layout/hierarchy2"/>
    <dgm:cxn modelId="{58B4A3A7-3E63-4277-9769-5A49147DFBF6}" type="presParOf" srcId="{61CC2CE7-A327-42BE-86FB-EA904F69D73B}" destId="{BB6F3FAF-2760-4E1D-B9E9-978C907DB520}" srcOrd="3" destOrd="0" presId="urn:microsoft.com/office/officeart/2005/8/layout/hierarchy2"/>
    <dgm:cxn modelId="{FE619671-85C1-4181-ABA9-CE5901EF7F2E}" type="presParOf" srcId="{BB6F3FAF-2760-4E1D-B9E9-978C907DB520}" destId="{3E0F1985-C17E-4ECF-B3AF-F5789D0DD82C}" srcOrd="0" destOrd="0" presId="urn:microsoft.com/office/officeart/2005/8/layout/hierarchy2"/>
    <dgm:cxn modelId="{2199029E-B652-490E-8C53-A777F93FCE60}" type="presParOf" srcId="{BB6F3FAF-2760-4E1D-B9E9-978C907DB520}" destId="{4712128C-A1EE-4EB0-A325-AFF889615DAB}" srcOrd="1" destOrd="0" presId="urn:microsoft.com/office/officeart/2005/8/layout/hierarchy2"/>
    <dgm:cxn modelId="{893B25C2-F121-40A9-A0E4-9672CBE7EF1A}" type="presParOf" srcId="{4712128C-A1EE-4EB0-A325-AFF889615DAB}" destId="{336C3B0E-B745-4ABE-876D-DA3202FB834C}" srcOrd="0" destOrd="0" presId="urn:microsoft.com/office/officeart/2005/8/layout/hierarchy2"/>
    <dgm:cxn modelId="{7E9D7DA2-B000-44C3-B58F-8DC52F1D3E34}" type="presParOf" srcId="{336C3B0E-B745-4ABE-876D-DA3202FB834C}" destId="{8594F19E-A029-4E1B-A0AA-5CDCE318931D}" srcOrd="0" destOrd="0" presId="urn:microsoft.com/office/officeart/2005/8/layout/hierarchy2"/>
    <dgm:cxn modelId="{150C628D-B83E-4A0F-AFA3-96F7FDDD500A}" type="presParOf" srcId="{4712128C-A1EE-4EB0-A325-AFF889615DAB}" destId="{07447854-04DC-46BD-A22E-F1032DCBD6C5}" srcOrd="1" destOrd="0" presId="urn:microsoft.com/office/officeart/2005/8/layout/hierarchy2"/>
    <dgm:cxn modelId="{E36A679C-317F-48F2-BB01-4B9959C2A857}" type="presParOf" srcId="{07447854-04DC-46BD-A22E-F1032DCBD6C5}" destId="{BAB2F4AE-4ECB-4644-8380-5558C03A294B}" srcOrd="0" destOrd="0" presId="urn:microsoft.com/office/officeart/2005/8/layout/hierarchy2"/>
    <dgm:cxn modelId="{71252EFC-8327-4BBE-9B06-2D923EB0FE3D}" type="presParOf" srcId="{07447854-04DC-46BD-A22E-F1032DCBD6C5}" destId="{A89F2674-2D25-49FF-AB89-DCEDE0441A59}" srcOrd="1" destOrd="0" presId="urn:microsoft.com/office/officeart/2005/8/layout/hierarchy2"/>
    <dgm:cxn modelId="{CAB4AD9E-758A-417E-AC60-BB6CA8EF9593}" type="presParOf" srcId="{A89F2674-2D25-49FF-AB89-DCEDE0441A59}" destId="{F3799A1E-4079-4D92-A2B2-C417894C5D13}" srcOrd="0" destOrd="0" presId="urn:microsoft.com/office/officeart/2005/8/layout/hierarchy2"/>
    <dgm:cxn modelId="{C4DF2CE9-DD89-48E1-B67C-37EAF2F0EBC4}" type="presParOf" srcId="{F3799A1E-4079-4D92-A2B2-C417894C5D13}" destId="{3FB2F4F9-8FEC-4CA8-9ABC-ED573F75321A}" srcOrd="0" destOrd="0" presId="urn:microsoft.com/office/officeart/2005/8/layout/hierarchy2"/>
    <dgm:cxn modelId="{4DBCD27F-0C80-447F-BEC8-54D1629D9061}" type="presParOf" srcId="{A89F2674-2D25-49FF-AB89-DCEDE0441A59}" destId="{E5B17267-9CE9-4592-9B19-75302BD60448}" srcOrd="1" destOrd="0" presId="urn:microsoft.com/office/officeart/2005/8/layout/hierarchy2"/>
    <dgm:cxn modelId="{16B618DE-981C-4785-9EB5-BE757B2CDA11}" type="presParOf" srcId="{E5B17267-9CE9-4592-9B19-75302BD60448}" destId="{3D248E87-0D1A-4B93-A707-63A451DC50FB}" srcOrd="0" destOrd="0" presId="urn:microsoft.com/office/officeart/2005/8/layout/hierarchy2"/>
    <dgm:cxn modelId="{119BD1A7-4750-4295-923D-FA95A27F043C}" type="presParOf" srcId="{E5B17267-9CE9-4592-9B19-75302BD60448}" destId="{A833D78D-2011-421B-88E8-8FC4D0780F3F}" srcOrd="1" destOrd="0" presId="urn:microsoft.com/office/officeart/2005/8/layout/hierarchy2"/>
    <dgm:cxn modelId="{892989C2-F817-48BD-BB79-155DDF0E4C9F}" type="presParOf" srcId="{4712128C-A1EE-4EB0-A325-AFF889615DAB}" destId="{5F57121D-5C66-4121-A289-3E0D0352E985}" srcOrd="2" destOrd="0" presId="urn:microsoft.com/office/officeart/2005/8/layout/hierarchy2"/>
    <dgm:cxn modelId="{7E388070-E23A-43C1-AB24-F04ED18EE66B}" type="presParOf" srcId="{5F57121D-5C66-4121-A289-3E0D0352E985}" destId="{4358A243-FFFE-4471-9B55-6B595204C967}" srcOrd="0" destOrd="0" presId="urn:microsoft.com/office/officeart/2005/8/layout/hierarchy2"/>
    <dgm:cxn modelId="{D603D232-0FD1-489C-BA6D-2C38E19CD0AB}" type="presParOf" srcId="{4712128C-A1EE-4EB0-A325-AFF889615DAB}" destId="{36A7A835-02C8-475C-A72C-02E077CA64C9}" srcOrd="3" destOrd="0" presId="urn:microsoft.com/office/officeart/2005/8/layout/hierarchy2"/>
    <dgm:cxn modelId="{0E0E46D3-69CD-4AEA-A580-86EA8C783321}" type="presParOf" srcId="{36A7A835-02C8-475C-A72C-02E077CA64C9}" destId="{89089049-89CB-404E-A709-AF455EFAA752}" srcOrd="0" destOrd="0" presId="urn:microsoft.com/office/officeart/2005/8/layout/hierarchy2"/>
    <dgm:cxn modelId="{7AB1A6BD-6803-40BF-BE89-91573D1D50DE}" type="presParOf" srcId="{36A7A835-02C8-475C-A72C-02E077CA64C9}" destId="{14CDEF81-2ED8-47AE-9E6D-D1A7C4592120}" srcOrd="1" destOrd="0" presId="urn:microsoft.com/office/officeart/2005/8/layout/hierarchy2"/>
    <dgm:cxn modelId="{CADA2025-C7CD-4B00-89B9-4D7129FA5270}" type="presParOf" srcId="{14CDEF81-2ED8-47AE-9E6D-D1A7C4592120}" destId="{AB4B9FDE-F9BE-4D7F-BB05-4B214A5FC651}" srcOrd="0" destOrd="0" presId="urn:microsoft.com/office/officeart/2005/8/layout/hierarchy2"/>
    <dgm:cxn modelId="{E36C41A7-029B-4B17-BBF3-486A4CA936F9}" type="presParOf" srcId="{AB4B9FDE-F9BE-4D7F-BB05-4B214A5FC651}" destId="{1BBEF0F7-2EB2-42BA-AC3A-4430432D020A}" srcOrd="0" destOrd="0" presId="urn:microsoft.com/office/officeart/2005/8/layout/hierarchy2"/>
    <dgm:cxn modelId="{663E48FA-89A5-4A62-986F-1A34E1957B03}" type="presParOf" srcId="{14CDEF81-2ED8-47AE-9E6D-D1A7C4592120}" destId="{2345BD63-EE1B-4A39-A4C6-5A046A4BB698}" srcOrd="1" destOrd="0" presId="urn:microsoft.com/office/officeart/2005/8/layout/hierarchy2"/>
    <dgm:cxn modelId="{6E88255F-C71C-4F24-8071-385420BAB64B}" type="presParOf" srcId="{2345BD63-EE1B-4A39-A4C6-5A046A4BB698}" destId="{2BB8265E-5857-4353-A4E2-8DE38FD02877}" srcOrd="0" destOrd="0" presId="urn:microsoft.com/office/officeart/2005/8/layout/hierarchy2"/>
    <dgm:cxn modelId="{C496E3F9-2ABB-4E42-A505-3086CBD1E969}" type="presParOf" srcId="{2345BD63-EE1B-4A39-A4C6-5A046A4BB698}" destId="{1D9B99C6-6656-4BBE-94C9-7D2A755F89F2}" srcOrd="1" destOrd="0" presId="urn:microsoft.com/office/officeart/2005/8/layout/hierarchy2"/>
    <dgm:cxn modelId="{54619457-427D-43E0-A23A-514934CB50EA}" type="presParOf" srcId="{8C227357-60DE-487A-B138-E7FEFAAA1FD6}" destId="{9CCD8A9F-E9DB-47AA-B6D3-CC3C1ADB8AE0}" srcOrd="2" destOrd="0" presId="urn:microsoft.com/office/officeart/2005/8/layout/hierarchy2"/>
    <dgm:cxn modelId="{17278D84-0628-4A72-9FEB-F4E62CA5AA11}" type="presParOf" srcId="{9CCD8A9F-E9DB-47AA-B6D3-CC3C1ADB8AE0}" destId="{0143B31A-1AE1-4FB0-AC5E-EFE5D3211022}" srcOrd="0" destOrd="0" presId="urn:microsoft.com/office/officeart/2005/8/layout/hierarchy2"/>
    <dgm:cxn modelId="{E4A731EE-2608-4853-8FDC-5B01075A3397}" type="presParOf" srcId="{8C227357-60DE-487A-B138-E7FEFAAA1FD6}" destId="{7E851681-D029-4FB6-8819-F401A0F3EB8E}" srcOrd="3" destOrd="0" presId="urn:microsoft.com/office/officeart/2005/8/layout/hierarchy2"/>
    <dgm:cxn modelId="{4301565D-47F5-426F-BD26-3D8B896D3D85}" type="presParOf" srcId="{7E851681-D029-4FB6-8819-F401A0F3EB8E}" destId="{E67EACA1-7BFE-4958-9535-4E711E68B700}" srcOrd="0" destOrd="0" presId="urn:microsoft.com/office/officeart/2005/8/layout/hierarchy2"/>
    <dgm:cxn modelId="{69F85966-02C9-4D31-9F9E-2F7BCD0E0004}" type="presParOf" srcId="{7E851681-D029-4FB6-8819-F401A0F3EB8E}" destId="{33158B6E-A63A-498B-9D7A-1254D4AFEB76}" srcOrd="1" destOrd="0" presId="urn:microsoft.com/office/officeart/2005/8/layout/hierarchy2"/>
    <dgm:cxn modelId="{3E46929D-EE06-402E-93D0-62B832045A36}" type="presParOf" srcId="{33158B6E-A63A-498B-9D7A-1254D4AFEB76}" destId="{D1AF8651-9F36-47AC-9907-EDEB02BA5F92}" srcOrd="0" destOrd="0" presId="urn:microsoft.com/office/officeart/2005/8/layout/hierarchy2"/>
    <dgm:cxn modelId="{9BAF3F90-E253-4CD0-8AD3-5D28779AEF0C}" type="presParOf" srcId="{D1AF8651-9F36-47AC-9907-EDEB02BA5F92}" destId="{D49960CA-FEB0-4C4A-B901-8F608BA27A0B}" srcOrd="0" destOrd="0" presId="urn:microsoft.com/office/officeart/2005/8/layout/hierarchy2"/>
    <dgm:cxn modelId="{A0EBE7B9-2272-44B6-A19D-BB225F192F6C}" type="presParOf" srcId="{33158B6E-A63A-498B-9D7A-1254D4AFEB76}" destId="{18A55390-4937-4B98-BF17-429A0C479CC9}" srcOrd="1" destOrd="0" presId="urn:microsoft.com/office/officeart/2005/8/layout/hierarchy2"/>
    <dgm:cxn modelId="{84F0B871-081D-47EC-8FE0-2F93DB725529}" type="presParOf" srcId="{18A55390-4937-4B98-BF17-429A0C479CC9}" destId="{5BFE90C7-FBC2-45B7-B3CB-E5B38FE75D04}" srcOrd="0" destOrd="0" presId="urn:microsoft.com/office/officeart/2005/8/layout/hierarchy2"/>
    <dgm:cxn modelId="{136B5C8F-118F-455B-ADAA-13ADAF3D9E5A}" type="presParOf" srcId="{18A55390-4937-4B98-BF17-429A0C479CC9}" destId="{76D394A7-48A4-46B8-9B8F-ABDE37E2F731}" srcOrd="1" destOrd="0" presId="urn:microsoft.com/office/officeart/2005/8/layout/hierarchy2"/>
    <dgm:cxn modelId="{4ADE0CFD-A703-4455-B5A2-E69ACA0D839B}" type="presParOf" srcId="{76D394A7-48A4-46B8-9B8F-ABDE37E2F731}" destId="{A3F096CC-0447-4A37-B941-FF3B2C052D78}" srcOrd="0" destOrd="0" presId="urn:microsoft.com/office/officeart/2005/8/layout/hierarchy2"/>
    <dgm:cxn modelId="{8747BED1-AF64-4E4B-8D04-58B4B42F0CE4}" type="presParOf" srcId="{A3F096CC-0447-4A37-B941-FF3B2C052D78}" destId="{807B11C3-F6DA-4AC8-BB55-669FC6FB84BB}" srcOrd="0" destOrd="0" presId="urn:microsoft.com/office/officeart/2005/8/layout/hierarchy2"/>
    <dgm:cxn modelId="{6D48FA91-4C5E-4C62-840A-6D601BA1F140}" type="presParOf" srcId="{76D394A7-48A4-46B8-9B8F-ABDE37E2F731}" destId="{C35E4816-FB5E-4422-B93F-FF6CF51A1A1E}" srcOrd="1" destOrd="0" presId="urn:microsoft.com/office/officeart/2005/8/layout/hierarchy2"/>
    <dgm:cxn modelId="{5A3A41DB-3511-4D03-98B6-A41412D0B7E6}" type="presParOf" srcId="{C35E4816-FB5E-4422-B93F-FF6CF51A1A1E}" destId="{1E47C08B-5D84-4B5A-870B-21DE4E2143E8}" srcOrd="0" destOrd="0" presId="urn:microsoft.com/office/officeart/2005/8/layout/hierarchy2"/>
    <dgm:cxn modelId="{D3C10444-A98F-4759-8967-5DA2B481EDA2}" type="presParOf" srcId="{C35E4816-FB5E-4422-B93F-FF6CF51A1A1E}" destId="{1C07C9BF-1741-4624-AE05-96569EBC292E}" srcOrd="1" destOrd="0" presId="urn:microsoft.com/office/officeart/2005/8/layout/hierarchy2"/>
    <dgm:cxn modelId="{639190D7-EB23-4D21-B3C1-085118800EFA}" type="presParOf" srcId="{1C07C9BF-1741-4624-AE05-96569EBC292E}" destId="{63E79F90-07E0-4A7B-8C56-5A63BE3E1785}" srcOrd="0" destOrd="0" presId="urn:microsoft.com/office/officeart/2005/8/layout/hierarchy2"/>
    <dgm:cxn modelId="{3B5165ED-F763-49A2-B55D-71ADF961D539}" type="presParOf" srcId="{63E79F90-07E0-4A7B-8C56-5A63BE3E1785}" destId="{E54D694F-3B0F-410D-947B-F89C86D830BF}" srcOrd="0" destOrd="0" presId="urn:microsoft.com/office/officeart/2005/8/layout/hierarchy2"/>
    <dgm:cxn modelId="{FA5551D5-A2F4-488B-83D3-25727522D382}" type="presParOf" srcId="{1C07C9BF-1741-4624-AE05-96569EBC292E}" destId="{429FC56D-F01C-480E-8637-4CF1557C35B1}" srcOrd="1" destOrd="0" presId="urn:microsoft.com/office/officeart/2005/8/layout/hierarchy2"/>
    <dgm:cxn modelId="{DE294CE4-98CC-4BD1-9446-4E405727001F}" type="presParOf" srcId="{429FC56D-F01C-480E-8637-4CF1557C35B1}" destId="{894119D6-3ACF-4C1E-B51C-3DA5F7D5CAEF}" srcOrd="0" destOrd="0" presId="urn:microsoft.com/office/officeart/2005/8/layout/hierarchy2"/>
    <dgm:cxn modelId="{90B4F5CD-3793-4D4A-A081-0A51410137BB}" type="presParOf" srcId="{429FC56D-F01C-480E-8637-4CF1557C35B1}" destId="{01A73464-D794-4B19-B7BF-F2B6148D23AA}" srcOrd="1" destOrd="0" presId="urn:microsoft.com/office/officeart/2005/8/layout/hierarchy2"/>
    <dgm:cxn modelId="{D5C03D38-E429-4C6F-B3E1-9F6F559EB938}" type="presParOf" srcId="{1C07C9BF-1741-4624-AE05-96569EBC292E}" destId="{A532633F-ACEC-4505-B5BA-F3E2330F6457}" srcOrd="2" destOrd="0" presId="urn:microsoft.com/office/officeart/2005/8/layout/hierarchy2"/>
    <dgm:cxn modelId="{5042D076-C2E7-4E1D-BA51-8FCAC7E4E2B1}" type="presParOf" srcId="{A532633F-ACEC-4505-B5BA-F3E2330F6457}" destId="{FFCAB90F-4991-4587-8942-08D5835186E6}" srcOrd="0" destOrd="0" presId="urn:microsoft.com/office/officeart/2005/8/layout/hierarchy2"/>
    <dgm:cxn modelId="{27BCA409-18A4-4385-9866-8B0C7FAFFB1B}" type="presParOf" srcId="{1C07C9BF-1741-4624-AE05-96569EBC292E}" destId="{2FB02012-F76B-4388-BD64-79FE24B1A227}" srcOrd="3" destOrd="0" presId="urn:microsoft.com/office/officeart/2005/8/layout/hierarchy2"/>
    <dgm:cxn modelId="{524CC574-75F6-4569-9013-50F200A61309}" type="presParOf" srcId="{2FB02012-F76B-4388-BD64-79FE24B1A227}" destId="{F8DC8CDA-A626-4E25-A8FD-A6F0C4D17E51}" srcOrd="0" destOrd="0" presId="urn:microsoft.com/office/officeart/2005/8/layout/hierarchy2"/>
    <dgm:cxn modelId="{C42A3791-D5C9-4EBE-A473-F6A30387CFA7}" type="presParOf" srcId="{2FB02012-F76B-4388-BD64-79FE24B1A227}" destId="{0BE6700B-A5BB-46C5-9BF0-ED70B571F4C1}" srcOrd="1" destOrd="0" presId="urn:microsoft.com/office/officeart/2005/8/layout/hierarchy2"/>
    <dgm:cxn modelId="{D721F88F-13B4-426D-B057-4D45153B67E6}" type="presParOf" srcId="{33158B6E-A63A-498B-9D7A-1254D4AFEB76}" destId="{FC4FD6C2-4ADE-4F1D-9A1B-54A6FA239BC6}" srcOrd="2" destOrd="0" presId="urn:microsoft.com/office/officeart/2005/8/layout/hierarchy2"/>
    <dgm:cxn modelId="{F79F2892-1EC5-4C0A-A15A-D760ADD293E0}" type="presParOf" srcId="{FC4FD6C2-4ADE-4F1D-9A1B-54A6FA239BC6}" destId="{1A447873-44DE-45D6-B8B9-AD019FEF469D}" srcOrd="0" destOrd="0" presId="urn:microsoft.com/office/officeart/2005/8/layout/hierarchy2"/>
    <dgm:cxn modelId="{DE9D0040-9773-475F-854D-E9C17DA905F4}" type="presParOf" srcId="{33158B6E-A63A-498B-9D7A-1254D4AFEB76}" destId="{2C5A1899-8001-4068-BEE9-1AFF5F29C2C7}" srcOrd="3" destOrd="0" presId="urn:microsoft.com/office/officeart/2005/8/layout/hierarchy2"/>
    <dgm:cxn modelId="{6CC1BC7F-4B62-45A7-8CD6-1D127ADB8CC7}" type="presParOf" srcId="{2C5A1899-8001-4068-BEE9-1AFF5F29C2C7}" destId="{10115194-E011-4519-840E-87A4E11F3F45}" srcOrd="0" destOrd="0" presId="urn:microsoft.com/office/officeart/2005/8/layout/hierarchy2"/>
    <dgm:cxn modelId="{BAC6A7CE-8306-450F-B9BB-D5FFE2D4290C}" type="presParOf" srcId="{2C5A1899-8001-4068-BEE9-1AFF5F29C2C7}" destId="{9406F7B9-F196-442E-9696-F0749E04FD07}" srcOrd="1" destOrd="0" presId="urn:microsoft.com/office/officeart/2005/8/layout/hierarchy2"/>
    <dgm:cxn modelId="{F3AA1816-DC36-4063-93DC-C8D1B5031A89}" type="presParOf" srcId="{9406F7B9-F196-442E-9696-F0749E04FD07}" destId="{5922F7D2-610D-45F6-92CB-83E777B8B0FB}" srcOrd="0" destOrd="0" presId="urn:microsoft.com/office/officeart/2005/8/layout/hierarchy2"/>
    <dgm:cxn modelId="{39BDA3BF-06D9-4446-8A3C-3E8864DC9FF8}" type="presParOf" srcId="{5922F7D2-610D-45F6-92CB-83E777B8B0FB}" destId="{257E2422-4947-4A25-ADBF-D9A476C3E3E8}" srcOrd="0" destOrd="0" presId="urn:microsoft.com/office/officeart/2005/8/layout/hierarchy2"/>
    <dgm:cxn modelId="{2130BCA9-7174-4F8D-968B-1F2246B0C566}" type="presParOf" srcId="{9406F7B9-F196-442E-9696-F0749E04FD07}" destId="{82EFEBC5-33B7-49CD-B382-CCE1C7E6226C}" srcOrd="1" destOrd="0" presId="urn:microsoft.com/office/officeart/2005/8/layout/hierarchy2"/>
    <dgm:cxn modelId="{3BC6D279-B243-4CAE-8B6C-0EBF82247F5E}" type="presParOf" srcId="{82EFEBC5-33B7-49CD-B382-CCE1C7E6226C}" destId="{95B53BF9-AA77-461B-B2AA-886AB0797FF1}" srcOrd="0" destOrd="0" presId="urn:microsoft.com/office/officeart/2005/8/layout/hierarchy2"/>
    <dgm:cxn modelId="{C1A45AE4-A5E8-45E3-B11C-89645D34C643}" type="presParOf" srcId="{82EFEBC5-33B7-49CD-B382-CCE1C7E6226C}" destId="{5CDAE074-1C83-4A21-A3BB-AC9806AA2753}" srcOrd="1" destOrd="0" presId="urn:microsoft.com/office/officeart/2005/8/layout/hierarchy2"/>
    <dgm:cxn modelId="{D78C75AC-659D-4785-BD28-D0AFABD511D0}" type="presParOf" srcId="{5CDAE074-1C83-4A21-A3BB-AC9806AA2753}" destId="{E02E5E6B-31CF-4492-BE1B-B557267E0E7B}" srcOrd="0" destOrd="0" presId="urn:microsoft.com/office/officeart/2005/8/layout/hierarchy2"/>
    <dgm:cxn modelId="{20C8B2A2-3B6E-4B96-80BB-78F086974FBD}" type="presParOf" srcId="{E02E5E6B-31CF-4492-BE1B-B557267E0E7B}" destId="{0C725525-09E7-4EB9-B876-C91431AFEAE0}" srcOrd="0" destOrd="0" presId="urn:microsoft.com/office/officeart/2005/8/layout/hierarchy2"/>
    <dgm:cxn modelId="{ECC26380-F3F0-4373-9C23-7DC1EFE1DAB2}" type="presParOf" srcId="{5CDAE074-1C83-4A21-A3BB-AC9806AA2753}" destId="{D11633A6-CEDE-4120-A27F-AC1D58D497E4}" srcOrd="1" destOrd="0" presId="urn:microsoft.com/office/officeart/2005/8/layout/hierarchy2"/>
    <dgm:cxn modelId="{363D26EF-2BC7-4366-BD16-BC3413F0B099}" type="presParOf" srcId="{D11633A6-CEDE-4120-A27F-AC1D58D497E4}" destId="{204313CF-8C30-4C2A-B813-7DEB37900542}" srcOrd="0" destOrd="0" presId="urn:microsoft.com/office/officeart/2005/8/layout/hierarchy2"/>
    <dgm:cxn modelId="{5F1AAEDE-DE4C-4BBA-BCA9-4D65A908F05B}" type="presParOf" srcId="{D11633A6-CEDE-4120-A27F-AC1D58D497E4}" destId="{6CBB8FD5-7BEE-40ED-A1EF-C2DAEA8BB579}" srcOrd="1" destOrd="0" presId="urn:microsoft.com/office/officeart/2005/8/layout/hierarchy2"/>
    <dgm:cxn modelId="{0585A9C6-5621-4C5C-8106-672A32D236B8}" type="presParOf" srcId="{6CBB8FD5-7BEE-40ED-A1EF-C2DAEA8BB579}" destId="{216C1D83-1BFA-4E36-B23A-1B94F56ED458}" srcOrd="0" destOrd="0" presId="urn:microsoft.com/office/officeart/2005/8/layout/hierarchy2"/>
    <dgm:cxn modelId="{DB464439-DB8D-42E7-B8D8-2D641E1A4719}" type="presParOf" srcId="{216C1D83-1BFA-4E36-B23A-1B94F56ED458}" destId="{C8D8D6F5-232B-47F5-B779-EABEE639951C}" srcOrd="0" destOrd="0" presId="urn:microsoft.com/office/officeart/2005/8/layout/hierarchy2"/>
    <dgm:cxn modelId="{3267A202-CA8E-48F1-A5A7-61046A9E6019}" type="presParOf" srcId="{6CBB8FD5-7BEE-40ED-A1EF-C2DAEA8BB579}" destId="{E9CB49BC-3ECE-470D-AC4C-AA2A6BC9BA06}" srcOrd="1" destOrd="0" presId="urn:microsoft.com/office/officeart/2005/8/layout/hierarchy2"/>
    <dgm:cxn modelId="{A184E901-83AD-4A11-B2A9-61D41F484DC9}" type="presParOf" srcId="{E9CB49BC-3ECE-470D-AC4C-AA2A6BC9BA06}" destId="{BB13ED14-117B-4288-8DB2-DDE32949E285}" srcOrd="0" destOrd="0" presId="urn:microsoft.com/office/officeart/2005/8/layout/hierarchy2"/>
    <dgm:cxn modelId="{A1DFD0B3-5791-4EB2-AB30-E8C33E5F0F6B}" type="presParOf" srcId="{E9CB49BC-3ECE-470D-AC4C-AA2A6BC9BA06}" destId="{64BA9DA7-6127-40B7-9564-8FB350F2A1AD}" srcOrd="1" destOrd="0" presId="urn:microsoft.com/office/officeart/2005/8/layout/hierarchy2"/>
    <dgm:cxn modelId="{AFD79978-0478-44B0-B9BB-6B7FDCDEC97F}" type="presParOf" srcId="{64BA9DA7-6127-40B7-9564-8FB350F2A1AD}" destId="{170269F9-BE10-4BDC-A0C2-2CF6647DD1A3}" srcOrd="0" destOrd="0" presId="urn:microsoft.com/office/officeart/2005/8/layout/hierarchy2"/>
    <dgm:cxn modelId="{0F1D760F-2528-4E8F-A9BC-3444745D52C4}" type="presParOf" srcId="{170269F9-BE10-4BDC-A0C2-2CF6647DD1A3}" destId="{771FF494-68B3-41E0-A6EC-39F86FFA2D2C}" srcOrd="0" destOrd="0" presId="urn:microsoft.com/office/officeart/2005/8/layout/hierarchy2"/>
    <dgm:cxn modelId="{91046259-E514-470E-870A-1A3ACD0156EE}" type="presParOf" srcId="{64BA9DA7-6127-40B7-9564-8FB350F2A1AD}" destId="{12D81319-7208-46CD-9392-12DD40F82B63}" srcOrd="1" destOrd="0" presId="urn:microsoft.com/office/officeart/2005/8/layout/hierarchy2"/>
    <dgm:cxn modelId="{C621D3AF-E96D-4D6C-BF5B-34055CE9A371}" type="presParOf" srcId="{12D81319-7208-46CD-9392-12DD40F82B63}" destId="{050D6EAF-77AC-46C0-84AF-C98D3FE300C0}" srcOrd="0" destOrd="0" presId="urn:microsoft.com/office/officeart/2005/8/layout/hierarchy2"/>
    <dgm:cxn modelId="{1FED8D1C-A0A9-41E9-9744-7E4D7991F31B}" type="presParOf" srcId="{12D81319-7208-46CD-9392-12DD40F82B63}" destId="{64866A25-B5A9-473D-8CC7-8C0F065643AF}" srcOrd="1" destOrd="0" presId="urn:microsoft.com/office/officeart/2005/8/layout/hierarchy2"/>
    <dgm:cxn modelId="{9803C700-79FB-4EDC-A589-D4B058E54069}" type="presParOf" srcId="{6CBB8FD5-7BEE-40ED-A1EF-C2DAEA8BB579}" destId="{7C120F30-9D9C-42BD-9301-DE24B7F37758}" srcOrd="2" destOrd="0" presId="urn:microsoft.com/office/officeart/2005/8/layout/hierarchy2"/>
    <dgm:cxn modelId="{413618FD-1EFB-40E1-A737-8724BECA60DF}" type="presParOf" srcId="{7C120F30-9D9C-42BD-9301-DE24B7F37758}" destId="{E29004AE-C2BC-493D-B6CA-39934B6AE6F5}" srcOrd="0" destOrd="0" presId="urn:microsoft.com/office/officeart/2005/8/layout/hierarchy2"/>
    <dgm:cxn modelId="{76CD29D0-5447-4EE7-B37A-D59F6FDD9611}" type="presParOf" srcId="{6CBB8FD5-7BEE-40ED-A1EF-C2DAEA8BB579}" destId="{311DD10B-4E35-4A64-9A06-5A8DCD181B87}" srcOrd="3" destOrd="0" presId="urn:microsoft.com/office/officeart/2005/8/layout/hierarchy2"/>
    <dgm:cxn modelId="{17ABE40C-A68C-43DA-BD5C-9838B401C109}" type="presParOf" srcId="{311DD10B-4E35-4A64-9A06-5A8DCD181B87}" destId="{C7F1B06E-3ACC-4DB3-B3B5-4F8C4ECFE37B}" srcOrd="0" destOrd="0" presId="urn:microsoft.com/office/officeart/2005/8/layout/hierarchy2"/>
    <dgm:cxn modelId="{A8984C41-C767-4F63-ADEC-03195ADC32B8}" type="presParOf" srcId="{311DD10B-4E35-4A64-9A06-5A8DCD181B87}" destId="{C901D667-E59A-4D2A-AF43-BC4D345F1978}" srcOrd="1" destOrd="0" presId="urn:microsoft.com/office/officeart/2005/8/layout/hierarchy2"/>
    <dgm:cxn modelId="{03C659E3-C2F2-43F1-827D-4D5205D9D26F}" type="presParOf" srcId="{C901D667-E59A-4D2A-AF43-BC4D345F1978}" destId="{6ECDAFE0-4270-4872-BFF0-64735F4C9616}" srcOrd="0" destOrd="0" presId="urn:microsoft.com/office/officeart/2005/8/layout/hierarchy2"/>
    <dgm:cxn modelId="{E0E72DEB-5AC7-457B-888A-1B9CFB24FA17}" type="presParOf" srcId="{6ECDAFE0-4270-4872-BFF0-64735F4C9616}" destId="{7960B1B5-1CF3-49DD-9D3D-8E8D69B8D071}" srcOrd="0" destOrd="0" presId="urn:microsoft.com/office/officeart/2005/8/layout/hierarchy2"/>
    <dgm:cxn modelId="{6E2E68C2-BF19-4362-9F57-34D6E021B898}" type="presParOf" srcId="{C901D667-E59A-4D2A-AF43-BC4D345F1978}" destId="{18847FD1-8155-4AFB-BE65-98CAC85E95A4}" srcOrd="1" destOrd="0" presId="urn:microsoft.com/office/officeart/2005/8/layout/hierarchy2"/>
    <dgm:cxn modelId="{89B00D63-CA44-4AC5-9F38-52EF423F408D}" type="presParOf" srcId="{18847FD1-8155-4AFB-BE65-98CAC85E95A4}" destId="{3F7F56BA-B78B-4606-8C65-5D19E5A52D4C}" srcOrd="0" destOrd="0" presId="urn:microsoft.com/office/officeart/2005/8/layout/hierarchy2"/>
    <dgm:cxn modelId="{C48B36F8-D8DB-499A-84DC-89560187F008}" type="presParOf" srcId="{18847FD1-8155-4AFB-BE65-98CAC85E95A4}" destId="{BF6DAEDC-A247-43D1-AC1E-0F93B4A941AD}" srcOrd="1" destOrd="0" presId="urn:microsoft.com/office/officeart/2005/8/layout/hierarchy2"/>
    <dgm:cxn modelId="{071ACD68-BC29-423E-A16E-2E9CBDED8632}" type="presParOf" srcId="{BF6DAEDC-A247-43D1-AC1E-0F93B4A941AD}" destId="{59215420-6855-4DEC-A05C-E0538B988560}" srcOrd="0" destOrd="0" presId="urn:microsoft.com/office/officeart/2005/8/layout/hierarchy2"/>
    <dgm:cxn modelId="{12972F46-D482-4AF8-A381-3FF8348893D4}" type="presParOf" srcId="{59215420-6855-4DEC-A05C-E0538B988560}" destId="{5F0DF327-BAC6-4510-8014-92A7ED8727A4}" srcOrd="0" destOrd="0" presId="urn:microsoft.com/office/officeart/2005/8/layout/hierarchy2"/>
    <dgm:cxn modelId="{B1D1D111-10A4-47CF-9BFF-FA1B45E6B9A3}" type="presParOf" srcId="{BF6DAEDC-A247-43D1-AC1E-0F93B4A941AD}" destId="{5168862B-9011-4871-87C3-C0668BA00B07}" srcOrd="1" destOrd="0" presId="urn:microsoft.com/office/officeart/2005/8/layout/hierarchy2"/>
    <dgm:cxn modelId="{21DA27A9-E4A3-407B-A9B7-ABF31523A600}" type="presParOf" srcId="{5168862B-9011-4871-87C3-C0668BA00B07}" destId="{22372B08-3F99-4C37-9656-39E8930F1BDB}" srcOrd="0" destOrd="0" presId="urn:microsoft.com/office/officeart/2005/8/layout/hierarchy2"/>
    <dgm:cxn modelId="{38906250-9E29-4658-AF13-1DEF40E8660E}" type="presParOf" srcId="{5168862B-9011-4871-87C3-C0668BA00B07}" destId="{D2914367-B831-40F6-B49A-C77FFE5721E3}" srcOrd="1" destOrd="0" presId="urn:microsoft.com/office/officeart/2005/8/layout/hierarchy2"/>
    <dgm:cxn modelId="{B0D22C42-5BC7-4947-A95C-CE005D33608E}" type="presParOf" srcId="{C901D667-E59A-4D2A-AF43-BC4D345F1978}" destId="{1781A2EB-730D-4E23-B361-573874FA3438}" srcOrd="2" destOrd="0" presId="urn:microsoft.com/office/officeart/2005/8/layout/hierarchy2"/>
    <dgm:cxn modelId="{52D46726-4662-40DC-B73A-23F9686C4317}" type="presParOf" srcId="{1781A2EB-730D-4E23-B361-573874FA3438}" destId="{BD492BB8-4A04-4A6A-8333-9DB4CFE29CC6}" srcOrd="0" destOrd="0" presId="urn:microsoft.com/office/officeart/2005/8/layout/hierarchy2"/>
    <dgm:cxn modelId="{36A3D065-24A4-47C5-AF3C-88358C6AC4CD}" type="presParOf" srcId="{C901D667-E59A-4D2A-AF43-BC4D345F1978}" destId="{DEEF1ABD-7197-4373-AFF9-1CAFF237C08D}" srcOrd="3" destOrd="0" presId="urn:microsoft.com/office/officeart/2005/8/layout/hierarchy2"/>
    <dgm:cxn modelId="{C16CA9F7-BC1B-497C-B1BD-2CE5B4B62913}" type="presParOf" srcId="{DEEF1ABD-7197-4373-AFF9-1CAFF237C08D}" destId="{4E3FB1F5-A462-4937-8886-B1913FDA9CBB}" srcOrd="0" destOrd="0" presId="urn:microsoft.com/office/officeart/2005/8/layout/hierarchy2"/>
    <dgm:cxn modelId="{8C7F17CC-09D9-473B-8B66-BEAF38FC4468}" type="presParOf" srcId="{DEEF1ABD-7197-4373-AFF9-1CAFF237C08D}" destId="{28E8F027-3DA2-49DF-ABCC-F90AD8B417DD}" srcOrd="1" destOrd="0" presId="urn:microsoft.com/office/officeart/2005/8/layout/hierarchy2"/>
    <dgm:cxn modelId="{D2A5538A-D847-4DA1-82EA-735F98EC95FF}" type="presParOf" srcId="{28E8F027-3DA2-49DF-ABCC-F90AD8B417DD}" destId="{399424D9-A0B8-4057-938E-83B63B173E68}" srcOrd="0" destOrd="0" presId="urn:microsoft.com/office/officeart/2005/8/layout/hierarchy2"/>
    <dgm:cxn modelId="{2391A7B3-2DD6-459E-B0D2-CEEE2D9B7506}" type="presParOf" srcId="{399424D9-A0B8-4057-938E-83B63B173E68}" destId="{42D51768-8192-4211-882A-F375AAD9D9A1}" srcOrd="0" destOrd="0" presId="urn:microsoft.com/office/officeart/2005/8/layout/hierarchy2"/>
    <dgm:cxn modelId="{032F5C81-506E-4BB7-A445-770C8F9A0B66}" type="presParOf" srcId="{28E8F027-3DA2-49DF-ABCC-F90AD8B417DD}" destId="{140887B4-6FB4-408A-81FB-F1BB974C9324}" srcOrd="1" destOrd="0" presId="urn:microsoft.com/office/officeart/2005/8/layout/hierarchy2"/>
    <dgm:cxn modelId="{E59F540E-B4C5-4365-87B2-AC2A596F30D5}" type="presParOf" srcId="{140887B4-6FB4-408A-81FB-F1BB974C9324}" destId="{FF01367A-F0E6-4584-A0F7-4DB6E6D61B27}" srcOrd="0" destOrd="0" presId="urn:microsoft.com/office/officeart/2005/8/layout/hierarchy2"/>
    <dgm:cxn modelId="{3A8FA066-6A39-4E1C-B223-8D90CA329E6B}" type="presParOf" srcId="{140887B4-6FB4-408A-81FB-F1BB974C9324}" destId="{0D899427-DF00-4B92-B6AC-5985A7C5ADF2}" srcOrd="1" destOrd="0" presId="urn:microsoft.com/office/officeart/2005/8/layout/hierarchy2"/>
    <dgm:cxn modelId="{9F75429D-3AF5-41AD-A8B5-C767803DD561}" type="presParOf" srcId="{5CDAE074-1C83-4A21-A3BB-AC9806AA2753}" destId="{F70A09CD-7C5D-4C36-B2AF-47DA12E62AB6}" srcOrd="2" destOrd="0" presId="urn:microsoft.com/office/officeart/2005/8/layout/hierarchy2"/>
    <dgm:cxn modelId="{4B71DC83-9B28-4EC8-92F4-EF85AC646BD7}" type="presParOf" srcId="{F70A09CD-7C5D-4C36-B2AF-47DA12E62AB6}" destId="{B4E0FD54-16D2-4EFB-ADD7-0E350597518E}" srcOrd="0" destOrd="0" presId="urn:microsoft.com/office/officeart/2005/8/layout/hierarchy2"/>
    <dgm:cxn modelId="{FE61E44A-1CDE-4DF1-8B1A-900F78696C89}" type="presParOf" srcId="{5CDAE074-1C83-4A21-A3BB-AC9806AA2753}" destId="{B2A9C447-76EF-4EA2-9C2C-21638C66A3F3}" srcOrd="3" destOrd="0" presId="urn:microsoft.com/office/officeart/2005/8/layout/hierarchy2"/>
    <dgm:cxn modelId="{064643D5-21F9-4ECE-8834-29823751FC5F}" type="presParOf" srcId="{B2A9C447-76EF-4EA2-9C2C-21638C66A3F3}" destId="{60617D9D-4D45-4FA2-BDAA-6344FD59B6BF}" srcOrd="0" destOrd="0" presId="urn:microsoft.com/office/officeart/2005/8/layout/hierarchy2"/>
    <dgm:cxn modelId="{906A633A-A5A4-4D89-AE39-B65F5A52BD7D}" type="presParOf" srcId="{B2A9C447-76EF-4EA2-9C2C-21638C66A3F3}" destId="{7848270C-C9BC-4B49-8BC7-8EAF087654BF}" srcOrd="1" destOrd="0" presId="urn:microsoft.com/office/officeart/2005/8/layout/hierarchy2"/>
    <dgm:cxn modelId="{A3AE1513-70E6-48EC-B70A-43EDADB8C921}" type="presParOf" srcId="{7848270C-C9BC-4B49-8BC7-8EAF087654BF}" destId="{440545F9-55CC-40B3-B274-B15A6A1B115C}" srcOrd="0" destOrd="0" presId="urn:microsoft.com/office/officeart/2005/8/layout/hierarchy2"/>
    <dgm:cxn modelId="{F1DED721-5E5C-4F62-ADCD-D49CFF690F52}" type="presParOf" srcId="{440545F9-55CC-40B3-B274-B15A6A1B115C}" destId="{3991235E-0BE7-4710-9BCD-8AE10B50D5BD}" srcOrd="0" destOrd="0" presId="urn:microsoft.com/office/officeart/2005/8/layout/hierarchy2"/>
    <dgm:cxn modelId="{802FAB2F-3844-4E9E-983F-C8822DAB4E93}" type="presParOf" srcId="{7848270C-C9BC-4B49-8BC7-8EAF087654BF}" destId="{FDAA59EF-6EE2-4220-8C2D-671F816B59B0}" srcOrd="1" destOrd="0" presId="urn:microsoft.com/office/officeart/2005/8/layout/hierarchy2"/>
    <dgm:cxn modelId="{624B2EE2-42AB-4A56-B51C-D89AB9E468F5}" type="presParOf" srcId="{FDAA59EF-6EE2-4220-8C2D-671F816B59B0}" destId="{64F4B1E6-148E-4BC4-B87D-099381CADD96}" srcOrd="0" destOrd="0" presId="urn:microsoft.com/office/officeart/2005/8/layout/hierarchy2"/>
    <dgm:cxn modelId="{C9719490-EBC1-4F50-8804-6A61C7DE3878}" type="presParOf" srcId="{FDAA59EF-6EE2-4220-8C2D-671F816B59B0}" destId="{80F7DA77-7335-4C73-BCDD-FA52160D4903}" srcOrd="1" destOrd="0" presId="urn:microsoft.com/office/officeart/2005/8/layout/hierarchy2"/>
    <dgm:cxn modelId="{D4375A83-B3EA-4735-904A-B65E9960BC97}" type="presParOf" srcId="{80F7DA77-7335-4C73-BCDD-FA52160D4903}" destId="{CCB975E8-AB83-4607-A1B1-99D196C489EC}" srcOrd="0" destOrd="0" presId="urn:microsoft.com/office/officeart/2005/8/layout/hierarchy2"/>
    <dgm:cxn modelId="{AAD18C4C-E0BA-49CF-AA8B-0C55D96B62EE}" type="presParOf" srcId="{CCB975E8-AB83-4607-A1B1-99D196C489EC}" destId="{EF28F60B-D8A6-46F4-84B7-09CE3B1FD075}" srcOrd="0" destOrd="0" presId="urn:microsoft.com/office/officeart/2005/8/layout/hierarchy2"/>
    <dgm:cxn modelId="{E772937E-9188-4361-8C8B-5E848636A35A}" type="presParOf" srcId="{80F7DA77-7335-4C73-BCDD-FA52160D4903}" destId="{F41CC035-58E8-41B2-B420-07D2BB7BF76B}" srcOrd="1" destOrd="0" presId="urn:microsoft.com/office/officeart/2005/8/layout/hierarchy2"/>
    <dgm:cxn modelId="{5E7FB975-A45E-478D-8885-B7CF1EF957D7}" type="presParOf" srcId="{F41CC035-58E8-41B2-B420-07D2BB7BF76B}" destId="{EF3AAF65-7E76-4149-99D3-64F2ED5A5BFC}" srcOrd="0" destOrd="0" presId="urn:microsoft.com/office/officeart/2005/8/layout/hierarchy2"/>
    <dgm:cxn modelId="{A6D99EE8-11AC-444B-AD6C-F39193F9B1C2}" type="presParOf" srcId="{F41CC035-58E8-41B2-B420-07D2BB7BF76B}" destId="{45C6DB61-B989-4E49-8548-C9BFC7EEA9F0}" srcOrd="1" destOrd="0" presId="urn:microsoft.com/office/officeart/2005/8/layout/hierarchy2"/>
    <dgm:cxn modelId="{FE1EE106-8833-4021-961E-C1D978A4A648}" type="presParOf" srcId="{80F7DA77-7335-4C73-BCDD-FA52160D4903}" destId="{80A28327-D216-4CF7-B2B6-7FAC54028F8C}" srcOrd="2" destOrd="0" presId="urn:microsoft.com/office/officeart/2005/8/layout/hierarchy2"/>
    <dgm:cxn modelId="{2402A4F6-A020-49AE-8545-5C3153FAACCB}" type="presParOf" srcId="{80A28327-D216-4CF7-B2B6-7FAC54028F8C}" destId="{1700B4F7-6998-4543-A169-ACB0017B1034}" srcOrd="0" destOrd="0" presId="urn:microsoft.com/office/officeart/2005/8/layout/hierarchy2"/>
    <dgm:cxn modelId="{3AD4EDF9-DBD6-4754-AE3D-250D8F66A626}" type="presParOf" srcId="{80F7DA77-7335-4C73-BCDD-FA52160D4903}" destId="{DB1204A1-181C-43FC-9C19-82C617355B60}" srcOrd="3" destOrd="0" presId="urn:microsoft.com/office/officeart/2005/8/layout/hierarchy2"/>
    <dgm:cxn modelId="{6B2529FA-426B-4898-8451-B49EE701A8DB}" type="presParOf" srcId="{DB1204A1-181C-43FC-9C19-82C617355B60}" destId="{F057FE23-3657-4728-AA20-389BC875F168}" srcOrd="0" destOrd="0" presId="urn:microsoft.com/office/officeart/2005/8/layout/hierarchy2"/>
    <dgm:cxn modelId="{39F5C54D-EF76-470A-9F19-C447CBC883C9}" type="presParOf" srcId="{DB1204A1-181C-43FC-9C19-82C617355B60}" destId="{5FBDAAB4-4E68-4776-A762-43E723A0E1C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739913-7EF4-420D-B498-2791CFE6D19C}"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6479DAAB-7C96-4532-8F28-B2DAF8CE9538}">
      <dgm:prSet custT="1"/>
      <dgm:spPr/>
      <dgm:t>
        <a:bodyPr/>
        <a:lstStyle/>
        <a:p>
          <a:pPr rtl="1"/>
          <a:r>
            <a:rPr lang="fa-IR" sz="1600" dirty="0" smtClean="0">
              <a:cs typeface="B Koodak" pitchFamily="2" charset="-78"/>
            </a:rPr>
            <a:t>روایت مذکور در این باب</a:t>
          </a:r>
          <a:endParaRPr lang="fa-IR" sz="1600" dirty="0">
            <a:cs typeface="B Koodak" pitchFamily="2" charset="-78"/>
          </a:endParaRPr>
        </a:p>
      </dgm:t>
    </dgm:pt>
    <dgm:pt modelId="{27915516-E8C6-463F-9059-43B4E5FC334C}" type="parTrans" cxnId="{18C5C0EC-AC7E-4C20-A4E9-937DA58EA6B8}">
      <dgm:prSet/>
      <dgm:spPr/>
      <dgm:t>
        <a:bodyPr/>
        <a:lstStyle/>
        <a:p>
          <a:pPr rtl="1"/>
          <a:endParaRPr lang="fa-IR" sz="1600">
            <a:solidFill>
              <a:schemeClr val="bg1"/>
            </a:solidFill>
            <a:cs typeface="B Koodak" pitchFamily="2" charset="-78"/>
          </a:endParaRPr>
        </a:p>
      </dgm:t>
    </dgm:pt>
    <dgm:pt modelId="{551A2C2D-68DC-40DB-AC6B-C0FCE49A8DCD}" type="sibTrans" cxnId="{18C5C0EC-AC7E-4C20-A4E9-937DA58EA6B8}">
      <dgm:prSet/>
      <dgm:spPr/>
      <dgm:t>
        <a:bodyPr/>
        <a:lstStyle/>
        <a:p>
          <a:pPr rtl="1"/>
          <a:endParaRPr lang="fa-IR" sz="1600">
            <a:solidFill>
              <a:schemeClr val="bg1"/>
            </a:solidFill>
            <a:cs typeface="B Koodak" pitchFamily="2" charset="-78"/>
          </a:endParaRPr>
        </a:p>
      </dgm:t>
    </dgm:pt>
    <dgm:pt modelId="{2FDFB744-6EE2-4EE2-A354-B36E998ED000}">
      <dgm:prSet custT="1"/>
      <dgm:spPr/>
      <dgm:t>
        <a:bodyPr/>
        <a:lstStyle/>
        <a:p>
          <a:pPr rtl="1"/>
          <a:r>
            <a:rPr lang="fa-IR" sz="1600" dirty="0" smtClean="0">
              <a:cs typeface="B Koodak" pitchFamily="2" charset="-78"/>
            </a:rPr>
            <a:t>عَنْ ثَعْلَبَةَ بْنِ مَيْمُونٍ عَنْ زُرَارَةَ قَالَ: سَأَلْتُ أَبَا جَعْفَرٍ ع عَنْ قَوْلِ اللَّهِ عَزَّ وَ جَلَ‏ وَ كانَ رَسُولًا نَبِيًّا مَا الرَّسُولُ وَ مَا النَّبِيُّ قَالَ النَّبِيُّ الَّذِي يَرَى فِي مَنَامِهِ وَ يَسْمَعُ الصَّوْتَ وَ لَا يُعَايِنُ الْمَلَكَ وَ الرَّسُولُ الَّذِي يَسْمَعُ الصَّوْتَ وَ يَرَى فِي الْمَنَامِ وَ يُعَايِنُ الْمَلَك (</a:t>
          </a:r>
          <a:r>
            <a:rPr lang="fa-IR" sz="1600" dirty="0" smtClean="0">
              <a:cs typeface="B Koodak" pitchFamily="2" charset="-78"/>
            </a:rPr>
            <a:t>کافی </a:t>
          </a:r>
          <a:r>
            <a:rPr lang="fa-IR" sz="1600" dirty="0" smtClean="0">
              <a:cs typeface="B Koodak" pitchFamily="2" charset="-78"/>
            </a:rPr>
            <a:t>/ ج1 / ص 178)</a:t>
          </a:r>
          <a:endParaRPr lang="fa-IR" sz="1600" dirty="0">
            <a:cs typeface="B Koodak" pitchFamily="2" charset="-78"/>
          </a:endParaRPr>
        </a:p>
      </dgm:t>
    </dgm:pt>
    <dgm:pt modelId="{8050819E-3B1B-499B-B2DF-D10C63EC3FF6}" type="parTrans" cxnId="{CA099945-6DCB-4563-B18C-631205C903F5}">
      <dgm:prSet custT="1"/>
      <dgm:spPr/>
      <dgm:t>
        <a:bodyPr/>
        <a:lstStyle/>
        <a:p>
          <a:pPr rtl="1"/>
          <a:endParaRPr lang="fa-IR" sz="1600">
            <a:solidFill>
              <a:schemeClr val="bg1"/>
            </a:solidFill>
            <a:cs typeface="B Koodak" pitchFamily="2" charset="-78"/>
          </a:endParaRPr>
        </a:p>
      </dgm:t>
    </dgm:pt>
    <dgm:pt modelId="{5686E3E5-EE3E-4F69-90F0-E69225A2D225}" type="sibTrans" cxnId="{CA099945-6DCB-4563-B18C-631205C903F5}">
      <dgm:prSet/>
      <dgm:spPr/>
      <dgm:t>
        <a:bodyPr/>
        <a:lstStyle/>
        <a:p>
          <a:pPr rtl="1"/>
          <a:endParaRPr lang="fa-IR" sz="1600">
            <a:solidFill>
              <a:schemeClr val="bg1"/>
            </a:solidFill>
            <a:cs typeface="B Koodak" pitchFamily="2" charset="-78"/>
          </a:endParaRPr>
        </a:p>
      </dgm:t>
    </dgm:pt>
    <dgm:pt modelId="{53838923-BB89-41A1-84EF-959E21771800}" type="pres">
      <dgm:prSet presAssocID="{42739913-7EF4-420D-B498-2791CFE6D19C}" presName="diagram" presStyleCnt="0">
        <dgm:presLayoutVars>
          <dgm:chPref val="1"/>
          <dgm:dir val="rev"/>
          <dgm:animOne val="branch"/>
          <dgm:animLvl val="lvl"/>
          <dgm:resizeHandles val="exact"/>
        </dgm:presLayoutVars>
      </dgm:prSet>
      <dgm:spPr/>
      <dgm:t>
        <a:bodyPr/>
        <a:lstStyle/>
        <a:p>
          <a:pPr rtl="1"/>
          <a:endParaRPr lang="fa-IR"/>
        </a:p>
      </dgm:t>
    </dgm:pt>
    <dgm:pt modelId="{595C7F6B-6B01-4F9C-8F0E-79EF8A83C0B4}" type="pres">
      <dgm:prSet presAssocID="{6479DAAB-7C96-4532-8F28-B2DAF8CE9538}" presName="root1" presStyleCnt="0"/>
      <dgm:spPr/>
    </dgm:pt>
    <dgm:pt modelId="{E54C7A37-65FA-4C98-9BD4-56D98744EAB5}" type="pres">
      <dgm:prSet presAssocID="{6479DAAB-7C96-4532-8F28-B2DAF8CE9538}" presName="LevelOneTextNode" presStyleLbl="node0" presStyleIdx="0" presStyleCnt="1" custScaleX="46025" custScaleY="60316">
        <dgm:presLayoutVars>
          <dgm:chPref val="3"/>
        </dgm:presLayoutVars>
      </dgm:prSet>
      <dgm:spPr/>
      <dgm:t>
        <a:bodyPr/>
        <a:lstStyle/>
        <a:p>
          <a:pPr rtl="1"/>
          <a:endParaRPr lang="fa-IR"/>
        </a:p>
      </dgm:t>
    </dgm:pt>
    <dgm:pt modelId="{D27A77D2-F4E3-45AB-A7CB-0044B3B48F8F}" type="pres">
      <dgm:prSet presAssocID="{6479DAAB-7C96-4532-8F28-B2DAF8CE9538}" presName="level2hierChild" presStyleCnt="0"/>
      <dgm:spPr/>
    </dgm:pt>
    <dgm:pt modelId="{AAF4444E-9E21-4F19-89E5-2497564823DF}" type="pres">
      <dgm:prSet presAssocID="{8050819E-3B1B-499B-B2DF-D10C63EC3FF6}" presName="conn2-1" presStyleLbl="parChTrans1D2" presStyleIdx="0" presStyleCnt="1"/>
      <dgm:spPr/>
      <dgm:t>
        <a:bodyPr/>
        <a:lstStyle/>
        <a:p>
          <a:pPr rtl="1"/>
          <a:endParaRPr lang="fa-IR"/>
        </a:p>
      </dgm:t>
    </dgm:pt>
    <dgm:pt modelId="{FE6BFA56-FF6C-4DCB-B39F-5FD860362D01}" type="pres">
      <dgm:prSet presAssocID="{8050819E-3B1B-499B-B2DF-D10C63EC3FF6}" presName="connTx" presStyleLbl="parChTrans1D2" presStyleIdx="0" presStyleCnt="1"/>
      <dgm:spPr/>
      <dgm:t>
        <a:bodyPr/>
        <a:lstStyle/>
        <a:p>
          <a:pPr rtl="1"/>
          <a:endParaRPr lang="fa-IR"/>
        </a:p>
      </dgm:t>
    </dgm:pt>
    <dgm:pt modelId="{EB81D463-F145-47CA-A790-FB8A07433112}" type="pres">
      <dgm:prSet presAssocID="{2FDFB744-6EE2-4EE2-A354-B36E998ED000}" presName="root2" presStyleCnt="0"/>
      <dgm:spPr/>
    </dgm:pt>
    <dgm:pt modelId="{D0DD31D7-1EF0-4299-B034-4006CAA26AE8}" type="pres">
      <dgm:prSet presAssocID="{2FDFB744-6EE2-4EE2-A354-B36E998ED000}" presName="LevelTwoTextNode" presStyleLbl="node2" presStyleIdx="0" presStyleCnt="1" custScaleX="242526" custScaleY="94614">
        <dgm:presLayoutVars>
          <dgm:chPref val="3"/>
        </dgm:presLayoutVars>
      </dgm:prSet>
      <dgm:spPr/>
      <dgm:t>
        <a:bodyPr/>
        <a:lstStyle/>
        <a:p>
          <a:pPr rtl="1"/>
          <a:endParaRPr lang="fa-IR"/>
        </a:p>
      </dgm:t>
    </dgm:pt>
    <dgm:pt modelId="{1C08D18E-8E26-4702-82B2-8ED895A65FB8}" type="pres">
      <dgm:prSet presAssocID="{2FDFB744-6EE2-4EE2-A354-B36E998ED000}" presName="level3hierChild" presStyleCnt="0"/>
      <dgm:spPr/>
    </dgm:pt>
  </dgm:ptLst>
  <dgm:cxnLst>
    <dgm:cxn modelId="{CA099945-6DCB-4563-B18C-631205C903F5}" srcId="{6479DAAB-7C96-4532-8F28-B2DAF8CE9538}" destId="{2FDFB744-6EE2-4EE2-A354-B36E998ED000}" srcOrd="0" destOrd="0" parTransId="{8050819E-3B1B-499B-B2DF-D10C63EC3FF6}" sibTransId="{5686E3E5-EE3E-4F69-90F0-E69225A2D225}"/>
    <dgm:cxn modelId="{3813AE78-8D5F-4E90-A53C-7D315591C8E4}" type="presOf" srcId="{42739913-7EF4-420D-B498-2791CFE6D19C}" destId="{53838923-BB89-41A1-84EF-959E21771800}" srcOrd="0" destOrd="0" presId="urn:microsoft.com/office/officeart/2005/8/layout/hierarchy2"/>
    <dgm:cxn modelId="{124E850F-CF79-4533-AF2A-0B2B656164D6}" type="presOf" srcId="{8050819E-3B1B-499B-B2DF-D10C63EC3FF6}" destId="{FE6BFA56-FF6C-4DCB-B39F-5FD860362D01}" srcOrd="1" destOrd="0" presId="urn:microsoft.com/office/officeart/2005/8/layout/hierarchy2"/>
    <dgm:cxn modelId="{CB2FB108-15C3-41F0-9BD2-02344B55A291}" type="presOf" srcId="{2FDFB744-6EE2-4EE2-A354-B36E998ED000}" destId="{D0DD31D7-1EF0-4299-B034-4006CAA26AE8}" srcOrd="0" destOrd="0" presId="urn:microsoft.com/office/officeart/2005/8/layout/hierarchy2"/>
    <dgm:cxn modelId="{18C5C0EC-AC7E-4C20-A4E9-937DA58EA6B8}" srcId="{42739913-7EF4-420D-B498-2791CFE6D19C}" destId="{6479DAAB-7C96-4532-8F28-B2DAF8CE9538}" srcOrd="0" destOrd="0" parTransId="{27915516-E8C6-463F-9059-43B4E5FC334C}" sibTransId="{551A2C2D-68DC-40DB-AC6B-C0FCE49A8DCD}"/>
    <dgm:cxn modelId="{D013D512-E365-40A0-A935-D4CA5A7D5D3C}" type="presOf" srcId="{6479DAAB-7C96-4532-8F28-B2DAF8CE9538}" destId="{E54C7A37-65FA-4C98-9BD4-56D98744EAB5}" srcOrd="0" destOrd="0" presId="urn:microsoft.com/office/officeart/2005/8/layout/hierarchy2"/>
    <dgm:cxn modelId="{5603E45C-EE45-486E-9966-D2CD7F468E52}" type="presOf" srcId="{8050819E-3B1B-499B-B2DF-D10C63EC3FF6}" destId="{AAF4444E-9E21-4F19-89E5-2497564823DF}" srcOrd="0" destOrd="0" presId="urn:microsoft.com/office/officeart/2005/8/layout/hierarchy2"/>
    <dgm:cxn modelId="{34E7AB2C-7364-4634-8C2D-F4E91F16B776}" type="presParOf" srcId="{53838923-BB89-41A1-84EF-959E21771800}" destId="{595C7F6B-6B01-4F9C-8F0E-79EF8A83C0B4}" srcOrd="0" destOrd="0" presId="urn:microsoft.com/office/officeart/2005/8/layout/hierarchy2"/>
    <dgm:cxn modelId="{388AFEC4-F77D-4746-8CE4-523B0AE6E8C9}" type="presParOf" srcId="{595C7F6B-6B01-4F9C-8F0E-79EF8A83C0B4}" destId="{E54C7A37-65FA-4C98-9BD4-56D98744EAB5}" srcOrd="0" destOrd="0" presId="urn:microsoft.com/office/officeart/2005/8/layout/hierarchy2"/>
    <dgm:cxn modelId="{11113DBB-0A24-4C9E-A120-C6C14799A8D8}" type="presParOf" srcId="{595C7F6B-6B01-4F9C-8F0E-79EF8A83C0B4}" destId="{D27A77D2-F4E3-45AB-A7CB-0044B3B48F8F}" srcOrd="1" destOrd="0" presId="urn:microsoft.com/office/officeart/2005/8/layout/hierarchy2"/>
    <dgm:cxn modelId="{B73180B6-8449-45B9-BCFC-AC1F32907C11}" type="presParOf" srcId="{D27A77D2-F4E3-45AB-A7CB-0044B3B48F8F}" destId="{AAF4444E-9E21-4F19-89E5-2497564823DF}" srcOrd="0" destOrd="0" presId="urn:microsoft.com/office/officeart/2005/8/layout/hierarchy2"/>
    <dgm:cxn modelId="{A7CA9CE6-03E7-42B9-9965-E5FA95464352}" type="presParOf" srcId="{AAF4444E-9E21-4F19-89E5-2497564823DF}" destId="{FE6BFA56-FF6C-4DCB-B39F-5FD860362D01}" srcOrd="0" destOrd="0" presId="urn:microsoft.com/office/officeart/2005/8/layout/hierarchy2"/>
    <dgm:cxn modelId="{B562A3AB-7E61-42C6-ACA9-30D84F5F9799}" type="presParOf" srcId="{D27A77D2-F4E3-45AB-A7CB-0044B3B48F8F}" destId="{EB81D463-F145-47CA-A790-FB8A07433112}" srcOrd="1" destOrd="0" presId="urn:microsoft.com/office/officeart/2005/8/layout/hierarchy2"/>
    <dgm:cxn modelId="{952C114D-8357-4D9C-BE07-8CC8C8D0EE51}" type="presParOf" srcId="{EB81D463-F145-47CA-A790-FB8A07433112}" destId="{D0DD31D7-1EF0-4299-B034-4006CAA26AE8}" srcOrd="0" destOrd="0" presId="urn:microsoft.com/office/officeart/2005/8/layout/hierarchy2"/>
    <dgm:cxn modelId="{0AE5163F-39C7-4C72-82C5-350B61F18E9B}" type="presParOf" srcId="{EB81D463-F145-47CA-A790-FB8A07433112}" destId="{1C08D18E-8E26-4702-82B2-8ED895A65FB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2269B6-B2B1-4720-AAB6-39263FEA4696}" type="doc">
      <dgm:prSet loTypeId="urn:microsoft.com/office/officeart/2005/8/layout/hierarchy2" loCatId="hierarchy" qsTypeId="urn:microsoft.com/office/officeart/2005/8/quickstyle/simple1" qsCatId="simple" csTypeId="urn:microsoft.com/office/officeart/2005/8/colors/accent3_1" csCatId="accent3" phldr="1"/>
      <dgm:spPr/>
      <dgm:t>
        <a:bodyPr/>
        <a:lstStyle/>
        <a:p>
          <a:pPr rtl="1"/>
          <a:endParaRPr lang="fa-IR"/>
        </a:p>
      </dgm:t>
    </dgm:pt>
    <dgm:pt modelId="{65CF5CBF-5F83-4084-8A25-D31CF610CA2E}">
      <dgm:prSet custT="1"/>
      <dgm:spPr/>
      <dgm:t>
        <a:bodyPr/>
        <a:lstStyle/>
        <a:p>
          <a:pPr rtl="1"/>
          <a:r>
            <a:rPr lang="fa-IR" sz="1600" dirty="0" smtClean="0">
              <a:cs typeface="B Koodak" pitchFamily="2" charset="-78"/>
            </a:rPr>
            <a:t>چند نکته</a:t>
          </a:r>
          <a:endParaRPr lang="fa-IR" sz="1600" dirty="0">
            <a:cs typeface="B Koodak" pitchFamily="2" charset="-78"/>
          </a:endParaRPr>
        </a:p>
      </dgm:t>
    </dgm:pt>
    <dgm:pt modelId="{28ECB99F-3ECB-4522-90E9-E7DE78ED5D56}" type="parTrans" cxnId="{87696759-9B59-4FE6-B378-D7F238AF351E}">
      <dgm:prSet/>
      <dgm:spPr/>
      <dgm:t>
        <a:bodyPr/>
        <a:lstStyle/>
        <a:p>
          <a:pPr rtl="1"/>
          <a:endParaRPr lang="fa-IR" sz="1600">
            <a:cs typeface="B Koodak" pitchFamily="2" charset="-78"/>
          </a:endParaRPr>
        </a:p>
      </dgm:t>
    </dgm:pt>
    <dgm:pt modelId="{69917CC4-7B25-40EB-BE7B-34127E6AFFE8}" type="sibTrans" cxnId="{87696759-9B59-4FE6-B378-D7F238AF351E}">
      <dgm:prSet/>
      <dgm:spPr/>
      <dgm:t>
        <a:bodyPr/>
        <a:lstStyle/>
        <a:p>
          <a:pPr rtl="1"/>
          <a:endParaRPr lang="fa-IR" sz="1600">
            <a:cs typeface="B Koodak" pitchFamily="2" charset="-78"/>
          </a:endParaRPr>
        </a:p>
      </dgm:t>
    </dgm:pt>
    <dgm:pt modelId="{7C952993-B067-4EF2-8EC1-AA683B3E3440}">
      <dgm:prSet custT="1"/>
      <dgm:spPr/>
      <dgm:t>
        <a:bodyPr/>
        <a:lstStyle/>
        <a:p>
          <a:pPr rtl="1"/>
          <a:r>
            <a:rPr lang="fa-IR" sz="1600" dirty="0" smtClean="0">
              <a:cs typeface="B Koodak" pitchFamily="2" charset="-78"/>
            </a:rPr>
            <a:t>در قرآن کریم برخی انبیا اولولعزم نام گرفته اند</a:t>
          </a:r>
          <a:endParaRPr lang="fa-IR" sz="1600" dirty="0">
            <a:cs typeface="B Koodak" pitchFamily="2" charset="-78"/>
          </a:endParaRPr>
        </a:p>
      </dgm:t>
    </dgm:pt>
    <dgm:pt modelId="{BDE6E5AF-2881-4AFF-94DF-8ACDF6E233C5}" type="parTrans" cxnId="{D642AAA1-A4B3-4C10-A037-1DAF91A87531}">
      <dgm:prSet custT="1"/>
      <dgm:spPr/>
      <dgm:t>
        <a:bodyPr/>
        <a:lstStyle/>
        <a:p>
          <a:pPr rtl="1"/>
          <a:endParaRPr lang="fa-IR" sz="1600">
            <a:cs typeface="B Koodak" pitchFamily="2" charset="-78"/>
          </a:endParaRPr>
        </a:p>
      </dgm:t>
    </dgm:pt>
    <dgm:pt modelId="{3D3055E2-A03F-4FD2-B876-8E640D9E52A4}" type="sibTrans" cxnId="{D642AAA1-A4B3-4C10-A037-1DAF91A87531}">
      <dgm:prSet/>
      <dgm:spPr/>
      <dgm:t>
        <a:bodyPr/>
        <a:lstStyle/>
        <a:p>
          <a:pPr rtl="1"/>
          <a:endParaRPr lang="fa-IR" sz="1600">
            <a:cs typeface="B Koodak" pitchFamily="2" charset="-78"/>
          </a:endParaRPr>
        </a:p>
      </dgm:t>
    </dgm:pt>
    <dgm:pt modelId="{200A0950-4D0F-41FC-AA2F-AD7BA6EE565E}">
      <dgm:prSet custT="1"/>
      <dgm:spPr/>
      <dgm:t>
        <a:bodyPr/>
        <a:lstStyle/>
        <a:p>
          <a:pPr rtl="1"/>
          <a:r>
            <a:rPr lang="fa-IR" sz="1600" dirty="0" smtClean="0">
              <a:cs typeface="B Koodak" pitchFamily="2" charset="-78"/>
            </a:rPr>
            <a:t>فَاصْبرِ كَمَا صَبرَ أُوْلُواْ الْعَزْمِ مِنَ الرُّسُلِ (احقاف / 35)</a:t>
          </a:r>
          <a:endParaRPr lang="fa-IR" sz="1600" dirty="0">
            <a:cs typeface="B Koodak" pitchFamily="2" charset="-78"/>
          </a:endParaRPr>
        </a:p>
      </dgm:t>
    </dgm:pt>
    <dgm:pt modelId="{11EA9735-A035-4F7B-94BF-ADE6DF37CAF2}" type="parTrans" cxnId="{B0CF3989-2FF9-402C-8569-8EFAB6E45F7B}">
      <dgm:prSet custT="1"/>
      <dgm:spPr/>
      <dgm:t>
        <a:bodyPr/>
        <a:lstStyle/>
        <a:p>
          <a:pPr rtl="1"/>
          <a:endParaRPr lang="fa-IR" sz="1600">
            <a:cs typeface="B Koodak" pitchFamily="2" charset="-78"/>
          </a:endParaRPr>
        </a:p>
      </dgm:t>
    </dgm:pt>
    <dgm:pt modelId="{76E19680-0981-403C-A7F3-336F32DC07E2}" type="sibTrans" cxnId="{B0CF3989-2FF9-402C-8569-8EFAB6E45F7B}">
      <dgm:prSet/>
      <dgm:spPr/>
      <dgm:t>
        <a:bodyPr/>
        <a:lstStyle/>
        <a:p>
          <a:pPr rtl="1"/>
          <a:endParaRPr lang="fa-IR" sz="1600">
            <a:cs typeface="B Koodak" pitchFamily="2" charset="-78"/>
          </a:endParaRPr>
        </a:p>
      </dgm:t>
    </dgm:pt>
    <dgm:pt modelId="{BA6372A6-5FCE-44A0-9D4D-80B9BA82B853}">
      <dgm:prSet custT="1"/>
      <dgm:spPr/>
      <dgm:t>
        <a:bodyPr/>
        <a:lstStyle/>
        <a:p>
          <a:pPr rtl="1"/>
          <a:r>
            <a:rPr lang="fa-IR" sz="1600" dirty="0" smtClean="0">
              <a:cs typeface="B Koodak" pitchFamily="2" charset="-78"/>
            </a:rPr>
            <a:t>ویژگی انبیا اولو العزم</a:t>
          </a:r>
          <a:endParaRPr lang="fa-IR" sz="1600" dirty="0">
            <a:cs typeface="B Koodak" pitchFamily="2" charset="-78"/>
          </a:endParaRPr>
        </a:p>
      </dgm:t>
    </dgm:pt>
    <dgm:pt modelId="{137F511D-3BA5-4233-B3AA-391E69924D37}" type="parTrans" cxnId="{7CBF8DD6-5EEB-43D6-BE3B-7D706C041E02}">
      <dgm:prSet custT="1"/>
      <dgm:spPr/>
      <dgm:t>
        <a:bodyPr/>
        <a:lstStyle/>
        <a:p>
          <a:pPr rtl="1"/>
          <a:endParaRPr lang="fa-IR" sz="1600">
            <a:cs typeface="B Koodak" pitchFamily="2" charset="-78"/>
          </a:endParaRPr>
        </a:p>
      </dgm:t>
    </dgm:pt>
    <dgm:pt modelId="{5DF7C152-0D50-4413-A02E-7A08D5E250BA}" type="sibTrans" cxnId="{7CBF8DD6-5EEB-43D6-BE3B-7D706C041E02}">
      <dgm:prSet/>
      <dgm:spPr/>
      <dgm:t>
        <a:bodyPr/>
        <a:lstStyle/>
        <a:p>
          <a:pPr rtl="1"/>
          <a:endParaRPr lang="fa-IR" sz="1600">
            <a:cs typeface="B Koodak" pitchFamily="2" charset="-78"/>
          </a:endParaRPr>
        </a:p>
      </dgm:t>
    </dgm:pt>
    <dgm:pt modelId="{6A865C44-AD5B-46F1-B282-5CF310F53F6B}">
      <dgm:prSet custT="1"/>
      <dgm:spPr/>
      <dgm:t>
        <a:bodyPr/>
        <a:lstStyle/>
        <a:p>
          <a:pPr rtl="1"/>
          <a:r>
            <a:rPr lang="fa-IR" sz="1600" dirty="0" smtClean="0">
              <a:cs typeface="B Koodak" pitchFamily="2" charset="-78"/>
            </a:rPr>
            <a:t>صبر و استقامت ممتاز</a:t>
          </a:r>
          <a:endParaRPr lang="fa-IR" sz="1600" dirty="0">
            <a:cs typeface="B Koodak" pitchFamily="2" charset="-78"/>
          </a:endParaRPr>
        </a:p>
      </dgm:t>
    </dgm:pt>
    <dgm:pt modelId="{D95CE7DE-E0C6-4D23-8D6A-A45B4B1E8C54}" type="parTrans" cxnId="{CDC0739D-A6EB-4022-ACD0-64F593583AC8}">
      <dgm:prSet custT="1"/>
      <dgm:spPr/>
      <dgm:t>
        <a:bodyPr/>
        <a:lstStyle/>
        <a:p>
          <a:pPr rtl="1"/>
          <a:endParaRPr lang="fa-IR" sz="1600">
            <a:cs typeface="B Koodak" pitchFamily="2" charset="-78"/>
          </a:endParaRPr>
        </a:p>
      </dgm:t>
    </dgm:pt>
    <dgm:pt modelId="{43670ED1-1F33-4F44-9789-7F2FBDBC37AA}" type="sibTrans" cxnId="{CDC0739D-A6EB-4022-ACD0-64F593583AC8}">
      <dgm:prSet/>
      <dgm:spPr/>
      <dgm:t>
        <a:bodyPr/>
        <a:lstStyle/>
        <a:p>
          <a:pPr rtl="1"/>
          <a:endParaRPr lang="fa-IR" sz="1600">
            <a:cs typeface="B Koodak" pitchFamily="2" charset="-78"/>
          </a:endParaRPr>
        </a:p>
      </dgm:t>
    </dgm:pt>
    <dgm:pt modelId="{C13B9F6D-E9ED-4EC4-B9E0-C9406E5A624F}">
      <dgm:prSet custT="1"/>
      <dgm:spPr/>
      <dgm:t>
        <a:bodyPr/>
        <a:lstStyle/>
        <a:p>
          <a:pPr rtl="1"/>
          <a:r>
            <a:rPr lang="fa-IR" sz="1600" dirty="0" smtClean="0">
              <a:cs typeface="B Koodak" pitchFamily="2" charset="-78"/>
            </a:rPr>
            <a:t>داشتن شریعت و کتاب مستقل</a:t>
          </a:r>
          <a:endParaRPr lang="fa-IR" sz="1600" dirty="0">
            <a:cs typeface="B Koodak" pitchFamily="2" charset="-78"/>
          </a:endParaRPr>
        </a:p>
      </dgm:t>
    </dgm:pt>
    <dgm:pt modelId="{C0517FDE-0355-454C-80BE-20C240F0C755}" type="parTrans" cxnId="{BCBFA0E8-77D5-4856-80C4-2279F5067208}">
      <dgm:prSet custT="1"/>
      <dgm:spPr/>
      <dgm:t>
        <a:bodyPr/>
        <a:lstStyle/>
        <a:p>
          <a:pPr rtl="1"/>
          <a:endParaRPr lang="fa-IR" sz="1600">
            <a:cs typeface="B Koodak" pitchFamily="2" charset="-78"/>
          </a:endParaRPr>
        </a:p>
      </dgm:t>
    </dgm:pt>
    <dgm:pt modelId="{C113BAC9-ECC6-4820-9E80-081DB8E3DD06}" type="sibTrans" cxnId="{BCBFA0E8-77D5-4856-80C4-2279F5067208}">
      <dgm:prSet/>
      <dgm:spPr/>
      <dgm:t>
        <a:bodyPr/>
        <a:lstStyle/>
        <a:p>
          <a:pPr rtl="1"/>
          <a:endParaRPr lang="fa-IR" sz="1600">
            <a:cs typeface="B Koodak" pitchFamily="2" charset="-78"/>
          </a:endParaRPr>
        </a:p>
      </dgm:t>
    </dgm:pt>
    <dgm:pt modelId="{E1058815-2DC5-48FF-A920-28A801FD0F35}">
      <dgm:prSet custT="1"/>
      <dgm:spPr/>
      <dgm:t>
        <a:bodyPr/>
        <a:lstStyle/>
        <a:p>
          <a:pPr rtl="1"/>
          <a:r>
            <a:rPr lang="fa-IR" sz="1600" dirty="0" smtClean="0">
              <a:cs typeface="B Koodak" pitchFamily="2" charset="-78"/>
            </a:rPr>
            <a:t>تبعیت سایر انبیا از شریعت ایشان </a:t>
          </a:r>
          <a:endParaRPr lang="fa-IR" sz="1600" dirty="0">
            <a:cs typeface="B Koodak" pitchFamily="2" charset="-78"/>
          </a:endParaRPr>
        </a:p>
      </dgm:t>
    </dgm:pt>
    <dgm:pt modelId="{6DE54E17-4709-4807-B5F6-428BDA7D8986}" type="parTrans" cxnId="{AE138554-DF99-4712-9A06-71451164BF14}">
      <dgm:prSet custT="1"/>
      <dgm:spPr/>
      <dgm:t>
        <a:bodyPr/>
        <a:lstStyle/>
        <a:p>
          <a:pPr rtl="1"/>
          <a:endParaRPr lang="fa-IR" sz="1600">
            <a:cs typeface="B Koodak" pitchFamily="2" charset="-78"/>
          </a:endParaRPr>
        </a:p>
      </dgm:t>
    </dgm:pt>
    <dgm:pt modelId="{A3B64AB5-2AFD-4B58-AB69-26F33650204C}" type="sibTrans" cxnId="{AE138554-DF99-4712-9A06-71451164BF14}">
      <dgm:prSet/>
      <dgm:spPr/>
      <dgm:t>
        <a:bodyPr/>
        <a:lstStyle/>
        <a:p>
          <a:pPr rtl="1"/>
          <a:endParaRPr lang="fa-IR" sz="1600">
            <a:cs typeface="B Koodak" pitchFamily="2" charset="-78"/>
          </a:endParaRPr>
        </a:p>
      </dgm:t>
    </dgm:pt>
    <dgm:pt modelId="{B1E10A8B-73F5-4C64-9F05-485F15EF67E2}">
      <dgm:prSet custT="1"/>
      <dgm:spPr/>
      <dgm:t>
        <a:bodyPr/>
        <a:lstStyle/>
        <a:p>
          <a:pPr rtl="1"/>
          <a:r>
            <a:rPr lang="fa-IR" sz="1600" dirty="0" smtClean="0">
              <a:cs typeface="B Koodak" pitchFamily="2" charset="-78"/>
            </a:rPr>
            <a:t>روایتی در باب تبیین ویژگی های انبیا اولوالعزم</a:t>
          </a:r>
          <a:endParaRPr lang="fa-IR" sz="1600" dirty="0">
            <a:cs typeface="B Koodak" pitchFamily="2" charset="-78"/>
          </a:endParaRPr>
        </a:p>
      </dgm:t>
    </dgm:pt>
    <dgm:pt modelId="{36D74396-4C11-41E8-B461-EBC2243B7089}" type="parTrans" cxnId="{C9880EE6-E07A-4874-93CE-D21FD0C480C3}">
      <dgm:prSet custT="1"/>
      <dgm:spPr/>
      <dgm:t>
        <a:bodyPr/>
        <a:lstStyle/>
        <a:p>
          <a:pPr rtl="1"/>
          <a:endParaRPr lang="fa-IR" sz="1600">
            <a:cs typeface="B Koodak" pitchFamily="2" charset="-78"/>
          </a:endParaRPr>
        </a:p>
      </dgm:t>
    </dgm:pt>
    <dgm:pt modelId="{60574B6F-8710-41C0-8BC0-05C694433C47}" type="sibTrans" cxnId="{C9880EE6-E07A-4874-93CE-D21FD0C480C3}">
      <dgm:prSet/>
      <dgm:spPr/>
      <dgm:t>
        <a:bodyPr/>
        <a:lstStyle/>
        <a:p>
          <a:pPr rtl="1"/>
          <a:endParaRPr lang="fa-IR" sz="1600">
            <a:cs typeface="B Koodak" pitchFamily="2" charset="-78"/>
          </a:endParaRPr>
        </a:p>
      </dgm:t>
    </dgm:pt>
    <dgm:pt modelId="{05F7876E-4154-4905-B3E5-C40852EE30E9}">
      <dgm:prSet custT="1"/>
      <dgm:spPr/>
      <dgm:t>
        <a:bodyPr/>
        <a:lstStyle/>
        <a:p>
          <a:pPr rtl="1"/>
          <a:r>
            <a:rPr lang="fa-IR" sz="1600" dirty="0" smtClean="0">
              <a:cs typeface="B Koodak" pitchFamily="2" charset="-78"/>
            </a:rPr>
            <a:t>عَنْ عُثْمَانَ بْنِ عِيسَى عَنْ سَمَاعَةَ بْنِ مِهْرَانَ قَالَ: قُلْتُ لِأَبِي عَبْدِ اللَّهِ ع قَوْلَ اللَّهِ عَزَّ وَ جَلَّ- فَاصْبِرْ كَما صَبَرَ أُولُوا الْعَزْمِ مِنَ الرُّسُلِ‏ فَقَالَ نُوحٌ وَ إِبْرَاهِيمُ وَ مُوسَى وَ عِيسَى وَ مُحَمَّدٌ ص قُلْتُ كَيْفَ صَارُوا أُولِي الْعَزْمِ قَالَ لِأَنَّ نُوحاً بُعِثَ بِكِتَابٍ وَ شَرِيعَةٍ وَ كُلُّ مَنْ جَاءَ بَعْدَ نُوحٍ أَخَذَ بِكِتَابِ نُوحٍ وَ شَرِيعَتِهِ وَ مِنْهَاجِهِ حَتَّى جَاءَ إِبْرَاهِيمُ ع بِالصُّحُفِ وَ بِعَزِيمَةِ تَرْكِ‏ كِتَابِ‏ نُوحٍ لَا كُفْراً بِهِ فَكُلُّ نَبِيٍّ جَاءَ بَعْدَ إِبْرَاهِيمَ ع أَخَذَ بِشَرِيعَةِ إِبْرَاهِيمَ وَ مِنْهَاجِهِ وَ بِالصُّحُفِ حَتَّى جَاءَ مُوسَى بِالتَّوْرَاةِ وَ شَرِيعَتِهِ وَ مِنْهَاجِهِ وَ بِعَزِيمَةِ تَرْكِ الصُّحُفِ وَ كُلُّ نَبِيٍّ جَاءَ بَعْدَ مُوسَى ع أَخَذَ بِالتَّوْرَاةِ وَ شَرِيعَتِهِ وَ مِنْهَاجِهِ حَتَّى جَاءَ الْمَسِيحُ ع بِالْإِنْجِيلِ وَ بِعَزِيمَةِ تَرْكِ شَرِيعَةِ مُوسَى وَ مِنْهَاجِهِ فَكُلُّ نَبِيٍّ جَاءَ بَعْدَ الْمَسِيحِ أَخَذَ بِشَرِيعَتِهِ وَ مِنْهَاجِهِ حَتَّى جَاءَ مُحَمَّدٌ ص فَجَاءَ بِالْقُرْآنِ وَ بِشَرِيعَتِهِ وَ مِنْهَاجِهِ فَحَلَالُهُ حَلَالٌ إِلَى‏ یوْمِ الْقِيَامَةِ وَ حَرَامُهُ حَرَامٌ إِلَى يَوْمِ الْقِيَامَةِ فَهَؤُلَاءِ أُولُوا الْعَزْمِ مِنَ الرُّسُلِ‏ ع. (کافی / 2 17)</a:t>
          </a:r>
          <a:endParaRPr lang="fa-IR" sz="1600" dirty="0">
            <a:cs typeface="B Koodak" pitchFamily="2" charset="-78"/>
          </a:endParaRPr>
        </a:p>
      </dgm:t>
    </dgm:pt>
    <dgm:pt modelId="{EB863A41-3DBE-4496-8BA0-933AB840E787}" type="parTrans" cxnId="{B69682AD-F5D9-4BAA-8A3C-BB54892B1BEE}">
      <dgm:prSet custT="1"/>
      <dgm:spPr/>
      <dgm:t>
        <a:bodyPr/>
        <a:lstStyle/>
        <a:p>
          <a:pPr rtl="1"/>
          <a:endParaRPr lang="fa-IR" sz="1600">
            <a:cs typeface="B Koodak" pitchFamily="2" charset="-78"/>
          </a:endParaRPr>
        </a:p>
      </dgm:t>
    </dgm:pt>
    <dgm:pt modelId="{3AA0D821-35C9-49C9-932A-0629E2B53512}" type="sibTrans" cxnId="{B69682AD-F5D9-4BAA-8A3C-BB54892B1BEE}">
      <dgm:prSet/>
      <dgm:spPr/>
      <dgm:t>
        <a:bodyPr/>
        <a:lstStyle/>
        <a:p>
          <a:pPr rtl="1"/>
          <a:endParaRPr lang="fa-IR" sz="1600">
            <a:cs typeface="B Koodak" pitchFamily="2" charset="-78"/>
          </a:endParaRPr>
        </a:p>
      </dgm:t>
    </dgm:pt>
    <dgm:pt modelId="{27609B30-1B0F-4F81-A3C4-71E66B376E05}" type="pres">
      <dgm:prSet presAssocID="{072269B6-B2B1-4720-AAB6-39263FEA4696}" presName="diagram" presStyleCnt="0">
        <dgm:presLayoutVars>
          <dgm:chPref val="1"/>
          <dgm:dir val="rev"/>
          <dgm:animOne val="branch"/>
          <dgm:animLvl val="lvl"/>
          <dgm:resizeHandles val="exact"/>
        </dgm:presLayoutVars>
      </dgm:prSet>
      <dgm:spPr/>
      <dgm:t>
        <a:bodyPr/>
        <a:lstStyle/>
        <a:p>
          <a:pPr rtl="1"/>
          <a:endParaRPr lang="fa-IR"/>
        </a:p>
      </dgm:t>
    </dgm:pt>
    <dgm:pt modelId="{9168BCC2-45BF-458D-A306-CEA8BE904372}" type="pres">
      <dgm:prSet presAssocID="{65CF5CBF-5F83-4084-8A25-D31CF610CA2E}" presName="root1" presStyleCnt="0"/>
      <dgm:spPr/>
    </dgm:pt>
    <dgm:pt modelId="{CE5AFC4E-58E2-456C-A2F4-826E911988AB}" type="pres">
      <dgm:prSet presAssocID="{65CF5CBF-5F83-4084-8A25-D31CF610CA2E}" presName="LevelOneTextNode" presStyleLbl="node0" presStyleIdx="0" presStyleCnt="1" custScaleX="39318" custScaleY="87662">
        <dgm:presLayoutVars>
          <dgm:chPref val="3"/>
        </dgm:presLayoutVars>
      </dgm:prSet>
      <dgm:spPr/>
      <dgm:t>
        <a:bodyPr/>
        <a:lstStyle/>
        <a:p>
          <a:pPr rtl="1"/>
          <a:endParaRPr lang="fa-IR"/>
        </a:p>
      </dgm:t>
    </dgm:pt>
    <dgm:pt modelId="{57FA6E3E-8721-4CD1-BFE8-E9D3C5CEAAB9}" type="pres">
      <dgm:prSet presAssocID="{65CF5CBF-5F83-4084-8A25-D31CF610CA2E}" presName="level2hierChild" presStyleCnt="0"/>
      <dgm:spPr/>
    </dgm:pt>
    <dgm:pt modelId="{5462C031-D5D3-4397-ABDE-5103A04B1AE8}" type="pres">
      <dgm:prSet presAssocID="{BDE6E5AF-2881-4AFF-94DF-8ACDF6E233C5}" presName="conn2-1" presStyleLbl="parChTrans1D2" presStyleIdx="0" presStyleCnt="3"/>
      <dgm:spPr/>
      <dgm:t>
        <a:bodyPr/>
        <a:lstStyle/>
        <a:p>
          <a:pPr rtl="1"/>
          <a:endParaRPr lang="fa-IR"/>
        </a:p>
      </dgm:t>
    </dgm:pt>
    <dgm:pt modelId="{F10DDBAC-FEF0-438F-94C8-B35402159861}" type="pres">
      <dgm:prSet presAssocID="{BDE6E5AF-2881-4AFF-94DF-8ACDF6E233C5}" presName="connTx" presStyleLbl="parChTrans1D2" presStyleIdx="0" presStyleCnt="3"/>
      <dgm:spPr/>
      <dgm:t>
        <a:bodyPr/>
        <a:lstStyle/>
        <a:p>
          <a:pPr rtl="1"/>
          <a:endParaRPr lang="fa-IR"/>
        </a:p>
      </dgm:t>
    </dgm:pt>
    <dgm:pt modelId="{4D87D17B-D573-4ABE-AB5B-823408989F39}" type="pres">
      <dgm:prSet presAssocID="{7C952993-B067-4EF2-8EC1-AA683B3E3440}" presName="root2" presStyleCnt="0"/>
      <dgm:spPr/>
    </dgm:pt>
    <dgm:pt modelId="{965CFCC2-161E-4FBD-99FB-A5CF429584C9}" type="pres">
      <dgm:prSet presAssocID="{7C952993-B067-4EF2-8EC1-AA683B3E3440}" presName="LevelTwoTextNode" presStyleLbl="node2" presStyleIdx="0" presStyleCnt="3" custScaleX="104636" custScaleY="74000">
        <dgm:presLayoutVars>
          <dgm:chPref val="3"/>
        </dgm:presLayoutVars>
      </dgm:prSet>
      <dgm:spPr/>
      <dgm:t>
        <a:bodyPr/>
        <a:lstStyle/>
        <a:p>
          <a:pPr rtl="1"/>
          <a:endParaRPr lang="fa-IR"/>
        </a:p>
      </dgm:t>
    </dgm:pt>
    <dgm:pt modelId="{507088A1-4014-42A7-A00B-33019613A80B}" type="pres">
      <dgm:prSet presAssocID="{7C952993-B067-4EF2-8EC1-AA683B3E3440}" presName="level3hierChild" presStyleCnt="0"/>
      <dgm:spPr/>
    </dgm:pt>
    <dgm:pt modelId="{48DE25BC-78E0-4B3B-A5BB-B9CAEB5D1A7E}" type="pres">
      <dgm:prSet presAssocID="{11EA9735-A035-4F7B-94BF-ADE6DF37CAF2}" presName="conn2-1" presStyleLbl="parChTrans1D3" presStyleIdx="0" presStyleCnt="5"/>
      <dgm:spPr/>
      <dgm:t>
        <a:bodyPr/>
        <a:lstStyle/>
        <a:p>
          <a:pPr rtl="1"/>
          <a:endParaRPr lang="fa-IR"/>
        </a:p>
      </dgm:t>
    </dgm:pt>
    <dgm:pt modelId="{BE77BC5A-7E23-4DEC-A147-C0EC2ABC603C}" type="pres">
      <dgm:prSet presAssocID="{11EA9735-A035-4F7B-94BF-ADE6DF37CAF2}" presName="connTx" presStyleLbl="parChTrans1D3" presStyleIdx="0" presStyleCnt="5"/>
      <dgm:spPr/>
      <dgm:t>
        <a:bodyPr/>
        <a:lstStyle/>
        <a:p>
          <a:pPr rtl="1"/>
          <a:endParaRPr lang="fa-IR"/>
        </a:p>
      </dgm:t>
    </dgm:pt>
    <dgm:pt modelId="{CB1EDDEF-61EF-47B8-8CBA-49CCE6BA6D41}" type="pres">
      <dgm:prSet presAssocID="{200A0950-4D0F-41FC-AA2F-AD7BA6EE565E}" presName="root2" presStyleCnt="0"/>
      <dgm:spPr/>
    </dgm:pt>
    <dgm:pt modelId="{C443B875-3CB2-4622-A668-FED8EC473489}" type="pres">
      <dgm:prSet presAssocID="{200A0950-4D0F-41FC-AA2F-AD7BA6EE565E}" presName="LevelTwoTextNode" presStyleLbl="node3" presStyleIdx="0" presStyleCnt="5" custScaleX="256424" custScaleY="42280">
        <dgm:presLayoutVars>
          <dgm:chPref val="3"/>
        </dgm:presLayoutVars>
      </dgm:prSet>
      <dgm:spPr/>
      <dgm:t>
        <a:bodyPr/>
        <a:lstStyle/>
        <a:p>
          <a:pPr rtl="1"/>
          <a:endParaRPr lang="fa-IR"/>
        </a:p>
      </dgm:t>
    </dgm:pt>
    <dgm:pt modelId="{E745C7EB-983C-4A6E-ADE8-C1148051486C}" type="pres">
      <dgm:prSet presAssocID="{200A0950-4D0F-41FC-AA2F-AD7BA6EE565E}" presName="level3hierChild" presStyleCnt="0"/>
      <dgm:spPr/>
    </dgm:pt>
    <dgm:pt modelId="{D2F526DD-FC8E-4B66-8AC8-6C035B516CD4}" type="pres">
      <dgm:prSet presAssocID="{137F511D-3BA5-4233-B3AA-391E69924D37}" presName="conn2-1" presStyleLbl="parChTrans1D2" presStyleIdx="1" presStyleCnt="3"/>
      <dgm:spPr/>
      <dgm:t>
        <a:bodyPr/>
        <a:lstStyle/>
        <a:p>
          <a:pPr rtl="1"/>
          <a:endParaRPr lang="fa-IR"/>
        </a:p>
      </dgm:t>
    </dgm:pt>
    <dgm:pt modelId="{59F7EA15-CB26-444A-B5B5-DCDC0453FBE3}" type="pres">
      <dgm:prSet presAssocID="{137F511D-3BA5-4233-B3AA-391E69924D37}" presName="connTx" presStyleLbl="parChTrans1D2" presStyleIdx="1" presStyleCnt="3"/>
      <dgm:spPr/>
      <dgm:t>
        <a:bodyPr/>
        <a:lstStyle/>
        <a:p>
          <a:pPr rtl="1"/>
          <a:endParaRPr lang="fa-IR"/>
        </a:p>
      </dgm:t>
    </dgm:pt>
    <dgm:pt modelId="{1F568149-11FD-4A56-88AC-C94011BC2C9A}" type="pres">
      <dgm:prSet presAssocID="{BA6372A6-5FCE-44A0-9D4D-80B9BA82B853}" presName="root2" presStyleCnt="0"/>
      <dgm:spPr/>
    </dgm:pt>
    <dgm:pt modelId="{89EA9D4E-F342-49E9-B31E-29735FDA0AFB}" type="pres">
      <dgm:prSet presAssocID="{BA6372A6-5FCE-44A0-9D4D-80B9BA82B853}" presName="LevelTwoTextNode" presStyleLbl="node2" presStyleIdx="1" presStyleCnt="3" custScaleX="134953" custScaleY="50508">
        <dgm:presLayoutVars>
          <dgm:chPref val="3"/>
        </dgm:presLayoutVars>
      </dgm:prSet>
      <dgm:spPr/>
      <dgm:t>
        <a:bodyPr/>
        <a:lstStyle/>
        <a:p>
          <a:pPr rtl="1"/>
          <a:endParaRPr lang="fa-IR"/>
        </a:p>
      </dgm:t>
    </dgm:pt>
    <dgm:pt modelId="{803A8B63-DECE-41F8-BD16-EEE178060012}" type="pres">
      <dgm:prSet presAssocID="{BA6372A6-5FCE-44A0-9D4D-80B9BA82B853}" presName="level3hierChild" presStyleCnt="0"/>
      <dgm:spPr/>
    </dgm:pt>
    <dgm:pt modelId="{3EAF9EE9-CE6F-41D8-A554-DE3888ABBD89}" type="pres">
      <dgm:prSet presAssocID="{D95CE7DE-E0C6-4D23-8D6A-A45B4B1E8C54}" presName="conn2-1" presStyleLbl="parChTrans1D3" presStyleIdx="1" presStyleCnt="5"/>
      <dgm:spPr/>
      <dgm:t>
        <a:bodyPr/>
        <a:lstStyle/>
        <a:p>
          <a:pPr rtl="1"/>
          <a:endParaRPr lang="fa-IR"/>
        </a:p>
      </dgm:t>
    </dgm:pt>
    <dgm:pt modelId="{6E1B19CE-8210-4A1F-9847-15D0ED0EBDDD}" type="pres">
      <dgm:prSet presAssocID="{D95CE7DE-E0C6-4D23-8D6A-A45B4B1E8C54}" presName="connTx" presStyleLbl="parChTrans1D3" presStyleIdx="1" presStyleCnt="5"/>
      <dgm:spPr/>
      <dgm:t>
        <a:bodyPr/>
        <a:lstStyle/>
        <a:p>
          <a:pPr rtl="1"/>
          <a:endParaRPr lang="fa-IR"/>
        </a:p>
      </dgm:t>
    </dgm:pt>
    <dgm:pt modelId="{0E769B25-A11C-4AA9-967A-C0EEECC7A745}" type="pres">
      <dgm:prSet presAssocID="{6A865C44-AD5B-46F1-B282-5CF310F53F6B}" presName="root2" presStyleCnt="0"/>
      <dgm:spPr/>
    </dgm:pt>
    <dgm:pt modelId="{28B44450-3FA8-4F75-9995-78AE7F11E0DA}" type="pres">
      <dgm:prSet presAssocID="{6A865C44-AD5B-46F1-B282-5CF310F53F6B}" presName="LevelTwoTextNode" presStyleLbl="node3" presStyleIdx="1" presStyleCnt="5" custScaleX="155598" custScaleY="40239">
        <dgm:presLayoutVars>
          <dgm:chPref val="3"/>
        </dgm:presLayoutVars>
      </dgm:prSet>
      <dgm:spPr/>
      <dgm:t>
        <a:bodyPr/>
        <a:lstStyle/>
        <a:p>
          <a:pPr rtl="1"/>
          <a:endParaRPr lang="fa-IR"/>
        </a:p>
      </dgm:t>
    </dgm:pt>
    <dgm:pt modelId="{1F867DD3-AF9A-4866-A0D0-74594B2614C8}" type="pres">
      <dgm:prSet presAssocID="{6A865C44-AD5B-46F1-B282-5CF310F53F6B}" presName="level3hierChild" presStyleCnt="0"/>
      <dgm:spPr/>
    </dgm:pt>
    <dgm:pt modelId="{F384C87C-DA88-4E00-B5EB-4BAD382CB9DB}" type="pres">
      <dgm:prSet presAssocID="{C0517FDE-0355-454C-80BE-20C240F0C755}" presName="conn2-1" presStyleLbl="parChTrans1D3" presStyleIdx="2" presStyleCnt="5"/>
      <dgm:spPr/>
      <dgm:t>
        <a:bodyPr/>
        <a:lstStyle/>
        <a:p>
          <a:pPr rtl="1"/>
          <a:endParaRPr lang="fa-IR"/>
        </a:p>
      </dgm:t>
    </dgm:pt>
    <dgm:pt modelId="{0FA7836A-DFB7-4C01-AF2B-9F6AD472EDF7}" type="pres">
      <dgm:prSet presAssocID="{C0517FDE-0355-454C-80BE-20C240F0C755}" presName="connTx" presStyleLbl="parChTrans1D3" presStyleIdx="2" presStyleCnt="5"/>
      <dgm:spPr/>
      <dgm:t>
        <a:bodyPr/>
        <a:lstStyle/>
        <a:p>
          <a:pPr rtl="1"/>
          <a:endParaRPr lang="fa-IR"/>
        </a:p>
      </dgm:t>
    </dgm:pt>
    <dgm:pt modelId="{0FAB6B08-2FF5-4D17-B9C5-C5D4ECDC7B6D}" type="pres">
      <dgm:prSet presAssocID="{C13B9F6D-E9ED-4EC4-B9E0-C9406E5A624F}" presName="root2" presStyleCnt="0"/>
      <dgm:spPr/>
    </dgm:pt>
    <dgm:pt modelId="{BAAFE928-722D-4FC3-B2A9-BC9D1909973B}" type="pres">
      <dgm:prSet presAssocID="{C13B9F6D-E9ED-4EC4-B9E0-C9406E5A624F}" presName="LevelTwoTextNode" presStyleLbl="node3" presStyleIdx="2" presStyleCnt="5" custScaleX="155598" custScaleY="40239">
        <dgm:presLayoutVars>
          <dgm:chPref val="3"/>
        </dgm:presLayoutVars>
      </dgm:prSet>
      <dgm:spPr/>
      <dgm:t>
        <a:bodyPr/>
        <a:lstStyle/>
        <a:p>
          <a:pPr rtl="1"/>
          <a:endParaRPr lang="fa-IR"/>
        </a:p>
      </dgm:t>
    </dgm:pt>
    <dgm:pt modelId="{783839CB-9508-416B-80DA-2DD71813D70E}" type="pres">
      <dgm:prSet presAssocID="{C13B9F6D-E9ED-4EC4-B9E0-C9406E5A624F}" presName="level3hierChild" presStyleCnt="0"/>
      <dgm:spPr/>
    </dgm:pt>
    <dgm:pt modelId="{3C81E0C6-A4D0-4728-8769-5F27B6180F3C}" type="pres">
      <dgm:prSet presAssocID="{6DE54E17-4709-4807-B5F6-428BDA7D8986}" presName="conn2-1" presStyleLbl="parChTrans1D3" presStyleIdx="3" presStyleCnt="5"/>
      <dgm:spPr/>
      <dgm:t>
        <a:bodyPr/>
        <a:lstStyle/>
        <a:p>
          <a:pPr rtl="1"/>
          <a:endParaRPr lang="fa-IR"/>
        </a:p>
      </dgm:t>
    </dgm:pt>
    <dgm:pt modelId="{25F6153B-7726-43B0-B217-C225778AE293}" type="pres">
      <dgm:prSet presAssocID="{6DE54E17-4709-4807-B5F6-428BDA7D8986}" presName="connTx" presStyleLbl="parChTrans1D3" presStyleIdx="3" presStyleCnt="5"/>
      <dgm:spPr/>
      <dgm:t>
        <a:bodyPr/>
        <a:lstStyle/>
        <a:p>
          <a:pPr rtl="1"/>
          <a:endParaRPr lang="fa-IR"/>
        </a:p>
      </dgm:t>
    </dgm:pt>
    <dgm:pt modelId="{62170FC0-A677-42B2-BBB4-1D91191F39E9}" type="pres">
      <dgm:prSet presAssocID="{E1058815-2DC5-48FF-A920-28A801FD0F35}" presName="root2" presStyleCnt="0"/>
      <dgm:spPr/>
    </dgm:pt>
    <dgm:pt modelId="{CCD9B712-5314-44DE-9B13-CBA9BCC3227D}" type="pres">
      <dgm:prSet presAssocID="{E1058815-2DC5-48FF-A920-28A801FD0F35}" presName="LevelTwoTextNode" presStyleLbl="node3" presStyleIdx="3" presStyleCnt="5" custScaleX="155598" custScaleY="40239">
        <dgm:presLayoutVars>
          <dgm:chPref val="3"/>
        </dgm:presLayoutVars>
      </dgm:prSet>
      <dgm:spPr/>
      <dgm:t>
        <a:bodyPr/>
        <a:lstStyle/>
        <a:p>
          <a:pPr rtl="1"/>
          <a:endParaRPr lang="fa-IR"/>
        </a:p>
      </dgm:t>
    </dgm:pt>
    <dgm:pt modelId="{F715BB83-5373-4CC5-8E19-1F9898A502DA}" type="pres">
      <dgm:prSet presAssocID="{E1058815-2DC5-48FF-A920-28A801FD0F35}" presName="level3hierChild" presStyleCnt="0"/>
      <dgm:spPr/>
    </dgm:pt>
    <dgm:pt modelId="{1D499075-F11A-451F-BD59-13BAA90C6CA4}" type="pres">
      <dgm:prSet presAssocID="{36D74396-4C11-41E8-B461-EBC2243B7089}" presName="conn2-1" presStyleLbl="parChTrans1D2" presStyleIdx="2" presStyleCnt="3"/>
      <dgm:spPr/>
      <dgm:t>
        <a:bodyPr/>
        <a:lstStyle/>
        <a:p>
          <a:pPr rtl="1"/>
          <a:endParaRPr lang="fa-IR"/>
        </a:p>
      </dgm:t>
    </dgm:pt>
    <dgm:pt modelId="{18AF0874-0EE3-402C-A5BD-1070F971AF24}" type="pres">
      <dgm:prSet presAssocID="{36D74396-4C11-41E8-B461-EBC2243B7089}" presName="connTx" presStyleLbl="parChTrans1D2" presStyleIdx="2" presStyleCnt="3"/>
      <dgm:spPr/>
      <dgm:t>
        <a:bodyPr/>
        <a:lstStyle/>
        <a:p>
          <a:pPr rtl="1"/>
          <a:endParaRPr lang="fa-IR"/>
        </a:p>
      </dgm:t>
    </dgm:pt>
    <dgm:pt modelId="{95F68A4B-A9A6-4CB8-A5B4-3935C2D74DF5}" type="pres">
      <dgm:prSet presAssocID="{B1E10A8B-73F5-4C64-9F05-485F15EF67E2}" presName="root2" presStyleCnt="0"/>
      <dgm:spPr/>
    </dgm:pt>
    <dgm:pt modelId="{1D9D71B3-D048-489B-B11F-7F217EB57174}" type="pres">
      <dgm:prSet presAssocID="{B1E10A8B-73F5-4C64-9F05-485F15EF67E2}" presName="LevelTwoTextNode" presStyleLbl="node2" presStyleIdx="2" presStyleCnt="3" custScaleX="54281" custScaleY="221115">
        <dgm:presLayoutVars>
          <dgm:chPref val="3"/>
        </dgm:presLayoutVars>
      </dgm:prSet>
      <dgm:spPr/>
      <dgm:t>
        <a:bodyPr/>
        <a:lstStyle/>
        <a:p>
          <a:pPr rtl="1"/>
          <a:endParaRPr lang="fa-IR"/>
        </a:p>
      </dgm:t>
    </dgm:pt>
    <dgm:pt modelId="{CAECEF80-338D-4912-BCAF-4A1EF21ADEE7}" type="pres">
      <dgm:prSet presAssocID="{B1E10A8B-73F5-4C64-9F05-485F15EF67E2}" presName="level3hierChild" presStyleCnt="0"/>
      <dgm:spPr/>
    </dgm:pt>
    <dgm:pt modelId="{21EE7A3D-796D-4799-A2FF-BC9EE0A2F865}" type="pres">
      <dgm:prSet presAssocID="{EB863A41-3DBE-4496-8BA0-933AB840E787}" presName="conn2-1" presStyleLbl="parChTrans1D3" presStyleIdx="4" presStyleCnt="5"/>
      <dgm:spPr/>
      <dgm:t>
        <a:bodyPr/>
        <a:lstStyle/>
        <a:p>
          <a:pPr rtl="1"/>
          <a:endParaRPr lang="fa-IR"/>
        </a:p>
      </dgm:t>
    </dgm:pt>
    <dgm:pt modelId="{3E82DAF6-A72E-4F90-8D5E-315DA605837A}" type="pres">
      <dgm:prSet presAssocID="{EB863A41-3DBE-4496-8BA0-933AB840E787}" presName="connTx" presStyleLbl="parChTrans1D3" presStyleIdx="4" presStyleCnt="5"/>
      <dgm:spPr/>
      <dgm:t>
        <a:bodyPr/>
        <a:lstStyle/>
        <a:p>
          <a:pPr rtl="1"/>
          <a:endParaRPr lang="fa-IR"/>
        </a:p>
      </dgm:t>
    </dgm:pt>
    <dgm:pt modelId="{2509335E-1687-41AF-B645-7EB1C9724077}" type="pres">
      <dgm:prSet presAssocID="{05F7876E-4154-4905-B3E5-C40852EE30E9}" presName="root2" presStyleCnt="0"/>
      <dgm:spPr/>
    </dgm:pt>
    <dgm:pt modelId="{9FB7A775-F1CF-4704-8ECE-09AB7929E727}" type="pres">
      <dgm:prSet presAssocID="{05F7876E-4154-4905-B3E5-C40852EE30E9}" presName="LevelTwoTextNode" presStyleLbl="node3" presStyleIdx="4" presStyleCnt="5" custScaleX="370418" custScaleY="396433">
        <dgm:presLayoutVars>
          <dgm:chPref val="3"/>
        </dgm:presLayoutVars>
      </dgm:prSet>
      <dgm:spPr/>
      <dgm:t>
        <a:bodyPr/>
        <a:lstStyle/>
        <a:p>
          <a:pPr rtl="1"/>
          <a:endParaRPr lang="fa-IR"/>
        </a:p>
      </dgm:t>
    </dgm:pt>
    <dgm:pt modelId="{50B7CBA1-D345-479A-9E5E-4ECB34344196}" type="pres">
      <dgm:prSet presAssocID="{05F7876E-4154-4905-B3E5-C40852EE30E9}" presName="level3hierChild" presStyleCnt="0"/>
      <dgm:spPr/>
    </dgm:pt>
  </dgm:ptLst>
  <dgm:cxnLst>
    <dgm:cxn modelId="{1736F43A-D8F9-48AF-A72C-1EE0AD69BC34}" type="presOf" srcId="{BDE6E5AF-2881-4AFF-94DF-8ACDF6E233C5}" destId="{F10DDBAC-FEF0-438F-94C8-B35402159861}" srcOrd="1" destOrd="0" presId="urn:microsoft.com/office/officeart/2005/8/layout/hierarchy2"/>
    <dgm:cxn modelId="{DD98A10F-B103-4782-9214-6E1B15A428DA}" type="presOf" srcId="{137F511D-3BA5-4233-B3AA-391E69924D37}" destId="{59F7EA15-CB26-444A-B5B5-DCDC0453FBE3}" srcOrd="1" destOrd="0" presId="urn:microsoft.com/office/officeart/2005/8/layout/hierarchy2"/>
    <dgm:cxn modelId="{BCBFA0E8-77D5-4856-80C4-2279F5067208}" srcId="{BA6372A6-5FCE-44A0-9D4D-80B9BA82B853}" destId="{C13B9F6D-E9ED-4EC4-B9E0-C9406E5A624F}" srcOrd="1" destOrd="0" parTransId="{C0517FDE-0355-454C-80BE-20C240F0C755}" sibTransId="{C113BAC9-ECC6-4820-9E80-081DB8E3DD06}"/>
    <dgm:cxn modelId="{C9F09020-7486-4771-B590-B54FE0B2AF51}" type="presOf" srcId="{D95CE7DE-E0C6-4D23-8D6A-A45B4B1E8C54}" destId="{6E1B19CE-8210-4A1F-9847-15D0ED0EBDDD}" srcOrd="1" destOrd="0" presId="urn:microsoft.com/office/officeart/2005/8/layout/hierarchy2"/>
    <dgm:cxn modelId="{056E75B7-AAD3-4EEE-A360-A0EB9F859CEF}" type="presOf" srcId="{EB863A41-3DBE-4496-8BA0-933AB840E787}" destId="{3E82DAF6-A72E-4F90-8D5E-315DA605837A}" srcOrd="1" destOrd="0" presId="urn:microsoft.com/office/officeart/2005/8/layout/hierarchy2"/>
    <dgm:cxn modelId="{7CBF8DD6-5EEB-43D6-BE3B-7D706C041E02}" srcId="{65CF5CBF-5F83-4084-8A25-D31CF610CA2E}" destId="{BA6372A6-5FCE-44A0-9D4D-80B9BA82B853}" srcOrd="1" destOrd="0" parTransId="{137F511D-3BA5-4233-B3AA-391E69924D37}" sibTransId="{5DF7C152-0D50-4413-A02E-7A08D5E250BA}"/>
    <dgm:cxn modelId="{CDC0739D-A6EB-4022-ACD0-64F593583AC8}" srcId="{BA6372A6-5FCE-44A0-9D4D-80B9BA82B853}" destId="{6A865C44-AD5B-46F1-B282-5CF310F53F6B}" srcOrd="0" destOrd="0" parTransId="{D95CE7DE-E0C6-4D23-8D6A-A45B4B1E8C54}" sibTransId="{43670ED1-1F33-4F44-9789-7F2FBDBC37AA}"/>
    <dgm:cxn modelId="{D642AAA1-A4B3-4C10-A037-1DAF91A87531}" srcId="{65CF5CBF-5F83-4084-8A25-D31CF610CA2E}" destId="{7C952993-B067-4EF2-8EC1-AA683B3E3440}" srcOrd="0" destOrd="0" parTransId="{BDE6E5AF-2881-4AFF-94DF-8ACDF6E233C5}" sibTransId="{3D3055E2-A03F-4FD2-B876-8E640D9E52A4}"/>
    <dgm:cxn modelId="{F97F2A4F-9CD3-460C-9667-8FE9F7661AE2}" type="presOf" srcId="{EB863A41-3DBE-4496-8BA0-933AB840E787}" destId="{21EE7A3D-796D-4799-A2FF-BC9EE0A2F865}" srcOrd="0" destOrd="0" presId="urn:microsoft.com/office/officeart/2005/8/layout/hierarchy2"/>
    <dgm:cxn modelId="{2F5D43A4-5072-41B5-A0C1-C9F81D8A7E62}" type="presOf" srcId="{137F511D-3BA5-4233-B3AA-391E69924D37}" destId="{D2F526DD-FC8E-4B66-8AC8-6C035B516CD4}" srcOrd="0" destOrd="0" presId="urn:microsoft.com/office/officeart/2005/8/layout/hierarchy2"/>
    <dgm:cxn modelId="{B69682AD-F5D9-4BAA-8A3C-BB54892B1BEE}" srcId="{B1E10A8B-73F5-4C64-9F05-485F15EF67E2}" destId="{05F7876E-4154-4905-B3E5-C40852EE30E9}" srcOrd="0" destOrd="0" parTransId="{EB863A41-3DBE-4496-8BA0-933AB840E787}" sibTransId="{3AA0D821-35C9-49C9-932A-0629E2B53512}"/>
    <dgm:cxn modelId="{C9880EE6-E07A-4874-93CE-D21FD0C480C3}" srcId="{65CF5CBF-5F83-4084-8A25-D31CF610CA2E}" destId="{B1E10A8B-73F5-4C64-9F05-485F15EF67E2}" srcOrd="2" destOrd="0" parTransId="{36D74396-4C11-41E8-B461-EBC2243B7089}" sibTransId="{60574B6F-8710-41C0-8BC0-05C694433C47}"/>
    <dgm:cxn modelId="{E50AB8F5-77DF-4CFC-BECC-8FFBCCEFFCB1}" type="presOf" srcId="{6DE54E17-4709-4807-B5F6-428BDA7D8986}" destId="{25F6153B-7726-43B0-B217-C225778AE293}" srcOrd="1" destOrd="0" presId="urn:microsoft.com/office/officeart/2005/8/layout/hierarchy2"/>
    <dgm:cxn modelId="{2202AC10-260C-41DD-A69B-4EAD79682546}" type="presOf" srcId="{200A0950-4D0F-41FC-AA2F-AD7BA6EE565E}" destId="{C443B875-3CB2-4622-A668-FED8EC473489}" srcOrd="0" destOrd="0" presId="urn:microsoft.com/office/officeart/2005/8/layout/hierarchy2"/>
    <dgm:cxn modelId="{B0CF3989-2FF9-402C-8569-8EFAB6E45F7B}" srcId="{7C952993-B067-4EF2-8EC1-AA683B3E3440}" destId="{200A0950-4D0F-41FC-AA2F-AD7BA6EE565E}" srcOrd="0" destOrd="0" parTransId="{11EA9735-A035-4F7B-94BF-ADE6DF37CAF2}" sibTransId="{76E19680-0981-403C-A7F3-336F32DC07E2}"/>
    <dgm:cxn modelId="{1FAD9A95-D3C0-4A91-BAD6-26B6FDD8DE26}" type="presOf" srcId="{C13B9F6D-E9ED-4EC4-B9E0-C9406E5A624F}" destId="{BAAFE928-722D-4FC3-B2A9-BC9D1909973B}" srcOrd="0" destOrd="0" presId="urn:microsoft.com/office/officeart/2005/8/layout/hierarchy2"/>
    <dgm:cxn modelId="{3C917CC6-1A87-4A10-B4EF-8A46D2FDCC6E}" type="presOf" srcId="{072269B6-B2B1-4720-AAB6-39263FEA4696}" destId="{27609B30-1B0F-4F81-A3C4-71E66B376E05}" srcOrd="0" destOrd="0" presId="urn:microsoft.com/office/officeart/2005/8/layout/hierarchy2"/>
    <dgm:cxn modelId="{E4103024-3531-4F82-9086-9CEC7B68656B}" type="presOf" srcId="{7C952993-B067-4EF2-8EC1-AA683B3E3440}" destId="{965CFCC2-161E-4FBD-99FB-A5CF429584C9}" srcOrd="0" destOrd="0" presId="urn:microsoft.com/office/officeart/2005/8/layout/hierarchy2"/>
    <dgm:cxn modelId="{54D4C7DA-EDBC-4858-9D96-65B5A2354498}" type="presOf" srcId="{6DE54E17-4709-4807-B5F6-428BDA7D8986}" destId="{3C81E0C6-A4D0-4728-8769-5F27B6180F3C}" srcOrd="0" destOrd="0" presId="urn:microsoft.com/office/officeart/2005/8/layout/hierarchy2"/>
    <dgm:cxn modelId="{BE0D8146-DA88-4E96-B623-B00893F64B28}" type="presOf" srcId="{65CF5CBF-5F83-4084-8A25-D31CF610CA2E}" destId="{CE5AFC4E-58E2-456C-A2F4-826E911988AB}" srcOrd="0" destOrd="0" presId="urn:microsoft.com/office/officeart/2005/8/layout/hierarchy2"/>
    <dgm:cxn modelId="{4D609D56-24DD-4299-AC03-E28C475AABB4}" type="presOf" srcId="{36D74396-4C11-41E8-B461-EBC2243B7089}" destId="{1D499075-F11A-451F-BD59-13BAA90C6CA4}" srcOrd="0" destOrd="0" presId="urn:microsoft.com/office/officeart/2005/8/layout/hierarchy2"/>
    <dgm:cxn modelId="{86CF28FB-9921-4C38-8481-77D4F9298DE8}" type="presOf" srcId="{BDE6E5AF-2881-4AFF-94DF-8ACDF6E233C5}" destId="{5462C031-D5D3-4397-ABDE-5103A04B1AE8}" srcOrd="0" destOrd="0" presId="urn:microsoft.com/office/officeart/2005/8/layout/hierarchy2"/>
    <dgm:cxn modelId="{C761E9F9-8734-4CEF-A74F-0AA36FFBB774}" type="presOf" srcId="{11EA9735-A035-4F7B-94BF-ADE6DF37CAF2}" destId="{48DE25BC-78E0-4B3B-A5BB-B9CAEB5D1A7E}" srcOrd="0" destOrd="0" presId="urn:microsoft.com/office/officeart/2005/8/layout/hierarchy2"/>
    <dgm:cxn modelId="{AE138554-DF99-4712-9A06-71451164BF14}" srcId="{BA6372A6-5FCE-44A0-9D4D-80B9BA82B853}" destId="{E1058815-2DC5-48FF-A920-28A801FD0F35}" srcOrd="2" destOrd="0" parTransId="{6DE54E17-4709-4807-B5F6-428BDA7D8986}" sibTransId="{A3B64AB5-2AFD-4B58-AB69-26F33650204C}"/>
    <dgm:cxn modelId="{87696759-9B59-4FE6-B378-D7F238AF351E}" srcId="{072269B6-B2B1-4720-AAB6-39263FEA4696}" destId="{65CF5CBF-5F83-4084-8A25-D31CF610CA2E}" srcOrd="0" destOrd="0" parTransId="{28ECB99F-3ECB-4522-90E9-E7DE78ED5D56}" sibTransId="{69917CC4-7B25-40EB-BE7B-34127E6AFFE8}"/>
    <dgm:cxn modelId="{43D7DEB0-E879-4871-B0BE-98811FC51A08}" type="presOf" srcId="{D95CE7DE-E0C6-4D23-8D6A-A45B4B1E8C54}" destId="{3EAF9EE9-CE6F-41D8-A554-DE3888ABBD89}" srcOrd="0" destOrd="0" presId="urn:microsoft.com/office/officeart/2005/8/layout/hierarchy2"/>
    <dgm:cxn modelId="{6DAACA0B-92E2-487B-B29F-7DB3EDD365E4}" type="presOf" srcId="{C0517FDE-0355-454C-80BE-20C240F0C755}" destId="{F384C87C-DA88-4E00-B5EB-4BAD382CB9DB}" srcOrd="0" destOrd="0" presId="urn:microsoft.com/office/officeart/2005/8/layout/hierarchy2"/>
    <dgm:cxn modelId="{383FE1C9-F52C-4704-9163-CD4AD04BFFE1}" type="presOf" srcId="{E1058815-2DC5-48FF-A920-28A801FD0F35}" destId="{CCD9B712-5314-44DE-9B13-CBA9BCC3227D}" srcOrd="0" destOrd="0" presId="urn:microsoft.com/office/officeart/2005/8/layout/hierarchy2"/>
    <dgm:cxn modelId="{97C5ED6A-6220-4483-9951-A7650DFEB726}" type="presOf" srcId="{11EA9735-A035-4F7B-94BF-ADE6DF37CAF2}" destId="{BE77BC5A-7E23-4DEC-A147-C0EC2ABC603C}" srcOrd="1" destOrd="0" presId="urn:microsoft.com/office/officeart/2005/8/layout/hierarchy2"/>
    <dgm:cxn modelId="{402A3C43-AA20-4FCD-9FB5-2684388168C4}" type="presOf" srcId="{6A865C44-AD5B-46F1-B282-5CF310F53F6B}" destId="{28B44450-3FA8-4F75-9995-78AE7F11E0DA}" srcOrd="0" destOrd="0" presId="urn:microsoft.com/office/officeart/2005/8/layout/hierarchy2"/>
    <dgm:cxn modelId="{2B3F8D1D-F877-4719-BC64-FC2A4727621F}" type="presOf" srcId="{36D74396-4C11-41E8-B461-EBC2243B7089}" destId="{18AF0874-0EE3-402C-A5BD-1070F971AF24}" srcOrd="1" destOrd="0" presId="urn:microsoft.com/office/officeart/2005/8/layout/hierarchy2"/>
    <dgm:cxn modelId="{0760BE58-AF03-4324-AFD2-CFAF74B54655}" type="presOf" srcId="{BA6372A6-5FCE-44A0-9D4D-80B9BA82B853}" destId="{89EA9D4E-F342-49E9-B31E-29735FDA0AFB}" srcOrd="0" destOrd="0" presId="urn:microsoft.com/office/officeart/2005/8/layout/hierarchy2"/>
    <dgm:cxn modelId="{1B349E3D-587D-4E0C-90F1-468EA3D1F2C5}" type="presOf" srcId="{05F7876E-4154-4905-B3E5-C40852EE30E9}" destId="{9FB7A775-F1CF-4704-8ECE-09AB7929E727}" srcOrd="0" destOrd="0" presId="urn:microsoft.com/office/officeart/2005/8/layout/hierarchy2"/>
    <dgm:cxn modelId="{CE91D942-B75B-4F41-8C86-3A939DFCFCE4}" type="presOf" srcId="{C0517FDE-0355-454C-80BE-20C240F0C755}" destId="{0FA7836A-DFB7-4C01-AF2B-9F6AD472EDF7}" srcOrd="1" destOrd="0" presId="urn:microsoft.com/office/officeart/2005/8/layout/hierarchy2"/>
    <dgm:cxn modelId="{877AB9A7-75B9-48FB-BF6C-A064A319DC49}" type="presOf" srcId="{B1E10A8B-73F5-4C64-9F05-485F15EF67E2}" destId="{1D9D71B3-D048-489B-B11F-7F217EB57174}" srcOrd="0" destOrd="0" presId="urn:microsoft.com/office/officeart/2005/8/layout/hierarchy2"/>
    <dgm:cxn modelId="{B12028D6-EDC5-48DB-9D29-4341EC36B142}" type="presParOf" srcId="{27609B30-1B0F-4F81-A3C4-71E66B376E05}" destId="{9168BCC2-45BF-458D-A306-CEA8BE904372}" srcOrd="0" destOrd="0" presId="urn:microsoft.com/office/officeart/2005/8/layout/hierarchy2"/>
    <dgm:cxn modelId="{5E586740-7243-45D2-BFD5-24463D3B1C48}" type="presParOf" srcId="{9168BCC2-45BF-458D-A306-CEA8BE904372}" destId="{CE5AFC4E-58E2-456C-A2F4-826E911988AB}" srcOrd="0" destOrd="0" presId="urn:microsoft.com/office/officeart/2005/8/layout/hierarchy2"/>
    <dgm:cxn modelId="{05ED1122-8271-4F6D-8B13-F2C4E6F373F4}" type="presParOf" srcId="{9168BCC2-45BF-458D-A306-CEA8BE904372}" destId="{57FA6E3E-8721-4CD1-BFE8-E9D3C5CEAAB9}" srcOrd="1" destOrd="0" presId="urn:microsoft.com/office/officeart/2005/8/layout/hierarchy2"/>
    <dgm:cxn modelId="{F5ADAF36-79AC-4E9A-BBD0-89ECB3D0ECD5}" type="presParOf" srcId="{57FA6E3E-8721-4CD1-BFE8-E9D3C5CEAAB9}" destId="{5462C031-D5D3-4397-ABDE-5103A04B1AE8}" srcOrd="0" destOrd="0" presId="urn:microsoft.com/office/officeart/2005/8/layout/hierarchy2"/>
    <dgm:cxn modelId="{60B94763-D9D8-4A52-9B18-0628FDCC4561}" type="presParOf" srcId="{5462C031-D5D3-4397-ABDE-5103A04B1AE8}" destId="{F10DDBAC-FEF0-438F-94C8-B35402159861}" srcOrd="0" destOrd="0" presId="urn:microsoft.com/office/officeart/2005/8/layout/hierarchy2"/>
    <dgm:cxn modelId="{4AD71035-7257-4D34-BBBC-24FA4335CB0B}" type="presParOf" srcId="{57FA6E3E-8721-4CD1-BFE8-E9D3C5CEAAB9}" destId="{4D87D17B-D573-4ABE-AB5B-823408989F39}" srcOrd="1" destOrd="0" presId="urn:microsoft.com/office/officeart/2005/8/layout/hierarchy2"/>
    <dgm:cxn modelId="{D7051A85-F647-4DA4-9478-F632302A8A96}" type="presParOf" srcId="{4D87D17B-D573-4ABE-AB5B-823408989F39}" destId="{965CFCC2-161E-4FBD-99FB-A5CF429584C9}" srcOrd="0" destOrd="0" presId="urn:microsoft.com/office/officeart/2005/8/layout/hierarchy2"/>
    <dgm:cxn modelId="{48BCAEE4-919B-4DCD-8898-9F4B9FE0BA21}" type="presParOf" srcId="{4D87D17B-D573-4ABE-AB5B-823408989F39}" destId="{507088A1-4014-42A7-A00B-33019613A80B}" srcOrd="1" destOrd="0" presId="urn:microsoft.com/office/officeart/2005/8/layout/hierarchy2"/>
    <dgm:cxn modelId="{50B3993B-86DC-4BBF-BEC7-07A2E8FFFD55}" type="presParOf" srcId="{507088A1-4014-42A7-A00B-33019613A80B}" destId="{48DE25BC-78E0-4B3B-A5BB-B9CAEB5D1A7E}" srcOrd="0" destOrd="0" presId="urn:microsoft.com/office/officeart/2005/8/layout/hierarchy2"/>
    <dgm:cxn modelId="{6F970D5F-6B8F-4322-BEB9-5F2F817C5366}" type="presParOf" srcId="{48DE25BC-78E0-4B3B-A5BB-B9CAEB5D1A7E}" destId="{BE77BC5A-7E23-4DEC-A147-C0EC2ABC603C}" srcOrd="0" destOrd="0" presId="urn:microsoft.com/office/officeart/2005/8/layout/hierarchy2"/>
    <dgm:cxn modelId="{806F912F-A9C0-4F72-8C19-D38FDDAF1FB1}" type="presParOf" srcId="{507088A1-4014-42A7-A00B-33019613A80B}" destId="{CB1EDDEF-61EF-47B8-8CBA-49CCE6BA6D41}" srcOrd="1" destOrd="0" presId="urn:microsoft.com/office/officeart/2005/8/layout/hierarchy2"/>
    <dgm:cxn modelId="{F063CFF5-D0B4-47AC-A231-03EEC9AF5C96}" type="presParOf" srcId="{CB1EDDEF-61EF-47B8-8CBA-49CCE6BA6D41}" destId="{C443B875-3CB2-4622-A668-FED8EC473489}" srcOrd="0" destOrd="0" presId="urn:microsoft.com/office/officeart/2005/8/layout/hierarchy2"/>
    <dgm:cxn modelId="{4EBBDE1A-9CD8-486B-A6D8-18BC69E5F39E}" type="presParOf" srcId="{CB1EDDEF-61EF-47B8-8CBA-49CCE6BA6D41}" destId="{E745C7EB-983C-4A6E-ADE8-C1148051486C}" srcOrd="1" destOrd="0" presId="urn:microsoft.com/office/officeart/2005/8/layout/hierarchy2"/>
    <dgm:cxn modelId="{C3633318-4F40-4C87-8D23-1333BE68A0F8}" type="presParOf" srcId="{57FA6E3E-8721-4CD1-BFE8-E9D3C5CEAAB9}" destId="{D2F526DD-FC8E-4B66-8AC8-6C035B516CD4}" srcOrd="2" destOrd="0" presId="urn:microsoft.com/office/officeart/2005/8/layout/hierarchy2"/>
    <dgm:cxn modelId="{2FBE45AC-6E8F-435A-9E3F-F9B11932D7EC}" type="presParOf" srcId="{D2F526DD-FC8E-4B66-8AC8-6C035B516CD4}" destId="{59F7EA15-CB26-444A-B5B5-DCDC0453FBE3}" srcOrd="0" destOrd="0" presId="urn:microsoft.com/office/officeart/2005/8/layout/hierarchy2"/>
    <dgm:cxn modelId="{EB16AED8-5F90-447F-AC0C-0F2A54F6C789}" type="presParOf" srcId="{57FA6E3E-8721-4CD1-BFE8-E9D3C5CEAAB9}" destId="{1F568149-11FD-4A56-88AC-C94011BC2C9A}" srcOrd="3" destOrd="0" presId="urn:microsoft.com/office/officeart/2005/8/layout/hierarchy2"/>
    <dgm:cxn modelId="{0DE7C972-FA8F-4FC0-9A29-A5AF60D45A10}" type="presParOf" srcId="{1F568149-11FD-4A56-88AC-C94011BC2C9A}" destId="{89EA9D4E-F342-49E9-B31E-29735FDA0AFB}" srcOrd="0" destOrd="0" presId="urn:microsoft.com/office/officeart/2005/8/layout/hierarchy2"/>
    <dgm:cxn modelId="{ED06C200-62CF-4836-A309-B02B849976CA}" type="presParOf" srcId="{1F568149-11FD-4A56-88AC-C94011BC2C9A}" destId="{803A8B63-DECE-41F8-BD16-EEE178060012}" srcOrd="1" destOrd="0" presId="urn:microsoft.com/office/officeart/2005/8/layout/hierarchy2"/>
    <dgm:cxn modelId="{E7CF2F18-BC56-491B-8EBC-6776427E551E}" type="presParOf" srcId="{803A8B63-DECE-41F8-BD16-EEE178060012}" destId="{3EAF9EE9-CE6F-41D8-A554-DE3888ABBD89}" srcOrd="0" destOrd="0" presId="urn:microsoft.com/office/officeart/2005/8/layout/hierarchy2"/>
    <dgm:cxn modelId="{19A3B94D-AF51-441B-9A66-53CFEB762176}" type="presParOf" srcId="{3EAF9EE9-CE6F-41D8-A554-DE3888ABBD89}" destId="{6E1B19CE-8210-4A1F-9847-15D0ED0EBDDD}" srcOrd="0" destOrd="0" presId="urn:microsoft.com/office/officeart/2005/8/layout/hierarchy2"/>
    <dgm:cxn modelId="{464F1E09-537E-4ACD-89BB-C39B1F7A5450}" type="presParOf" srcId="{803A8B63-DECE-41F8-BD16-EEE178060012}" destId="{0E769B25-A11C-4AA9-967A-C0EEECC7A745}" srcOrd="1" destOrd="0" presId="urn:microsoft.com/office/officeart/2005/8/layout/hierarchy2"/>
    <dgm:cxn modelId="{8414A11A-AC77-42C6-BB62-614A3C0EF43A}" type="presParOf" srcId="{0E769B25-A11C-4AA9-967A-C0EEECC7A745}" destId="{28B44450-3FA8-4F75-9995-78AE7F11E0DA}" srcOrd="0" destOrd="0" presId="urn:microsoft.com/office/officeart/2005/8/layout/hierarchy2"/>
    <dgm:cxn modelId="{EEA53B0E-650C-439C-BB07-643919EA33F9}" type="presParOf" srcId="{0E769B25-A11C-4AA9-967A-C0EEECC7A745}" destId="{1F867DD3-AF9A-4866-A0D0-74594B2614C8}" srcOrd="1" destOrd="0" presId="urn:microsoft.com/office/officeart/2005/8/layout/hierarchy2"/>
    <dgm:cxn modelId="{1C28277E-7E5D-4D53-B9A0-D14484CE45B1}" type="presParOf" srcId="{803A8B63-DECE-41F8-BD16-EEE178060012}" destId="{F384C87C-DA88-4E00-B5EB-4BAD382CB9DB}" srcOrd="2" destOrd="0" presId="urn:microsoft.com/office/officeart/2005/8/layout/hierarchy2"/>
    <dgm:cxn modelId="{4248CAE0-8D35-42E7-92B3-C91B6A8B714C}" type="presParOf" srcId="{F384C87C-DA88-4E00-B5EB-4BAD382CB9DB}" destId="{0FA7836A-DFB7-4C01-AF2B-9F6AD472EDF7}" srcOrd="0" destOrd="0" presId="urn:microsoft.com/office/officeart/2005/8/layout/hierarchy2"/>
    <dgm:cxn modelId="{C086D931-D74F-4C71-A2E6-9150AC516B56}" type="presParOf" srcId="{803A8B63-DECE-41F8-BD16-EEE178060012}" destId="{0FAB6B08-2FF5-4D17-B9C5-C5D4ECDC7B6D}" srcOrd="3" destOrd="0" presId="urn:microsoft.com/office/officeart/2005/8/layout/hierarchy2"/>
    <dgm:cxn modelId="{B7FEE933-B4C4-4C65-94C0-B6553F18DD51}" type="presParOf" srcId="{0FAB6B08-2FF5-4D17-B9C5-C5D4ECDC7B6D}" destId="{BAAFE928-722D-4FC3-B2A9-BC9D1909973B}" srcOrd="0" destOrd="0" presId="urn:microsoft.com/office/officeart/2005/8/layout/hierarchy2"/>
    <dgm:cxn modelId="{8D5B82CA-0E87-4A3F-8CE1-582DFDB2B388}" type="presParOf" srcId="{0FAB6B08-2FF5-4D17-B9C5-C5D4ECDC7B6D}" destId="{783839CB-9508-416B-80DA-2DD71813D70E}" srcOrd="1" destOrd="0" presId="urn:microsoft.com/office/officeart/2005/8/layout/hierarchy2"/>
    <dgm:cxn modelId="{13B775CC-4CAF-4887-8F9C-9F4D190193D1}" type="presParOf" srcId="{803A8B63-DECE-41F8-BD16-EEE178060012}" destId="{3C81E0C6-A4D0-4728-8769-5F27B6180F3C}" srcOrd="4" destOrd="0" presId="urn:microsoft.com/office/officeart/2005/8/layout/hierarchy2"/>
    <dgm:cxn modelId="{2F40FF3F-A7A2-425C-85F3-222BF208F3C3}" type="presParOf" srcId="{3C81E0C6-A4D0-4728-8769-5F27B6180F3C}" destId="{25F6153B-7726-43B0-B217-C225778AE293}" srcOrd="0" destOrd="0" presId="urn:microsoft.com/office/officeart/2005/8/layout/hierarchy2"/>
    <dgm:cxn modelId="{04ADB53D-8DBA-41F3-8571-15E9771A86BF}" type="presParOf" srcId="{803A8B63-DECE-41F8-BD16-EEE178060012}" destId="{62170FC0-A677-42B2-BBB4-1D91191F39E9}" srcOrd="5" destOrd="0" presId="urn:microsoft.com/office/officeart/2005/8/layout/hierarchy2"/>
    <dgm:cxn modelId="{C8D5C655-1067-4CA0-82F7-C50C349C2430}" type="presParOf" srcId="{62170FC0-A677-42B2-BBB4-1D91191F39E9}" destId="{CCD9B712-5314-44DE-9B13-CBA9BCC3227D}" srcOrd="0" destOrd="0" presId="urn:microsoft.com/office/officeart/2005/8/layout/hierarchy2"/>
    <dgm:cxn modelId="{BB09DB9A-A1DE-42D0-94B9-A9C5F32C089C}" type="presParOf" srcId="{62170FC0-A677-42B2-BBB4-1D91191F39E9}" destId="{F715BB83-5373-4CC5-8E19-1F9898A502DA}" srcOrd="1" destOrd="0" presId="urn:microsoft.com/office/officeart/2005/8/layout/hierarchy2"/>
    <dgm:cxn modelId="{CDDE0BA1-C20A-4A36-ADB2-BF3BC4D234AA}" type="presParOf" srcId="{57FA6E3E-8721-4CD1-BFE8-E9D3C5CEAAB9}" destId="{1D499075-F11A-451F-BD59-13BAA90C6CA4}" srcOrd="4" destOrd="0" presId="urn:microsoft.com/office/officeart/2005/8/layout/hierarchy2"/>
    <dgm:cxn modelId="{48FB0432-6EFE-455C-866A-41E8DB9E06A4}" type="presParOf" srcId="{1D499075-F11A-451F-BD59-13BAA90C6CA4}" destId="{18AF0874-0EE3-402C-A5BD-1070F971AF24}" srcOrd="0" destOrd="0" presId="urn:microsoft.com/office/officeart/2005/8/layout/hierarchy2"/>
    <dgm:cxn modelId="{2015BB78-7DC9-4019-AA17-99507EA24CAF}" type="presParOf" srcId="{57FA6E3E-8721-4CD1-BFE8-E9D3C5CEAAB9}" destId="{95F68A4B-A9A6-4CB8-A5B4-3935C2D74DF5}" srcOrd="5" destOrd="0" presId="urn:microsoft.com/office/officeart/2005/8/layout/hierarchy2"/>
    <dgm:cxn modelId="{DFF2C820-08AF-438E-8C64-46D04DC4A303}" type="presParOf" srcId="{95F68A4B-A9A6-4CB8-A5B4-3935C2D74DF5}" destId="{1D9D71B3-D048-489B-B11F-7F217EB57174}" srcOrd="0" destOrd="0" presId="urn:microsoft.com/office/officeart/2005/8/layout/hierarchy2"/>
    <dgm:cxn modelId="{81BEFF7E-1B6C-42B4-831E-FEC5B6981BA1}" type="presParOf" srcId="{95F68A4B-A9A6-4CB8-A5B4-3935C2D74DF5}" destId="{CAECEF80-338D-4912-BCAF-4A1EF21ADEE7}" srcOrd="1" destOrd="0" presId="urn:microsoft.com/office/officeart/2005/8/layout/hierarchy2"/>
    <dgm:cxn modelId="{2B0630CC-1413-4209-9CFF-D52C6132AB9A}" type="presParOf" srcId="{CAECEF80-338D-4912-BCAF-4A1EF21ADEE7}" destId="{21EE7A3D-796D-4799-A2FF-BC9EE0A2F865}" srcOrd="0" destOrd="0" presId="urn:microsoft.com/office/officeart/2005/8/layout/hierarchy2"/>
    <dgm:cxn modelId="{59B51643-A9E2-4DAD-8AA4-F9FB5EC4CDD5}" type="presParOf" srcId="{21EE7A3D-796D-4799-A2FF-BC9EE0A2F865}" destId="{3E82DAF6-A72E-4F90-8D5E-315DA605837A}" srcOrd="0" destOrd="0" presId="urn:microsoft.com/office/officeart/2005/8/layout/hierarchy2"/>
    <dgm:cxn modelId="{5D247A02-0B98-405F-9F33-BD731665EC0D}" type="presParOf" srcId="{CAECEF80-338D-4912-BCAF-4A1EF21ADEE7}" destId="{2509335E-1687-41AF-B645-7EB1C9724077}" srcOrd="1" destOrd="0" presId="urn:microsoft.com/office/officeart/2005/8/layout/hierarchy2"/>
    <dgm:cxn modelId="{43736568-D904-4AEE-A21A-A9DFF3EC805F}" type="presParOf" srcId="{2509335E-1687-41AF-B645-7EB1C9724077}" destId="{9FB7A775-F1CF-4704-8ECE-09AB7929E727}" srcOrd="0" destOrd="0" presId="urn:microsoft.com/office/officeart/2005/8/layout/hierarchy2"/>
    <dgm:cxn modelId="{7ABECF5A-4235-43E9-BB25-4BDB09AB6A94}" type="presParOf" srcId="{2509335E-1687-41AF-B645-7EB1C9724077}" destId="{50B7CBA1-D345-479A-9E5E-4ECB3434419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C25817-1748-4581-BF30-F8E1FBA41CF6}"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04A41D04-FC65-4C16-A8C1-324636A6FE13}">
      <dgm:prSet custT="1"/>
      <dgm:spPr/>
      <dgm:t>
        <a:bodyPr/>
        <a:lstStyle/>
        <a:p>
          <a:pPr rtl="1"/>
          <a:r>
            <a:rPr lang="fa-IR" sz="1600" dirty="0" smtClean="0">
              <a:cs typeface="B Koodak" pitchFamily="2" charset="-78"/>
            </a:rPr>
            <a:t>چند نکته</a:t>
          </a:r>
          <a:endParaRPr lang="fa-IR" sz="1600" dirty="0">
            <a:cs typeface="B Koodak" pitchFamily="2" charset="-78"/>
          </a:endParaRPr>
        </a:p>
      </dgm:t>
    </dgm:pt>
    <dgm:pt modelId="{536EBD49-4919-4D48-A8E7-32C1C0DE480B}" type="parTrans" cxnId="{6FEC529A-D97B-4410-B603-39543F666BB4}">
      <dgm:prSet/>
      <dgm:spPr/>
      <dgm:t>
        <a:bodyPr/>
        <a:lstStyle/>
        <a:p>
          <a:pPr rtl="1"/>
          <a:endParaRPr lang="fa-IR" sz="1600">
            <a:cs typeface="B Koodak" pitchFamily="2" charset="-78"/>
          </a:endParaRPr>
        </a:p>
      </dgm:t>
    </dgm:pt>
    <dgm:pt modelId="{A8A99F6F-1047-4762-8169-2A5CE76D677A}" type="sibTrans" cxnId="{6FEC529A-D97B-4410-B603-39543F666BB4}">
      <dgm:prSet/>
      <dgm:spPr/>
      <dgm:t>
        <a:bodyPr/>
        <a:lstStyle/>
        <a:p>
          <a:pPr rtl="1"/>
          <a:endParaRPr lang="fa-IR" sz="1600">
            <a:cs typeface="B Koodak" pitchFamily="2" charset="-78"/>
          </a:endParaRPr>
        </a:p>
      </dgm:t>
    </dgm:pt>
    <dgm:pt modelId="{B05D83F1-C8EC-45F5-AFB8-E04DD1A96A90}">
      <dgm:prSet custT="1"/>
      <dgm:spPr/>
      <dgm:t>
        <a:bodyPr/>
        <a:lstStyle/>
        <a:p>
          <a:pPr rtl="1"/>
          <a:r>
            <a:rPr lang="fa-IR" sz="1600" dirty="0" smtClean="0">
              <a:cs typeface="B Koodak" pitchFamily="2" charset="-78"/>
            </a:rPr>
            <a:t>پیامبران یکدیگر را تصدیق کرده و بشارت به آمدن پیامبران                   بعدی نیز می دهند</a:t>
          </a:r>
          <a:endParaRPr lang="fa-IR" sz="1600" dirty="0">
            <a:cs typeface="B Koodak" pitchFamily="2" charset="-78"/>
          </a:endParaRPr>
        </a:p>
      </dgm:t>
    </dgm:pt>
    <dgm:pt modelId="{CF7CEE9A-684E-41E6-9213-3FBE75C6BC1C}" type="parTrans" cxnId="{E8B5B0B5-FD42-4D3E-B448-A1DF0285BC11}">
      <dgm:prSet custT="1"/>
      <dgm:spPr/>
      <dgm:t>
        <a:bodyPr/>
        <a:lstStyle/>
        <a:p>
          <a:pPr rtl="1"/>
          <a:endParaRPr lang="fa-IR" sz="1600">
            <a:cs typeface="B Koodak" pitchFamily="2" charset="-78"/>
          </a:endParaRPr>
        </a:p>
      </dgm:t>
    </dgm:pt>
    <dgm:pt modelId="{D5E366E2-68E4-4730-B425-8B885022EE02}" type="sibTrans" cxnId="{E8B5B0B5-FD42-4D3E-B448-A1DF0285BC11}">
      <dgm:prSet/>
      <dgm:spPr/>
      <dgm:t>
        <a:bodyPr/>
        <a:lstStyle/>
        <a:p>
          <a:pPr rtl="1"/>
          <a:endParaRPr lang="fa-IR" sz="1600">
            <a:cs typeface="B Koodak" pitchFamily="2" charset="-78"/>
          </a:endParaRPr>
        </a:p>
      </dgm:t>
    </dgm:pt>
    <dgm:pt modelId="{E3AA247A-0117-425C-BB78-5360AD24A809}">
      <dgm:prSet custT="1"/>
      <dgm:spPr/>
      <dgm:t>
        <a:bodyPr/>
        <a:lstStyle/>
        <a:p>
          <a:pPr rtl="1"/>
          <a:r>
            <a:rPr lang="fa-IR" sz="1600" dirty="0" smtClean="0">
              <a:cs typeface="B Koodak" pitchFamily="2" charset="-78"/>
            </a:rPr>
            <a:t>وَ إِذْ أَخَذَ اللَّهُ مِيثَاقَ النَّبِيِّنَ لَمَا ءَاتَيْتُكُم مِّن كِتَابٍ وَ حِكْمَةٍ ثُمَّ جَاءَكُمْ رَسُولٌ مُّصَدِّقٌ لِّمَا مَعَكُمْ لَتُؤْمِنُنَّ بِهِ وَ لَتَنصُرُنَّهُ (آل عمران / 81)</a:t>
          </a:r>
          <a:endParaRPr lang="fa-IR" sz="1600" dirty="0">
            <a:cs typeface="B Koodak" pitchFamily="2" charset="-78"/>
          </a:endParaRPr>
        </a:p>
      </dgm:t>
    </dgm:pt>
    <dgm:pt modelId="{FA792989-21B4-48F8-98D7-8994AAC204A3}" type="parTrans" cxnId="{06544C74-101E-4EAA-91EC-BB47F88999D0}">
      <dgm:prSet custT="1"/>
      <dgm:spPr/>
      <dgm:t>
        <a:bodyPr/>
        <a:lstStyle/>
        <a:p>
          <a:pPr rtl="1"/>
          <a:endParaRPr lang="fa-IR" sz="1600">
            <a:cs typeface="B Koodak" pitchFamily="2" charset="-78"/>
          </a:endParaRPr>
        </a:p>
      </dgm:t>
    </dgm:pt>
    <dgm:pt modelId="{A9A720E5-13D4-4F52-B532-23F8310C9989}" type="sibTrans" cxnId="{06544C74-101E-4EAA-91EC-BB47F88999D0}">
      <dgm:prSet/>
      <dgm:spPr/>
      <dgm:t>
        <a:bodyPr/>
        <a:lstStyle/>
        <a:p>
          <a:pPr rtl="1"/>
          <a:endParaRPr lang="fa-IR" sz="1600">
            <a:cs typeface="B Koodak" pitchFamily="2" charset="-78"/>
          </a:endParaRPr>
        </a:p>
      </dgm:t>
    </dgm:pt>
    <dgm:pt modelId="{EA323A14-F5D4-4B46-AB19-BE3404FCBABC}">
      <dgm:prSet custT="1"/>
      <dgm:spPr/>
      <dgm:t>
        <a:bodyPr/>
        <a:lstStyle/>
        <a:p>
          <a:pPr rtl="1"/>
          <a:r>
            <a:rPr lang="fa-IR" sz="1600" dirty="0" smtClean="0">
              <a:cs typeface="B Koodak" pitchFamily="2" charset="-78"/>
            </a:rPr>
            <a:t>پیامبران اجر و مزدی از                         مردم طلب نکرند مگر                              پیامبر اسلام ص ...</a:t>
          </a:r>
          <a:endParaRPr lang="fa-IR" sz="1600" dirty="0">
            <a:cs typeface="B Koodak" pitchFamily="2" charset="-78"/>
          </a:endParaRPr>
        </a:p>
      </dgm:t>
    </dgm:pt>
    <dgm:pt modelId="{9F26A08B-9E38-48FC-9161-5EAE002A09F7}" type="parTrans" cxnId="{434D7849-B0E4-4AD4-BC6E-07AF9B82245E}">
      <dgm:prSet custT="1"/>
      <dgm:spPr/>
      <dgm:t>
        <a:bodyPr/>
        <a:lstStyle/>
        <a:p>
          <a:pPr rtl="1"/>
          <a:endParaRPr lang="fa-IR" sz="1600">
            <a:cs typeface="B Koodak" pitchFamily="2" charset="-78"/>
          </a:endParaRPr>
        </a:p>
      </dgm:t>
    </dgm:pt>
    <dgm:pt modelId="{7D6DE10E-22F4-42F7-BA1D-AF27B309BA72}" type="sibTrans" cxnId="{434D7849-B0E4-4AD4-BC6E-07AF9B82245E}">
      <dgm:prSet/>
      <dgm:spPr/>
      <dgm:t>
        <a:bodyPr/>
        <a:lstStyle/>
        <a:p>
          <a:pPr rtl="1"/>
          <a:endParaRPr lang="fa-IR" sz="1600">
            <a:cs typeface="B Koodak" pitchFamily="2" charset="-78"/>
          </a:endParaRPr>
        </a:p>
      </dgm:t>
    </dgm:pt>
    <dgm:pt modelId="{03234297-F18A-465A-8A71-96223F844D93}">
      <dgm:prSet custT="1"/>
      <dgm:spPr/>
      <dgm:t>
        <a:bodyPr/>
        <a:lstStyle/>
        <a:p>
          <a:pPr rtl="1"/>
          <a:r>
            <a:rPr lang="fa-IR" sz="1600" dirty="0" smtClean="0">
              <a:cs typeface="B Koodak" pitchFamily="2" charset="-78"/>
            </a:rPr>
            <a:t>وَ جَاءَ مِنْ أَقْصَا الْمَدِينَةِ رَجُلٌ يَسْعَى‏ قَالَ يَقَوْمِ اتَّبِعُواْ الْمُرْسَلِينَ / اتَّبِعُواْ مَن لَّا يَسْئلُكمُ‏ْ أَجْرًا وَ هُم مُّهْتَدُونَ(یس / 21) </a:t>
          </a:r>
          <a:endParaRPr lang="fa-IR" sz="1600" dirty="0">
            <a:cs typeface="B Koodak" pitchFamily="2" charset="-78"/>
          </a:endParaRPr>
        </a:p>
      </dgm:t>
    </dgm:pt>
    <dgm:pt modelId="{9EC3F03C-9D58-4CE4-B230-31F3BF85B871}" type="parTrans" cxnId="{46E94582-1681-4432-A4CE-40629DE3D460}">
      <dgm:prSet custT="1"/>
      <dgm:spPr/>
      <dgm:t>
        <a:bodyPr/>
        <a:lstStyle/>
        <a:p>
          <a:pPr rtl="1"/>
          <a:endParaRPr lang="fa-IR" sz="1600">
            <a:cs typeface="B Koodak" pitchFamily="2" charset="-78"/>
          </a:endParaRPr>
        </a:p>
      </dgm:t>
    </dgm:pt>
    <dgm:pt modelId="{03F77A16-28A3-4A9E-AD5D-B4121902C85D}" type="sibTrans" cxnId="{46E94582-1681-4432-A4CE-40629DE3D460}">
      <dgm:prSet/>
      <dgm:spPr/>
      <dgm:t>
        <a:bodyPr/>
        <a:lstStyle/>
        <a:p>
          <a:pPr rtl="1"/>
          <a:endParaRPr lang="fa-IR" sz="1600">
            <a:cs typeface="B Koodak" pitchFamily="2" charset="-78"/>
          </a:endParaRPr>
        </a:p>
      </dgm:t>
    </dgm:pt>
    <dgm:pt modelId="{CC5BC727-9B4B-401C-9514-8B3CA331DDF8}">
      <dgm:prSet custT="1"/>
      <dgm:spPr/>
      <dgm:t>
        <a:bodyPr/>
        <a:lstStyle/>
        <a:p>
          <a:pPr rtl="1"/>
          <a:r>
            <a:rPr lang="fa-IR" sz="1600" dirty="0" smtClean="0">
              <a:cs typeface="B Koodak" pitchFamily="2" charset="-78"/>
            </a:rPr>
            <a:t>قُلْ لا أَسْئَلُكُمْ عَلَيْهِ أَجْراً إِلاَّ الْمَوَدَّةَ فِي الْقُرْبى‏ (شوری / 23)</a:t>
          </a:r>
          <a:endParaRPr lang="fa-IR" sz="1600" dirty="0">
            <a:cs typeface="B Koodak" pitchFamily="2" charset="-78"/>
          </a:endParaRPr>
        </a:p>
      </dgm:t>
    </dgm:pt>
    <dgm:pt modelId="{D41DAC01-7F8E-400E-A8E6-16A99BEC0A04}" type="parTrans" cxnId="{06C2D7DE-701E-4B5E-88B4-437764420492}">
      <dgm:prSet custT="1"/>
      <dgm:spPr/>
      <dgm:t>
        <a:bodyPr/>
        <a:lstStyle/>
        <a:p>
          <a:pPr rtl="1"/>
          <a:endParaRPr lang="fa-IR" sz="1600">
            <a:cs typeface="B Koodak" pitchFamily="2" charset="-78"/>
          </a:endParaRPr>
        </a:p>
      </dgm:t>
    </dgm:pt>
    <dgm:pt modelId="{48378894-A9E3-4F4D-9C81-9950CF058A2C}" type="sibTrans" cxnId="{06C2D7DE-701E-4B5E-88B4-437764420492}">
      <dgm:prSet/>
      <dgm:spPr/>
      <dgm:t>
        <a:bodyPr/>
        <a:lstStyle/>
        <a:p>
          <a:pPr rtl="1"/>
          <a:endParaRPr lang="fa-IR" sz="1600">
            <a:cs typeface="B Koodak" pitchFamily="2" charset="-78"/>
          </a:endParaRPr>
        </a:p>
      </dgm:t>
    </dgm:pt>
    <dgm:pt modelId="{71312DF4-95E1-4A71-BABC-A5246432EB74}">
      <dgm:prSet custT="1"/>
      <dgm:spPr/>
      <dgm:t>
        <a:bodyPr/>
        <a:lstStyle/>
        <a:p>
          <a:pPr rtl="1"/>
          <a:r>
            <a:rPr lang="fa-IR" sz="1600" dirty="0" smtClean="0">
              <a:cs typeface="B Koodak" pitchFamily="2" charset="-78"/>
            </a:rPr>
            <a:t>قُلْ ما سَأَلْتُكُمْ مِنْ أَجْرٍ فَهُوَ لَكُمْ (سبأ / 47)</a:t>
          </a:r>
          <a:endParaRPr lang="fa-IR" sz="1600" dirty="0">
            <a:cs typeface="B Koodak" pitchFamily="2" charset="-78"/>
          </a:endParaRPr>
        </a:p>
      </dgm:t>
    </dgm:pt>
    <dgm:pt modelId="{B0375EBD-965F-4CC9-8B27-F8BE443678C9}" type="parTrans" cxnId="{A23322F3-57FD-4063-96A2-83869AA23E7B}">
      <dgm:prSet custT="1"/>
      <dgm:spPr/>
      <dgm:t>
        <a:bodyPr/>
        <a:lstStyle/>
        <a:p>
          <a:pPr rtl="1"/>
          <a:endParaRPr lang="fa-IR" sz="1600">
            <a:cs typeface="B Koodak" pitchFamily="2" charset="-78"/>
          </a:endParaRPr>
        </a:p>
      </dgm:t>
    </dgm:pt>
    <dgm:pt modelId="{039AD1AB-6E5F-4537-927A-C594F17155A3}" type="sibTrans" cxnId="{A23322F3-57FD-4063-96A2-83869AA23E7B}">
      <dgm:prSet/>
      <dgm:spPr/>
      <dgm:t>
        <a:bodyPr/>
        <a:lstStyle/>
        <a:p>
          <a:pPr rtl="1"/>
          <a:endParaRPr lang="fa-IR" sz="1600">
            <a:cs typeface="B Koodak" pitchFamily="2" charset="-78"/>
          </a:endParaRPr>
        </a:p>
      </dgm:t>
    </dgm:pt>
    <dgm:pt modelId="{E2A32721-B089-4363-99B9-875370BA3801}">
      <dgm:prSet custT="1"/>
      <dgm:spPr/>
      <dgm:t>
        <a:bodyPr/>
        <a:lstStyle/>
        <a:p>
          <a:pPr rtl="1"/>
          <a:r>
            <a:rPr lang="fa-IR" sz="1600" dirty="0" smtClean="0">
              <a:cs typeface="B Koodak" pitchFamily="2" charset="-78"/>
            </a:rPr>
            <a:t>برخی پیامبران بلکه تمام ایشان مناصب دیگری مانند قضاوت و حکومت نیز داشته اند</a:t>
          </a:r>
          <a:endParaRPr lang="fa-IR" sz="1600" dirty="0">
            <a:cs typeface="B Koodak" pitchFamily="2" charset="-78"/>
          </a:endParaRPr>
        </a:p>
      </dgm:t>
    </dgm:pt>
    <dgm:pt modelId="{0C781F9E-3327-4149-96A7-79965CF25C36}" type="parTrans" cxnId="{87DBE4A2-A754-4BD2-8CB8-BDB267D67607}">
      <dgm:prSet custT="1"/>
      <dgm:spPr/>
      <dgm:t>
        <a:bodyPr/>
        <a:lstStyle/>
        <a:p>
          <a:pPr rtl="1"/>
          <a:endParaRPr lang="fa-IR" sz="1600">
            <a:cs typeface="B Koodak" pitchFamily="2" charset="-78"/>
          </a:endParaRPr>
        </a:p>
      </dgm:t>
    </dgm:pt>
    <dgm:pt modelId="{3B410CA8-90BD-415B-BA2A-3A55C81CA06B}" type="sibTrans" cxnId="{87DBE4A2-A754-4BD2-8CB8-BDB267D67607}">
      <dgm:prSet/>
      <dgm:spPr/>
      <dgm:t>
        <a:bodyPr/>
        <a:lstStyle/>
        <a:p>
          <a:pPr rtl="1"/>
          <a:endParaRPr lang="fa-IR" sz="1600">
            <a:cs typeface="B Koodak" pitchFamily="2" charset="-78"/>
          </a:endParaRPr>
        </a:p>
      </dgm:t>
    </dgm:pt>
    <dgm:pt modelId="{B582346D-0CED-456E-BC37-A12B4E4F4C1B}">
      <dgm:prSet custT="1"/>
      <dgm:spPr/>
      <dgm:t>
        <a:bodyPr/>
        <a:lstStyle/>
        <a:p>
          <a:pPr rtl="1"/>
          <a:r>
            <a:rPr lang="fa-IR" sz="1600" dirty="0" smtClean="0">
              <a:cs typeface="B Koodak" pitchFamily="2" charset="-78"/>
            </a:rPr>
            <a:t>يا داوُدُ إِنَّا جَعَلْناكَ خَليفَةً فِي الْأَرْضِ                                                           فَاحْكُمْ بَيْنَ النَّاسِ بِالْحَقِّ (ص / 26)</a:t>
          </a:r>
          <a:endParaRPr lang="fa-IR" sz="1600" dirty="0">
            <a:cs typeface="B Koodak" pitchFamily="2" charset="-78"/>
          </a:endParaRPr>
        </a:p>
      </dgm:t>
    </dgm:pt>
    <dgm:pt modelId="{81B848A8-C4D9-4F18-9060-544C5471ADBB}" type="parTrans" cxnId="{C4A61CB5-115D-4E4A-A3C7-198E74167289}">
      <dgm:prSet custT="1"/>
      <dgm:spPr/>
      <dgm:t>
        <a:bodyPr/>
        <a:lstStyle/>
        <a:p>
          <a:pPr rtl="1"/>
          <a:endParaRPr lang="fa-IR" sz="1600">
            <a:cs typeface="B Koodak" pitchFamily="2" charset="-78"/>
          </a:endParaRPr>
        </a:p>
      </dgm:t>
    </dgm:pt>
    <dgm:pt modelId="{0A366CA0-741A-4E23-93B6-6C83D35E67EC}" type="sibTrans" cxnId="{C4A61CB5-115D-4E4A-A3C7-198E74167289}">
      <dgm:prSet/>
      <dgm:spPr/>
      <dgm:t>
        <a:bodyPr/>
        <a:lstStyle/>
        <a:p>
          <a:pPr rtl="1"/>
          <a:endParaRPr lang="fa-IR" sz="1600">
            <a:cs typeface="B Koodak" pitchFamily="2" charset="-78"/>
          </a:endParaRPr>
        </a:p>
      </dgm:t>
    </dgm:pt>
    <dgm:pt modelId="{21E358AC-10BC-4EB3-A92E-A5092E353567}">
      <dgm:prSet custT="1"/>
      <dgm:spPr/>
      <dgm:t>
        <a:bodyPr/>
        <a:lstStyle/>
        <a:p>
          <a:pPr rtl="1"/>
          <a:r>
            <a:rPr lang="fa-IR" sz="1600" dirty="0" smtClean="0">
              <a:cs typeface="B Koodak" pitchFamily="2" charset="-78"/>
            </a:rPr>
            <a:t>وَ مَا أَرْسَلْنَا مِن رَّسُولٍ إِلَّا لِيُطَاعَ بِإِذْنِ الله (نساء / 64)</a:t>
          </a:r>
          <a:endParaRPr lang="fa-IR" sz="1600" dirty="0">
            <a:cs typeface="B Koodak" pitchFamily="2" charset="-78"/>
          </a:endParaRPr>
        </a:p>
      </dgm:t>
    </dgm:pt>
    <dgm:pt modelId="{52421809-6C5A-4E66-8A73-CE12ED74E5F7}" type="parTrans" cxnId="{5834C292-4DCF-4796-A9B3-51F62D7826C2}">
      <dgm:prSet custT="1"/>
      <dgm:spPr/>
      <dgm:t>
        <a:bodyPr/>
        <a:lstStyle/>
        <a:p>
          <a:pPr rtl="1"/>
          <a:endParaRPr lang="fa-IR" sz="1600">
            <a:cs typeface="B Koodak" pitchFamily="2" charset="-78"/>
          </a:endParaRPr>
        </a:p>
      </dgm:t>
    </dgm:pt>
    <dgm:pt modelId="{ECE44CF6-4850-4E3C-9F47-2A118B3D5033}" type="sibTrans" cxnId="{5834C292-4DCF-4796-A9B3-51F62D7826C2}">
      <dgm:prSet/>
      <dgm:spPr/>
      <dgm:t>
        <a:bodyPr/>
        <a:lstStyle/>
        <a:p>
          <a:pPr rtl="1"/>
          <a:endParaRPr lang="fa-IR" sz="1600">
            <a:cs typeface="B Koodak" pitchFamily="2" charset="-78"/>
          </a:endParaRPr>
        </a:p>
      </dgm:t>
    </dgm:pt>
    <dgm:pt modelId="{B37E30F3-E506-4321-AB72-B1BB74CEE6A2}">
      <dgm:prSet custT="1"/>
      <dgm:spPr/>
      <dgm:t>
        <a:bodyPr/>
        <a:lstStyle/>
        <a:p>
          <a:pPr rtl="1"/>
          <a:r>
            <a:rPr lang="fa-IR" sz="1600" dirty="0" smtClean="0">
              <a:cs typeface="B Koodak" pitchFamily="2" charset="-78"/>
            </a:rPr>
            <a:t>جن مخلوقی مختار و مکلف است که به مومن و کافر نسبت به                   انبیا تقسیم می شود</a:t>
          </a:r>
          <a:endParaRPr lang="fa-IR" sz="1600" dirty="0">
            <a:cs typeface="B Koodak" pitchFamily="2" charset="-78"/>
          </a:endParaRPr>
        </a:p>
      </dgm:t>
    </dgm:pt>
    <dgm:pt modelId="{E1804513-A374-4B70-BE9D-CC370910D078}" type="parTrans" cxnId="{28855849-E913-485A-97EE-4286606AB48C}">
      <dgm:prSet custT="1"/>
      <dgm:spPr/>
      <dgm:t>
        <a:bodyPr/>
        <a:lstStyle/>
        <a:p>
          <a:pPr rtl="1"/>
          <a:endParaRPr lang="fa-IR" sz="1600">
            <a:cs typeface="B Koodak" pitchFamily="2" charset="-78"/>
          </a:endParaRPr>
        </a:p>
      </dgm:t>
    </dgm:pt>
    <dgm:pt modelId="{E672306E-D3E0-416D-A409-5CB54F3436B8}" type="sibTrans" cxnId="{28855849-E913-485A-97EE-4286606AB48C}">
      <dgm:prSet/>
      <dgm:spPr/>
      <dgm:t>
        <a:bodyPr/>
        <a:lstStyle/>
        <a:p>
          <a:pPr rtl="1"/>
          <a:endParaRPr lang="fa-IR" sz="1600">
            <a:cs typeface="B Koodak" pitchFamily="2" charset="-78"/>
          </a:endParaRPr>
        </a:p>
      </dgm:t>
    </dgm:pt>
    <dgm:pt modelId="{C64F3082-0607-4343-9076-2A9639E5578A}">
      <dgm:prSet custT="1"/>
      <dgm:spPr/>
      <dgm:t>
        <a:bodyPr/>
        <a:lstStyle/>
        <a:p>
          <a:pPr rtl="1"/>
          <a:r>
            <a:rPr lang="fa-IR" sz="1600" dirty="0" smtClean="0">
              <a:cs typeface="B Koodak" pitchFamily="2" charset="-78"/>
            </a:rPr>
            <a:t>وَ أَنَّا مِنَّا الْمُسْلِمُونَ وَ مِنَّا الْقاسِطُونَ فَمَنْ أَسْلَمَ فَأُولئِكَ تَحَرَّوْا رَشَداً / وَ أَمَّا الْقاسِطُونَ فَكانُوا لِجَهَنَّمَ حَطَباً (جن / 15)</a:t>
          </a:r>
          <a:endParaRPr lang="fa-IR" sz="1600" dirty="0">
            <a:cs typeface="B Koodak" pitchFamily="2" charset="-78"/>
          </a:endParaRPr>
        </a:p>
      </dgm:t>
    </dgm:pt>
    <dgm:pt modelId="{CD644434-B6B0-47A8-945B-8C4DA74F6500}" type="parTrans" cxnId="{D35E5870-F673-4517-9239-0A05232472A5}">
      <dgm:prSet custT="1"/>
      <dgm:spPr/>
      <dgm:t>
        <a:bodyPr/>
        <a:lstStyle/>
        <a:p>
          <a:pPr rtl="1"/>
          <a:endParaRPr lang="fa-IR" sz="1600">
            <a:cs typeface="B Koodak" pitchFamily="2" charset="-78"/>
          </a:endParaRPr>
        </a:p>
      </dgm:t>
    </dgm:pt>
    <dgm:pt modelId="{A5C1A5E9-C764-4C04-A4D0-743E2700DE62}" type="sibTrans" cxnId="{D35E5870-F673-4517-9239-0A05232472A5}">
      <dgm:prSet/>
      <dgm:spPr/>
      <dgm:t>
        <a:bodyPr/>
        <a:lstStyle/>
        <a:p>
          <a:pPr rtl="1"/>
          <a:endParaRPr lang="fa-IR" sz="1600">
            <a:cs typeface="B Koodak" pitchFamily="2" charset="-78"/>
          </a:endParaRPr>
        </a:p>
      </dgm:t>
    </dgm:pt>
    <dgm:pt modelId="{EC662D63-2AF0-482E-96F2-04593D8D995C}" type="pres">
      <dgm:prSet presAssocID="{29C25817-1748-4581-BF30-F8E1FBA41CF6}" presName="diagram" presStyleCnt="0">
        <dgm:presLayoutVars>
          <dgm:chPref val="1"/>
          <dgm:dir val="rev"/>
          <dgm:animOne val="branch"/>
          <dgm:animLvl val="lvl"/>
          <dgm:resizeHandles val="exact"/>
        </dgm:presLayoutVars>
      </dgm:prSet>
      <dgm:spPr/>
      <dgm:t>
        <a:bodyPr/>
        <a:lstStyle/>
        <a:p>
          <a:pPr rtl="1"/>
          <a:endParaRPr lang="fa-IR"/>
        </a:p>
      </dgm:t>
    </dgm:pt>
    <dgm:pt modelId="{B2F85D0D-6C9F-4660-94D4-432D2FD3AA59}" type="pres">
      <dgm:prSet presAssocID="{04A41D04-FC65-4C16-A8C1-324636A6FE13}" presName="root1" presStyleCnt="0"/>
      <dgm:spPr/>
    </dgm:pt>
    <dgm:pt modelId="{871F34F0-D7AE-4D34-99F8-733855A487F9}" type="pres">
      <dgm:prSet presAssocID="{04A41D04-FC65-4C16-A8C1-324636A6FE13}" presName="LevelOneTextNode" presStyleLbl="node0" presStyleIdx="0" presStyleCnt="1" custScaleX="34359">
        <dgm:presLayoutVars>
          <dgm:chPref val="3"/>
        </dgm:presLayoutVars>
      </dgm:prSet>
      <dgm:spPr/>
      <dgm:t>
        <a:bodyPr/>
        <a:lstStyle/>
        <a:p>
          <a:pPr rtl="1"/>
          <a:endParaRPr lang="fa-IR"/>
        </a:p>
      </dgm:t>
    </dgm:pt>
    <dgm:pt modelId="{688B4E20-19BD-4D3A-B4AB-DCDFB64F322F}" type="pres">
      <dgm:prSet presAssocID="{04A41D04-FC65-4C16-A8C1-324636A6FE13}" presName="level2hierChild" presStyleCnt="0"/>
      <dgm:spPr/>
    </dgm:pt>
    <dgm:pt modelId="{C2A1F0C7-F46D-46CF-88D1-08F103DE83D7}" type="pres">
      <dgm:prSet presAssocID="{CF7CEE9A-684E-41E6-9213-3FBE75C6BC1C}" presName="conn2-1" presStyleLbl="parChTrans1D2" presStyleIdx="0" presStyleCnt="4"/>
      <dgm:spPr/>
      <dgm:t>
        <a:bodyPr/>
        <a:lstStyle/>
        <a:p>
          <a:pPr rtl="1"/>
          <a:endParaRPr lang="fa-IR"/>
        </a:p>
      </dgm:t>
    </dgm:pt>
    <dgm:pt modelId="{A3ADECDA-7388-41FE-8CBB-C7691AFD2595}" type="pres">
      <dgm:prSet presAssocID="{CF7CEE9A-684E-41E6-9213-3FBE75C6BC1C}" presName="connTx" presStyleLbl="parChTrans1D2" presStyleIdx="0" presStyleCnt="4"/>
      <dgm:spPr/>
      <dgm:t>
        <a:bodyPr/>
        <a:lstStyle/>
        <a:p>
          <a:pPr rtl="1"/>
          <a:endParaRPr lang="fa-IR"/>
        </a:p>
      </dgm:t>
    </dgm:pt>
    <dgm:pt modelId="{A8BBA4B2-A368-4937-8B32-CCCA4E95AAEA}" type="pres">
      <dgm:prSet presAssocID="{B05D83F1-C8EC-45F5-AFB8-E04DD1A96A90}" presName="root2" presStyleCnt="0"/>
      <dgm:spPr/>
    </dgm:pt>
    <dgm:pt modelId="{AC3D5BA8-CF4D-4D79-9D3B-B1B32862B79E}" type="pres">
      <dgm:prSet presAssocID="{B05D83F1-C8EC-45F5-AFB8-E04DD1A96A90}" presName="LevelTwoTextNode" presStyleLbl="node2" presStyleIdx="0" presStyleCnt="4" custScaleX="156619" custScaleY="142173">
        <dgm:presLayoutVars>
          <dgm:chPref val="3"/>
        </dgm:presLayoutVars>
      </dgm:prSet>
      <dgm:spPr/>
      <dgm:t>
        <a:bodyPr/>
        <a:lstStyle/>
        <a:p>
          <a:pPr rtl="1"/>
          <a:endParaRPr lang="fa-IR"/>
        </a:p>
      </dgm:t>
    </dgm:pt>
    <dgm:pt modelId="{8B961B9F-69B9-4DDB-BE9E-E99756880C00}" type="pres">
      <dgm:prSet presAssocID="{B05D83F1-C8EC-45F5-AFB8-E04DD1A96A90}" presName="level3hierChild" presStyleCnt="0"/>
      <dgm:spPr/>
    </dgm:pt>
    <dgm:pt modelId="{F1E7EC5A-B399-4FF6-AA87-2915E258E14C}" type="pres">
      <dgm:prSet presAssocID="{FA792989-21B4-48F8-98D7-8994AAC204A3}" presName="conn2-1" presStyleLbl="parChTrans1D3" presStyleIdx="0" presStyleCnt="7"/>
      <dgm:spPr/>
      <dgm:t>
        <a:bodyPr/>
        <a:lstStyle/>
        <a:p>
          <a:pPr rtl="1"/>
          <a:endParaRPr lang="fa-IR"/>
        </a:p>
      </dgm:t>
    </dgm:pt>
    <dgm:pt modelId="{B6781E25-E0E0-4200-A1AF-141B4600F062}" type="pres">
      <dgm:prSet presAssocID="{FA792989-21B4-48F8-98D7-8994AAC204A3}" presName="connTx" presStyleLbl="parChTrans1D3" presStyleIdx="0" presStyleCnt="7"/>
      <dgm:spPr/>
      <dgm:t>
        <a:bodyPr/>
        <a:lstStyle/>
        <a:p>
          <a:pPr rtl="1"/>
          <a:endParaRPr lang="fa-IR"/>
        </a:p>
      </dgm:t>
    </dgm:pt>
    <dgm:pt modelId="{10384DDD-019E-4B93-A535-CAA38418C68C}" type="pres">
      <dgm:prSet presAssocID="{E3AA247A-0117-425C-BB78-5360AD24A809}" presName="root2" presStyleCnt="0"/>
      <dgm:spPr/>
    </dgm:pt>
    <dgm:pt modelId="{5C82DB8D-E644-4289-A892-CB7721F5519F}" type="pres">
      <dgm:prSet presAssocID="{E3AA247A-0117-425C-BB78-5360AD24A809}" presName="LevelTwoTextNode" presStyleLbl="node3" presStyleIdx="0" presStyleCnt="7" custScaleX="309292">
        <dgm:presLayoutVars>
          <dgm:chPref val="3"/>
        </dgm:presLayoutVars>
      </dgm:prSet>
      <dgm:spPr/>
      <dgm:t>
        <a:bodyPr/>
        <a:lstStyle/>
        <a:p>
          <a:pPr rtl="1"/>
          <a:endParaRPr lang="fa-IR"/>
        </a:p>
      </dgm:t>
    </dgm:pt>
    <dgm:pt modelId="{186F78D2-0FC0-4636-8A56-9E18737432DB}" type="pres">
      <dgm:prSet presAssocID="{E3AA247A-0117-425C-BB78-5360AD24A809}" presName="level3hierChild" presStyleCnt="0"/>
      <dgm:spPr/>
    </dgm:pt>
    <dgm:pt modelId="{D08CEAD5-7563-44CC-85EF-214BCFF021C1}" type="pres">
      <dgm:prSet presAssocID="{9F26A08B-9E38-48FC-9161-5EAE002A09F7}" presName="conn2-1" presStyleLbl="parChTrans1D2" presStyleIdx="1" presStyleCnt="4"/>
      <dgm:spPr/>
      <dgm:t>
        <a:bodyPr/>
        <a:lstStyle/>
        <a:p>
          <a:pPr rtl="1"/>
          <a:endParaRPr lang="fa-IR"/>
        </a:p>
      </dgm:t>
    </dgm:pt>
    <dgm:pt modelId="{E891D62C-A73D-458C-AFCA-0E10FF3D1723}" type="pres">
      <dgm:prSet presAssocID="{9F26A08B-9E38-48FC-9161-5EAE002A09F7}" presName="connTx" presStyleLbl="parChTrans1D2" presStyleIdx="1" presStyleCnt="4"/>
      <dgm:spPr/>
      <dgm:t>
        <a:bodyPr/>
        <a:lstStyle/>
        <a:p>
          <a:pPr rtl="1"/>
          <a:endParaRPr lang="fa-IR"/>
        </a:p>
      </dgm:t>
    </dgm:pt>
    <dgm:pt modelId="{E9A5F3ED-8DDF-4852-99D5-715534AD1843}" type="pres">
      <dgm:prSet presAssocID="{EA323A14-F5D4-4B46-AB19-BE3404FCBABC}" presName="root2" presStyleCnt="0"/>
      <dgm:spPr/>
    </dgm:pt>
    <dgm:pt modelId="{F2673C90-6770-4CB1-A0F0-EEC68425B6D4}" type="pres">
      <dgm:prSet presAssocID="{EA323A14-F5D4-4B46-AB19-BE3404FCBABC}" presName="LevelTwoTextNode" presStyleLbl="node2" presStyleIdx="1" presStyleCnt="4" custScaleX="156619" custScaleY="142173">
        <dgm:presLayoutVars>
          <dgm:chPref val="3"/>
        </dgm:presLayoutVars>
      </dgm:prSet>
      <dgm:spPr/>
      <dgm:t>
        <a:bodyPr/>
        <a:lstStyle/>
        <a:p>
          <a:pPr rtl="1"/>
          <a:endParaRPr lang="fa-IR"/>
        </a:p>
      </dgm:t>
    </dgm:pt>
    <dgm:pt modelId="{EB974ADC-DC12-47C9-ADEE-C1DDD6271BBA}" type="pres">
      <dgm:prSet presAssocID="{EA323A14-F5D4-4B46-AB19-BE3404FCBABC}" presName="level3hierChild" presStyleCnt="0"/>
      <dgm:spPr/>
    </dgm:pt>
    <dgm:pt modelId="{DB5F7EFB-7534-4627-94D5-1449F88B2357}" type="pres">
      <dgm:prSet presAssocID="{9EC3F03C-9D58-4CE4-B230-31F3BF85B871}" presName="conn2-1" presStyleLbl="parChTrans1D3" presStyleIdx="1" presStyleCnt="7"/>
      <dgm:spPr/>
      <dgm:t>
        <a:bodyPr/>
        <a:lstStyle/>
        <a:p>
          <a:pPr rtl="1"/>
          <a:endParaRPr lang="fa-IR"/>
        </a:p>
      </dgm:t>
    </dgm:pt>
    <dgm:pt modelId="{DC133970-5F18-40AF-A98A-068DB294CE36}" type="pres">
      <dgm:prSet presAssocID="{9EC3F03C-9D58-4CE4-B230-31F3BF85B871}" presName="connTx" presStyleLbl="parChTrans1D3" presStyleIdx="1" presStyleCnt="7"/>
      <dgm:spPr/>
      <dgm:t>
        <a:bodyPr/>
        <a:lstStyle/>
        <a:p>
          <a:pPr rtl="1"/>
          <a:endParaRPr lang="fa-IR"/>
        </a:p>
      </dgm:t>
    </dgm:pt>
    <dgm:pt modelId="{7CC0FF15-6ABF-4F00-9ABD-C33D7ED97B91}" type="pres">
      <dgm:prSet presAssocID="{03234297-F18A-465A-8A71-96223F844D93}" presName="root2" presStyleCnt="0"/>
      <dgm:spPr/>
    </dgm:pt>
    <dgm:pt modelId="{B1559777-A2AA-40BA-A6D0-EBE5E909EE8D}" type="pres">
      <dgm:prSet presAssocID="{03234297-F18A-465A-8A71-96223F844D93}" presName="LevelTwoTextNode" presStyleLbl="node3" presStyleIdx="1" presStyleCnt="7" custScaleX="309292">
        <dgm:presLayoutVars>
          <dgm:chPref val="3"/>
        </dgm:presLayoutVars>
      </dgm:prSet>
      <dgm:spPr/>
      <dgm:t>
        <a:bodyPr/>
        <a:lstStyle/>
        <a:p>
          <a:pPr rtl="1"/>
          <a:endParaRPr lang="fa-IR"/>
        </a:p>
      </dgm:t>
    </dgm:pt>
    <dgm:pt modelId="{6FF1F159-92D0-40D4-88F4-FEF9DF670B99}" type="pres">
      <dgm:prSet presAssocID="{03234297-F18A-465A-8A71-96223F844D93}" presName="level3hierChild" presStyleCnt="0"/>
      <dgm:spPr/>
    </dgm:pt>
    <dgm:pt modelId="{80302612-7AD4-4E19-A738-1D35E64E5F23}" type="pres">
      <dgm:prSet presAssocID="{D41DAC01-7F8E-400E-A8E6-16A99BEC0A04}" presName="conn2-1" presStyleLbl="parChTrans1D3" presStyleIdx="2" presStyleCnt="7"/>
      <dgm:spPr/>
      <dgm:t>
        <a:bodyPr/>
        <a:lstStyle/>
        <a:p>
          <a:pPr rtl="1"/>
          <a:endParaRPr lang="fa-IR"/>
        </a:p>
      </dgm:t>
    </dgm:pt>
    <dgm:pt modelId="{89B172F2-8AA3-4CBE-A131-1786A4016A64}" type="pres">
      <dgm:prSet presAssocID="{D41DAC01-7F8E-400E-A8E6-16A99BEC0A04}" presName="connTx" presStyleLbl="parChTrans1D3" presStyleIdx="2" presStyleCnt="7"/>
      <dgm:spPr/>
      <dgm:t>
        <a:bodyPr/>
        <a:lstStyle/>
        <a:p>
          <a:pPr rtl="1"/>
          <a:endParaRPr lang="fa-IR"/>
        </a:p>
      </dgm:t>
    </dgm:pt>
    <dgm:pt modelId="{C3A8CD94-C864-4FE1-B564-29497442642D}" type="pres">
      <dgm:prSet presAssocID="{CC5BC727-9B4B-401C-9514-8B3CA331DDF8}" presName="root2" presStyleCnt="0"/>
      <dgm:spPr/>
    </dgm:pt>
    <dgm:pt modelId="{AD1E4ADF-4123-42F3-956E-8F66D4A84F82}" type="pres">
      <dgm:prSet presAssocID="{CC5BC727-9B4B-401C-9514-8B3CA331DDF8}" presName="LevelTwoTextNode" presStyleLbl="node3" presStyleIdx="2" presStyleCnt="7" custScaleX="309292">
        <dgm:presLayoutVars>
          <dgm:chPref val="3"/>
        </dgm:presLayoutVars>
      </dgm:prSet>
      <dgm:spPr/>
      <dgm:t>
        <a:bodyPr/>
        <a:lstStyle/>
        <a:p>
          <a:pPr rtl="1"/>
          <a:endParaRPr lang="fa-IR"/>
        </a:p>
      </dgm:t>
    </dgm:pt>
    <dgm:pt modelId="{5E14E0E9-D103-4B0E-8C7A-F23DA7F2511E}" type="pres">
      <dgm:prSet presAssocID="{CC5BC727-9B4B-401C-9514-8B3CA331DDF8}" presName="level3hierChild" presStyleCnt="0"/>
      <dgm:spPr/>
    </dgm:pt>
    <dgm:pt modelId="{580A8C08-CDAA-4738-8317-F8D98C7C9930}" type="pres">
      <dgm:prSet presAssocID="{B0375EBD-965F-4CC9-8B27-F8BE443678C9}" presName="conn2-1" presStyleLbl="parChTrans1D3" presStyleIdx="3" presStyleCnt="7"/>
      <dgm:spPr/>
      <dgm:t>
        <a:bodyPr/>
        <a:lstStyle/>
        <a:p>
          <a:pPr rtl="1"/>
          <a:endParaRPr lang="fa-IR"/>
        </a:p>
      </dgm:t>
    </dgm:pt>
    <dgm:pt modelId="{50BF8D3E-C11A-4F87-9AF6-69CCB25C6773}" type="pres">
      <dgm:prSet presAssocID="{B0375EBD-965F-4CC9-8B27-F8BE443678C9}" presName="connTx" presStyleLbl="parChTrans1D3" presStyleIdx="3" presStyleCnt="7"/>
      <dgm:spPr/>
      <dgm:t>
        <a:bodyPr/>
        <a:lstStyle/>
        <a:p>
          <a:pPr rtl="1"/>
          <a:endParaRPr lang="fa-IR"/>
        </a:p>
      </dgm:t>
    </dgm:pt>
    <dgm:pt modelId="{B347C656-19FC-4804-BE06-CEDE4773705A}" type="pres">
      <dgm:prSet presAssocID="{71312DF4-95E1-4A71-BABC-A5246432EB74}" presName="root2" presStyleCnt="0"/>
      <dgm:spPr/>
    </dgm:pt>
    <dgm:pt modelId="{76725027-6D3B-4A59-8678-0F85DD770D82}" type="pres">
      <dgm:prSet presAssocID="{71312DF4-95E1-4A71-BABC-A5246432EB74}" presName="LevelTwoTextNode" presStyleLbl="node3" presStyleIdx="3" presStyleCnt="7" custScaleX="309292">
        <dgm:presLayoutVars>
          <dgm:chPref val="3"/>
        </dgm:presLayoutVars>
      </dgm:prSet>
      <dgm:spPr/>
      <dgm:t>
        <a:bodyPr/>
        <a:lstStyle/>
        <a:p>
          <a:pPr rtl="1"/>
          <a:endParaRPr lang="fa-IR"/>
        </a:p>
      </dgm:t>
    </dgm:pt>
    <dgm:pt modelId="{67C40EA0-2819-4B75-B0B1-0252849B205E}" type="pres">
      <dgm:prSet presAssocID="{71312DF4-95E1-4A71-BABC-A5246432EB74}" presName="level3hierChild" presStyleCnt="0"/>
      <dgm:spPr/>
    </dgm:pt>
    <dgm:pt modelId="{947FE667-C5A2-4312-87A8-33E3BD0A84AF}" type="pres">
      <dgm:prSet presAssocID="{0C781F9E-3327-4149-96A7-79965CF25C36}" presName="conn2-1" presStyleLbl="parChTrans1D2" presStyleIdx="2" presStyleCnt="4"/>
      <dgm:spPr/>
      <dgm:t>
        <a:bodyPr/>
        <a:lstStyle/>
        <a:p>
          <a:pPr rtl="1"/>
          <a:endParaRPr lang="fa-IR"/>
        </a:p>
      </dgm:t>
    </dgm:pt>
    <dgm:pt modelId="{458A3272-718F-48EF-B402-20A39C775626}" type="pres">
      <dgm:prSet presAssocID="{0C781F9E-3327-4149-96A7-79965CF25C36}" presName="connTx" presStyleLbl="parChTrans1D2" presStyleIdx="2" presStyleCnt="4"/>
      <dgm:spPr/>
      <dgm:t>
        <a:bodyPr/>
        <a:lstStyle/>
        <a:p>
          <a:pPr rtl="1"/>
          <a:endParaRPr lang="fa-IR"/>
        </a:p>
      </dgm:t>
    </dgm:pt>
    <dgm:pt modelId="{7AF49E1D-CA72-4107-8156-95AE16AA64AA}" type="pres">
      <dgm:prSet presAssocID="{E2A32721-B089-4363-99B9-875370BA3801}" presName="root2" presStyleCnt="0"/>
      <dgm:spPr/>
    </dgm:pt>
    <dgm:pt modelId="{7F516DE4-BF82-4AA3-84D6-9A9203F90207}" type="pres">
      <dgm:prSet presAssocID="{E2A32721-B089-4363-99B9-875370BA3801}" presName="LevelTwoTextNode" presStyleLbl="node2" presStyleIdx="2" presStyleCnt="4" custScaleX="156619" custScaleY="142173">
        <dgm:presLayoutVars>
          <dgm:chPref val="3"/>
        </dgm:presLayoutVars>
      </dgm:prSet>
      <dgm:spPr/>
      <dgm:t>
        <a:bodyPr/>
        <a:lstStyle/>
        <a:p>
          <a:pPr rtl="1"/>
          <a:endParaRPr lang="fa-IR"/>
        </a:p>
      </dgm:t>
    </dgm:pt>
    <dgm:pt modelId="{805BAEE2-A008-4552-AD88-E0FEAFE8D464}" type="pres">
      <dgm:prSet presAssocID="{E2A32721-B089-4363-99B9-875370BA3801}" presName="level3hierChild" presStyleCnt="0"/>
      <dgm:spPr/>
    </dgm:pt>
    <dgm:pt modelId="{EBDA3510-B5C2-49F8-A606-02ADD7D21AEF}" type="pres">
      <dgm:prSet presAssocID="{81B848A8-C4D9-4F18-9060-544C5471ADBB}" presName="conn2-1" presStyleLbl="parChTrans1D3" presStyleIdx="4" presStyleCnt="7"/>
      <dgm:spPr/>
      <dgm:t>
        <a:bodyPr/>
        <a:lstStyle/>
        <a:p>
          <a:pPr rtl="1"/>
          <a:endParaRPr lang="fa-IR"/>
        </a:p>
      </dgm:t>
    </dgm:pt>
    <dgm:pt modelId="{7CC8EC2A-6031-44F0-8F32-60778B239236}" type="pres">
      <dgm:prSet presAssocID="{81B848A8-C4D9-4F18-9060-544C5471ADBB}" presName="connTx" presStyleLbl="parChTrans1D3" presStyleIdx="4" presStyleCnt="7"/>
      <dgm:spPr/>
      <dgm:t>
        <a:bodyPr/>
        <a:lstStyle/>
        <a:p>
          <a:pPr rtl="1"/>
          <a:endParaRPr lang="fa-IR"/>
        </a:p>
      </dgm:t>
    </dgm:pt>
    <dgm:pt modelId="{166B7D2A-83FD-4900-8F6E-DC446EEE83E7}" type="pres">
      <dgm:prSet presAssocID="{B582346D-0CED-456E-BC37-A12B4E4F4C1B}" presName="root2" presStyleCnt="0"/>
      <dgm:spPr/>
    </dgm:pt>
    <dgm:pt modelId="{18E2698A-20EC-49C1-A7B1-F7AD7F57BAB2}" type="pres">
      <dgm:prSet presAssocID="{B582346D-0CED-456E-BC37-A12B4E4F4C1B}" presName="LevelTwoTextNode" presStyleLbl="node3" presStyleIdx="4" presStyleCnt="7" custScaleX="309292">
        <dgm:presLayoutVars>
          <dgm:chPref val="3"/>
        </dgm:presLayoutVars>
      </dgm:prSet>
      <dgm:spPr/>
      <dgm:t>
        <a:bodyPr/>
        <a:lstStyle/>
        <a:p>
          <a:pPr rtl="1"/>
          <a:endParaRPr lang="fa-IR"/>
        </a:p>
      </dgm:t>
    </dgm:pt>
    <dgm:pt modelId="{1EBEEAA8-C3BB-4185-8C28-68136BEF42BB}" type="pres">
      <dgm:prSet presAssocID="{B582346D-0CED-456E-BC37-A12B4E4F4C1B}" presName="level3hierChild" presStyleCnt="0"/>
      <dgm:spPr/>
    </dgm:pt>
    <dgm:pt modelId="{33D3A231-0020-4E08-A0B1-60B8B9AAAD13}" type="pres">
      <dgm:prSet presAssocID="{52421809-6C5A-4E66-8A73-CE12ED74E5F7}" presName="conn2-1" presStyleLbl="parChTrans1D3" presStyleIdx="5" presStyleCnt="7"/>
      <dgm:spPr/>
      <dgm:t>
        <a:bodyPr/>
        <a:lstStyle/>
        <a:p>
          <a:pPr rtl="1"/>
          <a:endParaRPr lang="fa-IR"/>
        </a:p>
      </dgm:t>
    </dgm:pt>
    <dgm:pt modelId="{767D67F8-9B58-4C1F-9FA7-0EE564D69BF8}" type="pres">
      <dgm:prSet presAssocID="{52421809-6C5A-4E66-8A73-CE12ED74E5F7}" presName="connTx" presStyleLbl="parChTrans1D3" presStyleIdx="5" presStyleCnt="7"/>
      <dgm:spPr/>
      <dgm:t>
        <a:bodyPr/>
        <a:lstStyle/>
        <a:p>
          <a:pPr rtl="1"/>
          <a:endParaRPr lang="fa-IR"/>
        </a:p>
      </dgm:t>
    </dgm:pt>
    <dgm:pt modelId="{8E91AA9E-CFDD-40B3-9C3F-5633A6EE4884}" type="pres">
      <dgm:prSet presAssocID="{21E358AC-10BC-4EB3-A92E-A5092E353567}" presName="root2" presStyleCnt="0"/>
      <dgm:spPr/>
    </dgm:pt>
    <dgm:pt modelId="{CEDF3C0B-4CE2-436D-89F0-9E43037A0F17}" type="pres">
      <dgm:prSet presAssocID="{21E358AC-10BC-4EB3-A92E-A5092E353567}" presName="LevelTwoTextNode" presStyleLbl="node3" presStyleIdx="5" presStyleCnt="7" custScaleX="309292">
        <dgm:presLayoutVars>
          <dgm:chPref val="3"/>
        </dgm:presLayoutVars>
      </dgm:prSet>
      <dgm:spPr/>
      <dgm:t>
        <a:bodyPr/>
        <a:lstStyle/>
        <a:p>
          <a:pPr rtl="1"/>
          <a:endParaRPr lang="fa-IR"/>
        </a:p>
      </dgm:t>
    </dgm:pt>
    <dgm:pt modelId="{751F80BE-BD8D-45CD-8066-1EE5D2F6413F}" type="pres">
      <dgm:prSet presAssocID="{21E358AC-10BC-4EB3-A92E-A5092E353567}" presName="level3hierChild" presStyleCnt="0"/>
      <dgm:spPr/>
    </dgm:pt>
    <dgm:pt modelId="{C34D4F21-6B37-4D2B-8DE3-B9F1385B6EE9}" type="pres">
      <dgm:prSet presAssocID="{E1804513-A374-4B70-BE9D-CC370910D078}" presName="conn2-1" presStyleLbl="parChTrans1D2" presStyleIdx="3" presStyleCnt="4"/>
      <dgm:spPr/>
      <dgm:t>
        <a:bodyPr/>
        <a:lstStyle/>
        <a:p>
          <a:pPr rtl="1"/>
          <a:endParaRPr lang="fa-IR"/>
        </a:p>
      </dgm:t>
    </dgm:pt>
    <dgm:pt modelId="{83C62B2C-7298-4D4B-9541-B3EC83CD8855}" type="pres">
      <dgm:prSet presAssocID="{E1804513-A374-4B70-BE9D-CC370910D078}" presName="connTx" presStyleLbl="parChTrans1D2" presStyleIdx="3" presStyleCnt="4"/>
      <dgm:spPr/>
      <dgm:t>
        <a:bodyPr/>
        <a:lstStyle/>
        <a:p>
          <a:pPr rtl="1"/>
          <a:endParaRPr lang="fa-IR"/>
        </a:p>
      </dgm:t>
    </dgm:pt>
    <dgm:pt modelId="{401B3C5D-B248-49D6-A910-AEA55F74372E}" type="pres">
      <dgm:prSet presAssocID="{B37E30F3-E506-4321-AB72-B1BB74CEE6A2}" presName="root2" presStyleCnt="0"/>
      <dgm:spPr/>
    </dgm:pt>
    <dgm:pt modelId="{3EAA2D73-D75D-4A5C-BBFA-79ACF6573F39}" type="pres">
      <dgm:prSet presAssocID="{B37E30F3-E506-4321-AB72-B1BB74CEE6A2}" presName="LevelTwoTextNode" presStyleLbl="node2" presStyleIdx="3" presStyleCnt="4" custScaleX="156619" custScaleY="142173">
        <dgm:presLayoutVars>
          <dgm:chPref val="3"/>
        </dgm:presLayoutVars>
      </dgm:prSet>
      <dgm:spPr/>
      <dgm:t>
        <a:bodyPr/>
        <a:lstStyle/>
        <a:p>
          <a:pPr rtl="1"/>
          <a:endParaRPr lang="fa-IR"/>
        </a:p>
      </dgm:t>
    </dgm:pt>
    <dgm:pt modelId="{5330E72D-9F83-4A62-ACB3-B0FA27A253A0}" type="pres">
      <dgm:prSet presAssocID="{B37E30F3-E506-4321-AB72-B1BB74CEE6A2}" presName="level3hierChild" presStyleCnt="0"/>
      <dgm:spPr/>
    </dgm:pt>
    <dgm:pt modelId="{458F3200-EE3E-4B76-9B47-D0737D53A342}" type="pres">
      <dgm:prSet presAssocID="{CD644434-B6B0-47A8-945B-8C4DA74F6500}" presName="conn2-1" presStyleLbl="parChTrans1D3" presStyleIdx="6" presStyleCnt="7"/>
      <dgm:spPr/>
      <dgm:t>
        <a:bodyPr/>
        <a:lstStyle/>
        <a:p>
          <a:pPr rtl="1"/>
          <a:endParaRPr lang="fa-IR"/>
        </a:p>
      </dgm:t>
    </dgm:pt>
    <dgm:pt modelId="{07587F34-48BF-44A6-BD38-E4FC240F4CFB}" type="pres">
      <dgm:prSet presAssocID="{CD644434-B6B0-47A8-945B-8C4DA74F6500}" presName="connTx" presStyleLbl="parChTrans1D3" presStyleIdx="6" presStyleCnt="7"/>
      <dgm:spPr/>
      <dgm:t>
        <a:bodyPr/>
        <a:lstStyle/>
        <a:p>
          <a:pPr rtl="1"/>
          <a:endParaRPr lang="fa-IR"/>
        </a:p>
      </dgm:t>
    </dgm:pt>
    <dgm:pt modelId="{DCE017E8-4445-4A81-AF55-8A2B7AEF36CF}" type="pres">
      <dgm:prSet presAssocID="{C64F3082-0607-4343-9076-2A9639E5578A}" presName="root2" presStyleCnt="0"/>
      <dgm:spPr/>
    </dgm:pt>
    <dgm:pt modelId="{B938E091-DF4D-4D57-A58D-358B2532F456}" type="pres">
      <dgm:prSet presAssocID="{C64F3082-0607-4343-9076-2A9639E5578A}" presName="LevelTwoTextNode" presStyleLbl="node3" presStyleIdx="6" presStyleCnt="7" custScaleX="309292">
        <dgm:presLayoutVars>
          <dgm:chPref val="3"/>
        </dgm:presLayoutVars>
      </dgm:prSet>
      <dgm:spPr/>
      <dgm:t>
        <a:bodyPr/>
        <a:lstStyle/>
        <a:p>
          <a:pPr rtl="1"/>
          <a:endParaRPr lang="fa-IR"/>
        </a:p>
      </dgm:t>
    </dgm:pt>
    <dgm:pt modelId="{9138B57B-FBA6-4ED8-A4E5-ABB9F21D9740}" type="pres">
      <dgm:prSet presAssocID="{C64F3082-0607-4343-9076-2A9639E5578A}" presName="level3hierChild" presStyleCnt="0"/>
      <dgm:spPr/>
    </dgm:pt>
  </dgm:ptLst>
  <dgm:cxnLst>
    <dgm:cxn modelId="{28855849-E913-485A-97EE-4286606AB48C}" srcId="{04A41D04-FC65-4C16-A8C1-324636A6FE13}" destId="{B37E30F3-E506-4321-AB72-B1BB74CEE6A2}" srcOrd="3" destOrd="0" parTransId="{E1804513-A374-4B70-BE9D-CC370910D078}" sibTransId="{E672306E-D3E0-416D-A409-5CB54F3436B8}"/>
    <dgm:cxn modelId="{06544C74-101E-4EAA-91EC-BB47F88999D0}" srcId="{B05D83F1-C8EC-45F5-AFB8-E04DD1A96A90}" destId="{E3AA247A-0117-425C-BB78-5360AD24A809}" srcOrd="0" destOrd="0" parTransId="{FA792989-21B4-48F8-98D7-8994AAC204A3}" sibTransId="{A9A720E5-13D4-4F52-B532-23F8310C9989}"/>
    <dgm:cxn modelId="{6ECB73E1-AB82-4B67-984A-FD3E5806CD09}" type="presOf" srcId="{E1804513-A374-4B70-BE9D-CC370910D078}" destId="{C34D4F21-6B37-4D2B-8DE3-B9F1385B6EE9}" srcOrd="0" destOrd="0" presId="urn:microsoft.com/office/officeart/2005/8/layout/hierarchy2"/>
    <dgm:cxn modelId="{434D7849-B0E4-4AD4-BC6E-07AF9B82245E}" srcId="{04A41D04-FC65-4C16-A8C1-324636A6FE13}" destId="{EA323A14-F5D4-4B46-AB19-BE3404FCBABC}" srcOrd="1" destOrd="0" parTransId="{9F26A08B-9E38-48FC-9161-5EAE002A09F7}" sibTransId="{7D6DE10E-22F4-42F7-BA1D-AF27B309BA72}"/>
    <dgm:cxn modelId="{6F2D6B75-12DA-4DDE-9A6E-22898E81E195}" type="presOf" srcId="{0C781F9E-3327-4149-96A7-79965CF25C36}" destId="{947FE667-C5A2-4312-87A8-33E3BD0A84AF}" srcOrd="0" destOrd="0" presId="urn:microsoft.com/office/officeart/2005/8/layout/hierarchy2"/>
    <dgm:cxn modelId="{0458FB86-3B86-4EB6-B94C-D32F435C9A3D}" type="presOf" srcId="{E3AA247A-0117-425C-BB78-5360AD24A809}" destId="{5C82DB8D-E644-4289-A892-CB7721F5519F}" srcOrd="0" destOrd="0" presId="urn:microsoft.com/office/officeart/2005/8/layout/hierarchy2"/>
    <dgm:cxn modelId="{76A83464-93B8-4349-83BE-E641795FDB6B}" type="presOf" srcId="{29C25817-1748-4581-BF30-F8E1FBA41CF6}" destId="{EC662D63-2AF0-482E-96F2-04593D8D995C}" srcOrd="0" destOrd="0" presId="urn:microsoft.com/office/officeart/2005/8/layout/hierarchy2"/>
    <dgm:cxn modelId="{45F291B0-222B-4B0E-868E-76FF71ADC550}" type="presOf" srcId="{E1804513-A374-4B70-BE9D-CC370910D078}" destId="{83C62B2C-7298-4D4B-9541-B3EC83CD8855}" srcOrd="1" destOrd="0" presId="urn:microsoft.com/office/officeart/2005/8/layout/hierarchy2"/>
    <dgm:cxn modelId="{17F6FC68-6E26-4D4E-AD52-8D930282A017}" type="presOf" srcId="{FA792989-21B4-48F8-98D7-8994AAC204A3}" destId="{B6781E25-E0E0-4200-A1AF-141B4600F062}" srcOrd="1" destOrd="0" presId="urn:microsoft.com/office/officeart/2005/8/layout/hierarchy2"/>
    <dgm:cxn modelId="{ECB8D37B-AD9E-4F6E-B4E5-488AA477B4AC}" type="presOf" srcId="{B0375EBD-965F-4CC9-8B27-F8BE443678C9}" destId="{50BF8D3E-C11A-4F87-9AF6-69CCB25C6773}" srcOrd="1" destOrd="0" presId="urn:microsoft.com/office/officeart/2005/8/layout/hierarchy2"/>
    <dgm:cxn modelId="{C4450102-E178-4A36-A624-3D8FCD23D348}" type="presOf" srcId="{D41DAC01-7F8E-400E-A8E6-16A99BEC0A04}" destId="{89B172F2-8AA3-4CBE-A131-1786A4016A64}" srcOrd="1" destOrd="0" presId="urn:microsoft.com/office/officeart/2005/8/layout/hierarchy2"/>
    <dgm:cxn modelId="{3A6F5B79-821C-4175-A94A-74F0916DF11B}" type="presOf" srcId="{04A41D04-FC65-4C16-A8C1-324636A6FE13}" destId="{871F34F0-D7AE-4D34-99F8-733855A487F9}" srcOrd="0" destOrd="0" presId="urn:microsoft.com/office/officeart/2005/8/layout/hierarchy2"/>
    <dgm:cxn modelId="{A23322F3-57FD-4063-96A2-83869AA23E7B}" srcId="{EA323A14-F5D4-4B46-AB19-BE3404FCBABC}" destId="{71312DF4-95E1-4A71-BABC-A5246432EB74}" srcOrd="2" destOrd="0" parTransId="{B0375EBD-965F-4CC9-8B27-F8BE443678C9}" sibTransId="{039AD1AB-6E5F-4537-927A-C594F17155A3}"/>
    <dgm:cxn modelId="{28AD3B2D-6E12-4649-A644-427607C6EAB2}" type="presOf" srcId="{9F26A08B-9E38-48FC-9161-5EAE002A09F7}" destId="{E891D62C-A73D-458C-AFCA-0E10FF3D1723}" srcOrd="1" destOrd="0" presId="urn:microsoft.com/office/officeart/2005/8/layout/hierarchy2"/>
    <dgm:cxn modelId="{87DBE4A2-A754-4BD2-8CB8-BDB267D67607}" srcId="{04A41D04-FC65-4C16-A8C1-324636A6FE13}" destId="{E2A32721-B089-4363-99B9-875370BA3801}" srcOrd="2" destOrd="0" parTransId="{0C781F9E-3327-4149-96A7-79965CF25C36}" sibTransId="{3B410CA8-90BD-415B-BA2A-3A55C81CA06B}"/>
    <dgm:cxn modelId="{46E94582-1681-4432-A4CE-40629DE3D460}" srcId="{EA323A14-F5D4-4B46-AB19-BE3404FCBABC}" destId="{03234297-F18A-465A-8A71-96223F844D93}" srcOrd="0" destOrd="0" parTransId="{9EC3F03C-9D58-4CE4-B230-31F3BF85B871}" sibTransId="{03F77A16-28A3-4A9E-AD5D-B4121902C85D}"/>
    <dgm:cxn modelId="{6F484759-62B3-4215-88A9-CCC229B025D9}" type="presOf" srcId="{9EC3F03C-9D58-4CE4-B230-31F3BF85B871}" destId="{DB5F7EFB-7534-4627-94D5-1449F88B2357}" srcOrd="0" destOrd="0" presId="urn:microsoft.com/office/officeart/2005/8/layout/hierarchy2"/>
    <dgm:cxn modelId="{CACBD5F3-93D0-49A7-8FDA-57F184018B01}" type="presOf" srcId="{E2A32721-B089-4363-99B9-875370BA3801}" destId="{7F516DE4-BF82-4AA3-84D6-9A9203F90207}" srcOrd="0" destOrd="0" presId="urn:microsoft.com/office/officeart/2005/8/layout/hierarchy2"/>
    <dgm:cxn modelId="{96BA1858-9D8F-4FD2-92E2-2BE6D9DF1F76}" type="presOf" srcId="{71312DF4-95E1-4A71-BABC-A5246432EB74}" destId="{76725027-6D3B-4A59-8678-0F85DD770D82}" srcOrd="0" destOrd="0" presId="urn:microsoft.com/office/officeart/2005/8/layout/hierarchy2"/>
    <dgm:cxn modelId="{1BDBBCB1-FEA7-4B3C-958C-98EF08C6B53D}" type="presOf" srcId="{B05D83F1-C8EC-45F5-AFB8-E04DD1A96A90}" destId="{AC3D5BA8-CF4D-4D79-9D3B-B1B32862B79E}" srcOrd="0" destOrd="0" presId="urn:microsoft.com/office/officeart/2005/8/layout/hierarchy2"/>
    <dgm:cxn modelId="{8B0D095F-B7E3-4C77-A983-4D651B7F22B2}" type="presOf" srcId="{FA792989-21B4-48F8-98D7-8994AAC204A3}" destId="{F1E7EC5A-B399-4FF6-AA87-2915E258E14C}" srcOrd="0" destOrd="0" presId="urn:microsoft.com/office/officeart/2005/8/layout/hierarchy2"/>
    <dgm:cxn modelId="{A27319B2-FB92-4F05-B530-7EE47319F8C6}" type="presOf" srcId="{52421809-6C5A-4E66-8A73-CE12ED74E5F7}" destId="{767D67F8-9B58-4C1F-9FA7-0EE564D69BF8}" srcOrd="1" destOrd="0" presId="urn:microsoft.com/office/officeart/2005/8/layout/hierarchy2"/>
    <dgm:cxn modelId="{95680FD1-6891-4C7A-A5E3-257004C05CD8}" type="presOf" srcId="{52421809-6C5A-4E66-8A73-CE12ED74E5F7}" destId="{33D3A231-0020-4E08-A0B1-60B8B9AAAD13}" srcOrd="0" destOrd="0" presId="urn:microsoft.com/office/officeart/2005/8/layout/hierarchy2"/>
    <dgm:cxn modelId="{FF629EF8-DF70-4153-ABB9-F3C37F52CCB7}" type="presOf" srcId="{C64F3082-0607-4343-9076-2A9639E5578A}" destId="{B938E091-DF4D-4D57-A58D-358B2532F456}" srcOrd="0" destOrd="0" presId="urn:microsoft.com/office/officeart/2005/8/layout/hierarchy2"/>
    <dgm:cxn modelId="{C4A61CB5-115D-4E4A-A3C7-198E74167289}" srcId="{E2A32721-B089-4363-99B9-875370BA3801}" destId="{B582346D-0CED-456E-BC37-A12B4E4F4C1B}" srcOrd="0" destOrd="0" parTransId="{81B848A8-C4D9-4F18-9060-544C5471ADBB}" sibTransId="{0A366CA0-741A-4E23-93B6-6C83D35E67EC}"/>
    <dgm:cxn modelId="{F395231F-5002-4D6D-8F58-DE7E504C2A29}" type="presOf" srcId="{CC5BC727-9B4B-401C-9514-8B3CA331DDF8}" destId="{AD1E4ADF-4123-42F3-956E-8F66D4A84F82}" srcOrd="0" destOrd="0" presId="urn:microsoft.com/office/officeart/2005/8/layout/hierarchy2"/>
    <dgm:cxn modelId="{232EA546-5E30-4B05-A359-FF21BF8FAE23}" type="presOf" srcId="{D41DAC01-7F8E-400E-A8E6-16A99BEC0A04}" destId="{80302612-7AD4-4E19-A738-1D35E64E5F23}" srcOrd="0" destOrd="0" presId="urn:microsoft.com/office/officeart/2005/8/layout/hierarchy2"/>
    <dgm:cxn modelId="{42AC0CA8-3DBA-45DF-ABC8-8CE37CBF0F6E}" type="presOf" srcId="{81B848A8-C4D9-4F18-9060-544C5471ADBB}" destId="{7CC8EC2A-6031-44F0-8F32-60778B239236}" srcOrd="1" destOrd="0" presId="urn:microsoft.com/office/officeart/2005/8/layout/hierarchy2"/>
    <dgm:cxn modelId="{6FEC529A-D97B-4410-B603-39543F666BB4}" srcId="{29C25817-1748-4581-BF30-F8E1FBA41CF6}" destId="{04A41D04-FC65-4C16-A8C1-324636A6FE13}" srcOrd="0" destOrd="0" parTransId="{536EBD49-4919-4D48-A8E7-32C1C0DE480B}" sibTransId="{A8A99F6F-1047-4762-8169-2A5CE76D677A}"/>
    <dgm:cxn modelId="{F77EBA09-04DF-4259-AA8A-2A1353BCF076}" type="presOf" srcId="{EA323A14-F5D4-4B46-AB19-BE3404FCBABC}" destId="{F2673C90-6770-4CB1-A0F0-EEC68425B6D4}" srcOrd="0" destOrd="0" presId="urn:microsoft.com/office/officeart/2005/8/layout/hierarchy2"/>
    <dgm:cxn modelId="{D35E5870-F673-4517-9239-0A05232472A5}" srcId="{B37E30F3-E506-4321-AB72-B1BB74CEE6A2}" destId="{C64F3082-0607-4343-9076-2A9639E5578A}" srcOrd="0" destOrd="0" parTransId="{CD644434-B6B0-47A8-945B-8C4DA74F6500}" sibTransId="{A5C1A5E9-C764-4C04-A4D0-743E2700DE62}"/>
    <dgm:cxn modelId="{E8B5B0B5-FD42-4D3E-B448-A1DF0285BC11}" srcId="{04A41D04-FC65-4C16-A8C1-324636A6FE13}" destId="{B05D83F1-C8EC-45F5-AFB8-E04DD1A96A90}" srcOrd="0" destOrd="0" parTransId="{CF7CEE9A-684E-41E6-9213-3FBE75C6BC1C}" sibTransId="{D5E366E2-68E4-4730-B425-8B885022EE02}"/>
    <dgm:cxn modelId="{C310F0CD-603D-42BF-A16E-36881F57BA91}" type="presOf" srcId="{CD644434-B6B0-47A8-945B-8C4DA74F6500}" destId="{07587F34-48BF-44A6-BD38-E4FC240F4CFB}" srcOrd="1" destOrd="0" presId="urn:microsoft.com/office/officeart/2005/8/layout/hierarchy2"/>
    <dgm:cxn modelId="{D01953C9-D476-49B6-A982-B42ABE2D888F}" type="presOf" srcId="{CF7CEE9A-684E-41E6-9213-3FBE75C6BC1C}" destId="{A3ADECDA-7388-41FE-8CBB-C7691AFD2595}" srcOrd="1" destOrd="0" presId="urn:microsoft.com/office/officeart/2005/8/layout/hierarchy2"/>
    <dgm:cxn modelId="{FF51264F-95F0-482E-8EE2-1E0DE52F9CCA}" type="presOf" srcId="{B0375EBD-965F-4CC9-8B27-F8BE443678C9}" destId="{580A8C08-CDAA-4738-8317-F8D98C7C9930}" srcOrd="0" destOrd="0" presId="urn:microsoft.com/office/officeart/2005/8/layout/hierarchy2"/>
    <dgm:cxn modelId="{63F2878B-0733-4087-BBBA-B17EE0C66D2F}" type="presOf" srcId="{81B848A8-C4D9-4F18-9060-544C5471ADBB}" destId="{EBDA3510-B5C2-49F8-A606-02ADD7D21AEF}" srcOrd="0" destOrd="0" presId="urn:microsoft.com/office/officeart/2005/8/layout/hierarchy2"/>
    <dgm:cxn modelId="{5B829D25-76F3-437D-8CE7-657B34F47639}" type="presOf" srcId="{03234297-F18A-465A-8A71-96223F844D93}" destId="{B1559777-A2AA-40BA-A6D0-EBE5E909EE8D}" srcOrd="0" destOrd="0" presId="urn:microsoft.com/office/officeart/2005/8/layout/hierarchy2"/>
    <dgm:cxn modelId="{6F56FF83-A467-47CD-AE49-3D67A74EDD94}" type="presOf" srcId="{0C781F9E-3327-4149-96A7-79965CF25C36}" destId="{458A3272-718F-48EF-B402-20A39C775626}" srcOrd="1" destOrd="0" presId="urn:microsoft.com/office/officeart/2005/8/layout/hierarchy2"/>
    <dgm:cxn modelId="{A247846C-C4DA-4A11-A4C7-03335AC15483}" type="presOf" srcId="{CD644434-B6B0-47A8-945B-8C4DA74F6500}" destId="{458F3200-EE3E-4B76-9B47-D0737D53A342}" srcOrd="0" destOrd="0" presId="urn:microsoft.com/office/officeart/2005/8/layout/hierarchy2"/>
    <dgm:cxn modelId="{442EA9AC-1BF5-4D02-942E-CCB770ABDBC0}" type="presOf" srcId="{9EC3F03C-9D58-4CE4-B230-31F3BF85B871}" destId="{DC133970-5F18-40AF-A98A-068DB294CE36}" srcOrd="1" destOrd="0" presId="urn:microsoft.com/office/officeart/2005/8/layout/hierarchy2"/>
    <dgm:cxn modelId="{D33133C3-B76D-46E1-86EF-E6418EFDE167}" type="presOf" srcId="{9F26A08B-9E38-48FC-9161-5EAE002A09F7}" destId="{D08CEAD5-7563-44CC-85EF-214BCFF021C1}" srcOrd="0" destOrd="0" presId="urn:microsoft.com/office/officeart/2005/8/layout/hierarchy2"/>
    <dgm:cxn modelId="{6CF058C5-1EEF-441C-A5DB-85C561D496A7}" type="presOf" srcId="{B582346D-0CED-456E-BC37-A12B4E4F4C1B}" destId="{18E2698A-20EC-49C1-A7B1-F7AD7F57BAB2}" srcOrd="0" destOrd="0" presId="urn:microsoft.com/office/officeart/2005/8/layout/hierarchy2"/>
    <dgm:cxn modelId="{06C2D7DE-701E-4B5E-88B4-437764420492}" srcId="{EA323A14-F5D4-4B46-AB19-BE3404FCBABC}" destId="{CC5BC727-9B4B-401C-9514-8B3CA331DDF8}" srcOrd="1" destOrd="0" parTransId="{D41DAC01-7F8E-400E-A8E6-16A99BEC0A04}" sibTransId="{48378894-A9E3-4F4D-9C81-9950CF058A2C}"/>
    <dgm:cxn modelId="{8FB6274D-E5F0-4B95-A1C3-138831CF99D6}" type="presOf" srcId="{CF7CEE9A-684E-41E6-9213-3FBE75C6BC1C}" destId="{C2A1F0C7-F46D-46CF-88D1-08F103DE83D7}" srcOrd="0" destOrd="0" presId="urn:microsoft.com/office/officeart/2005/8/layout/hierarchy2"/>
    <dgm:cxn modelId="{5834C292-4DCF-4796-A9B3-51F62D7826C2}" srcId="{E2A32721-B089-4363-99B9-875370BA3801}" destId="{21E358AC-10BC-4EB3-A92E-A5092E353567}" srcOrd="1" destOrd="0" parTransId="{52421809-6C5A-4E66-8A73-CE12ED74E5F7}" sibTransId="{ECE44CF6-4850-4E3C-9F47-2A118B3D5033}"/>
    <dgm:cxn modelId="{0001149C-6577-4F58-9C87-20C9F016059B}" type="presOf" srcId="{B37E30F3-E506-4321-AB72-B1BB74CEE6A2}" destId="{3EAA2D73-D75D-4A5C-BBFA-79ACF6573F39}" srcOrd="0" destOrd="0" presId="urn:microsoft.com/office/officeart/2005/8/layout/hierarchy2"/>
    <dgm:cxn modelId="{2E613E5D-787E-49B8-9111-47DA155A4550}" type="presOf" srcId="{21E358AC-10BC-4EB3-A92E-A5092E353567}" destId="{CEDF3C0B-4CE2-436D-89F0-9E43037A0F17}" srcOrd="0" destOrd="0" presId="urn:microsoft.com/office/officeart/2005/8/layout/hierarchy2"/>
    <dgm:cxn modelId="{ABF75841-39A1-4D42-AAC5-E7016D2D0724}" type="presParOf" srcId="{EC662D63-2AF0-482E-96F2-04593D8D995C}" destId="{B2F85D0D-6C9F-4660-94D4-432D2FD3AA59}" srcOrd="0" destOrd="0" presId="urn:microsoft.com/office/officeart/2005/8/layout/hierarchy2"/>
    <dgm:cxn modelId="{10972C86-CE0E-4C4F-B8BA-C2514EAC99F2}" type="presParOf" srcId="{B2F85D0D-6C9F-4660-94D4-432D2FD3AA59}" destId="{871F34F0-D7AE-4D34-99F8-733855A487F9}" srcOrd="0" destOrd="0" presId="urn:microsoft.com/office/officeart/2005/8/layout/hierarchy2"/>
    <dgm:cxn modelId="{09D9FE37-651E-4937-9DAE-16BF43D3EA25}" type="presParOf" srcId="{B2F85D0D-6C9F-4660-94D4-432D2FD3AA59}" destId="{688B4E20-19BD-4D3A-B4AB-DCDFB64F322F}" srcOrd="1" destOrd="0" presId="urn:microsoft.com/office/officeart/2005/8/layout/hierarchy2"/>
    <dgm:cxn modelId="{EE053789-BAD3-44D9-A5AB-87D63B6C651D}" type="presParOf" srcId="{688B4E20-19BD-4D3A-B4AB-DCDFB64F322F}" destId="{C2A1F0C7-F46D-46CF-88D1-08F103DE83D7}" srcOrd="0" destOrd="0" presId="urn:microsoft.com/office/officeart/2005/8/layout/hierarchy2"/>
    <dgm:cxn modelId="{05C98CE2-6F5F-413C-9E77-B593DE50ADA3}" type="presParOf" srcId="{C2A1F0C7-F46D-46CF-88D1-08F103DE83D7}" destId="{A3ADECDA-7388-41FE-8CBB-C7691AFD2595}" srcOrd="0" destOrd="0" presId="urn:microsoft.com/office/officeart/2005/8/layout/hierarchy2"/>
    <dgm:cxn modelId="{948ADCAD-0498-4789-A1D4-AE53451A77A5}" type="presParOf" srcId="{688B4E20-19BD-4D3A-B4AB-DCDFB64F322F}" destId="{A8BBA4B2-A368-4937-8B32-CCCA4E95AAEA}" srcOrd="1" destOrd="0" presId="urn:microsoft.com/office/officeart/2005/8/layout/hierarchy2"/>
    <dgm:cxn modelId="{64DEFF1A-8C7B-4979-A35C-FA63CD967E99}" type="presParOf" srcId="{A8BBA4B2-A368-4937-8B32-CCCA4E95AAEA}" destId="{AC3D5BA8-CF4D-4D79-9D3B-B1B32862B79E}" srcOrd="0" destOrd="0" presId="urn:microsoft.com/office/officeart/2005/8/layout/hierarchy2"/>
    <dgm:cxn modelId="{C3D5C2B4-94E6-4ADD-B282-A7B9909DF23B}" type="presParOf" srcId="{A8BBA4B2-A368-4937-8B32-CCCA4E95AAEA}" destId="{8B961B9F-69B9-4DDB-BE9E-E99756880C00}" srcOrd="1" destOrd="0" presId="urn:microsoft.com/office/officeart/2005/8/layout/hierarchy2"/>
    <dgm:cxn modelId="{041F3578-593F-4637-8255-9B90AF8E78A2}" type="presParOf" srcId="{8B961B9F-69B9-4DDB-BE9E-E99756880C00}" destId="{F1E7EC5A-B399-4FF6-AA87-2915E258E14C}" srcOrd="0" destOrd="0" presId="urn:microsoft.com/office/officeart/2005/8/layout/hierarchy2"/>
    <dgm:cxn modelId="{1A031B54-EF38-45A2-B4B7-14A53F98F1B6}" type="presParOf" srcId="{F1E7EC5A-B399-4FF6-AA87-2915E258E14C}" destId="{B6781E25-E0E0-4200-A1AF-141B4600F062}" srcOrd="0" destOrd="0" presId="urn:microsoft.com/office/officeart/2005/8/layout/hierarchy2"/>
    <dgm:cxn modelId="{A78D3920-F655-41E9-B25D-C8B4391C708A}" type="presParOf" srcId="{8B961B9F-69B9-4DDB-BE9E-E99756880C00}" destId="{10384DDD-019E-4B93-A535-CAA38418C68C}" srcOrd="1" destOrd="0" presId="urn:microsoft.com/office/officeart/2005/8/layout/hierarchy2"/>
    <dgm:cxn modelId="{D73C9B8B-5E03-4B41-B50C-BC46EF60BBAA}" type="presParOf" srcId="{10384DDD-019E-4B93-A535-CAA38418C68C}" destId="{5C82DB8D-E644-4289-A892-CB7721F5519F}" srcOrd="0" destOrd="0" presId="urn:microsoft.com/office/officeart/2005/8/layout/hierarchy2"/>
    <dgm:cxn modelId="{9F04EE4F-8B0A-476D-BA2B-1E96708D5CCF}" type="presParOf" srcId="{10384DDD-019E-4B93-A535-CAA38418C68C}" destId="{186F78D2-0FC0-4636-8A56-9E18737432DB}" srcOrd="1" destOrd="0" presId="urn:microsoft.com/office/officeart/2005/8/layout/hierarchy2"/>
    <dgm:cxn modelId="{7D7EDA26-7F73-4F68-A1F3-58A1B5691271}" type="presParOf" srcId="{688B4E20-19BD-4D3A-B4AB-DCDFB64F322F}" destId="{D08CEAD5-7563-44CC-85EF-214BCFF021C1}" srcOrd="2" destOrd="0" presId="urn:microsoft.com/office/officeart/2005/8/layout/hierarchy2"/>
    <dgm:cxn modelId="{DB17F163-A016-41C7-85A3-5F5D88E776B6}" type="presParOf" srcId="{D08CEAD5-7563-44CC-85EF-214BCFF021C1}" destId="{E891D62C-A73D-458C-AFCA-0E10FF3D1723}" srcOrd="0" destOrd="0" presId="urn:microsoft.com/office/officeart/2005/8/layout/hierarchy2"/>
    <dgm:cxn modelId="{453C7784-0F61-4CD0-92D3-F819C4711687}" type="presParOf" srcId="{688B4E20-19BD-4D3A-B4AB-DCDFB64F322F}" destId="{E9A5F3ED-8DDF-4852-99D5-715534AD1843}" srcOrd="3" destOrd="0" presId="urn:microsoft.com/office/officeart/2005/8/layout/hierarchy2"/>
    <dgm:cxn modelId="{01B6CA55-E971-43C5-B995-FE6BAD186F6E}" type="presParOf" srcId="{E9A5F3ED-8DDF-4852-99D5-715534AD1843}" destId="{F2673C90-6770-4CB1-A0F0-EEC68425B6D4}" srcOrd="0" destOrd="0" presId="urn:microsoft.com/office/officeart/2005/8/layout/hierarchy2"/>
    <dgm:cxn modelId="{A3F71FDF-1E00-4938-91C8-A1AE1141F633}" type="presParOf" srcId="{E9A5F3ED-8DDF-4852-99D5-715534AD1843}" destId="{EB974ADC-DC12-47C9-ADEE-C1DDD6271BBA}" srcOrd="1" destOrd="0" presId="urn:microsoft.com/office/officeart/2005/8/layout/hierarchy2"/>
    <dgm:cxn modelId="{C3ADA42D-800A-4E3D-9EA2-31D3C10DF646}" type="presParOf" srcId="{EB974ADC-DC12-47C9-ADEE-C1DDD6271BBA}" destId="{DB5F7EFB-7534-4627-94D5-1449F88B2357}" srcOrd="0" destOrd="0" presId="urn:microsoft.com/office/officeart/2005/8/layout/hierarchy2"/>
    <dgm:cxn modelId="{6719F353-8F63-4793-B4F3-0766C3E553D9}" type="presParOf" srcId="{DB5F7EFB-7534-4627-94D5-1449F88B2357}" destId="{DC133970-5F18-40AF-A98A-068DB294CE36}" srcOrd="0" destOrd="0" presId="urn:microsoft.com/office/officeart/2005/8/layout/hierarchy2"/>
    <dgm:cxn modelId="{CFAD3A61-31A0-470C-9228-E65556E67A60}" type="presParOf" srcId="{EB974ADC-DC12-47C9-ADEE-C1DDD6271BBA}" destId="{7CC0FF15-6ABF-4F00-9ABD-C33D7ED97B91}" srcOrd="1" destOrd="0" presId="urn:microsoft.com/office/officeart/2005/8/layout/hierarchy2"/>
    <dgm:cxn modelId="{8282CF11-9B90-49F6-BBBF-D6E3AA80753A}" type="presParOf" srcId="{7CC0FF15-6ABF-4F00-9ABD-C33D7ED97B91}" destId="{B1559777-A2AA-40BA-A6D0-EBE5E909EE8D}" srcOrd="0" destOrd="0" presId="urn:microsoft.com/office/officeart/2005/8/layout/hierarchy2"/>
    <dgm:cxn modelId="{7571A9A0-D584-4BED-9603-9A08BC368B1F}" type="presParOf" srcId="{7CC0FF15-6ABF-4F00-9ABD-C33D7ED97B91}" destId="{6FF1F159-92D0-40D4-88F4-FEF9DF670B99}" srcOrd="1" destOrd="0" presId="urn:microsoft.com/office/officeart/2005/8/layout/hierarchy2"/>
    <dgm:cxn modelId="{89CD4744-7240-4A51-BD89-B4C5CDCA5D9B}" type="presParOf" srcId="{EB974ADC-DC12-47C9-ADEE-C1DDD6271BBA}" destId="{80302612-7AD4-4E19-A738-1D35E64E5F23}" srcOrd="2" destOrd="0" presId="urn:microsoft.com/office/officeart/2005/8/layout/hierarchy2"/>
    <dgm:cxn modelId="{D5D63736-45FA-4DFC-B5D8-03C4331C9A91}" type="presParOf" srcId="{80302612-7AD4-4E19-A738-1D35E64E5F23}" destId="{89B172F2-8AA3-4CBE-A131-1786A4016A64}" srcOrd="0" destOrd="0" presId="urn:microsoft.com/office/officeart/2005/8/layout/hierarchy2"/>
    <dgm:cxn modelId="{181D7C70-A2B2-4922-B10D-CC7BDE9BB448}" type="presParOf" srcId="{EB974ADC-DC12-47C9-ADEE-C1DDD6271BBA}" destId="{C3A8CD94-C864-4FE1-B564-29497442642D}" srcOrd="3" destOrd="0" presId="urn:microsoft.com/office/officeart/2005/8/layout/hierarchy2"/>
    <dgm:cxn modelId="{5CFCA58C-74F5-4440-B29A-D9F942CFE05C}" type="presParOf" srcId="{C3A8CD94-C864-4FE1-B564-29497442642D}" destId="{AD1E4ADF-4123-42F3-956E-8F66D4A84F82}" srcOrd="0" destOrd="0" presId="urn:microsoft.com/office/officeart/2005/8/layout/hierarchy2"/>
    <dgm:cxn modelId="{8277BE27-DD9E-4315-825E-3B27EB361739}" type="presParOf" srcId="{C3A8CD94-C864-4FE1-B564-29497442642D}" destId="{5E14E0E9-D103-4B0E-8C7A-F23DA7F2511E}" srcOrd="1" destOrd="0" presId="urn:microsoft.com/office/officeart/2005/8/layout/hierarchy2"/>
    <dgm:cxn modelId="{9090D561-7D2E-45F6-B948-5F211C2EEAF7}" type="presParOf" srcId="{EB974ADC-DC12-47C9-ADEE-C1DDD6271BBA}" destId="{580A8C08-CDAA-4738-8317-F8D98C7C9930}" srcOrd="4" destOrd="0" presId="urn:microsoft.com/office/officeart/2005/8/layout/hierarchy2"/>
    <dgm:cxn modelId="{72B51D7A-4035-4C7A-98AC-7ABC7D07156F}" type="presParOf" srcId="{580A8C08-CDAA-4738-8317-F8D98C7C9930}" destId="{50BF8D3E-C11A-4F87-9AF6-69CCB25C6773}" srcOrd="0" destOrd="0" presId="urn:microsoft.com/office/officeart/2005/8/layout/hierarchy2"/>
    <dgm:cxn modelId="{892D54FE-D860-4C56-81E2-31FD6AF40524}" type="presParOf" srcId="{EB974ADC-DC12-47C9-ADEE-C1DDD6271BBA}" destId="{B347C656-19FC-4804-BE06-CEDE4773705A}" srcOrd="5" destOrd="0" presId="urn:microsoft.com/office/officeart/2005/8/layout/hierarchy2"/>
    <dgm:cxn modelId="{4AB65D40-4776-49A2-98FA-47FDEE9C0A65}" type="presParOf" srcId="{B347C656-19FC-4804-BE06-CEDE4773705A}" destId="{76725027-6D3B-4A59-8678-0F85DD770D82}" srcOrd="0" destOrd="0" presId="urn:microsoft.com/office/officeart/2005/8/layout/hierarchy2"/>
    <dgm:cxn modelId="{485DAAC1-9E9E-46C6-A604-85BB760EB8E5}" type="presParOf" srcId="{B347C656-19FC-4804-BE06-CEDE4773705A}" destId="{67C40EA0-2819-4B75-B0B1-0252849B205E}" srcOrd="1" destOrd="0" presId="urn:microsoft.com/office/officeart/2005/8/layout/hierarchy2"/>
    <dgm:cxn modelId="{825BCE5D-05BC-4BAF-946A-93880F416547}" type="presParOf" srcId="{688B4E20-19BD-4D3A-B4AB-DCDFB64F322F}" destId="{947FE667-C5A2-4312-87A8-33E3BD0A84AF}" srcOrd="4" destOrd="0" presId="urn:microsoft.com/office/officeart/2005/8/layout/hierarchy2"/>
    <dgm:cxn modelId="{144C2BC2-A670-497C-941C-62F0174B5A83}" type="presParOf" srcId="{947FE667-C5A2-4312-87A8-33E3BD0A84AF}" destId="{458A3272-718F-48EF-B402-20A39C775626}" srcOrd="0" destOrd="0" presId="urn:microsoft.com/office/officeart/2005/8/layout/hierarchy2"/>
    <dgm:cxn modelId="{A79D35F9-E2C2-4385-AE63-30A61447D2D7}" type="presParOf" srcId="{688B4E20-19BD-4D3A-B4AB-DCDFB64F322F}" destId="{7AF49E1D-CA72-4107-8156-95AE16AA64AA}" srcOrd="5" destOrd="0" presId="urn:microsoft.com/office/officeart/2005/8/layout/hierarchy2"/>
    <dgm:cxn modelId="{4E3F2671-EF16-4EA8-B7F0-9F0EF2BC9EDC}" type="presParOf" srcId="{7AF49E1D-CA72-4107-8156-95AE16AA64AA}" destId="{7F516DE4-BF82-4AA3-84D6-9A9203F90207}" srcOrd="0" destOrd="0" presId="urn:microsoft.com/office/officeart/2005/8/layout/hierarchy2"/>
    <dgm:cxn modelId="{7B4F05D2-5790-41E8-8B95-02A35029ED0D}" type="presParOf" srcId="{7AF49E1D-CA72-4107-8156-95AE16AA64AA}" destId="{805BAEE2-A008-4552-AD88-E0FEAFE8D464}" srcOrd="1" destOrd="0" presId="urn:microsoft.com/office/officeart/2005/8/layout/hierarchy2"/>
    <dgm:cxn modelId="{689A5D35-CEF4-4189-9C76-069BD7FE2BD5}" type="presParOf" srcId="{805BAEE2-A008-4552-AD88-E0FEAFE8D464}" destId="{EBDA3510-B5C2-49F8-A606-02ADD7D21AEF}" srcOrd="0" destOrd="0" presId="urn:microsoft.com/office/officeart/2005/8/layout/hierarchy2"/>
    <dgm:cxn modelId="{E8ED523B-D287-4164-A60F-C67ABC245EC1}" type="presParOf" srcId="{EBDA3510-B5C2-49F8-A606-02ADD7D21AEF}" destId="{7CC8EC2A-6031-44F0-8F32-60778B239236}" srcOrd="0" destOrd="0" presId="urn:microsoft.com/office/officeart/2005/8/layout/hierarchy2"/>
    <dgm:cxn modelId="{AB2F9735-19A8-4E78-B087-8A2B9DEAF162}" type="presParOf" srcId="{805BAEE2-A008-4552-AD88-E0FEAFE8D464}" destId="{166B7D2A-83FD-4900-8F6E-DC446EEE83E7}" srcOrd="1" destOrd="0" presId="urn:microsoft.com/office/officeart/2005/8/layout/hierarchy2"/>
    <dgm:cxn modelId="{61BC34F4-EB60-433B-8561-7B0B755B5B61}" type="presParOf" srcId="{166B7D2A-83FD-4900-8F6E-DC446EEE83E7}" destId="{18E2698A-20EC-49C1-A7B1-F7AD7F57BAB2}" srcOrd="0" destOrd="0" presId="urn:microsoft.com/office/officeart/2005/8/layout/hierarchy2"/>
    <dgm:cxn modelId="{1E18342B-B676-4943-988B-F4EF1B5980A0}" type="presParOf" srcId="{166B7D2A-83FD-4900-8F6E-DC446EEE83E7}" destId="{1EBEEAA8-C3BB-4185-8C28-68136BEF42BB}" srcOrd="1" destOrd="0" presId="urn:microsoft.com/office/officeart/2005/8/layout/hierarchy2"/>
    <dgm:cxn modelId="{457DE4CB-55A4-490D-8CC9-31705EA3F7B5}" type="presParOf" srcId="{805BAEE2-A008-4552-AD88-E0FEAFE8D464}" destId="{33D3A231-0020-4E08-A0B1-60B8B9AAAD13}" srcOrd="2" destOrd="0" presId="urn:microsoft.com/office/officeart/2005/8/layout/hierarchy2"/>
    <dgm:cxn modelId="{DACC898A-7845-41E7-8E10-1CF431E1BFD2}" type="presParOf" srcId="{33D3A231-0020-4E08-A0B1-60B8B9AAAD13}" destId="{767D67F8-9B58-4C1F-9FA7-0EE564D69BF8}" srcOrd="0" destOrd="0" presId="urn:microsoft.com/office/officeart/2005/8/layout/hierarchy2"/>
    <dgm:cxn modelId="{C08DE89C-F74D-41CC-A667-C793481D641F}" type="presParOf" srcId="{805BAEE2-A008-4552-AD88-E0FEAFE8D464}" destId="{8E91AA9E-CFDD-40B3-9C3F-5633A6EE4884}" srcOrd="3" destOrd="0" presId="urn:microsoft.com/office/officeart/2005/8/layout/hierarchy2"/>
    <dgm:cxn modelId="{C7BEA320-EF49-436D-A6A2-CD996727B3DC}" type="presParOf" srcId="{8E91AA9E-CFDD-40B3-9C3F-5633A6EE4884}" destId="{CEDF3C0B-4CE2-436D-89F0-9E43037A0F17}" srcOrd="0" destOrd="0" presId="urn:microsoft.com/office/officeart/2005/8/layout/hierarchy2"/>
    <dgm:cxn modelId="{0E67ECA3-75E2-4CBA-B3D2-9064DF478BAD}" type="presParOf" srcId="{8E91AA9E-CFDD-40B3-9C3F-5633A6EE4884}" destId="{751F80BE-BD8D-45CD-8066-1EE5D2F6413F}" srcOrd="1" destOrd="0" presId="urn:microsoft.com/office/officeart/2005/8/layout/hierarchy2"/>
    <dgm:cxn modelId="{81598228-54CE-40A5-B0B7-06AC8C816060}" type="presParOf" srcId="{688B4E20-19BD-4D3A-B4AB-DCDFB64F322F}" destId="{C34D4F21-6B37-4D2B-8DE3-B9F1385B6EE9}" srcOrd="6" destOrd="0" presId="urn:microsoft.com/office/officeart/2005/8/layout/hierarchy2"/>
    <dgm:cxn modelId="{CD9856EC-994A-4CDA-9C8B-7711F8049992}" type="presParOf" srcId="{C34D4F21-6B37-4D2B-8DE3-B9F1385B6EE9}" destId="{83C62B2C-7298-4D4B-9541-B3EC83CD8855}" srcOrd="0" destOrd="0" presId="urn:microsoft.com/office/officeart/2005/8/layout/hierarchy2"/>
    <dgm:cxn modelId="{8F10C3E2-C807-47E8-B8EE-8E702D56B630}" type="presParOf" srcId="{688B4E20-19BD-4D3A-B4AB-DCDFB64F322F}" destId="{401B3C5D-B248-49D6-A910-AEA55F74372E}" srcOrd="7" destOrd="0" presId="urn:microsoft.com/office/officeart/2005/8/layout/hierarchy2"/>
    <dgm:cxn modelId="{B2A47BA1-2B04-49C7-8316-6E59211AF79A}" type="presParOf" srcId="{401B3C5D-B248-49D6-A910-AEA55F74372E}" destId="{3EAA2D73-D75D-4A5C-BBFA-79ACF6573F39}" srcOrd="0" destOrd="0" presId="urn:microsoft.com/office/officeart/2005/8/layout/hierarchy2"/>
    <dgm:cxn modelId="{A8F7AEFA-6788-40C4-8C3D-9814D4F371A0}" type="presParOf" srcId="{401B3C5D-B248-49D6-A910-AEA55F74372E}" destId="{5330E72D-9F83-4A62-ACB3-B0FA27A253A0}" srcOrd="1" destOrd="0" presId="urn:microsoft.com/office/officeart/2005/8/layout/hierarchy2"/>
    <dgm:cxn modelId="{3D9A5A5C-E8F7-4A7C-9BE4-A80A5AE8842F}" type="presParOf" srcId="{5330E72D-9F83-4A62-ACB3-B0FA27A253A0}" destId="{458F3200-EE3E-4B76-9B47-D0737D53A342}" srcOrd="0" destOrd="0" presId="urn:microsoft.com/office/officeart/2005/8/layout/hierarchy2"/>
    <dgm:cxn modelId="{B2D4547E-81CC-4C0F-9121-0EFA2BDE93BE}" type="presParOf" srcId="{458F3200-EE3E-4B76-9B47-D0737D53A342}" destId="{07587F34-48BF-44A6-BD38-E4FC240F4CFB}" srcOrd="0" destOrd="0" presId="urn:microsoft.com/office/officeart/2005/8/layout/hierarchy2"/>
    <dgm:cxn modelId="{8CC6D12D-CD93-4343-B0BB-2F4E6ED85DEC}" type="presParOf" srcId="{5330E72D-9F83-4A62-ACB3-B0FA27A253A0}" destId="{DCE017E8-4445-4A81-AF55-8A2B7AEF36CF}" srcOrd="1" destOrd="0" presId="urn:microsoft.com/office/officeart/2005/8/layout/hierarchy2"/>
    <dgm:cxn modelId="{5E502CB0-781F-45F8-AA3D-A877A1C75F13}" type="presParOf" srcId="{DCE017E8-4445-4A81-AF55-8A2B7AEF36CF}" destId="{B938E091-DF4D-4D57-A58D-358B2532F456}" srcOrd="0" destOrd="0" presId="urn:microsoft.com/office/officeart/2005/8/layout/hierarchy2"/>
    <dgm:cxn modelId="{31A0C997-83D6-457E-A31B-F61C528CB0EE}" type="presParOf" srcId="{DCE017E8-4445-4A81-AF55-8A2B7AEF36CF}" destId="{9138B57B-FBA6-4ED8-A4E5-ABB9F21D974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F5BD8-2E96-468A-94C3-6C921D17C797}">
      <dsp:nvSpPr>
        <dsp:cNvPr id="0" name=""/>
        <dsp:cNvSpPr/>
      </dsp:nvSpPr>
      <dsp:spPr>
        <a:xfrm>
          <a:off x="5873158" y="571207"/>
          <a:ext cx="2699367" cy="643239"/>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تا به حال با براهین عقلی سه مساله از مسائل نبوت را اثبات نمودیم</a:t>
          </a:r>
          <a:endParaRPr lang="fa-IR" sz="1600" kern="1200" dirty="0">
            <a:cs typeface="B Koodak" pitchFamily="2" charset="-78"/>
          </a:endParaRPr>
        </a:p>
      </dsp:txBody>
      <dsp:txXfrm>
        <a:off x="5891998" y="590047"/>
        <a:ext cx="2661687" cy="605559"/>
      </dsp:txXfrm>
    </dsp:sp>
    <dsp:sp modelId="{A91CA260-1184-499C-BCF2-2AF9A56EA2A8}">
      <dsp:nvSpPr>
        <dsp:cNvPr id="0" name=""/>
        <dsp:cNvSpPr/>
      </dsp:nvSpPr>
      <dsp:spPr>
        <a:xfrm rot="14110531">
          <a:off x="5280299" y="574565"/>
          <a:ext cx="754722" cy="16968"/>
        </a:xfrm>
        <a:custGeom>
          <a:avLst/>
          <a:gdLst/>
          <a:ahLst/>
          <a:cxnLst/>
          <a:rect l="0" t="0" r="0" b="0"/>
          <a:pathLst>
            <a:path>
              <a:moveTo>
                <a:pt x="0" y="8484"/>
              </a:moveTo>
              <a:lnTo>
                <a:pt x="754722" y="848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38793" y="564181"/>
        <a:ext cx="37736" cy="37736"/>
      </dsp:txXfrm>
    </dsp:sp>
    <dsp:sp modelId="{2B1E5531-842E-4F19-891D-659FC1F0A4E0}">
      <dsp:nvSpPr>
        <dsp:cNvPr id="0" name=""/>
        <dsp:cNvSpPr/>
      </dsp:nvSpPr>
      <dsp:spPr>
        <a:xfrm>
          <a:off x="2493304" y="3899"/>
          <a:ext cx="2948859" cy="538744"/>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ضرورت بعثت انبیا</a:t>
          </a:r>
          <a:endParaRPr lang="fa-IR" sz="1600" kern="1200" dirty="0">
            <a:cs typeface="B Koodak" pitchFamily="2" charset="-78"/>
          </a:endParaRPr>
        </a:p>
      </dsp:txBody>
      <dsp:txXfrm>
        <a:off x="2509083" y="19678"/>
        <a:ext cx="2917301" cy="507186"/>
      </dsp:txXfrm>
    </dsp:sp>
    <dsp:sp modelId="{B27FB1CE-7BC3-4DD6-B3DD-351471CA6CEE}">
      <dsp:nvSpPr>
        <dsp:cNvPr id="0" name=""/>
        <dsp:cNvSpPr/>
      </dsp:nvSpPr>
      <dsp:spPr>
        <a:xfrm rot="10800000">
          <a:off x="5442163" y="884343"/>
          <a:ext cx="430995" cy="16968"/>
        </a:xfrm>
        <a:custGeom>
          <a:avLst/>
          <a:gdLst/>
          <a:ahLst/>
          <a:cxnLst/>
          <a:rect l="0" t="0" r="0" b="0"/>
          <a:pathLst>
            <a:path>
              <a:moveTo>
                <a:pt x="0" y="8484"/>
              </a:moveTo>
              <a:lnTo>
                <a:pt x="430995" y="848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46886" y="882052"/>
        <a:ext cx="21549" cy="21549"/>
      </dsp:txXfrm>
    </dsp:sp>
    <dsp:sp modelId="{CFABC287-6F86-47AA-962E-692A9607FF12}">
      <dsp:nvSpPr>
        <dsp:cNvPr id="0" name=""/>
        <dsp:cNvSpPr/>
      </dsp:nvSpPr>
      <dsp:spPr>
        <a:xfrm>
          <a:off x="2493304" y="623455"/>
          <a:ext cx="2948859" cy="538744"/>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ضرورت عصمت انبیا</a:t>
          </a:r>
          <a:endParaRPr lang="fa-IR" sz="1600" kern="1200" dirty="0">
            <a:cs typeface="B Koodak" pitchFamily="2" charset="-78"/>
          </a:endParaRPr>
        </a:p>
      </dsp:txBody>
      <dsp:txXfrm>
        <a:off x="2509083" y="639234"/>
        <a:ext cx="2917301" cy="507186"/>
      </dsp:txXfrm>
    </dsp:sp>
    <dsp:sp modelId="{4DD3AF9C-46E4-4DF6-8496-CA8F488C7018}">
      <dsp:nvSpPr>
        <dsp:cNvPr id="0" name=""/>
        <dsp:cNvSpPr/>
      </dsp:nvSpPr>
      <dsp:spPr>
        <a:xfrm rot="7489469">
          <a:off x="5280299" y="1194121"/>
          <a:ext cx="754722" cy="16968"/>
        </a:xfrm>
        <a:custGeom>
          <a:avLst/>
          <a:gdLst/>
          <a:ahLst/>
          <a:cxnLst/>
          <a:rect l="0" t="0" r="0" b="0"/>
          <a:pathLst>
            <a:path>
              <a:moveTo>
                <a:pt x="0" y="8484"/>
              </a:moveTo>
              <a:lnTo>
                <a:pt x="754722" y="848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38793" y="1183737"/>
        <a:ext cx="37736" cy="37736"/>
      </dsp:txXfrm>
    </dsp:sp>
    <dsp:sp modelId="{C5840B55-184E-4989-B9CE-0E616E6FF0FD}">
      <dsp:nvSpPr>
        <dsp:cNvPr id="0" name=""/>
        <dsp:cNvSpPr/>
      </dsp:nvSpPr>
      <dsp:spPr>
        <a:xfrm>
          <a:off x="2493304" y="1243011"/>
          <a:ext cx="2948859" cy="538744"/>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ضرورت راهی برای شناخت انبیا</a:t>
          </a:r>
          <a:endParaRPr lang="fa-IR" sz="1600" kern="1200" dirty="0">
            <a:cs typeface="B Koodak" pitchFamily="2" charset="-78"/>
          </a:endParaRPr>
        </a:p>
      </dsp:txBody>
      <dsp:txXfrm>
        <a:off x="2509083" y="1258790"/>
        <a:ext cx="2917301" cy="507186"/>
      </dsp:txXfrm>
    </dsp:sp>
    <dsp:sp modelId="{0D4E66FB-3CAC-4D68-8CBC-6AA5F620E57E}">
      <dsp:nvSpPr>
        <dsp:cNvPr id="0" name=""/>
        <dsp:cNvSpPr/>
      </dsp:nvSpPr>
      <dsp:spPr>
        <a:xfrm>
          <a:off x="7495037" y="2172344"/>
          <a:ext cx="1077488" cy="538744"/>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مقتضای براهین مدکور</a:t>
          </a:r>
          <a:endParaRPr lang="fa-IR" sz="1600" kern="1200" dirty="0">
            <a:cs typeface="B Koodak" pitchFamily="2" charset="-78"/>
          </a:endParaRPr>
        </a:p>
      </dsp:txBody>
      <dsp:txXfrm>
        <a:off x="7510816" y="2188123"/>
        <a:ext cx="1045930" cy="507186"/>
      </dsp:txXfrm>
    </dsp:sp>
    <dsp:sp modelId="{D7A6DA05-4A9E-400D-8B26-E5B8764471B7}">
      <dsp:nvSpPr>
        <dsp:cNvPr id="0" name=""/>
        <dsp:cNvSpPr/>
      </dsp:nvSpPr>
      <dsp:spPr>
        <a:xfrm rot="12942401">
          <a:off x="7014153" y="2278343"/>
          <a:ext cx="530772" cy="16968"/>
        </a:xfrm>
        <a:custGeom>
          <a:avLst/>
          <a:gdLst/>
          <a:ahLst/>
          <a:cxnLst/>
          <a:rect l="0" t="0" r="0" b="0"/>
          <a:pathLst>
            <a:path>
              <a:moveTo>
                <a:pt x="0" y="8484"/>
              </a:moveTo>
              <a:lnTo>
                <a:pt x="530772" y="848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66270" y="2273558"/>
        <a:ext cx="26538" cy="26538"/>
      </dsp:txXfrm>
    </dsp:sp>
    <dsp:sp modelId="{E07A32CB-27EB-416F-87F3-81D1F2001F40}">
      <dsp:nvSpPr>
        <dsp:cNvPr id="0" name=""/>
        <dsp:cNvSpPr/>
      </dsp:nvSpPr>
      <dsp:spPr>
        <a:xfrm>
          <a:off x="4571649" y="1862566"/>
          <a:ext cx="2492392" cy="538744"/>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نظر به اصل ضرورت نبوت دارد</a:t>
          </a:r>
          <a:endParaRPr lang="fa-IR" sz="1600" kern="1200" dirty="0">
            <a:cs typeface="B Koodak" pitchFamily="2" charset="-78"/>
          </a:endParaRPr>
        </a:p>
      </dsp:txBody>
      <dsp:txXfrm>
        <a:off x="4587428" y="1878345"/>
        <a:ext cx="2460834" cy="507186"/>
      </dsp:txXfrm>
    </dsp:sp>
    <dsp:sp modelId="{6CF245B7-4303-43EE-B5BB-31D5A9456877}">
      <dsp:nvSpPr>
        <dsp:cNvPr id="0" name=""/>
        <dsp:cNvSpPr/>
      </dsp:nvSpPr>
      <dsp:spPr>
        <a:xfrm rot="8657599">
          <a:off x="7014153" y="2588121"/>
          <a:ext cx="530772" cy="16968"/>
        </a:xfrm>
        <a:custGeom>
          <a:avLst/>
          <a:gdLst/>
          <a:ahLst/>
          <a:cxnLst/>
          <a:rect l="0" t="0" r="0" b="0"/>
          <a:pathLst>
            <a:path>
              <a:moveTo>
                <a:pt x="0" y="8484"/>
              </a:moveTo>
              <a:lnTo>
                <a:pt x="530772" y="848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266270" y="2583336"/>
        <a:ext cx="26538" cy="26538"/>
      </dsp:txXfrm>
    </dsp:sp>
    <dsp:sp modelId="{5F0C7276-FD67-45C5-814D-82AE5679F4D0}">
      <dsp:nvSpPr>
        <dsp:cNvPr id="0" name=""/>
        <dsp:cNvSpPr/>
      </dsp:nvSpPr>
      <dsp:spPr>
        <a:xfrm>
          <a:off x="4571649" y="2482122"/>
          <a:ext cx="2492392" cy="538744"/>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نظر به تعداد انبیا ندارد</a:t>
          </a:r>
          <a:endParaRPr lang="fa-IR" sz="1600" kern="1200" dirty="0">
            <a:cs typeface="B Koodak" pitchFamily="2" charset="-78"/>
          </a:endParaRPr>
        </a:p>
      </dsp:txBody>
      <dsp:txXfrm>
        <a:off x="4587428" y="2497901"/>
        <a:ext cx="2460834" cy="507186"/>
      </dsp:txXfrm>
    </dsp:sp>
    <dsp:sp modelId="{58B72CEF-F9E6-4C2E-A10C-32B7B4AC366D}">
      <dsp:nvSpPr>
        <dsp:cNvPr id="0" name=""/>
        <dsp:cNvSpPr/>
      </dsp:nvSpPr>
      <dsp:spPr>
        <a:xfrm rot="10800000">
          <a:off x="4140654" y="2743010"/>
          <a:ext cx="430995" cy="16968"/>
        </a:xfrm>
        <a:custGeom>
          <a:avLst/>
          <a:gdLst/>
          <a:ahLst/>
          <a:cxnLst/>
          <a:rect l="0" t="0" r="0" b="0"/>
          <a:pathLst>
            <a:path>
              <a:moveTo>
                <a:pt x="0" y="8484"/>
              </a:moveTo>
              <a:lnTo>
                <a:pt x="430995" y="8484"/>
              </a:lnTo>
            </a:path>
          </a:pathLst>
        </a:custGeom>
        <a:noFill/>
        <a:ln w="425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345377" y="2740719"/>
        <a:ext cx="21549" cy="21549"/>
      </dsp:txXfrm>
    </dsp:sp>
    <dsp:sp modelId="{A6537056-0B12-4DAD-87D2-CA45EB4BB406}">
      <dsp:nvSpPr>
        <dsp:cNvPr id="0" name=""/>
        <dsp:cNvSpPr/>
      </dsp:nvSpPr>
      <dsp:spPr>
        <a:xfrm>
          <a:off x="853679" y="2270097"/>
          <a:ext cx="3286975" cy="962795"/>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حتی اگر یک نبی برای هدایت کل بشر فرستاده شود و هدایت کاملا توسط او فراهم شود مقتضای براهین مذکور مخدوش نمی گردد</a:t>
          </a:r>
          <a:endParaRPr lang="fa-IR" sz="1600" kern="1200" dirty="0">
            <a:cs typeface="B Koodak" pitchFamily="2" charset="-78"/>
          </a:endParaRPr>
        </a:p>
      </dsp:txBody>
      <dsp:txXfrm>
        <a:off x="881878" y="2298296"/>
        <a:ext cx="3230577" cy="906397"/>
      </dsp:txXfrm>
    </dsp:sp>
    <dsp:sp modelId="{1A906E9D-398B-4539-8F12-76052A30AB32}">
      <dsp:nvSpPr>
        <dsp:cNvPr id="0" name=""/>
        <dsp:cNvSpPr/>
      </dsp:nvSpPr>
      <dsp:spPr>
        <a:xfrm>
          <a:off x="7242366" y="4243037"/>
          <a:ext cx="1330159" cy="538744"/>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برخی حکمت های کثرت انبیا</a:t>
          </a:r>
          <a:endParaRPr lang="fa-IR" sz="1600" kern="1200" dirty="0">
            <a:cs typeface="B Koodak" pitchFamily="2" charset="-78"/>
          </a:endParaRPr>
        </a:p>
      </dsp:txBody>
      <dsp:txXfrm>
        <a:off x="7258145" y="4258816"/>
        <a:ext cx="1298601" cy="507186"/>
      </dsp:txXfrm>
    </dsp:sp>
    <dsp:sp modelId="{9F59DEAC-30BA-4C5D-BA1F-2554C2E5A78E}">
      <dsp:nvSpPr>
        <dsp:cNvPr id="0" name=""/>
        <dsp:cNvSpPr/>
      </dsp:nvSpPr>
      <dsp:spPr>
        <a:xfrm rot="14707178">
          <a:off x="6514663" y="4039258"/>
          <a:ext cx="1024411" cy="16968"/>
        </a:xfrm>
        <a:custGeom>
          <a:avLst/>
          <a:gdLst/>
          <a:ahLst/>
          <a:cxnLst/>
          <a:rect l="0" t="0" r="0" b="0"/>
          <a:pathLst>
            <a:path>
              <a:moveTo>
                <a:pt x="0" y="8484"/>
              </a:moveTo>
              <a:lnTo>
                <a:pt x="1024411" y="848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01258" y="4022132"/>
        <a:ext cx="51220" cy="51220"/>
      </dsp:txXfrm>
    </dsp:sp>
    <dsp:sp modelId="{D8B688FB-C458-4934-B94B-F0DFF681C192}">
      <dsp:nvSpPr>
        <dsp:cNvPr id="0" name=""/>
        <dsp:cNvSpPr/>
      </dsp:nvSpPr>
      <dsp:spPr>
        <a:xfrm>
          <a:off x="571474" y="3313703"/>
          <a:ext cx="6239896" cy="538744"/>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عمر پیامبران مانند همه انسانها محدود است</a:t>
          </a:r>
          <a:endParaRPr lang="fa-IR" sz="1600" kern="1200" dirty="0">
            <a:cs typeface="B Koodak" pitchFamily="2" charset="-78"/>
          </a:endParaRPr>
        </a:p>
      </dsp:txBody>
      <dsp:txXfrm>
        <a:off x="587253" y="3329482"/>
        <a:ext cx="6208338" cy="507186"/>
      </dsp:txXfrm>
    </dsp:sp>
    <dsp:sp modelId="{AFD9FFD8-5DC9-491A-8B8C-246744E26875}">
      <dsp:nvSpPr>
        <dsp:cNvPr id="0" name=""/>
        <dsp:cNvSpPr/>
      </dsp:nvSpPr>
      <dsp:spPr>
        <a:xfrm rot="12942401">
          <a:off x="6761482" y="4349036"/>
          <a:ext cx="530772" cy="16968"/>
        </a:xfrm>
        <a:custGeom>
          <a:avLst/>
          <a:gdLst/>
          <a:ahLst/>
          <a:cxnLst/>
          <a:rect l="0" t="0" r="0" b="0"/>
          <a:pathLst>
            <a:path>
              <a:moveTo>
                <a:pt x="0" y="8484"/>
              </a:moveTo>
              <a:lnTo>
                <a:pt x="530772" y="848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13599" y="4344251"/>
        <a:ext cx="26538" cy="26538"/>
      </dsp:txXfrm>
    </dsp:sp>
    <dsp:sp modelId="{0C23E448-C97D-4095-A738-8F030A382CCE}">
      <dsp:nvSpPr>
        <dsp:cNvPr id="0" name=""/>
        <dsp:cNvSpPr/>
      </dsp:nvSpPr>
      <dsp:spPr>
        <a:xfrm>
          <a:off x="571474" y="3933259"/>
          <a:ext cx="6239896" cy="538744"/>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تغییر شرایط در زندگی انسانها وضع قوانین و شرایع جدید را می طلبد </a:t>
          </a:r>
          <a:endParaRPr lang="fa-IR" sz="1600" kern="1200" dirty="0">
            <a:cs typeface="B Koodak" pitchFamily="2" charset="-78"/>
          </a:endParaRPr>
        </a:p>
      </dsp:txBody>
      <dsp:txXfrm>
        <a:off x="587253" y="3949038"/>
        <a:ext cx="6208338" cy="507186"/>
      </dsp:txXfrm>
    </dsp:sp>
    <dsp:sp modelId="{08389C35-BEC1-43A5-BA9F-BAE0394403F5}">
      <dsp:nvSpPr>
        <dsp:cNvPr id="0" name=""/>
        <dsp:cNvSpPr/>
      </dsp:nvSpPr>
      <dsp:spPr>
        <a:xfrm rot="8657599">
          <a:off x="6761482" y="4658814"/>
          <a:ext cx="530772" cy="16968"/>
        </a:xfrm>
        <a:custGeom>
          <a:avLst/>
          <a:gdLst/>
          <a:ahLst/>
          <a:cxnLst/>
          <a:rect l="0" t="0" r="0" b="0"/>
          <a:pathLst>
            <a:path>
              <a:moveTo>
                <a:pt x="0" y="8484"/>
              </a:moveTo>
              <a:lnTo>
                <a:pt x="530772" y="848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13599" y="4654029"/>
        <a:ext cx="26538" cy="26538"/>
      </dsp:txXfrm>
    </dsp:sp>
    <dsp:sp modelId="{8EC59FCB-0540-4C1F-9B9B-968C62751246}">
      <dsp:nvSpPr>
        <dsp:cNvPr id="0" name=""/>
        <dsp:cNvSpPr/>
      </dsp:nvSpPr>
      <dsp:spPr>
        <a:xfrm>
          <a:off x="571474" y="4552815"/>
          <a:ext cx="6239896" cy="538744"/>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ابزارهای تبلیغی انبیا محدود بوده و به گوش تمام جهانیان نمی رسیده است</a:t>
          </a:r>
          <a:endParaRPr lang="fa-IR" sz="1600" kern="1200" dirty="0">
            <a:cs typeface="B Koodak" pitchFamily="2" charset="-78"/>
          </a:endParaRPr>
        </a:p>
      </dsp:txBody>
      <dsp:txXfrm>
        <a:off x="587253" y="4568594"/>
        <a:ext cx="6208338" cy="507186"/>
      </dsp:txXfrm>
    </dsp:sp>
    <dsp:sp modelId="{58DC1CE5-5C65-4730-8CF0-324B3DF11C9B}">
      <dsp:nvSpPr>
        <dsp:cNvPr id="0" name=""/>
        <dsp:cNvSpPr/>
      </dsp:nvSpPr>
      <dsp:spPr>
        <a:xfrm rot="6892822">
          <a:off x="6514663" y="4968592"/>
          <a:ext cx="1024411" cy="16968"/>
        </a:xfrm>
        <a:custGeom>
          <a:avLst/>
          <a:gdLst/>
          <a:ahLst/>
          <a:cxnLst/>
          <a:rect l="0" t="0" r="0" b="0"/>
          <a:pathLst>
            <a:path>
              <a:moveTo>
                <a:pt x="0" y="8484"/>
              </a:moveTo>
              <a:lnTo>
                <a:pt x="1024411" y="848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01258" y="4951466"/>
        <a:ext cx="51220" cy="51220"/>
      </dsp:txXfrm>
    </dsp:sp>
    <dsp:sp modelId="{63D7002A-3924-4BC7-9D11-622B309B7618}">
      <dsp:nvSpPr>
        <dsp:cNvPr id="0" name=""/>
        <dsp:cNvSpPr/>
      </dsp:nvSpPr>
      <dsp:spPr>
        <a:xfrm>
          <a:off x="571474" y="5172371"/>
          <a:ext cx="6239896" cy="538744"/>
        </a:xfrm>
        <a:prstGeom prst="roundRect">
          <a:avLst>
            <a:gd name="adj" fmla="val 10000"/>
          </a:avLst>
        </a:prstGeom>
        <a:gradFill rotWithShape="0">
          <a:gsLst>
            <a:gs pos="0">
              <a:schemeClr val="lt1">
                <a:hueOff val="0"/>
                <a:satOff val="0"/>
                <a:lumOff val="0"/>
                <a:alphaOff val="0"/>
                <a:tint val="65000"/>
                <a:satMod val="270000"/>
              </a:schemeClr>
            </a:gs>
            <a:gs pos="25000">
              <a:schemeClr val="lt1">
                <a:hueOff val="0"/>
                <a:satOff val="0"/>
                <a:lumOff val="0"/>
                <a:alphaOff val="0"/>
                <a:tint val="60000"/>
                <a:satMod val="300000"/>
              </a:schemeClr>
            </a:gs>
            <a:gs pos="100000">
              <a:schemeClr val="l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پیام پیامبران به مرور زمان دستخوش تحریف های متعدد شده است</a:t>
          </a:r>
          <a:endParaRPr lang="fa-IR" sz="1600" kern="1200" dirty="0">
            <a:cs typeface="B Koodak" pitchFamily="2" charset="-78"/>
          </a:endParaRPr>
        </a:p>
      </dsp:txBody>
      <dsp:txXfrm>
        <a:off x="587253" y="5188150"/>
        <a:ext cx="6208338" cy="5071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1637B-7EFB-47F9-865C-68237FBA03EA}">
      <dsp:nvSpPr>
        <dsp:cNvPr id="0" name=""/>
        <dsp:cNvSpPr/>
      </dsp:nvSpPr>
      <dsp:spPr>
        <a:xfrm>
          <a:off x="7710456" y="1020678"/>
          <a:ext cx="1425052" cy="895578"/>
        </a:xfrm>
        <a:prstGeom prst="roundRect">
          <a:avLst>
            <a:gd name="adj" fmla="val 10000"/>
          </a:avLst>
        </a:prstGeom>
        <a:gradFill rotWithShape="0">
          <a:gsLst>
            <a:gs pos="0">
              <a:schemeClr val="accent3">
                <a:hueOff val="0"/>
                <a:satOff val="0"/>
                <a:lumOff val="0"/>
                <a:alphaOff val="0"/>
                <a:tint val="65000"/>
                <a:satMod val="270000"/>
              </a:schemeClr>
            </a:gs>
            <a:gs pos="25000">
              <a:schemeClr val="accent3">
                <a:hueOff val="0"/>
                <a:satOff val="0"/>
                <a:lumOff val="0"/>
                <a:alphaOff val="0"/>
                <a:tint val="60000"/>
                <a:satMod val="300000"/>
              </a:schemeClr>
            </a:gs>
            <a:gs pos="100000">
              <a:schemeClr val="accent3">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پاسخ به چند سوال مقدر در خصوص حکمت دوم</a:t>
          </a:r>
          <a:endParaRPr lang="fa-IR" sz="1600" kern="1200" dirty="0">
            <a:cs typeface="B Koodak" pitchFamily="2" charset="-78"/>
          </a:endParaRPr>
        </a:p>
      </dsp:txBody>
      <dsp:txXfrm>
        <a:off x="7736687" y="1046909"/>
        <a:ext cx="1372590" cy="843116"/>
      </dsp:txXfrm>
    </dsp:sp>
    <dsp:sp modelId="{62F91262-B1B2-4F55-AFC2-B213F1F88587}">
      <dsp:nvSpPr>
        <dsp:cNvPr id="0" name=""/>
        <dsp:cNvSpPr/>
      </dsp:nvSpPr>
      <dsp:spPr>
        <a:xfrm rot="14557876">
          <a:off x="7006776" y="1031524"/>
          <a:ext cx="964133" cy="17670"/>
        </a:xfrm>
        <a:custGeom>
          <a:avLst/>
          <a:gdLst/>
          <a:ahLst/>
          <a:cxnLst/>
          <a:rect l="0" t="0" r="0" b="0"/>
          <a:pathLst>
            <a:path>
              <a:moveTo>
                <a:pt x="0" y="8835"/>
              </a:moveTo>
              <a:lnTo>
                <a:pt x="964133" y="8835"/>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64739" y="1016256"/>
        <a:ext cx="48206" cy="48206"/>
      </dsp:txXfrm>
    </dsp:sp>
    <dsp:sp modelId="{44257C31-4932-46CE-83DB-5EDD9CB2D563}">
      <dsp:nvSpPr>
        <dsp:cNvPr id="0" name=""/>
        <dsp:cNvSpPr/>
      </dsp:nvSpPr>
      <dsp:spPr>
        <a:xfrm>
          <a:off x="3825262" y="335236"/>
          <a:ext cx="3441967" cy="554033"/>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آیا ممکن نبود یک پیامبر تمام قوانین مورد نیاز بشر را با تغییراتش در گذشته ذکر کند؟</a:t>
          </a:r>
          <a:endParaRPr lang="fa-IR" sz="1600" kern="1200" dirty="0">
            <a:cs typeface="B Koodak" pitchFamily="2" charset="-78"/>
          </a:endParaRPr>
        </a:p>
      </dsp:txBody>
      <dsp:txXfrm>
        <a:off x="3841489" y="351463"/>
        <a:ext cx="3409513" cy="521579"/>
      </dsp:txXfrm>
    </dsp:sp>
    <dsp:sp modelId="{72854697-3F01-4AE2-8AEC-88157CA58899}">
      <dsp:nvSpPr>
        <dsp:cNvPr id="0" name=""/>
        <dsp:cNvSpPr/>
      </dsp:nvSpPr>
      <dsp:spPr>
        <a:xfrm rot="12942401">
          <a:off x="3330731" y="444132"/>
          <a:ext cx="545835" cy="17670"/>
        </a:xfrm>
        <a:custGeom>
          <a:avLst/>
          <a:gdLst/>
          <a:ahLst/>
          <a:cxnLst/>
          <a:rect l="0" t="0" r="0" b="0"/>
          <a:pathLst>
            <a:path>
              <a:moveTo>
                <a:pt x="0" y="8835"/>
              </a:moveTo>
              <a:lnTo>
                <a:pt x="545835" y="8835"/>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590003" y="439322"/>
        <a:ext cx="27291" cy="27291"/>
      </dsp:txXfrm>
    </dsp:sp>
    <dsp:sp modelId="{E72F4687-4982-481D-AD9C-9405E901EDCE}">
      <dsp:nvSpPr>
        <dsp:cNvPr id="0" name=""/>
        <dsp:cNvSpPr/>
      </dsp:nvSpPr>
      <dsp:spPr>
        <a:xfrm>
          <a:off x="477392" y="16666"/>
          <a:ext cx="2904643" cy="554033"/>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بیان شرایع امروزی برای                               مردمان گذشته لغو است</a:t>
          </a:r>
          <a:endParaRPr lang="fa-IR" sz="1600" kern="1200" dirty="0">
            <a:cs typeface="B Koodak" pitchFamily="2" charset="-78"/>
          </a:endParaRPr>
        </a:p>
      </dsp:txBody>
      <dsp:txXfrm>
        <a:off x="493619" y="32893"/>
        <a:ext cx="2872189" cy="521579"/>
      </dsp:txXfrm>
    </dsp:sp>
    <dsp:sp modelId="{97ABA91D-E3CF-45A4-BE9A-B73D0A6665CB}">
      <dsp:nvSpPr>
        <dsp:cNvPr id="0" name=""/>
        <dsp:cNvSpPr/>
      </dsp:nvSpPr>
      <dsp:spPr>
        <a:xfrm rot="8657599">
          <a:off x="3330731" y="762702"/>
          <a:ext cx="545835" cy="17670"/>
        </a:xfrm>
        <a:custGeom>
          <a:avLst/>
          <a:gdLst/>
          <a:ahLst/>
          <a:cxnLst/>
          <a:rect l="0" t="0" r="0" b="0"/>
          <a:pathLst>
            <a:path>
              <a:moveTo>
                <a:pt x="0" y="8835"/>
              </a:moveTo>
              <a:lnTo>
                <a:pt x="545835" y="8835"/>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590003" y="757891"/>
        <a:ext cx="27291" cy="27291"/>
      </dsp:txXfrm>
    </dsp:sp>
    <dsp:sp modelId="{C1F9BCB8-A1E2-4848-BAB6-1EA5EC2032E0}">
      <dsp:nvSpPr>
        <dsp:cNvPr id="0" name=""/>
        <dsp:cNvSpPr/>
      </dsp:nvSpPr>
      <dsp:spPr>
        <a:xfrm>
          <a:off x="477392" y="653805"/>
          <a:ext cx="2904643" cy="554033"/>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در صورت بیان در گذشته حفظ و عدم تحریف آن بسیار مشکل است</a:t>
          </a:r>
          <a:endParaRPr lang="fa-IR" sz="1600" kern="1200" dirty="0">
            <a:cs typeface="B Koodak" pitchFamily="2" charset="-78"/>
          </a:endParaRPr>
        </a:p>
      </dsp:txBody>
      <dsp:txXfrm>
        <a:off x="493619" y="670032"/>
        <a:ext cx="2872189" cy="521579"/>
      </dsp:txXfrm>
    </dsp:sp>
    <dsp:sp modelId="{89031A6A-7B88-4834-9407-C1010D93E9E6}">
      <dsp:nvSpPr>
        <dsp:cNvPr id="0" name=""/>
        <dsp:cNvSpPr/>
      </dsp:nvSpPr>
      <dsp:spPr>
        <a:xfrm rot="10702630">
          <a:off x="7267140" y="1465910"/>
          <a:ext cx="443404" cy="17670"/>
        </a:xfrm>
        <a:custGeom>
          <a:avLst/>
          <a:gdLst/>
          <a:ahLst/>
          <a:cxnLst/>
          <a:rect l="0" t="0" r="0" b="0"/>
          <a:pathLst>
            <a:path>
              <a:moveTo>
                <a:pt x="0" y="8835"/>
              </a:moveTo>
              <a:lnTo>
                <a:pt x="443404" y="8835"/>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77758" y="1463661"/>
        <a:ext cx="22170" cy="22170"/>
      </dsp:txXfrm>
    </dsp:sp>
    <dsp:sp modelId="{3D9F3FA0-8084-4389-B4BA-DCDCF81EDFC6}">
      <dsp:nvSpPr>
        <dsp:cNvPr id="0" name=""/>
        <dsp:cNvSpPr/>
      </dsp:nvSpPr>
      <dsp:spPr>
        <a:xfrm>
          <a:off x="3846925" y="1204007"/>
          <a:ext cx="3420304" cy="554033"/>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آیا ممکن نبود یک پیامبر کلیات شرایع را بیان کند و تطبیق را به خود امت ها واگذار نماید؟</a:t>
          </a:r>
          <a:endParaRPr lang="fa-IR" sz="1600" kern="1200" dirty="0">
            <a:cs typeface="B Koodak" pitchFamily="2" charset="-78"/>
          </a:endParaRPr>
        </a:p>
      </dsp:txBody>
      <dsp:txXfrm>
        <a:off x="3863152" y="1220234"/>
        <a:ext cx="3387850" cy="521579"/>
      </dsp:txXfrm>
    </dsp:sp>
    <dsp:sp modelId="{2E3517F8-890B-41BF-B052-23B78253641C}">
      <dsp:nvSpPr>
        <dsp:cNvPr id="0" name=""/>
        <dsp:cNvSpPr/>
      </dsp:nvSpPr>
      <dsp:spPr>
        <a:xfrm rot="10800000">
          <a:off x="3403698" y="1472189"/>
          <a:ext cx="443226" cy="17670"/>
        </a:xfrm>
        <a:custGeom>
          <a:avLst/>
          <a:gdLst/>
          <a:ahLst/>
          <a:cxnLst/>
          <a:rect l="0" t="0" r="0" b="0"/>
          <a:pathLst>
            <a:path>
              <a:moveTo>
                <a:pt x="0" y="8835"/>
              </a:moveTo>
              <a:lnTo>
                <a:pt x="443226" y="8835"/>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614230" y="1469944"/>
        <a:ext cx="22161" cy="22161"/>
      </dsp:txXfrm>
    </dsp:sp>
    <dsp:sp modelId="{61CED964-AB26-43F7-A937-C58456B6F26B}">
      <dsp:nvSpPr>
        <dsp:cNvPr id="0" name=""/>
        <dsp:cNvSpPr/>
      </dsp:nvSpPr>
      <dsp:spPr>
        <a:xfrm>
          <a:off x="522080" y="1290944"/>
          <a:ext cx="2881617" cy="380161"/>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تطبیق بر موارد خاص بسیار مشکل است</a:t>
          </a:r>
          <a:endParaRPr lang="fa-IR" sz="1600" kern="1200" dirty="0">
            <a:cs typeface="B Koodak" pitchFamily="2" charset="-78"/>
          </a:endParaRPr>
        </a:p>
      </dsp:txBody>
      <dsp:txXfrm>
        <a:off x="533215" y="1302079"/>
        <a:ext cx="2859347" cy="357891"/>
      </dsp:txXfrm>
    </dsp:sp>
    <dsp:sp modelId="{E1DEE323-1454-48C5-B84B-49FE6D328EDF}">
      <dsp:nvSpPr>
        <dsp:cNvPr id="0" name=""/>
        <dsp:cNvSpPr/>
      </dsp:nvSpPr>
      <dsp:spPr>
        <a:xfrm rot="6883370">
          <a:off x="6958957" y="1940948"/>
          <a:ext cx="1059770" cy="17670"/>
        </a:xfrm>
        <a:custGeom>
          <a:avLst/>
          <a:gdLst/>
          <a:ahLst/>
          <a:cxnLst/>
          <a:rect l="0" t="0" r="0" b="0"/>
          <a:pathLst>
            <a:path>
              <a:moveTo>
                <a:pt x="0" y="8835"/>
              </a:moveTo>
              <a:lnTo>
                <a:pt x="1059770" y="8835"/>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62348" y="1923290"/>
        <a:ext cx="52988" cy="52988"/>
      </dsp:txXfrm>
    </dsp:sp>
    <dsp:sp modelId="{56FE3D96-AEC3-49D1-BFC3-81280C5E7BA8}">
      <dsp:nvSpPr>
        <dsp:cNvPr id="0" name=""/>
        <dsp:cNvSpPr/>
      </dsp:nvSpPr>
      <dsp:spPr>
        <a:xfrm>
          <a:off x="5232153" y="2154084"/>
          <a:ext cx="2035076" cy="554033"/>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آیا شرایع انبیا به طور کلی با یکدیگر متفاوت بوده اند؟</a:t>
          </a:r>
          <a:endParaRPr lang="fa-IR" sz="1600" kern="1200" dirty="0">
            <a:cs typeface="B Koodak" pitchFamily="2" charset="-78"/>
          </a:endParaRPr>
        </a:p>
      </dsp:txBody>
      <dsp:txXfrm>
        <a:off x="5248380" y="2170311"/>
        <a:ext cx="2002622" cy="521579"/>
      </dsp:txXfrm>
    </dsp:sp>
    <dsp:sp modelId="{81800F92-D85B-4384-BD08-9A3C50C830ED}">
      <dsp:nvSpPr>
        <dsp:cNvPr id="0" name=""/>
        <dsp:cNvSpPr/>
      </dsp:nvSpPr>
      <dsp:spPr>
        <a:xfrm rot="10800000">
          <a:off x="4788926" y="2422265"/>
          <a:ext cx="443226" cy="17670"/>
        </a:xfrm>
        <a:custGeom>
          <a:avLst/>
          <a:gdLst/>
          <a:ahLst/>
          <a:cxnLst/>
          <a:rect l="0" t="0" r="0" b="0"/>
          <a:pathLst>
            <a:path>
              <a:moveTo>
                <a:pt x="0" y="8835"/>
              </a:moveTo>
              <a:lnTo>
                <a:pt x="443226" y="8835"/>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999459" y="2420020"/>
        <a:ext cx="22161" cy="22161"/>
      </dsp:txXfrm>
    </dsp:sp>
    <dsp:sp modelId="{059CFA27-26AB-434E-93BA-AD792CA652A4}">
      <dsp:nvSpPr>
        <dsp:cNvPr id="0" name=""/>
        <dsp:cNvSpPr/>
      </dsp:nvSpPr>
      <dsp:spPr>
        <a:xfrm>
          <a:off x="3287051" y="1948792"/>
          <a:ext cx="1501874" cy="964616"/>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خیر بلکه تمامی شرایع در این موارد اتحاد نظر دارند</a:t>
          </a:r>
          <a:endParaRPr lang="fa-IR" sz="1600" kern="1200" dirty="0">
            <a:cs typeface="B Koodak" pitchFamily="2" charset="-78"/>
          </a:endParaRPr>
        </a:p>
      </dsp:txBody>
      <dsp:txXfrm>
        <a:off x="3315304" y="1977045"/>
        <a:ext cx="1445368" cy="908110"/>
      </dsp:txXfrm>
    </dsp:sp>
    <dsp:sp modelId="{38C10967-EDAF-4590-B1A0-ECDBC6A332D4}">
      <dsp:nvSpPr>
        <dsp:cNvPr id="0" name=""/>
        <dsp:cNvSpPr/>
      </dsp:nvSpPr>
      <dsp:spPr>
        <a:xfrm rot="13633147">
          <a:off x="2739150" y="2182784"/>
          <a:ext cx="652575" cy="17670"/>
        </a:xfrm>
        <a:custGeom>
          <a:avLst/>
          <a:gdLst/>
          <a:ahLst/>
          <a:cxnLst/>
          <a:rect l="0" t="0" r="0" b="0"/>
          <a:pathLst>
            <a:path>
              <a:moveTo>
                <a:pt x="0" y="8835"/>
              </a:moveTo>
              <a:lnTo>
                <a:pt x="652575" y="8835"/>
              </a:lnTo>
            </a:path>
          </a:pathLst>
        </a:custGeom>
        <a:noFill/>
        <a:ln w="425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049124" y="2175305"/>
        <a:ext cx="32628" cy="32628"/>
      </dsp:txXfrm>
    </dsp:sp>
    <dsp:sp modelId="{BBD76E79-1769-4E7D-A3E4-B664CFC361F8}">
      <dsp:nvSpPr>
        <dsp:cNvPr id="0" name=""/>
        <dsp:cNvSpPr/>
      </dsp:nvSpPr>
      <dsp:spPr>
        <a:xfrm>
          <a:off x="398364" y="1754210"/>
          <a:ext cx="2445460" cy="395857"/>
        </a:xfrm>
        <a:prstGeom prst="roundRect">
          <a:avLst>
            <a:gd name="adj" fmla="val 10000"/>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اصول عقاید</a:t>
          </a:r>
          <a:endParaRPr lang="fa-IR" sz="1600" kern="1200" dirty="0">
            <a:cs typeface="B Koodak" pitchFamily="2" charset="-78"/>
          </a:endParaRPr>
        </a:p>
      </dsp:txBody>
      <dsp:txXfrm>
        <a:off x="409958" y="1765804"/>
        <a:ext cx="2422272" cy="372669"/>
      </dsp:txXfrm>
    </dsp:sp>
    <dsp:sp modelId="{4F358BCD-87D2-478B-913B-5851EE03E918}">
      <dsp:nvSpPr>
        <dsp:cNvPr id="0" name=""/>
        <dsp:cNvSpPr/>
      </dsp:nvSpPr>
      <dsp:spPr>
        <a:xfrm rot="10800000">
          <a:off x="2843824" y="2422265"/>
          <a:ext cx="443226" cy="17670"/>
        </a:xfrm>
        <a:custGeom>
          <a:avLst/>
          <a:gdLst/>
          <a:ahLst/>
          <a:cxnLst/>
          <a:rect l="0" t="0" r="0" b="0"/>
          <a:pathLst>
            <a:path>
              <a:moveTo>
                <a:pt x="0" y="8835"/>
              </a:moveTo>
              <a:lnTo>
                <a:pt x="443226" y="8835"/>
              </a:lnTo>
            </a:path>
          </a:pathLst>
        </a:custGeom>
        <a:noFill/>
        <a:ln w="425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054357" y="2420020"/>
        <a:ext cx="22161" cy="22161"/>
      </dsp:txXfrm>
    </dsp:sp>
    <dsp:sp modelId="{D88140A3-F236-482B-8375-123767B9FAE4}">
      <dsp:nvSpPr>
        <dsp:cNvPr id="0" name=""/>
        <dsp:cNvSpPr/>
      </dsp:nvSpPr>
      <dsp:spPr>
        <a:xfrm>
          <a:off x="398364" y="2233172"/>
          <a:ext cx="2445460" cy="395857"/>
        </a:xfrm>
        <a:prstGeom prst="roundRect">
          <a:avLst>
            <a:gd name="adj" fmla="val 10000"/>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مبانی اخلاقی</a:t>
          </a:r>
          <a:endParaRPr lang="fa-IR" sz="1600" kern="1200" dirty="0">
            <a:cs typeface="B Koodak" pitchFamily="2" charset="-78"/>
          </a:endParaRPr>
        </a:p>
      </dsp:txBody>
      <dsp:txXfrm>
        <a:off x="409958" y="2244766"/>
        <a:ext cx="2422272" cy="372669"/>
      </dsp:txXfrm>
    </dsp:sp>
    <dsp:sp modelId="{DA0C566C-05DF-45AE-B722-469D37C41D8E}">
      <dsp:nvSpPr>
        <dsp:cNvPr id="0" name=""/>
        <dsp:cNvSpPr/>
      </dsp:nvSpPr>
      <dsp:spPr>
        <a:xfrm rot="7966853">
          <a:off x="2739150" y="2661746"/>
          <a:ext cx="652575" cy="17670"/>
        </a:xfrm>
        <a:custGeom>
          <a:avLst/>
          <a:gdLst/>
          <a:ahLst/>
          <a:cxnLst/>
          <a:rect l="0" t="0" r="0" b="0"/>
          <a:pathLst>
            <a:path>
              <a:moveTo>
                <a:pt x="0" y="8835"/>
              </a:moveTo>
              <a:lnTo>
                <a:pt x="652575" y="8835"/>
              </a:lnTo>
            </a:path>
          </a:pathLst>
        </a:custGeom>
        <a:noFill/>
        <a:ln w="425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049124" y="2654267"/>
        <a:ext cx="32628" cy="32628"/>
      </dsp:txXfrm>
    </dsp:sp>
    <dsp:sp modelId="{3B91FA9C-B248-431C-8554-00527A7D99F3}">
      <dsp:nvSpPr>
        <dsp:cNvPr id="0" name=""/>
        <dsp:cNvSpPr/>
      </dsp:nvSpPr>
      <dsp:spPr>
        <a:xfrm>
          <a:off x="398364" y="2712134"/>
          <a:ext cx="2445460" cy="395857"/>
        </a:xfrm>
        <a:prstGeom prst="roundRect">
          <a:avLst>
            <a:gd name="adj" fmla="val 10000"/>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کلیات احکام فردی و اجتماعی</a:t>
          </a:r>
          <a:endParaRPr lang="fa-IR" sz="1600" kern="1200" dirty="0">
            <a:cs typeface="B Koodak" pitchFamily="2" charset="-78"/>
          </a:endParaRPr>
        </a:p>
      </dsp:txBody>
      <dsp:txXfrm>
        <a:off x="409958" y="2723728"/>
        <a:ext cx="2422272" cy="372669"/>
      </dsp:txXfrm>
    </dsp:sp>
    <dsp:sp modelId="{13D93B42-3A00-4EA4-B332-EA8DB3DCF9AF}">
      <dsp:nvSpPr>
        <dsp:cNvPr id="0" name=""/>
        <dsp:cNvSpPr/>
      </dsp:nvSpPr>
      <dsp:spPr>
        <a:xfrm>
          <a:off x="8027441" y="3552174"/>
          <a:ext cx="1108067" cy="554033"/>
        </a:xfrm>
        <a:prstGeom prst="roundRect">
          <a:avLst>
            <a:gd name="adj" fmla="val 10000"/>
          </a:avLst>
        </a:prstGeom>
        <a:gradFill rotWithShape="0">
          <a:gsLst>
            <a:gs pos="0">
              <a:schemeClr val="accent3">
                <a:hueOff val="0"/>
                <a:satOff val="0"/>
                <a:lumOff val="0"/>
                <a:alphaOff val="0"/>
                <a:tint val="65000"/>
                <a:satMod val="270000"/>
              </a:schemeClr>
            </a:gs>
            <a:gs pos="25000">
              <a:schemeClr val="accent3">
                <a:hueOff val="0"/>
                <a:satOff val="0"/>
                <a:lumOff val="0"/>
                <a:alphaOff val="0"/>
                <a:tint val="60000"/>
                <a:satMod val="300000"/>
              </a:schemeClr>
            </a:gs>
            <a:gs pos="100000">
              <a:schemeClr val="accent3">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بررسی چند حکم عقلی</a:t>
          </a:r>
          <a:endParaRPr lang="fa-IR" sz="1600" kern="1200" dirty="0">
            <a:cs typeface="B Koodak" pitchFamily="2" charset="-78"/>
          </a:endParaRPr>
        </a:p>
      </dsp:txBody>
      <dsp:txXfrm>
        <a:off x="8043668" y="3568401"/>
        <a:ext cx="1075613" cy="521579"/>
      </dsp:txXfrm>
    </dsp:sp>
    <dsp:sp modelId="{EF57AC22-5363-47F3-8319-F881B6814175}">
      <dsp:nvSpPr>
        <dsp:cNvPr id="0" name=""/>
        <dsp:cNvSpPr/>
      </dsp:nvSpPr>
      <dsp:spPr>
        <a:xfrm rot="13885325">
          <a:off x="7450438" y="3542525"/>
          <a:ext cx="710779" cy="17670"/>
        </a:xfrm>
        <a:custGeom>
          <a:avLst/>
          <a:gdLst/>
          <a:ahLst/>
          <a:cxnLst/>
          <a:rect l="0" t="0" r="0" b="0"/>
          <a:pathLst>
            <a:path>
              <a:moveTo>
                <a:pt x="0" y="8835"/>
              </a:moveTo>
              <a:lnTo>
                <a:pt x="710779" y="8835"/>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88058" y="3533591"/>
        <a:ext cx="35538" cy="35538"/>
      </dsp:txXfrm>
    </dsp:sp>
    <dsp:sp modelId="{E8A89349-4A71-43FB-B07B-188D9BBF5873}">
      <dsp:nvSpPr>
        <dsp:cNvPr id="0" name=""/>
        <dsp:cNvSpPr/>
      </dsp:nvSpPr>
      <dsp:spPr>
        <a:xfrm>
          <a:off x="5754152" y="3075602"/>
          <a:ext cx="1830061" cy="395857"/>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اصل تعدد انبیا</a:t>
          </a:r>
          <a:endParaRPr lang="fa-IR" sz="1600" kern="1200" dirty="0">
            <a:cs typeface="B Koodak" pitchFamily="2" charset="-78"/>
          </a:endParaRPr>
        </a:p>
      </dsp:txBody>
      <dsp:txXfrm>
        <a:off x="5765746" y="3087196"/>
        <a:ext cx="1806873" cy="372669"/>
      </dsp:txXfrm>
    </dsp:sp>
    <dsp:sp modelId="{B939C7AB-DA9F-4335-B53B-956F203FE659}">
      <dsp:nvSpPr>
        <dsp:cNvPr id="0" name=""/>
        <dsp:cNvSpPr/>
      </dsp:nvSpPr>
      <dsp:spPr>
        <a:xfrm rot="10800000">
          <a:off x="5310925" y="3264696"/>
          <a:ext cx="443226" cy="17670"/>
        </a:xfrm>
        <a:custGeom>
          <a:avLst/>
          <a:gdLst/>
          <a:ahLst/>
          <a:cxnLst/>
          <a:rect l="0" t="0" r="0" b="0"/>
          <a:pathLst>
            <a:path>
              <a:moveTo>
                <a:pt x="0" y="8835"/>
              </a:moveTo>
              <a:lnTo>
                <a:pt x="443226" y="8835"/>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21458" y="3262450"/>
        <a:ext cx="22161" cy="22161"/>
      </dsp:txXfrm>
    </dsp:sp>
    <dsp:sp modelId="{C890A5B8-021D-4C6B-9994-8DE0D4F7CA70}">
      <dsp:nvSpPr>
        <dsp:cNvPr id="0" name=""/>
        <dsp:cNvSpPr/>
      </dsp:nvSpPr>
      <dsp:spPr>
        <a:xfrm>
          <a:off x="3250640" y="2996514"/>
          <a:ext cx="2060284" cy="554033"/>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تعدد انبیا ضروری است به دلیل حکمتهائی که ذکر شد</a:t>
          </a:r>
          <a:endParaRPr lang="fa-IR" sz="1600" kern="1200" dirty="0">
            <a:cs typeface="B Koodak" pitchFamily="2" charset="-78"/>
          </a:endParaRPr>
        </a:p>
      </dsp:txBody>
      <dsp:txXfrm>
        <a:off x="3266867" y="3012741"/>
        <a:ext cx="2027830" cy="521579"/>
      </dsp:txXfrm>
    </dsp:sp>
    <dsp:sp modelId="{9FCED857-4673-471D-BFBB-D0F637F16CA9}">
      <dsp:nvSpPr>
        <dsp:cNvPr id="0" name=""/>
        <dsp:cNvSpPr/>
      </dsp:nvSpPr>
      <dsp:spPr>
        <a:xfrm rot="10175013">
          <a:off x="7580501" y="3861095"/>
          <a:ext cx="450653" cy="17670"/>
        </a:xfrm>
        <a:custGeom>
          <a:avLst/>
          <a:gdLst/>
          <a:ahLst/>
          <a:cxnLst/>
          <a:rect l="0" t="0" r="0" b="0"/>
          <a:pathLst>
            <a:path>
              <a:moveTo>
                <a:pt x="0" y="8835"/>
              </a:moveTo>
              <a:lnTo>
                <a:pt x="450653" y="8835"/>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94561" y="3858664"/>
        <a:ext cx="22532" cy="22532"/>
      </dsp:txXfrm>
    </dsp:sp>
    <dsp:sp modelId="{24061974-C1AD-48FC-8018-15D0C6F539A2}">
      <dsp:nvSpPr>
        <dsp:cNvPr id="0" name=""/>
        <dsp:cNvSpPr/>
      </dsp:nvSpPr>
      <dsp:spPr>
        <a:xfrm>
          <a:off x="5754152" y="3633653"/>
          <a:ext cx="1830061" cy="554033"/>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مبعوث شدن پیامبری در زمان و مکانی خاص</a:t>
          </a:r>
          <a:endParaRPr lang="fa-IR" sz="1600" kern="1200" dirty="0">
            <a:cs typeface="B Koodak" pitchFamily="2" charset="-78"/>
          </a:endParaRPr>
        </a:p>
      </dsp:txBody>
      <dsp:txXfrm>
        <a:off x="5770379" y="3649880"/>
        <a:ext cx="1797607" cy="521579"/>
      </dsp:txXfrm>
    </dsp:sp>
    <dsp:sp modelId="{6F733675-43DE-4725-BBF7-F48812EC424E}">
      <dsp:nvSpPr>
        <dsp:cNvPr id="0" name=""/>
        <dsp:cNvSpPr/>
      </dsp:nvSpPr>
      <dsp:spPr>
        <a:xfrm rot="10800000">
          <a:off x="5310925" y="3901834"/>
          <a:ext cx="443226" cy="17670"/>
        </a:xfrm>
        <a:custGeom>
          <a:avLst/>
          <a:gdLst/>
          <a:ahLst/>
          <a:cxnLst/>
          <a:rect l="0" t="0" r="0" b="0"/>
          <a:pathLst>
            <a:path>
              <a:moveTo>
                <a:pt x="0" y="8835"/>
              </a:moveTo>
              <a:lnTo>
                <a:pt x="443226" y="8835"/>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21458" y="3899589"/>
        <a:ext cx="22161" cy="22161"/>
      </dsp:txXfrm>
    </dsp:sp>
    <dsp:sp modelId="{1B8DC0C8-2AF3-4B45-B736-B93679D6FC1E}">
      <dsp:nvSpPr>
        <dsp:cNvPr id="0" name=""/>
        <dsp:cNvSpPr/>
      </dsp:nvSpPr>
      <dsp:spPr>
        <a:xfrm>
          <a:off x="2953446" y="3633653"/>
          <a:ext cx="2357479" cy="554033"/>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ضرورت آن برای عقل قابل تشخیص دقیق نیست</a:t>
          </a:r>
          <a:endParaRPr lang="fa-IR" sz="1600" kern="1200" dirty="0">
            <a:cs typeface="B Koodak" pitchFamily="2" charset="-78"/>
          </a:endParaRPr>
        </a:p>
      </dsp:txBody>
      <dsp:txXfrm>
        <a:off x="2969673" y="3649880"/>
        <a:ext cx="2325025" cy="521579"/>
      </dsp:txXfrm>
    </dsp:sp>
    <dsp:sp modelId="{0D07F44A-57D2-4F2F-AEDE-DE49774DEE7F}">
      <dsp:nvSpPr>
        <dsp:cNvPr id="0" name=""/>
        <dsp:cNvSpPr/>
      </dsp:nvSpPr>
      <dsp:spPr>
        <a:xfrm rot="6787920">
          <a:off x="7241711" y="4339118"/>
          <a:ext cx="1128232" cy="17670"/>
        </a:xfrm>
        <a:custGeom>
          <a:avLst/>
          <a:gdLst/>
          <a:ahLst/>
          <a:cxnLst/>
          <a:rect l="0" t="0" r="0" b="0"/>
          <a:pathLst>
            <a:path>
              <a:moveTo>
                <a:pt x="0" y="8835"/>
              </a:moveTo>
              <a:lnTo>
                <a:pt x="1128232" y="8835"/>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77622" y="4319747"/>
        <a:ext cx="56411" cy="56411"/>
      </dsp:txXfrm>
    </dsp:sp>
    <dsp:sp modelId="{152E73CB-C495-45D2-A6A7-8CCB73676F07}">
      <dsp:nvSpPr>
        <dsp:cNvPr id="0" name=""/>
        <dsp:cNvSpPr/>
      </dsp:nvSpPr>
      <dsp:spPr>
        <a:xfrm>
          <a:off x="5754152" y="4589699"/>
          <a:ext cx="1830061" cy="554033"/>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مبعوث نشدن پیامبر در برهه ای خاص از زمان</a:t>
          </a:r>
          <a:endParaRPr lang="fa-IR" sz="1600" kern="1200" dirty="0">
            <a:cs typeface="B Koodak" pitchFamily="2" charset="-78"/>
          </a:endParaRPr>
        </a:p>
      </dsp:txBody>
      <dsp:txXfrm>
        <a:off x="5770379" y="4605926"/>
        <a:ext cx="1797607" cy="521579"/>
      </dsp:txXfrm>
    </dsp:sp>
    <dsp:sp modelId="{280CC3F3-72BE-41F5-A6D2-343050CC7D43}">
      <dsp:nvSpPr>
        <dsp:cNvPr id="0" name=""/>
        <dsp:cNvSpPr/>
      </dsp:nvSpPr>
      <dsp:spPr>
        <a:xfrm rot="10800000">
          <a:off x="5310925" y="4857880"/>
          <a:ext cx="443226" cy="17670"/>
        </a:xfrm>
        <a:custGeom>
          <a:avLst/>
          <a:gdLst/>
          <a:ahLst/>
          <a:cxnLst/>
          <a:rect l="0" t="0" r="0" b="0"/>
          <a:pathLst>
            <a:path>
              <a:moveTo>
                <a:pt x="0" y="8835"/>
              </a:moveTo>
              <a:lnTo>
                <a:pt x="443226" y="8835"/>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21458" y="4855635"/>
        <a:ext cx="22161" cy="22161"/>
      </dsp:txXfrm>
    </dsp:sp>
    <dsp:sp modelId="{FC7EC6BD-FB0F-400A-AF28-068DCABA831E}">
      <dsp:nvSpPr>
        <dsp:cNvPr id="0" name=""/>
        <dsp:cNvSpPr/>
      </dsp:nvSpPr>
      <dsp:spPr>
        <a:xfrm>
          <a:off x="3845030" y="4374573"/>
          <a:ext cx="1465895" cy="984285"/>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یعنی با سه شرط بعثت پیامبر جدید ضرورت ندارد</a:t>
          </a:r>
          <a:endParaRPr lang="fa-IR" sz="1600" kern="1200" dirty="0">
            <a:cs typeface="B Koodak" pitchFamily="2" charset="-78"/>
          </a:endParaRPr>
        </a:p>
      </dsp:txBody>
      <dsp:txXfrm>
        <a:off x="3873859" y="4403402"/>
        <a:ext cx="1408237" cy="926627"/>
      </dsp:txXfrm>
    </dsp:sp>
    <dsp:sp modelId="{9A9B2F8E-A3B1-4BF8-B98D-CAE9C28CC80A}">
      <dsp:nvSpPr>
        <dsp:cNvPr id="0" name=""/>
        <dsp:cNvSpPr/>
      </dsp:nvSpPr>
      <dsp:spPr>
        <a:xfrm rot="13315335">
          <a:off x="3325570" y="4658882"/>
          <a:ext cx="595693" cy="17670"/>
        </a:xfrm>
        <a:custGeom>
          <a:avLst/>
          <a:gdLst/>
          <a:ahLst/>
          <a:cxnLst/>
          <a:rect l="0" t="0" r="0" b="0"/>
          <a:pathLst>
            <a:path>
              <a:moveTo>
                <a:pt x="0" y="8835"/>
              </a:moveTo>
              <a:lnTo>
                <a:pt x="595693" y="8835"/>
              </a:lnTo>
            </a:path>
          </a:pathLst>
        </a:custGeom>
        <a:noFill/>
        <a:ln w="425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608524" y="4652825"/>
        <a:ext cx="29784" cy="29784"/>
      </dsp:txXfrm>
    </dsp:sp>
    <dsp:sp modelId="{F6A0B941-9B1D-4C32-80F3-5AF1AFCFDCAB}">
      <dsp:nvSpPr>
        <dsp:cNvPr id="0" name=""/>
        <dsp:cNvSpPr/>
      </dsp:nvSpPr>
      <dsp:spPr>
        <a:xfrm>
          <a:off x="8491" y="4270791"/>
          <a:ext cx="3393312" cy="395857"/>
        </a:xfrm>
        <a:prstGeom prst="roundRect">
          <a:avLst>
            <a:gd name="adj" fmla="val 10000"/>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تبلیغ او جهانی شود </a:t>
          </a:r>
          <a:endParaRPr lang="fa-IR" sz="1600" kern="1200" dirty="0">
            <a:cs typeface="B Koodak" pitchFamily="2" charset="-78"/>
          </a:endParaRPr>
        </a:p>
      </dsp:txBody>
      <dsp:txXfrm>
        <a:off x="20085" y="4282385"/>
        <a:ext cx="3370124" cy="372669"/>
      </dsp:txXfrm>
    </dsp:sp>
    <dsp:sp modelId="{E799F12A-6091-41C3-A53E-94E8A044CB2D}">
      <dsp:nvSpPr>
        <dsp:cNvPr id="0" name=""/>
        <dsp:cNvSpPr/>
      </dsp:nvSpPr>
      <dsp:spPr>
        <a:xfrm rot="10174472">
          <a:off x="3398083" y="4898656"/>
          <a:ext cx="450666" cy="17670"/>
        </a:xfrm>
        <a:custGeom>
          <a:avLst/>
          <a:gdLst/>
          <a:ahLst/>
          <a:cxnLst/>
          <a:rect l="0" t="0" r="0" b="0"/>
          <a:pathLst>
            <a:path>
              <a:moveTo>
                <a:pt x="0" y="8835"/>
              </a:moveTo>
              <a:lnTo>
                <a:pt x="450666" y="8835"/>
              </a:lnTo>
            </a:path>
          </a:pathLst>
        </a:custGeom>
        <a:noFill/>
        <a:ln w="425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612150" y="4896224"/>
        <a:ext cx="22533" cy="22533"/>
      </dsp:txXfrm>
    </dsp:sp>
    <dsp:sp modelId="{AF876799-0FDA-4604-BA8F-D5215EAB7E8E}">
      <dsp:nvSpPr>
        <dsp:cNvPr id="0" name=""/>
        <dsp:cNvSpPr/>
      </dsp:nvSpPr>
      <dsp:spPr>
        <a:xfrm>
          <a:off x="8491" y="4749754"/>
          <a:ext cx="3393312" cy="397026"/>
        </a:xfrm>
        <a:prstGeom prst="roundRect">
          <a:avLst>
            <a:gd name="adj" fmla="val 10000"/>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آموزه های وی مصون ماند </a:t>
          </a:r>
          <a:endParaRPr lang="fa-IR" sz="1600" kern="1200" dirty="0">
            <a:cs typeface="B Koodak" pitchFamily="2" charset="-78"/>
          </a:endParaRPr>
        </a:p>
      </dsp:txBody>
      <dsp:txXfrm>
        <a:off x="20119" y="4761382"/>
        <a:ext cx="3370056" cy="373770"/>
      </dsp:txXfrm>
    </dsp:sp>
    <dsp:sp modelId="{3F54FA9F-6C46-4E40-96BC-20BCB18AFDA6}">
      <dsp:nvSpPr>
        <dsp:cNvPr id="0" name=""/>
        <dsp:cNvSpPr/>
      </dsp:nvSpPr>
      <dsp:spPr>
        <a:xfrm rot="7696632">
          <a:off x="3265668" y="5138721"/>
          <a:ext cx="715497" cy="17670"/>
        </a:xfrm>
        <a:custGeom>
          <a:avLst/>
          <a:gdLst/>
          <a:ahLst/>
          <a:cxnLst/>
          <a:rect l="0" t="0" r="0" b="0"/>
          <a:pathLst>
            <a:path>
              <a:moveTo>
                <a:pt x="0" y="8835"/>
              </a:moveTo>
              <a:lnTo>
                <a:pt x="715497" y="8835"/>
              </a:lnTo>
            </a:path>
          </a:pathLst>
        </a:custGeom>
        <a:noFill/>
        <a:ln w="425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605529" y="5129669"/>
        <a:ext cx="35774" cy="35774"/>
      </dsp:txXfrm>
    </dsp:sp>
    <dsp:sp modelId="{DD6E0BB6-FE48-4FBF-8E57-4EC282CBE885}">
      <dsp:nvSpPr>
        <dsp:cNvPr id="0" name=""/>
        <dsp:cNvSpPr/>
      </dsp:nvSpPr>
      <dsp:spPr>
        <a:xfrm>
          <a:off x="8491" y="5229885"/>
          <a:ext cx="3393312" cy="397026"/>
        </a:xfrm>
        <a:prstGeom prst="roundRect">
          <a:avLst>
            <a:gd name="adj" fmla="val 10000"/>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نیازی به تشریع جدید وجود نداشت باشد</a:t>
          </a:r>
          <a:endParaRPr lang="fa-IR" sz="1600" kern="1200" dirty="0">
            <a:cs typeface="B Koodak" pitchFamily="2" charset="-78"/>
          </a:endParaRPr>
        </a:p>
      </dsp:txBody>
      <dsp:txXfrm>
        <a:off x="20119" y="5241513"/>
        <a:ext cx="3370056" cy="3737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41BB8-3E85-4524-A62A-CCDCD74A5091}">
      <dsp:nvSpPr>
        <dsp:cNvPr id="0" name=""/>
        <dsp:cNvSpPr/>
      </dsp:nvSpPr>
      <dsp:spPr>
        <a:xfrm>
          <a:off x="7659388" y="1918112"/>
          <a:ext cx="1477088" cy="738544"/>
        </a:xfrm>
        <a:prstGeom prst="roundRect">
          <a:avLst>
            <a:gd name="adj" fmla="val 10000"/>
          </a:avLst>
        </a:prstGeom>
        <a:gradFill rotWithShape="0">
          <a:gsLst>
            <a:gs pos="0">
              <a:schemeClr val="accent2">
                <a:hueOff val="0"/>
                <a:satOff val="0"/>
                <a:lumOff val="0"/>
                <a:alphaOff val="0"/>
                <a:tint val="65000"/>
                <a:satMod val="270000"/>
              </a:schemeClr>
            </a:gs>
            <a:gs pos="25000">
              <a:schemeClr val="accent2">
                <a:hueOff val="0"/>
                <a:satOff val="0"/>
                <a:lumOff val="0"/>
                <a:alphaOff val="0"/>
                <a:tint val="60000"/>
                <a:satMod val="300000"/>
              </a:schemeClr>
            </a:gs>
            <a:gs pos="100000">
              <a:schemeClr val="accent2">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تعداد پیامبران</a:t>
          </a:r>
          <a:endParaRPr lang="fa-IR" sz="1600" kern="1200" dirty="0">
            <a:cs typeface="B Koodak" pitchFamily="2" charset="-78"/>
          </a:endParaRPr>
        </a:p>
      </dsp:txBody>
      <dsp:txXfrm>
        <a:off x="7681019" y="1939743"/>
        <a:ext cx="1433826" cy="695282"/>
      </dsp:txXfrm>
    </dsp:sp>
    <dsp:sp modelId="{48A21696-BA75-4946-AF1E-19EEC90B3480}">
      <dsp:nvSpPr>
        <dsp:cNvPr id="0" name=""/>
        <dsp:cNvSpPr/>
      </dsp:nvSpPr>
      <dsp:spPr>
        <a:xfrm rot="14296147">
          <a:off x="6802265" y="1796884"/>
          <a:ext cx="1123410" cy="25507"/>
        </a:xfrm>
        <a:custGeom>
          <a:avLst/>
          <a:gdLst/>
          <a:ahLst/>
          <a:cxnLst/>
          <a:rect l="0" t="0" r="0" b="0"/>
          <a:pathLst>
            <a:path>
              <a:moveTo>
                <a:pt x="0" y="12753"/>
              </a:moveTo>
              <a:lnTo>
                <a:pt x="1123410" y="12753"/>
              </a:lnTo>
            </a:path>
          </a:pathLst>
        </a:custGeom>
        <a:noFill/>
        <a:ln w="425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35885" y="1781553"/>
        <a:ext cx="56170" cy="56170"/>
      </dsp:txXfrm>
    </dsp:sp>
    <dsp:sp modelId="{DCE531C9-CA40-4A0E-A6C4-B53A151848A5}">
      <dsp:nvSpPr>
        <dsp:cNvPr id="0" name=""/>
        <dsp:cNvSpPr/>
      </dsp:nvSpPr>
      <dsp:spPr>
        <a:xfrm>
          <a:off x="5591464" y="962620"/>
          <a:ext cx="1477088" cy="738544"/>
        </a:xfrm>
        <a:prstGeom prst="roundRect">
          <a:avLst>
            <a:gd name="adj" fmla="val 10000"/>
          </a:avLst>
        </a:prstGeom>
        <a:gradFill rotWithShape="0">
          <a:gsLst>
            <a:gs pos="0">
              <a:schemeClr val="accent4">
                <a:hueOff val="0"/>
                <a:satOff val="0"/>
                <a:lumOff val="0"/>
                <a:alphaOff val="0"/>
                <a:tint val="65000"/>
                <a:satMod val="270000"/>
              </a:schemeClr>
            </a:gs>
            <a:gs pos="25000">
              <a:schemeClr val="accent4">
                <a:hueOff val="0"/>
                <a:satOff val="0"/>
                <a:lumOff val="0"/>
                <a:alphaOff val="0"/>
                <a:tint val="60000"/>
                <a:satMod val="300000"/>
              </a:schemeClr>
            </a:gs>
            <a:gs pos="100000">
              <a:schemeClr val="accent4">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از نظر عقلی </a:t>
          </a:r>
          <a:endParaRPr lang="fa-IR" sz="1600" kern="1200" dirty="0">
            <a:cs typeface="B Koodak" pitchFamily="2" charset="-78"/>
          </a:endParaRPr>
        </a:p>
      </dsp:txBody>
      <dsp:txXfrm>
        <a:off x="5613095" y="984251"/>
        <a:ext cx="1433826" cy="695282"/>
      </dsp:txXfrm>
    </dsp:sp>
    <dsp:sp modelId="{48738F84-B572-4061-ADB1-BF725D1D6B31}">
      <dsp:nvSpPr>
        <dsp:cNvPr id="0" name=""/>
        <dsp:cNvSpPr/>
      </dsp:nvSpPr>
      <dsp:spPr>
        <a:xfrm rot="10800000">
          <a:off x="5000628" y="1319139"/>
          <a:ext cx="590835" cy="25507"/>
        </a:xfrm>
        <a:custGeom>
          <a:avLst/>
          <a:gdLst/>
          <a:ahLst/>
          <a:cxnLst/>
          <a:rect l="0" t="0" r="0" b="0"/>
          <a:pathLst>
            <a:path>
              <a:moveTo>
                <a:pt x="0" y="12753"/>
              </a:moveTo>
              <a:lnTo>
                <a:pt x="590835" y="12753"/>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81275" y="1317121"/>
        <a:ext cx="29541" cy="29541"/>
      </dsp:txXfrm>
    </dsp:sp>
    <dsp:sp modelId="{2E65892F-B6C0-40B3-B33C-A527BCE8FE6B}">
      <dsp:nvSpPr>
        <dsp:cNvPr id="0" name=""/>
        <dsp:cNvSpPr/>
      </dsp:nvSpPr>
      <dsp:spPr>
        <a:xfrm>
          <a:off x="3523540" y="962620"/>
          <a:ext cx="1477088" cy="738544"/>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قابل اثبات نیست</a:t>
          </a:r>
          <a:endParaRPr lang="fa-IR" sz="1600" kern="1200" dirty="0">
            <a:cs typeface="B Koodak" pitchFamily="2" charset="-78"/>
          </a:endParaRPr>
        </a:p>
      </dsp:txBody>
      <dsp:txXfrm>
        <a:off x="3545171" y="984251"/>
        <a:ext cx="1433826" cy="695282"/>
      </dsp:txXfrm>
    </dsp:sp>
    <dsp:sp modelId="{8273ECAF-F120-434D-A4B4-514EFBA94423}">
      <dsp:nvSpPr>
        <dsp:cNvPr id="0" name=""/>
        <dsp:cNvSpPr/>
      </dsp:nvSpPr>
      <dsp:spPr>
        <a:xfrm rot="7303853">
          <a:off x="6802265" y="2752376"/>
          <a:ext cx="1123410" cy="25507"/>
        </a:xfrm>
        <a:custGeom>
          <a:avLst/>
          <a:gdLst/>
          <a:ahLst/>
          <a:cxnLst/>
          <a:rect l="0" t="0" r="0" b="0"/>
          <a:pathLst>
            <a:path>
              <a:moveTo>
                <a:pt x="0" y="12753"/>
              </a:moveTo>
              <a:lnTo>
                <a:pt x="1123410" y="12753"/>
              </a:lnTo>
            </a:path>
          </a:pathLst>
        </a:custGeom>
        <a:noFill/>
        <a:ln w="425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35885" y="2737044"/>
        <a:ext cx="56170" cy="56170"/>
      </dsp:txXfrm>
    </dsp:sp>
    <dsp:sp modelId="{CC6A7D09-C346-4E8B-9930-D9E5586E1A35}">
      <dsp:nvSpPr>
        <dsp:cNvPr id="0" name=""/>
        <dsp:cNvSpPr/>
      </dsp:nvSpPr>
      <dsp:spPr>
        <a:xfrm>
          <a:off x="5591464" y="2873603"/>
          <a:ext cx="1477088" cy="738544"/>
        </a:xfrm>
        <a:prstGeom prst="roundRect">
          <a:avLst>
            <a:gd name="adj" fmla="val 10000"/>
          </a:avLst>
        </a:prstGeom>
        <a:gradFill rotWithShape="0">
          <a:gsLst>
            <a:gs pos="0">
              <a:schemeClr val="accent4">
                <a:hueOff val="0"/>
                <a:satOff val="0"/>
                <a:lumOff val="0"/>
                <a:alphaOff val="0"/>
                <a:tint val="65000"/>
                <a:satMod val="270000"/>
              </a:schemeClr>
            </a:gs>
            <a:gs pos="25000">
              <a:schemeClr val="accent4">
                <a:hueOff val="0"/>
                <a:satOff val="0"/>
                <a:lumOff val="0"/>
                <a:alphaOff val="0"/>
                <a:tint val="60000"/>
                <a:satMod val="300000"/>
              </a:schemeClr>
            </a:gs>
            <a:gs pos="100000">
              <a:schemeClr val="accent4">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از نظر نقلی</a:t>
          </a:r>
          <a:endParaRPr lang="fa-IR" sz="1600" kern="1200" dirty="0">
            <a:cs typeface="B Koodak" pitchFamily="2" charset="-78"/>
          </a:endParaRPr>
        </a:p>
      </dsp:txBody>
      <dsp:txXfrm>
        <a:off x="5613095" y="2895234"/>
        <a:ext cx="1433826" cy="695282"/>
      </dsp:txXfrm>
    </dsp:sp>
    <dsp:sp modelId="{2560F12B-9BD4-4A74-B208-AAB4CC61F955}">
      <dsp:nvSpPr>
        <dsp:cNvPr id="0" name=""/>
        <dsp:cNvSpPr/>
      </dsp:nvSpPr>
      <dsp:spPr>
        <a:xfrm rot="13629178">
          <a:off x="4861636" y="2911625"/>
          <a:ext cx="868820" cy="25507"/>
        </a:xfrm>
        <a:custGeom>
          <a:avLst/>
          <a:gdLst/>
          <a:ahLst/>
          <a:cxnLst/>
          <a:rect l="0" t="0" r="0" b="0"/>
          <a:pathLst>
            <a:path>
              <a:moveTo>
                <a:pt x="0" y="12753"/>
              </a:moveTo>
              <a:lnTo>
                <a:pt x="868820" y="12753"/>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74326" y="2902658"/>
        <a:ext cx="43441" cy="43441"/>
      </dsp:txXfrm>
    </dsp:sp>
    <dsp:sp modelId="{129DA965-2BD3-427D-85E6-6CF7ADBA82DE}">
      <dsp:nvSpPr>
        <dsp:cNvPr id="0" name=""/>
        <dsp:cNvSpPr/>
      </dsp:nvSpPr>
      <dsp:spPr>
        <a:xfrm>
          <a:off x="4143371" y="2236609"/>
          <a:ext cx="857257" cy="738544"/>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قرآن کریم</a:t>
          </a:r>
          <a:endParaRPr lang="fa-IR" sz="1600" kern="1200" dirty="0">
            <a:cs typeface="B Koodak" pitchFamily="2" charset="-78"/>
          </a:endParaRPr>
        </a:p>
      </dsp:txBody>
      <dsp:txXfrm>
        <a:off x="4165002" y="2258240"/>
        <a:ext cx="813995" cy="695282"/>
      </dsp:txXfrm>
    </dsp:sp>
    <dsp:sp modelId="{4D0F0E94-1991-4985-8AE6-3C302FEACD23}">
      <dsp:nvSpPr>
        <dsp:cNvPr id="0" name=""/>
        <dsp:cNvSpPr/>
      </dsp:nvSpPr>
      <dsp:spPr>
        <a:xfrm rot="12942401">
          <a:off x="3484145" y="2380796"/>
          <a:ext cx="727616" cy="25507"/>
        </a:xfrm>
        <a:custGeom>
          <a:avLst/>
          <a:gdLst/>
          <a:ahLst/>
          <a:cxnLst/>
          <a:rect l="0" t="0" r="0" b="0"/>
          <a:pathLst>
            <a:path>
              <a:moveTo>
                <a:pt x="0" y="12753"/>
              </a:moveTo>
              <a:lnTo>
                <a:pt x="727616" y="12753"/>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29762" y="2375359"/>
        <a:ext cx="36380" cy="36380"/>
      </dsp:txXfrm>
    </dsp:sp>
    <dsp:sp modelId="{5B5E0606-615A-4332-A4DB-ABBDBD17EA24}">
      <dsp:nvSpPr>
        <dsp:cNvPr id="0" name=""/>
        <dsp:cNvSpPr/>
      </dsp:nvSpPr>
      <dsp:spPr>
        <a:xfrm>
          <a:off x="2075447" y="1811946"/>
          <a:ext cx="1477088" cy="738544"/>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هر امتی پیامبر داشته است</a:t>
          </a:r>
          <a:endParaRPr lang="fa-IR" sz="1600" kern="1200" dirty="0">
            <a:cs typeface="B Koodak" pitchFamily="2" charset="-78"/>
          </a:endParaRPr>
        </a:p>
      </dsp:txBody>
      <dsp:txXfrm>
        <a:off x="2097078" y="1833577"/>
        <a:ext cx="1433826" cy="695282"/>
      </dsp:txXfrm>
    </dsp:sp>
    <dsp:sp modelId="{EE31AD6B-BC1A-4C0A-B199-DE997814D6C6}">
      <dsp:nvSpPr>
        <dsp:cNvPr id="0" name=""/>
        <dsp:cNvSpPr/>
      </dsp:nvSpPr>
      <dsp:spPr>
        <a:xfrm rot="10800000">
          <a:off x="1484611" y="2168464"/>
          <a:ext cx="590835" cy="25507"/>
        </a:xfrm>
        <a:custGeom>
          <a:avLst/>
          <a:gdLst/>
          <a:ahLst/>
          <a:cxnLst/>
          <a:rect l="0" t="0" r="0" b="0"/>
          <a:pathLst>
            <a:path>
              <a:moveTo>
                <a:pt x="0" y="12753"/>
              </a:moveTo>
              <a:lnTo>
                <a:pt x="590835" y="12753"/>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765258" y="2166447"/>
        <a:ext cx="29541" cy="29541"/>
      </dsp:txXfrm>
    </dsp:sp>
    <dsp:sp modelId="{419C63DD-59AC-4157-B69A-A99620FE2910}">
      <dsp:nvSpPr>
        <dsp:cNvPr id="0" name=""/>
        <dsp:cNvSpPr/>
      </dsp:nvSpPr>
      <dsp:spPr>
        <a:xfrm>
          <a:off x="7523" y="1811946"/>
          <a:ext cx="1477088" cy="738544"/>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إِن مِّنْ أُمَّةٍ إِلَّا خَلَا فِيهَا نَذِير (فاطر /24)</a:t>
          </a:r>
          <a:endParaRPr lang="fa-IR" sz="1600" kern="1200" dirty="0">
            <a:cs typeface="B Koodak" pitchFamily="2" charset="-78"/>
          </a:endParaRPr>
        </a:p>
      </dsp:txBody>
      <dsp:txXfrm>
        <a:off x="29154" y="1833577"/>
        <a:ext cx="1433826" cy="695282"/>
      </dsp:txXfrm>
    </dsp:sp>
    <dsp:sp modelId="{9940C113-5526-474B-A112-A628921B31EE}">
      <dsp:nvSpPr>
        <dsp:cNvPr id="0" name=""/>
        <dsp:cNvSpPr/>
      </dsp:nvSpPr>
      <dsp:spPr>
        <a:xfrm rot="8657599">
          <a:off x="3484145" y="2805459"/>
          <a:ext cx="727616" cy="25507"/>
        </a:xfrm>
        <a:custGeom>
          <a:avLst/>
          <a:gdLst/>
          <a:ahLst/>
          <a:cxnLst/>
          <a:rect l="0" t="0" r="0" b="0"/>
          <a:pathLst>
            <a:path>
              <a:moveTo>
                <a:pt x="0" y="12753"/>
              </a:moveTo>
              <a:lnTo>
                <a:pt x="727616" y="12753"/>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29762" y="2800022"/>
        <a:ext cx="36380" cy="36380"/>
      </dsp:txXfrm>
    </dsp:sp>
    <dsp:sp modelId="{45653A19-02CF-4236-B921-737053412BFA}">
      <dsp:nvSpPr>
        <dsp:cNvPr id="0" name=""/>
        <dsp:cNvSpPr/>
      </dsp:nvSpPr>
      <dsp:spPr>
        <a:xfrm>
          <a:off x="1218189" y="2661272"/>
          <a:ext cx="2334346" cy="738544"/>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نام بیست و چند نفر از ایشان در قرآن ذکر شده است</a:t>
          </a:r>
          <a:endParaRPr lang="fa-IR" sz="1600" kern="1200" dirty="0">
            <a:cs typeface="B Koodak" pitchFamily="2" charset="-78"/>
          </a:endParaRPr>
        </a:p>
      </dsp:txBody>
      <dsp:txXfrm>
        <a:off x="1239820" y="2682903"/>
        <a:ext cx="2291084" cy="695282"/>
      </dsp:txXfrm>
    </dsp:sp>
    <dsp:sp modelId="{81C11CAD-F0E6-4B4C-B144-A8687E69EE8F}">
      <dsp:nvSpPr>
        <dsp:cNvPr id="0" name=""/>
        <dsp:cNvSpPr/>
      </dsp:nvSpPr>
      <dsp:spPr>
        <a:xfrm rot="7970822">
          <a:off x="4861636" y="3548619"/>
          <a:ext cx="868820" cy="25507"/>
        </a:xfrm>
        <a:custGeom>
          <a:avLst/>
          <a:gdLst/>
          <a:ahLst/>
          <a:cxnLst/>
          <a:rect l="0" t="0" r="0" b="0"/>
          <a:pathLst>
            <a:path>
              <a:moveTo>
                <a:pt x="0" y="12753"/>
              </a:moveTo>
              <a:lnTo>
                <a:pt x="868820" y="12753"/>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274326" y="3539652"/>
        <a:ext cx="43441" cy="43441"/>
      </dsp:txXfrm>
    </dsp:sp>
    <dsp:sp modelId="{34ED2442-5840-4C79-AD12-AC7EC518BCB3}">
      <dsp:nvSpPr>
        <dsp:cNvPr id="0" name=""/>
        <dsp:cNvSpPr/>
      </dsp:nvSpPr>
      <dsp:spPr>
        <a:xfrm>
          <a:off x="4143371" y="3510598"/>
          <a:ext cx="857257" cy="738544"/>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روایات</a:t>
          </a:r>
          <a:endParaRPr lang="fa-IR" sz="1600" kern="1200" dirty="0">
            <a:cs typeface="B Koodak" pitchFamily="2" charset="-78"/>
          </a:endParaRPr>
        </a:p>
      </dsp:txBody>
      <dsp:txXfrm>
        <a:off x="4165002" y="3532229"/>
        <a:ext cx="813995" cy="695282"/>
      </dsp:txXfrm>
    </dsp:sp>
    <dsp:sp modelId="{08052503-E311-4DFD-A3E0-B48BE3B01BAB}">
      <dsp:nvSpPr>
        <dsp:cNvPr id="0" name=""/>
        <dsp:cNvSpPr/>
      </dsp:nvSpPr>
      <dsp:spPr>
        <a:xfrm rot="10800000">
          <a:off x="3552535" y="3867116"/>
          <a:ext cx="590835" cy="25507"/>
        </a:xfrm>
        <a:custGeom>
          <a:avLst/>
          <a:gdLst/>
          <a:ahLst/>
          <a:cxnLst/>
          <a:rect l="0" t="0" r="0" b="0"/>
          <a:pathLst>
            <a:path>
              <a:moveTo>
                <a:pt x="0" y="12753"/>
              </a:moveTo>
              <a:lnTo>
                <a:pt x="590835" y="12753"/>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33182" y="3865099"/>
        <a:ext cx="29541" cy="29541"/>
      </dsp:txXfrm>
    </dsp:sp>
    <dsp:sp modelId="{8FFDD56A-9773-4A9A-B456-00712045048D}">
      <dsp:nvSpPr>
        <dsp:cNvPr id="0" name=""/>
        <dsp:cNvSpPr/>
      </dsp:nvSpPr>
      <dsp:spPr>
        <a:xfrm>
          <a:off x="2353642" y="3510598"/>
          <a:ext cx="1198893" cy="738544"/>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124 هزار نفر ذکر شده اند </a:t>
          </a:r>
          <a:endParaRPr lang="fa-IR" sz="1600" kern="1200" dirty="0">
            <a:cs typeface="B Koodak" pitchFamily="2" charset="-78"/>
          </a:endParaRPr>
        </a:p>
      </dsp:txBody>
      <dsp:txXfrm>
        <a:off x="2375273" y="3532229"/>
        <a:ext cx="1155631" cy="695282"/>
      </dsp:txXfrm>
    </dsp:sp>
    <dsp:sp modelId="{D4592650-FAEA-4448-96D4-7F07E57A112B}">
      <dsp:nvSpPr>
        <dsp:cNvPr id="0" name=""/>
        <dsp:cNvSpPr/>
      </dsp:nvSpPr>
      <dsp:spPr>
        <a:xfrm rot="10800000">
          <a:off x="1762806" y="3867116"/>
          <a:ext cx="590835" cy="25507"/>
        </a:xfrm>
        <a:custGeom>
          <a:avLst/>
          <a:gdLst/>
          <a:ahLst/>
          <a:cxnLst/>
          <a:rect l="0" t="0" r="0" b="0"/>
          <a:pathLst>
            <a:path>
              <a:moveTo>
                <a:pt x="0" y="12753"/>
              </a:moveTo>
              <a:lnTo>
                <a:pt x="590835" y="12753"/>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043453" y="3865099"/>
        <a:ext cx="29541" cy="29541"/>
      </dsp:txXfrm>
    </dsp:sp>
    <dsp:sp modelId="{B3D9B866-6081-4DC7-8C5A-82B8E7A863AA}">
      <dsp:nvSpPr>
        <dsp:cNvPr id="0" name=""/>
        <dsp:cNvSpPr/>
      </dsp:nvSpPr>
      <dsp:spPr>
        <a:xfrm>
          <a:off x="154936" y="3510598"/>
          <a:ext cx="1607869" cy="738544"/>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از حضرت آدم تا رسول گرامی اسلام ص</a:t>
          </a:r>
          <a:endParaRPr lang="fa-IR" sz="1600" kern="1200" dirty="0">
            <a:cs typeface="B Koodak" pitchFamily="2" charset="-78"/>
          </a:endParaRPr>
        </a:p>
      </dsp:txBody>
      <dsp:txXfrm>
        <a:off x="176567" y="3532229"/>
        <a:ext cx="1564607" cy="6952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E7A0A-5170-4F5E-845B-982A496EA409}">
      <dsp:nvSpPr>
        <dsp:cNvPr id="0" name=""/>
        <dsp:cNvSpPr/>
      </dsp:nvSpPr>
      <dsp:spPr>
        <a:xfrm>
          <a:off x="8472546" y="1695566"/>
          <a:ext cx="665858" cy="733194"/>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نبوت و رسالت </a:t>
          </a:r>
          <a:endParaRPr lang="fa-IR" sz="1600" kern="1200" dirty="0">
            <a:cs typeface="B Koodak" pitchFamily="2" charset="-78"/>
          </a:endParaRPr>
        </a:p>
      </dsp:txBody>
      <dsp:txXfrm>
        <a:off x="8492048" y="1715068"/>
        <a:ext cx="626854" cy="694190"/>
      </dsp:txXfrm>
    </dsp:sp>
    <dsp:sp modelId="{22F8BBD9-BCA8-46F5-AF8B-C49122FC72D6}">
      <dsp:nvSpPr>
        <dsp:cNvPr id="0" name=""/>
        <dsp:cNvSpPr/>
      </dsp:nvSpPr>
      <dsp:spPr>
        <a:xfrm rot="15741156">
          <a:off x="7666355" y="1351733"/>
          <a:ext cx="1423012" cy="10503"/>
        </a:xfrm>
        <a:custGeom>
          <a:avLst/>
          <a:gdLst/>
          <a:ahLst/>
          <a:cxnLst/>
          <a:rect l="0" t="0" r="0" b="0"/>
          <a:pathLst>
            <a:path>
              <a:moveTo>
                <a:pt x="0" y="5251"/>
              </a:moveTo>
              <a:lnTo>
                <a:pt x="1423012" y="5251"/>
              </a:lnTo>
            </a:path>
          </a:pathLst>
        </a:custGeom>
        <a:noFill/>
        <a:ln w="425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8342286" y="1321410"/>
        <a:ext cx="71150" cy="71150"/>
      </dsp:txXfrm>
    </dsp:sp>
    <dsp:sp modelId="{C04E90D6-1CB3-4415-A1A1-3F0FCC38D127}">
      <dsp:nvSpPr>
        <dsp:cNvPr id="0" name=""/>
        <dsp:cNvSpPr/>
      </dsp:nvSpPr>
      <dsp:spPr>
        <a:xfrm>
          <a:off x="7482798" y="523852"/>
          <a:ext cx="800378" cy="255908"/>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لغت</a:t>
          </a:r>
          <a:endParaRPr lang="fa-IR" sz="1600" kern="1200" dirty="0">
            <a:cs typeface="B Koodak" pitchFamily="2" charset="-78"/>
          </a:endParaRPr>
        </a:p>
      </dsp:txBody>
      <dsp:txXfrm>
        <a:off x="7490293" y="531347"/>
        <a:ext cx="785388" cy="240918"/>
      </dsp:txXfrm>
    </dsp:sp>
    <dsp:sp modelId="{87734977-30DA-42C6-A17C-AFBDE76D9AF5}">
      <dsp:nvSpPr>
        <dsp:cNvPr id="0" name=""/>
        <dsp:cNvSpPr/>
      </dsp:nvSpPr>
      <dsp:spPr>
        <a:xfrm rot="12463242">
          <a:off x="7002632" y="528079"/>
          <a:ext cx="509398" cy="10503"/>
        </a:xfrm>
        <a:custGeom>
          <a:avLst/>
          <a:gdLst/>
          <a:ahLst/>
          <a:cxnLst/>
          <a:rect l="0" t="0" r="0" b="0"/>
          <a:pathLst>
            <a:path>
              <a:moveTo>
                <a:pt x="0" y="5251"/>
              </a:moveTo>
              <a:lnTo>
                <a:pt x="509398"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244597" y="520595"/>
        <a:ext cx="25469" cy="25469"/>
      </dsp:txXfrm>
    </dsp:sp>
    <dsp:sp modelId="{7FF7F1AB-8F13-469C-8D05-241DB5552066}">
      <dsp:nvSpPr>
        <dsp:cNvPr id="0" name=""/>
        <dsp:cNvSpPr/>
      </dsp:nvSpPr>
      <dsp:spPr>
        <a:xfrm>
          <a:off x="6231487" y="286899"/>
          <a:ext cx="800378" cy="255908"/>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رسول</a:t>
          </a:r>
          <a:endParaRPr lang="fa-IR" sz="1600" kern="1200" dirty="0">
            <a:cs typeface="B Koodak" pitchFamily="2" charset="-78"/>
          </a:endParaRPr>
        </a:p>
      </dsp:txBody>
      <dsp:txXfrm>
        <a:off x="6238982" y="294394"/>
        <a:ext cx="785388" cy="240918"/>
      </dsp:txXfrm>
    </dsp:sp>
    <dsp:sp modelId="{65C471E2-4902-4EFE-BC2A-3A6FAEBADC72}">
      <dsp:nvSpPr>
        <dsp:cNvPr id="0" name=""/>
        <dsp:cNvSpPr/>
      </dsp:nvSpPr>
      <dsp:spPr>
        <a:xfrm rot="10800000">
          <a:off x="5911336" y="409602"/>
          <a:ext cx="320151" cy="10503"/>
        </a:xfrm>
        <a:custGeom>
          <a:avLst/>
          <a:gdLst/>
          <a:ahLst/>
          <a:cxnLst/>
          <a:rect l="0" t="0" r="0" b="0"/>
          <a:pathLst>
            <a:path>
              <a:moveTo>
                <a:pt x="0" y="5251"/>
              </a:moveTo>
              <a:lnTo>
                <a:pt x="320151"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063408" y="406850"/>
        <a:ext cx="16007" cy="16007"/>
      </dsp:txXfrm>
    </dsp:sp>
    <dsp:sp modelId="{565912CC-08DE-4919-927B-F94A738CAEB1}">
      <dsp:nvSpPr>
        <dsp:cNvPr id="0" name=""/>
        <dsp:cNvSpPr/>
      </dsp:nvSpPr>
      <dsp:spPr>
        <a:xfrm>
          <a:off x="5110958" y="286899"/>
          <a:ext cx="800378" cy="255908"/>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پیام آور</a:t>
          </a:r>
          <a:endParaRPr lang="fa-IR" sz="1600" kern="1200" dirty="0">
            <a:cs typeface="B Koodak" pitchFamily="2" charset="-78"/>
          </a:endParaRPr>
        </a:p>
      </dsp:txBody>
      <dsp:txXfrm>
        <a:off x="5118453" y="294394"/>
        <a:ext cx="785388" cy="240918"/>
      </dsp:txXfrm>
    </dsp:sp>
    <dsp:sp modelId="{0F72A4B0-3BEC-484D-AAF7-8C7FEF51C05A}">
      <dsp:nvSpPr>
        <dsp:cNvPr id="0" name=""/>
        <dsp:cNvSpPr/>
      </dsp:nvSpPr>
      <dsp:spPr>
        <a:xfrm rot="9136758">
          <a:off x="7002632" y="765031"/>
          <a:ext cx="509398" cy="10503"/>
        </a:xfrm>
        <a:custGeom>
          <a:avLst/>
          <a:gdLst/>
          <a:ahLst/>
          <a:cxnLst/>
          <a:rect l="0" t="0" r="0" b="0"/>
          <a:pathLst>
            <a:path>
              <a:moveTo>
                <a:pt x="0" y="5251"/>
              </a:moveTo>
              <a:lnTo>
                <a:pt x="509398"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244597" y="757548"/>
        <a:ext cx="25469" cy="25469"/>
      </dsp:txXfrm>
    </dsp:sp>
    <dsp:sp modelId="{3E0F1985-C17E-4ECF-B3AF-F5789D0DD82C}">
      <dsp:nvSpPr>
        <dsp:cNvPr id="0" name=""/>
        <dsp:cNvSpPr/>
      </dsp:nvSpPr>
      <dsp:spPr>
        <a:xfrm>
          <a:off x="6231487" y="760805"/>
          <a:ext cx="800378" cy="255908"/>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نبی</a:t>
          </a:r>
          <a:endParaRPr lang="fa-IR" sz="1600" kern="1200" dirty="0">
            <a:cs typeface="B Koodak" pitchFamily="2" charset="-78"/>
          </a:endParaRPr>
        </a:p>
      </dsp:txBody>
      <dsp:txXfrm>
        <a:off x="6238982" y="768300"/>
        <a:ext cx="785388" cy="240918"/>
      </dsp:txXfrm>
    </dsp:sp>
    <dsp:sp modelId="{336C3B0E-B745-4ABE-876D-DA3202FB834C}">
      <dsp:nvSpPr>
        <dsp:cNvPr id="0" name=""/>
        <dsp:cNvSpPr/>
      </dsp:nvSpPr>
      <dsp:spPr>
        <a:xfrm rot="12375756">
          <a:off x="5892910" y="804524"/>
          <a:ext cx="357002" cy="10503"/>
        </a:xfrm>
        <a:custGeom>
          <a:avLst/>
          <a:gdLst/>
          <a:ahLst/>
          <a:cxnLst/>
          <a:rect l="0" t="0" r="0" b="0"/>
          <a:pathLst>
            <a:path>
              <a:moveTo>
                <a:pt x="0" y="5251"/>
              </a:moveTo>
              <a:lnTo>
                <a:pt x="357002"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062487" y="800850"/>
        <a:ext cx="17850" cy="17850"/>
      </dsp:txXfrm>
    </dsp:sp>
    <dsp:sp modelId="{BAB2F4AE-4ECB-4644-8380-5558C03A294B}">
      <dsp:nvSpPr>
        <dsp:cNvPr id="0" name=""/>
        <dsp:cNvSpPr/>
      </dsp:nvSpPr>
      <dsp:spPr>
        <a:xfrm>
          <a:off x="3979336" y="602837"/>
          <a:ext cx="1932000" cy="255908"/>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از نبأ باشد</a:t>
          </a:r>
          <a:endParaRPr lang="fa-IR" sz="1600" kern="1200" dirty="0">
            <a:cs typeface="B Koodak" pitchFamily="2" charset="-78"/>
          </a:endParaRPr>
        </a:p>
      </dsp:txBody>
      <dsp:txXfrm>
        <a:off x="3986831" y="610332"/>
        <a:ext cx="1917010" cy="240918"/>
      </dsp:txXfrm>
    </dsp:sp>
    <dsp:sp modelId="{F3799A1E-4079-4D92-A2B2-C417894C5D13}">
      <dsp:nvSpPr>
        <dsp:cNvPr id="0" name=""/>
        <dsp:cNvSpPr/>
      </dsp:nvSpPr>
      <dsp:spPr>
        <a:xfrm rot="10800000">
          <a:off x="3659184" y="725539"/>
          <a:ext cx="320151" cy="10503"/>
        </a:xfrm>
        <a:custGeom>
          <a:avLst/>
          <a:gdLst/>
          <a:ahLst/>
          <a:cxnLst/>
          <a:rect l="0" t="0" r="0" b="0"/>
          <a:pathLst>
            <a:path>
              <a:moveTo>
                <a:pt x="0" y="5251"/>
              </a:moveTo>
              <a:lnTo>
                <a:pt x="320151"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811256" y="722787"/>
        <a:ext cx="16007" cy="16007"/>
      </dsp:txXfrm>
    </dsp:sp>
    <dsp:sp modelId="{3D248E87-0D1A-4B93-A707-63A451DC50FB}">
      <dsp:nvSpPr>
        <dsp:cNvPr id="0" name=""/>
        <dsp:cNvSpPr/>
      </dsp:nvSpPr>
      <dsp:spPr>
        <a:xfrm>
          <a:off x="2038907" y="602837"/>
          <a:ext cx="1620277" cy="255908"/>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صاحب خبر مهم</a:t>
          </a:r>
          <a:endParaRPr lang="fa-IR" sz="1600" kern="1200" dirty="0">
            <a:cs typeface="B Koodak" pitchFamily="2" charset="-78"/>
          </a:endParaRPr>
        </a:p>
      </dsp:txBody>
      <dsp:txXfrm>
        <a:off x="2046402" y="610332"/>
        <a:ext cx="1605287" cy="240918"/>
      </dsp:txXfrm>
    </dsp:sp>
    <dsp:sp modelId="{5F57121D-5C66-4121-A289-3E0D0352E985}">
      <dsp:nvSpPr>
        <dsp:cNvPr id="0" name=""/>
        <dsp:cNvSpPr/>
      </dsp:nvSpPr>
      <dsp:spPr>
        <a:xfrm rot="9224244">
          <a:off x="5892910" y="962492"/>
          <a:ext cx="357002" cy="10503"/>
        </a:xfrm>
        <a:custGeom>
          <a:avLst/>
          <a:gdLst/>
          <a:ahLst/>
          <a:cxnLst/>
          <a:rect l="0" t="0" r="0" b="0"/>
          <a:pathLst>
            <a:path>
              <a:moveTo>
                <a:pt x="0" y="5251"/>
              </a:moveTo>
              <a:lnTo>
                <a:pt x="357002"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062487" y="958819"/>
        <a:ext cx="17850" cy="17850"/>
      </dsp:txXfrm>
    </dsp:sp>
    <dsp:sp modelId="{89089049-89CB-404E-A709-AF455EFAA752}">
      <dsp:nvSpPr>
        <dsp:cNvPr id="0" name=""/>
        <dsp:cNvSpPr/>
      </dsp:nvSpPr>
      <dsp:spPr>
        <a:xfrm>
          <a:off x="3979336" y="918774"/>
          <a:ext cx="1932000" cy="255908"/>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از نبو باشد</a:t>
          </a:r>
          <a:endParaRPr lang="fa-IR" sz="1600" kern="1200" dirty="0">
            <a:cs typeface="B Koodak" pitchFamily="2" charset="-78"/>
          </a:endParaRPr>
        </a:p>
      </dsp:txBody>
      <dsp:txXfrm>
        <a:off x="3986831" y="926269"/>
        <a:ext cx="1917010" cy="240918"/>
      </dsp:txXfrm>
    </dsp:sp>
    <dsp:sp modelId="{AB4B9FDE-F9BE-4D7F-BB05-4B214A5FC651}">
      <dsp:nvSpPr>
        <dsp:cNvPr id="0" name=""/>
        <dsp:cNvSpPr/>
      </dsp:nvSpPr>
      <dsp:spPr>
        <a:xfrm rot="10800000">
          <a:off x="3659184" y="1041477"/>
          <a:ext cx="320151" cy="10503"/>
        </a:xfrm>
        <a:custGeom>
          <a:avLst/>
          <a:gdLst/>
          <a:ahLst/>
          <a:cxnLst/>
          <a:rect l="0" t="0" r="0" b="0"/>
          <a:pathLst>
            <a:path>
              <a:moveTo>
                <a:pt x="0" y="5251"/>
              </a:moveTo>
              <a:lnTo>
                <a:pt x="320151"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811256" y="1038725"/>
        <a:ext cx="16007" cy="16007"/>
      </dsp:txXfrm>
    </dsp:sp>
    <dsp:sp modelId="{2BB8265E-5857-4353-A4E2-8DE38FD02877}">
      <dsp:nvSpPr>
        <dsp:cNvPr id="0" name=""/>
        <dsp:cNvSpPr/>
      </dsp:nvSpPr>
      <dsp:spPr>
        <a:xfrm>
          <a:off x="2038907" y="918774"/>
          <a:ext cx="1620277" cy="255908"/>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دارای مقام برجسته</a:t>
          </a:r>
          <a:endParaRPr lang="fa-IR" sz="1600" kern="1200" dirty="0">
            <a:cs typeface="B Koodak" pitchFamily="2" charset="-78"/>
          </a:endParaRPr>
        </a:p>
      </dsp:txBody>
      <dsp:txXfrm>
        <a:off x="2046402" y="926269"/>
        <a:ext cx="1605287" cy="240918"/>
      </dsp:txXfrm>
    </dsp:sp>
    <dsp:sp modelId="{9CCD8A9F-E9DB-47AA-B6D3-CC3C1ADB8AE0}">
      <dsp:nvSpPr>
        <dsp:cNvPr id="0" name=""/>
        <dsp:cNvSpPr/>
      </dsp:nvSpPr>
      <dsp:spPr>
        <a:xfrm rot="5883263">
          <a:off x="7702087" y="2726020"/>
          <a:ext cx="1351548" cy="10503"/>
        </a:xfrm>
        <a:custGeom>
          <a:avLst/>
          <a:gdLst/>
          <a:ahLst/>
          <a:cxnLst/>
          <a:rect l="0" t="0" r="0" b="0"/>
          <a:pathLst>
            <a:path>
              <a:moveTo>
                <a:pt x="0" y="5251"/>
              </a:moveTo>
              <a:lnTo>
                <a:pt x="1351548" y="5251"/>
              </a:lnTo>
            </a:path>
          </a:pathLst>
        </a:custGeom>
        <a:noFill/>
        <a:ln w="425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8344072" y="2697483"/>
        <a:ext cx="67577" cy="67577"/>
      </dsp:txXfrm>
    </dsp:sp>
    <dsp:sp modelId="{E67EACA1-7BFE-4958-9535-4E711E68B700}">
      <dsp:nvSpPr>
        <dsp:cNvPr id="0" name=""/>
        <dsp:cNvSpPr/>
      </dsp:nvSpPr>
      <dsp:spPr>
        <a:xfrm>
          <a:off x="7482798" y="3200285"/>
          <a:ext cx="800378" cy="400189"/>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اصطلاح</a:t>
          </a:r>
          <a:endParaRPr lang="fa-IR" sz="1600" kern="1200" dirty="0">
            <a:cs typeface="B Koodak" pitchFamily="2" charset="-78"/>
          </a:endParaRPr>
        </a:p>
      </dsp:txBody>
      <dsp:txXfrm>
        <a:off x="7494519" y="3212006"/>
        <a:ext cx="776936" cy="376747"/>
      </dsp:txXfrm>
    </dsp:sp>
    <dsp:sp modelId="{D1AF8651-9F36-47AC-9907-EDEB02BA5F92}">
      <dsp:nvSpPr>
        <dsp:cNvPr id="0" name=""/>
        <dsp:cNvSpPr/>
      </dsp:nvSpPr>
      <dsp:spPr>
        <a:xfrm rot="15274712">
          <a:off x="6409450" y="2577773"/>
          <a:ext cx="1695764" cy="10503"/>
        </a:xfrm>
        <a:custGeom>
          <a:avLst/>
          <a:gdLst/>
          <a:ahLst/>
          <a:cxnLst/>
          <a:rect l="0" t="0" r="0" b="0"/>
          <a:pathLst>
            <a:path>
              <a:moveTo>
                <a:pt x="0" y="5251"/>
              </a:moveTo>
              <a:lnTo>
                <a:pt x="1695764"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214938" y="2540631"/>
        <a:ext cx="84788" cy="84788"/>
      </dsp:txXfrm>
    </dsp:sp>
    <dsp:sp modelId="{5BFE90C7-FBC2-45B7-B3CB-E5B38FE75D04}">
      <dsp:nvSpPr>
        <dsp:cNvPr id="0" name=""/>
        <dsp:cNvSpPr/>
      </dsp:nvSpPr>
      <dsp:spPr>
        <a:xfrm>
          <a:off x="6231487" y="1565575"/>
          <a:ext cx="800378" cy="400189"/>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نظریه اول</a:t>
          </a:r>
          <a:endParaRPr lang="fa-IR" sz="1600" kern="1200" dirty="0">
            <a:cs typeface="B Koodak" pitchFamily="2" charset="-78"/>
          </a:endParaRPr>
        </a:p>
      </dsp:txBody>
      <dsp:txXfrm>
        <a:off x="6243208" y="1577296"/>
        <a:ext cx="776936" cy="376747"/>
      </dsp:txXfrm>
    </dsp:sp>
    <dsp:sp modelId="{A3F096CC-0447-4A37-B941-FF3B2C052D78}">
      <dsp:nvSpPr>
        <dsp:cNvPr id="0" name=""/>
        <dsp:cNvSpPr/>
      </dsp:nvSpPr>
      <dsp:spPr>
        <a:xfrm rot="10800000">
          <a:off x="5911336" y="1760418"/>
          <a:ext cx="320151" cy="10503"/>
        </a:xfrm>
        <a:custGeom>
          <a:avLst/>
          <a:gdLst/>
          <a:ahLst/>
          <a:cxnLst/>
          <a:rect l="0" t="0" r="0" b="0"/>
          <a:pathLst>
            <a:path>
              <a:moveTo>
                <a:pt x="0" y="5251"/>
              </a:moveTo>
              <a:lnTo>
                <a:pt x="320151"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063408" y="1757666"/>
        <a:ext cx="16007" cy="16007"/>
      </dsp:txXfrm>
    </dsp:sp>
    <dsp:sp modelId="{1E47C08B-5D84-4B5A-870B-21DE4E2143E8}">
      <dsp:nvSpPr>
        <dsp:cNvPr id="0" name=""/>
        <dsp:cNvSpPr/>
      </dsp:nvSpPr>
      <dsp:spPr>
        <a:xfrm>
          <a:off x="4890302" y="1296344"/>
          <a:ext cx="1021034" cy="938651"/>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نبی مفهوما اعم از رسول است </a:t>
          </a:r>
          <a:endParaRPr lang="fa-IR" sz="1600" kern="1200" dirty="0">
            <a:cs typeface="B Koodak" pitchFamily="2" charset="-78"/>
          </a:endParaRPr>
        </a:p>
      </dsp:txBody>
      <dsp:txXfrm>
        <a:off x="4917794" y="1323836"/>
        <a:ext cx="966050" cy="883667"/>
      </dsp:txXfrm>
    </dsp:sp>
    <dsp:sp modelId="{63E79F90-07E0-4A7B-8C56-5A63BE3E1785}">
      <dsp:nvSpPr>
        <dsp:cNvPr id="0" name=""/>
        <dsp:cNvSpPr/>
      </dsp:nvSpPr>
      <dsp:spPr>
        <a:xfrm rot="13556566">
          <a:off x="4500026" y="1594986"/>
          <a:ext cx="460399" cy="10503"/>
        </a:xfrm>
        <a:custGeom>
          <a:avLst/>
          <a:gdLst/>
          <a:ahLst/>
          <a:cxnLst/>
          <a:rect l="0" t="0" r="0" b="0"/>
          <a:pathLst>
            <a:path>
              <a:moveTo>
                <a:pt x="0" y="5251"/>
              </a:moveTo>
              <a:lnTo>
                <a:pt x="460399"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718716" y="1588728"/>
        <a:ext cx="23019" cy="23019"/>
      </dsp:txXfrm>
    </dsp:sp>
    <dsp:sp modelId="{894119D6-3ACF-4C1E-B51C-3DA5F7D5CAEF}">
      <dsp:nvSpPr>
        <dsp:cNvPr id="0" name=""/>
        <dsp:cNvSpPr/>
      </dsp:nvSpPr>
      <dsp:spPr>
        <a:xfrm>
          <a:off x="1558144" y="1234711"/>
          <a:ext cx="3012006" cy="400189"/>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نبی کسی است که به او وحی می شود مطلقا</a:t>
          </a:r>
          <a:endParaRPr lang="fa-IR" sz="1600" kern="1200" dirty="0">
            <a:cs typeface="B Koodak" pitchFamily="2" charset="-78"/>
          </a:endParaRPr>
        </a:p>
      </dsp:txBody>
      <dsp:txXfrm>
        <a:off x="1569865" y="1246432"/>
        <a:ext cx="2988564" cy="376747"/>
      </dsp:txXfrm>
    </dsp:sp>
    <dsp:sp modelId="{A532633F-ACEC-4505-B5BA-F3E2330F6457}">
      <dsp:nvSpPr>
        <dsp:cNvPr id="0" name=""/>
        <dsp:cNvSpPr/>
      </dsp:nvSpPr>
      <dsp:spPr>
        <a:xfrm rot="8657599">
          <a:off x="4533093" y="1875472"/>
          <a:ext cx="394267" cy="10503"/>
        </a:xfrm>
        <a:custGeom>
          <a:avLst/>
          <a:gdLst/>
          <a:ahLst/>
          <a:cxnLst/>
          <a:rect l="0" t="0" r="0" b="0"/>
          <a:pathLst>
            <a:path>
              <a:moveTo>
                <a:pt x="0" y="5251"/>
              </a:moveTo>
              <a:lnTo>
                <a:pt x="394267"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720370" y="1870868"/>
        <a:ext cx="19713" cy="19713"/>
      </dsp:txXfrm>
    </dsp:sp>
    <dsp:sp modelId="{F8DC8CDA-A626-4E25-A8FD-A6F0C4D17E51}">
      <dsp:nvSpPr>
        <dsp:cNvPr id="0" name=""/>
        <dsp:cNvSpPr/>
      </dsp:nvSpPr>
      <dsp:spPr>
        <a:xfrm>
          <a:off x="1604286" y="1694929"/>
          <a:ext cx="2965864" cy="601700"/>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رسول کسی است که به او وحی می شود و مامور به ابلاغ وحی نیز می باشد</a:t>
          </a:r>
          <a:endParaRPr lang="fa-IR" sz="1600" kern="1200" dirty="0">
            <a:cs typeface="B Koodak" pitchFamily="2" charset="-78"/>
          </a:endParaRPr>
        </a:p>
      </dsp:txBody>
      <dsp:txXfrm>
        <a:off x="1621909" y="1712552"/>
        <a:ext cx="2930618" cy="566454"/>
      </dsp:txXfrm>
    </dsp:sp>
    <dsp:sp modelId="{FC4FD6C2-4ADE-4F1D-9A1B-54A6FA239BC6}">
      <dsp:nvSpPr>
        <dsp:cNvPr id="0" name=""/>
        <dsp:cNvSpPr/>
      </dsp:nvSpPr>
      <dsp:spPr>
        <a:xfrm rot="6830440">
          <a:off x="6699515" y="3905347"/>
          <a:ext cx="1115633" cy="10503"/>
        </a:xfrm>
        <a:custGeom>
          <a:avLst/>
          <a:gdLst/>
          <a:ahLst/>
          <a:cxnLst/>
          <a:rect l="0" t="0" r="0" b="0"/>
          <a:pathLst>
            <a:path>
              <a:moveTo>
                <a:pt x="0" y="5251"/>
              </a:moveTo>
              <a:lnTo>
                <a:pt x="1115633"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229441" y="3882708"/>
        <a:ext cx="55781" cy="55781"/>
      </dsp:txXfrm>
    </dsp:sp>
    <dsp:sp modelId="{10115194-E011-4519-840E-87A4E11F3F45}">
      <dsp:nvSpPr>
        <dsp:cNvPr id="0" name=""/>
        <dsp:cNvSpPr/>
      </dsp:nvSpPr>
      <dsp:spPr>
        <a:xfrm>
          <a:off x="6402488" y="3606454"/>
          <a:ext cx="629377" cy="1628729"/>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نظریه دوم (استاد مصباح)</a:t>
          </a:r>
          <a:endParaRPr lang="fa-IR" sz="1600" kern="1200" dirty="0">
            <a:cs typeface="B Koodak" pitchFamily="2" charset="-78"/>
          </a:endParaRPr>
        </a:p>
      </dsp:txBody>
      <dsp:txXfrm>
        <a:off x="6420922" y="3624888"/>
        <a:ext cx="592509" cy="1591861"/>
      </dsp:txXfrm>
    </dsp:sp>
    <dsp:sp modelId="{5922F7D2-610D-45F6-92CB-83E777B8B0FB}">
      <dsp:nvSpPr>
        <dsp:cNvPr id="0" name=""/>
        <dsp:cNvSpPr/>
      </dsp:nvSpPr>
      <dsp:spPr>
        <a:xfrm rot="10800000">
          <a:off x="6082337" y="4415567"/>
          <a:ext cx="320151" cy="10503"/>
        </a:xfrm>
        <a:custGeom>
          <a:avLst/>
          <a:gdLst/>
          <a:ahLst/>
          <a:cxnLst/>
          <a:rect l="0" t="0" r="0" b="0"/>
          <a:pathLst>
            <a:path>
              <a:moveTo>
                <a:pt x="0" y="5251"/>
              </a:moveTo>
              <a:lnTo>
                <a:pt x="320151"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234409" y="4412815"/>
        <a:ext cx="16007" cy="16007"/>
      </dsp:txXfrm>
    </dsp:sp>
    <dsp:sp modelId="{95B53BF9-AA77-461B-B2AA-886AB0797FF1}">
      <dsp:nvSpPr>
        <dsp:cNvPr id="0" name=""/>
        <dsp:cNvSpPr/>
      </dsp:nvSpPr>
      <dsp:spPr>
        <a:xfrm>
          <a:off x="5462876" y="3576538"/>
          <a:ext cx="619460" cy="1688561"/>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نبی مصداقا اعم از رسول است</a:t>
          </a:r>
          <a:endParaRPr lang="fa-IR" sz="1600" kern="1200" dirty="0">
            <a:cs typeface="B Koodak" pitchFamily="2" charset="-78"/>
          </a:endParaRPr>
        </a:p>
      </dsp:txBody>
      <dsp:txXfrm>
        <a:off x="5481019" y="3594681"/>
        <a:ext cx="583174" cy="1652275"/>
      </dsp:txXfrm>
    </dsp:sp>
    <dsp:sp modelId="{E02E5E6B-31CF-4492-BE1B-B557267E0E7B}">
      <dsp:nvSpPr>
        <dsp:cNvPr id="0" name=""/>
        <dsp:cNvSpPr/>
      </dsp:nvSpPr>
      <dsp:spPr>
        <a:xfrm rot="15342695">
          <a:off x="4654204" y="3787035"/>
          <a:ext cx="1297192" cy="10503"/>
        </a:xfrm>
        <a:custGeom>
          <a:avLst/>
          <a:gdLst/>
          <a:ahLst/>
          <a:cxnLst/>
          <a:rect l="0" t="0" r="0" b="0"/>
          <a:pathLst>
            <a:path>
              <a:moveTo>
                <a:pt x="0" y="5251"/>
              </a:moveTo>
              <a:lnTo>
                <a:pt x="1297192"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5270371" y="3759857"/>
        <a:ext cx="64859" cy="64859"/>
      </dsp:txXfrm>
    </dsp:sp>
    <dsp:sp modelId="{204313CF-8C30-4C2A-B813-7DEB37900542}">
      <dsp:nvSpPr>
        <dsp:cNvPr id="0" name=""/>
        <dsp:cNvSpPr/>
      </dsp:nvSpPr>
      <dsp:spPr>
        <a:xfrm>
          <a:off x="4615916" y="2720791"/>
          <a:ext cx="526808" cy="885926"/>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رد نظریه اول</a:t>
          </a:r>
          <a:endParaRPr lang="fa-IR" sz="1600" kern="1200" dirty="0">
            <a:cs typeface="B Koodak" pitchFamily="2" charset="-78"/>
          </a:endParaRPr>
        </a:p>
      </dsp:txBody>
      <dsp:txXfrm>
        <a:off x="4631346" y="2736221"/>
        <a:ext cx="495948" cy="855066"/>
      </dsp:txXfrm>
    </dsp:sp>
    <dsp:sp modelId="{216C1D83-1BFA-4E36-B23A-1B94F56ED458}">
      <dsp:nvSpPr>
        <dsp:cNvPr id="0" name=""/>
        <dsp:cNvSpPr/>
      </dsp:nvSpPr>
      <dsp:spPr>
        <a:xfrm rot="14531490">
          <a:off x="4112712" y="2855001"/>
          <a:ext cx="686257" cy="10503"/>
        </a:xfrm>
        <a:custGeom>
          <a:avLst/>
          <a:gdLst/>
          <a:ahLst/>
          <a:cxnLst/>
          <a:rect l="0" t="0" r="0" b="0"/>
          <a:pathLst>
            <a:path>
              <a:moveTo>
                <a:pt x="0" y="5251"/>
              </a:moveTo>
              <a:lnTo>
                <a:pt x="686257"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438684" y="2843096"/>
        <a:ext cx="34312" cy="34312"/>
      </dsp:txXfrm>
    </dsp:sp>
    <dsp:sp modelId="{BB13ED14-117B-4288-8DB2-DDE32949E285}">
      <dsp:nvSpPr>
        <dsp:cNvPr id="0" name=""/>
        <dsp:cNvSpPr/>
      </dsp:nvSpPr>
      <dsp:spPr>
        <a:xfrm>
          <a:off x="3924614" y="2356657"/>
          <a:ext cx="371151" cy="400189"/>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اولا </a:t>
          </a:r>
          <a:endParaRPr lang="fa-IR" sz="1600" kern="1200" dirty="0">
            <a:cs typeface="B Koodak" pitchFamily="2" charset="-78"/>
          </a:endParaRPr>
        </a:p>
      </dsp:txBody>
      <dsp:txXfrm>
        <a:off x="3935485" y="2367528"/>
        <a:ext cx="349409" cy="378447"/>
      </dsp:txXfrm>
    </dsp:sp>
    <dsp:sp modelId="{170269F9-BE10-4BDC-A0C2-2CF6647DD1A3}">
      <dsp:nvSpPr>
        <dsp:cNvPr id="0" name=""/>
        <dsp:cNvSpPr/>
      </dsp:nvSpPr>
      <dsp:spPr>
        <a:xfrm rot="10800000">
          <a:off x="3604463" y="2551500"/>
          <a:ext cx="320151" cy="10503"/>
        </a:xfrm>
        <a:custGeom>
          <a:avLst/>
          <a:gdLst/>
          <a:ahLst/>
          <a:cxnLst/>
          <a:rect l="0" t="0" r="0" b="0"/>
          <a:pathLst>
            <a:path>
              <a:moveTo>
                <a:pt x="0" y="5251"/>
              </a:moveTo>
              <a:lnTo>
                <a:pt x="320151"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756534" y="2548748"/>
        <a:ext cx="16007" cy="16007"/>
      </dsp:txXfrm>
    </dsp:sp>
    <dsp:sp modelId="{050D6EAF-77AC-46C0-84AF-C98D3FE300C0}">
      <dsp:nvSpPr>
        <dsp:cNvPr id="0" name=""/>
        <dsp:cNvSpPr/>
      </dsp:nvSpPr>
      <dsp:spPr>
        <a:xfrm>
          <a:off x="1684036" y="2356657"/>
          <a:ext cx="1920427" cy="400189"/>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ادعای بی دلیل است</a:t>
          </a:r>
          <a:endParaRPr lang="fa-IR" sz="1600" kern="1200" dirty="0">
            <a:cs typeface="B Koodak" pitchFamily="2" charset="-78"/>
          </a:endParaRPr>
        </a:p>
      </dsp:txBody>
      <dsp:txXfrm>
        <a:off x="1695757" y="2368378"/>
        <a:ext cx="1896985" cy="376747"/>
      </dsp:txXfrm>
    </dsp:sp>
    <dsp:sp modelId="{7C120F30-9D9C-42BD-9301-DE24B7F37758}">
      <dsp:nvSpPr>
        <dsp:cNvPr id="0" name=""/>
        <dsp:cNvSpPr/>
      </dsp:nvSpPr>
      <dsp:spPr>
        <a:xfrm rot="7068510">
          <a:off x="4112712" y="3462004"/>
          <a:ext cx="686257" cy="10503"/>
        </a:xfrm>
        <a:custGeom>
          <a:avLst/>
          <a:gdLst/>
          <a:ahLst/>
          <a:cxnLst/>
          <a:rect l="0" t="0" r="0" b="0"/>
          <a:pathLst>
            <a:path>
              <a:moveTo>
                <a:pt x="0" y="5251"/>
              </a:moveTo>
              <a:lnTo>
                <a:pt x="686257"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438684" y="3450099"/>
        <a:ext cx="34312" cy="34312"/>
      </dsp:txXfrm>
    </dsp:sp>
    <dsp:sp modelId="{C7F1B06E-3ACC-4DB3-B3B5-4F8C4ECFE37B}">
      <dsp:nvSpPr>
        <dsp:cNvPr id="0" name=""/>
        <dsp:cNvSpPr/>
      </dsp:nvSpPr>
      <dsp:spPr>
        <a:xfrm>
          <a:off x="3924614" y="3570662"/>
          <a:ext cx="371151" cy="400189"/>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ثانیا </a:t>
          </a:r>
          <a:endParaRPr lang="fa-IR" sz="1600" kern="1200" dirty="0">
            <a:cs typeface="B Koodak" pitchFamily="2" charset="-78"/>
          </a:endParaRPr>
        </a:p>
      </dsp:txBody>
      <dsp:txXfrm>
        <a:off x="3935485" y="3581533"/>
        <a:ext cx="349409" cy="378447"/>
      </dsp:txXfrm>
    </dsp:sp>
    <dsp:sp modelId="{6ECDAFE0-4270-4872-BFF0-64735F4C9616}">
      <dsp:nvSpPr>
        <dsp:cNvPr id="0" name=""/>
        <dsp:cNvSpPr/>
      </dsp:nvSpPr>
      <dsp:spPr>
        <a:xfrm rot="13810142">
          <a:off x="3514625" y="3573587"/>
          <a:ext cx="499826" cy="10503"/>
        </a:xfrm>
        <a:custGeom>
          <a:avLst/>
          <a:gdLst/>
          <a:ahLst/>
          <a:cxnLst/>
          <a:rect l="0" t="0" r="0" b="0"/>
          <a:pathLst>
            <a:path>
              <a:moveTo>
                <a:pt x="0" y="5251"/>
              </a:moveTo>
              <a:lnTo>
                <a:pt x="499826"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752042" y="3566344"/>
        <a:ext cx="24991" cy="24991"/>
      </dsp:txXfrm>
    </dsp:sp>
    <dsp:sp modelId="{3F7F56BA-B78B-4606-8C65-5D19E5A52D4C}">
      <dsp:nvSpPr>
        <dsp:cNvPr id="0" name=""/>
        <dsp:cNvSpPr/>
      </dsp:nvSpPr>
      <dsp:spPr>
        <a:xfrm>
          <a:off x="2253336" y="2816874"/>
          <a:ext cx="1351126" cy="1140094"/>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اگر نبی مفهوما عام باشد لازم است در قرآن کریم قبل از رسول ذکر شود </a:t>
          </a:r>
          <a:endParaRPr lang="fa-IR" sz="1600" kern="1200" dirty="0">
            <a:cs typeface="B Koodak" pitchFamily="2" charset="-78"/>
          </a:endParaRPr>
        </a:p>
      </dsp:txBody>
      <dsp:txXfrm>
        <a:off x="2286728" y="2850266"/>
        <a:ext cx="1284342" cy="1073310"/>
      </dsp:txXfrm>
    </dsp:sp>
    <dsp:sp modelId="{59215420-6855-4DEC-A05C-E0538B988560}">
      <dsp:nvSpPr>
        <dsp:cNvPr id="0" name=""/>
        <dsp:cNvSpPr/>
      </dsp:nvSpPr>
      <dsp:spPr>
        <a:xfrm rot="10800000">
          <a:off x="1933185" y="3381670"/>
          <a:ext cx="320151" cy="10503"/>
        </a:xfrm>
        <a:custGeom>
          <a:avLst/>
          <a:gdLst/>
          <a:ahLst/>
          <a:cxnLst/>
          <a:rect l="0" t="0" r="0" b="0"/>
          <a:pathLst>
            <a:path>
              <a:moveTo>
                <a:pt x="0" y="5251"/>
              </a:moveTo>
              <a:lnTo>
                <a:pt x="320151"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085257" y="3378918"/>
        <a:ext cx="16007" cy="16007"/>
      </dsp:txXfrm>
    </dsp:sp>
    <dsp:sp modelId="{22372B08-3F99-4C37-9656-39E8930F1BDB}">
      <dsp:nvSpPr>
        <dsp:cNvPr id="0" name=""/>
        <dsp:cNvSpPr/>
      </dsp:nvSpPr>
      <dsp:spPr>
        <a:xfrm>
          <a:off x="502365" y="2918775"/>
          <a:ext cx="1430819" cy="936294"/>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مثلا می گوییم زید حیوان ناطق است نه ناطق حیوان</a:t>
          </a:r>
          <a:endParaRPr lang="fa-IR" sz="1600" kern="1200" dirty="0">
            <a:cs typeface="B Koodak" pitchFamily="2" charset="-78"/>
          </a:endParaRPr>
        </a:p>
      </dsp:txBody>
      <dsp:txXfrm>
        <a:off x="529788" y="2946198"/>
        <a:ext cx="1375973" cy="881448"/>
      </dsp:txXfrm>
    </dsp:sp>
    <dsp:sp modelId="{1781A2EB-730D-4E23-B361-573874FA3438}">
      <dsp:nvSpPr>
        <dsp:cNvPr id="0" name=""/>
        <dsp:cNvSpPr/>
      </dsp:nvSpPr>
      <dsp:spPr>
        <a:xfrm rot="7084878">
          <a:off x="3424475" y="4065536"/>
          <a:ext cx="680125" cy="10503"/>
        </a:xfrm>
        <a:custGeom>
          <a:avLst/>
          <a:gdLst/>
          <a:ahLst/>
          <a:cxnLst/>
          <a:rect l="0" t="0" r="0" b="0"/>
          <a:pathLst>
            <a:path>
              <a:moveTo>
                <a:pt x="0" y="5251"/>
              </a:moveTo>
              <a:lnTo>
                <a:pt x="680125"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747535" y="4053784"/>
        <a:ext cx="34006" cy="34006"/>
      </dsp:txXfrm>
    </dsp:sp>
    <dsp:sp modelId="{4E3FB1F5-A462-4937-8886-B1913FDA9CBB}">
      <dsp:nvSpPr>
        <dsp:cNvPr id="0" name=""/>
        <dsp:cNvSpPr/>
      </dsp:nvSpPr>
      <dsp:spPr>
        <a:xfrm>
          <a:off x="2804085" y="4016997"/>
          <a:ext cx="800378" cy="707642"/>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smtClean="0">
              <a:cs typeface="B Koodak" pitchFamily="2" charset="-78"/>
            </a:rPr>
            <a:t>و التالی باطل</a:t>
          </a:r>
          <a:endParaRPr lang="fa-IR" sz="1600" kern="1200" dirty="0">
            <a:cs typeface="B Koodak" pitchFamily="2" charset="-78"/>
          </a:endParaRPr>
        </a:p>
      </dsp:txBody>
      <dsp:txXfrm>
        <a:off x="2824811" y="4037723"/>
        <a:ext cx="758926" cy="666190"/>
      </dsp:txXfrm>
    </dsp:sp>
    <dsp:sp modelId="{399424D9-A0B8-4057-938E-83B63B173E68}">
      <dsp:nvSpPr>
        <dsp:cNvPr id="0" name=""/>
        <dsp:cNvSpPr/>
      </dsp:nvSpPr>
      <dsp:spPr>
        <a:xfrm rot="10800000">
          <a:off x="2483933" y="4365566"/>
          <a:ext cx="320151" cy="10503"/>
        </a:xfrm>
        <a:custGeom>
          <a:avLst/>
          <a:gdLst/>
          <a:ahLst/>
          <a:cxnLst/>
          <a:rect l="0" t="0" r="0" b="0"/>
          <a:pathLst>
            <a:path>
              <a:moveTo>
                <a:pt x="0" y="5251"/>
              </a:moveTo>
              <a:lnTo>
                <a:pt x="320151"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636005" y="4362815"/>
        <a:ext cx="16007" cy="16007"/>
      </dsp:txXfrm>
    </dsp:sp>
    <dsp:sp modelId="{FF01367A-F0E6-4584-A0F7-4DB6E6D61B27}">
      <dsp:nvSpPr>
        <dsp:cNvPr id="0" name=""/>
        <dsp:cNvSpPr/>
      </dsp:nvSpPr>
      <dsp:spPr>
        <a:xfrm>
          <a:off x="5595" y="4016997"/>
          <a:ext cx="2478338" cy="707642"/>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وَ اذْكُرْ فِي الْكِتابِ مُوسى‏ إِنَّهُ كانَ مُخْلَصاً وَ كانَ رَسُولاً نَبِيًّا (مریم / 51)</a:t>
          </a:r>
          <a:endParaRPr lang="fa-IR" sz="1600" kern="1200" dirty="0">
            <a:cs typeface="B Koodak" pitchFamily="2" charset="-78"/>
          </a:endParaRPr>
        </a:p>
      </dsp:txBody>
      <dsp:txXfrm>
        <a:off x="26321" y="4037723"/>
        <a:ext cx="2436886" cy="666190"/>
      </dsp:txXfrm>
    </dsp:sp>
    <dsp:sp modelId="{F70A09CD-7C5D-4C36-B2AF-47DA12E62AB6}">
      <dsp:nvSpPr>
        <dsp:cNvPr id="0" name=""/>
        <dsp:cNvSpPr/>
      </dsp:nvSpPr>
      <dsp:spPr>
        <a:xfrm rot="6257305">
          <a:off x="4654204" y="5044099"/>
          <a:ext cx="1297192" cy="10503"/>
        </a:xfrm>
        <a:custGeom>
          <a:avLst/>
          <a:gdLst/>
          <a:ahLst/>
          <a:cxnLst/>
          <a:rect l="0" t="0" r="0" b="0"/>
          <a:pathLst>
            <a:path>
              <a:moveTo>
                <a:pt x="0" y="5251"/>
              </a:moveTo>
              <a:lnTo>
                <a:pt x="1297192"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5270371" y="5016921"/>
        <a:ext cx="64859" cy="64859"/>
      </dsp:txXfrm>
    </dsp:sp>
    <dsp:sp modelId="{60617D9D-4D45-4FA2-BDAA-6344FD59B6BF}">
      <dsp:nvSpPr>
        <dsp:cNvPr id="0" name=""/>
        <dsp:cNvSpPr/>
      </dsp:nvSpPr>
      <dsp:spPr>
        <a:xfrm>
          <a:off x="4615916" y="5234920"/>
          <a:ext cx="526808" cy="885926"/>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بیان نظریه مختار</a:t>
          </a:r>
          <a:endParaRPr lang="fa-IR" sz="1600" kern="1200" dirty="0">
            <a:cs typeface="B Koodak" pitchFamily="2" charset="-78"/>
          </a:endParaRPr>
        </a:p>
      </dsp:txBody>
      <dsp:txXfrm>
        <a:off x="4631346" y="5250350"/>
        <a:ext cx="495948" cy="855066"/>
      </dsp:txXfrm>
    </dsp:sp>
    <dsp:sp modelId="{440545F9-55CC-40B3-B274-B15A6A1B115C}">
      <dsp:nvSpPr>
        <dsp:cNvPr id="0" name=""/>
        <dsp:cNvSpPr/>
      </dsp:nvSpPr>
      <dsp:spPr>
        <a:xfrm rot="10800000">
          <a:off x="4295765" y="5672632"/>
          <a:ext cx="320151" cy="10503"/>
        </a:xfrm>
        <a:custGeom>
          <a:avLst/>
          <a:gdLst/>
          <a:ahLst/>
          <a:cxnLst/>
          <a:rect l="0" t="0" r="0" b="0"/>
          <a:pathLst>
            <a:path>
              <a:moveTo>
                <a:pt x="0" y="5251"/>
              </a:moveTo>
              <a:lnTo>
                <a:pt x="320151"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447837" y="5669880"/>
        <a:ext cx="16007" cy="16007"/>
      </dsp:txXfrm>
    </dsp:sp>
    <dsp:sp modelId="{64F4B1E6-148E-4BC4-B87D-099381CADD96}">
      <dsp:nvSpPr>
        <dsp:cNvPr id="0" name=""/>
        <dsp:cNvSpPr/>
      </dsp:nvSpPr>
      <dsp:spPr>
        <a:xfrm>
          <a:off x="3539160" y="5096913"/>
          <a:ext cx="756605" cy="1161940"/>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چنانچه از روایات مستفاد است</a:t>
          </a:r>
          <a:endParaRPr lang="fa-IR" sz="1600" kern="1200" dirty="0">
            <a:cs typeface="B Koodak" pitchFamily="2" charset="-78"/>
          </a:endParaRPr>
        </a:p>
      </dsp:txBody>
      <dsp:txXfrm>
        <a:off x="3561320" y="5119073"/>
        <a:ext cx="712285" cy="1117620"/>
      </dsp:txXfrm>
    </dsp:sp>
    <dsp:sp modelId="{CCB975E8-AB83-4607-A1B1-99D196C489EC}">
      <dsp:nvSpPr>
        <dsp:cNvPr id="0" name=""/>
        <dsp:cNvSpPr/>
      </dsp:nvSpPr>
      <dsp:spPr>
        <a:xfrm rot="13859723">
          <a:off x="3124747" y="5474987"/>
          <a:ext cx="508674" cy="10503"/>
        </a:xfrm>
        <a:custGeom>
          <a:avLst/>
          <a:gdLst/>
          <a:ahLst/>
          <a:cxnLst/>
          <a:rect l="0" t="0" r="0" b="0"/>
          <a:pathLst>
            <a:path>
              <a:moveTo>
                <a:pt x="0" y="5251"/>
              </a:moveTo>
              <a:lnTo>
                <a:pt x="508674"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366367" y="5467522"/>
        <a:ext cx="25433" cy="25433"/>
      </dsp:txXfrm>
    </dsp:sp>
    <dsp:sp modelId="{EF3AAF65-7E76-4149-99D3-64F2ED5A5BFC}">
      <dsp:nvSpPr>
        <dsp:cNvPr id="0" name=""/>
        <dsp:cNvSpPr/>
      </dsp:nvSpPr>
      <dsp:spPr>
        <a:xfrm>
          <a:off x="682611" y="4784668"/>
          <a:ext cx="2536397" cy="995854"/>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نبی صاحب وحیی است، که فرشته وحی را در خواب می بیند و در بیداری تنها صدای او را می شنود</a:t>
          </a:r>
          <a:endParaRPr lang="fa-IR" sz="1600" kern="1200" dirty="0">
            <a:cs typeface="B Koodak" pitchFamily="2" charset="-78"/>
          </a:endParaRPr>
        </a:p>
      </dsp:txBody>
      <dsp:txXfrm>
        <a:off x="711779" y="4813836"/>
        <a:ext cx="2478061" cy="937518"/>
      </dsp:txXfrm>
    </dsp:sp>
    <dsp:sp modelId="{80A28327-D216-4CF7-B2B6-7FAC54028F8C}">
      <dsp:nvSpPr>
        <dsp:cNvPr id="0" name=""/>
        <dsp:cNvSpPr/>
      </dsp:nvSpPr>
      <dsp:spPr>
        <a:xfrm rot="7273993">
          <a:off x="3070369" y="5936602"/>
          <a:ext cx="617429" cy="10503"/>
        </a:xfrm>
        <a:custGeom>
          <a:avLst/>
          <a:gdLst/>
          <a:ahLst/>
          <a:cxnLst/>
          <a:rect l="0" t="0" r="0" b="0"/>
          <a:pathLst>
            <a:path>
              <a:moveTo>
                <a:pt x="0" y="5251"/>
              </a:moveTo>
              <a:lnTo>
                <a:pt x="617429" y="5251"/>
              </a:lnTo>
            </a:path>
          </a:pathLst>
        </a:custGeom>
        <a:noFill/>
        <a:ln w="425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363648" y="5926419"/>
        <a:ext cx="30871" cy="30871"/>
      </dsp:txXfrm>
    </dsp:sp>
    <dsp:sp modelId="{F057FE23-3657-4728-AA20-389BC875F168}">
      <dsp:nvSpPr>
        <dsp:cNvPr id="0" name=""/>
        <dsp:cNvSpPr/>
      </dsp:nvSpPr>
      <dsp:spPr>
        <a:xfrm>
          <a:off x="682611" y="5840550"/>
          <a:ext cx="2536397" cy="730549"/>
        </a:xfrm>
        <a:prstGeom prst="roundRect">
          <a:avLst>
            <a:gd name="adj" fmla="val 10000"/>
          </a:avLst>
        </a:prstGeom>
        <a:solidFill>
          <a:schemeClr val="lt1">
            <a:hueOff val="0"/>
            <a:satOff val="0"/>
            <a:lumOff val="0"/>
            <a:alphaOff val="0"/>
          </a:schemeClr>
        </a:solidFill>
        <a:ln w="425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baseline="0" dirty="0" smtClean="0">
              <a:cs typeface="B Koodak" pitchFamily="2" charset="-78"/>
            </a:rPr>
            <a:t>رسول صاحب وحیی است، که فرشته وحی را حتی در بیداری نیز می بیند</a:t>
          </a:r>
          <a:endParaRPr lang="fa-IR" sz="1600" kern="1200" dirty="0">
            <a:cs typeface="B Koodak" pitchFamily="2" charset="-78"/>
          </a:endParaRPr>
        </a:p>
      </dsp:txBody>
      <dsp:txXfrm>
        <a:off x="704008" y="5861947"/>
        <a:ext cx="2493603" cy="6877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4C7A37-65FA-4C98-9BD4-56D98744EAB5}">
      <dsp:nvSpPr>
        <dsp:cNvPr id="0" name=""/>
        <dsp:cNvSpPr/>
      </dsp:nvSpPr>
      <dsp:spPr>
        <a:xfrm>
          <a:off x="7034064" y="1718720"/>
          <a:ext cx="1145184" cy="750384"/>
        </a:xfrm>
        <a:prstGeom prst="roundRect">
          <a:avLst>
            <a:gd name="adj" fmla="val 10000"/>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روایت مذکور در این باب</a:t>
          </a:r>
          <a:endParaRPr lang="fa-IR" sz="1600" kern="1200" dirty="0">
            <a:cs typeface="B Koodak" pitchFamily="2" charset="-78"/>
          </a:endParaRPr>
        </a:p>
      </dsp:txBody>
      <dsp:txXfrm>
        <a:off x="7056042" y="1740698"/>
        <a:ext cx="1101228" cy="706428"/>
      </dsp:txXfrm>
    </dsp:sp>
    <dsp:sp modelId="{AAF4444E-9E21-4F19-89E5-2497564823DF}">
      <dsp:nvSpPr>
        <dsp:cNvPr id="0" name=""/>
        <dsp:cNvSpPr/>
      </dsp:nvSpPr>
      <dsp:spPr>
        <a:xfrm rot="10800000">
          <a:off x="6038793" y="2067175"/>
          <a:ext cx="995271" cy="53473"/>
        </a:xfrm>
        <a:custGeom>
          <a:avLst/>
          <a:gdLst/>
          <a:ahLst/>
          <a:cxnLst/>
          <a:rect l="0" t="0" r="0" b="0"/>
          <a:pathLst>
            <a:path>
              <a:moveTo>
                <a:pt x="0" y="26736"/>
              </a:moveTo>
              <a:lnTo>
                <a:pt x="995271" y="26736"/>
              </a:lnTo>
            </a:path>
          </a:pathLst>
        </a:custGeom>
        <a:noFill/>
        <a:ln w="425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511547" y="2069030"/>
        <a:ext cx="49763" cy="49763"/>
      </dsp:txXfrm>
    </dsp:sp>
    <dsp:sp modelId="{D0DD31D7-1EF0-4299-B034-4006CAA26AE8}">
      <dsp:nvSpPr>
        <dsp:cNvPr id="0" name=""/>
        <dsp:cNvSpPr/>
      </dsp:nvSpPr>
      <dsp:spPr>
        <a:xfrm>
          <a:off x="4313" y="1505371"/>
          <a:ext cx="6034479" cy="1177082"/>
        </a:xfrm>
        <a:prstGeom prst="roundRect">
          <a:avLst>
            <a:gd name="adj" fmla="val 10000"/>
          </a:avLst>
        </a:prstGeom>
        <a:gradFill rotWithShape="0">
          <a:gsLst>
            <a:gs pos="0">
              <a:schemeClr val="accent3">
                <a:hueOff val="0"/>
                <a:satOff val="0"/>
                <a:lumOff val="0"/>
                <a:alphaOff val="0"/>
                <a:tint val="65000"/>
                <a:satMod val="270000"/>
              </a:schemeClr>
            </a:gs>
            <a:gs pos="25000">
              <a:schemeClr val="accent3">
                <a:hueOff val="0"/>
                <a:satOff val="0"/>
                <a:lumOff val="0"/>
                <a:alphaOff val="0"/>
                <a:tint val="60000"/>
                <a:satMod val="300000"/>
              </a:schemeClr>
            </a:gs>
            <a:gs pos="100000">
              <a:schemeClr val="accent3">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 ثَعْلَبَةَ بْنِ مَيْمُونٍ عَنْ زُرَارَةَ قَالَ: سَأَلْتُ أَبَا جَعْفَرٍ ع عَنْ قَوْلِ اللَّهِ عَزَّ وَ جَلَ‏ وَ كانَ رَسُولًا نَبِيًّا مَا الرَّسُولُ وَ مَا النَّبِيُّ قَالَ النَّبِيُّ الَّذِي يَرَى فِي مَنَامِهِ وَ يَسْمَعُ الصَّوْتَ وَ لَا يُعَايِنُ الْمَلَكَ وَ الرَّسُولُ الَّذِي يَسْمَعُ الصَّوْتَ وَ يَرَى فِي الْمَنَامِ وَ يُعَايِنُ الْمَلَك (</a:t>
          </a:r>
          <a:r>
            <a:rPr lang="fa-IR" sz="1600" kern="1200" dirty="0" smtClean="0">
              <a:cs typeface="B Koodak" pitchFamily="2" charset="-78"/>
            </a:rPr>
            <a:t>کافی </a:t>
          </a:r>
          <a:r>
            <a:rPr lang="fa-IR" sz="1600" kern="1200" dirty="0" smtClean="0">
              <a:cs typeface="B Koodak" pitchFamily="2" charset="-78"/>
            </a:rPr>
            <a:t>/ ج1 / ص 178)</a:t>
          </a:r>
          <a:endParaRPr lang="fa-IR" sz="1600" kern="1200" dirty="0">
            <a:cs typeface="B Koodak" pitchFamily="2" charset="-78"/>
          </a:endParaRPr>
        </a:p>
      </dsp:txBody>
      <dsp:txXfrm>
        <a:off x="38789" y="1539847"/>
        <a:ext cx="5965527" cy="11081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AFC4E-58E2-456C-A2F4-826E911988AB}">
      <dsp:nvSpPr>
        <dsp:cNvPr id="0" name=""/>
        <dsp:cNvSpPr/>
      </dsp:nvSpPr>
      <dsp:spPr>
        <a:xfrm>
          <a:off x="8475046" y="2193756"/>
          <a:ext cx="659502" cy="735201"/>
        </a:xfrm>
        <a:prstGeom prst="roundRect">
          <a:avLst>
            <a:gd name="adj" fmla="val 10000"/>
          </a:avLst>
        </a:prstGeom>
        <a:solidFill>
          <a:schemeClr val="lt1">
            <a:hueOff val="0"/>
            <a:satOff val="0"/>
            <a:lumOff val="0"/>
            <a:alphaOff val="0"/>
          </a:schemeClr>
        </a:solidFill>
        <a:ln w="425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چند نکته</a:t>
          </a:r>
          <a:endParaRPr lang="fa-IR" sz="1600" kern="1200" dirty="0">
            <a:cs typeface="B Koodak" pitchFamily="2" charset="-78"/>
          </a:endParaRPr>
        </a:p>
      </dsp:txBody>
      <dsp:txXfrm>
        <a:off x="8494362" y="2213072"/>
        <a:ext cx="620870" cy="696569"/>
      </dsp:txXfrm>
    </dsp:sp>
    <dsp:sp modelId="{5462C031-D5D3-4397-ABDE-5103A04B1AE8}">
      <dsp:nvSpPr>
        <dsp:cNvPr id="0" name=""/>
        <dsp:cNvSpPr/>
      </dsp:nvSpPr>
      <dsp:spPr>
        <a:xfrm rot="15080053">
          <a:off x="7091383" y="1555412"/>
          <a:ext cx="2096385" cy="25770"/>
        </a:xfrm>
        <a:custGeom>
          <a:avLst/>
          <a:gdLst/>
          <a:ahLst/>
          <a:cxnLst/>
          <a:rect l="0" t="0" r="0" b="0"/>
          <a:pathLst>
            <a:path>
              <a:moveTo>
                <a:pt x="0" y="12885"/>
              </a:moveTo>
              <a:lnTo>
                <a:pt x="2096385" y="12885"/>
              </a:lnTo>
            </a:path>
          </a:pathLst>
        </a:custGeom>
        <a:noFill/>
        <a:ln w="425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87166" y="1515888"/>
        <a:ext cx="104819" cy="104819"/>
      </dsp:txXfrm>
    </dsp:sp>
    <dsp:sp modelId="{965CFCC2-161E-4FBD-99FB-A5CF429584C9}">
      <dsp:nvSpPr>
        <dsp:cNvPr id="0" name=""/>
        <dsp:cNvSpPr/>
      </dsp:nvSpPr>
      <dsp:spPr>
        <a:xfrm>
          <a:off x="6048986" y="264927"/>
          <a:ext cx="1755117" cy="620621"/>
        </a:xfrm>
        <a:prstGeom prst="roundRect">
          <a:avLst>
            <a:gd name="adj" fmla="val 10000"/>
          </a:avLst>
        </a:prstGeom>
        <a:solidFill>
          <a:schemeClr val="lt1">
            <a:hueOff val="0"/>
            <a:satOff val="0"/>
            <a:lumOff val="0"/>
            <a:alphaOff val="0"/>
          </a:schemeClr>
        </a:solidFill>
        <a:ln w="425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قرآن کریم برخی انبیا اولولعزم نام گرفته اند</a:t>
          </a:r>
          <a:endParaRPr lang="fa-IR" sz="1600" kern="1200" dirty="0">
            <a:cs typeface="B Koodak" pitchFamily="2" charset="-78"/>
          </a:endParaRPr>
        </a:p>
      </dsp:txBody>
      <dsp:txXfrm>
        <a:off x="6067163" y="283104"/>
        <a:ext cx="1718763" cy="584267"/>
      </dsp:txXfrm>
    </dsp:sp>
    <dsp:sp modelId="{48DE25BC-78E0-4B3B-A5BB-B9CAEB5D1A7E}">
      <dsp:nvSpPr>
        <dsp:cNvPr id="0" name=""/>
        <dsp:cNvSpPr/>
      </dsp:nvSpPr>
      <dsp:spPr>
        <a:xfrm rot="10800000">
          <a:off x="5378044" y="562353"/>
          <a:ext cx="670942" cy="25770"/>
        </a:xfrm>
        <a:custGeom>
          <a:avLst/>
          <a:gdLst/>
          <a:ahLst/>
          <a:cxnLst/>
          <a:rect l="0" t="0" r="0" b="0"/>
          <a:pathLst>
            <a:path>
              <a:moveTo>
                <a:pt x="0" y="12885"/>
              </a:moveTo>
              <a:lnTo>
                <a:pt x="670942" y="12885"/>
              </a:lnTo>
            </a:path>
          </a:pathLst>
        </a:custGeom>
        <a:noFill/>
        <a:ln w="425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96742" y="558464"/>
        <a:ext cx="33547" cy="33547"/>
      </dsp:txXfrm>
    </dsp:sp>
    <dsp:sp modelId="{C443B875-3CB2-4622-A668-FED8EC473489}">
      <dsp:nvSpPr>
        <dsp:cNvPr id="0" name=""/>
        <dsp:cNvSpPr/>
      </dsp:nvSpPr>
      <dsp:spPr>
        <a:xfrm>
          <a:off x="1076902" y="397941"/>
          <a:ext cx="4301142" cy="354592"/>
        </a:xfrm>
        <a:prstGeom prst="roundRect">
          <a:avLst>
            <a:gd name="adj" fmla="val 10000"/>
          </a:avLst>
        </a:prstGeom>
        <a:solidFill>
          <a:schemeClr val="lt1">
            <a:hueOff val="0"/>
            <a:satOff val="0"/>
            <a:lumOff val="0"/>
            <a:alphaOff val="0"/>
          </a:schemeClr>
        </a:solidFill>
        <a:ln w="425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فَاصْبرِ كَمَا صَبرَ أُوْلُواْ الْعَزْمِ مِنَ الرُّسُلِ (احقاف / 35)</a:t>
          </a:r>
          <a:endParaRPr lang="fa-IR" sz="1600" kern="1200" dirty="0">
            <a:cs typeface="B Koodak" pitchFamily="2" charset="-78"/>
          </a:endParaRPr>
        </a:p>
      </dsp:txBody>
      <dsp:txXfrm>
        <a:off x="1087288" y="408327"/>
        <a:ext cx="4280370" cy="333820"/>
      </dsp:txXfrm>
    </dsp:sp>
    <dsp:sp modelId="{D2F526DD-FC8E-4B66-8AC8-6C035B516CD4}">
      <dsp:nvSpPr>
        <dsp:cNvPr id="0" name=""/>
        <dsp:cNvSpPr/>
      </dsp:nvSpPr>
      <dsp:spPr>
        <a:xfrm rot="14246797">
          <a:off x="7516122" y="2022968"/>
          <a:ext cx="1246906" cy="25770"/>
        </a:xfrm>
        <a:custGeom>
          <a:avLst/>
          <a:gdLst/>
          <a:ahLst/>
          <a:cxnLst/>
          <a:rect l="0" t="0" r="0" b="0"/>
          <a:pathLst>
            <a:path>
              <a:moveTo>
                <a:pt x="0" y="12885"/>
              </a:moveTo>
              <a:lnTo>
                <a:pt x="1246906" y="12885"/>
              </a:lnTo>
            </a:path>
          </a:pathLst>
        </a:custGeom>
        <a:noFill/>
        <a:ln w="425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08403" y="2004681"/>
        <a:ext cx="62345" cy="62345"/>
      </dsp:txXfrm>
    </dsp:sp>
    <dsp:sp modelId="{89EA9D4E-F342-49E9-B31E-29735FDA0AFB}">
      <dsp:nvSpPr>
        <dsp:cNvPr id="0" name=""/>
        <dsp:cNvSpPr/>
      </dsp:nvSpPr>
      <dsp:spPr>
        <a:xfrm>
          <a:off x="5540463" y="1298551"/>
          <a:ext cx="2263641" cy="423599"/>
        </a:xfrm>
        <a:prstGeom prst="roundRect">
          <a:avLst>
            <a:gd name="adj" fmla="val 10000"/>
          </a:avLst>
        </a:prstGeom>
        <a:solidFill>
          <a:schemeClr val="lt1">
            <a:hueOff val="0"/>
            <a:satOff val="0"/>
            <a:lumOff val="0"/>
            <a:alphaOff val="0"/>
          </a:schemeClr>
        </a:solidFill>
        <a:ln w="425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ویژگی انبیا اولو العزم</a:t>
          </a:r>
          <a:endParaRPr lang="fa-IR" sz="1600" kern="1200" dirty="0">
            <a:cs typeface="B Koodak" pitchFamily="2" charset="-78"/>
          </a:endParaRPr>
        </a:p>
      </dsp:txBody>
      <dsp:txXfrm>
        <a:off x="5552870" y="1310958"/>
        <a:ext cx="2238827" cy="398785"/>
      </dsp:txXfrm>
    </dsp:sp>
    <dsp:sp modelId="{3EAF9EE9-CE6F-41D8-A554-DE3888ABBD89}">
      <dsp:nvSpPr>
        <dsp:cNvPr id="0" name=""/>
        <dsp:cNvSpPr/>
      </dsp:nvSpPr>
      <dsp:spPr>
        <a:xfrm rot="12877476">
          <a:off x="4797318" y="1265827"/>
          <a:ext cx="815346" cy="25770"/>
        </a:xfrm>
        <a:custGeom>
          <a:avLst/>
          <a:gdLst/>
          <a:ahLst/>
          <a:cxnLst/>
          <a:rect l="0" t="0" r="0" b="0"/>
          <a:pathLst>
            <a:path>
              <a:moveTo>
                <a:pt x="0" y="12885"/>
              </a:moveTo>
              <a:lnTo>
                <a:pt x="815346" y="12885"/>
              </a:lnTo>
            </a:path>
          </a:pathLst>
        </a:custGeom>
        <a:noFill/>
        <a:ln w="425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84608" y="1258329"/>
        <a:ext cx="40767" cy="40767"/>
      </dsp:txXfrm>
    </dsp:sp>
    <dsp:sp modelId="{28B44450-3FA8-4F75-9995-78AE7F11E0DA}">
      <dsp:nvSpPr>
        <dsp:cNvPr id="0" name=""/>
        <dsp:cNvSpPr/>
      </dsp:nvSpPr>
      <dsp:spPr>
        <a:xfrm>
          <a:off x="2259589" y="878336"/>
          <a:ext cx="2609931" cy="337475"/>
        </a:xfrm>
        <a:prstGeom prst="roundRect">
          <a:avLst>
            <a:gd name="adj" fmla="val 10000"/>
          </a:avLst>
        </a:prstGeom>
        <a:solidFill>
          <a:schemeClr val="lt1">
            <a:hueOff val="0"/>
            <a:satOff val="0"/>
            <a:lumOff val="0"/>
            <a:alphaOff val="0"/>
          </a:schemeClr>
        </a:solidFill>
        <a:ln w="425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صبر و استقامت ممتاز</a:t>
          </a:r>
          <a:endParaRPr lang="fa-IR" sz="1600" kern="1200" dirty="0">
            <a:cs typeface="B Koodak" pitchFamily="2" charset="-78"/>
          </a:endParaRPr>
        </a:p>
      </dsp:txBody>
      <dsp:txXfrm>
        <a:off x="2269473" y="888220"/>
        <a:ext cx="2590163" cy="317707"/>
      </dsp:txXfrm>
    </dsp:sp>
    <dsp:sp modelId="{F384C87C-DA88-4E00-B5EB-4BAD382CB9DB}">
      <dsp:nvSpPr>
        <dsp:cNvPr id="0" name=""/>
        <dsp:cNvSpPr/>
      </dsp:nvSpPr>
      <dsp:spPr>
        <a:xfrm rot="10800000">
          <a:off x="4869520" y="1497466"/>
          <a:ext cx="670942" cy="25770"/>
        </a:xfrm>
        <a:custGeom>
          <a:avLst/>
          <a:gdLst/>
          <a:ahLst/>
          <a:cxnLst/>
          <a:rect l="0" t="0" r="0" b="0"/>
          <a:pathLst>
            <a:path>
              <a:moveTo>
                <a:pt x="0" y="12885"/>
              </a:moveTo>
              <a:lnTo>
                <a:pt x="670942" y="12885"/>
              </a:lnTo>
            </a:path>
          </a:pathLst>
        </a:custGeom>
        <a:noFill/>
        <a:ln w="425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88218" y="1493577"/>
        <a:ext cx="33547" cy="33547"/>
      </dsp:txXfrm>
    </dsp:sp>
    <dsp:sp modelId="{BAAFE928-722D-4FC3-B2A9-BC9D1909973B}">
      <dsp:nvSpPr>
        <dsp:cNvPr id="0" name=""/>
        <dsp:cNvSpPr/>
      </dsp:nvSpPr>
      <dsp:spPr>
        <a:xfrm>
          <a:off x="2259589" y="1341613"/>
          <a:ext cx="2609931" cy="337475"/>
        </a:xfrm>
        <a:prstGeom prst="roundRect">
          <a:avLst>
            <a:gd name="adj" fmla="val 10000"/>
          </a:avLst>
        </a:prstGeom>
        <a:solidFill>
          <a:schemeClr val="lt1">
            <a:hueOff val="0"/>
            <a:satOff val="0"/>
            <a:lumOff val="0"/>
            <a:alphaOff val="0"/>
          </a:schemeClr>
        </a:solidFill>
        <a:ln w="425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داشتن شریعت و کتاب مستقل</a:t>
          </a:r>
          <a:endParaRPr lang="fa-IR" sz="1600" kern="1200" dirty="0">
            <a:cs typeface="B Koodak" pitchFamily="2" charset="-78"/>
          </a:endParaRPr>
        </a:p>
      </dsp:txBody>
      <dsp:txXfrm>
        <a:off x="2269473" y="1351497"/>
        <a:ext cx="2590163" cy="317707"/>
      </dsp:txXfrm>
    </dsp:sp>
    <dsp:sp modelId="{3C81E0C6-A4D0-4728-8769-5F27B6180F3C}">
      <dsp:nvSpPr>
        <dsp:cNvPr id="0" name=""/>
        <dsp:cNvSpPr/>
      </dsp:nvSpPr>
      <dsp:spPr>
        <a:xfrm rot="8722524">
          <a:off x="4797318" y="1729104"/>
          <a:ext cx="815346" cy="25770"/>
        </a:xfrm>
        <a:custGeom>
          <a:avLst/>
          <a:gdLst/>
          <a:ahLst/>
          <a:cxnLst/>
          <a:rect l="0" t="0" r="0" b="0"/>
          <a:pathLst>
            <a:path>
              <a:moveTo>
                <a:pt x="0" y="12885"/>
              </a:moveTo>
              <a:lnTo>
                <a:pt x="815346" y="12885"/>
              </a:lnTo>
            </a:path>
          </a:pathLst>
        </a:custGeom>
        <a:noFill/>
        <a:ln w="425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84608" y="1721606"/>
        <a:ext cx="40767" cy="40767"/>
      </dsp:txXfrm>
    </dsp:sp>
    <dsp:sp modelId="{CCD9B712-5314-44DE-9B13-CBA9BCC3227D}">
      <dsp:nvSpPr>
        <dsp:cNvPr id="0" name=""/>
        <dsp:cNvSpPr/>
      </dsp:nvSpPr>
      <dsp:spPr>
        <a:xfrm>
          <a:off x="2259589" y="1804890"/>
          <a:ext cx="2609931" cy="337475"/>
        </a:xfrm>
        <a:prstGeom prst="roundRect">
          <a:avLst>
            <a:gd name="adj" fmla="val 10000"/>
          </a:avLst>
        </a:prstGeom>
        <a:solidFill>
          <a:schemeClr val="lt1">
            <a:hueOff val="0"/>
            <a:satOff val="0"/>
            <a:lumOff val="0"/>
            <a:alphaOff val="0"/>
          </a:schemeClr>
        </a:solidFill>
        <a:ln w="425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تبعیت سایر انبیا از شریعت ایشان </a:t>
          </a:r>
          <a:endParaRPr lang="fa-IR" sz="1600" kern="1200" dirty="0">
            <a:cs typeface="B Koodak" pitchFamily="2" charset="-78"/>
          </a:endParaRPr>
        </a:p>
      </dsp:txBody>
      <dsp:txXfrm>
        <a:off x="2269473" y="1814774"/>
        <a:ext cx="2590163" cy="317707"/>
      </dsp:txXfrm>
    </dsp:sp>
    <dsp:sp modelId="{1D499075-F11A-451F-BD59-13BAA90C6CA4}">
      <dsp:nvSpPr>
        <dsp:cNvPr id="0" name=""/>
        <dsp:cNvSpPr/>
      </dsp:nvSpPr>
      <dsp:spPr>
        <a:xfrm rot="6966352">
          <a:off x="7377195" y="3233076"/>
          <a:ext cx="1524760" cy="25770"/>
        </a:xfrm>
        <a:custGeom>
          <a:avLst/>
          <a:gdLst/>
          <a:ahLst/>
          <a:cxnLst/>
          <a:rect l="0" t="0" r="0" b="0"/>
          <a:pathLst>
            <a:path>
              <a:moveTo>
                <a:pt x="0" y="12885"/>
              </a:moveTo>
              <a:lnTo>
                <a:pt x="1524760" y="12885"/>
              </a:lnTo>
            </a:path>
          </a:pathLst>
        </a:custGeom>
        <a:noFill/>
        <a:ln w="425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01456" y="3207842"/>
        <a:ext cx="76238" cy="76238"/>
      </dsp:txXfrm>
    </dsp:sp>
    <dsp:sp modelId="{1D9D71B3-D048-489B-B11F-7F217EB57174}">
      <dsp:nvSpPr>
        <dsp:cNvPr id="0" name=""/>
        <dsp:cNvSpPr/>
      </dsp:nvSpPr>
      <dsp:spPr>
        <a:xfrm>
          <a:off x="6893619" y="3003344"/>
          <a:ext cx="910485" cy="1854442"/>
        </a:xfrm>
        <a:prstGeom prst="roundRect">
          <a:avLst>
            <a:gd name="adj" fmla="val 10000"/>
          </a:avLst>
        </a:prstGeom>
        <a:solidFill>
          <a:schemeClr val="lt1">
            <a:hueOff val="0"/>
            <a:satOff val="0"/>
            <a:lumOff val="0"/>
            <a:alphaOff val="0"/>
          </a:schemeClr>
        </a:solidFill>
        <a:ln w="425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روایتی در باب تبیین ویژگی های انبیا اولوالعزم</a:t>
          </a:r>
          <a:endParaRPr lang="fa-IR" sz="1600" kern="1200" dirty="0">
            <a:cs typeface="B Koodak" pitchFamily="2" charset="-78"/>
          </a:endParaRPr>
        </a:p>
      </dsp:txBody>
      <dsp:txXfrm>
        <a:off x="6920286" y="3030011"/>
        <a:ext cx="857151" cy="1801108"/>
      </dsp:txXfrm>
    </dsp:sp>
    <dsp:sp modelId="{21EE7A3D-796D-4799-A2FF-BC9EE0A2F865}">
      <dsp:nvSpPr>
        <dsp:cNvPr id="0" name=""/>
        <dsp:cNvSpPr/>
      </dsp:nvSpPr>
      <dsp:spPr>
        <a:xfrm rot="10800000">
          <a:off x="6222677" y="3917680"/>
          <a:ext cx="670942" cy="25770"/>
        </a:xfrm>
        <a:custGeom>
          <a:avLst/>
          <a:gdLst/>
          <a:ahLst/>
          <a:cxnLst/>
          <a:rect l="0" t="0" r="0" b="0"/>
          <a:pathLst>
            <a:path>
              <a:moveTo>
                <a:pt x="0" y="12885"/>
              </a:moveTo>
              <a:lnTo>
                <a:pt x="670942" y="12885"/>
              </a:lnTo>
            </a:path>
          </a:pathLst>
        </a:custGeom>
        <a:noFill/>
        <a:ln w="425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41374" y="3913792"/>
        <a:ext cx="33547" cy="33547"/>
      </dsp:txXfrm>
    </dsp:sp>
    <dsp:sp modelId="{9FB7A775-F1CF-4704-8ECE-09AB7929E727}">
      <dsp:nvSpPr>
        <dsp:cNvPr id="0" name=""/>
        <dsp:cNvSpPr/>
      </dsp:nvSpPr>
      <dsp:spPr>
        <a:xfrm>
          <a:off x="9450" y="2268168"/>
          <a:ext cx="6213226" cy="3324795"/>
        </a:xfrm>
        <a:prstGeom prst="roundRect">
          <a:avLst>
            <a:gd name="adj" fmla="val 10000"/>
          </a:avLst>
        </a:prstGeom>
        <a:solidFill>
          <a:schemeClr val="lt1">
            <a:hueOff val="0"/>
            <a:satOff val="0"/>
            <a:lumOff val="0"/>
            <a:alphaOff val="0"/>
          </a:schemeClr>
        </a:solidFill>
        <a:ln w="425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 عُثْمَانَ بْنِ عِيسَى عَنْ سَمَاعَةَ بْنِ مِهْرَانَ قَالَ: قُلْتُ لِأَبِي عَبْدِ اللَّهِ ع قَوْلَ اللَّهِ عَزَّ وَ جَلَّ- فَاصْبِرْ كَما صَبَرَ أُولُوا الْعَزْمِ مِنَ الرُّسُلِ‏ فَقَالَ نُوحٌ وَ إِبْرَاهِيمُ وَ مُوسَى وَ عِيسَى وَ مُحَمَّدٌ ص قُلْتُ كَيْفَ صَارُوا أُولِي الْعَزْمِ قَالَ لِأَنَّ نُوحاً بُعِثَ بِكِتَابٍ وَ شَرِيعَةٍ وَ كُلُّ مَنْ جَاءَ بَعْدَ نُوحٍ أَخَذَ بِكِتَابِ نُوحٍ وَ شَرِيعَتِهِ وَ مِنْهَاجِهِ حَتَّى جَاءَ إِبْرَاهِيمُ ع بِالصُّحُفِ وَ بِعَزِيمَةِ تَرْكِ‏ كِتَابِ‏ نُوحٍ لَا كُفْراً بِهِ فَكُلُّ نَبِيٍّ جَاءَ بَعْدَ إِبْرَاهِيمَ ع أَخَذَ بِشَرِيعَةِ إِبْرَاهِيمَ وَ مِنْهَاجِهِ وَ بِالصُّحُفِ حَتَّى جَاءَ مُوسَى بِالتَّوْرَاةِ وَ شَرِيعَتِهِ وَ مِنْهَاجِهِ وَ بِعَزِيمَةِ تَرْكِ الصُّحُفِ وَ كُلُّ نَبِيٍّ جَاءَ بَعْدَ مُوسَى ع أَخَذَ بِالتَّوْرَاةِ وَ شَرِيعَتِهِ وَ مِنْهَاجِهِ حَتَّى جَاءَ الْمَسِيحُ ع بِالْإِنْجِيلِ وَ بِعَزِيمَةِ تَرْكِ شَرِيعَةِ مُوسَى وَ مِنْهَاجِهِ فَكُلُّ نَبِيٍّ جَاءَ بَعْدَ الْمَسِيحِ أَخَذَ بِشَرِيعَتِهِ وَ مِنْهَاجِهِ حَتَّى جَاءَ مُحَمَّدٌ ص فَجَاءَ بِالْقُرْآنِ وَ بِشَرِيعَتِهِ وَ مِنْهَاجِهِ فَحَلَالُهُ حَلَالٌ إِلَى‏ یوْمِ الْقِيَامَةِ وَ حَرَامُهُ حَرَامٌ إِلَى يَوْمِ الْقِيَامَةِ فَهَؤُلَاءِ أُولُوا الْعَزْمِ مِنَ الرُّسُلِ‏ ع. (کافی / 2 17)</a:t>
          </a:r>
          <a:endParaRPr lang="fa-IR" sz="1600" kern="1200" dirty="0">
            <a:cs typeface="B Koodak" pitchFamily="2" charset="-78"/>
          </a:endParaRPr>
        </a:p>
      </dsp:txBody>
      <dsp:txXfrm>
        <a:off x="106830" y="2365548"/>
        <a:ext cx="6018466" cy="31300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F34F0-D7AE-4D34-99F8-733855A487F9}">
      <dsp:nvSpPr>
        <dsp:cNvPr id="0" name=""/>
        <dsp:cNvSpPr/>
      </dsp:nvSpPr>
      <dsp:spPr>
        <a:xfrm>
          <a:off x="8387200" y="2734635"/>
          <a:ext cx="512505" cy="745809"/>
        </a:xfrm>
        <a:prstGeom prst="roundRect">
          <a:avLst>
            <a:gd name="adj" fmla="val 10000"/>
          </a:avLst>
        </a:prstGeom>
        <a:gradFill rotWithShape="0">
          <a:gsLst>
            <a:gs pos="0">
              <a:schemeClr val="accent3">
                <a:hueOff val="0"/>
                <a:satOff val="0"/>
                <a:lumOff val="0"/>
                <a:alphaOff val="0"/>
                <a:tint val="65000"/>
                <a:satMod val="270000"/>
              </a:schemeClr>
            </a:gs>
            <a:gs pos="25000">
              <a:schemeClr val="accent3">
                <a:hueOff val="0"/>
                <a:satOff val="0"/>
                <a:lumOff val="0"/>
                <a:alphaOff val="0"/>
                <a:tint val="60000"/>
                <a:satMod val="300000"/>
              </a:schemeClr>
            </a:gs>
            <a:gs pos="100000">
              <a:schemeClr val="accent3">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چند نکته</a:t>
          </a:r>
          <a:endParaRPr lang="fa-IR" sz="1600" kern="1200" dirty="0">
            <a:cs typeface="B Koodak" pitchFamily="2" charset="-78"/>
          </a:endParaRPr>
        </a:p>
      </dsp:txBody>
      <dsp:txXfrm>
        <a:off x="8402211" y="2749646"/>
        <a:ext cx="482483" cy="715787"/>
      </dsp:txXfrm>
    </dsp:sp>
    <dsp:sp modelId="{C2A1F0C7-F46D-46CF-88D1-08F103DE83D7}">
      <dsp:nvSpPr>
        <dsp:cNvPr id="0" name=""/>
        <dsp:cNvSpPr/>
      </dsp:nvSpPr>
      <dsp:spPr>
        <a:xfrm rot="15416685">
          <a:off x="6768221" y="1810219"/>
          <a:ext cx="2641311" cy="21599"/>
        </a:xfrm>
        <a:custGeom>
          <a:avLst/>
          <a:gdLst/>
          <a:ahLst/>
          <a:cxnLst/>
          <a:rect l="0" t="0" r="0" b="0"/>
          <a:pathLst>
            <a:path>
              <a:moveTo>
                <a:pt x="0" y="10799"/>
              </a:moveTo>
              <a:lnTo>
                <a:pt x="2641311" y="10799"/>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22844" y="1754987"/>
        <a:ext cx="132065" cy="132065"/>
      </dsp:txXfrm>
    </dsp:sp>
    <dsp:sp modelId="{AC3D5BA8-CF4D-4D79-9D3B-B1B32862B79E}">
      <dsp:nvSpPr>
        <dsp:cNvPr id="0" name=""/>
        <dsp:cNvSpPr/>
      </dsp:nvSpPr>
      <dsp:spPr>
        <a:xfrm>
          <a:off x="5454396" y="4329"/>
          <a:ext cx="2336157" cy="1060339"/>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پیامبران یکدیگر را تصدیق کرده و بشارت به آمدن پیامبران                   بعدی نیز می دهند</a:t>
          </a:r>
          <a:endParaRPr lang="fa-IR" sz="1600" kern="1200" dirty="0">
            <a:cs typeface="B Koodak" pitchFamily="2" charset="-78"/>
          </a:endParaRPr>
        </a:p>
      </dsp:txBody>
      <dsp:txXfrm>
        <a:off x="5485452" y="35385"/>
        <a:ext cx="2274045" cy="998227"/>
      </dsp:txXfrm>
    </dsp:sp>
    <dsp:sp modelId="{F1E7EC5A-B399-4FF6-AA87-2915E258E14C}">
      <dsp:nvSpPr>
        <dsp:cNvPr id="0" name=""/>
        <dsp:cNvSpPr/>
      </dsp:nvSpPr>
      <dsp:spPr>
        <a:xfrm rot="10800000">
          <a:off x="4857749" y="523699"/>
          <a:ext cx="596647" cy="21599"/>
        </a:xfrm>
        <a:custGeom>
          <a:avLst/>
          <a:gdLst/>
          <a:ahLst/>
          <a:cxnLst/>
          <a:rect l="0" t="0" r="0" b="0"/>
          <a:pathLst>
            <a:path>
              <a:moveTo>
                <a:pt x="0" y="10799"/>
              </a:moveTo>
              <a:lnTo>
                <a:pt x="596647" y="10799"/>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41156" y="519583"/>
        <a:ext cx="29832" cy="29832"/>
      </dsp:txXfrm>
    </dsp:sp>
    <dsp:sp modelId="{5C82DB8D-E644-4289-A892-CB7721F5519F}">
      <dsp:nvSpPr>
        <dsp:cNvPr id="0" name=""/>
        <dsp:cNvSpPr/>
      </dsp:nvSpPr>
      <dsp:spPr>
        <a:xfrm>
          <a:off x="244294" y="161594"/>
          <a:ext cx="4613455" cy="745809"/>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إِذْ أَخَذَ اللَّهُ مِيثَاقَ النَّبِيِّنَ لَمَا ءَاتَيْتُكُم مِّن كِتَابٍ وَ حِكْمَةٍ ثُمَّ جَاءَكُمْ رَسُولٌ مُّصَدِّقٌ لِّمَا مَعَكُمْ لَتُؤْمِنُنَّ بِهِ وَ لَتَنصُرُنَّهُ (آل عمران / 81)</a:t>
          </a:r>
          <a:endParaRPr lang="fa-IR" sz="1600" kern="1200" dirty="0">
            <a:cs typeface="B Koodak" pitchFamily="2" charset="-78"/>
          </a:endParaRPr>
        </a:p>
      </dsp:txBody>
      <dsp:txXfrm>
        <a:off x="266138" y="183438"/>
        <a:ext cx="4569767" cy="702121"/>
      </dsp:txXfrm>
    </dsp:sp>
    <dsp:sp modelId="{D08CEAD5-7563-44CC-85EF-214BCFF021C1}">
      <dsp:nvSpPr>
        <dsp:cNvPr id="0" name=""/>
        <dsp:cNvSpPr/>
      </dsp:nvSpPr>
      <dsp:spPr>
        <a:xfrm rot="14110531">
          <a:off x="7566478" y="2667900"/>
          <a:ext cx="1044798" cy="21599"/>
        </a:xfrm>
        <a:custGeom>
          <a:avLst/>
          <a:gdLst/>
          <a:ahLst/>
          <a:cxnLst/>
          <a:rect l="0" t="0" r="0" b="0"/>
          <a:pathLst>
            <a:path>
              <a:moveTo>
                <a:pt x="0" y="10799"/>
              </a:moveTo>
              <a:lnTo>
                <a:pt x="1044798" y="10799"/>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62757" y="2652580"/>
        <a:ext cx="52239" cy="52239"/>
      </dsp:txXfrm>
    </dsp:sp>
    <dsp:sp modelId="{F2673C90-6770-4CB1-A0F0-EEC68425B6D4}">
      <dsp:nvSpPr>
        <dsp:cNvPr id="0" name=""/>
        <dsp:cNvSpPr/>
      </dsp:nvSpPr>
      <dsp:spPr>
        <a:xfrm>
          <a:off x="5454396" y="1719690"/>
          <a:ext cx="2336157" cy="1060339"/>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پیامبران اجر و مزدی از                         مردم طلب نکرند مگر                              پیامبر اسلام ص ...</a:t>
          </a:r>
          <a:endParaRPr lang="fa-IR" sz="1600" kern="1200" dirty="0">
            <a:cs typeface="B Koodak" pitchFamily="2" charset="-78"/>
          </a:endParaRPr>
        </a:p>
      </dsp:txBody>
      <dsp:txXfrm>
        <a:off x="5485452" y="1750746"/>
        <a:ext cx="2274045" cy="998227"/>
      </dsp:txXfrm>
    </dsp:sp>
    <dsp:sp modelId="{DB5F7EFB-7534-4627-94D5-1449F88B2357}">
      <dsp:nvSpPr>
        <dsp:cNvPr id="0" name=""/>
        <dsp:cNvSpPr/>
      </dsp:nvSpPr>
      <dsp:spPr>
        <a:xfrm rot="14110531">
          <a:off x="4633673" y="1810219"/>
          <a:ext cx="1044798" cy="21599"/>
        </a:xfrm>
        <a:custGeom>
          <a:avLst/>
          <a:gdLst/>
          <a:ahLst/>
          <a:cxnLst/>
          <a:rect l="0" t="0" r="0" b="0"/>
          <a:pathLst>
            <a:path>
              <a:moveTo>
                <a:pt x="0" y="10799"/>
              </a:moveTo>
              <a:lnTo>
                <a:pt x="1044798" y="10799"/>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29952" y="1794900"/>
        <a:ext cx="52239" cy="52239"/>
      </dsp:txXfrm>
    </dsp:sp>
    <dsp:sp modelId="{B1559777-A2AA-40BA-A6D0-EBE5E909EE8D}">
      <dsp:nvSpPr>
        <dsp:cNvPr id="0" name=""/>
        <dsp:cNvSpPr/>
      </dsp:nvSpPr>
      <dsp:spPr>
        <a:xfrm>
          <a:off x="244294" y="1019275"/>
          <a:ext cx="4613455" cy="745809"/>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جَاءَ مِنْ أَقْصَا الْمَدِينَةِ رَجُلٌ يَسْعَى‏ قَالَ يَقَوْمِ اتَّبِعُواْ الْمُرْسَلِينَ / اتَّبِعُواْ مَن لَّا يَسْئلُكمُ‏ْ أَجْرًا وَ هُم مُّهْتَدُونَ(یس / 21) </a:t>
          </a:r>
          <a:endParaRPr lang="fa-IR" sz="1600" kern="1200" dirty="0">
            <a:cs typeface="B Koodak" pitchFamily="2" charset="-78"/>
          </a:endParaRPr>
        </a:p>
      </dsp:txBody>
      <dsp:txXfrm>
        <a:off x="266138" y="1041119"/>
        <a:ext cx="4569767" cy="702121"/>
      </dsp:txXfrm>
    </dsp:sp>
    <dsp:sp modelId="{80302612-7AD4-4E19-A738-1D35E64E5F23}">
      <dsp:nvSpPr>
        <dsp:cNvPr id="0" name=""/>
        <dsp:cNvSpPr/>
      </dsp:nvSpPr>
      <dsp:spPr>
        <a:xfrm rot="10800000">
          <a:off x="4857749" y="2239060"/>
          <a:ext cx="596647" cy="21599"/>
        </a:xfrm>
        <a:custGeom>
          <a:avLst/>
          <a:gdLst/>
          <a:ahLst/>
          <a:cxnLst/>
          <a:rect l="0" t="0" r="0" b="0"/>
          <a:pathLst>
            <a:path>
              <a:moveTo>
                <a:pt x="0" y="10799"/>
              </a:moveTo>
              <a:lnTo>
                <a:pt x="596647" y="10799"/>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41156" y="2234943"/>
        <a:ext cx="29832" cy="29832"/>
      </dsp:txXfrm>
    </dsp:sp>
    <dsp:sp modelId="{AD1E4ADF-4123-42F3-956E-8F66D4A84F82}">
      <dsp:nvSpPr>
        <dsp:cNvPr id="0" name=""/>
        <dsp:cNvSpPr/>
      </dsp:nvSpPr>
      <dsp:spPr>
        <a:xfrm>
          <a:off x="244294" y="1876955"/>
          <a:ext cx="4613455" cy="745809"/>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قُلْ لا أَسْئَلُكُمْ عَلَيْهِ أَجْراً إِلاَّ الْمَوَدَّةَ فِي الْقُرْبى‏ (شوری / 23)</a:t>
          </a:r>
          <a:endParaRPr lang="fa-IR" sz="1600" kern="1200" dirty="0">
            <a:cs typeface="B Koodak" pitchFamily="2" charset="-78"/>
          </a:endParaRPr>
        </a:p>
      </dsp:txBody>
      <dsp:txXfrm>
        <a:off x="266138" y="1898799"/>
        <a:ext cx="4569767" cy="702121"/>
      </dsp:txXfrm>
    </dsp:sp>
    <dsp:sp modelId="{580A8C08-CDAA-4738-8317-F8D98C7C9930}">
      <dsp:nvSpPr>
        <dsp:cNvPr id="0" name=""/>
        <dsp:cNvSpPr/>
      </dsp:nvSpPr>
      <dsp:spPr>
        <a:xfrm rot="7489469">
          <a:off x="4633673" y="2667900"/>
          <a:ext cx="1044798" cy="21599"/>
        </a:xfrm>
        <a:custGeom>
          <a:avLst/>
          <a:gdLst/>
          <a:ahLst/>
          <a:cxnLst/>
          <a:rect l="0" t="0" r="0" b="0"/>
          <a:pathLst>
            <a:path>
              <a:moveTo>
                <a:pt x="0" y="10799"/>
              </a:moveTo>
              <a:lnTo>
                <a:pt x="1044798" y="10799"/>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29952" y="2652580"/>
        <a:ext cx="52239" cy="52239"/>
      </dsp:txXfrm>
    </dsp:sp>
    <dsp:sp modelId="{76725027-6D3B-4A59-8678-0F85DD770D82}">
      <dsp:nvSpPr>
        <dsp:cNvPr id="0" name=""/>
        <dsp:cNvSpPr/>
      </dsp:nvSpPr>
      <dsp:spPr>
        <a:xfrm>
          <a:off x="244294" y="2734635"/>
          <a:ext cx="4613455" cy="745809"/>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قُلْ ما سَأَلْتُكُمْ مِنْ أَجْرٍ فَهُوَ لَكُمْ (سبأ / 47)</a:t>
          </a:r>
          <a:endParaRPr lang="fa-IR" sz="1600" kern="1200" dirty="0">
            <a:cs typeface="B Koodak" pitchFamily="2" charset="-78"/>
          </a:endParaRPr>
        </a:p>
      </dsp:txBody>
      <dsp:txXfrm>
        <a:off x="266138" y="2756479"/>
        <a:ext cx="4569767" cy="702121"/>
      </dsp:txXfrm>
    </dsp:sp>
    <dsp:sp modelId="{947FE667-C5A2-4312-87A8-33E3BD0A84AF}">
      <dsp:nvSpPr>
        <dsp:cNvPr id="0" name=""/>
        <dsp:cNvSpPr/>
      </dsp:nvSpPr>
      <dsp:spPr>
        <a:xfrm rot="6892822">
          <a:off x="7379806" y="3740000"/>
          <a:ext cx="1418140" cy="21599"/>
        </a:xfrm>
        <a:custGeom>
          <a:avLst/>
          <a:gdLst/>
          <a:ahLst/>
          <a:cxnLst/>
          <a:rect l="0" t="0" r="0" b="0"/>
          <a:pathLst>
            <a:path>
              <a:moveTo>
                <a:pt x="0" y="10799"/>
              </a:moveTo>
              <a:lnTo>
                <a:pt x="1418140" y="10799"/>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53423" y="3715347"/>
        <a:ext cx="70907" cy="70907"/>
      </dsp:txXfrm>
    </dsp:sp>
    <dsp:sp modelId="{7F516DE4-BF82-4AA3-84D6-9A9203F90207}">
      <dsp:nvSpPr>
        <dsp:cNvPr id="0" name=""/>
        <dsp:cNvSpPr/>
      </dsp:nvSpPr>
      <dsp:spPr>
        <a:xfrm>
          <a:off x="5454396" y="3863891"/>
          <a:ext cx="2336157" cy="1060339"/>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پیامبران بلکه تمام ایشان مناصب دیگری مانند قضاوت و حکومت نیز داشته اند</a:t>
          </a:r>
          <a:endParaRPr lang="fa-IR" sz="1600" kern="1200" dirty="0">
            <a:cs typeface="B Koodak" pitchFamily="2" charset="-78"/>
          </a:endParaRPr>
        </a:p>
      </dsp:txBody>
      <dsp:txXfrm>
        <a:off x="5485452" y="3894947"/>
        <a:ext cx="2274045" cy="998227"/>
      </dsp:txXfrm>
    </dsp:sp>
    <dsp:sp modelId="{EBDA3510-B5C2-49F8-A606-02ADD7D21AEF}">
      <dsp:nvSpPr>
        <dsp:cNvPr id="0" name=""/>
        <dsp:cNvSpPr/>
      </dsp:nvSpPr>
      <dsp:spPr>
        <a:xfrm rot="12942401">
          <a:off x="4788686" y="4168840"/>
          <a:ext cx="734773" cy="21599"/>
        </a:xfrm>
        <a:custGeom>
          <a:avLst/>
          <a:gdLst/>
          <a:ahLst/>
          <a:cxnLst/>
          <a:rect l="0" t="0" r="0" b="0"/>
          <a:pathLst>
            <a:path>
              <a:moveTo>
                <a:pt x="0" y="10799"/>
              </a:moveTo>
              <a:lnTo>
                <a:pt x="734773" y="10799"/>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37703" y="4161271"/>
        <a:ext cx="36738" cy="36738"/>
      </dsp:txXfrm>
    </dsp:sp>
    <dsp:sp modelId="{18E2698A-20EC-49C1-A7B1-F7AD7F57BAB2}">
      <dsp:nvSpPr>
        <dsp:cNvPr id="0" name=""/>
        <dsp:cNvSpPr/>
      </dsp:nvSpPr>
      <dsp:spPr>
        <a:xfrm>
          <a:off x="244294" y="3592316"/>
          <a:ext cx="4613455" cy="745809"/>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يا داوُدُ إِنَّا جَعَلْناكَ خَليفَةً فِي الْأَرْضِ                                                           فَاحْكُمْ بَيْنَ النَّاسِ بِالْحَقِّ (ص / 26)</a:t>
          </a:r>
          <a:endParaRPr lang="fa-IR" sz="1600" kern="1200" dirty="0">
            <a:cs typeface="B Koodak" pitchFamily="2" charset="-78"/>
          </a:endParaRPr>
        </a:p>
      </dsp:txBody>
      <dsp:txXfrm>
        <a:off x="266138" y="3614160"/>
        <a:ext cx="4569767" cy="702121"/>
      </dsp:txXfrm>
    </dsp:sp>
    <dsp:sp modelId="{33D3A231-0020-4E08-A0B1-60B8B9AAAD13}">
      <dsp:nvSpPr>
        <dsp:cNvPr id="0" name=""/>
        <dsp:cNvSpPr/>
      </dsp:nvSpPr>
      <dsp:spPr>
        <a:xfrm rot="8657599">
          <a:off x="4788686" y="4597681"/>
          <a:ext cx="734773" cy="21599"/>
        </a:xfrm>
        <a:custGeom>
          <a:avLst/>
          <a:gdLst/>
          <a:ahLst/>
          <a:cxnLst/>
          <a:rect l="0" t="0" r="0" b="0"/>
          <a:pathLst>
            <a:path>
              <a:moveTo>
                <a:pt x="0" y="10799"/>
              </a:moveTo>
              <a:lnTo>
                <a:pt x="734773" y="10799"/>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37703" y="4590111"/>
        <a:ext cx="36738" cy="36738"/>
      </dsp:txXfrm>
    </dsp:sp>
    <dsp:sp modelId="{CEDF3C0B-4CE2-436D-89F0-9E43037A0F17}">
      <dsp:nvSpPr>
        <dsp:cNvPr id="0" name=""/>
        <dsp:cNvSpPr/>
      </dsp:nvSpPr>
      <dsp:spPr>
        <a:xfrm>
          <a:off x="244294" y="4449996"/>
          <a:ext cx="4613455" cy="745809"/>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مَا أَرْسَلْنَا مِن رَّسُولٍ إِلَّا لِيُطَاعَ بِإِذْنِ الله (نساء / 64)</a:t>
          </a:r>
          <a:endParaRPr lang="fa-IR" sz="1600" kern="1200" dirty="0">
            <a:cs typeface="B Koodak" pitchFamily="2" charset="-78"/>
          </a:endParaRPr>
        </a:p>
      </dsp:txBody>
      <dsp:txXfrm>
        <a:off x="266138" y="4471840"/>
        <a:ext cx="4569767" cy="702121"/>
      </dsp:txXfrm>
    </dsp:sp>
    <dsp:sp modelId="{C34D4F21-6B37-4D2B-8DE3-B9F1385B6EE9}">
      <dsp:nvSpPr>
        <dsp:cNvPr id="0" name=""/>
        <dsp:cNvSpPr/>
      </dsp:nvSpPr>
      <dsp:spPr>
        <a:xfrm rot="6183315">
          <a:off x="6768221" y="4383261"/>
          <a:ext cx="2641311" cy="21599"/>
        </a:xfrm>
        <a:custGeom>
          <a:avLst/>
          <a:gdLst/>
          <a:ahLst/>
          <a:cxnLst/>
          <a:rect l="0" t="0" r="0" b="0"/>
          <a:pathLst>
            <a:path>
              <a:moveTo>
                <a:pt x="0" y="10799"/>
              </a:moveTo>
              <a:lnTo>
                <a:pt x="2641311" y="10799"/>
              </a:lnTo>
            </a:path>
          </a:pathLst>
        </a:custGeom>
        <a:noFill/>
        <a:ln w="425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22844" y="4328028"/>
        <a:ext cx="132065" cy="132065"/>
      </dsp:txXfrm>
    </dsp:sp>
    <dsp:sp modelId="{3EAA2D73-D75D-4A5C-BBFA-79ACF6573F39}">
      <dsp:nvSpPr>
        <dsp:cNvPr id="0" name=""/>
        <dsp:cNvSpPr/>
      </dsp:nvSpPr>
      <dsp:spPr>
        <a:xfrm>
          <a:off x="5454396" y="5150412"/>
          <a:ext cx="2336157" cy="1060339"/>
        </a:xfrm>
        <a:prstGeom prst="roundRect">
          <a:avLst>
            <a:gd name="adj" fmla="val 10000"/>
          </a:avLst>
        </a:prstGeom>
        <a:gradFill rotWithShape="0">
          <a:gsLst>
            <a:gs pos="0">
              <a:schemeClr val="accent5">
                <a:hueOff val="0"/>
                <a:satOff val="0"/>
                <a:lumOff val="0"/>
                <a:alphaOff val="0"/>
                <a:tint val="65000"/>
                <a:satMod val="270000"/>
              </a:schemeClr>
            </a:gs>
            <a:gs pos="25000">
              <a:schemeClr val="accent5">
                <a:hueOff val="0"/>
                <a:satOff val="0"/>
                <a:lumOff val="0"/>
                <a:alphaOff val="0"/>
                <a:tint val="60000"/>
                <a:satMod val="300000"/>
              </a:schemeClr>
            </a:gs>
            <a:gs pos="100000">
              <a:schemeClr val="accent5">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جن مخلوقی مختار و مکلف است که به مومن و کافر نسبت به                   انبیا تقسیم می شود</a:t>
          </a:r>
          <a:endParaRPr lang="fa-IR" sz="1600" kern="1200" dirty="0">
            <a:cs typeface="B Koodak" pitchFamily="2" charset="-78"/>
          </a:endParaRPr>
        </a:p>
      </dsp:txBody>
      <dsp:txXfrm>
        <a:off x="5485452" y="5181468"/>
        <a:ext cx="2274045" cy="998227"/>
      </dsp:txXfrm>
    </dsp:sp>
    <dsp:sp modelId="{458F3200-EE3E-4B76-9B47-D0737D53A342}">
      <dsp:nvSpPr>
        <dsp:cNvPr id="0" name=""/>
        <dsp:cNvSpPr/>
      </dsp:nvSpPr>
      <dsp:spPr>
        <a:xfrm rot="10800000">
          <a:off x="4857749" y="5669781"/>
          <a:ext cx="596647" cy="21599"/>
        </a:xfrm>
        <a:custGeom>
          <a:avLst/>
          <a:gdLst/>
          <a:ahLst/>
          <a:cxnLst/>
          <a:rect l="0" t="0" r="0" b="0"/>
          <a:pathLst>
            <a:path>
              <a:moveTo>
                <a:pt x="0" y="10799"/>
              </a:moveTo>
              <a:lnTo>
                <a:pt x="596647" y="10799"/>
              </a:lnTo>
            </a:path>
          </a:pathLst>
        </a:custGeom>
        <a:noFill/>
        <a:ln w="425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41156" y="5665665"/>
        <a:ext cx="29832" cy="29832"/>
      </dsp:txXfrm>
    </dsp:sp>
    <dsp:sp modelId="{B938E091-DF4D-4D57-A58D-358B2532F456}">
      <dsp:nvSpPr>
        <dsp:cNvPr id="0" name=""/>
        <dsp:cNvSpPr/>
      </dsp:nvSpPr>
      <dsp:spPr>
        <a:xfrm>
          <a:off x="244294" y="5307677"/>
          <a:ext cx="4613455" cy="745809"/>
        </a:xfrm>
        <a:prstGeom prst="roundRect">
          <a:avLst>
            <a:gd name="adj" fmla="val 10000"/>
          </a:avLst>
        </a:prstGeom>
        <a:gradFill rotWithShape="0">
          <a:gsLst>
            <a:gs pos="0">
              <a:schemeClr val="accent6">
                <a:hueOff val="0"/>
                <a:satOff val="0"/>
                <a:lumOff val="0"/>
                <a:alphaOff val="0"/>
                <a:tint val="65000"/>
                <a:satMod val="270000"/>
              </a:schemeClr>
            </a:gs>
            <a:gs pos="25000">
              <a:schemeClr val="accent6">
                <a:hueOff val="0"/>
                <a:satOff val="0"/>
                <a:lumOff val="0"/>
                <a:alphaOff val="0"/>
                <a:tint val="60000"/>
                <a:satMod val="300000"/>
              </a:schemeClr>
            </a:gs>
            <a:gs pos="100000">
              <a:schemeClr val="accent6">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أَنَّا مِنَّا الْمُسْلِمُونَ وَ مِنَّا الْقاسِطُونَ فَمَنْ أَسْلَمَ فَأُولئِكَ تَحَرَّوْا رَشَداً / وَ أَمَّا الْقاسِطُونَ فَكانُوا لِجَهَنَّمَ حَطَباً (جن / 15)</a:t>
          </a:r>
          <a:endParaRPr lang="fa-IR" sz="1600" kern="1200" dirty="0">
            <a:cs typeface="B Koodak" pitchFamily="2" charset="-78"/>
          </a:endParaRPr>
        </a:p>
      </dsp:txBody>
      <dsp:txXfrm>
        <a:off x="266138" y="5329521"/>
        <a:ext cx="4569767" cy="70212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72E907A1-4BBD-40B4-96C7-A1A3F828A157}" type="datetimeFigureOut">
              <a:rPr lang="fa-IR" smtClean="0"/>
              <a:pPr/>
              <a:t>05/20/1434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11" name="Slide Number Placeholder 10"/>
          <p:cNvSpPr>
            <a:spLocks noGrp="1"/>
          </p:cNvSpPr>
          <p:nvPr>
            <p:ph type="sldNum" sz="quarter" idx="12"/>
          </p:nvPr>
        </p:nvSpPr>
        <p:spPr/>
        <p:txBody>
          <a:bodyPr/>
          <a:lstStyle>
            <a:extLst/>
          </a:lstStyle>
          <a:p>
            <a:fld id="{160391C4-42FD-4C8B-9468-F34A54B7D508}"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E907A1-4BBD-40B4-96C7-A1A3F828A157}" type="datetimeFigureOut">
              <a:rPr lang="fa-IR" smtClean="0"/>
              <a:pPr/>
              <a:t>05/20/1434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160391C4-42FD-4C8B-9468-F34A54B7D50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E907A1-4BBD-40B4-96C7-A1A3F828A157}" type="datetimeFigureOut">
              <a:rPr lang="fa-IR" smtClean="0"/>
              <a:pPr/>
              <a:t>05/20/1434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160391C4-42FD-4C8B-9468-F34A54B7D50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E907A1-4BBD-40B4-96C7-A1A3F828A157}" type="datetimeFigureOut">
              <a:rPr lang="fa-IR" smtClean="0"/>
              <a:pPr/>
              <a:t>05/20/1434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160391C4-42FD-4C8B-9468-F34A54B7D50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2E907A1-4BBD-40B4-96C7-A1A3F828A157}" type="datetimeFigureOut">
              <a:rPr lang="fa-IR" smtClean="0"/>
              <a:pPr/>
              <a:t>05/20/1434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160391C4-42FD-4C8B-9468-F34A54B7D508}"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E907A1-4BBD-40B4-96C7-A1A3F828A157}" type="datetimeFigureOut">
              <a:rPr lang="fa-IR" smtClean="0"/>
              <a:pPr/>
              <a:t>05/20/1434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160391C4-42FD-4C8B-9468-F34A54B7D508}"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E907A1-4BBD-40B4-96C7-A1A3F828A157}" type="datetimeFigureOut">
              <a:rPr lang="fa-IR" smtClean="0"/>
              <a:pPr/>
              <a:t>05/20/1434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160391C4-42FD-4C8B-9468-F34A54B7D508}"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2E907A1-4BBD-40B4-96C7-A1A3F828A157}" type="datetimeFigureOut">
              <a:rPr lang="fa-IR" smtClean="0"/>
              <a:pPr/>
              <a:t>05/20/1434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160391C4-42FD-4C8B-9468-F34A54B7D50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2E907A1-4BBD-40B4-96C7-A1A3F828A157}" type="datetimeFigureOut">
              <a:rPr lang="fa-IR" smtClean="0"/>
              <a:pPr/>
              <a:t>05/20/1434</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160391C4-42FD-4C8B-9468-F34A54B7D50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E907A1-4BBD-40B4-96C7-A1A3F828A157}" type="datetimeFigureOut">
              <a:rPr lang="fa-IR" smtClean="0"/>
              <a:pPr/>
              <a:t>05/20/1434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160391C4-42FD-4C8B-9468-F34A54B7D508}"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E907A1-4BBD-40B4-96C7-A1A3F828A157}" type="datetimeFigureOut">
              <a:rPr lang="fa-IR" smtClean="0"/>
              <a:pPr/>
              <a:t>05/20/1434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160391C4-42FD-4C8B-9468-F34A54B7D508}" type="slidenum">
              <a:rPr lang="fa-IR" smtClean="0"/>
              <a:pPr/>
              <a:t>‹#›</a:t>
            </a:fld>
            <a:endParaRPr lang="fa-I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E907A1-4BBD-40B4-96C7-A1A3F828A157}" type="datetimeFigureOut">
              <a:rPr lang="fa-IR" smtClean="0"/>
              <a:pPr/>
              <a:t>05/20/1434</a:t>
            </a:fld>
            <a:endParaRPr lang="fa-I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a-I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60391C4-42FD-4C8B-9468-F34A54B7D50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comments" Target="../comments/comment1.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itchFamily="2" charset="-78"/>
              </a:rPr>
              <a:t>درس بیست و نهم</a:t>
            </a:r>
            <a:endParaRPr lang="fa-IR" dirty="0">
              <a:cs typeface="B Titr" pitchFamily="2" charset="-78"/>
            </a:endParaRPr>
          </a:p>
        </p:txBody>
      </p:sp>
      <p:sp>
        <p:nvSpPr>
          <p:cNvPr id="3" name="Subtitle 2"/>
          <p:cNvSpPr>
            <a:spLocks noGrp="1"/>
          </p:cNvSpPr>
          <p:nvPr>
            <p:ph type="subTitle" idx="1"/>
          </p:nvPr>
        </p:nvSpPr>
        <p:spPr/>
        <p:txBody>
          <a:bodyPr>
            <a:normAutofit/>
          </a:bodyPr>
          <a:lstStyle/>
          <a:p>
            <a:r>
              <a:rPr lang="fa-IR" sz="4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cs typeface="B Titr" pitchFamily="2" charset="-78"/>
              </a:rPr>
              <a:t>ویژگی های پیامبران</a:t>
            </a:r>
            <a:endParaRPr lang="fa-IR" sz="4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بیست و نهم</a:t>
            </a:r>
            <a:br>
              <a:rPr lang="fa-IR" dirty="0" smtClean="0">
                <a:cs typeface="B Titr" pitchFamily="2" charset="-78"/>
              </a:rPr>
            </a:br>
            <a:r>
              <a:rPr lang="fa-IR" dirty="0" smtClean="0">
                <a:cs typeface="B Titr" pitchFamily="2" charset="-78"/>
              </a:rPr>
              <a:t>کثرت پیامبران</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0" y="1142984"/>
          <a:ext cx="9144000" cy="5715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A1F5BD8-2E96-468A-94C3-6C921D17C797}"/>
                                            </p:graphicEl>
                                          </p:spTgt>
                                        </p:tgtEl>
                                        <p:attrNameLst>
                                          <p:attrName>style.visibility</p:attrName>
                                        </p:attrNameLst>
                                      </p:cBhvr>
                                      <p:to>
                                        <p:strVal val="visible"/>
                                      </p:to>
                                    </p:set>
                                    <p:animEffect transition="in" filter="fade">
                                      <p:cBhvr>
                                        <p:cTn id="7" dur="2000"/>
                                        <p:tgtEl>
                                          <p:spTgt spid="4">
                                            <p:graphicEl>
                                              <a:dgm id="{5A1F5BD8-2E96-468A-94C3-6C921D17C79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A91CA260-1184-499C-BCF2-2AF9A56EA2A8}"/>
                                            </p:graphicEl>
                                          </p:spTgt>
                                        </p:tgtEl>
                                        <p:attrNameLst>
                                          <p:attrName>style.visibility</p:attrName>
                                        </p:attrNameLst>
                                      </p:cBhvr>
                                      <p:to>
                                        <p:strVal val="visible"/>
                                      </p:to>
                                    </p:set>
                                    <p:animEffect transition="in" filter="fade">
                                      <p:cBhvr>
                                        <p:cTn id="12" dur="2000"/>
                                        <p:tgtEl>
                                          <p:spTgt spid="4">
                                            <p:graphicEl>
                                              <a:dgm id="{A91CA260-1184-499C-BCF2-2AF9A56EA2A8}"/>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2B1E5531-842E-4F19-891D-659FC1F0A4E0}"/>
                                            </p:graphicEl>
                                          </p:spTgt>
                                        </p:tgtEl>
                                        <p:attrNameLst>
                                          <p:attrName>style.visibility</p:attrName>
                                        </p:attrNameLst>
                                      </p:cBhvr>
                                      <p:to>
                                        <p:strVal val="visible"/>
                                      </p:to>
                                    </p:set>
                                    <p:animEffect transition="in" filter="fade">
                                      <p:cBhvr>
                                        <p:cTn id="15" dur="2000"/>
                                        <p:tgtEl>
                                          <p:spTgt spid="4">
                                            <p:graphicEl>
                                              <a:dgm id="{2B1E5531-842E-4F19-891D-659FC1F0A4E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B27FB1CE-7BC3-4DD6-B3DD-351471CA6CEE}"/>
                                            </p:graphicEl>
                                          </p:spTgt>
                                        </p:tgtEl>
                                        <p:attrNameLst>
                                          <p:attrName>style.visibility</p:attrName>
                                        </p:attrNameLst>
                                      </p:cBhvr>
                                      <p:to>
                                        <p:strVal val="visible"/>
                                      </p:to>
                                    </p:set>
                                    <p:animEffect transition="in" filter="fade">
                                      <p:cBhvr>
                                        <p:cTn id="20" dur="2000"/>
                                        <p:tgtEl>
                                          <p:spTgt spid="4">
                                            <p:graphicEl>
                                              <a:dgm id="{B27FB1CE-7BC3-4DD6-B3DD-351471CA6CE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CFABC287-6F86-47AA-962E-692A9607FF12}"/>
                                            </p:graphicEl>
                                          </p:spTgt>
                                        </p:tgtEl>
                                        <p:attrNameLst>
                                          <p:attrName>style.visibility</p:attrName>
                                        </p:attrNameLst>
                                      </p:cBhvr>
                                      <p:to>
                                        <p:strVal val="visible"/>
                                      </p:to>
                                    </p:set>
                                    <p:animEffect transition="in" filter="fade">
                                      <p:cBhvr>
                                        <p:cTn id="23" dur="2000"/>
                                        <p:tgtEl>
                                          <p:spTgt spid="4">
                                            <p:graphicEl>
                                              <a:dgm id="{CFABC287-6F86-47AA-962E-692A9607FF1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4DD3AF9C-46E4-4DF6-8496-CA8F488C7018}"/>
                                            </p:graphicEl>
                                          </p:spTgt>
                                        </p:tgtEl>
                                        <p:attrNameLst>
                                          <p:attrName>style.visibility</p:attrName>
                                        </p:attrNameLst>
                                      </p:cBhvr>
                                      <p:to>
                                        <p:strVal val="visible"/>
                                      </p:to>
                                    </p:set>
                                    <p:animEffect transition="in" filter="fade">
                                      <p:cBhvr>
                                        <p:cTn id="28" dur="2000"/>
                                        <p:tgtEl>
                                          <p:spTgt spid="4">
                                            <p:graphicEl>
                                              <a:dgm id="{4DD3AF9C-46E4-4DF6-8496-CA8F488C7018}"/>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C5840B55-184E-4989-B9CE-0E616E6FF0FD}"/>
                                            </p:graphicEl>
                                          </p:spTgt>
                                        </p:tgtEl>
                                        <p:attrNameLst>
                                          <p:attrName>style.visibility</p:attrName>
                                        </p:attrNameLst>
                                      </p:cBhvr>
                                      <p:to>
                                        <p:strVal val="visible"/>
                                      </p:to>
                                    </p:set>
                                    <p:animEffect transition="in" filter="fade">
                                      <p:cBhvr>
                                        <p:cTn id="31" dur="2000"/>
                                        <p:tgtEl>
                                          <p:spTgt spid="4">
                                            <p:graphicEl>
                                              <a:dgm id="{C5840B55-184E-4989-B9CE-0E616E6FF0F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0D4E66FB-3CAC-4D68-8CBC-6AA5F620E57E}"/>
                                            </p:graphicEl>
                                          </p:spTgt>
                                        </p:tgtEl>
                                        <p:attrNameLst>
                                          <p:attrName>style.visibility</p:attrName>
                                        </p:attrNameLst>
                                      </p:cBhvr>
                                      <p:to>
                                        <p:strVal val="visible"/>
                                      </p:to>
                                    </p:set>
                                    <p:animEffect transition="in" filter="fade">
                                      <p:cBhvr>
                                        <p:cTn id="36" dur="2000"/>
                                        <p:tgtEl>
                                          <p:spTgt spid="4">
                                            <p:graphicEl>
                                              <a:dgm id="{0D4E66FB-3CAC-4D68-8CBC-6AA5F620E57E}"/>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graphicEl>
                                              <a:dgm id="{D7A6DA05-4A9E-400D-8B26-E5B8764471B7}"/>
                                            </p:graphicEl>
                                          </p:spTgt>
                                        </p:tgtEl>
                                        <p:attrNameLst>
                                          <p:attrName>style.visibility</p:attrName>
                                        </p:attrNameLst>
                                      </p:cBhvr>
                                      <p:to>
                                        <p:strVal val="visible"/>
                                      </p:to>
                                    </p:set>
                                    <p:animEffect transition="in" filter="fade">
                                      <p:cBhvr>
                                        <p:cTn id="41" dur="2000"/>
                                        <p:tgtEl>
                                          <p:spTgt spid="4">
                                            <p:graphicEl>
                                              <a:dgm id="{D7A6DA05-4A9E-400D-8B26-E5B8764471B7}"/>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graphicEl>
                                              <a:dgm id="{E07A32CB-27EB-416F-87F3-81D1F2001F40}"/>
                                            </p:graphicEl>
                                          </p:spTgt>
                                        </p:tgtEl>
                                        <p:attrNameLst>
                                          <p:attrName>style.visibility</p:attrName>
                                        </p:attrNameLst>
                                      </p:cBhvr>
                                      <p:to>
                                        <p:strVal val="visible"/>
                                      </p:to>
                                    </p:set>
                                    <p:animEffect transition="in" filter="fade">
                                      <p:cBhvr>
                                        <p:cTn id="44" dur="2000"/>
                                        <p:tgtEl>
                                          <p:spTgt spid="4">
                                            <p:graphicEl>
                                              <a:dgm id="{E07A32CB-27EB-416F-87F3-81D1F2001F40}"/>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
                                            <p:graphicEl>
                                              <a:dgm id="{6CF245B7-4303-43EE-B5BB-31D5A9456877}"/>
                                            </p:graphicEl>
                                          </p:spTgt>
                                        </p:tgtEl>
                                        <p:attrNameLst>
                                          <p:attrName>style.visibility</p:attrName>
                                        </p:attrNameLst>
                                      </p:cBhvr>
                                      <p:to>
                                        <p:strVal val="visible"/>
                                      </p:to>
                                    </p:set>
                                    <p:animEffect transition="in" filter="fade">
                                      <p:cBhvr>
                                        <p:cTn id="49" dur="2000"/>
                                        <p:tgtEl>
                                          <p:spTgt spid="4">
                                            <p:graphicEl>
                                              <a:dgm id="{6CF245B7-4303-43EE-B5BB-31D5A9456877}"/>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graphicEl>
                                              <a:dgm id="{5F0C7276-FD67-45C5-814D-82AE5679F4D0}"/>
                                            </p:graphicEl>
                                          </p:spTgt>
                                        </p:tgtEl>
                                        <p:attrNameLst>
                                          <p:attrName>style.visibility</p:attrName>
                                        </p:attrNameLst>
                                      </p:cBhvr>
                                      <p:to>
                                        <p:strVal val="visible"/>
                                      </p:to>
                                    </p:set>
                                    <p:animEffect transition="in" filter="fade">
                                      <p:cBhvr>
                                        <p:cTn id="52" dur="2000"/>
                                        <p:tgtEl>
                                          <p:spTgt spid="4">
                                            <p:graphicEl>
                                              <a:dgm id="{5F0C7276-FD67-45C5-814D-82AE5679F4D0}"/>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58B72CEF-F9E6-4C2E-A10C-32B7B4AC366D}"/>
                                            </p:graphicEl>
                                          </p:spTgt>
                                        </p:tgtEl>
                                        <p:attrNameLst>
                                          <p:attrName>style.visibility</p:attrName>
                                        </p:attrNameLst>
                                      </p:cBhvr>
                                      <p:to>
                                        <p:strVal val="visible"/>
                                      </p:to>
                                    </p:set>
                                    <p:animEffect transition="in" filter="fade">
                                      <p:cBhvr>
                                        <p:cTn id="57" dur="2000"/>
                                        <p:tgtEl>
                                          <p:spTgt spid="4">
                                            <p:graphicEl>
                                              <a:dgm id="{58B72CEF-F9E6-4C2E-A10C-32B7B4AC366D}"/>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
                                            <p:graphicEl>
                                              <a:dgm id="{A6537056-0B12-4DAD-87D2-CA45EB4BB406}"/>
                                            </p:graphicEl>
                                          </p:spTgt>
                                        </p:tgtEl>
                                        <p:attrNameLst>
                                          <p:attrName>style.visibility</p:attrName>
                                        </p:attrNameLst>
                                      </p:cBhvr>
                                      <p:to>
                                        <p:strVal val="visible"/>
                                      </p:to>
                                    </p:set>
                                    <p:animEffect transition="in" filter="fade">
                                      <p:cBhvr>
                                        <p:cTn id="60" dur="2000"/>
                                        <p:tgtEl>
                                          <p:spTgt spid="4">
                                            <p:graphicEl>
                                              <a:dgm id="{A6537056-0B12-4DAD-87D2-CA45EB4BB406}"/>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
                                            <p:graphicEl>
                                              <a:dgm id="{1A906E9D-398B-4539-8F12-76052A30AB32}"/>
                                            </p:graphicEl>
                                          </p:spTgt>
                                        </p:tgtEl>
                                        <p:attrNameLst>
                                          <p:attrName>style.visibility</p:attrName>
                                        </p:attrNameLst>
                                      </p:cBhvr>
                                      <p:to>
                                        <p:strVal val="visible"/>
                                      </p:to>
                                    </p:set>
                                    <p:animEffect transition="in" filter="fade">
                                      <p:cBhvr>
                                        <p:cTn id="65" dur="2000"/>
                                        <p:tgtEl>
                                          <p:spTgt spid="4">
                                            <p:graphicEl>
                                              <a:dgm id="{1A906E9D-398B-4539-8F12-76052A30AB32}"/>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
                                            <p:graphicEl>
                                              <a:dgm id="{9F59DEAC-30BA-4C5D-BA1F-2554C2E5A78E}"/>
                                            </p:graphicEl>
                                          </p:spTgt>
                                        </p:tgtEl>
                                        <p:attrNameLst>
                                          <p:attrName>style.visibility</p:attrName>
                                        </p:attrNameLst>
                                      </p:cBhvr>
                                      <p:to>
                                        <p:strVal val="visible"/>
                                      </p:to>
                                    </p:set>
                                    <p:animEffect transition="in" filter="fade">
                                      <p:cBhvr>
                                        <p:cTn id="70" dur="2000"/>
                                        <p:tgtEl>
                                          <p:spTgt spid="4">
                                            <p:graphicEl>
                                              <a:dgm id="{9F59DEAC-30BA-4C5D-BA1F-2554C2E5A78E}"/>
                                            </p:graphic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
                                            <p:graphicEl>
                                              <a:dgm id="{D8B688FB-C458-4934-B94B-F0DFF681C192}"/>
                                            </p:graphicEl>
                                          </p:spTgt>
                                        </p:tgtEl>
                                        <p:attrNameLst>
                                          <p:attrName>style.visibility</p:attrName>
                                        </p:attrNameLst>
                                      </p:cBhvr>
                                      <p:to>
                                        <p:strVal val="visible"/>
                                      </p:to>
                                    </p:set>
                                    <p:animEffect transition="in" filter="fade">
                                      <p:cBhvr>
                                        <p:cTn id="73" dur="2000"/>
                                        <p:tgtEl>
                                          <p:spTgt spid="4">
                                            <p:graphicEl>
                                              <a:dgm id="{D8B688FB-C458-4934-B94B-F0DFF681C192}"/>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4">
                                            <p:graphicEl>
                                              <a:dgm id="{AFD9FFD8-5DC9-491A-8B8C-246744E26875}"/>
                                            </p:graphicEl>
                                          </p:spTgt>
                                        </p:tgtEl>
                                        <p:attrNameLst>
                                          <p:attrName>style.visibility</p:attrName>
                                        </p:attrNameLst>
                                      </p:cBhvr>
                                      <p:to>
                                        <p:strVal val="visible"/>
                                      </p:to>
                                    </p:set>
                                    <p:animEffect transition="in" filter="fade">
                                      <p:cBhvr>
                                        <p:cTn id="78" dur="2000"/>
                                        <p:tgtEl>
                                          <p:spTgt spid="4">
                                            <p:graphicEl>
                                              <a:dgm id="{AFD9FFD8-5DC9-491A-8B8C-246744E26875}"/>
                                            </p:graphic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4">
                                            <p:graphicEl>
                                              <a:dgm id="{0C23E448-C97D-4095-A738-8F030A382CCE}"/>
                                            </p:graphicEl>
                                          </p:spTgt>
                                        </p:tgtEl>
                                        <p:attrNameLst>
                                          <p:attrName>style.visibility</p:attrName>
                                        </p:attrNameLst>
                                      </p:cBhvr>
                                      <p:to>
                                        <p:strVal val="visible"/>
                                      </p:to>
                                    </p:set>
                                    <p:animEffect transition="in" filter="fade">
                                      <p:cBhvr>
                                        <p:cTn id="81" dur="2000"/>
                                        <p:tgtEl>
                                          <p:spTgt spid="4">
                                            <p:graphicEl>
                                              <a:dgm id="{0C23E448-C97D-4095-A738-8F030A382CCE}"/>
                                            </p:graphicEl>
                                          </p:spTgt>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
                                            <p:graphicEl>
                                              <a:dgm id="{08389C35-BEC1-43A5-BA9F-BAE0394403F5}"/>
                                            </p:graphicEl>
                                          </p:spTgt>
                                        </p:tgtEl>
                                        <p:attrNameLst>
                                          <p:attrName>style.visibility</p:attrName>
                                        </p:attrNameLst>
                                      </p:cBhvr>
                                      <p:to>
                                        <p:strVal val="visible"/>
                                      </p:to>
                                    </p:set>
                                    <p:animEffect transition="in" filter="fade">
                                      <p:cBhvr>
                                        <p:cTn id="86" dur="2000"/>
                                        <p:tgtEl>
                                          <p:spTgt spid="4">
                                            <p:graphicEl>
                                              <a:dgm id="{08389C35-BEC1-43A5-BA9F-BAE0394403F5}"/>
                                            </p:graphic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
                                            <p:graphicEl>
                                              <a:dgm id="{8EC59FCB-0540-4C1F-9B9B-968C62751246}"/>
                                            </p:graphicEl>
                                          </p:spTgt>
                                        </p:tgtEl>
                                        <p:attrNameLst>
                                          <p:attrName>style.visibility</p:attrName>
                                        </p:attrNameLst>
                                      </p:cBhvr>
                                      <p:to>
                                        <p:strVal val="visible"/>
                                      </p:to>
                                    </p:set>
                                    <p:animEffect transition="in" filter="fade">
                                      <p:cBhvr>
                                        <p:cTn id="89" dur="2000"/>
                                        <p:tgtEl>
                                          <p:spTgt spid="4">
                                            <p:graphicEl>
                                              <a:dgm id="{8EC59FCB-0540-4C1F-9B9B-968C62751246}"/>
                                            </p:graphicEl>
                                          </p:spTgt>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4">
                                            <p:graphicEl>
                                              <a:dgm id="{58DC1CE5-5C65-4730-8CF0-324B3DF11C9B}"/>
                                            </p:graphicEl>
                                          </p:spTgt>
                                        </p:tgtEl>
                                        <p:attrNameLst>
                                          <p:attrName>style.visibility</p:attrName>
                                        </p:attrNameLst>
                                      </p:cBhvr>
                                      <p:to>
                                        <p:strVal val="visible"/>
                                      </p:to>
                                    </p:set>
                                    <p:animEffect transition="in" filter="fade">
                                      <p:cBhvr>
                                        <p:cTn id="94" dur="2000"/>
                                        <p:tgtEl>
                                          <p:spTgt spid="4">
                                            <p:graphicEl>
                                              <a:dgm id="{58DC1CE5-5C65-4730-8CF0-324B3DF11C9B}"/>
                                            </p:graphicEl>
                                          </p:spTgt>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
                                            <p:graphicEl>
                                              <a:dgm id="{63D7002A-3924-4BC7-9D11-622B309B7618}"/>
                                            </p:graphicEl>
                                          </p:spTgt>
                                        </p:tgtEl>
                                        <p:attrNameLst>
                                          <p:attrName>style.visibility</p:attrName>
                                        </p:attrNameLst>
                                      </p:cBhvr>
                                      <p:to>
                                        <p:strVal val="visible"/>
                                      </p:to>
                                    </p:set>
                                    <p:animEffect transition="in" filter="fade">
                                      <p:cBhvr>
                                        <p:cTn id="97" dur="2000"/>
                                        <p:tgtEl>
                                          <p:spTgt spid="4">
                                            <p:graphicEl>
                                              <a:dgm id="{63D7002A-3924-4BC7-9D11-622B309B761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بیست و نهم</a:t>
            </a:r>
            <a:br>
              <a:rPr lang="fa-IR" dirty="0" smtClean="0">
                <a:cs typeface="B Titr" pitchFamily="2" charset="-78"/>
              </a:rPr>
            </a:br>
            <a:r>
              <a:rPr lang="fa-IR" dirty="0" smtClean="0">
                <a:cs typeface="B Titr" pitchFamily="2" charset="-78"/>
              </a:rPr>
              <a:t>کثرت پیامبران</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0" y="357166"/>
          <a:ext cx="9144000" cy="564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C91637B-7EFB-47F9-865C-68237FBA03EA}"/>
                                            </p:graphicEl>
                                          </p:spTgt>
                                        </p:tgtEl>
                                        <p:attrNameLst>
                                          <p:attrName>style.visibility</p:attrName>
                                        </p:attrNameLst>
                                      </p:cBhvr>
                                      <p:to>
                                        <p:strVal val="visible"/>
                                      </p:to>
                                    </p:set>
                                    <p:animEffect transition="in" filter="fade">
                                      <p:cBhvr>
                                        <p:cTn id="7" dur="2000"/>
                                        <p:tgtEl>
                                          <p:spTgt spid="4">
                                            <p:graphicEl>
                                              <a:dgm id="{0C91637B-7EFB-47F9-865C-68237FBA03E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62F91262-B1B2-4F55-AFC2-B213F1F88587}"/>
                                            </p:graphicEl>
                                          </p:spTgt>
                                        </p:tgtEl>
                                        <p:attrNameLst>
                                          <p:attrName>style.visibility</p:attrName>
                                        </p:attrNameLst>
                                      </p:cBhvr>
                                      <p:to>
                                        <p:strVal val="visible"/>
                                      </p:to>
                                    </p:set>
                                    <p:animEffect transition="in" filter="fade">
                                      <p:cBhvr>
                                        <p:cTn id="12" dur="2000"/>
                                        <p:tgtEl>
                                          <p:spTgt spid="4">
                                            <p:graphicEl>
                                              <a:dgm id="{62F91262-B1B2-4F55-AFC2-B213F1F8858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44257C31-4932-46CE-83DB-5EDD9CB2D563}"/>
                                            </p:graphicEl>
                                          </p:spTgt>
                                        </p:tgtEl>
                                        <p:attrNameLst>
                                          <p:attrName>style.visibility</p:attrName>
                                        </p:attrNameLst>
                                      </p:cBhvr>
                                      <p:to>
                                        <p:strVal val="visible"/>
                                      </p:to>
                                    </p:set>
                                    <p:animEffect transition="in" filter="fade">
                                      <p:cBhvr>
                                        <p:cTn id="15" dur="2000"/>
                                        <p:tgtEl>
                                          <p:spTgt spid="4">
                                            <p:graphicEl>
                                              <a:dgm id="{44257C31-4932-46CE-83DB-5EDD9CB2D56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72854697-3F01-4AE2-8AEC-88157CA58899}"/>
                                            </p:graphicEl>
                                          </p:spTgt>
                                        </p:tgtEl>
                                        <p:attrNameLst>
                                          <p:attrName>style.visibility</p:attrName>
                                        </p:attrNameLst>
                                      </p:cBhvr>
                                      <p:to>
                                        <p:strVal val="visible"/>
                                      </p:to>
                                    </p:set>
                                    <p:animEffect transition="in" filter="fade">
                                      <p:cBhvr>
                                        <p:cTn id="20" dur="2000"/>
                                        <p:tgtEl>
                                          <p:spTgt spid="4">
                                            <p:graphicEl>
                                              <a:dgm id="{72854697-3F01-4AE2-8AEC-88157CA58899}"/>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E72F4687-4982-481D-AD9C-9405E901EDCE}"/>
                                            </p:graphicEl>
                                          </p:spTgt>
                                        </p:tgtEl>
                                        <p:attrNameLst>
                                          <p:attrName>style.visibility</p:attrName>
                                        </p:attrNameLst>
                                      </p:cBhvr>
                                      <p:to>
                                        <p:strVal val="visible"/>
                                      </p:to>
                                    </p:set>
                                    <p:animEffect transition="in" filter="fade">
                                      <p:cBhvr>
                                        <p:cTn id="23" dur="2000"/>
                                        <p:tgtEl>
                                          <p:spTgt spid="4">
                                            <p:graphicEl>
                                              <a:dgm id="{E72F4687-4982-481D-AD9C-9405E901EDC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97ABA91D-E3CF-45A4-BE9A-B73D0A6665CB}"/>
                                            </p:graphicEl>
                                          </p:spTgt>
                                        </p:tgtEl>
                                        <p:attrNameLst>
                                          <p:attrName>style.visibility</p:attrName>
                                        </p:attrNameLst>
                                      </p:cBhvr>
                                      <p:to>
                                        <p:strVal val="visible"/>
                                      </p:to>
                                    </p:set>
                                    <p:animEffect transition="in" filter="fade">
                                      <p:cBhvr>
                                        <p:cTn id="28" dur="2000"/>
                                        <p:tgtEl>
                                          <p:spTgt spid="4">
                                            <p:graphicEl>
                                              <a:dgm id="{97ABA91D-E3CF-45A4-BE9A-B73D0A6665C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C1F9BCB8-A1E2-4848-BAB6-1EA5EC2032E0}"/>
                                            </p:graphicEl>
                                          </p:spTgt>
                                        </p:tgtEl>
                                        <p:attrNameLst>
                                          <p:attrName>style.visibility</p:attrName>
                                        </p:attrNameLst>
                                      </p:cBhvr>
                                      <p:to>
                                        <p:strVal val="visible"/>
                                      </p:to>
                                    </p:set>
                                    <p:animEffect transition="in" filter="fade">
                                      <p:cBhvr>
                                        <p:cTn id="31" dur="2000"/>
                                        <p:tgtEl>
                                          <p:spTgt spid="4">
                                            <p:graphicEl>
                                              <a:dgm id="{C1F9BCB8-A1E2-4848-BAB6-1EA5EC2032E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89031A6A-7B88-4834-9407-C1010D93E9E6}"/>
                                            </p:graphicEl>
                                          </p:spTgt>
                                        </p:tgtEl>
                                        <p:attrNameLst>
                                          <p:attrName>style.visibility</p:attrName>
                                        </p:attrNameLst>
                                      </p:cBhvr>
                                      <p:to>
                                        <p:strVal val="visible"/>
                                      </p:to>
                                    </p:set>
                                    <p:animEffect transition="in" filter="fade">
                                      <p:cBhvr>
                                        <p:cTn id="36" dur="2000"/>
                                        <p:tgtEl>
                                          <p:spTgt spid="4">
                                            <p:graphicEl>
                                              <a:dgm id="{89031A6A-7B88-4834-9407-C1010D93E9E6}"/>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3D9F3FA0-8084-4389-B4BA-DCDCF81EDFC6}"/>
                                            </p:graphicEl>
                                          </p:spTgt>
                                        </p:tgtEl>
                                        <p:attrNameLst>
                                          <p:attrName>style.visibility</p:attrName>
                                        </p:attrNameLst>
                                      </p:cBhvr>
                                      <p:to>
                                        <p:strVal val="visible"/>
                                      </p:to>
                                    </p:set>
                                    <p:animEffect transition="in" filter="fade">
                                      <p:cBhvr>
                                        <p:cTn id="39" dur="2000"/>
                                        <p:tgtEl>
                                          <p:spTgt spid="4">
                                            <p:graphicEl>
                                              <a:dgm id="{3D9F3FA0-8084-4389-B4BA-DCDCF81EDFC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2E3517F8-890B-41BF-B052-23B78253641C}"/>
                                            </p:graphicEl>
                                          </p:spTgt>
                                        </p:tgtEl>
                                        <p:attrNameLst>
                                          <p:attrName>style.visibility</p:attrName>
                                        </p:attrNameLst>
                                      </p:cBhvr>
                                      <p:to>
                                        <p:strVal val="visible"/>
                                      </p:to>
                                    </p:set>
                                    <p:animEffect transition="in" filter="fade">
                                      <p:cBhvr>
                                        <p:cTn id="44" dur="2000"/>
                                        <p:tgtEl>
                                          <p:spTgt spid="4">
                                            <p:graphicEl>
                                              <a:dgm id="{2E3517F8-890B-41BF-B052-23B78253641C}"/>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61CED964-AB26-43F7-A937-C58456B6F26B}"/>
                                            </p:graphicEl>
                                          </p:spTgt>
                                        </p:tgtEl>
                                        <p:attrNameLst>
                                          <p:attrName>style.visibility</p:attrName>
                                        </p:attrNameLst>
                                      </p:cBhvr>
                                      <p:to>
                                        <p:strVal val="visible"/>
                                      </p:to>
                                    </p:set>
                                    <p:animEffect transition="in" filter="fade">
                                      <p:cBhvr>
                                        <p:cTn id="47" dur="2000"/>
                                        <p:tgtEl>
                                          <p:spTgt spid="4">
                                            <p:graphicEl>
                                              <a:dgm id="{61CED964-AB26-43F7-A937-C58456B6F26B}"/>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E1DEE323-1454-48C5-B84B-49FE6D328EDF}"/>
                                            </p:graphicEl>
                                          </p:spTgt>
                                        </p:tgtEl>
                                        <p:attrNameLst>
                                          <p:attrName>style.visibility</p:attrName>
                                        </p:attrNameLst>
                                      </p:cBhvr>
                                      <p:to>
                                        <p:strVal val="visible"/>
                                      </p:to>
                                    </p:set>
                                    <p:animEffect transition="in" filter="fade">
                                      <p:cBhvr>
                                        <p:cTn id="52" dur="2000"/>
                                        <p:tgtEl>
                                          <p:spTgt spid="4">
                                            <p:graphicEl>
                                              <a:dgm id="{E1DEE323-1454-48C5-B84B-49FE6D328EDF}"/>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56FE3D96-AEC3-49D1-BFC3-81280C5E7BA8}"/>
                                            </p:graphicEl>
                                          </p:spTgt>
                                        </p:tgtEl>
                                        <p:attrNameLst>
                                          <p:attrName>style.visibility</p:attrName>
                                        </p:attrNameLst>
                                      </p:cBhvr>
                                      <p:to>
                                        <p:strVal val="visible"/>
                                      </p:to>
                                    </p:set>
                                    <p:animEffect transition="in" filter="fade">
                                      <p:cBhvr>
                                        <p:cTn id="55" dur="2000"/>
                                        <p:tgtEl>
                                          <p:spTgt spid="4">
                                            <p:graphicEl>
                                              <a:dgm id="{56FE3D96-AEC3-49D1-BFC3-81280C5E7BA8}"/>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graphicEl>
                                              <a:dgm id="{81800F92-D85B-4384-BD08-9A3C50C830ED}"/>
                                            </p:graphicEl>
                                          </p:spTgt>
                                        </p:tgtEl>
                                        <p:attrNameLst>
                                          <p:attrName>style.visibility</p:attrName>
                                        </p:attrNameLst>
                                      </p:cBhvr>
                                      <p:to>
                                        <p:strVal val="visible"/>
                                      </p:to>
                                    </p:set>
                                    <p:animEffect transition="in" filter="fade">
                                      <p:cBhvr>
                                        <p:cTn id="60" dur="2000"/>
                                        <p:tgtEl>
                                          <p:spTgt spid="4">
                                            <p:graphicEl>
                                              <a:dgm id="{81800F92-D85B-4384-BD08-9A3C50C830ED}"/>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
                                            <p:graphicEl>
                                              <a:dgm id="{059CFA27-26AB-434E-93BA-AD792CA652A4}"/>
                                            </p:graphicEl>
                                          </p:spTgt>
                                        </p:tgtEl>
                                        <p:attrNameLst>
                                          <p:attrName>style.visibility</p:attrName>
                                        </p:attrNameLst>
                                      </p:cBhvr>
                                      <p:to>
                                        <p:strVal val="visible"/>
                                      </p:to>
                                    </p:set>
                                    <p:animEffect transition="in" filter="fade">
                                      <p:cBhvr>
                                        <p:cTn id="63" dur="2000"/>
                                        <p:tgtEl>
                                          <p:spTgt spid="4">
                                            <p:graphicEl>
                                              <a:dgm id="{059CFA27-26AB-434E-93BA-AD792CA652A4}"/>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
                                            <p:graphicEl>
                                              <a:dgm id="{38C10967-EDAF-4590-B1A0-ECDBC6A332D4}"/>
                                            </p:graphicEl>
                                          </p:spTgt>
                                        </p:tgtEl>
                                        <p:attrNameLst>
                                          <p:attrName>style.visibility</p:attrName>
                                        </p:attrNameLst>
                                      </p:cBhvr>
                                      <p:to>
                                        <p:strVal val="visible"/>
                                      </p:to>
                                    </p:set>
                                    <p:animEffect transition="in" filter="fade">
                                      <p:cBhvr>
                                        <p:cTn id="68" dur="2000"/>
                                        <p:tgtEl>
                                          <p:spTgt spid="4">
                                            <p:graphicEl>
                                              <a:dgm id="{38C10967-EDAF-4590-B1A0-ECDBC6A332D4}"/>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
                                            <p:graphicEl>
                                              <a:dgm id="{BBD76E79-1769-4E7D-A3E4-B664CFC361F8}"/>
                                            </p:graphicEl>
                                          </p:spTgt>
                                        </p:tgtEl>
                                        <p:attrNameLst>
                                          <p:attrName>style.visibility</p:attrName>
                                        </p:attrNameLst>
                                      </p:cBhvr>
                                      <p:to>
                                        <p:strVal val="visible"/>
                                      </p:to>
                                    </p:set>
                                    <p:animEffect transition="in" filter="fade">
                                      <p:cBhvr>
                                        <p:cTn id="71" dur="2000"/>
                                        <p:tgtEl>
                                          <p:spTgt spid="4">
                                            <p:graphicEl>
                                              <a:dgm id="{BBD76E79-1769-4E7D-A3E4-B664CFC361F8}"/>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
                                            <p:graphicEl>
                                              <a:dgm id="{4F358BCD-87D2-478B-913B-5851EE03E918}"/>
                                            </p:graphicEl>
                                          </p:spTgt>
                                        </p:tgtEl>
                                        <p:attrNameLst>
                                          <p:attrName>style.visibility</p:attrName>
                                        </p:attrNameLst>
                                      </p:cBhvr>
                                      <p:to>
                                        <p:strVal val="visible"/>
                                      </p:to>
                                    </p:set>
                                    <p:animEffect transition="in" filter="fade">
                                      <p:cBhvr>
                                        <p:cTn id="76" dur="2000"/>
                                        <p:tgtEl>
                                          <p:spTgt spid="4">
                                            <p:graphicEl>
                                              <a:dgm id="{4F358BCD-87D2-478B-913B-5851EE03E918}"/>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
                                            <p:graphicEl>
                                              <a:dgm id="{D88140A3-F236-482B-8375-123767B9FAE4}"/>
                                            </p:graphicEl>
                                          </p:spTgt>
                                        </p:tgtEl>
                                        <p:attrNameLst>
                                          <p:attrName>style.visibility</p:attrName>
                                        </p:attrNameLst>
                                      </p:cBhvr>
                                      <p:to>
                                        <p:strVal val="visible"/>
                                      </p:to>
                                    </p:set>
                                    <p:animEffect transition="in" filter="fade">
                                      <p:cBhvr>
                                        <p:cTn id="79" dur="2000"/>
                                        <p:tgtEl>
                                          <p:spTgt spid="4">
                                            <p:graphicEl>
                                              <a:dgm id="{D88140A3-F236-482B-8375-123767B9FAE4}"/>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
                                            <p:graphicEl>
                                              <a:dgm id="{DA0C566C-05DF-45AE-B722-469D37C41D8E}"/>
                                            </p:graphicEl>
                                          </p:spTgt>
                                        </p:tgtEl>
                                        <p:attrNameLst>
                                          <p:attrName>style.visibility</p:attrName>
                                        </p:attrNameLst>
                                      </p:cBhvr>
                                      <p:to>
                                        <p:strVal val="visible"/>
                                      </p:to>
                                    </p:set>
                                    <p:animEffect transition="in" filter="fade">
                                      <p:cBhvr>
                                        <p:cTn id="84" dur="2000"/>
                                        <p:tgtEl>
                                          <p:spTgt spid="4">
                                            <p:graphicEl>
                                              <a:dgm id="{DA0C566C-05DF-45AE-B722-469D37C41D8E}"/>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
                                            <p:graphicEl>
                                              <a:dgm id="{3B91FA9C-B248-431C-8554-00527A7D99F3}"/>
                                            </p:graphicEl>
                                          </p:spTgt>
                                        </p:tgtEl>
                                        <p:attrNameLst>
                                          <p:attrName>style.visibility</p:attrName>
                                        </p:attrNameLst>
                                      </p:cBhvr>
                                      <p:to>
                                        <p:strVal val="visible"/>
                                      </p:to>
                                    </p:set>
                                    <p:animEffect transition="in" filter="fade">
                                      <p:cBhvr>
                                        <p:cTn id="87" dur="2000"/>
                                        <p:tgtEl>
                                          <p:spTgt spid="4">
                                            <p:graphicEl>
                                              <a:dgm id="{3B91FA9C-B248-431C-8554-00527A7D99F3}"/>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graphicEl>
                                              <a:dgm id="{13D93B42-3A00-4EA4-B332-EA8DB3DCF9AF}"/>
                                            </p:graphicEl>
                                          </p:spTgt>
                                        </p:tgtEl>
                                        <p:attrNameLst>
                                          <p:attrName>style.visibility</p:attrName>
                                        </p:attrNameLst>
                                      </p:cBhvr>
                                      <p:to>
                                        <p:strVal val="visible"/>
                                      </p:to>
                                    </p:set>
                                    <p:animEffect transition="in" filter="fade">
                                      <p:cBhvr>
                                        <p:cTn id="92" dur="2000"/>
                                        <p:tgtEl>
                                          <p:spTgt spid="4">
                                            <p:graphicEl>
                                              <a:dgm id="{13D93B42-3A00-4EA4-B332-EA8DB3DCF9AF}"/>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
                                            <p:graphicEl>
                                              <a:dgm id="{EF57AC22-5363-47F3-8319-F881B6814175}"/>
                                            </p:graphicEl>
                                          </p:spTgt>
                                        </p:tgtEl>
                                        <p:attrNameLst>
                                          <p:attrName>style.visibility</p:attrName>
                                        </p:attrNameLst>
                                      </p:cBhvr>
                                      <p:to>
                                        <p:strVal val="visible"/>
                                      </p:to>
                                    </p:set>
                                    <p:animEffect transition="in" filter="fade">
                                      <p:cBhvr>
                                        <p:cTn id="97" dur="2000"/>
                                        <p:tgtEl>
                                          <p:spTgt spid="4">
                                            <p:graphicEl>
                                              <a:dgm id="{EF57AC22-5363-47F3-8319-F881B6814175}"/>
                                            </p:graphic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4">
                                            <p:graphicEl>
                                              <a:dgm id="{E8A89349-4A71-43FB-B07B-188D9BBF5873}"/>
                                            </p:graphicEl>
                                          </p:spTgt>
                                        </p:tgtEl>
                                        <p:attrNameLst>
                                          <p:attrName>style.visibility</p:attrName>
                                        </p:attrNameLst>
                                      </p:cBhvr>
                                      <p:to>
                                        <p:strVal val="visible"/>
                                      </p:to>
                                    </p:set>
                                    <p:animEffect transition="in" filter="fade">
                                      <p:cBhvr>
                                        <p:cTn id="100" dur="2000"/>
                                        <p:tgtEl>
                                          <p:spTgt spid="4">
                                            <p:graphicEl>
                                              <a:dgm id="{E8A89349-4A71-43FB-B07B-188D9BBF5873}"/>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4">
                                            <p:graphicEl>
                                              <a:dgm id="{B939C7AB-DA9F-4335-B53B-956F203FE659}"/>
                                            </p:graphicEl>
                                          </p:spTgt>
                                        </p:tgtEl>
                                        <p:attrNameLst>
                                          <p:attrName>style.visibility</p:attrName>
                                        </p:attrNameLst>
                                      </p:cBhvr>
                                      <p:to>
                                        <p:strVal val="visible"/>
                                      </p:to>
                                    </p:set>
                                    <p:animEffect transition="in" filter="fade">
                                      <p:cBhvr>
                                        <p:cTn id="105" dur="2000"/>
                                        <p:tgtEl>
                                          <p:spTgt spid="4">
                                            <p:graphicEl>
                                              <a:dgm id="{B939C7AB-DA9F-4335-B53B-956F203FE659}"/>
                                            </p:graphicEl>
                                          </p:spTgt>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4">
                                            <p:graphicEl>
                                              <a:dgm id="{C890A5B8-021D-4C6B-9994-8DE0D4F7CA70}"/>
                                            </p:graphicEl>
                                          </p:spTgt>
                                        </p:tgtEl>
                                        <p:attrNameLst>
                                          <p:attrName>style.visibility</p:attrName>
                                        </p:attrNameLst>
                                      </p:cBhvr>
                                      <p:to>
                                        <p:strVal val="visible"/>
                                      </p:to>
                                    </p:set>
                                    <p:animEffect transition="in" filter="fade">
                                      <p:cBhvr>
                                        <p:cTn id="108" dur="2000"/>
                                        <p:tgtEl>
                                          <p:spTgt spid="4">
                                            <p:graphicEl>
                                              <a:dgm id="{C890A5B8-021D-4C6B-9994-8DE0D4F7CA70}"/>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grpId="0" nodeType="clickEffect">
                                  <p:stCondLst>
                                    <p:cond delay="0"/>
                                  </p:stCondLst>
                                  <p:childTnLst>
                                    <p:set>
                                      <p:cBhvr>
                                        <p:cTn id="112" dur="1" fill="hold">
                                          <p:stCondLst>
                                            <p:cond delay="0"/>
                                          </p:stCondLst>
                                        </p:cTn>
                                        <p:tgtEl>
                                          <p:spTgt spid="4">
                                            <p:graphicEl>
                                              <a:dgm id="{9FCED857-4673-471D-BFBB-D0F637F16CA9}"/>
                                            </p:graphicEl>
                                          </p:spTgt>
                                        </p:tgtEl>
                                        <p:attrNameLst>
                                          <p:attrName>style.visibility</p:attrName>
                                        </p:attrNameLst>
                                      </p:cBhvr>
                                      <p:to>
                                        <p:strVal val="visible"/>
                                      </p:to>
                                    </p:set>
                                    <p:animEffect transition="in" filter="fade">
                                      <p:cBhvr>
                                        <p:cTn id="113" dur="2000"/>
                                        <p:tgtEl>
                                          <p:spTgt spid="4">
                                            <p:graphicEl>
                                              <a:dgm id="{9FCED857-4673-471D-BFBB-D0F637F16CA9}"/>
                                            </p:graphicEl>
                                          </p:spTgt>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4">
                                            <p:graphicEl>
                                              <a:dgm id="{24061974-C1AD-48FC-8018-15D0C6F539A2}"/>
                                            </p:graphicEl>
                                          </p:spTgt>
                                        </p:tgtEl>
                                        <p:attrNameLst>
                                          <p:attrName>style.visibility</p:attrName>
                                        </p:attrNameLst>
                                      </p:cBhvr>
                                      <p:to>
                                        <p:strVal val="visible"/>
                                      </p:to>
                                    </p:set>
                                    <p:animEffect transition="in" filter="fade">
                                      <p:cBhvr>
                                        <p:cTn id="116" dur="2000"/>
                                        <p:tgtEl>
                                          <p:spTgt spid="4">
                                            <p:graphicEl>
                                              <a:dgm id="{24061974-C1AD-48FC-8018-15D0C6F539A2}"/>
                                            </p:graphicEl>
                                          </p:spTgt>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4">
                                            <p:graphicEl>
                                              <a:dgm id="{6F733675-43DE-4725-BBF7-F48812EC424E}"/>
                                            </p:graphicEl>
                                          </p:spTgt>
                                        </p:tgtEl>
                                        <p:attrNameLst>
                                          <p:attrName>style.visibility</p:attrName>
                                        </p:attrNameLst>
                                      </p:cBhvr>
                                      <p:to>
                                        <p:strVal val="visible"/>
                                      </p:to>
                                    </p:set>
                                    <p:animEffect transition="in" filter="fade">
                                      <p:cBhvr>
                                        <p:cTn id="121" dur="2000"/>
                                        <p:tgtEl>
                                          <p:spTgt spid="4">
                                            <p:graphicEl>
                                              <a:dgm id="{6F733675-43DE-4725-BBF7-F48812EC424E}"/>
                                            </p:graphicEl>
                                          </p:spTgt>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4">
                                            <p:graphicEl>
                                              <a:dgm id="{1B8DC0C8-2AF3-4B45-B736-B93679D6FC1E}"/>
                                            </p:graphicEl>
                                          </p:spTgt>
                                        </p:tgtEl>
                                        <p:attrNameLst>
                                          <p:attrName>style.visibility</p:attrName>
                                        </p:attrNameLst>
                                      </p:cBhvr>
                                      <p:to>
                                        <p:strVal val="visible"/>
                                      </p:to>
                                    </p:set>
                                    <p:animEffect transition="in" filter="fade">
                                      <p:cBhvr>
                                        <p:cTn id="124" dur="2000"/>
                                        <p:tgtEl>
                                          <p:spTgt spid="4">
                                            <p:graphicEl>
                                              <a:dgm id="{1B8DC0C8-2AF3-4B45-B736-B93679D6FC1E}"/>
                                            </p:graphic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4">
                                            <p:graphicEl>
                                              <a:dgm id="{0D07F44A-57D2-4F2F-AEDE-DE49774DEE7F}"/>
                                            </p:graphicEl>
                                          </p:spTgt>
                                        </p:tgtEl>
                                        <p:attrNameLst>
                                          <p:attrName>style.visibility</p:attrName>
                                        </p:attrNameLst>
                                      </p:cBhvr>
                                      <p:to>
                                        <p:strVal val="visible"/>
                                      </p:to>
                                    </p:set>
                                    <p:animEffect transition="in" filter="fade">
                                      <p:cBhvr>
                                        <p:cTn id="129" dur="2000"/>
                                        <p:tgtEl>
                                          <p:spTgt spid="4">
                                            <p:graphicEl>
                                              <a:dgm id="{0D07F44A-57D2-4F2F-AEDE-DE49774DEE7F}"/>
                                            </p:graphicEl>
                                          </p:spTgt>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4">
                                            <p:graphicEl>
                                              <a:dgm id="{152E73CB-C495-45D2-A6A7-8CCB73676F07}"/>
                                            </p:graphicEl>
                                          </p:spTgt>
                                        </p:tgtEl>
                                        <p:attrNameLst>
                                          <p:attrName>style.visibility</p:attrName>
                                        </p:attrNameLst>
                                      </p:cBhvr>
                                      <p:to>
                                        <p:strVal val="visible"/>
                                      </p:to>
                                    </p:set>
                                    <p:animEffect transition="in" filter="fade">
                                      <p:cBhvr>
                                        <p:cTn id="132" dur="2000"/>
                                        <p:tgtEl>
                                          <p:spTgt spid="4">
                                            <p:graphicEl>
                                              <a:dgm id="{152E73CB-C495-45D2-A6A7-8CCB73676F07}"/>
                                            </p:graphic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4">
                                            <p:graphicEl>
                                              <a:dgm id="{280CC3F3-72BE-41F5-A6D2-343050CC7D43}"/>
                                            </p:graphicEl>
                                          </p:spTgt>
                                        </p:tgtEl>
                                        <p:attrNameLst>
                                          <p:attrName>style.visibility</p:attrName>
                                        </p:attrNameLst>
                                      </p:cBhvr>
                                      <p:to>
                                        <p:strVal val="visible"/>
                                      </p:to>
                                    </p:set>
                                    <p:animEffect transition="in" filter="fade">
                                      <p:cBhvr>
                                        <p:cTn id="137" dur="2000"/>
                                        <p:tgtEl>
                                          <p:spTgt spid="4">
                                            <p:graphicEl>
                                              <a:dgm id="{280CC3F3-72BE-41F5-A6D2-343050CC7D43}"/>
                                            </p:graphicEl>
                                          </p:spTgt>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4">
                                            <p:graphicEl>
                                              <a:dgm id="{FC7EC6BD-FB0F-400A-AF28-068DCABA831E}"/>
                                            </p:graphicEl>
                                          </p:spTgt>
                                        </p:tgtEl>
                                        <p:attrNameLst>
                                          <p:attrName>style.visibility</p:attrName>
                                        </p:attrNameLst>
                                      </p:cBhvr>
                                      <p:to>
                                        <p:strVal val="visible"/>
                                      </p:to>
                                    </p:set>
                                    <p:animEffect transition="in" filter="fade">
                                      <p:cBhvr>
                                        <p:cTn id="140" dur="2000"/>
                                        <p:tgtEl>
                                          <p:spTgt spid="4">
                                            <p:graphicEl>
                                              <a:dgm id="{FC7EC6BD-FB0F-400A-AF28-068DCABA831E}"/>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4">
                                            <p:graphicEl>
                                              <a:dgm id="{9A9B2F8E-A3B1-4BF8-B98D-CAE9C28CC80A}"/>
                                            </p:graphicEl>
                                          </p:spTgt>
                                        </p:tgtEl>
                                        <p:attrNameLst>
                                          <p:attrName>style.visibility</p:attrName>
                                        </p:attrNameLst>
                                      </p:cBhvr>
                                      <p:to>
                                        <p:strVal val="visible"/>
                                      </p:to>
                                    </p:set>
                                    <p:animEffect transition="in" filter="fade">
                                      <p:cBhvr>
                                        <p:cTn id="145" dur="2000"/>
                                        <p:tgtEl>
                                          <p:spTgt spid="4">
                                            <p:graphicEl>
                                              <a:dgm id="{9A9B2F8E-A3B1-4BF8-B98D-CAE9C28CC80A}"/>
                                            </p:graphicEl>
                                          </p:spTgt>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4">
                                            <p:graphicEl>
                                              <a:dgm id="{F6A0B941-9B1D-4C32-80F3-5AF1AFCFDCAB}"/>
                                            </p:graphicEl>
                                          </p:spTgt>
                                        </p:tgtEl>
                                        <p:attrNameLst>
                                          <p:attrName>style.visibility</p:attrName>
                                        </p:attrNameLst>
                                      </p:cBhvr>
                                      <p:to>
                                        <p:strVal val="visible"/>
                                      </p:to>
                                    </p:set>
                                    <p:animEffect transition="in" filter="fade">
                                      <p:cBhvr>
                                        <p:cTn id="148" dur="2000"/>
                                        <p:tgtEl>
                                          <p:spTgt spid="4">
                                            <p:graphicEl>
                                              <a:dgm id="{F6A0B941-9B1D-4C32-80F3-5AF1AFCFDCAB}"/>
                                            </p:graphicEl>
                                          </p:spTgt>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grpId="0" nodeType="clickEffect">
                                  <p:stCondLst>
                                    <p:cond delay="0"/>
                                  </p:stCondLst>
                                  <p:childTnLst>
                                    <p:set>
                                      <p:cBhvr>
                                        <p:cTn id="152" dur="1" fill="hold">
                                          <p:stCondLst>
                                            <p:cond delay="0"/>
                                          </p:stCondLst>
                                        </p:cTn>
                                        <p:tgtEl>
                                          <p:spTgt spid="4">
                                            <p:graphicEl>
                                              <a:dgm id="{E799F12A-6091-41C3-A53E-94E8A044CB2D}"/>
                                            </p:graphicEl>
                                          </p:spTgt>
                                        </p:tgtEl>
                                        <p:attrNameLst>
                                          <p:attrName>style.visibility</p:attrName>
                                        </p:attrNameLst>
                                      </p:cBhvr>
                                      <p:to>
                                        <p:strVal val="visible"/>
                                      </p:to>
                                    </p:set>
                                    <p:animEffect transition="in" filter="fade">
                                      <p:cBhvr>
                                        <p:cTn id="153" dur="2000"/>
                                        <p:tgtEl>
                                          <p:spTgt spid="4">
                                            <p:graphicEl>
                                              <a:dgm id="{E799F12A-6091-41C3-A53E-94E8A044CB2D}"/>
                                            </p:graphicEl>
                                          </p:spTgt>
                                        </p:tgtEl>
                                      </p:cBhvr>
                                    </p:animEffect>
                                  </p:childTnLst>
                                </p:cTn>
                              </p:par>
                              <p:par>
                                <p:cTn id="154" presetID="10" presetClass="entr" presetSubtype="0" fill="hold" grpId="0" nodeType="withEffect">
                                  <p:stCondLst>
                                    <p:cond delay="0"/>
                                  </p:stCondLst>
                                  <p:childTnLst>
                                    <p:set>
                                      <p:cBhvr>
                                        <p:cTn id="155" dur="1" fill="hold">
                                          <p:stCondLst>
                                            <p:cond delay="0"/>
                                          </p:stCondLst>
                                        </p:cTn>
                                        <p:tgtEl>
                                          <p:spTgt spid="4">
                                            <p:graphicEl>
                                              <a:dgm id="{AF876799-0FDA-4604-BA8F-D5215EAB7E8E}"/>
                                            </p:graphicEl>
                                          </p:spTgt>
                                        </p:tgtEl>
                                        <p:attrNameLst>
                                          <p:attrName>style.visibility</p:attrName>
                                        </p:attrNameLst>
                                      </p:cBhvr>
                                      <p:to>
                                        <p:strVal val="visible"/>
                                      </p:to>
                                    </p:set>
                                    <p:animEffect transition="in" filter="fade">
                                      <p:cBhvr>
                                        <p:cTn id="156" dur="2000"/>
                                        <p:tgtEl>
                                          <p:spTgt spid="4">
                                            <p:graphicEl>
                                              <a:dgm id="{AF876799-0FDA-4604-BA8F-D5215EAB7E8E}"/>
                                            </p:graphicEl>
                                          </p:spTgt>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4">
                                            <p:graphicEl>
                                              <a:dgm id="{3F54FA9F-6C46-4E40-96BC-20BCB18AFDA6}"/>
                                            </p:graphicEl>
                                          </p:spTgt>
                                        </p:tgtEl>
                                        <p:attrNameLst>
                                          <p:attrName>style.visibility</p:attrName>
                                        </p:attrNameLst>
                                      </p:cBhvr>
                                      <p:to>
                                        <p:strVal val="visible"/>
                                      </p:to>
                                    </p:set>
                                    <p:animEffect transition="in" filter="fade">
                                      <p:cBhvr>
                                        <p:cTn id="161" dur="2000"/>
                                        <p:tgtEl>
                                          <p:spTgt spid="4">
                                            <p:graphicEl>
                                              <a:dgm id="{3F54FA9F-6C46-4E40-96BC-20BCB18AFDA6}"/>
                                            </p:graphicEl>
                                          </p:spTgt>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4">
                                            <p:graphicEl>
                                              <a:dgm id="{DD6E0BB6-FE48-4FBF-8E57-4EC282CBE885}"/>
                                            </p:graphicEl>
                                          </p:spTgt>
                                        </p:tgtEl>
                                        <p:attrNameLst>
                                          <p:attrName>style.visibility</p:attrName>
                                        </p:attrNameLst>
                                      </p:cBhvr>
                                      <p:to>
                                        <p:strVal val="visible"/>
                                      </p:to>
                                    </p:set>
                                    <p:animEffect transition="in" filter="fade">
                                      <p:cBhvr>
                                        <p:cTn id="164" dur="2000"/>
                                        <p:tgtEl>
                                          <p:spTgt spid="4">
                                            <p:graphicEl>
                                              <a:dgm id="{DD6E0BB6-FE48-4FBF-8E57-4EC282CBE88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بیست و نهم</a:t>
            </a:r>
            <a:br>
              <a:rPr lang="fa-IR" dirty="0" smtClean="0">
                <a:cs typeface="B Titr" pitchFamily="2" charset="-78"/>
              </a:rPr>
            </a:br>
            <a:r>
              <a:rPr lang="fa-IR" sz="4000" dirty="0" smtClean="0">
                <a:cs typeface="B Titr" pitchFamily="2" charset="-78"/>
              </a:rPr>
              <a:t>تعداد پیامبران</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0" y="1646236"/>
          <a:ext cx="9144000" cy="5211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dgm id="{A4E41BB8-3E85-4524-A62A-CCDCD74A5091}"/>
                                            </p:graphicEl>
                                          </p:spTgt>
                                        </p:tgtEl>
                                        <p:attrNameLst>
                                          <p:attrName>style.visibility</p:attrName>
                                        </p:attrNameLst>
                                      </p:cBhvr>
                                      <p:to>
                                        <p:strVal val="visible"/>
                                      </p:to>
                                    </p:set>
                                    <p:anim calcmode="lin" valueType="num">
                                      <p:cBhvr additive="base">
                                        <p:cTn id="7" dur="500" fill="hold"/>
                                        <p:tgtEl>
                                          <p:spTgt spid="6">
                                            <p:graphicEl>
                                              <a:dgm id="{A4E41BB8-3E85-4524-A62A-CCDCD74A5091}"/>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dgm id="{A4E41BB8-3E85-4524-A62A-CCDCD74A5091}"/>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48A21696-BA75-4946-AF1E-19EEC90B3480}"/>
                                            </p:graphicEl>
                                          </p:spTgt>
                                        </p:tgtEl>
                                        <p:attrNameLst>
                                          <p:attrName>style.visibility</p:attrName>
                                        </p:attrNameLst>
                                      </p:cBhvr>
                                      <p:to>
                                        <p:strVal val="visible"/>
                                      </p:to>
                                    </p:set>
                                    <p:anim calcmode="lin" valueType="num">
                                      <p:cBhvr additive="base">
                                        <p:cTn id="13" dur="500" fill="hold"/>
                                        <p:tgtEl>
                                          <p:spTgt spid="6">
                                            <p:graphicEl>
                                              <a:dgm id="{48A21696-BA75-4946-AF1E-19EEC90B3480}"/>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48A21696-BA75-4946-AF1E-19EEC90B3480}"/>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graphicEl>
                                              <a:dgm id="{DCE531C9-CA40-4A0E-A6C4-B53A151848A5}"/>
                                            </p:graphicEl>
                                          </p:spTgt>
                                        </p:tgtEl>
                                        <p:attrNameLst>
                                          <p:attrName>style.visibility</p:attrName>
                                        </p:attrNameLst>
                                      </p:cBhvr>
                                      <p:to>
                                        <p:strVal val="visible"/>
                                      </p:to>
                                    </p:set>
                                    <p:anim calcmode="lin" valueType="num">
                                      <p:cBhvr additive="base">
                                        <p:cTn id="17" dur="500" fill="hold"/>
                                        <p:tgtEl>
                                          <p:spTgt spid="6">
                                            <p:graphicEl>
                                              <a:dgm id="{DCE531C9-CA40-4A0E-A6C4-B53A151848A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graphicEl>
                                              <a:dgm id="{DCE531C9-CA40-4A0E-A6C4-B53A151848A5}"/>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graphicEl>
                                              <a:dgm id="{48738F84-B572-4061-ADB1-BF725D1D6B31}"/>
                                            </p:graphicEl>
                                          </p:spTgt>
                                        </p:tgtEl>
                                        <p:attrNameLst>
                                          <p:attrName>style.visibility</p:attrName>
                                        </p:attrNameLst>
                                      </p:cBhvr>
                                      <p:to>
                                        <p:strVal val="visible"/>
                                      </p:to>
                                    </p:set>
                                    <p:anim calcmode="lin" valueType="num">
                                      <p:cBhvr additive="base">
                                        <p:cTn id="23" dur="500" fill="hold"/>
                                        <p:tgtEl>
                                          <p:spTgt spid="6">
                                            <p:graphicEl>
                                              <a:dgm id="{48738F84-B572-4061-ADB1-BF725D1D6B31}"/>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graphicEl>
                                              <a:dgm id="{48738F84-B572-4061-ADB1-BF725D1D6B31}"/>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graphicEl>
                                              <a:dgm id="{2E65892F-B6C0-40B3-B33C-A527BCE8FE6B}"/>
                                            </p:graphicEl>
                                          </p:spTgt>
                                        </p:tgtEl>
                                        <p:attrNameLst>
                                          <p:attrName>style.visibility</p:attrName>
                                        </p:attrNameLst>
                                      </p:cBhvr>
                                      <p:to>
                                        <p:strVal val="visible"/>
                                      </p:to>
                                    </p:set>
                                    <p:anim calcmode="lin" valueType="num">
                                      <p:cBhvr additive="base">
                                        <p:cTn id="27" dur="500" fill="hold"/>
                                        <p:tgtEl>
                                          <p:spTgt spid="6">
                                            <p:graphicEl>
                                              <a:dgm id="{2E65892F-B6C0-40B3-B33C-A527BCE8FE6B}"/>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graphicEl>
                                              <a:dgm id="{2E65892F-B6C0-40B3-B33C-A527BCE8FE6B}"/>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graphicEl>
                                              <a:dgm id="{8273ECAF-F120-434D-A4B4-514EFBA94423}"/>
                                            </p:graphicEl>
                                          </p:spTgt>
                                        </p:tgtEl>
                                        <p:attrNameLst>
                                          <p:attrName>style.visibility</p:attrName>
                                        </p:attrNameLst>
                                      </p:cBhvr>
                                      <p:to>
                                        <p:strVal val="visible"/>
                                      </p:to>
                                    </p:set>
                                    <p:anim calcmode="lin" valueType="num">
                                      <p:cBhvr additive="base">
                                        <p:cTn id="33" dur="500" fill="hold"/>
                                        <p:tgtEl>
                                          <p:spTgt spid="6">
                                            <p:graphicEl>
                                              <a:dgm id="{8273ECAF-F120-434D-A4B4-514EFBA94423}"/>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graphicEl>
                                              <a:dgm id="{8273ECAF-F120-434D-A4B4-514EFBA94423}"/>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graphicEl>
                                              <a:dgm id="{CC6A7D09-C346-4E8B-9930-D9E5586E1A35}"/>
                                            </p:graphicEl>
                                          </p:spTgt>
                                        </p:tgtEl>
                                        <p:attrNameLst>
                                          <p:attrName>style.visibility</p:attrName>
                                        </p:attrNameLst>
                                      </p:cBhvr>
                                      <p:to>
                                        <p:strVal val="visible"/>
                                      </p:to>
                                    </p:set>
                                    <p:anim calcmode="lin" valueType="num">
                                      <p:cBhvr additive="base">
                                        <p:cTn id="37" dur="500" fill="hold"/>
                                        <p:tgtEl>
                                          <p:spTgt spid="6">
                                            <p:graphicEl>
                                              <a:dgm id="{CC6A7D09-C346-4E8B-9930-D9E5586E1A35}"/>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graphicEl>
                                              <a:dgm id="{CC6A7D09-C346-4E8B-9930-D9E5586E1A35}"/>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graphicEl>
                                              <a:dgm id="{2560F12B-9BD4-4A74-B208-AAB4CC61F955}"/>
                                            </p:graphicEl>
                                          </p:spTgt>
                                        </p:tgtEl>
                                        <p:attrNameLst>
                                          <p:attrName>style.visibility</p:attrName>
                                        </p:attrNameLst>
                                      </p:cBhvr>
                                      <p:to>
                                        <p:strVal val="visible"/>
                                      </p:to>
                                    </p:set>
                                    <p:anim calcmode="lin" valueType="num">
                                      <p:cBhvr additive="base">
                                        <p:cTn id="43" dur="500" fill="hold"/>
                                        <p:tgtEl>
                                          <p:spTgt spid="6">
                                            <p:graphicEl>
                                              <a:dgm id="{2560F12B-9BD4-4A74-B208-AAB4CC61F955}"/>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graphicEl>
                                              <a:dgm id="{2560F12B-9BD4-4A74-B208-AAB4CC61F955}"/>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graphicEl>
                                              <a:dgm id="{129DA965-2BD3-427D-85E6-6CF7ADBA82DE}"/>
                                            </p:graphicEl>
                                          </p:spTgt>
                                        </p:tgtEl>
                                        <p:attrNameLst>
                                          <p:attrName>style.visibility</p:attrName>
                                        </p:attrNameLst>
                                      </p:cBhvr>
                                      <p:to>
                                        <p:strVal val="visible"/>
                                      </p:to>
                                    </p:set>
                                    <p:anim calcmode="lin" valueType="num">
                                      <p:cBhvr additive="base">
                                        <p:cTn id="47" dur="500" fill="hold"/>
                                        <p:tgtEl>
                                          <p:spTgt spid="6">
                                            <p:graphicEl>
                                              <a:dgm id="{129DA965-2BD3-427D-85E6-6CF7ADBA82DE}"/>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graphicEl>
                                              <a:dgm id="{129DA965-2BD3-427D-85E6-6CF7ADBA82DE}"/>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graphicEl>
                                              <a:dgm id="{4D0F0E94-1991-4985-8AE6-3C302FEACD23}"/>
                                            </p:graphicEl>
                                          </p:spTgt>
                                        </p:tgtEl>
                                        <p:attrNameLst>
                                          <p:attrName>style.visibility</p:attrName>
                                        </p:attrNameLst>
                                      </p:cBhvr>
                                      <p:to>
                                        <p:strVal val="visible"/>
                                      </p:to>
                                    </p:set>
                                    <p:anim calcmode="lin" valueType="num">
                                      <p:cBhvr additive="base">
                                        <p:cTn id="53" dur="500" fill="hold"/>
                                        <p:tgtEl>
                                          <p:spTgt spid="6">
                                            <p:graphicEl>
                                              <a:dgm id="{4D0F0E94-1991-4985-8AE6-3C302FEACD23}"/>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graphicEl>
                                              <a:dgm id="{4D0F0E94-1991-4985-8AE6-3C302FEACD23}"/>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graphicEl>
                                              <a:dgm id="{5B5E0606-615A-4332-A4DB-ABBDBD17EA24}"/>
                                            </p:graphicEl>
                                          </p:spTgt>
                                        </p:tgtEl>
                                        <p:attrNameLst>
                                          <p:attrName>style.visibility</p:attrName>
                                        </p:attrNameLst>
                                      </p:cBhvr>
                                      <p:to>
                                        <p:strVal val="visible"/>
                                      </p:to>
                                    </p:set>
                                    <p:anim calcmode="lin" valueType="num">
                                      <p:cBhvr additive="base">
                                        <p:cTn id="57" dur="500" fill="hold"/>
                                        <p:tgtEl>
                                          <p:spTgt spid="6">
                                            <p:graphicEl>
                                              <a:dgm id="{5B5E0606-615A-4332-A4DB-ABBDBD17EA24}"/>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graphicEl>
                                              <a:dgm id="{5B5E0606-615A-4332-A4DB-ABBDBD17EA24}"/>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6">
                                            <p:graphicEl>
                                              <a:dgm id="{EE31AD6B-BC1A-4C0A-B199-DE997814D6C6}"/>
                                            </p:graphicEl>
                                          </p:spTgt>
                                        </p:tgtEl>
                                        <p:attrNameLst>
                                          <p:attrName>style.visibility</p:attrName>
                                        </p:attrNameLst>
                                      </p:cBhvr>
                                      <p:to>
                                        <p:strVal val="visible"/>
                                      </p:to>
                                    </p:set>
                                    <p:anim calcmode="lin" valueType="num">
                                      <p:cBhvr additive="base">
                                        <p:cTn id="63" dur="500" fill="hold"/>
                                        <p:tgtEl>
                                          <p:spTgt spid="6">
                                            <p:graphicEl>
                                              <a:dgm id="{EE31AD6B-BC1A-4C0A-B199-DE997814D6C6}"/>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graphicEl>
                                              <a:dgm id="{EE31AD6B-BC1A-4C0A-B199-DE997814D6C6}"/>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6">
                                            <p:graphicEl>
                                              <a:dgm id="{419C63DD-59AC-4157-B69A-A99620FE2910}"/>
                                            </p:graphicEl>
                                          </p:spTgt>
                                        </p:tgtEl>
                                        <p:attrNameLst>
                                          <p:attrName>style.visibility</p:attrName>
                                        </p:attrNameLst>
                                      </p:cBhvr>
                                      <p:to>
                                        <p:strVal val="visible"/>
                                      </p:to>
                                    </p:set>
                                    <p:anim calcmode="lin" valueType="num">
                                      <p:cBhvr additive="base">
                                        <p:cTn id="67" dur="500" fill="hold"/>
                                        <p:tgtEl>
                                          <p:spTgt spid="6">
                                            <p:graphicEl>
                                              <a:dgm id="{419C63DD-59AC-4157-B69A-A99620FE2910}"/>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graphicEl>
                                              <a:dgm id="{419C63DD-59AC-4157-B69A-A99620FE2910}"/>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graphicEl>
                                              <a:dgm id="{9940C113-5526-474B-A112-A628921B31EE}"/>
                                            </p:graphicEl>
                                          </p:spTgt>
                                        </p:tgtEl>
                                        <p:attrNameLst>
                                          <p:attrName>style.visibility</p:attrName>
                                        </p:attrNameLst>
                                      </p:cBhvr>
                                      <p:to>
                                        <p:strVal val="visible"/>
                                      </p:to>
                                    </p:set>
                                    <p:anim calcmode="lin" valueType="num">
                                      <p:cBhvr additive="base">
                                        <p:cTn id="73" dur="500" fill="hold"/>
                                        <p:tgtEl>
                                          <p:spTgt spid="6">
                                            <p:graphicEl>
                                              <a:dgm id="{9940C113-5526-474B-A112-A628921B31EE}"/>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graphicEl>
                                              <a:dgm id="{9940C113-5526-474B-A112-A628921B31EE}"/>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
                                            <p:graphicEl>
                                              <a:dgm id="{45653A19-02CF-4236-B921-737053412BFA}"/>
                                            </p:graphicEl>
                                          </p:spTgt>
                                        </p:tgtEl>
                                        <p:attrNameLst>
                                          <p:attrName>style.visibility</p:attrName>
                                        </p:attrNameLst>
                                      </p:cBhvr>
                                      <p:to>
                                        <p:strVal val="visible"/>
                                      </p:to>
                                    </p:set>
                                    <p:anim calcmode="lin" valueType="num">
                                      <p:cBhvr additive="base">
                                        <p:cTn id="77" dur="500" fill="hold"/>
                                        <p:tgtEl>
                                          <p:spTgt spid="6">
                                            <p:graphicEl>
                                              <a:dgm id="{45653A19-02CF-4236-B921-737053412BFA}"/>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6">
                                            <p:graphicEl>
                                              <a:dgm id="{45653A19-02CF-4236-B921-737053412BFA}"/>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6">
                                            <p:graphicEl>
                                              <a:dgm id="{81C11CAD-F0E6-4B4C-B144-A8687E69EE8F}"/>
                                            </p:graphicEl>
                                          </p:spTgt>
                                        </p:tgtEl>
                                        <p:attrNameLst>
                                          <p:attrName>style.visibility</p:attrName>
                                        </p:attrNameLst>
                                      </p:cBhvr>
                                      <p:to>
                                        <p:strVal val="visible"/>
                                      </p:to>
                                    </p:set>
                                    <p:anim calcmode="lin" valueType="num">
                                      <p:cBhvr additive="base">
                                        <p:cTn id="83" dur="500" fill="hold"/>
                                        <p:tgtEl>
                                          <p:spTgt spid="6">
                                            <p:graphicEl>
                                              <a:dgm id="{81C11CAD-F0E6-4B4C-B144-A8687E69EE8F}"/>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graphicEl>
                                              <a:dgm id="{81C11CAD-F0E6-4B4C-B144-A8687E69EE8F}"/>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6">
                                            <p:graphicEl>
                                              <a:dgm id="{34ED2442-5840-4C79-AD12-AC7EC518BCB3}"/>
                                            </p:graphicEl>
                                          </p:spTgt>
                                        </p:tgtEl>
                                        <p:attrNameLst>
                                          <p:attrName>style.visibility</p:attrName>
                                        </p:attrNameLst>
                                      </p:cBhvr>
                                      <p:to>
                                        <p:strVal val="visible"/>
                                      </p:to>
                                    </p:set>
                                    <p:anim calcmode="lin" valueType="num">
                                      <p:cBhvr additive="base">
                                        <p:cTn id="87" dur="500" fill="hold"/>
                                        <p:tgtEl>
                                          <p:spTgt spid="6">
                                            <p:graphicEl>
                                              <a:dgm id="{34ED2442-5840-4C79-AD12-AC7EC518BCB3}"/>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6">
                                            <p:graphicEl>
                                              <a:dgm id="{34ED2442-5840-4C79-AD12-AC7EC518BCB3}"/>
                                            </p:graphic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6">
                                            <p:graphicEl>
                                              <a:dgm id="{08052503-E311-4DFD-A3E0-B48BE3B01BAB}"/>
                                            </p:graphicEl>
                                          </p:spTgt>
                                        </p:tgtEl>
                                        <p:attrNameLst>
                                          <p:attrName>style.visibility</p:attrName>
                                        </p:attrNameLst>
                                      </p:cBhvr>
                                      <p:to>
                                        <p:strVal val="visible"/>
                                      </p:to>
                                    </p:set>
                                    <p:anim calcmode="lin" valueType="num">
                                      <p:cBhvr additive="base">
                                        <p:cTn id="93" dur="500" fill="hold"/>
                                        <p:tgtEl>
                                          <p:spTgt spid="6">
                                            <p:graphicEl>
                                              <a:dgm id="{08052503-E311-4DFD-A3E0-B48BE3B01BAB}"/>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graphicEl>
                                              <a:dgm id="{08052503-E311-4DFD-A3E0-B48BE3B01BAB}"/>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6">
                                            <p:graphicEl>
                                              <a:dgm id="{8FFDD56A-9773-4A9A-B456-00712045048D}"/>
                                            </p:graphicEl>
                                          </p:spTgt>
                                        </p:tgtEl>
                                        <p:attrNameLst>
                                          <p:attrName>style.visibility</p:attrName>
                                        </p:attrNameLst>
                                      </p:cBhvr>
                                      <p:to>
                                        <p:strVal val="visible"/>
                                      </p:to>
                                    </p:set>
                                    <p:anim calcmode="lin" valueType="num">
                                      <p:cBhvr additive="base">
                                        <p:cTn id="97" dur="500" fill="hold"/>
                                        <p:tgtEl>
                                          <p:spTgt spid="6">
                                            <p:graphicEl>
                                              <a:dgm id="{8FFDD56A-9773-4A9A-B456-00712045048D}"/>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graphicEl>
                                              <a:dgm id="{8FFDD56A-9773-4A9A-B456-00712045048D}"/>
                                            </p:graphic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6">
                                            <p:graphicEl>
                                              <a:dgm id="{D4592650-FAEA-4448-96D4-7F07E57A112B}"/>
                                            </p:graphicEl>
                                          </p:spTgt>
                                        </p:tgtEl>
                                        <p:attrNameLst>
                                          <p:attrName>style.visibility</p:attrName>
                                        </p:attrNameLst>
                                      </p:cBhvr>
                                      <p:to>
                                        <p:strVal val="visible"/>
                                      </p:to>
                                    </p:set>
                                    <p:anim calcmode="lin" valueType="num">
                                      <p:cBhvr additive="base">
                                        <p:cTn id="103" dur="500" fill="hold"/>
                                        <p:tgtEl>
                                          <p:spTgt spid="6">
                                            <p:graphicEl>
                                              <a:dgm id="{D4592650-FAEA-4448-96D4-7F07E57A112B}"/>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graphicEl>
                                              <a:dgm id="{D4592650-FAEA-4448-96D4-7F07E57A112B}"/>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6">
                                            <p:graphicEl>
                                              <a:dgm id="{B3D9B866-6081-4DC7-8C5A-82B8E7A863AA}"/>
                                            </p:graphicEl>
                                          </p:spTgt>
                                        </p:tgtEl>
                                        <p:attrNameLst>
                                          <p:attrName>style.visibility</p:attrName>
                                        </p:attrNameLst>
                                      </p:cBhvr>
                                      <p:to>
                                        <p:strVal val="visible"/>
                                      </p:to>
                                    </p:set>
                                    <p:anim calcmode="lin" valueType="num">
                                      <p:cBhvr additive="base">
                                        <p:cTn id="107" dur="500" fill="hold"/>
                                        <p:tgtEl>
                                          <p:spTgt spid="6">
                                            <p:graphicEl>
                                              <a:dgm id="{B3D9B866-6081-4DC7-8C5A-82B8E7A863AA}"/>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6">
                                            <p:graphicEl>
                                              <a:dgm id="{B3D9B866-6081-4DC7-8C5A-82B8E7A863A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بیست و نهم</a:t>
            </a:r>
            <a:br>
              <a:rPr lang="fa-IR" dirty="0" smtClean="0">
                <a:cs typeface="B Titr" pitchFamily="2" charset="-78"/>
              </a:rPr>
            </a:br>
            <a:r>
              <a:rPr lang="fa-IR" sz="4000" dirty="0" smtClean="0">
                <a:cs typeface="B Titr" pitchFamily="2" charset="-78"/>
              </a:rPr>
              <a:t>تعداد پیامبران</a:t>
            </a:r>
            <a:endParaRPr lang="fa-IR" dirty="0">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7907699"/>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00E7A0A-5170-4F5E-845B-982A496EA409}"/>
                                            </p:graphicEl>
                                          </p:spTgt>
                                        </p:tgtEl>
                                        <p:attrNameLst>
                                          <p:attrName>style.visibility</p:attrName>
                                        </p:attrNameLst>
                                      </p:cBhvr>
                                      <p:to>
                                        <p:strVal val="visible"/>
                                      </p:to>
                                    </p:set>
                                    <p:animEffect transition="in" filter="fade">
                                      <p:cBhvr>
                                        <p:cTn id="7" dur="2000"/>
                                        <p:tgtEl>
                                          <p:spTgt spid="4">
                                            <p:graphicEl>
                                              <a:dgm id="{E00E7A0A-5170-4F5E-845B-982A496EA40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2F8BBD9-BCA8-46F5-AF8B-C49122FC72D6}"/>
                                            </p:graphicEl>
                                          </p:spTgt>
                                        </p:tgtEl>
                                        <p:attrNameLst>
                                          <p:attrName>style.visibility</p:attrName>
                                        </p:attrNameLst>
                                      </p:cBhvr>
                                      <p:to>
                                        <p:strVal val="visible"/>
                                      </p:to>
                                    </p:set>
                                    <p:animEffect transition="in" filter="fade">
                                      <p:cBhvr>
                                        <p:cTn id="12" dur="2000"/>
                                        <p:tgtEl>
                                          <p:spTgt spid="4">
                                            <p:graphicEl>
                                              <a:dgm id="{22F8BBD9-BCA8-46F5-AF8B-C49122FC72D6}"/>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C04E90D6-1CB3-4415-A1A1-3F0FCC38D127}"/>
                                            </p:graphicEl>
                                          </p:spTgt>
                                        </p:tgtEl>
                                        <p:attrNameLst>
                                          <p:attrName>style.visibility</p:attrName>
                                        </p:attrNameLst>
                                      </p:cBhvr>
                                      <p:to>
                                        <p:strVal val="visible"/>
                                      </p:to>
                                    </p:set>
                                    <p:animEffect transition="in" filter="fade">
                                      <p:cBhvr>
                                        <p:cTn id="15" dur="2000"/>
                                        <p:tgtEl>
                                          <p:spTgt spid="4">
                                            <p:graphicEl>
                                              <a:dgm id="{C04E90D6-1CB3-4415-A1A1-3F0FCC38D12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87734977-30DA-42C6-A17C-AFBDE76D9AF5}"/>
                                            </p:graphicEl>
                                          </p:spTgt>
                                        </p:tgtEl>
                                        <p:attrNameLst>
                                          <p:attrName>style.visibility</p:attrName>
                                        </p:attrNameLst>
                                      </p:cBhvr>
                                      <p:to>
                                        <p:strVal val="visible"/>
                                      </p:to>
                                    </p:set>
                                    <p:animEffect transition="in" filter="fade">
                                      <p:cBhvr>
                                        <p:cTn id="20" dur="2000"/>
                                        <p:tgtEl>
                                          <p:spTgt spid="4">
                                            <p:graphicEl>
                                              <a:dgm id="{87734977-30DA-42C6-A17C-AFBDE76D9AF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7FF7F1AB-8F13-469C-8D05-241DB5552066}"/>
                                            </p:graphicEl>
                                          </p:spTgt>
                                        </p:tgtEl>
                                        <p:attrNameLst>
                                          <p:attrName>style.visibility</p:attrName>
                                        </p:attrNameLst>
                                      </p:cBhvr>
                                      <p:to>
                                        <p:strVal val="visible"/>
                                      </p:to>
                                    </p:set>
                                    <p:animEffect transition="in" filter="fade">
                                      <p:cBhvr>
                                        <p:cTn id="23" dur="2000"/>
                                        <p:tgtEl>
                                          <p:spTgt spid="4">
                                            <p:graphicEl>
                                              <a:dgm id="{7FF7F1AB-8F13-469C-8D05-241DB555206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65C471E2-4902-4EFE-BC2A-3A6FAEBADC72}"/>
                                            </p:graphicEl>
                                          </p:spTgt>
                                        </p:tgtEl>
                                        <p:attrNameLst>
                                          <p:attrName>style.visibility</p:attrName>
                                        </p:attrNameLst>
                                      </p:cBhvr>
                                      <p:to>
                                        <p:strVal val="visible"/>
                                      </p:to>
                                    </p:set>
                                    <p:animEffect transition="in" filter="fade">
                                      <p:cBhvr>
                                        <p:cTn id="28" dur="2000"/>
                                        <p:tgtEl>
                                          <p:spTgt spid="4">
                                            <p:graphicEl>
                                              <a:dgm id="{65C471E2-4902-4EFE-BC2A-3A6FAEBADC7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565912CC-08DE-4919-927B-F94A738CAEB1}"/>
                                            </p:graphicEl>
                                          </p:spTgt>
                                        </p:tgtEl>
                                        <p:attrNameLst>
                                          <p:attrName>style.visibility</p:attrName>
                                        </p:attrNameLst>
                                      </p:cBhvr>
                                      <p:to>
                                        <p:strVal val="visible"/>
                                      </p:to>
                                    </p:set>
                                    <p:animEffect transition="in" filter="fade">
                                      <p:cBhvr>
                                        <p:cTn id="31" dur="2000"/>
                                        <p:tgtEl>
                                          <p:spTgt spid="4">
                                            <p:graphicEl>
                                              <a:dgm id="{565912CC-08DE-4919-927B-F94A738CAEB1}"/>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0F72A4B0-3BEC-484D-AAF7-8C7FEF51C05A}"/>
                                            </p:graphicEl>
                                          </p:spTgt>
                                        </p:tgtEl>
                                        <p:attrNameLst>
                                          <p:attrName>style.visibility</p:attrName>
                                        </p:attrNameLst>
                                      </p:cBhvr>
                                      <p:to>
                                        <p:strVal val="visible"/>
                                      </p:to>
                                    </p:set>
                                    <p:animEffect transition="in" filter="fade">
                                      <p:cBhvr>
                                        <p:cTn id="36" dur="2000"/>
                                        <p:tgtEl>
                                          <p:spTgt spid="4">
                                            <p:graphicEl>
                                              <a:dgm id="{0F72A4B0-3BEC-484D-AAF7-8C7FEF51C05A}"/>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3E0F1985-C17E-4ECF-B3AF-F5789D0DD82C}"/>
                                            </p:graphicEl>
                                          </p:spTgt>
                                        </p:tgtEl>
                                        <p:attrNameLst>
                                          <p:attrName>style.visibility</p:attrName>
                                        </p:attrNameLst>
                                      </p:cBhvr>
                                      <p:to>
                                        <p:strVal val="visible"/>
                                      </p:to>
                                    </p:set>
                                    <p:animEffect transition="in" filter="fade">
                                      <p:cBhvr>
                                        <p:cTn id="39" dur="2000"/>
                                        <p:tgtEl>
                                          <p:spTgt spid="4">
                                            <p:graphicEl>
                                              <a:dgm id="{3E0F1985-C17E-4ECF-B3AF-F5789D0DD82C}"/>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336C3B0E-B745-4ABE-876D-DA3202FB834C}"/>
                                            </p:graphicEl>
                                          </p:spTgt>
                                        </p:tgtEl>
                                        <p:attrNameLst>
                                          <p:attrName>style.visibility</p:attrName>
                                        </p:attrNameLst>
                                      </p:cBhvr>
                                      <p:to>
                                        <p:strVal val="visible"/>
                                      </p:to>
                                    </p:set>
                                    <p:animEffect transition="in" filter="fade">
                                      <p:cBhvr>
                                        <p:cTn id="44" dur="2000"/>
                                        <p:tgtEl>
                                          <p:spTgt spid="4">
                                            <p:graphicEl>
                                              <a:dgm id="{336C3B0E-B745-4ABE-876D-DA3202FB834C}"/>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BAB2F4AE-4ECB-4644-8380-5558C03A294B}"/>
                                            </p:graphicEl>
                                          </p:spTgt>
                                        </p:tgtEl>
                                        <p:attrNameLst>
                                          <p:attrName>style.visibility</p:attrName>
                                        </p:attrNameLst>
                                      </p:cBhvr>
                                      <p:to>
                                        <p:strVal val="visible"/>
                                      </p:to>
                                    </p:set>
                                    <p:animEffect transition="in" filter="fade">
                                      <p:cBhvr>
                                        <p:cTn id="47" dur="2000"/>
                                        <p:tgtEl>
                                          <p:spTgt spid="4">
                                            <p:graphicEl>
                                              <a:dgm id="{BAB2F4AE-4ECB-4644-8380-5558C03A294B}"/>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F3799A1E-4079-4D92-A2B2-C417894C5D13}"/>
                                            </p:graphicEl>
                                          </p:spTgt>
                                        </p:tgtEl>
                                        <p:attrNameLst>
                                          <p:attrName>style.visibility</p:attrName>
                                        </p:attrNameLst>
                                      </p:cBhvr>
                                      <p:to>
                                        <p:strVal val="visible"/>
                                      </p:to>
                                    </p:set>
                                    <p:animEffect transition="in" filter="fade">
                                      <p:cBhvr>
                                        <p:cTn id="52" dur="2000"/>
                                        <p:tgtEl>
                                          <p:spTgt spid="4">
                                            <p:graphicEl>
                                              <a:dgm id="{F3799A1E-4079-4D92-A2B2-C417894C5D13}"/>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
                                            <p:graphicEl>
                                              <a:dgm id="{3D248E87-0D1A-4B93-A707-63A451DC50FB}"/>
                                            </p:graphicEl>
                                          </p:spTgt>
                                        </p:tgtEl>
                                        <p:attrNameLst>
                                          <p:attrName>style.visibility</p:attrName>
                                        </p:attrNameLst>
                                      </p:cBhvr>
                                      <p:to>
                                        <p:strVal val="visible"/>
                                      </p:to>
                                    </p:set>
                                    <p:animEffect transition="in" filter="fade">
                                      <p:cBhvr>
                                        <p:cTn id="55" dur="2000"/>
                                        <p:tgtEl>
                                          <p:spTgt spid="4">
                                            <p:graphicEl>
                                              <a:dgm id="{3D248E87-0D1A-4B93-A707-63A451DC50FB}"/>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
                                            <p:graphicEl>
                                              <a:dgm id="{5F57121D-5C66-4121-A289-3E0D0352E985}"/>
                                            </p:graphicEl>
                                          </p:spTgt>
                                        </p:tgtEl>
                                        <p:attrNameLst>
                                          <p:attrName>style.visibility</p:attrName>
                                        </p:attrNameLst>
                                      </p:cBhvr>
                                      <p:to>
                                        <p:strVal val="visible"/>
                                      </p:to>
                                    </p:set>
                                    <p:animEffect transition="in" filter="fade">
                                      <p:cBhvr>
                                        <p:cTn id="60" dur="2000"/>
                                        <p:tgtEl>
                                          <p:spTgt spid="4">
                                            <p:graphicEl>
                                              <a:dgm id="{5F57121D-5C66-4121-A289-3E0D0352E985}"/>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
                                            <p:graphicEl>
                                              <a:dgm id="{89089049-89CB-404E-A709-AF455EFAA752}"/>
                                            </p:graphicEl>
                                          </p:spTgt>
                                        </p:tgtEl>
                                        <p:attrNameLst>
                                          <p:attrName>style.visibility</p:attrName>
                                        </p:attrNameLst>
                                      </p:cBhvr>
                                      <p:to>
                                        <p:strVal val="visible"/>
                                      </p:to>
                                    </p:set>
                                    <p:animEffect transition="in" filter="fade">
                                      <p:cBhvr>
                                        <p:cTn id="63" dur="2000"/>
                                        <p:tgtEl>
                                          <p:spTgt spid="4">
                                            <p:graphicEl>
                                              <a:dgm id="{89089049-89CB-404E-A709-AF455EFAA752}"/>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
                                            <p:graphicEl>
                                              <a:dgm id="{AB4B9FDE-F9BE-4D7F-BB05-4B214A5FC651}"/>
                                            </p:graphicEl>
                                          </p:spTgt>
                                        </p:tgtEl>
                                        <p:attrNameLst>
                                          <p:attrName>style.visibility</p:attrName>
                                        </p:attrNameLst>
                                      </p:cBhvr>
                                      <p:to>
                                        <p:strVal val="visible"/>
                                      </p:to>
                                    </p:set>
                                    <p:animEffect transition="in" filter="fade">
                                      <p:cBhvr>
                                        <p:cTn id="68" dur="2000"/>
                                        <p:tgtEl>
                                          <p:spTgt spid="4">
                                            <p:graphicEl>
                                              <a:dgm id="{AB4B9FDE-F9BE-4D7F-BB05-4B214A5FC651}"/>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
                                            <p:graphicEl>
                                              <a:dgm id="{2BB8265E-5857-4353-A4E2-8DE38FD02877}"/>
                                            </p:graphicEl>
                                          </p:spTgt>
                                        </p:tgtEl>
                                        <p:attrNameLst>
                                          <p:attrName>style.visibility</p:attrName>
                                        </p:attrNameLst>
                                      </p:cBhvr>
                                      <p:to>
                                        <p:strVal val="visible"/>
                                      </p:to>
                                    </p:set>
                                    <p:animEffect transition="in" filter="fade">
                                      <p:cBhvr>
                                        <p:cTn id="71" dur="2000"/>
                                        <p:tgtEl>
                                          <p:spTgt spid="4">
                                            <p:graphicEl>
                                              <a:dgm id="{2BB8265E-5857-4353-A4E2-8DE38FD02877}"/>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
                                            <p:graphicEl>
                                              <a:dgm id="{9CCD8A9F-E9DB-47AA-B6D3-CC3C1ADB8AE0}"/>
                                            </p:graphicEl>
                                          </p:spTgt>
                                        </p:tgtEl>
                                        <p:attrNameLst>
                                          <p:attrName>style.visibility</p:attrName>
                                        </p:attrNameLst>
                                      </p:cBhvr>
                                      <p:to>
                                        <p:strVal val="visible"/>
                                      </p:to>
                                    </p:set>
                                    <p:animEffect transition="in" filter="fade">
                                      <p:cBhvr>
                                        <p:cTn id="76" dur="2000"/>
                                        <p:tgtEl>
                                          <p:spTgt spid="4">
                                            <p:graphicEl>
                                              <a:dgm id="{9CCD8A9F-E9DB-47AA-B6D3-CC3C1ADB8AE0}"/>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
                                            <p:graphicEl>
                                              <a:dgm id="{E67EACA1-7BFE-4958-9535-4E711E68B700}"/>
                                            </p:graphicEl>
                                          </p:spTgt>
                                        </p:tgtEl>
                                        <p:attrNameLst>
                                          <p:attrName>style.visibility</p:attrName>
                                        </p:attrNameLst>
                                      </p:cBhvr>
                                      <p:to>
                                        <p:strVal val="visible"/>
                                      </p:to>
                                    </p:set>
                                    <p:animEffect transition="in" filter="fade">
                                      <p:cBhvr>
                                        <p:cTn id="79" dur="2000"/>
                                        <p:tgtEl>
                                          <p:spTgt spid="4">
                                            <p:graphicEl>
                                              <a:dgm id="{E67EACA1-7BFE-4958-9535-4E711E68B700}"/>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
                                            <p:graphicEl>
                                              <a:dgm id="{D1AF8651-9F36-47AC-9907-EDEB02BA5F92}"/>
                                            </p:graphicEl>
                                          </p:spTgt>
                                        </p:tgtEl>
                                        <p:attrNameLst>
                                          <p:attrName>style.visibility</p:attrName>
                                        </p:attrNameLst>
                                      </p:cBhvr>
                                      <p:to>
                                        <p:strVal val="visible"/>
                                      </p:to>
                                    </p:set>
                                    <p:animEffect transition="in" filter="fade">
                                      <p:cBhvr>
                                        <p:cTn id="84" dur="2000"/>
                                        <p:tgtEl>
                                          <p:spTgt spid="4">
                                            <p:graphicEl>
                                              <a:dgm id="{D1AF8651-9F36-47AC-9907-EDEB02BA5F92}"/>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
                                            <p:graphicEl>
                                              <a:dgm id="{5BFE90C7-FBC2-45B7-B3CB-E5B38FE75D04}"/>
                                            </p:graphicEl>
                                          </p:spTgt>
                                        </p:tgtEl>
                                        <p:attrNameLst>
                                          <p:attrName>style.visibility</p:attrName>
                                        </p:attrNameLst>
                                      </p:cBhvr>
                                      <p:to>
                                        <p:strVal val="visible"/>
                                      </p:to>
                                    </p:set>
                                    <p:animEffect transition="in" filter="fade">
                                      <p:cBhvr>
                                        <p:cTn id="87" dur="2000"/>
                                        <p:tgtEl>
                                          <p:spTgt spid="4">
                                            <p:graphicEl>
                                              <a:dgm id="{5BFE90C7-FBC2-45B7-B3CB-E5B38FE75D04}"/>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
                                            <p:graphicEl>
                                              <a:dgm id="{A3F096CC-0447-4A37-B941-FF3B2C052D78}"/>
                                            </p:graphicEl>
                                          </p:spTgt>
                                        </p:tgtEl>
                                        <p:attrNameLst>
                                          <p:attrName>style.visibility</p:attrName>
                                        </p:attrNameLst>
                                      </p:cBhvr>
                                      <p:to>
                                        <p:strVal val="visible"/>
                                      </p:to>
                                    </p:set>
                                    <p:animEffect transition="in" filter="fade">
                                      <p:cBhvr>
                                        <p:cTn id="92" dur="2000"/>
                                        <p:tgtEl>
                                          <p:spTgt spid="4">
                                            <p:graphicEl>
                                              <a:dgm id="{A3F096CC-0447-4A37-B941-FF3B2C052D78}"/>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
                                            <p:graphicEl>
                                              <a:dgm id="{1E47C08B-5D84-4B5A-870B-21DE4E2143E8}"/>
                                            </p:graphicEl>
                                          </p:spTgt>
                                        </p:tgtEl>
                                        <p:attrNameLst>
                                          <p:attrName>style.visibility</p:attrName>
                                        </p:attrNameLst>
                                      </p:cBhvr>
                                      <p:to>
                                        <p:strVal val="visible"/>
                                      </p:to>
                                    </p:set>
                                    <p:animEffect transition="in" filter="fade">
                                      <p:cBhvr>
                                        <p:cTn id="95" dur="2000"/>
                                        <p:tgtEl>
                                          <p:spTgt spid="4">
                                            <p:graphicEl>
                                              <a:dgm id="{1E47C08B-5D84-4B5A-870B-21DE4E2143E8}"/>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4">
                                            <p:graphicEl>
                                              <a:dgm id="{63E79F90-07E0-4A7B-8C56-5A63BE3E1785}"/>
                                            </p:graphicEl>
                                          </p:spTgt>
                                        </p:tgtEl>
                                        <p:attrNameLst>
                                          <p:attrName>style.visibility</p:attrName>
                                        </p:attrNameLst>
                                      </p:cBhvr>
                                      <p:to>
                                        <p:strVal val="visible"/>
                                      </p:to>
                                    </p:set>
                                    <p:animEffect transition="in" filter="fade">
                                      <p:cBhvr>
                                        <p:cTn id="100" dur="2000"/>
                                        <p:tgtEl>
                                          <p:spTgt spid="4">
                                            <p:graphicEl>
                                              <a:dgm id="{63E79F90-07E0-4A7B-8C56-5A63BE3E1785}"/>
                                            </p:graphic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4">
                                            <p:graphicEl>
                                              <a:dgm id="{894119D6-3ACF-4C1E-B51C-3DA5F7D5CAEF}"/>
                                            </p:graphicEl>
                                          </p:spTgt>
                                        </p:tgtEl>
                                        <p:attrNameLst>
                                          <p:attrName>style.visibility</p:attrName>
                                        </p:attrNameLst>
                                      </p:cBhvr>
                                      <p:to>
                                        <p:strVal val="visible"/>
                                      </p:to>
                                    </p:set>
                                    <p:animEffect transition="in" filter="fade">
                                      <p:cBhvr>
                                        <p:cTn id="103" dur="2000"/>
                                        <p:tgtEl>
                                          <p:spTgt spid="4">
                                            <p:graphicEl>
                                              <a:dgm id="{894119D6-3ACF-4C1E-B51C-3DA5F7D5CAEF}"/>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4">
                                            <p:graphicEl>
                                              <a:dgm id="{A532633F-ACEC-4505-B5BA-F3E2330F6457}"/>
                                            </p:graphicEl>
                                          </p:spTgt>
                                        </p:tgtEl>
                                        <p:attrNameLst>
                                          <p:attrName>style.visibility</p:attrName>
                                        </p:attrNameLst>
                                      </p:cBhvr>
                                      <p:to>
                                        <p:strVal val="visible"/>
                                      </p:to>
                                    </p:set>
                                    <p:animEffect transition="in" filter="fade">
                                      <p:cBhvr>
                                        <p:cTn id="108" dur="2000"/>
                                        <p:tgtEl>
                                          <p:spTgt spid="4">
                                            <p:graphicEl>
                                              <a:dgm id="{A532633F-ACEC-4505-B5BA-F3E2330F6457}"/>
                                            </p:graphic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4">
                                            <p:graphicEl>
                                              <a:dgm id="{F8DC8CDA-A626-4E25-A8FD-A6F0C4D17E51}"/>
                                            </p:graphicEl>
                                          </p:spTgt>
                                        </p:tgtEl>
                                        <p:attrNameLst>
                                          <p:attrName>style.visibility</p:attrName>
                                        </p:attrNameLst>
                                      </p:cBhvr>
                                      <p:to>
                                        <p:strVal val="visible"/>
                                      </p:to>
                                    </p:set>
                                    <p:animEffect transition="in" filter="fade">
                                      <p:cBhvr>
                                        <p:cTn id="111" dur="2000"/>
                                        <p:tgtEl>
                                          <p:spTgt spid="4">
                                            <p:graphicEl>
                                              <a:dgm id="{F8DC8CDA-A626-4E25-A8FD-A6F0C4D17E51}"/>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4">
                                            <p:graphicEl>
                                              <a:dgm id="{FC4FD6C2-4ADE-4F1D-9A1B-54A6FA239BC6}"/>
                                            </p:graphicEl>
                                          </p:spTgt>
                                        </p:tgtEl>
                                        <p:attrNameLst>
                                          <p:attrName>style.visibility</p:attrName>
                                        </p:attrNameLst>
                                      </p:cBhvr>
                                      <p:to>
                                        <p:strVal val="visible"/>
                                      </p:to>
                                    </p:set>
                                    <p:animEffect transition="in" filter="fade">
                                      <p:cBhvr>
                                        <p:cTn id="116" dur="2000"/>
                                        <p:tgtEl>
                                          <p:spTgt spid="4">
                                            <p:graphicEl>
                                              <a:dgm id="{FC4FD6C2-4ADE-4F1D-9A1B-54A6FA239BC6}"/>
                                            </p:graphicEl>
                                          </p:spTgt>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4">
                                            <p:graphicEl>
                                              <a:dgm id="{10115194-E011-4519-840E-87A4E11F3F45}"/>
                                            </p:graphicEl>
                                          </p:spTgt>
                                        </p:tgtEl>
                                        <p:attrNameLst>
                                          <p:attrName>style.visibility</p:attrName>
                                        </p:attrNameLst>
                                      </p:cBhvr>
                                      <p:to>
                                        <p:strVal val="visible"/>
                                      </p:to>
                                    </p:set>
                                    <p:animEffect transition="in" filter="fade">
                                      <p:cBhvr>
                                        <p:cTn id="119" dur="2000"/>
                                        <p:tgtEl>
                                          <p:spTgt spid="4">
                                            <p:graphicEl>
                                              <a:dgm id="{10115194-E011-4519-840E-87A4E11F3F45}"/>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4">
                                            <p:graphicEl>
                                              <a:dgm id="{5922F7D2-610D-45F6-92CB-83E777B8B0FB}"/>
                                            </p:graphicEl>
                                          </p:spTgt>
                                        </p:tgtEl>
                                        <p:attrNameLst>
                                          <p:attrName>style.visibility</p:attrName>
                                        </p:attrNameLst>
                                      </p:cBhvr>
                                      <p:to>
                                        <p:strVal val="visible"/>
                                      </p:to>
                                    </p:set>
                                    <p:animEffect transition="in" filter="fade">
                                      <p:cBhvr>
                                        <p:cTn id="124" dur="2000"/>
                                        <p:tgtEl>
                                          <p:spTgt spid="4">
                                            <p:graphicEl>
                                              <a:dgm id="{5922F7D2-610D-45F6-92CB-83E777B8B0FB}"/>
                                            </p:graphicEl>
                                          </p:spTgt>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
                                            <p:graphicEl>
                                              <a:dgm id="{95B53BF9-AA77-461B-B2AA-886AB0797FF1}"/>
                                            </p:graphicEl>
                                          </p:spTgt>
                                        </p:tgtEl>
                                        <p:attrNameLst>
                                          <p:attrName>style.visibility</p:attrName>
                                        </p:attrNameLst>
                                      </p:cBhvr>
                                      <p:to>
                                        <p:strVal val="visible"/>
                                      </p:to>
                                    </p:set>
                                    <p:animEffect transition="in" filter="fade">
                                      <p:cBhvr>
                                        <p:cTn id="127" dur="2000"/>
                                        <p:tgtEl>
                                          <p:spTgt spid="4">
                                            <p:graphicEl>
                                              <a:dgm id="{95B53BF9-AA77-461B-B2AA-886AB0797FF1}"/>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4">
                                            <p:graphicEl>
                                              <a:dgm id="{E02E5E6B-31CF-4492-BE1B-B557267E0E7B}"/>
                                            </p:graphicEl>
                                          </p:spTgt>
                                        </p:tgtEl>
                                        <p:attrNameLst>
                                          <p:attrName>style.visibility</p:attrName>
                                        </p:attrNameLst>
                                      </p:cBhvr>
                                      <p:to>
                                        <p:strVal val="visible"/>
                                      </p:to>
                                    </p:set>
                                    <p:animEffect transition="in" filter="fade">
                                      <p:cBhvr>
                                        <p:cTn id="132" dur="2000"/>
                                        <p:tgtEl>
                                          <p:spTgt spid="4">
                                            <p:graphicEl>
                                              <a:dgm id="{E02E5E6B-31CF-4492-BE1B-B557267E0E7B}"/>
                                            </p:graphicEl>
                                          </p:spTgt>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4">
                                            <p:graphicEl>
                                              <a:dgm id="{204313CF-8C30-4C2A-B813-7DEB37900542}"/>
                                            </p:graphicEl>
                                          </p:spTgt>
                                        </p:tgtEl>
                                        <p:attrNameLst>
                                          <p:attrName>style.visibility</p:attrName>
                                        </p:attrNameLst>
                                      </p:cBhvr>
                                      <p:to>
                                        <p:strVal val="visible"/>
                                      </p:to>
                                    </p:set>
                                    <p:animEffect transition="in" filter="fade">
                                      <p:cBhvr>
                                        <p:cTn id="135" dur="2000"/>
                                        <p:tgtEl>
                                          <p:spTgt spid="4">
                                            <p:graphicEl>
                                              <a:dgm id="{204313CF-8C30-4C2A-B813-7DEB37900542}"/>
                                            </p:graphicEl>
                                          </p:spTgt>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4">
                                            <p:graphicEl>
                                              <a:dgm id="{216C1D83-1BFA-4E36-B23A-1B94F56ED458}"/>
                                            </p:graphicEl>
                                          </p:spTgt>
                                        </p:tgtEl>
                                        <p:attrNameLst>
                                          <p:attrName>style.visibility</p:attrName>
                                        </p:attrNameLst>
                                      </p:cBhvr>
                                      <p:to>
                                        <p:strVal val="visible"/>
                                      </p:to>
                                    </p:set>
                                    <p:animEffect transition="in" filter="fade">
                                      <p:cBhvr>
                                        <p:cTn id="140" dur="2000"/>
                                        <p:tgtEl>
                                          <p:spTgt spid="4">
                                            <p:graphicEl>
                                              <a:dgm id="{216C1D83-1BFA-4E36-B23A-1B94F56ED458}"/>
                                            </p:graphicEl>
                                          </p:spTgt>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4">
                                            <p:graphicEl>
                                              <a:dgm id="{BB13ED14-117B-4288-8DB2-DDE32949E285}"/>
                                            </p:graphicEl>
                                          </p:spTgt>
                                        </p:tgtEl>
                                        <p:attrNameLst>
                                          <p:attrName>style.visibility</p:attrName>
                                        </p:attrNameLst>
                                      </p:cBhvr>
                                      <p:to>
                                        <p:strVal val="visible"/>
                                      </p:to>
                                    </p:set>
                                    <p:animEffect transition="in" filter="fade">
                                      <p:cBhvr>
                                        <p:cTn id="143" dur="2000"/>
                                        <p:tgtEl>
                                          <p:spTgt spid="4">
                                            <p:graphicEl>
                                              <a:dgm id="{BB13ED14-117B-4288-8DB2-DDE32949E285}"/>
                                            </p:graphicEl>
                                          </p:spTgt>
                                        </p:tgtEl>
                                      </p:cBhvr>
                                    </p:animEffect>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grpId="0" nodeType="clickEffect">
                                  <p:stCondLst>
                                    <p:cond delay="0"/>
                                  </p:stCondLst>
                                  <p:childTnLst>
                                    <p:set>
                                      <p:cBhvr>
                                        <p:cTn id="147" dur="1" fill="hold">
                                          <p:stCondLst>
                                            <p:cond delay="0"/>
                                          </p:stCondLst>
                                        </p:cTn>
                                        <p:tgtEl>
                                          <p:spTgt spid="4">
                                            <p:graphicEl>
                                              <a:dgm id="{170269F9-BE10-4BDC-A0C2-2CF6647DD1A3}"/>
                                            </p:graphicEl>
                                          </p:spTgt>
                                        </p:tgtEl>
                                        <p:attrNameLst>
                                          <p:attrName>style.visibility</p:attrName>
                                        </p:attrNameLst>
                                      </p:cBhvr>
                                      <p:to>
                                        <p:strVal val="visible"/>
                                      </p:to>
                                    </p:set>
                                    <p:animEffect transition="in" filter="fade">
                                      <p:cBhvr>
                                        <p:cTn id="148" dur="2000"/>
                                        <p:tgtEl>
                                          <p:spTgt spid="4">
                                            <p:graphicEl>
                                              <a:dgm id="{170269F9-BE10-4BDC-A0C2-2CF6647DD1A3}"/>
                                            </p:graphicEl>
                                          </p:spTgt>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4">
                                            <p:graphicEl>
                                              <a:dgm id="{050D6EAF-77AC-46C0-84AF-C98D3FE300C0}"/>
                                            </p:graphicEl>
                                          </p:spTgt>
                                        </p:tgtEl>
                                        <p:attrNameLst>
                                          <p:attrName>style.visibility</p:attrName>
                                        </p:attrNameLst>
                                      </p:cBhvr>
                                      <p:to>
                                        <p:strVal val="visible"/>
                                      </p:to>
                                    </p:set>
                                    <p:animEffect transition="in" filter="fade">
                                      <p:cBhvr>
                                        <p:cTn id="151" dur="2000"/>
                                        <p:tgtEl>
                                          <p:spTgt spid="4">
                                            <p:graphicEl>
                                              <a:dgm id="{050D6EAF-77AC-46C0-84AF-C98D3FE300C0}"/>
                                            </p:graphicEl>
                                          </p:spTgt>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grpId="0" nodeType="clickEffect">
                                  <p:stCondLst>
                                    <p:cond delay="0"/>
                                  </p:stCondLst>
                                  <p:childTnLst>
                                    <p:set>
                                      <p:cBhvr>
                                        <p:cTn id="155" dur="1" fill="hold">
                                          <p:stCondLst>
                                            <p:cond delay="0"/>
                                          </p:stCondLst>
                                        </p:cTn>
                                        <p:tgtEl>
                                          <p:spTgt spid="4">
                                            <p:graphicEl>
                                              <a:dgm id="{7C120F30-9D9C-42BD-9301-DE24B7F37758}"/>
                                            </p:graphicEl>
                                          </p:spTgt>
                                        </p:tgtEl>
                                        <p:attrNameLst>
                                          <p:attrName>style.visibility</p:attrName>
                                        </p:attrNameLst>
                                      </p:cBhvr>
                                      <p:to>
                                        <p:strVal val="visible"/>
                                      </p:to>
                                    </p:set>
                                    <p:animEffect transition="in" filter="fade">
                                      <p:cBhvr>
                                        <p:cTn id="156" dur="2000"/>
                                        <p:tgtEl>
                                          <p:spTgt spid="4">
                                            <p:graphicEl>
                                              <a:dgm id="{7C120F30-9D9C-42BD-9301-DE24B7F37758}"/>
                                            </p:graphicEl>
                                          </p:spTgt>
                                        </p:tgtEl>
                                      </p:cBhvr>
                                    </p:animEffect>
                                  </p:childTnLst>
                                </p:cTn>
                              </p:par>
                              <p:par>
                                <p:cTn id="157" presetID="10" presetClass="entr" presetSubtype="0" fill="hold" grpId="0" nodeType="withEffect">
                                  <p:stCondLst>
                                    <p:cond delay="0"/>
                                  </p:stCondLst>
                                  <p:childTnLst>
                                    <p:set>
                                      <p:cBhvr>
                                        <p:cTn id="158" dur="1" fill="hold">
                                          <p:stCondLst>
                                            <p:cond delay="0"/>
                                          </p:stCondLst>
                                        </p:cTn>
                                        <p:tgtEl>
                                          <p:spTgt spid="4">
                                            <p:graphicEl>
                                              <a:dgm id="{C7F1B06E-3ACC-4DB3-B3B5-4F8C4ECFE37B}"/>
                                            </p:graphicEl>
                                          </p:spTgt>
                                        </p:tgtEl>
                                        <p:attrNameLst>
                                          <p:attrName>style.visibility</p:attrName>
                                        </p:attrNameLst>
                                      </p:cBhvr>
                                      <p:to>
                                        <p:strVal val="visible"/>
                                      </p:to>
                                    </p:set>
                                    <p:animEffect transition="in" filter="fade">
                                      <p:cBhvr>
                                        <p:cTn id="159" dur="2000"/>
                                        <p:tgtEl>
                                          <p:spTgt spid="4">
                                            <p:graphicEl>
                                              <a:dgm id="{C7F1B06E-3ACC-4DB3-B3B5-4F8C4ECFE37B}"/>
                                            </p:graphicEl>
                                          </p:spTgt>
                                        </p:tgtEl>
                                      </p:cBhvr>
                                    </p:animEffect>
                                  </p:childTnLst>
                                </p:cTn>
                              </p:par>
                            </p:childTnLst>
                          </p:cTn>
                        </p:par>
                      </p:childTnLst>
                    </p:cTn>
                  </p:par>
                  <p:par>
                    <p:cTn id="160" fill="hold">
                      <p:stCondLst>
                        <p:cond delay="indefinite"/>
                      </p:stCondLst>
                      <p:childTnLst>
                        <p:par>
                          <p:cTn id="161" fill="hold">
                            <p:stCondLst>
                              <p:cond delay="0"/>
                            </p:stCondLst>
                            <p:childTnLst>
                              <p:par>
                                <p:cTn id="162" presetID="10" presetClass="entr" presetSubtype="0" fill="hold" grpId="0" nodeType="clickEffect">
                                  <p:stCondLst>
                                    <p:cond delay="0"/>
                                  </p:stCondLst>
                                  <p:childTnLst>
                                    <p:set>
                                      <p:cBhvr>
                                        <p:cTn id="163" dur="1" fill="hold">
                                          <p:stCondLst>
                                            <p:cond delay="0"/>
                                          </p:stCondLst>
                                        </p:cTn>
                                        <p:tgtEl>
                                          <p:spTgt spid="4">
                                            <p:graphicEl>
                                              <a:dgm id="{6ECDAFE0-4270-4872-BFF0-64735F4C9616}"/>
                                            </p:graphicEl>
                                          </p:spTgt>
                                        </p:tgtEl>
                                        <p:attrNameLst>
                                          <p:attrName>style.visibility</p:attrName>
                                        </p:attrNameLst>
                                      </p:cBhvr>
                                      <p:to>
                                        <p:strVal val="visible"/>
                                      </p:to>
                                    </p:set>
                                    <p:animEffect transition="in" filter="fade">
                                      <p:cBhvr>
                                        <p:cTn id="164" dur="2000"/>
                                        <p:tgtEl>
                                          <p:spTgt spid="4">
                                            <p:graphicEl>
                                              <a:dgm id="{6ECDAFE0-4270-4872-BFF0-64735F4C9616}"/>
                                            </p:graphicEl>
                                          </p:spTgt>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4">
                                            <p:graphicEl>
                                              <a:dgm id="{3F7F56BA-B78B-4606-8C65-5D19E5A52D4C}"/>
                                            </p:graphicEl>
                                          </p:spTgt>
                                        </p:tgtEl>
                                        <p:attrNameLst>
                                          <p:attrName>style.visibility</p:attrName>
                                        </p:attrNameLst>
                                      </p:cBhvr>
                                      <p:to>
                                        <p:strVal val="visible"/>
                                      </p:to>
                                    </p:set>
                                    <p:animEffect transition="in" filter="fade">
                                      <p:cBhvr>
                                        <p:cTn id="167" dur="2000"/>
                                        <p:tgtEl>
                                          <p:spTgt spid="4">
                                            <p:graphicEl>
                                              <a:dgm id="{3F7F56BA-B78B-4606-8C65-5D19E5A52D4C}"/>
                                            </p:graphicEl>
                                          </p:spTgt>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4">
                                            <p:graphicEl>
                                              <a:dgm id="{59215420-6855-4DEC-A05C-E0538B988560}"/>
                                            </p:graphicEl>
                                          </p:spTgt>
                                        </p:tgtEl>
                                        <p:attrNameLst>
                                          <p:attrName>style.visibility</p:attrName>
                                        </p:attrNameLst>
                                      </p:cBhvr>
                                      <p:to>
                                        <p:strVal val="visible"/>
                                      </p:to>
                                    </p:set>
                                    <p:animEffect transition="in" filter="fade">
                                      <p:cBhvr>
                                        <p:cTn id="172" dur="2000"/>
                                        <p:tgtEl>
                                          <p:spTgt spid="4">
                                            <p:graphicEl>
                                              <a:dgm id="{59215420-6855-4DEC-A05C-E0538B988560}"/>
                                            </p:graphicEl>
                                          </p:spTgt>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4">
                                            <p:graphicEl>
                                              <a:dgm id="{22372B08-3F99-4C37-9656-39E8930F1BDB}"/>
                                            </p:graphicEl>
                                          </p:spTgt>
                                        </p:tgtEl>
                                        <p:attrNameLst>
                                          <p:attrName>style.visibility</p:attrName>
                                        </p:attrNameLst>
                                      </p:cBhvr>
                                      <p:to>
                                        <p:strVal val="visible"/>
                                      </p:to>
                                    </p:set>
                                    <p:animEffect transition="in" filter="fade">
                                      <p:cBhvr>
                                        <p:cTn id="175" dur="2000"/>
                                        <p:tgtEl>
                                          <p:spTgt spid="4">
                                            <p:graphicEl>
                                              <a:dgm id="{22372B08-3F99-4C37-9656-39E8930F1BDB}"/>
                                            </p:graphicEl>
                                          </p:spTgt>
                                        </p:tgtEl>
                                      </p:cBhvr>
                                    </p:animEffect>
                                  </p:childTnLst>
                                </p:cTn>
                              </p:par>
                            </p:childTnLst>
                          </p:cTn>
                        </p:par>
                      </p:childTnLst>
                    </p:cTn>
                  </p:par>
                  <p:par>
                    <p:cTn id="176" fill="hold">
                      <p:stCondLst>
                        <p:cond delay="indefinite"/>
                      </p:stCondLst>
                      <p:childTnLst>
                        <p:par>
                          <p:cTn id="177" fill="hold">
                            <p:stCondLst>
                              <p:cond delay="0"/>
                            </p:stCondLst>
                            <p:childTnLst>
                              <p:par>
                                <p:cTn id="178" presetID="10" presetClass="entr" presetSubtype="0" fill="hold" grpId="0" nodeType="clickEffect">
                                  <p:stCondLst>
                                    <p:cond delay="0"/>
                                  </p:stCondLst>
                                  <p:childTnLst>
                                    <p:set>
                                      <p:cBhvr>
                                        <p:cTn id="179" dur="1" fill="hold">
                                          <p:stCondLst>
                                            <p:cond delay="0"/>
                                          </p:stCondLst>
                                        </p:cTn>
                                        <p:tgtEl>
                                          <p:spTgt spid="4">
                                            <p:graphicEl>
                                              <a:dgm id="{1781A2EB-730D-4E23-B361-573874FA3438}"/>
                                            </p:graphicEl>
                                          </p:spTgt>
                                        </p:tgtEl>
                                        <p:attrNameLst>
                                          <p:attrName>style.visibility</p:attrName>
                                        </p:attrNameLst>
                                      </p:cBhvr>
                                      <p:to>
                                        <p:strVal val="visible"/>
                                      </p:to>
                                    </p:set>
                                    <p:animEffect transition="in" filter="fade">
                                      <p:cBhvr>
                                        <p:cTn id="180" dur="2000"/>
                                        <p:tgtEl>
                                          <p:spTgt spid="4">
                                            <p:graphicEl>
                                              <a:dgm id="{1781A2EB-730D-4E23-B361-573874FA3438}"/>
                                            </p:graphicEl>
                                          </p:spTgt>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4">
                                            <p:graphicEl>
                                              <a:dgm id="{4E3FB1F5-A462-4937-8886-B1913FDA9CBB}"/>
                                            </p:graphicEl>
                                          </p:spTgt>
                                        </p:tgtEl>
                                        <p:attrNameLst>
                                          <p:attrName>style.visibility</p:attrName>
                                        </p:attrNameLst>
                                      </p:cBhvr>
                                      <p:to>
                                        <p:strVal val="visible"/>
                                      </p:to>
                                    </p:set>
                                    <p:animEffect transition="in" filter="fade">
                                      <p:cBhvr>
                                        <p:cTn id="183" dur="2000"/>
                                        <p:tgtEl>
                                          <p:spTgt spid="4">
                                            <p:graphicEl>
                                              <a:dgm id="{4E3FB1F5-A462-4937-8886-B1913FDA9CBB}"/>
                                            </p:graphicEl>
                                          </p:spTgt>
                                        </p:tgtEl>
                                      </p:cBhvr>
                                    </p:animEffect>
                                  </p:childTnLst>
                                </p:cTn>
                              </p:par>
                            </p:childTnLst>
                          </p:cTn>
                        </p:par>
                      </p:childTnLst>
                    </p:cTn>
                  </p:par>
                  <p:par>
                    <p:cTn id="184" fill="hold">
                      <p:stCondLst>
                        <p:cond delay="indefinite"/>
                      </p:stCondLst>
                      <p:childTnLst>
                        <p:par>
                          <p:cTn id="185" fill="hold">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4">
                                            <p:graphicEl>
                                              <a:dgm id="{399424D9-A0B8-4057-938E-83B63B173E68}"/>
                                            </p:graphicEl>
                                          </p:spTgt>
                                        </p:tgtEl>
                                        <p:attrNameLst>
                                          <p:attrName>style.visibility</p:attrName>
                                        </p:attrNameLst>
                                      </p:cBhvr>
                                      <p:to>
                                        <p:strVal val="visible"/>
                                      </p:to>
                                    </p:set>
                                    <p:animEffect transition="in" filter="fade">
                                      <p:cBhvr>
                                        <p:cTn id="188" dur="2000"/>
                                        <p:tgtEl>
                                          <p:spTgt spid="4">
                                            <p:graphicEl>
                                              <a:dgm id="{399424D9-A0B8-4057-938E-83B63B173E68}"/>
                                            </p:graphicEl>
                                          </p:spTgt>
                                        </p:tgtEl>
                                      </p:cBhvr>
                                    </p:animEffect>
                                  </p:childTnLst>
                                </p:cTn>
                              </p:par>
                              <p:par>
                                <p:cTn id="189" presetID="10" presetClass="entr" presetSubtype="0" fill="hold" grpId="0" nodeType="withEffect">
                                  <p:stCondLst>
                                    <p:cond delay="0"/>
                                  </p:stCondLst>
                                  <p:childTnLst>
                                    <p:set>
                                      <p:cBhvr>
                                        <p:cTn id="190" dur="1" fill="hold">
                                          <p:stCondLst>
                                            <p:cond delay="0"/>
                                          </p:stCondLst>
                                        </p:cTn>
                                        <p:tgtEl>
                                          <p:spTgt spid="4">
                                            <p:graphicEl>
                                              <a:dgm id="{FF01367A-F0E6-4584-A0F7-4DB6E6D61B27}"/>
                                            </p:graphicEl>
                                          </p:spTgt>
                                        </p:tgtEl>
                                        <p:attrNameLst>
                                          <p:attrName>style.visibility</p:attrName>
                                        </p:attrNameLst>
                                      </p:cBhvr>
                                      <p:to>
                                        <p:strVal val="visible"/>
                                      </p:to>
                                    </p:set>
                                    <p:animEffect transition="in" filter="fade">
                                      <p:cBhvr>
                                        <p:cTn id="191" dur="2000"/>
                                        <p:tgtEl>
                                          <p:spTgt spid="4">
                                            <p:graphicEl>
                                              <a:dgm id="{FF01367A-F0E6-4584-A0F7-4DB6E6D61B27}"/>
                                            </p:graphicEl>
                                          </p:spTgt>
                                        </p:tgtEl>
                                      </p:cBhvr>
                                    </p:animEffect>
                                  </p:childTnLst>
                                </p:cTn>
                              </p:par>
                            </p:childTnLst>
                          </p:cTn>
                        </p:par>
                      </p:childTnLst>
                    </p:cTn>
                  </p:par>
                  <p:par>
                    <p:cTn id="192" fill="hold">
                      <p:stCondLst>
                        <p:cond delay="indefinite"/>
                      </p:stCondLst>
                      <p:childTnLst>
                        <p:par>
                          <p:cTn id="193" fill="hold">
                            <p:stCondLst>
                              <p:cond delay="0"/>
                            </p:stCondLst>
                            <p:childTnLst>
                              <p:par>
                                <p:cTn id="194" presetID="10" presetClass="entr" presetSubtype="0" fill="hold" grpId="0" nodeType="clickEffect">
                                  <p:stCondLst>
                                    <p:cond delay="0"/>
                                  </p:stCondLst>
                                  <p:childTnLst>
                                    <p:set>
                                      <p:cBhvr>
                                        <p:cTn id="195" dur="1" fill="hold">
                                          <p:stCondLst>
                                            <p:cond delay="0"/>
                                          </p:stCondLst>
                                        </p:cTn>
                                        <p:tgtEl>
                                          <p:spTgt spid="4">
                                            <p:graphicEl>
                                              <a:dgm id="{F70A09CD-7C5D-4C36-B2AF-47DA12E62AB6}"/>
                                            </p:graphicEl>
                                          </p:spTgt>
                                        </p:tgtEl>
                                        <p:attrNameLst>
                                          <p:attrName>style.visibility</p:attrName>
                                        </p:attrNameLst>
                                      </p:cBhvr>
                                      <p:to>
                                        <p:strVal val="visible"/>
                                      </p:to>
                                    </p:set>
                                    <p:animEffect transition="in" filter="fade">
                                      <p:cBhvr>
                                        <p:cTn id="196" dur="2000"/>
                                        <p:tgtEl>
                                          <p:spTgt spid="4">
                                            <p:graphicEl>
                                              <a:dgm id="{F70A09CD-7C5D-4C36-B2AF-47DA12E62AB6}"/>
                                            </p:graphicEl>
                                          </p:spTgt>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4">
                                            <p:graphicEl>
                                              <a:dgm id="{60617D9D-4D45-4FA2-BDAA-6344FD59B6BF}"/>
                                            </p:graphicEl>
                                          </p:spTgt>
                                        </p:tgtEl>
                                        <p:attrNameLst>
                                          <p:attrName>style.visibility</p:attrName>
                                        </p:attrNameLst>
                                      </p:cBhvr>
                                      <p:to>
                                        <p:strVal val="visible"/>
                                      </p:to>
                                    </p:set>
                                    <p:animEffect transition="in" filter="fade">
                                      <p:cBhvr>
                                        <p:cTn id="199" dur="2000"/>
                                        <p:tgtEl>
                                          <p:spTgt spid="4">
                                            <p:graphicEl>
                                              <a:dgm id="{60617D9D-4D45-4FA2-BDAA-6344FD59B6BF}"/>
                                            </p:graphicEl>
                                          </p:spTgt>
                                        </p:tgtEl>
                                      </p:cBhvr>
                                    </p:animEffect>
                                  </p:childTnLst>
                                </p:cTn>
                              </p:par>
                            </p:childTnLst>
                          </p:cTn>
                        </p:par>
                      </p:childTnLst>
                    </p:cTn>
                  </p:par>
                  <p:par>
                    <p:cTn id="200" fill="hold">
                      <p:stCondLst>
                        <p:cond delay="indefinite"/>
                      </p:stCondLst>
                      <p:childTnLst>
                        <p:par>
                          <p:cTn id="201" fill="hold">
                            <p:stCondLst>
                              <p:cond delay="0"/>
                            </p:stCondLst>
                            <p:childTnLst>
                              <p:par>
                                <p:cTn id="202" presetID="10" presetClass="entr" presetSubtype="0" fill="hold" grpId="0" nodeType="clickEffect">
                                  <p:stCondLst>
                                    <p:cond delay="0"/>
                                  </p:stCondLst>
                                  <p:childTnLst>
                                    <p:set>
                                      <p:cBhvr>
                                        <p:cTn id="203" dur="1" fill="hold">
                                          <p:stCondLst>
                                            <p:cond delay="0"/>
                                          </p:stCondLst>
                                        </p:cTn>
                                        <p:tgtEl>
                                          <p:spTgt spid="4">
                                            <p:graphicEl>
                                              <a:dgm id="{440545F9-55CC-40B3-B274-B15A6A1B115C}"/>
                                            </p:graphicEl>
                                          </p:spTgt>
                                        </p:tgtEl>
                                        <p:attrNameLst>
                                          <p:attrName>style.visibility</p:attrName>
                                        </p:attrNameLst>
                                      </p:cBhvr>
                                      <p:to>
                                        <p:strVal val="visible"/>
                                      </p:to>
                                    </p:set>
                                    <p:animEffect transition="in" filter="fade">
                                      <p:cBhvr>
                                        <p:cTn id="204" dur="2000"/>
                                        <p:tgtEl>
                                          <p:spTgt spid="4">
                                            <p:graphicEl>
                                              <a:dgm id="{440545F9-55CC-40B3-B274-B15A6A1B115C}"/>
                                            </p:graphicEl>
                                          </p:spTgt>
                                        </p:tgtEl>
                                      </p:cBhvr>
                                    </p:animEffect>
                                  </p:childTnLst>
                                </p:cTn>
                              </p:par>
                              <p:par>
                                <p:cTn id="205" presetID="10" presetClass="entr" presetSubtype="0" fill="hold" grpId="0" nodeType="withEffect">
                                  <p:stCondLst>
                                    <p:cond delay="0"/>
                                  </p:stCondLst>
                                  <p:childTnLst>
                                    <p:set>
                                      <p:cBhvr>
                                        <p:cTn id="206" dur="1" fill="hold">
                                          <p:stCondLst>
                                            <p:cond delay="0"/>
                                          </p:stCondLst>
                                        </p:cTn>
                                        <p:tgtEl>
                                          <p:spTgt spid="4">
                                            <p:graphicEl>
                                              <a:dgm id="{64F4B1E6-148E-4BC4-B87D-099381CADD96}"/>
                                            </p:graphicEl>
                                          </p:spTgt>
                                        </p:tgtEl>
                                        <p:attrNameLst>
                                          <p:attrName>style.visibility</p:attrName>
                                        </p:attrNameLst>
                                      </p:cBhvr>
                                      <p:to>
                                        <p:strVal val="visible"/>
                                      </p:to>
                                    </p:set>
                                    <p:animEffect transition="in" filter="fade">
                                      <p:cBhvr>
                                        <p:cTn id="207" dur="2000"/>
                                        <p:tgtEl>
                                          <p:spTgt spid="4">
                                            <p:graphicEl>
                                              <a:dgm id="{64F4B1E6-148E-4BC4-B87D-099381CADD96}"/>
                                            </p:graphicEl>
                                          </p:spTgt>
                                        </p:tgtEl>
                                      </p:cBhvr>
                                    </p:animEffect>
                                  </p:childTnLst>
                                </p:cTn>
                              </p:par>
                            </p:childTnLst>
                          </p:cTn>
                        </p:par>
                      </p:childTnLst>
                    </p:cTn>
                  </p:par>
                  <p:par>
                    <p:cTn id="208" fill="hold">
                      <p:stCondLst>
                        <p:cond delay="indefinite"/>
                      </p:stCondLst>
                      <p:childTnLst>
                        <p:par>
                          <p:cTn id="209" fill="hold">
                            <p:stCondLst>
                              <p:cond delay="0"/>
                            </p:stCondLst>
                            <p:childTnLst>
                              <p:par>
                                <p:cTn id="210" presetID="10" presetClass="entr" presetSubtype="0" fill="hold" grpId="0" nodeType="clickEffect">
                                  <p:stCondLst>
                                    <p:cond delay="0"/>
                                  </p:stCondLst>
                                  <p:childTnLst>
                                    <p:set>
                                      <p:cBhvr>
                                        <p:cTn id="211" dur="1" fill="hold">
                                          <p:stCondLst>
                                            <p:cond delay="0"/>
                                          </p:stCondLst>
                                        </p:cTn>
                                        <p:tgtEl>
                                          <p:spTgt spid="4">
                                            <p:graphicEl>
                                              <a:dgm id="{CCB975E8-AB83-4607-A1B1-99D196C489EC}"/>
                                            </p:graphicEl>
                                          </p:spTgt>
                                        </p:tgtEl>
                                        <p:attrNameLst>
                                          <p:attrName>style.visibility</p:attrName>
                                        </p:attrNameLst>
                                      </p:cBhvr>
                                      <p:to>
                                        <p:strVal val="visible"/>
                                      </p:to>
                                    </p:set>
                                    <p:animEffect transition="in" filter="fade">
                                      <p:cBhvr>
                                        <p:cTn id="212" dur="2000"/>
                                        <p:tgtEl>
                                          <p:spTgt spid="4">
                                            <p:graphicEl>
                                              <a:dgm id="{CCB975E8-AB83-4607-A1B1-99D196C489EC}"/>
                                            </p:graphicEl>
                                          </p:spTgt>
                                        </p:tgtEl>
                                      </p:cBhvr>
                                    </p:animEffect>
                                  </p:childTnLst>
                                </p:cTn>
                              </p:par>
                              <p:par>
                                <p:cTn id="213" presetID="10" presetClass="entr" presetSubtype="0" fill="hold" grpId="0" nodeType="withEffect">
                                  <p:stCondLst>
                                    <p:cond delay="0"/>
                                  </p:stCondLst>
                                  <p:childTnLst>
                                    <p:set>
                                      <p:cBhvr>
                                        <p:cTn id="214" dur="1" fill="hold">
                                          <p:stCondLst>
                                            <p:cond delay="0"/>
                                          </p:stCondLst>
                                        </p:cTn>
                                        <p:tgtEl>
                                          <p:spTgt spid="4">
                                            <p:graphicEl>
                                              <a:dgm id="{EF3AAF65-7E76-4149-99D3-64F2ED5A5BFC}"/>
                                            </p:graphicEl>
                                          </p:spTgt>
                                        </p:tgtEl>
                                        <p:attrNameLst>
                                          <p:attrName>style.visibility</p:attrName>
                                        </p:attrNameLst>
                                      </p:cBhvr>
                                      <p:to>
                                        <p:strVal val="visible"/>
                                      </p:to>
                                    </p:set>
                                    <p:animEffect transition="in" filter="fade">
                                      <p:cBhvr>
                                        <p:cTn id="215" dur="2000"/>
                                        <p:tgtEl>
                                          <p:spTgt spid="4">
                                            <p:graphicEl>
                                              <a:dgm id="{EF3AAF65-7E76-4149-99D3-64F2ED5A5BFC}"/>
                                            </p:graphicEl>
                                          </p:spTgt>
                                        </p:tgtEl>
                                      </p:cBhvr>
                                    </p:animEffect>
                                  </p:childTnLst>
                                </p:cTn>
                              </p:par>
                            </p:childTnLst>
                          </p:cTn>
                        </p:par>
                      </p:childTnLst>
                    </p:cTn>
                  </p:par>
                  <p:par>
                    <p:cTn id="216" fill="hold">
                      <p:stCondLst>
                        <p:cond delay="indefinite"/>
                      </p:stCondLst>
                      <p:childTnLst>
                        <p:par>
                          <p:cTn id="217" fill="hold">
                            <p:stCondLst>
                              <p:cond delay="0"/>
                            </p:stCondLst>
                            <p:childTnLst>
                              <p:par>
                                <p:cTn id="218" presetID="10" presetClass="entr" presetSubtype="0" fill="hold" grpId="0" nodeType="clickEffect">
                                  <p:stCondLst>
                                    <p:cond delay="0"/>
                                  </p:stCondLst>
                                  <p:childTnLst>
                                    <p:set>
                                      <p:cBhvr>
                                        <p:cTn id="219" dur="1" fill="hold">
                                          <p:stCondLst>
                                            <p:cond delay="0"/>
                                          </p:stCondLst>
                                        </p:cTn>
                                        <p:tgtEl>
                                          <p:spTgt spid="4">
                                            <p:graphicEl>
                                              <a:dgm id="{80A28327-D216-4CF7-B2B6-7FAC54028F8C}"/>
                                            </p:graphicEl>
                                          </p:spTgt>
                                        </p:tgtEl>
                                        <p:attrNameLst>
                                          <p:attrName>style.visibility</p:attrName>
                                        </p:attrNameLst>
                                      </p:cBhvr>
                                      <p:to>
                                        <p:strVal val="visible"/>
                                      </p:to>
                                    </p:set>
                                    <p:animEffect transition="in" filter="fade">
                                      <p:cBhvr>
                                        <p:cTn id="220" dur="2000"/>
                                        <p:tgtEl>
                                          <p:spTgt spid="4">
                                            <p:graphicEl>
                                              <a:dgm id="{80A28327-D216-4CF7-B2B6-7FAC54028F8C}"/>
                                            </p:graphicEl>
                                          </p:spTgt>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4">
                                            <p:graphicEl>
                                              <a:dgm id="{F057FE23-3657-4728-AA20-389BC875F168}"/>
                                            </p:graphicEl>
                                          </p:spTgt>
                                        </p:tgtEl>
                                        <p:attrNameLst>
                                          <p:attrName>style.visibility</p:attrName>
                                        </p:attrNameLst>
                                      </p:cBhvr>
                                      <p:to>
                                        <p:strVal val="visible"/>
                                      </p:to>
                                    </p:set>
                                    <p:animEffect transition="in" filter="fade">
                                      <p:cBhvr>
                                        <p:cTn id="223" dur="2000"/>
                                        <p:tgtEl>
                                          <p:spTgt spid="4">
                                            <p:graphicEl>
                                              <a:dgm id="{F057FE23-3657-4728-AA20-389BC875F16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بیست و نهم</a:t>
            </a:r>
            <a:br>
              <a:rPr lang="fa-IR" dirty="0" smtClean="0">
                <a:cs typeface="B Titr" pitchFamily="2" charset="-78"/>
              </a:rPr>
            </a:br>
            <a:r>
              <a:rPr lang="fa-IR" sz="4000" dirty="0" smtClean="0">
                <a:cs typeface="B Titr" pitchFamily="2" charset="-78"/>
              </a:rPr>
              <a:t>تعداد پیامبران</a:t>
            </a:r>
            <a:endParaRPr lang="fa-IR" dirty="0">
              <a:cs typeface="B Titr"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08407557"/>
              </p:ext>
            </p:extLst>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E54C7A37-65FA-4C98-9BD4-56D98744EAB5}"/>
                                            </p:graphicEl>
                                          </p:spTgt>
                                        </p:tgtEl>
                                        <p:attrNameLst>
                                          <p:attrName>style.visibility</p:attrName>
                                        </p:attrNameLst>
                                      </p:cBhvr>
                                      <p:to>
                                        <p:strVal val="visible"/>
                                      </p:to>
                                    </p:set>
                                    <p:animEffect transition="in" filter="wipe(down)">
                                      <p:cBhvr>
                                        <p:cTn id="7" dur="500"/>
                                        <p:tgtEl>
                                          <p:spTgt spid="6">
                                            <p:graphicEl>
                                              <a:dgm id="{E54C7A37-65FA-4C98-9BD4-56D98744EAB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AAF4444E-9E21-4F19-89E5-2497564823DF}"/>
                                            </p:graphicEl>
                                          </p:spTgt>
                                        </p:tgtEl>
                                        <p:attrNameLst>
                                          <p:attrName>style.visibility</p:attrName>
                                        </p:attrNameLst>
                                      </p:cBhvr>
                                      <p:to>
                                        <p:strVal val="visible"/>
                                      </p:to>
                                    </p:set>
                                    <p:animEffect transition="in" filter="wipe(down)">
                                      <p:cBhvr>
                                        <p:cTn id="12" dur="500"/>
                                        <p:tgtEl>
                                          <p:spTgt spid="6">
                                            <p:graphicEl>
                                              <a:dgm id="{AAF4444E-9E21-4F19-89E5-2497564823DF}"/>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D0DD31D7-1EF0-4299-B034-4006CAA26AE8}"/>
                                            </p:graphicEl>
                                          </p:spTgt>
                                        </p:tgtEl>
                                        <p:attrNameLst>
                                          <p:attrName>style.visibility</p:attrName>
                                        </p:attrNameLst>
                                      </p:cBhvr>
                                      <p:to>
                                        <p:strVal val="visible"/>
                                      </p:to>
                                    </p:set>
                                    <p:animEffect transition="in" filter="wipe(down)">
                                      <p:cBhvr>
                                        <p:cTn id="15" dur="500"/>
                                        <p:tgtEl>
                                          <p:spTgt spid="6">
                                            <p:graphicEl>
                                              <a:dgm id="{D0DD31D7-1EF0-4299-B034-4006CAA26AE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بیست و نهم</a:t>
            </a:r>
            <a:br>
              <a:rPr lang="fa-IR" dirty="0" smtClean="0">
                <a:cs typeface="B Titr" pitchFamily="2" charset="-78"/>
              </a:rPr>
            </a:br>
            <a:r>
              <a:rPr lang="fa-IR" sz="4000" dirty="0" smtClean="0">
                <a:cs typeface="B Titr" pitchFamily="2" charset="-78"/>
              </a:rPr>
              <a:t>پیامبران اولوالعزم</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0" y="1000108"/>
          <a:ext cx="9144000" cy="5857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CE5AFC4E-58E2-456C-A2F4-826E911988AB}"/>
                                            </p:graphicEl>
                                          </p:spTgt>
                                        </p:tgtEl>
                                        <p:attrNameLst>
                                          <p:attrName>style.visibility</p:attrName>
                                        </p:attrNameLst>
                                      </p:cBhvr>
                                      <p:to>
                                        <p:strVal val="visible"/>
                                      </p:to>
                                    </p:set>
                                    <p:anim calcmode="lin" valueType="num">
                                      <p:cBhvr additive="base">
                                        <p:cTn id="7" dur="500" fill="hold"/>
                                        <p:tgtEl>
                                          <p:spTgt spid="4">
                                            <p:graphicEl>
                                              <a:dgm id="{CE5AFC4E-58E2-456C-A2F4-826E911988AB}"/>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CE5AFC4E-58E2-456C-A2F4-826E911988AB}"/>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5462C031-D5D3-4397-ABDE-5103A04B1AE8}"/>
                                            </p:graphicEl>
                                          </p:spTgt>
                                        </p:tgtEl>
                                        <p:attrNameLst>
                                          <p:attrName>style.visibility</p:attrName>
                                        </p:attrNameLst>
                                      </p:cBhvr>
                                      <p:to>
                                        <p:strVal val="visible"/>
                                      </p:to>
                                    </p:set>
                                    <p:anim calcmode="lin" valueType="num">
                                      <p:cBhvr additive="base">
                                        <p:cTn id="13" dur="500" fill="hold"/>
                                        <p:tgtEl>
                                          <p:spTgt spid="4">
                                            <p:graphicEl>
                                              <a:dgm id="{5462C031-D5D3-4397-ABDE-5103A04B1AE8}"/>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5462C031-D5D3-4397-ABDE-5103A04B1AE8}"/>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965CFCC2-161E-4FBD-99FB-A5CF429584C9}"/>
                                            </p:graphicEl>
                                          </p:spTgt>
                                        </p:tgtEl>
                                        <p:attrNameLst>
                                          <p:attrName>style.visibility</p:attrName>
                                        </p:attrNameLst>
                                      </p:cBhvr>
                                      <p:to>
                                        <p:strVal val="visible"/>
                                      </p:to>
                                    </p:set>
                                    <p:anim calcmode="lin" valueType="num">
                                      <p:cBhvr additive="base">
                                        <p:cTn id="17" dur="500" fill="hold"/>
                                        <p:tgtEl>
                                          <p:spTgt spid="4">
                                            <p:graphicEl>
                                              <a:dgm id="{965CFCC2-161E-4FBD-99FB-A5CF429584C9}"/>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965CFCC2-161E-4FBD-99FB-A5CF429584C9}"/>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48DE25BC-78E0-4B3B-A5BB-B9CAEB5D1A7E}"/>
                                            </p:graphicEl>
                                          </p:spTgt>
                                        </p:tgtEl>
                                        <p:attrNameLst>
                                          <p:attrName>style.visibility</p:attrName>
                                        </p:attrNameLst>
                                      </p:cBhvr>
                                      <p:to>
                                        <p:strVal val="visible"/>
                                      </p:to>
                                    </p:set>
                                    <p:anim calcmode="lin" valueType="num">
                                      <p:cBhvr additive="base">
                                        <p:cTn id="23" dur="500" fill="hold"/>
                                        <p:tgtEl>
                                          <p:spTgt spid="4">
                                            <p:graphicEl>
                                              <a:dgm id="{48DE25BC-78E0-4B3B-A5BB-B9CAEB5D1A7E}"/>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48DE25BC-78E0-4B3B-A5BB-B9CAEB5D1A7E}"/>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C443B875-3CB2-4622-A668-FED8EC473489}"/>
                                            </p:graphicEl>
                                          </p:spTgt>
                                        </p:tgtEl>
                                        <p:attrNameLst>
                                          <p:attrName>style.visibility</p:attrName>
                                        </p:attrNameLst>
                                      </p:cBhvr>
                                      <p:to>
                                        <p:strVal val="visible"/>
                                      </p:to>
                                    </p:set>
                                    <p:anim calcmode="lin" valueType="num">
                                      <p:cBhvr additive="base">
                                        <p:cTn id="27" dur="500" fill="hold"/>
                                        <p:tgtEl>
                                          <p:spTgt spid="4">
                                            <p:graphicEl>
                                              <a:dgm id="{C443B875-3CB2-4622-A668-FED8EC473489}"/>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C443B875-3CB2-4622-A668-FED8EC473489}"/>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D2F526DD-FC8E-4B66-8AC8-6C035B516CD4}"/>
                                            </p:graphicEl>
                                          </p:spTgt>
                                        </p:tgtEl>
                                        <p:attrNameLst>
                                          <p:attrName>style.visibility</p:attrName>
                                        </p:attrNameLst>
                                      </p:cBhvr>
                                      <p:to>
                                        <p:strVal val="visible"/>
                                      </p:to>
                                    </p:set>
                                    <p:anim calcmode="lin" valueType="num">
                                      <p:cBhvr additive="base">
                                        <p:cTn id="33" dur="500" fill="hold"/>
                                        <p:tgtEl>
                                          <p:spTgt spid="4">
                                            <p:graphicEl>
                                              <a:dgm id="{D2F526DD-FC8E-4B66-8AC8-6C035B516CD4}"/>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D2F526DD-FC8E-4B66-8AC8-6C035B516CD4}"/>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89EA9D4E-F342-49E9-B31E-29735FDA0AFB}"/>
                                            </p:graphicEl>
                                          </p:spTgt>
                                        </p:tgtEl>
                                        <p:attrNameLst>
                                          <p:attrName>style.visibility</p:attrName>
                                        </p:attrNameLst>
                                      </p:cBhvr>
                                      <p:to>
                                        <p:strVal val="visible"/>
                                      </p:to>
                                    </p:set>
                                    <p:anim calcmode="lin" valueType="num">
                                      <p:cBhvr additive="base">
                                        <p:cTn id="37" dur="500" fill="hold"/>
                                        <p:tgtEl>
                                          <p:spTgt spid="4">
                                            <p:graphicEl>
                                              <a:dgm id="{89EA9D4E-F342-49E9-B31E-29735FDA0AFB}"/>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89EA9D4E-F342-49E9-B31E-29735FDA0AFB}"/>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3EAF9EE9-CE6F-41D8-A554-DE3888ABBD89}"/>
                                            </p:graphicEl>
                                          </p:spTgt>
                                        </p:tgtEl>
                                        <p:attrNameLst>
                                          <p:attrName>style.visibility</p:attrName>
                                        </p:attrNameLst>
                                      </p:cBhvr>
                                      <p:to>
                                        <p:strVal val="visible"/>
                                      </p:to>
                                    </p:set>
                                    <p:anim calcmode="lin" valueType="num">
                                      <p:cBhvr additive="base">
                                        <p:cTn id="43" dur="500" fill="hold"/>
                                        <p:tgtEl>
                                          <p:spTgt spid="4">
                                            <p:graphicEl>
                                              <a:dgm id="{3EAF9EE9-CE6F-41D8-A554-DE3888ABBD89}"/>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3EAF9EE9-CE6F-41D8-A554-DE3888ABBD89}"/>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28B44450-3FA8-4F75-9995-78AE7F11E0DA}"/>
                                            </p:graphicEl>
                                          </p:spTgt>
                                        </p:tgtEl>
                                        <p:attrNameLst>
                                          <p:attrName>style.visibility</p:attrName>
                                        </p:attrNameLst>
                                      </p:cBhvr>
                                      <p:to>
                                        <p:strVal val="visible"/>
                                      </p:to>
                                    </p:set>
                                    <p:anim calcmode="lin" valueType="num">
                                      <p:cBhvr additive="base">
                                        <p:cTn id="47" dur="500" fill="hold"/>
                                        <p:tgtEl>
                                          <p:spTgt spid="4">
                                            <p:graphicEl>
                                              <a:dgm id="{28B44450-3FA8-4F75-9995-78AE7F11E0DA}"/>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28B44450-3FA8-4F75-9995-78AE7F11E0DA}"/>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graphicEl>
                                              <a:dgm id="{F384C87C-DA88-4E00-B5EB-4BAD382CB9DB}"/>
                                            </p:graphicEl>
                                          </p:spTgt>
                                        </p:tgtEl>
                                        <p:attrNameLst>
                                          <p:attrName>style.visibility</p:attrName>
                                        </p:attrNameLst>
                                      </p:cBhvr>
                                      <p:to>
                                        <p:strVal val="visible"/>
                                      </p:to>
                                    </p:set>
                                    <p:anim calcmode="lin" valueType="num">
                                      <p:cBhvr additive="base">
                                        <p:cTn id="53" dur="500" fill="hold"/>
                                        <p:tgtEl>
                                          <p:spTgt spid="4">
                                            <p:graphicEl>
                                              <a:dgm id="{F384C87C-DA88-4E00-B5EB-4BAD382CB9DB}"/>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F384C87C-DA88-4E00-B5EB-4BAD382CB9DB}"/>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BAAFE928-722D-4FC3-B2A9-BC9D1909973B}"/>
                                            </p:graphicEl>
                                          </p:spTgt>
                                        </p:tgtEl>
                                        <p:attrNameLst>
                                          <p:attrName>style.visibility</p:attrName>
                                        </p:attrNameLst>
                                      </p:cBhvr>
                                      <p:to>
                                        <p:strVal val="visible"/>
                                      </p:to>
                                    </p:set>
                                    <p:anim calcmode="lin" valueType="num">
                                      <p:cBhvr additive="base">
                                        <p:cTn id="57" dur="500" fill="hold"/>
                                        <p:tgtEl>
                                          <p:spTgt spid="4">
                                            <p:graphicEl>
                                              <a:dgm id="{BAAFE928-722D-4FC3-B2A9-BC9D1909973B}"/>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BAAFE928-722D-4FC3-B2A9-BC9D1909973B}"/>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graphicEl>
                                              <a:dgm id="{3C81E0C6-A4D0-4728-8769-5F27B6180F3C}"/>
                                            </p:graphicEl>
                                          </p:spTgt>
                                        </p:tgtEl>
                                        <p:attrNameLst>
                                          <p:attrName>style.visibility</p:attrName>
                                        </p:attrNameLst>
                                      </p:cBhvr>
                                      <p:to>
                                        <p:strVal val="visible"/>
                                      </p:to>
                                    </p:set>
                                    <p:anim calcmode="lin" valueType="num">
                                      <p:cBhvr additive="base">
                                        <p:cTn id="63" dur="500" fill="hold"/>
                                        <p:tgtEl>
                                          <p:spTgt spid="4">
                                            <p:graphicEl>
                                              <a:dgm id="{3C81E0C6-A4D0-4728-8769-5F27B6180F3C}"/>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3C81E0C6-A4D0-4728-8769-5F27B6180F3C}"/>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graphicEl>
                                              <a:dgm id="{CCD9B712-5314-44DE-9B13-CBA9BCC3227D}"/>
                                            </p:graphicEl>
                                          </p:spTgt>
                                        </p:tgtEl>
                                        <p:attrNameLst>
                                          <p:attrName>style.visibility</p:attrName>
                                        </p:attrNameLst>
                                      </p:cBhvr>
                                      <p:to>
                                        <p:strVal val="visible"/>
                                      </p:to>
                                    </p:set>
                                    <p:anim calcmode="lin" valueType="num">
                                      <p:cBhvr additive="base">
                                        <p:cTn id="67" dur="500" fill="hold"/>
                                        <p:tgtEl>
                                          <p:spTgt spid="4">
                                            <p:graphicEl>
                                              <a:dgm id="{CCD9B712-5314-44DE-9B13-CBA9BCC3227D}"/>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graphicEl>
                                              <a:dgm id="{CCD9B712-5314-44DE-9B13-CBA9BCC3227D}"/>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graphicEl>
                                              <a:dgm id="{1D499075-F11A-451F-BD59-13BAA90C6CA4}"/>
                                            </p:graphicEl>
                                          </p:spTgt>
                                        </p:tgtEl>
                                        <p:attrNameLst>
                                          <p:attrName>style.visibility</p:attrName>
                                        </p:attrNameLst>
                                      </p:cBhvr>
                                      <p:to>
                                        <p:strVal val="visible"/>
                                      </p:to>
                                    </p:set>
                                    <p:anim calcmode="lin" valueType="num">
                                      <p:cBhvr additive="base">
                                        <p:cTn id="73" dur="500" fill="hold"/>
                                        <p:tgtEl>
                                          <p:spTgt spid="4">
                                            <p:graphicEl>
                                              <a:dgm id="{1D499075-F11A-451F-BD59-13BAA90C6CA4}"/>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1D499075-F11A-451F-BD59-13BAA90C6CA4}"/>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graphicEl>
                                              <a:dgm id="{1D9D71B3-D048-489B-B11F-7F217EB57174}"/>
                                            </p:graphicEl>
                                          </p:spTgt>
                                        </p:tgtEl>
                                        <p:attrNameLst>
                                          <p:attrName>style.visibility</p:attrName>
                                        </p:attrNameLst>
                                      </p:cBhvr>
                                      <p:to>
                                        <p:strVal val="visible"/>
                                      </p:to>
                                    </p:set>
                                    <p:anim calcmode="lin" valueType="num">
                                      <p:cBhvr additive="base">
                                        <p:cTn id="77" dur="500" fill="hold"/>
                                        <p:tgtEl>
                                          <p:spTgt spid="4">
                                            <p:graphicEl>
                                              <a:dgm id="{1D9D71B3-D048-489B-B11F-7F217EB57174}"/>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graphicEl>
                                              <a:dgm id="{1D9D71B3-D048-489B-B11F-7F217EB57174}"/>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
                                            <p:graphicEl>
                                              <a:dgm id="{21EE7A3D-796D-4799-A2FF-BC9EE0A2F865}"/>
                                            </p:graphicEl>
                                          </p:spTgt>
                                        </p:tgtEl>
                                        <p:attrNameLst>
                                          <p:attrName>style.visibility</p:attrName>
                                        </p:attrNameLst>
                                      </p:cBhvr>
                                      <p:to>
                                        <p:strVal val="visible"/>
                                      </p:to>
                                    </p:set>
                                    <p:anim calcmode="lin" valueType="num">
                                      <p:cBhvr additive="base">
                                        <p:cTn id="83" dur="500" fill="hold"/>
                                        <p:tgtEl>
                                          <p:spTgt spid="4">
                                            <p:graphicEl>
                                              <a:dgm id="{21EE7A3D-796D-4799-A2FF-BC9EE0A2F865}"/>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21EE7A3D-796D-4799-A2FF-BC9EE0A2F865}"/>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
                                            <p:graphicEl>
                                              <a:dgm id="{9FB7A775-F1CF-4704-8ECE-09AB7929E727}"/>
                                            </p:graphicEl>
                                          </p:spTgt>
                                        </p:tgtEl>
                                        <p:attrNameLst>
                                          <p:attrName>style.visibility</p:attrName>
                                        </p:attrNameLst>
                                      </p:cBhvr>
                                      <p:to>
                                        <p:strVal val="visible"/>
                                      </p:to>
                                    </p:set>
                                    <p:anim calcmode="lin" valueType="num">
                                      <p:cBhvr additive="base">
                                        <p:cTn id="87" dur="500" fill="hold"/>
                                        <p:tgtEl>
                                          <p:spTgt spid="4">
                                            <p:graphicEl>
                                              <a:dgm id="{9FB7A775-F1CF-4704-8ECE-09AB7929E727}"/>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graphicEl>
                                              <a:dgm id="{9FB7A775-F1CF-4704-8ECE-09AB7929E727}"/>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cs typeface="B Titr" pitchFamily="2" charset="-78"/>
              </a:rPr>
              <a:t>درس بیست و نهم</a:t>
            </a:r>
            <a:br>
              <a:rPr lang="fa-IR" dirty="0" smtClean="0">
                <a:cs typeface="B Titr" pitchFamily="2" charset="-78"/>
              </a:rPr>
            </a:br>
            <a:r>
              <a:rPr lang="fa-IR" sz="4000" dirty="0" smtClean="0">
                <a:cs typeface="B Titr" pitchFamily="2" charset="-78"/>
              </a:rPr>
              <a:t>چند نکته</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0" y="642918"/>
          <a:ext cx="9144000" cy="62150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871F34F0-D7AE-4D34-99F8-733855A487F9}"/>
                                            </p:graphicEl>
                                          </p:spTgt>
                                        </p:tgtEl>
                                        <p:attrNameLst>
                                          <p:attrName>style.visibility</p:attrName>
                                        </p:attrNameLst>
                                      </p:cBhvr>
                                      <p:to>
                                        <p:strVal val="visible"/>
                                      </p:to>
                                    </p:set>
                                    <p:animEffect transition="in" filter="fade">
                                      <p:cBhvr>
                                        <p:cTn id="7" dur="2000"/>
                                        <p:tgtEl>
                                          <p:spTgt spid="6">
                                            <p:graphicEl>
                                              <a:dgm id="{871F34F0-D7AE-4D34-99F8-733855A487F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C2A1F0C7-F46D-46CF-88D1-08F103DE83D7}"/>
                                            </p:graphicEl>
                                          </p:spTgt>
                                        </p:tgtEl>
                                        <p:attrNameLst>
                                          <p:attrName>style.visibility</p:attrName>
                                        </p:attrNameLst>
                                      </p:cBhvr>
                                      <p:to>
                                        <p:strVal val="visible"/>
                                      </p:to>
                                    </p:set>
                                    <p:animEffect transition="in" filter="fade">
                                      <p:cBhvr>
                                        <p:cTn id="12" dur="2000"/>
                                        <p:tgtEl>
                                          <p:spTgt spid="6">
                                            <p:graphicEl>
                                              <a:dgm id="{C2A1F0C7-F46D-46CF-88D1-08F103DE83D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AC3D5BA8-CF4D-4D79-9D3B-B1B32862B79E}"/>
                                            </p:graphicEl>
                                          </p:spTgt>
                                        </p:tgtEl>
                                        <p:attrNameLst>
                                          <p:attrName>style.visibility</p:attrName>
                                        </p:attrNameLst>
                                      </p:cBhvr>
                                      <p:to>
                                        <p:strVal val="visible"/>
                                      </p:to>
                                    </p:set>
                                    <p:animEffect transition="in" filter="fade">
                                      <p:cBhvr>
                                        <p:cTn id="15" dur="2000"/>
                                        <p:tgtEl>
                                          <p:spTgt spid="6">
                                            <p:graphicEl>
                                              <a:dgm id="{AC3D5BA8-CF4D-4D79-9D3B-B1B32862B79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F1E7EC5A-B399-4FF6-AA87-2915E258E14C}"/>
                                            </p:graphicEl>
                                          </p:spTgt>
                                        </p:tgtEl>
                                        <p:attrNameLst>
                                          <p:attrName>style.visibility</p:attrName>
                                        </p:attrNameLst>
                                      </p:cBhvr>
                                      <p:to>
                                        <p:strVal val="visible"/>
                                      </p:to>
                                    </p:set>
                                    <p:animEffect transition="in" filter="fade">
                                      <p:cBhvr>
                                        <p:cTn id="20" dur="2000"/>
                                        <p:tgtEl>
                                          <p:spTgt spid="6">
                                            <p:graphicEl>
                                              <a:dgm id="{F1E7EC5A-B399-4FF6-AA87-2915E258E14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5C82DB8D-E644-4289-A892-CB7721F5519F}"/>
                                            </p:graphicEl>
                                          </p:spTgt>
                                        </p:tgtEl>
                                        <p:attrNameLst>
                                          <p:attrName>style.visibility</p:attrName>
                                        </p:attrNameLst>
                                      </p:cBhvr>
                                      <p:to>
                                        <p:strVal val="visible"/>
                                      </p:to>
                                    </p:set>
                                    <p:animEffect transition="in" filter="fade">
                                      <p:cBhvr>
                                        <p:cTn id="23" dur="2000"/>
                                        <p:tgtEl>
                                          <p:spTgt spid="6">
                                            <p:graphicEl>
                                              <a:dgm id="{5C82DB8D-E644-4289-A892-CB7721F5519F}"/>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D08CEAD5-7563-44CC-85EF-214BCFF021C1}"/>
                                            </p:graphicEl>
                                          </p:spTgt>
                                        </p:tgtEl>
                                        <p:attrNameLst>
                                          <p:attrName>style.visibility</p:attrName>
                                        </p:attrNameLst>
                                      </p:cBhvr>
                                      <p:to>
                                        <p:strVal val="visible"/>
                                      </p:to>
                                    </p:set>
                                    <p:animEffect transition="in" filter="fade">
                                      <p:cBhvr>
                                        <p:cTn id="28" dur="2000"/>
                                        <p:tgtEl>
                                          <p:spTgt spid="6">
                                            <p:graphicEl>
                                              <a:dgm id="{D08CEAD5-7563-44CC-85EF-214BCFF021C1}"/>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F2673C90-6770-4CB1-A0F0-EEC68425B6D4}"/>
                                            </p:graphicEl>
                                          </p:spTgt>
                                        </p:tgtEl>
                                        <p:attrNameLst>
                                          <p:attrName>style.visibility</p:attrName>
                                        </p:attrNameLst>
                                      </p:cBhvr>
                                      <p:to>
                                        <p:strVal val="visible"/>
                                      </p:to>
                                    </p:set>
                                    <p:animEffect transition="in" filter="fade">
                                      <p:cBhvr>
                                        <p:cTn id="31" dur="2000"/>
                                        <p:tgtEl>
                                          <p:spTgt spid="6">
                                            <p:graphicEl>
                                              <a:dgm id="{F2673C90-6770-4CB1-A0F0-EEC68425B6D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DB5F7EFB-7534-4627-94D5-1449F88B2357}"/>
                                            </p:graphicEl>
                                          </p:spTgt>
                                        </p:tgtEl>
                                        <p:attrNameLst>
                                          <p:attrName>style.visibility</p:attrName>
                                        </p:attrNameLst>
                                      </p:cBhvr>
                                      <p:to>
                                        <p:strVal val="visible"/>
                                      </p:to>
                                    </p:set>
                                    <p:animEffect transition="in" filter="fade">
                                      <p:cBhvr>
                                        <p:cTn id="36" dur="2000"/>
                                        <p:tgtEl>
                                          <p:spTgt spid="6">
                                            <p:graphicEl>
                                              <a:dgm id="{DB5F7EFB-7534-4627-94D5-1449F88B235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B1559777-A2AA-40BA-A6D0-EBE5E909EE8D}"/>
                                            </p:graphicEl>
                                          </p:spTgt>
                                        </p:tgtEl>
                                        <p:attrNameLst>
                                          <p:attrName>style.visibility</p:attrName>
                                        </p:attrNameLst>
                                      </p:cBhvr>
                                      <p:to>
                                        <p:strVal val="visible"/>
                                      </p:to>
                                    </p:set>
                                    <p:animEffect transition="in" filter="fade">
                                      <p:cBhvr>
                                        <p:cTn id="39" dur="2000"/>
                                        <p:tgtEl>
                                          <p:spTgt spid="6">
                                            <p:graphicEl>
                                              <a:dgm id="{B1559777-A2AA-40BA-A6D0-EBE5E909EE8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80302612-7AD4-4E19-A738-1D35E64E5F23}"/>
                                            </p:graphicEl>
                                          </p:spTgt>
                                        </p:tgtEl>
                                        <p:attrNameLst>
                                          <p:attrName>style.visibility</p:attrName>
                                        </p:attrNameLst>
                                      </p:cBhvr>
                                      <p:to>
                                        <p:strVal val="visible"/>
                                      </p:to>
                                    </p:set>
                                    <p:animEffect transition="in" filter="fade">
                                      <p:cBhvr>
                                        <p:cTn id="44" dur="2000"/>
                                        <p:tgtEl>
                                          <p:spTgt spid="6">
                                            <p:graphicEl>
                                              <a:dgm id="{80302612-7AD4-4E19-A738-1D35E64E5F23}"/>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AD1E4ADF-4123-42F3-956E-8F66D4A84F82}"/>
                                            </p:graphicEl>
                                          </p:spTgt>
                                        </p:tgtEl>
                                        <p:attrNameLst>
                                          <p:attrName>style.visibility</p:attrName>
                                        </p:attrNameLst>
                                      </p:cBhvr>
                                      <p:to>
                                        <p:strVal val="visible"/>
                                      </p:to>
                                    </p:set>
                                    <p:animEffect transition="in" filter="fade">
                                      <p:cBhvr>
                                        <p:cTn id="47" dur="2000"/>
                                        <p:tgtEl>
                                          <p:spTgt spid="6">
                                            <p:graphicEl>
                                              <a:dgm id="{AD1E4ADF-4123-42F3-956E-8F66D4A84F82}"/>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580A8C08-CDAA-4738-8317-F8D98C7C9930}"/>
                                            </p:graphicEl>
                                          </p:spTgt>
                                        </p:tgtEl>
                                        <p:attrNameLst>
                                          <p:attrName>style.visibility</p:attrName>
                                        </p:attrNameLst>
                                      </p:cBhvr>
                                      <p:to>
                                        <p:strVal val="visible"/>
                                      </p:to>
                                    </p:set>
                                    <p:animEffect transition="in" filter="fade">
                                      <p:cBhvr>
                                        <p:cTn id="52" dur="2000"/>
                                        <p:tgtEl>
                                          <p:spTgt spid="6">
                                            <p:graphicEl>
                                              <a:dgm id="{580A8C08-CDAA-4738-8317-F8D98C7C9930}"/>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graphicEl>
                                              <a:dgm id="{76725027-6D3B-4A59-8678-0F85DD770D82}"/>
                                            </p:graphicEl>
                                          </p:spTgt>
                                        </p:tgtEl>
                                        <p:attrNameLst>
                                          <p:attrName>style.visibility</p:attrName>
                                        </p:attrNameLst>
                                      </p:cBhvr>
                                      <p:to>
                                        <p:strVal val="visible"/>
                                      </p:to>
                                    </p:set>
                                    <p:animEffect transition="in" filter="fade">
                                      <p:cBhvr>
                                        <p:cTn id="55" dur="2000"/>
                                        <p:tgtEl>
                                          <p:spTgt spid="6">
                                            <p:graphicEl>
                                              <a:dgm id="{76725027-6D3B-4A59-8678-0F85DD770D82}"/>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6">
                                            <p:graphicEl>
                                              <a:dgm id="{947FE667-C5A2-4312-87A8-33E3BD0A84AF}"/>
                                            </p:graphicEl>
                                          </p:spTgt>
                                        </p:tgtEl>
                                        <p:attrNameLst>
                                          <p:attrName>style.visibility</p:attrName>
                                        </p:attrNameLst>
                                      </p:cBhvr>
                                      <p:to>
                                        <p:strVal val="visible"/>
                                      </p:to>
                                    </p:set>
                                    <p:animEffect transition="in" filter="fade">
                                      <p:cBhvr>
                                        <p:cTn id="60" dur="2000"/>
                                        <p:tgtEl>
                                          <p:spTgt spid="6">
                                            <p:graphicEl>
                                              <a:dgm id="{947FE667-C5A2-4312-87A8-33E3BD0A84AF}"/>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
                                            <p:graphicEl>
                                              <a:dgm id="{7F516DE4-BF82-4AA3-84D6-9A9203F90207}"/>
                                            </p:graphicEl>
                                          </p:spTgt>
                                        </p:tgtEl>
                                        <p:attrNameLst>
                                          <p:attrName>style.visibility</p:attrName>
                                        </p:attrNameLst>
                                      </p:cBhvr>
                                      <p:to>
                                        <p:strVal val="visible"/>
                                      </p:to>
                                    </p:set>
                                    <p:animEffect transition="in" filter="fade">
                                      <p:cBhvr>
                                        <p:cTn id="63" dur="2000"/>
                                        <p:tgtEl>
                                          <p:spTgt spid="6">
                                            <p:graphicEl>
                                              <a:dgm id="{7F516DE4-BF82-4AA3-84D6-9A9203F90207}"/>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
                                            <p:graphicEl>
                                              <a:dgm id="{EBDA3510-B5C2-49F8-A606-02ADD7D21AEF}"/>
                                            </p:graphicEl>
                                          </p:spTgt>
                                        </p:tgtEl>
                                        <p:attrNameLst>
                                          <p:attrName>style.visibility</p:attrName>
                                        </p:attrNameLst>
                                      </p:cBhvr>
                                      <p:to>
                                        <p:strVal val="visible"/>
                                      </p:to>
                                    </p:set>
                                    <p:animEffect transition="in" filter="fade">
                                      <p:cBhvr>
                                        <p:cTn id="68" dur="2000"/>
                                        <p:tgtEl>
                                          <p:spTgt spid="6">
                                            <p:graphicEl>
                                              <a:dgm id="{EBDA3510-B5C2-49F8-A606-02ADD7D21AEF}"/>
                                            </p:graphic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
                                            <p:graphicEl>
                                              <a:dgm id="{18E2698A-20EC-49C1-A7B1-F7AD7F57BAB2}"/>
                                            </p:graphicEl>
                                          </p:spTgt>
                                        </p:tgtEl>
                                        <p:attrNameLst>
                                          <p:attrName>style.visibility</p:attrName>
                                        </p:attrNameLst>
                                      </p:cBhvr>
                                      <p:to>
                                        <p:strVal val="visible"/>
                                      </p:to>
                                    </p:set>
                                    <p:animEffect transition="in" filter="fade">
                                      <p:cBhvr>
                                        <p:cTn id="71" dur="2000"/>
                                        <p:tgtEl>
                                          <p:spTgt spid="6">
                                            <p:graphicEl>
                                              <a:dgm id="{18E2698A-20EC-49C1-A7B1-F7AD7F57BAB2}"/>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6">
                                            <p:graphicEl>
                                              <a:dgm id="{33D3A231-0020-4E08-A0B1-60B8B9AAAD13}"/>
                                            </p:graphicEl>
                                          </p:spTgt>
                                        </p:tgtEl>
                                        <p:attrNameLst>
                                          <p:attrName>style.visibility</p:attrName>
                                        </p:attrNameLst>
                                      </p:cBhvr>
                                      <p:to>
                                        <p:strVal val="visible"/>
                                      </p:to>
                                    </p:set>
                                    <p:animEffect transition="in" filter="fade">
                                      <p:cBhvr>
                                        <p:cTn id="76" dur="2000"/>
                                        <p:tgtEl>
                                          <p:spTgt spid="6">
                                            <p:graphicEl>
                                              <a:dgm id="{33D3A231-0020-4E08-A0B1-60B8B9AAAD13}"/>
                                            </p:graphic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6">
                                            <p:graphicEl>
                                              <a:dgm id="{CEDF3C0B-4CE2-436D-89F0-9E43037A0F17}"/>
                                            </p:graphicEl>
                                          </p:spTgt>
                                        </p:tgtEl>
                                        <p:attrNameLst>
                                          <p:attrName>style.visibility</p:attrName>
                                        </p:attrNameLst>
                                      </p:cBhvr>
                                      <p:to>
                                        <p:strVal val="visible"/>
                                      </p:to>
                                    </p:set>
                                    <p:animEffect transition="in" filter="fade">
                                      <p:cBhvr>
                                        <p:cTn id="79" dur="2000"/>
                                        <p:tgtEl>
                                          <p:spTgt spid="6">
                                            <p:graphicEl>
                                              <a:dgm id="{CEDF3C0B-4CE2-436D-89F0-9E43037A0F17}"/>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6">
                                            <p:graphicEl>
                                              <a:dgm id="{C34D4F21-6B37-4D2B-8DE3-B9F1385B6EE9}"/>
                                            </p:graphicEl>
                                          </p:spTgt>
                                        </p:tgtEl>
                                        <p:attrNameLst>
                                          <p:attrName>style.visibility</p:attrName>
                                        </p:attrNameLst>
                                      </p:cBhvr>
                                      <p:to>
                                        <p:strVal val="visible"/>
                                      </p:to>
                                    </p:set>
                                    <p:animEffect transition="in" filter="fade">
                                      <p:cBhvr>
                                        <p:cTn id="84" dur="2000"/>
                                        <p:tgtEl>
                                          <p:spTgt spid="6">
                                            <p:graphicEl>
                                              <a:dgm id="{C34D4F21-6B37-4D2B-8DE3-B9F1385B6EE9}"/>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6">
                                            <p:graphicEl>
                                              <a:dgm id="{3EAA2D73-D75D-4A5C-BBFA-79ACF6573F39}"/>
                                            </p:graphicEl>
                                          </p:spTgt>
                                        </p:tgtEl>
                                        <p:attrNameLst>
                                          <p:attrName>style.visibility</p:attrName>
                                        </p:attrNameLst>
                                      </p:cBhvr>
                                      <p:to>
                                        <p:strVal val="visible"/>
                                      </p:to>
                                    </p:set>
                                    <p:animEffect transition="in" filter="fade">
                                      <p:cBhvr>
                                        <p:cTn id="87" dur="2000"/>
                                        <p:tgtEl>
                                          <p:spTgt spid="6">
                                            <p:graphicEl>
                                              <a:dgm id="{3EAA2D73-D75D-4A5C-BBFA-79ACF6573F39}"/>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
                                            <p:graphicEl>
                                              <a:dgm id="{458F3200-EE3E-4B76-9B47-D0737D53A342}"/>
                                            </p:graphicEl>
                                          </p:spTgt>
                                        </p:tgtEl>
                                        <p:attrNameLst>
                                          <p:attrName>style.visibility</p:attrName>
                                        </p:attrNameLst>
                                      </p:cBhvr>
                                      <p:to>
                                        <p:strVal val="visible"/>
                                      </p:to>
                                    </p:set>
                                    <p:animEffect transition="in" filter="fade">
                                      <p:cBhvr>
                                        <p:cTn id="92" dur="2000"/>
                                        <p:tgtEl>
                                          <p:spTgt spid="6">
                                            <p:graphicEl>
                                              <a:dgm id="{458F3200-EE3E-4B76-9B47-D0737D53A342}"/>
                                            </p:graphic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6">
                                            <p:graphicEl>
                                              <a:dgm id="{B938E091-DF4D-4D57-A58D-358B2532F456}"/>
                                            </p:graphicEl>
                                          </p:spTgt>
                                        </p:tgtEl>
                                        <p:attrNameLst>
                                          <p:attrName>style.visibility</p:attrName>
                                        </p:attrNameLst>
                                      </p:cBhvr>
                                      <p:to>
                                        <p:strVal val="visible"/>
                                      </p:to>
                                    </p:set>
                                    <p:animEffect transition="in" filter="fade">
                                      <p:cBhvr>
                                        <p:cTn id="95" dur="2000"/>
                                        <p:tgtEl>
                                          <p:spTgt spid="6">
                                            <p:graphicEl>
                                              <a:dgm id="{B938E091-DF4D-4D57-A58D-358B2532F45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2009-10-31T22:01:17Z</outs:dateTime>
      <outs:isPinned>true</outs:isPinned>
    </outs:relatedDate>
    <outs:relatedDate>
      <outs:type>2</outs:type>
      <outs:displayName>Created</outs:displayName>
      <outs:dateTime>2012-02-20T20:48:34Z</outs:dateTime>
      <outs:isPinned>true</outs:isPinned>
    </outs:relatedDate>
    <outs:relatedDate>
      <outs:type>4</outs:type>
      <outs:displayName>Last Printed</outs:displayName>
      <outs:dateTime/>
      <outs:isPinned>true</outs:isPinned>
    </outs:relatedDate>
  </outs:relatedDates>
  <outs:relatedDocuments/>
  <outs:relatedPeople>
    <outs:relatedPeopleItem>
      <outs:category>Author</outs:category>
      <outs:people>
        <outs:relatedPerson>
          <outs:displayName>mahdi</outs:displayName>
          <outs:accountName/>
        </outs:relatedPerson>
      </outs:people>
      <outs:source>0</outs:source>
      <outs:isPinned>true</outs:isPinned>
    </outs:relatedPeopleItem>
    <outs:relatedPeopleItem>
      <outs:category>Last modified by</outs:category>
      <outs:people>
        <outs:relatedPerson>
          <outs:displayName>mahdi</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2DCEC5AD-65AD-490B-9781-83233E97C6E9}">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Aspect</Template>
  <TotalTime>2973</TotalTime>
  <Words>1036</Words>
  <Application>Microsoft Office PowerPoint</Application>
  <PresentationFormat>On-screen Show (4:3)</PresentationFormat>
  <Paragraphs>105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درس بیست و نهم</vt:lpstr>
      <vt:lpstr>درس بیست و نهم کثرت پیامبران</vt:lpstr>
      <vt:lpstr>درس بیست و نهم کثرت پیامبران</vt:lpstr>
      <vt:lpstr>درس بیست و نهم تعداد پیامبران</vt:lpstr>
      <vt:lpstr>درس بیست و نهم تعداد پیامبران</vt:lpstr>
      <vt:lpstr>درس بیست و نهم تعداد پیامبران</vt:lpstr>
      <vt:lpstr>درس بیست و نهم پیامبران اولوالعزم</vt:lpstr>
      <vt:lpstr>درس بیست و نهم چند نکته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بیست و نهم</dc:title>
  <dc:creator>mahdi</dc:creator>
  <cp:lastModifiedBy>mahdi</cp:lastModifiedBy>
  <cp:revision>25</cp:revision>
  <dcterms:created xsi:type="dcterms:W3CDTF">2012-02-20T20:48:34Z</dcterms:created>
  <dcterms:modified xsi:type="dcterms:W3CDTF">2013-03-31T06:36:36Z</dcterms:modified>
</cp:coreProperties>
</file>