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85B0CB-9581-413E-8276-1505B819F3F6}" type="doc">
      <dgm:prSet loTypeId="urn:microsoft.com/office/officeart/2005/8/layout/hierarchy2" loCatId="hierarchy" qsTypeId="urn:microsoft.com/office/officeart/2005/8/quickstyle/3d4" qsCatId="3D" csTypeId="urn:microsoft.com/office/officeart/2005/8/colors/accent3_1" csCatId="accent3" phldr="1"/>
      <dgm:spPr/>
      <dgm:t>
        <a:bodyPr/>
        <a:lstStyle/>
        <a:p>
          <a:pPr rtl="1"/>
          <a:endParaRPr lang="fa-IR"/>
        </a:p>
      </dgm:t>
    </dgm:pt>
    <dgm:pt modelId="{E1B046D1-439F-4227-809B-7FD8404275E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اشکال اول</a:t>
          </a:r>
          <a:endParaRPr lang="fa-IR" sz="1600" dirty="0">
            <a:cs typeface="B Koodak" pitchFamily="2" charset="-78"/>
          </a:endParaRPr>
        </a:p>
      </dgm:t>
    </dgm:pt>
    <dgm:pt modelId="{2AB5D68B-27C4-4D1C-898B-87861A4BAFF9}" type="parTrans" cxnId="{668C0CF4-5B00-474F-A41D-DC6C9F15A99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75D9738-0226-43F7-8D36-33A20332349A}" type="sibTrans" cxnId="{668C0CF4-5B00-474F-A41D-DC6C9F15A99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5B94289-28B9-41B7-981F-DA0FCCFD9F3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معجزه معلول علت خاصی است</a:t>
          </a:r>
          <a:endParaRPr lang="fa-IR" sz="1600" dirty="0">
            <a:cs typeface="B Koodak" pitchFamily="2" charset="-78"/>
          </a:endParaRPr>
        </a:p>
      </dgm:t>
    </dgm:pt>
    <dgm:pt modelId="{7848C551-C8DE-4504-A72D-B64E14916A36}" type="parTrans" cxnId="{85E11A57-22D7-4E68-BFEC-54255F18B3B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AF0647B-EFF8-4E39-87C9-9A05584F7924}" type="sibTrans" cxnId="{85E11A57-22D7-4E68-BFEC-54255F18B3B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C67F1E0-0BBF-4CA2-8F87-FA535604292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علتی قابل شناخت علمی است</a:t>
          </a:r>
          <a:endParaRPr lang="fa-IR" sz="1600" dirty="0">
            <a:cs typeface="B Koodak" pitchFamily="2" charset="-78"/>
          </a:endParaRPr>
        </a:p>
      </dgm:t>
    </dgm:pt>
    <dgm:pt modelId="{03D00478-60C2-4E6E-AB8B-B6B69F336BC6}" type="parTrans" cxnId="{D4A259C1-747E-499F-9AC0-5C92EEF9345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B093F0A-2895-4966-A265-D852E9BD1C50}" type="sibTrans" cxnId="{D4A259C1-747E-499F-9AC0-5C92EEF9345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F3CFB65-B731-4E76-BA4A-4611BD87596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انکار علت قابل شناخت مستلزم نقض اصل علیت است</a:t>
          </a:r>
          <a:endParaRPr lang="fa-IR" sz="1600" dirty="0">
            <a:cs typeface="B Koodak" pitchFamily="2" charset="-78"/>
          </a:endParaRPr>
        </a:p>
      </dgm:t>
    </dgm:pt>
    <dgm:pt modelId="{19AEA96C-4929-41A3-BFF3-BA1ABEE0AAC7}" type="parTrans" cxnId="{F292454D-13EA-456F-A38A-9C8B4AA4D72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145689E-D3B3-4C0F-B8A7-D2542EC1E0D3}" type="sibTrans" cxnId="{F292454D-13EA-456F-A38A-9C8B4AA4D72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83F016A-7FCB-40E8-8D7A-820CB04F875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معجزه معلول علت قابل شناخت علمی است</a:t>
          </a:r>
          <a:endParaRPr lang="fa-IR" sz="1600" dirty="0">
            <a:cs typeface="B Koodak" pitchFamily="2" charset="-78"/>
          </a:endParaRPr>
        </a:p>
      </dgm:t>
    </dgm:pt>
    <dgm:pt modelId="{F93BF2EC-B2C3-47E5-ACC6-539C05FDBCEE}" type="parTrans" cxnId="{C870C45A-1098-4909-B5AF-557DC25E914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EBE11EF-7EA7-4C74-B298-849A9C7A0BDF}" type="sibTrans" cxnId="{C870C45A-1098-4909-B5AF-557DC25E914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9039F8B-8752-44EA-AC62-F69098A113B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نزد پیامبر </a:t>
          </a:r>
          <a:endParaRPr lang="fa-IR" sz="1600" dirty="0">
            <a:cs typeface="B Koodak" pitchFamily="2" charset="-78"/>
          </a:endParaRPr>
        </a:p>
      </dgm:t>
    </dgm:pt>
    <dgm:pt modelId="{9E9D2E30-19C5-47FA-BC2C-8F2D47E21E39}" type="parTrans" cxnId="{5B7BABFE-A02A-4181-A9E4-89233C46D3D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24B8B09-B171-4CF4-80FB-C2792286AA47}" type="sibTrans" cxnId="{5B7BABFE-A02A-4181-A9E4-89233C46D3D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FCC9FEB-26E1-4EC7-8967-8CEF5C20BF8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صورت اعجاز گونه شناخته شده است</a:t>
          </a:r>
          <a:endParaRPr lang="fa-IR" sz="1600" dirty="0">
            <a:cs typeface="B Koodak" pitchFamily="2" charset="-78"/>
          </a:endParaRPr>
        </a:p>
      </dgm:t>
    </dgm:pt>
    <dgm:pt modelId="{F175F99F-FFDD-49DA-8A42-FAE2F7357D70}" type="parTrans" cxnId="{EF03FD00-785B-4283-A9ED-091B944A0EE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A986F04-3AF1-434C-BA18-3E4DF3856B53}" type="sibTrans" cxnId="{EF03FD00-785B-4283-A9ED-091B944A0EE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942AB13-51CB-45C8-A98B-B575AF32110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نزد غیر او </a:t>
          </a:r>
          <a:endParaRPr lang="fa-IR" sz="1600" dirty="0">
            <a:cs typeface="B Koodak" pitchFamily="2" charset="-78"/>
          </a:endParaRPr>
        </a:p>
      </dgm:t>
    </dgm:pt>
    <dgm:pt modelId="{46D4B914-3A9F-43BF-A65A-11D5976E1563}" type="parTrans" cxnId="{BA39BF70-2DF7-497A-A4A3-D9C55B22649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04A7A89-0248-45F4-85B7-A5E2776ED951}" type="sibTrans" cxnId="{BA39BF70-2DF7-497A-A4A3-D9C55B22649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267D7E2-6770-4E3C-A477-9BF72730071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جهت نقص ابزارهای علمی شناخته شده نیست</a:t>
          </a:r>
          <a:endParaRPr lang="fa-IR" sz="1600" dirty="0">
            <a:cs typeface="B Koodak" pitchFamily="2" charset="-78"/>
          </a:endParaRPr>
        </a:p>
      </dgm:t>
    </dgm:pt>
    <dgm:pt modelId="{F3458941-3D32-4D95-8123-EC1EDB97E672}" type="parTrans" cxnId="{83F515F2-3D7F-4691-80B5-B5904F7C8EF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21D016F-864B-482E-A0C0-CC5BC7E214FC}" type="sibTrans" cxnId="{83F515F2-3D7F-4691-80B5-B5904F7C8EF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CC4117D-9498-465B-98F0-29E9EBB54E35}" type="pres">
      <dgm:prSet presAssocID="{6685B0CB-9581-413E-8276-1505B819F3F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4DAB243A-7AF4-426B-94D6-601E62FC4BD8}" type="pres">
      <dgm:prSet presAssocID="{E1B046D1-439F-4227-809B-7FD8404275E4}" presName="root1" presStyleCnt="0"/>
      <dgm:spPr/>
    </dgm:pt>
    <dgm:pt modelId="{25477D61-3EEC-4946-A5B2-73BF3F972802}" type="pres">
      <dgm:prSet presAssocID="{E1B046D1-439F-4227-809B-7FD8404275E4}" presName="LevelOneTextNode" presStyleLbl="node0" presStyleIdx="0" presStyleCnt="1" custScaleX="48583" custScaleY="43745" custLinFactNeighborY="-24729">
        <dgm:presLayoutVars>
          <dgm:chPref val="3"/>
        </dgm:presLayoutVars>
      </dgm:prSet>
      <dgm:spPr/>
    </dgm:pt>
    <dgm:pt modelId="{99FEDC8E-4994-41B7-8D99-6174BB886F1F}" type="pres">
      <dgm:prSet presAssocID="{E1B046D1-439F-4227-809B-7FD8404275E4}" presName="level2hierChild" presStyleCnt="0"/>
      <dgm:spPr/>
    </dgm:pt>
    <dgm:pt modelId="{765D5952-E5AA-4AF2-97CE-BC6B6204BDAE}" type="pres">
      <dgm:prSet presAssocID="{7848C551-C8DE-4504-A72D-B64E14916A36}" presName="conn2-1" presStyleLbl="parChTrans1D2" presStyleIdx="0" presStyleCnt="3" custScaleY="84441"/>
      <dgm:spPr/>
    </dgm:pt>
    <dgm:pt modelId="{19D867AE-2039-42D5-94D1-01D72099E8EC}" type="pres">
      <dgm:prSet presAssocID="{7848C551-C8DE-4504-A72D-B64E14916A36}" presName="connTx" presStyleLbl="parChTrans1D2" presStyleIdx="0" presStyleCnt="3"/>
      <dgm:spPr/>
    </dgm:pt>
    <dgm:pt modelId="{BA87A6B5-C891-4439-AC29-CF345D101F90}" type="pres">
      <dgm:prSet presAssocID="{B5B94289-28B9-41B7-981F-DA0FCCFD9F3B}" presName="root2" presStyleCnt="0"/>
      <dgm:spPr/>
    </dgm:pt>
    <dgm:pt modelId="{94B9B2D1-5147-4C40-87DD-8A09308AAF10}" type="pres">
      <dgm:prSet presAssocID="{B5B94289-28B9-41B7-981F-DA0FCCFD9F3B}" presName="LevelTwoTextNode" presStyleLbl="node2" presStyleIdx="0" presStyleCnt="3" custScaleX="114679" custScaleY="84443">
        <dgm:presLayoutVars>
          <dgm:chPref val="3"/>
        </dgm:presLayoutVars>
      </dgm:prSet>
      <dgm:spPr/>
    </dgm:pt>
    <dgm:pt modelId="{ADAFBE57-CCB7-409B-BAAA-0FFF3EAD9647}" type="pres">
      <dgm:prSet presAssocID="{B5B94289-28B9-41B7-981F-DA0FCCFD9F3B}" presName="level3hierChild" presStyleCnt="0"/>
      <dgm:spPr/>
    </dgm:pt>
    <dgm:pt modelId="{35520B21-B43F-40BF-8199-1212111ADDA4}" type="pres">
      <dgm:prSet presAssocID="{03D00478-60C2-4E6E-AB8B-B6B69F336BC6}" presName="conn2-1" presStyleLbl="parChTrans1D2" presStyleIdx="1" presStyleCnt="3" custScaleY="84441"/>
      <dgm:spPr/>
    </dgm:pt>
    <dgm:pt modelId="{6B42C2C2-89B0-4DE8-A101-5694BFDC4CA6}" type="pres">
      <dgm:prSet presAssocID="{03D00478-60C2-4E6E-AB8B-B6B69F336BC6}" presName="connTx" presStyleLbl="parChTrans1D2" presStyleIdx="1" presStyleCnt="3"/>
      <dgm:spPr/>
    </dgm:pt>
    <dgm:pt modelId="{D143FC02-2E39-45DE-A023-3A56A9831F8A}" type="pres">
      <dgm:prSet presAssocID="{3C67F1E0-0BBF-4CA2-8F87-FA5356042927}" presName="root2" presStyleCnt="0"/>
      <dgm:spPr/>
    </dgm:pt>
    <dgm:pt modelId="{988CD42D-8E38-4BB6-B1CD-F1D7E86D043A}" type="pres">
      <dgm:prSet presAssocID="{3C67F1E0-0BBF-4CA2-8F87-FA5356042927}" presName="LevelTwoTextNode" presStyleLbl="node2" presStyleIdx="1" presStyleCnt="3" custScaleX="125358" custScaleY="84443">
        <dgm:presLayoutVars>
          <dgm:chPref val="3"/>
        </dgm:presLayoutVars>
      </dgm:prSet>
      <dgm:spPr/>
    </dgm:pt>
    <dgm:pt modelId="{CF772776-7C8F-4F9E-A2C6-5D9756AF5FA4}" type="pres">
      <dgm:prSet presAssocID="{3C67F1E0-0BBF-4CA2-8F87-FA5356042927}" presName="level3hierChild" presStyleCnt="0"/>
      <dgm:spPr/>
    </dgm:pt>
    <dgm:pt modelId="{370BB72F-DF70-4D53-9421-A1DF9355A76F}" type="pres">
      <dgm:prSet presAssocID="{19AEA96C-4929-41A3-BFF3-BA1ABEE0AAC7}" presName="conn2-1" presStyleLbl="parChTrans1D3" presStyleIdx="0" presStyleCnt="3" custScaleY="84441"/>
      <dgm:spPr/>
    </dgm:pt>
    <dgm:pt modelId="{00B04319-FF0C-4C64-8673-518DC2543B51}" type="pres">
      <dgm:prSet presAssocID="{19AEA96C-4929-41A3-BFF3-BA1ABEE0AAC7}" presName="connTx" presStyleLbl="parChTrans1D3" presStyleIdx="0" presStyleCnt="3"/>
      <dgm:spPr/>
    </dgm:pt>
    <dgm:pt modelId="{EC76B2DC-2DAB-4D9B-ADD0-5954DC4F48C0}" type="pres">
      <dgm:prSet presAssocID="{9F3CFB65-B731-4E76-BA4A-4611BD87596F}" presName="root2" presStyleCnt="0"/>
      <dgm:spPr/>
    </dgm:pt>
    <dgm:pt modelId="{A84E97F6-5936-4F79-AD79-2156587C347B}" type="pres">
      <dgm:prSet presAssocID="{9F3CFB65-B731-4E76-BA4A-4611BD87596F}" presName="LevelTwoTextNode" presStyleLbl="node3" presStyleIdx="0" presStyleCnt="3" custScaleX="202759" custScaleY="84443">
        <dgm:presLayoutVars>
          <dgm:chPref val="3"/>
        </dgm:presLayoutVars>
      </dgm:prSet>
      <dgm:spPr/>
    </dgm:pt>
    <dgm:pt modelId="{629855EC-937D-4166-AE87-6866E68C4C26}" type="pres">
      <dgm:prSet presAssocID="{9F3CFB65-B731-4E76-BA4A-4611BD87596F}" presName="level3hierChild" presStyleCnt="0"/>
      <dgm:spPr/>
    </dgm:pt>
    <dgm:pt modelId="{75FF1F68-8E88-4EAA-AC9E-4833B737A197}" type="pres">
      <dgm:prSet presAssocID="{F93BF2EC-B2C3-47E5-ACC6-539C05FDBCEE}" presName="conn2-1" presStyleLbl="parChTrans1D2" presStyleIdx="2" presStyleCnt="3" custScaleY="84441"/>
      <dgm:spPr/>
    </dgm:pt>
    <dgm:pt modelId="{3E5EB80A-EA2D-4F53-8B36-1C20AC835112}" type="pres">
      <dgm:prSet presAssocID="{F93BF2EC-B2C3-47E5-ACC6-539C05FDBCEE}" presName="connTx" presStyleLbl="parChTrans1D2" presStyleIdx="2" presStyleCnt="3"/>
      <dgm:spPr/>
    </dgm:pt>
    <dgm:pt modelId="{9BFFEC51-6AD1-4685-B4AD-22BD9340A30A}" type="pres">
      <dgm:prSet presAssocID="{683F016A-7FCB-40E8-8D7A-820CB04F8750}" presName="root2" presStyleCnt="0"/>
      <dgm:spPr/>
    </dgm:pt>
    <dgm:pt modelId="{D156F3E7-5F58-4515-A61A-8BBADDCF5E60}" type="pres">
      <dgm:prSet presAssocID="{683F016A-7FCB-40E8-8D7A-820CB04F8750}" presName="LevelTwoTextNode" presStyleLbl="node2" presStyleIdx="2" presStyleCnt="3" custScaleX="86323" custScaleY="84443">
        <dgm:presLayoutVars>
          <dgm:chPref val="3"/>
        </dgm:presLayoutVars>
      </dgm:prSet>
      <dgm:spPr/>
    </dgm:pt>
    <dgm:pt modelId="{3491D305-1E39-437C-99E8-9B68771B8C7B}" type="pres">
      <dgm:prSet presAssocID="{683F016A-7FCB-40E8-8D7A-820CB04F8750}" presName="level3hierChild" presStyleCnt="0"/>
      <dgm:spPr/>
    </dgm:pt>
    <dgm:pt modelId="{E8FD04E5-3D0E-48BE-BE4F-70536D23251B}" type="pres">
      <dgm:prSet presAssocID="{9E9D2E30-19C5-47FA-BC2C-8F2D47E21E39}" presName="conn2-1" presStyleLbl="parChTrans1D3" presStyleIdx="1" presStyleCnt="3" custScaleY="84441"/>
      <dgm:spPr/>
    </dgm:pt>
    <dgm:pt modelId="{6BB01F0B-BD50-4EB8-9623-135FF4351606}" type="pres">
      <dgm:prSet presAssocID="{9E9D2E30-19C5-47FA-BC2C-8F2D47E21E39}" presName="connTx" presStyleLbl="parChTrans1D3" presStyleIdx="1" presStyleCnt="3"/>
      <dgm:spPr/>
    </dgm:pt>
    <dgm:pt modelId="{A550EBA7-196B-494A-BED7-94FC3272E6F6}" type="pres">
      <dgm:prSet presAssocID="{D9039F8B-8752-44EA-AC62-F69098A113B0}" presName="root2" presStyleCnt="0"/>
      <dgm:spPr/>
    </dgm:pt>
    <dgm:pt modelId="{453CAB77-8D22-4923-9CDE-A14084CD9F1F}" type="pres">
      <dgm:prSet presAssocID="{D9039F8B-8752-44EA-AC62-F69098A113B0}" presName="LevelTwoTextNode" presStyleLbl="node3" presStyleIdx="1" presStyleCnt="3" custScaleX="34084" custScaleY="84443">
        <dgm:presLayoutVars>
          <dgm:chPref val="3"/>
        </dgm:presLayoutVars>
      </dgm:prSet>
      <dgm:spPr/>
    </dgm:pt>
    <dgm:pt modelId="{B1DC9182-4619-40E5-8CAC-6A7DE61C0F10}" type="pres">
      <dgm:prSet presAssocID="{D9039F8B-8752-44EA-AC62-F69098A113B0}" presName="level3hierChild" presStyleCnt="0"/>
      <dgm:spPr/>
    </dgm:pt>
    <dgm:pt modelId="{15009C92-BE50-4C68-B8D6-9A257F3C328F}" type="pres">
      <dgm:prSet presAssocID="{F175F99F-FFDD-49DA-8A42-FAE2F7357D70}" presName="conn2-1" presStyleLbl="parChTrans1D4" presStyleIdx="0" presStyleCnt="2" custScaleY="84441"/>
      <dgm:spPr/>
    </dgm:pt>
    <dgm:pt modelId="{04E1E6C6-9FB2-4143-8DA8-9A226E91BAB8}" type="pres">
      <dgm:prSet presAssocID="{F175F99F-FFDD-49DA-8A42-FAE2F7357D70}" presName="connTx" presStyleLbl="parChTrans1D4" presStyleIdx="0" presStyleCnt="2"/>
      <dgm:spPr/>
    </dgm:pt>
    <dgm:pt modelId="{90543B86-31E5-41DD-B749-617DF9818357}" type="pres">
      <dgm:prSet presAssocID="{6FCC9FEB-26E1-4EC7-8967-8CEF5C20BF88}" presName="root2" presStyleCnt="0"/>
      <dgm:spPr/>
    </dgm:pt>
    <dgm:pt modelId="{40A75A5F-02F7-467F-AD6F-3E1C9197DCAC}" type="pres">
      <dgm:prSet presAssocID="{6FCC9FEB-26E1-4EC7-8967-8CEF5C20BF88}" presName="LevelTwoTextNode" presStyleLbl="node4" presStyleIdx="0" presStyleCnt="2" custScaleX="107453" custScaleY="84443">
        <dgm:presLayoutVars>
          <dgm:chPref val="3"/>
        </dgm:presLayoutVars>
      </dgm:prSet>
      <dgm:spPr/>
    </dgm:pt>
    <dgm:pt modelId="{154D35C6-DDCE-4AB1-A5B8-0924BD228E62}" type="pres">
      <dgm:prSet presAssocID="{6FCC9FEB-26E1-4EC7-8967-8CEF5C20BF88}" presName="level3hierChild" presStyleCnt="0"/>
      <dgm:spPr/>
    </dgm:pt>
    <dgm:pt modelId="{8D269A18-252E-4287-AE05-242CCC0DC623}" type="pres">
      <dgm:prSet presAssocID="{46D4B914-3A9F-43BF-A65A-11D5976E1563}" presName="conn2-1" presStyleLbl="parChTrans1D3" presStyleIdx="2" presStyleCnt="3" custScaleY="84441"/>
      <dgm:spPr/>
    </dgm:pt>
    <dgm:pt modelId="{A94C3758-7B2A-4081-BAC4-926D8A3E9EFC}" type="pres">
      <dgm:prSet presAssocID="{46D4B914-3A9F-43BF-A65A-11D5976E1563}" presName="connTx" presStyleLbl="parChTrans1D3" presStyleIdx="2" presStyleCnt="3"/>
      <dgm:spPr/>
    </dgm:pt>
    <dgm:pt modelId="{2BE938FD-A1D6-43D9-B32D-2707975C48A2}" type="pres">
      <dgm:prSet presAssocID="{2942AB13-51CB-45C8-A98B-B575AF321109}" presName="root2" presStyleCnt="0"/>
      <dgm:spPr/>
    </dgm:pt>
    <dgm:pt modelId="{662CA190-2C91-41BA-B430-A7C4B5AB948F}" type="pres">
      <dgm:prSet presAssocID="{2942AB13-51CB-45C8-A98B-B575AF321109}" presName="LevelTwoTextNode" presStyleLbl="node3" presStyleIdx="2" presStyleCnt="3" custScaleX="34084" custScaleY="84443">
        <dgm:presLayoutVars>
          <dgm:chPref val="3"/>
        </dgm:presLayoutVars>
      </dgm:prSet>
      <dgm:spPr/>
    </dgm:pt>
    <dgm:pt modelId="{FCF326E0-3EAC-44FC-9954-762DE2ABF509}" type="pres">
      <dgm:prSet presAssocID="{2942AB13-51CB-45C8-A98B-B575AF321109}" presName="level3hierChild" presStyleCnt="0"/>
      <dgm:spPr/>
    </dgm:pt>
    <dgm:pt modelId="{C9935B5D-803E-4BF0-AE13-872BF58E7574}" type="pres">
      <dgm:prSet presAssocID="{F3458941-3D32-4D95-8123-EC1EDB97E672}" presName="conn2-1" presStyleLbl="parChTrans1D4" presStyleIdx="1" presStyleCnt="2" custScaleY="84441"/>
      <dgm:spPr/>
    </dgm:pt>
    <dgm:pt modelId="{E1C922E4-5845-40E8-BE85-818D73DAB70C}" type="pres">
      <dgm:prSet presAssocID="{F3458941-3D32-4D95-8123-EC1EDB97E672}" presName="connTx" presStyleLbl="parChTrans1D4" presStyleIdx="1" presStyleCnt="2"/>
      <dgm:spPr/>
    </dgm:pt>
    <dgm:pt modelId="{AC88129C-295C-48FA-8CB7-8366DD3D7880}" type="pres">
      <dgm:prSet presAssocID="{E267D7E2-6770-4E3C-A477-9BF72730071B}" presName="root2" presStyleCnt="0"/>
      <dgm:spPr/>
    </dgm:pt>
    <dgm:pt modelId="{3718AD2E-BEC8-4886-BD1F-CE17BA463363}" type="pres">
      <dgm:prSet presAssocID="{E267D7E2-6770-4E3C-A477-9BF72730071B}" presName="LevelTwoTextNode" presStyleLbl="node4" presStyleIdx="1" presStyleCnt="2" custScaleX="107453" custScaleY="84443">
        <dgm:presLayoutVars>
          <dgm:chPref val="3"/>
        </dgm:presLayoutVars>
      </dgm:prSet>
      <dgm:spPr/>
    </dgm:pt>
    <dgm:pt modelId="{645AB408-B8D0-431E-BF1C-8A3BA0F325A5}" type="pres">
      <dgm:prSet presAssocID="{E267D7E2-6770-4E3C-A477-9BF72730071B}" presName="level3hierChild" presStyleCnt="0"/>
      <dgm:spPr/>
    </dgm:pt>
  </dgm:ptLst>
  <dgm:cxnLst>
    <dgm:cxn modelId="{CCB2C60D-2DD3-4BFE-BE06-E21D6C025981}" type="presOf" srcId="{3C67F1E0-0BBF-4CA2-8F87-FA5356042927}" destId="{988CD42D-8E38-4BB6-B1CD-F1D7E86D043A}" srcOrd="0" destOrd="0" presId="urn:microsoft.com/office/officeart/2005/8/layout/hierarchy2"/>
    <dgm:cxn modelId="{4491C41F-C12E-4D97-9DDD-C62CBD0767F3}" type="presOf" srcId="{F93BF2EC-B2C3-47E5-ACC6-539C05FDBCEE}" destId="{3E5EB80A-EA2D-4F53-8B36-1C20AC835112}" srcOrd="1" destOrd="0" presId="urn:microsoft.com/office/officeart/2005/8/layout/hierarchy2"/>
    <dgm:cxn modelId="{5D4EE1F1-2FC8-4C4D-B6D4-670520CB8026}" type="presOf" srcId="{9F3CFB65-B731-4E76-BA4A-4611BD87596F}" destId="{A84E97F6-5936-4F79-AD79-2156587C347B}" srcOrd="0" destOrd="0" presId="urn:microsoft.com/office/officeart/2005/8/layout/hierarchy2"/>
    <dgm:cxn modelId="{3DCEF136-D77F-40EF-8A7F-FB5D7A4AFC55}" type="presOf" srcId="{19AEA96C-4929-41A3-BFF3-BA1ABEE0AAC7}" destId="{00B04319-FF0C-4C64-8673-518DC2543B51}" srcOrd="1" destOrd="0" presId="urn:microsoft.com/office/officeart/2005/8/layout/hierarchy2"/>
    <dgm:cxn modelId="{EF03FD00-785B-4283-A9ED-091B944A0EEE}" srcId="{D9039F8B-8752-44EA-AC62-F69098A113B0}" destId="{6FCC9FEB-26E1-4EC7-8967-8CEF5C20BF88}" srcOrd="0" destOrd="0" parTransId="{F175F99F-FFDD-49DA-8A42-FAE2F7357D70}" sibTransId="{5A986F04-3AF1-434C-BA18-3E4DF3856B53}"/>
    <dgm:cxn modelId="{5B7BABFE-A02A-4181-A9E4-89233C46D3D3}" srcId="{683F016A-7FCB-40E8-8D7A-820CB04F8750}" destId="{D9039F8B-8752-44EA-AC62-F69098A113B0}" srcOrd="0" destOrd="0" parTransId="{9E9D2E30-19C5-47FA-BC2C-8F2D47E21E39}" sibTransId="{F24B8B09-B171-4CF4-80FB-C2792286AA47}"/>
    <dgm:cxn modelId="{9CAEAFD7-0D5E-44F8-85FA-20A42E2904AC}" type="presOf" srcId="{46D4B914-3A9F-43BF-A65A-11D5976E1563}" destId="{A94C3758-7B2A-4081-BAC4-926D8A3E9EFC}" srcOrd="1" destOrd="0" presId="urn:microsoft.com/office/officeart/2005/8/layout/hierarchy2"/>
    <dgm:cxn modelId="{A8AD6B8D-5FE2-46CE-A2BB-92F825C67CA3}" type="presOf" srcId="{2942AB13-51CB-45C8-A98B-B575AF321109}" destId="{662CA190-2C91-41BA-B430-A7C4B5AB948F}" srcOrd="0" destOrd="0" presId="urn:microsoft.com/office/officeart/2005/8/layout/hierarchy2"/>
    <dgm:cxn modelId="{DD9588E9-D85C-4EEC-80C7-1C4B7AC25B1C}" type="presOf" srcId="{D9039F8B-8752-44EA-AC62-F69098A113B0}" destId="{453CAB77-8D22-4923-9CDE-A14084CD9F1F}" srcOrd="0" destOrd="0" presId="urn:microsoft.com/office/officeart/2005/8/layout/hierarchy2"/>
    <dgm:cxn modelId="{2A763195-986A-4311-9A60-1A5DBC2FDA2D}" type="presOf" srcId="{9E9D2E30-19C5-47FA-BC2C-8F2D47E21E39}" destId="{6BB01F0B-BD50-4EB8-9623-135FF4351606}" srcOrd="1" destOrd="0" presId="urn:microsoft.com/office/officeart/2005/8/layout/hierarchy2"/>
    <dgm:cxn modelId="{83F515F2-3D7F-4691-80B5-B5904F7C8EF5}" srcId="{2942AB13-51CB-45C8-A98B-B575AF321109}" destId="{E267D7E2-6770-4E3C-A477-9BF72730071B}" srcOrd="0" destOrd="0" parTransId="{F3458941-3D32-4D95-8123-EC1EDB97E672}" sibTransId="{621D016F-864B-482E-A0C0-CC5BC7E214FC}"/>
    <dgm:cxn modelId="{9B231E90-122C-4ECC-8D6F-25A71586B8F7}" type="presOf" srcId="{683F016A-7FCB-40E8-8D7A-820CB04F8750}" destId="{D156F3E7-5F58-4515-A61A-8BBADDCF5E60}" srcOrd="0" destOrd="0" presId="urn:microsoft.com/office/officeart/2005/8/layout/hierarchy2"/>
    <dgm:cxn modelId="{D4A259C1-747E-499F-9AC0-5C92EEF93450}" srcId="{E1B046D1-439F-4227-809B-7FD8404275E4}" destId="{3C67F1E0-0BBF-4CA2-8F87-FA5356042927}" srcOrd="1" destOrd="0" parTransId="{03D00478-60C2-4E6E-AB8B-B6B69F336BC6}" sibTransId="{5B093F0A-2895-4966-A265-D852E9BD1C50}"/>
    <dgm:cxn modelId="{31C3504A-29FE-462E-95E8-9F11FAF7F522}" type="presOf" srcId="{F175F99F-FFDD-49DA-8A42-FAE2F7357D70}" destId="{15009C92-BE50-4C68-B8D6-9A257F3C328F}" srcOrd="0" destOrd="0" presId="urn:microsoft.com/office/officeart/2005/8/layout/hierarchy2"/>
    <dgm:cxn modelId="{E1CE68A8-A520-47B5-B7C1-B8DDBCADD87A}" type="presOf" srcId="{6FCC9FEB-26E1-4EC7-8967-8CEF5C20BF88}" destId="{40A75A5F-02F7-467F-AD6F-3E1C9197DCAC}" srcOrd="0" destOrd="0" presId="urn:microsoft.com/office/officeart/2005/8/layout/hierarchy2"/>
    <dgm:cxn modelId="{736200FB-08D5-4A45-9D34-118A270AE3C9}" type="presOf" srcId="{9E9D2E30-19C5-47FA-BC2C-8F2D47E21E39}" destId="{E8FD04E5-3D0E-48BE-BE4F-70536D23251B}" srcOrd="0" destOrd="0" presId="urn:microsoft.com/office/officeart/2005/8/layout/hierarchy2"/>
    <dgm:cxn modelId="{F0B7C302-37FA-49EF-88AF-D241EEE1C563}" type="presOf" srcId="{7848C551-C8DE-4504-A72D-B64E14916A36}" destId="{765D5952-E5AA-4AF2-97CE-BC6B6204BDAE}" srcOrd="0" destOrd="0" presId="urn:microsoft.com/office/officeart/2005/8/layout/hierarchy2"/>
    <dgm:cxn modelId="{C870C45A-1098-4909-B5AF-557DC25E914D}" srcId="{E1B046D1-439F-4227-809B-7FD8404275E4}" destId="{683F016A-7FCB-40E8-8D7A-820CB04F8750}" srcOrd="2" destOrd="0" parTransId="{F93BF2EC-B2C3-47E5-ACC6-539C05FDBCEE}" sibTransId="{BEBE11EF-7EA7-4C74-B298-849A9C7A0BDF}"/>
    <dgm:cxn modelId="{B3AFD398-780C-4251-8AB7-1D51722C4B5A}" type="presOf" srcId="{03D00478-60C2-4E6E-AB8B-B6B69F336BC6}" destId="{35520B21-B43F-40BF-8199-1212111ADDA4}" srcOrd="0" destOrd="0" presId="urn:microsoft.com/office/officeart/2005/8/layout/hierarchy2"/>
    <dgm:cxn modelId="{668C0CF4-5B00-474F-A41D-DC6C9F15A996}" srcId="{6685B0CB-9581-413E-8276-1505B819F3F6}" destId="{E1B046D1-439F-4227-809B-7FD8404275E4}" srcOrd="0" destOrd="0" parTransId="{2AB5D68B-27C4-4D1C-898B-87861A4BAFF9}" sibTransId="{875D9738-0226-43F7-8D36-33A20332349A}"/>
    <dgm:cxn modelId="{D7E6F542-17D8-46AF-9104-589888046307}" type="presOf" srcId="{F175F99F-FFDD-49DA-8A42-FAE2F7357D70}" destId="{04E1E6C6-9FB2-4143-8DA8-9A226E91BAB8}" srcOrd="1" destOrd="0" presId="urn:microsoft.com/office/officeart/2005/8/layout/hierarchy2"/>
    <dgm:cxn modelId="{315CAEF9-0B0E-47C3-BD6E-0D049D39165D}" type="presOf" srcId="{6685B0CB-9581-413E-8276-1505B819F3F6}" destId="{1CC4117D-9498-465B-98F0-29E9EBB54E35}" srcOrd="0" destOrd="0" presId="urn:microsoft.com/office/officeart/2005/8/layout/hierarchy2"/>
    <dgm:cxn modelId="{4C8992F1-DC80-4BE9-B0DA-D90B7BC4DEA4}" type="presOf" srcId="{F3458941-3D32-4D95-8123-EC1EDB97E672}" destId="{C9935B5D-803E-4BF0-AE13-872BF58E7574}" srcOrd="0" destOrd="0" presId="urn:microsoft.com/office/officeart/2005/8/layout/hierarchy2"/>
    <dgm:cxn modelId="{458FD38D-0402-4A91-9C38-75842D62CCB6}" type="presOf" srcId="{B5B94289-28B9-41B7-981F-DA0FCCFD9F3B}" destId="{94B9B2D1-5147-4C40-87DD-8A09308AAF10}" srcOrd="0" destOrd="0" presId="urn:microsoft.com/office/officeart/2005/8/layout/hierarchy2"/>
    <dgm:cxn modelId="{E57117C2-AD94-440C-9239-579C5E7833A1}" type="presOf" srcId="{19AEA96C-4929-41A3-BFF3-BA1ABEE0AAC7}" destId="{370BB72F-DF70-4D53-9421-A1DF9355A76F}" srcOrd="0" destOrd="0" presId="urn:microsoft.com/office/officeart/2005/8/layout/hierarchy2"/>
    <dgm:cxn modelId="{38AD29B9-E71E-47FD-AA10-D201A3BFE861}" type="presOf" srcId="{03D00478-60C2-4E6E-AB8B-B6B69F336BC6}" destId="{6B42C2C2-89B0-4DE8-A101-5694BFDC4CA6}" srcOrd="1" destOrd="0" presId="urn:microsoft.com/office/officeart/2005/8/layout/hierarchy2"/>
    <dgm:cxn modelId="{F292454D-13EA-456F-A38A-9C8B4AA4D724}" srcId="{3C67F1E0-0BBF-4CA2-8F87-FA5356042927}" destId="{9F3CFB65-B731-4E76-BA4A-4611BD87596F}" srcOrd="0" destOrd="0" parTransId="{19AEA96C-4929-41A3-BFF3-BA1ABEE0AAC7}" sibTransId="{C145689E-D3B3-4C0F-B8A7-D2542EC1E0D3}"/>
    <dgm:cxn modelId="{BA39BF70-2DF7-497A-A4A3-D9C55B226492}" srcId="{683F016A-7FCB-40E8-8D7A-820CB04F8750}" destId="{2942AB13-51CB-45C8-A98B-B575AF321109}" srcOrd="1" destOrd="0" parTransId="{46D4B914-3A9F-43BF-A65A-11D5976E1563}" sibTransId="{C04A7A89-0248-45F4-85B7-A5E2776ED951}"/>
    <dgm:cxn modelId="{422C888D-CDB9-4580-9211-F329DC2AE105}" type="presOf" srcId="{F3458941-3D32-4D95-8123-EC1EDB97E672}" destId="{E1C922E4-5845-40E8-BE85-818D73DAB70C}" srcOrd="1" destOrd="0" presId="urn:microsoft.com/office/officeart/2005/8/layout/hierarchy2"/>
    <dgm:cxn modelId="{AB78CFF5-1FDB-4E52-BA45-F80DB5ADF77C}" type="presOf" srcId="{7848C551-C8DE-4504-A72D-B64E14916A36}" destId="{19D867AE-2039-42D5-94D1-01D72099E8EC}" srcOrd="1" destOrd="0" presId="urn:microsoft.com/office/officeart/2005/8/layout/hierarchy2"/>
    <dgm:cxn modelId="{CAFA0733-796C-4CDD-B9C2-6AA12FB41330}" type="presOf" srcId="{E267D7E2-6770-4E3C-A477-9BF72730071B}" destId="{3718AD2E-BEC8-4886-BD1F-CE17BA463363}" srcOrd="0" destOrd="0" presId="urn:microsoft.com/office/officeart/2005/8/layout/hierarchy2"/>
    <dgm:cxn modelId="{81C4E37B-CD84-4990-971D-7D21641CE4C2}" type="presOf" srcId="{F93BF2EC-B2C3-47E5-ACC6-539C05FDBCEE}" destId="{75FF1F68-8E88-4EAA-AC9E-4833B737A197}" srcOrd="0" destOrd="0" presId="urn:microsoft.com/office/officeart/2005/8/layout/hierarchy2"/>
    <dgm:cxn modelId="{85E11A57-22D7-4E68-BFEC-54255F18B3B9}" srcId="{E1B046D1-439F-4227-809B-7FD8404275E4}" destId="{B5B94289-28B9-41B7-981F-DA0FCCFD9F3B}" srcOrd="0" destOrd="0" parTransId="{7848C551-C8DE-4504-A72D-B64E14916A36}" sibTransId="{BAF0647B-EFF8-4E39-87C9-9A05584F7924}"/>
    <dgm:cxn modelId="{A1A0BA32-36EB-46D5-9DCF-9749FDA50854}" type="presOf" srcId="{E1B046D1-439F-4227-809B-7FD8404275E4}" destId="{25477D61-3EEC-4946-A5B2-73BF3F972802}" srcOrd="0" destOrd="0" presId="urn:microsoft.com/office/officeart/2005/8/layout/hierarchy2"/>
    <dgm:cxn modelId="{F5C70406-375E-4F5A-870C-8BC6EA1BF8A1}" type="presOf" srcId="{46D4B914-3A9F-43BF-A65A-11D5976E1563}" destId="{8D269A18-252E-4287-AE05-242CCC0DC623}" srcOrd="0" destOrd="0" presId="urn:microsoft.com/office/officeart/2005/8/layout/hierarchy2"/>
    <dgm:cxn modelId="{FFA06CF9-FD4E-4C58-8C13-D1A931FA186B}" type="presParOf" srcId="{1CC4117D-9498-465B-98F0-29E9EBB54E35}" destId="{4DAB243A-7AF4-426B-94D6-601E62FC4BD8}" srcOrd="0" destOrd="0" presId="urn:microsoft.com/office/officeart/2005/8/layout/hierarchy2"/>
    <dgm:cxn modelId="{12FD7BB7-C47F-4603-8214-A77ECC42ED40}" type="presParOf" srcId="{4DAB243A-7AF4-426B-94D6-601E62FC4BD8}" destId="{25477D61-3EEC-4946-A5B2-73BF3F972802}" srcOrd="0" destOrd="0" presId="urn:microsoft.com/office/officeart/2005/8/layout/hierarchy2"/>
    <dgm:cxn modelId="{7616E66D-E759-41E0-8646-2370DF56035F}" type="presParOf" srcId="{4DAB243A-7AF4-426B-94D6-601E62FC4BD8}" destId="{99FEDC8E-4994-41B7-8D99-6174BB886F1F}" srcOrd="1" destOrd="0" presId="urn:microsoft.com/office/officeart/2005/8/layout/hierarchy2"/>
    <dgm:cxn modelId="{D152D8BE-2D85-4A45-A478-456F67CC3DB9}" type="presParOf" srcId="{99FEDC8E-4994-41B7-8D99-6174BB886F1F}" destId="{765D5952-E5AA-4AF2-97CE-BC6B6204BDAE}" srcOrd="0" destOrd="0" presId="urn:microsoft.com/office/officeart/2005/8/layout/hierarchy2"/>
    <dgm:cxn modelId="{F237F22D-51EA-401F-950C-AE6798B081C3}" type="presParOf" srcId="{765D5952-E5AA-4AF2-97CE-BC6B6204BDAE}" destId="{19D867AE-2039-42D5-94D1-01D72099E8EC}" srcOrd="0" destOrd="0" presId="urn:microsoft.com/office/officeart/2005/8/layout/hierarchy2"/>
    <dgm:cxn modelId="{7C3EF68B-7440-4708-8CC8-583B4B24D3C2}" type="presParOf" srcId="{99FEDC8E-4994-41B7-8D99-6174BB886F1F}" destId="{BA87A6B5-C891-4439-AC29-CF345D101F90}" srcOrd="1" destOrd="0" presId="urn:microsoft.com/office/officeart/2005/8/layout/hierarchy2"/>
    <dgm:cxn modelId="{CCF1A34F-CFE7-407E-BF47-962D43B0E0BB}" type="presParOf" srcId="{BA87A6B5-C891-4439-AC29-CF345D101F90}" destId="{94B9B2D1-5147-4C40-87DD-8A09308AAF10}" srcOrd="0" destOrd="0" presId="urn:microsoft.com/office/officeart/2005/8/layout/hierarchy2"/>
    <dgm:cxn modelId="{DF20BC80-A9E9-47F7-A4E5-F99E588E5CAC}" type="presParOf" srcId="{BA87A6B5-C891-4439-AC29-CF345D101F90}" destId="{ADAFBE57-CCB7-409B-BAAA-0FFF3EAD9647}" srcOrd="1" destOrd="0" presId="urn:microsoft.com/office/officeart/2005/8/layout/hierarchy2"/>
    <dgm:cxn modelId="{ABB8C69D-BA2A-4FC9-9869-984976822639}" type="presParOf" srcId="{99FEDC8E-4994-41B7-8D99-6174BB886F1F}" destId="{35520B21-B43F-40BF-8199-1212111ADDA4}" srcOrd="2" destOrd="0" presId="urn:microsoft.com/office/officeart/2005/8/layout/hierarchy2"/>
    <dgm:cxn modelId="{1DE9778D-853E-4F66-8D0D-CD051F4CB4DD}" type="presParOf" srcId="{35520B21-B43F-40BF-8199-1212111ADDA4}" destId="{6B42C2C2-89B0-4DE8-A101-5694BFDC4CA6}" srcOrd="0" destOrd="0" presId="urn:microsoft.com/office/officeart/2005/8/layout/hierarchy2"/>
    <dgm:cxn modelId="{EDC15C03-46C0-450F-96EF-E3642636D1ED}" type="presParOf" srcId="{99FEDC8E-4994-41B7-8D99-6174BB886F1F}" destId="{D143FC02-2E39-45DE-A023-3A56A9831F8A}" srcOrd="3" destOrd="0" presId="urn:microsoft.com/office/officeart/2005/8/layout/hierarchy2"/>
    <dgm:cxn modelId="{BA8B27C3-A604-4B14-9520-4FD0444127DF}" type="presParOf" srcId="{D143FC02-2E39-45DE-A023-3A56A9831F8A}" destId="{988CD42D-8E38-4BB6-B1CD-F1D7E86D043A}" srcOrd="0" destOrd="0" presId="urn:microsoft.com/office/officeart/2005/8/layout/hierarchy2"/>
    <dgm:cxn modelId="{CD05AD93-BC36-4E3E-AC2A-273F48D90792}" type="presParOf" srcId="{D143FC02-2E39-45DE-A023-3A56A9831F8A}" destId="{CF772776-7C8F-4F9E-A2C6-5D9756AF5FA4}" srcOrd="1" destOrd="0" presId="urn:microsoft.com/office/officeart/2005/8/layout/hierarchy2"/>
    <dgm:cxn modelId="{2CE4180C-B09E-4387-A582-DA80852C736B}" type="presParOf" srcId="{CF772776-7C8F-4F9E-A2C6-5D9756AF5FA4}" destId="{370BB72F-DF70-4D53-9421-A1DF9355A76F}" srcOrd="0" destOrd="0" presId="urn:microsoft.com/office/officeart/2005/8/layout/hierarchy2"/>
    <dgm:cxn modelId="{9F82B773-5377-4A09-80EF-67083D33DFC5}" type="presParOf" srcId="{370BB72F-DF70-4D53-9421-A1DF9355A76F}" destId="{00B04319-FF0C-4C64-8673-518DC2543B51}" srcOrd="0" destOrd="0" presId="urn:microsoft.com/office/officeart/2005/8/layout/hierarchy2"/>
    <dgm:cxn modelId="{538619E9-C84F-4061-B03B-3932E249004E}" type="presParOf" srcId="{CF772776-7C8F-4F9E-A2C6-5D9756AF5FA4}" destId="{EC76B2DC-2DAB-4D9B-ADD0-5954DC4F48C0}" srcOrd="1" destOrd="0" presId="urn:microsoft.com/office/officeart/2005/8/layout/hierarchy2"/>
    <dgm:cxn modelId="{28F8DF9E-CA20-48FD-B581-B825F7AA7493}" type="presParOf" srcId="{EC76B2DC-2DAB-4D9B-ADD0-5954DC4F48C0}" destId="{A84E97F6-5936-4F79-AD79-2156587C347B}" srcOrd="0" destOrd="0" presId="urn:microsoft.com/office/officeart/2005/8/layout/hierarchy2"/>
    <dgm:cxn modelId="{76820888-7E3D-48B8-9EEE-27A840CFA278}" type="presParOf" srcId="{EC76B2DC-2DAB-4D9B-ADD0-5954DC4F48C0}" destId="{629855EC-937D-4166-AE87-6866E68C4C26}" srcOrd="1" destOrd="0" presId="urn:microsoft.com/office/officeart/2005/8/layout/hierarchy2"/>
    <dgm:cxn modelId="{490C7C9A-2EF2-42A4-9159-D94353A3D8E4}" type="presParOf" srcId="{99FEDC8E-4994-41B7-8D99-6174BB886F1F}" destId="{75FF1F68-8E88-4EAA-AC9E-4833B737A197}" srcOrd="4" destOrd="0" presId="urn:microsoft.com/office/officeart/2005/8/layout/hierarchy2"/>
    <dgm:cxn modelId="{E0E64B80-D993-4E00-8A72-28323840EF42}" type="presParOf" srcId="{75FF1F68-8E88-4EAA-AC9E-4833B737A197}" destId="{3E5EB80A-EA2D-4F53-8B36-1C20AC835112}" srcOrd="0" destOrd="0" presId="urn:microsoft.com/office/officeart/2005/8/layout/hierarchy2"/>
    <dgm:cxn modelId="{C6A4896B-0CD6-4632-81F7-70D5777D40F9}" type="presParOf" srcId="{99FEDC8E-4994-41B7-8D99-6174BB886F1F}" destId="{9BFFEC51-6AD1-4685-B4AD-22BD9340A30A}" srcOrd="5" destOrd="0" presId="urn:microsoft.com/office/officeart/2005/8/layout/hierarchy2"/>
    <dgm:cxn modelId="{548535F7-AD6E-4B42-8613-86CAE47D2482}" type="presParOf" srcId="{9BFFEC51-6AD1-4685-B4AD-22BD9340A30A}" destId="{D156F3E7-5F58-4515-A61A-8BBADDCF5E60}" srcOrd="0" destOrd="0" presId="urn:microsoft.com/office/officeart/2005/8/layout/hierarchy2"/>
    <dgm:cxn modelId="{9B740A8D-F9DD-4A40-ABE2-DBD63F71722C}" type="presParOf" srcId="{9BFFEC51-6AD1-4685-B4AD-22BD9340A30A}" destId="{3491D305-1E39-437C-99E8-9B68771B8C7B}" srcOrd="1" destOrd="0" presId="urn:microsoft.com/office/officeart/2005/8/layout/hierarchy2"/>
    <dgm:cxn modelId="{A556C5F8-BD74-4193-88F1-A2FF956663AD}" type="presParOf" srcId="{3491D305-1E39-437C-99E8-9B68771B8C7B}" destId="{E8FD04E5-3D0E-48BE-BE4F-70536D23251B}" srcOrd="0" destOrd="0" presId="urn:microsoft.com/office/officeart/2005/8/layout/hierarchy2"/>
    <dgm:cxn modelId="{7262AECA-5C78-4839-9C55-32C525675B1E}" type="presParOf" srcId="{E8FD04E5-3D0E-48BE-BE4F-70536D23251B}" destId="{6BB01F0B-BD50-4EB8-9623-135FF4351606}" srcOrd="0" destOrd="0" presId="urn:microsoft.com/office/officeart/2005/8/layout/hierarchy2"/>
    <dgm:cxn modelId="{B6C0951D-77F5-449A-AC43-C3FA6923EA6A}" type="presParOf" srcId="{3491D305-1E39-437C-99E8-9B68771B8C7B}" destId="{A550EBA7-196B-494A-BED7-94FC3272E6F6}" srcOrd="1" destOrd="0" presId="urn:microsoft.com/office/officeart/2005/8/layout/hierarchy2"/>
    <dgm:cxn modelId="{39D2D2FA-F1AA-4965-8867-1376FA955619}" type="presParOf" srcId="{A550EBA7-196B-494A-BED7-94FC3272E6F6}" destId="{453CAB77-8D22-4923-9CDE-A14084CD9F1F}" srcOrd="0" destOrd="0" presId="urn:microsoft.com/office/officeart/2005/8/layout/hierarchy2"/>
    <dgm:cxn modelId="{D4B63CE4-3322-4052-B070-3B3040A52742}" type="presParOf" srcId="{A550EBA7-196B-494A-BED7-94FC3272E6F6}" destId="{B1DC9182-4619-40E5-8CAC-6A7DE61C0F10}" srcOrd="1" destOrd="0" presId="urn:microsoft.com/office/officeart/2005/8/layout/hierarchy2"/>
    <dgm:cxn modelId="{909F6D49-1765-4C96-8EE1-589377E4D5D0}" type="presParOf" srcId="{B1DC9182-4619-40E5-8CAC-6A7DE61C0F10}" destId="{15009C92-BE50-4C68-B8D6-9A257F3C328F}" srcOrd="0" destOrd="0" presId="urn:microsoft.com/office/officeart/2005/8/layout/hierarchy2"/>
    <dgm:cxn modelId="{C2FCC3C1-51B4-48E6-A811-E4EA9119021B}" type="presParOf" srcId="{15009C92-BE50-4C68-B8D6-9A257F3C328F}" destId="{04E1E6C6-9FB2-4143-8DA8-9A226E91BAB8}" srcOrd="0" destOrd="0" presId="urn:microsoft.com/office/officeart/2005/8/layout/hierarchy2"/>
    <dgm:cxn modelId="{67DEE608-0237-4FB0-9C21-0A20BCB7CB96}" type="presParOf" srcId="{B1DC9182-4619-40E5-8CAC-6A7DE61C0F10}" destId="{90543B86-31E5-41DD-B749-617DF9818357}" srcOrd="1" destOrd="0" presId="urn:microsoft.com/office/officeart/2005/8/layout/hierarchy2"/>
    <dgm:cxn modelId="{60DA43A9-2C80-45E4-90B7-8408B733F6F1}" type="presParOf" srcId="{90543B86-31E5-41DD-B749-617DF9818357}" destId="{40A75A5F-02F7-467F-AD6F-3E1C9197DCAC}" srcOrd="0" destOrd="0" presId="urn:microsoft.com/office/officeart/2005/8/layout/hierarchy2"/>
    <dgm:cxn modelId="{C2E14B20-D77A-4582-9656-66A64F668934}" type="presParOf" srcId="{90543B86-31E5-41DD-B749-617DF9818357}" destId="{154D35C6-DDCE-4AB1-A5B8-0924BD228E62}" srcOrd="1" destOrd="0" presId="urn:microsoft.com/office/officeart/2005/8/layout/hierarchy2"/>
    <dgm:cxn modelId="{A062D62A-15F5-42B2-893D-64EB73FF6597}" type="presParOf" srcId="{3491D305-1E39-437C-99E8-9B68771B8C7B}" destId="{8D269A18-252E-4287-AE05-242CCC0DC623}" srcOrd="2" destOrd="0" presId="urn:microsoft.com/office/officeart/2005/8/layout/hierarchy2"/>
    <dgm:cxn modelId="{2171F8A2-0E69-477F-BA64-4B6D6CA0194B}" type="presParOf" srcId="{8D269A18-252E-4287-AE05-242CCC0DC623}" destId="{A94C3758-7B2A-4081-BAC4-926D8A3E9EFC}" srcOrd="0" destOrd="0" presId="urn:microsoft.com/office/officeart/2005/8/layout/hierarchy2"/>
    <dgm:cxn modelId="{44E585DF-A00E-4294-8CCE-62284925E5A2}" type="presParOf" srcId="{3491D305-1E39-437C-99E8-9B68771B8C7B}" destId="{2BE938FD-A1D6-43D9-B32D-2707975C48A2}" srcOrd="3" destOrd="0" presId="urn:microsoft.com/office/officeart/2005/8/layout/hierarchy2"/>
    <dgm:cxn modelId="{2177CBB2-9983-4CAA-94BE-7F6D0E44C123}" type="presParOf" srcId="{2BE938FD-A1D6-43D9-B32D-2707975C48A2}" destId="{662CA190-2C91-41BA-B430-A7C4B5AB948F}" srcOrd="0" destOrd="0" presId="urn:microsoft.com/office/officeart/2005/8/layout/hierarchy2"/>
    <dgm:cxn modelId="{C45A5C09-5440-4594-9D2B-C279A33CC6A0}" type="presParOf" srcId="{2BE938FD-A1D6-43D9-B32D-2707975C48A2}" destId="{FCF326E0-3EAC-44FC-9954-762DE2ABF509}" srcOrd="1" destOrd="0" presId="urn:microsoft.com/office/officeart/2005/8/layout/hierarchy2"/>
    <dgm:cxn modelId="{05DD929A-228A-4EBB-87E7-6FFB6FCEDB4A}" type="presParOf" srcId="{FCF326E0-3EAC-44FC-9954-762DE2ABF509}" destId="{C9935B5D-803E-4BF0-AE13-872BF58E7574}" srcOrd="0" destOrd="0" presId="urn:microsoft.com/office/officeart/2005/8/layout/hierarchy2"/>
    <dgm:cxn modelId="{5EF06E1A-EB0F-413B-9BFB-E29F479D8A86}" type="presParOf" srcId="{C9935B5D-803E-4BF0-AE13-872BF58E7574}" destId="{E1C922E4-5845-40E8-BE85-818D73DAB70C}" srcOrd="0" destOrd="0" presId="urn:microsoft.com/office/officeart/2005/8/layout/hierarchy2"/>
    <dgm:cxn modelId="{29B21CC8-442B-42DA-8B94-87174DD701A2}" type="presParOf" srcId="{FCF326E0-3EAC-44FC-9954-762DE2ABF509}" destId="{AC88129C-295C-48FA-8CB7-8366DD3D7880}" srcOrd="1" destOrd="0" presId="urn:microsoft.com/office/officeart/2005/8/layout/hierarchy2"/>
    <dgm:cxn modelId="{2E7D2355-5185-4186-8109-92C69360C400}" type="presParOf" srcId="{AC88129C-295C-48FA-8CB7-8366DD3D7880}" destId="{3718AD2E-BEC8-4886-BD1F-CE17BA463363}" srcOrd="0" destOrd="0" presId="urn:microsoft.com/office/officeart/2005/8/layout/hierarchy2"/>
    <dgm:cxn modelId="{F618466D-2978-47C2-B124-22A8957237FA}" type="presParOf" srcId="{AC88129C-295C-48FA-8CB7-8366DD3D7880}" destId="{645AB408-B8D0-431E-BF1C-8A3BA0F325A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83D6CC-7662-4554-89B4-C3A61417B8AE}" type="doc">
      <dgm:prSet loTypeId="urn:microsoft.com/office/officeart/2005/8/layout/hierarchy2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fa-IR"/>
        </a:p>
      </dgm:t>
    </dgm:pt>
    <dgm:pt modelId="{4D622D24-F230-47BE-A05B-CA3EC259B08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پاسخ</a:t>
          </a:r>
          <a:endParaRPr lang="fa-IR" sz="1600" dirty="0">
            <a:cs typeface="B Koodak" pitchFamily="2" charset="-78"/>
          </a:endParaRPr>
        </a:p>
      </dgm:t>
    </dgm:pt>
    <dgm:pt modelId="{3A8D2C6E-6FF4-4160-9DD6-EA063AE1AC35}" type="parTrans" cxnId="{705A0F46-9283-49F0-B416-94401F08969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E29D29B-72F8-4911-B19E-F3380F0DFBF3}" type="sibTrans" cxnId="{705A0F46-9283-49F0-B416-94401F08969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7D2B91C-24BD-4B8D-95DA-660B7AB1560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اولا </a:t>
          </a:r>
          <a:endParaRPr lang="fa-IR" sz="1600" dirty="0">
            <a:cs typeface="B Koodak" pitchFamily="2" charset="-78"/>
          </a:endParaRPr>
        </a:p>
      </dgm:t>
    </dgm:pt>
    <dgm:pt modelId="{5579EE24-8E1A-4112-8749-19F0D584B54B}" type="parTrans" cxnId="{012936F7-F8E6-4D27-A44B-5DEA6609DA2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024A5C0-8AB9-45EE-A3DC-3F570CBE35D5}" type="sibTrans" cxnId="{012936F7-F8E6-4D27-A44B-5DEA6609DA2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CFA1AD2-C669-4EC7-82BE-FE571E0808E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کبری باطل است زیرا</a:t>
          </a:r>
          <a:endParaRPr lang="fa-IR" sz="1600" dirty="0">
            <a:cs typeface="B Koodak" pitchFamily="2" charset="-78"/>
          </a:endParaRPr>
        </a:p>
      </dgm:t>
    </dgm:pt>
    <dgm:pt modelId="{22B59C5A-86E5-4371-87E4-9DA244D06132}" type="parTrans" cxnId="{2FFE2673-89BB-48BA-92C3-ABA41024356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7D7B001-EE44-4839-8AC4-1ABD8E672544}" type="sibTrans" cxnId="{2FFE2673-89BB-48BA-92C3-ABA41024356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E2C1001-2297-48B3-9DD9-206112B26B1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اولا</a:t>
          </a:r>
          <a:endParaRPr lang="fa-IR" sz="1600" dirty="0">
            <a:cs typeface="B Koodak" pitchFamily="2" charset="-78"/>
          </a:endParaRPr>
        </a:p>
      </dgm:t>
    </dgm:pt>
    <dgm:pt modelId="{32D5B4A0-1BA3-4165-AE11-7999B22D88C6}" type="parTrans" cxnId="{39DCEB5F-8A29-4963-85B5-49D11776CF0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31D60E6-C62C-4D08-8F37-6D8E1F0865A2}" type="sibTrans" cxnId="{39DCEB5F-8A29-4963-85B5-49D11776CF0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60A2065-618F-4969-A896-0AAB48EBD51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مفاد اصل علت</a:t>
          </a:r>
          <a:endParaRPr lang="fa-IR" sz="1600" dirty="0">
            <a:cs typeface="B Koodak" pitchFamily="2" charset="-78"/>
          </a:endParaRPr>
        </a:p>
      </dgm:t>
    </dgm:pt>
    <dgm:pt modelId="{D0AF1BDD-A47F-4F08-840C-BC27738539D0}" type="parTrans" cxnId="{26CA3A6C-215C-4D86-9624-2C4AA5E0495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0A851A9-2F74-440C-9933-E23622143A45}" type="sibTrans" cxnId="{26CA3A6C-215C-4D86-9624-2C4AA5E0495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C43FB47-7E74-4EE3-B4F2-3FCF590F83E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ضروت وجود علت برای موجود ممکن است</a:t>
          </a:r>
          <a:endParaRPr lang="fa-IR" sz="1600" dirty="0">
            <a:cs typeface="B Koodak" pitchFamily="2" charset="-78"/>
          </a:endParaRPr>
        </a:p>
      </dgm:t>
    </dgm:pt>
    <dgm:pt modelId="{30E97045-8A8D-4707-96E3-F83021C0CF6C}" type="parTrans" cxnId="{8903AEFE-E50B-4561-BFA8-3FA866C34CE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70291E5-A4E5-4B9A-ADDD-A5D08D9CEBAD}" type="sibTrans" cxnId="{8903AEFE-E50B-4561-BFA8-3FA866C34CE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7D092EA-A17E-499F-86C8-AC39C276580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نه ضرورت قابل شناخت علمی بودن آن</a:t>
          </a:r>
          <a:endParaRPr lang="fa-IR" sz="1600" dirty="0">
            <a:cs typeface="B Koodak" pitchFamily="2" charset="-78"/>
          </a:endParaRPr>
        </a:p>
      </dgm:t>
    </dgm:pt>
    <dgm:pt modelId="{35997950-E72C-45F3-A374-AB5BB2614759}" type="parTrans" cxnId="{A34E9188-900E-4F10-B846-01F131690F0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51A21D2-7D1C-433D-9ED4-0F0D15761844}" type="sibTrans" cxnId="{A34E9188-900E-4F10-B846-01F131690F0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0BF12D6-CA46-4F15-B0C1-4ADA3A029F7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ثانیا</a:t>
          </a:r>
          <a:endParaRPr lang="fa-IR" sz="1600" dirty="0">
            <a:cs typeface="B Koodak" pitchFamily="2" charset="-78"/>
          </a:endParaRPr>
        </a:p>
      </dgm:t>
    </dgm:pt>
    <dgm:pt modelId="{E107C9A2-342E-42EA-B2C3-47CCE37CF9E2}" type="parTrans" cxnId="{AF01045C-C8D8-4732-8073-BF856768FFA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9D6C4CB-FC50-4F8A-87E5-35542BD20D9C}" type="sibTrans" cxnId="{AF01045C-C8D8-4732-8073-BF856768FFA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774F8C3-D2F1-4033-B41D-D230C2C9059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روشهای علمی و تجربه، قدت شناخت علل ما ورائی را ندارند</a:t>
          </a:r>
          <a:endParaRPr lang="fa-IR" sz="1600" dirty="0">
            <a:cs typeface="B Koodak" pitchFamily="2" charset="-78"/>
          </a:endParaRPr>
        </a:p>
      </dgm:t>
    </dgm:pt>
    <dgm:pt modelId="{54CBBB2A-2976-4961-86B3-242FD0A83231}" type="parTrans" cxnId="{858C56C2-6A0D-438F-BFFA-010CD712882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8F376F1-B5C9-4431-A09A-65CE465EFE98}" type="sibTrans" cxnId="{858C56C2-6A0D-438F-BFFA-010CD712882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489D669-1873-428C-B099-0BE12900CFD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ثانیا</a:t>
          </a:r>
          <a:endParaRPr lang="fa-IR" sz="1600" dirty="0">
            <a:cs typeface="B Koodak" pitchFamily="2" charset="-78"/>
          </a:endParaRPr>
        </a:p>
      </dgm:t>
    </dgm:pt>
    <dgm:pt modelId="{6DD6B477-5846-468F-804B-239390BA8A36}" type="parTrans" cxnId="{C3258A2F-7CDB-42A5-86E8-F2DD44021E6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3140EA4-90D1-4859-9F5E-B9EACCA7269B}" type="sibTrans" cxnId="{C3258A2F-7CDB-42A5-86E8-F2DD44021E6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E47A563-C544-4E47-88A4-D0C964B92F9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معجزه محدود به شناخت علل ناشناخته نیست</a:t>
          </a:r>
          <a:endParaRPr lang="fa-IR" sz="1600" dirty="0">
            <a:cs typeface="B Koodak" pitchFamily="2" charset="-78"/>
          </a:endParaRPr>
        </a:p>
      </dgm:t>
    </dgm:pt>
    <dgm:pt modelId="{66EEC399-7BEF-4323-B311-F3D5DB1F54EF}" type="parTrans" cxnId="{7315109F-3B3B-438B-AEB0-51CED123EE4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FAE8153-3E80-4D1F-8C65-FC95ED0F3FA1}" type="sibTrans" cxnId="{7315109F-3B3B-438B-AEB0-51CED123EE4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8BD7870-703F-4580-AAB2-ADDD40C95F6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این شناخت</a:t>
          </a:r>
          <a:endParaRPr lang="fa-IR" sz="1600" dirty="0">
            <a:cs typeface="B Koodak" pitchFamily="2" charset="-78"/>
          </a:endParaRPr>
        </a:p>
      </dgm:t>
    </dgm:pt>
    <dgm:pt modelId="{CA88E8A3-A624-471E-A3E0-4A8B0559F36E}" type="parTrans" cxnId="{CC74E26A-FDD7-4390-ADF9-38589F27809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8357CF1-D86E-4F1C-BA6D-B1D650AEA896}" type="sibTrans" cxnId="{CC74E26A-FDD7-4390-ADF9-38589F27809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CDCBBE9-597B-44E5-ACD0-738F3E3DE5B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از طریق عادی حاصل شود</a:t>
          </a:r>
          <a:endParaRPr lang="fa-IR" sz="1600" dirty="0">
            <a:cs typeface="B Koodak" pitchFamily="2" charset="-78"/>
          </a:endParaRPr>
        </a:p>
      </dgm:t>
    </dgm:pt>
    <dgm:pt modelId="{4D8F6221-C25E-49D6-87A1-FA3D1E2E71FC}" type="parTrans" cxnId="{024FAC62-4D63-4F14-95F8-8C5F77F2A2C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637AD84-AE76-465B-B55A-01CD546E9B17}" type="sibTrans" cxnId="{024FAC62-4D63-4F14-95F8-8C5F77F2A2C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FD741B5-C0CF-4542-B086-A46396E41C5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امتیازی برای انبیا نیست</a:t>
          </a:r>
          <a:endParaRPr lang="fa-IR" sz="1600" dirty="0">
            <a:cs typeface="B Koodak" pitchFamily="2" charset="-78"/>
          </a:endParaRPr>
        </a:p>
      </dgm:t>
    </dgm:pt>
    <dgm:pt modelId="{86170957-9C7C-400B-9CAA-58BAE06B901F}" type="parTrans" cxnId="{C1E76458-5362-4C52-9504-50D8FE0BF97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E09D413-9D2B-49E5-862D-49D6399F3899}" type="sibTrans" cxnId="{C1E76458-5362-4C52-9504-50D8FE0BF97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967A4EB-1087-4336-9A7B-3912BDD0BB5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از طریق غیر عادی حاصل شود</a:t>
          </a:r>
          <a:endParaRPr lang="fa-IR" sz="1600" dirty="0">
            <a:cs typeface="B Koodak" pitchFamily="2" charset="-78"/>
          </a:endParaRPr>
        </a:p>
      </dgm:t>
    </dgm:pt>
    <dgm:pt modelId="{EA9A5BBF-3D0B-496B-AFC6-594EBE09B4D4}" type="parTrans" cxnId="{4A05FF6A-E8FD-4E71-B2CE-ABAC4AB7A04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AAC8174-DAD2-4378-9EF9-E01697921F24}" type="sibTrans" cxnId="{4A05FF6A-E8FD-4E71-B2CE-ABAC4AB7A04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4B60849-F80E-4597-A021-A847F45758D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اولا </a:t>
          </a:r>
          <a:endParaRPr lang="fa-IR" sz="1600" dirty="0">
            <a:cs typeface="B Koodak" pitchFamily="2" charset="-78"/>
          </a:endParaRPr>
        </a:p>
      </dgm:t>
    </dgm:pt>
    <dgm:pt modelId="{35C96C57-7FD2-48D4-B92E-9116E2EC0BAA}" type="parTrans" cxnId="{EF45C2BD-88C9-4170-8950-145912387E5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7B059BA-856B-424F-92A0-691A9B4950ED}" type="sibTrans" cxnId="{EF45C2BD-88C9-4170-8950-145912387E5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D24BC03-D773-44F1-AE42-E76525F02799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یکی از اقسام معجزه خواهد بود مانند علم حضرت عیسی و ...</a:t>
          </a:r>
          <a:endParaRPr lang="fa-IR" sz="1600" dirty="0">
            <a:cs typeface="B Koodak" pitchFamily="2" charset="-78"/>
          </a:endParaRPr>
        </a:p>
      </dgm:t>
    </dgm:pt>
    <dgm:pt modelId="{7919DA6A-D11A-4D17-835D-E7A00DB25C23}" type="parTrans" cxnId="{E0965062-41F8-4870-8890-E3D2B0BAEF5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24C3D48-9326-4185-8390-65FAE88A60BD}" type="sibTrans" cxnId="{E0965062-41F8-4870-8890-E3D2B0BAEF5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146304A-BFBD-40EE-9840-60F3A363CBA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لکن دلیلی بر انحصار معجزه در این قسم وجود ندارد</a:t>
          </a:r>
          <a:endParaRPr lang="fa-IR" sz="1600" dirty="0">
            <a:cs typeface="B Koodak" pitchFamily="2" charset="-78"/>
          </a:endParaRPr>
        </a:p>
      </dgm:t>
    </dgm:pt>
    <dgm:pt modelId="{56A77A18-3780-4990-BD74-F5D4B142639C}" type="parTrans" cxnId="{4DD3202A-6A9B-4752-8714-2BCB4A9DF7E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E2CC7C5-F935-47F8-B80F-EA0BCA4B15B7}" type="sibTrans" cxnId="{4DD3202A-6A9B-4752-8714-2BCB4A9DF7E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48C0CDE-C1FD-4CD2-A142-0A1B4B52D6A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ثانیا  </a:t>
          </a:r>
          <a:endParaRPr lang="fa-IR" sz="1600" dirty="0">
            <a:cs typeface="B Koodak" pitchFamily="2" charset="-78"/>
          </a:endParaRPr>
        </a:p>
      </dgm:t>
    </dgm:pt>
    <dgm:pt modelId="{6B6FBB5E-D975-4A7B-973C-FE199B47055E}" type="parTrans" cxnId="{2C60B1B1-70FC-4BD7-BA48-41233ECB0B4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D6BD98D-9244-406A-AE89-B8B128ECFE74}" type="sibTrans" cxnId="{2C60B1B1-70FC-4BD7-BA48-41233ECB0B4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B70BE7A-61E8-4F27-8D97-8AC115253D2C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اگر اصل علیت در این امر خارق العاده (معجزه علمی) پذیرفته شود دلیلی بر انکار اصل در صورت های دیگر (معجزات غیر علمی) وجود ندارد </a:t>
          </a:r>
          <a:endParaRPr lang="fa-IR" sz="1600" dirty="0">
            <a:cs typeface="B Koodak" pitchFamily="2" charset="-78"/>
          </a:endParaRPr>
        </a:p>
      </dgm:t>
    </dgm:pt>
    <dgm:pt modelId="{A4113675-C5B5-49DA-A7E8-F03D21B7B50C}" type="parTrans" cxnId="{BCB3692D-7EEF-4114-A08A-2DC49989D9E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F894A8B-74F0-4E03-93E9-715AA3E63A85}" type="sibTrans" cxnId="{BCB3692D-7EEF-4114-A08A-2DC49989D9E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C96B676-E867-4082-BDF1-0C3EE86FB9F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تفاوتی بین معجزه علمی و غیر علمی وجود ندارد و هر دو خارق العاده هستند</a:t>
          </a:r>
          <a:endParaRPr lang="fa-IR" sz="1600" dirty="0">
            <a:cs typeface="B Koodak" pitchFamily="2" charset="-78"/>
          </a:endParaRPr>
        </a:p>
      </dgm:t>
    </dgm:pt>
    <dgm:pt modelId="{F8DE9843-B825-433E-B143-8049BB8ECD38}" type="parTrans" cxnId="{DFA2014C-80F4-4426-AF46-BA6FEB097A6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A496035-AACA-4AF2-83B3-3F01800A2148}" type="sibTrans" cxnId="{DFA2014C-80F4-4426-AF46-BA6FEB097A6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92AE7E1-CF2B-4546-A730-4A6F656250A9}" type="pres">
      <dgm:prSet presAssocID="{0083D6CC-7662-4554-89B4-C3A61417B8AE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778E2092-0641-4FDE-9A44-D730B42787D3}" type="pres">
      <dgm:prSet presAssocID="{4D622D24-F230-47BE-A05B-CA3EC259B082}" presName="root1" presStyleCnt="0"/>
      <dgm:spPr/>
    </dgm:pt>
    <dgm:pt modelId="{23F1C835-DE75-4702-A45D-8AD118A85EFB}" type="pres">
      <dgm:prSet presAssocID="{4D622D24-F230-47BE-A05B-CA3EC259B082}" presName="LevelOneTextNode" presStyleLbl="node0" presStyleIdx="0" presStyleCnt="1" custScaleX="45332">
        <dgm:presLayoutVars>
          <dgm:chPref val="3"/>
        </dgm:presLayoutVars>
      </dgm:prSet>
      <dgm:spPr/>
    </dgm:pt>
    <dgm:pt modelId="{6DF0B76B-15CF-452C-8A9E-BEDE0D1228F7}" type="pres">
      <dgm:prSet presAssocID="{4D622D24-F230-47BE-A05B-CA3EC259B082}" presName="level2hierChild" presStyleCnt="0"/>
      <dgm:spPr/>
    </dgm:pt>
    <dgm:pt modelId="{711D3D27-0FE7-4A48-8ACC-76F5F9CFEBCC}" type="pres">
      <dgm:prSet presAssocID="{5579EE24-8E1A-4112-8749-19F0D584B54B}" presName="conn2-1" presStyleLbl="parChTrans1D2" presStyleIdx="0" presStyleCnt="2"/>
      <dgm:spPr/>
    </dgm:pt>
    <dgm:pt modelId="{5C0F4CE5-6E43-4FCF-9BAE-AA28D074C69C}" type="pres">
      <dgm:prSet presAssocID="{5579EE24-8E1A-4112-8749-19F0D584B54B}" presName="connTx" presStyleLbl="parChTrans1D2" presStyleIdx="0" presStyleCnt="2"/>
      <dgm:spPr/>
    </dgm:pt>
    <dgm:pt modelId="{E5ABD0EA-ADB2-4913-99FF-BB62662C3D50}" type="pres">
      <dgm:prSet presAssocID="{B7D2B91C-24BD-4B8D-95DA-660B7AB15604}" presName="root2" presStyleCnt="0"/>
      <dgm:spPr/>
    </dgm:pt>
    <dgm:pt modelId="{A47DCD76-9649-4834-BCB4-E94C415CC996}" type="pres">
      <dgm:prSet presAssocID="{B7D2B91C-24BD-4B8D-95DA-660B7AB15604}" presName="LevelTwoTextNode" presStyleLbl="node2" presStyleIdx="0" presStyleCnt="2" custScaleX="32854">
        <dgm:presLayoutVars>
          <dgm:chPref val="3"/>
        </dgm:presLayoutVars>
      </dgm:prSet>
      <dgm:spPr/>
    </dgm:pt>
    <dgm:pt modelId="{7C933B48-0844-4C63-98BC-CBF5EE7F4C9E}" type="pres">
      <dgm:prSet presAssocID="{B7D2B91C-24BD-4B8D-95DA-660B7AB15604}" presName="level3hierChild" presStyleCnt="0"/>
      <dgm:spPr/>
    </dgm:pt>
    <dgm:pt modelId="{AC15FF29-A33F-4CDD-AC7A-377FD768C7F9}" type="pres">
      <dgm:prSet presAssocID="{22B59C5A-86E5-4371-87E4-9DA244D06132}" presName="conn2-1" presStyleLbl="parChTrans1D3" presStyleIdx="0" presStyleCnt="2"/>
      <dgm:spPr/>
    </dgm:pt>
    <dgm:pt modelId="{A803F6E4-3F65-4A45-A036-A0B242EB044B}" type="pres">
      <dgm:prSet presAssocID="{22B59C5A-86E5-4371-87E4-9DA244D06132}" presName="connTx" presStyleLbl="parChTrans1D3" presStyleIdx="0" presStyleCnt="2"/>
      <dgm:spPr/>
    </dgm:pt>
    <dgm:pt modelId="{570C3D2E-461D-4417-A6E2-BF3699B43F36}" type="pres">
      <dgm:prSet presAssocID="{FCFA1AD2-C669-4EC7-82BE-FE571E0808ED}" presName="root2" presStyleCnt="0"/>
      <dgm:spPr/>
    </dgm:pt>
    <dgm:pt modelId="{6A47A30C-6E94-4C2C-BBFC-67C2ECBECAB2}" type="pres">
      <dgm:prSet presAssocID="{FCFA1AD2-C669-4EC7-82BE-FE571E0808ED}" presName="LevelTwoTextNode" presStyleLbl="node3" presStyleIdx="0" presStyleCnt="2" custScaleX="88258" custScaleY="152647">
        <dgm:presLayoutVars>
          <dgm:chPref val="3"/>
        </dgm:presLayoutVars>
      </dgm:prSet>
      <dgm:spPr/>
    </dgm:pt>
    <dgm:pt modelId="{92101501-7D7B-45B0-B48D-EB2E886C71C5}" type="pres">
      <dgm:prSet presAssocID="{FCFA1AD2-C669-4EC7-82BE-FE571E0808ED}" presName="level3hierChild" presStyleCnt="0"/>
      <dgm:spPr/>
    </dgm:pt>
    <dgm:pt modelId="{9B76C272-0FA3-4095-A3A7-E9B63F6B92C3}" type="pres">
      <dgm:prSet presAssocID="{32D5B4A0-1BA3-4165-AE11-7999B22D88C6}" presName="conn2-1" presStyleLbl="parChTrans1D4" presStyleIdx="0" presStyleCnt="16"/>
      <dgm:spPr/>
    </dgm:pt>
    <dgm:pt modelId="{A291D221-9FC8-45E9-A3BA-346A00590793}" type="pres">
      <dgm:prSet presAssocID="{32D5B4A0-1BA3-4165-AE11-7999B22D88C6}" presName="connTx" presStyleLbl="parChTrans1D4" presStyleIdx="0" presStyleCnt="16"/>
      <dgm:spPr/>
    </dgm:pt>
    <dgm:pt modelId="{48DCEC53-CD52-4D44-BE5F-9850140329FC}" type="pres">
      <dgm:prSet presAssocID="{EE2C1001-2297-48B3-9DD9-206112B26B14}" presName="root2" presStyleCnt="0"/>
      <dgm:spPr/>
    </dgm:pt>
    <dgm:pt modelId="{1D94EEEF-CCB1-4E18-AD20-F58244EDA7F1}" type="pres">
      <dgm:prSet presAssocID="{EE2C1001-2297-48B3-9DD9-206112B26B14}" presName="LevelTwoTextNode" presStyleLbl="node4" presStyleIdx="0" presStyleCnt="16" custScaleX="32854">
        <dgm:presLayoutVars>
          <dgm:chPref val="3"/>
        </dgm:presLayoutVars>
      </dgm:prSet>
      <dgm:spPr/>
    </dgm:pt>
    <dgm:pt modelId="{5CB00411-E43C-4D92-9781-B86CDB746D8F}" type="pres">
      <dgm:prSet presAssocID="{EE2C1001-2297-48B3-9DD9-206112B26B14}" presName="level3hierChild" presStyleCnt="0"/>
      <dgm:spPr/>
    </dgm:pt>
    <dgm:pt modelId="{3886476E-F6B6-4FF7-991E-3E65BC20BEAA}" type="pres">
      <dgm:prSet presAssocID="{D0AF1BDD-A47F-4F08-840C-BC27738539D0}" presName="conn2-1" presStyleLbl="parChTrans1D4" presStyleIdx="1" presStyleCnt="16"/>
      <dgm:spPr/>
    </dgm:pt>
    <dgm:pt modelId="{44059A28-F402-4964-B29A-7302B8612448}" type="pres">
      <dgm:prSet presAssocID="{D0AF1BDD-A47F-4F08-840C-BC27738539D0}" presName="connTx" presStyleLbl="parChTrans1D4" presStyleIdx="1" presStyleCnt="16"/>
      <dgm:spPr/>
    </dgm:pt>
    <dgm:pt modelId="{8C2421E1-55BB-446F-BB46-303834AF538F}" type="pres">
      <dgm:prSet presAssocID="{360A2065-618F-4969-A896-0AAB48EBD515}" presName="root2" presStyleCnt="0"/>
      <dgm:spPr/>
    </dgm:pt>
    <dgm:pt modelId="{9178374F-49A6-44C2-A5B0-F0CA63CE09DB}" type="pres">
      <dgm:prSet presAssocID="{360A2065-618F-4969-A896-0AAB48EBD515}" presName="LevelTwoTextNode" presStyleLbl="node4" presStyleIdx="1" presStyleCnt="16">
        <dgm:presLayoutVars>
          <dgm:chPref val="3"/>
        </dgm:presLayoutVars>
      </dgm:prSet>
      <dgm:spPr/>
    </dgm:pt>
    <dgm:pt modelId="{81A18370-7BB1-4A67-AB1F-C17DA64DAFDD}" type="pres">
      <dgm:prSet presAssocID="{360A2065-618F-4969-A896-0AAB48EBD515}" presName="level3hierChild" presStyleCnt="0"/>
      <dgm:spPr/>
    </dgm:pt>
    <dgm:pt modelId="{45DD9D69-4E74-496A-9C41-86179FEA24AC}" type="pres">
      <dgm:prSet presAssocID="{30E97045-8A8D-4707-96E3-F83021C0CF6C}" presName="conn2-1" presStyleLbl="parChTrans1D4" presStyleIdx="2" presStyleCnt="16"/>
      <dgm:spPr/>
    </dgm:pt>
    <dgm:pt modelId="{2911AD34-2A5F-4EEF-A5EA-888ACC5D2709}" type="pres">
      <dgm:prSet presAssocID="{30E97045-8A8D-4707-96E3-F83021C0CF6C}" presName="connTx" presStyleLbl="parChTrans1D4" presStyleIdx="2" presStyleCnt="16"/>
      <dgm:spPr/>
    </dgm:pt>
    <dgm:pt modelId="{8B305429-E4B4-4392-B62E-3F6328199F73}" type="pres">
      <dgm:prSet presAssocID="{3C43FB47-7E74-4EE3-B4F2-3FCF590F83E9}" presName="root2" presStyleCnt="0"/>
      <dgm:spPr/>
    </dgm:pt>
    <dgm:pt modelId="{0CFDCC51-1D92-43A0-AEBB-EE186FB6FE4F}" type="pres">
      <dgm:prSet presAssocID="{3C43FB47-7E74-4EE3-B4F2-3FCF590F83E9}" presName="LevelTwoTextNode" presStyleLbl="node4" presStyleIdx="2" presStyleCnt="16" custScaleX="306321">
        <dgm:presLayoutVars>
          <dgm:chPref val="3"/>
        </dgm:presLayoutVars>
      </dgm:prSet>
      <dgm:spPr/>
    </dgm:pt>
    <dgm:pt modelId="{FB0C1AB1-28AF-44DC-BF37-F02DF9A994BA}" type="pres">
      <dgm:prSet presAssocID="{3C43FB47-7E74-4EE3-B4F2-3FCF590F83E9}" presName="level3hierChild" presStyleCnt="0"/>
      <dgm:spPr/>
    </dgm:pt>
    <dgm:pt modelId="{F3013971-2D78-4411-B362-2AD79574F217}" type="pres">
      <dgm:prSet presAssocID="{35997950-E72C-45F3-A374-AB5BB2614759}" presName="conn2-1" presStyleLbl="parChTrans1D4" presStyleIdx="3" presStyleCnt="16"/>
      <dgm:spPr/>
    </dgm:pt>
    <dgm:pt modelId="{D748F119-8D8F-4601-8B4C-5256A48DAD38}" type="pres">
      <dgm:prSet presAssocID="{35997950-E72C-45F3-A374-AB5BB2614759}" presName="connTx" presStyleLbl="parChTrans1D4" presStyleIdx="3" presStyleCnt="16"/>
      <dgm:spPr/>
    </dgm:pt>
    <dgm:pt modelId="{7E08D857-68BD-4AF0-97CE-4F0F98BD40CC}" type="pres">
      <dgm:prSet presAssocID="{B7D092EA-A17E-499F-86C8-AC39C276580B}" presName="root2" presStyleCnt="0"/>
      <dgm:spPr/>
    </dgm:pt>
    <dgm:pt modelId="{8757260C-ED41-4B6F-91E1-10E0EF165502}" type="pres">
      <dgm:prSet presAssocID="{B7D092EA-A17E-499F-86C8-AC39C276580B}" presName="LevelTwoTextNode" presStyleLbl="node4" presStyleIdx="3" presStyleCnt="16" custScaleX="306321">
        <dgm:presLayoutVars>
          <dgm:chPref val="3"/>
        </dgm:presLayoutVars>
      </dgm:prSet>
      <dgm:spPr/>
    </dgm:pt>
    <dgm:pt modelId="{E8E5C68F-08EA-4D72-8410-8D44E6C1B82C}" type="pres">
      <dgm:prSet presAssocID="{B7D092EA-A17E-499F-86C8-AC39C276580B}" presName="level3hierChild" presStyleCnt="0"/>
      <dgm:spPr/>
    </dgm:pt>
    <dgm:pt modelId="{D705D5ED-64BF-400F-8ED0-D7F0C4A41930}" type="pres">
      <dgm:prSet presAssocID="{E107C9A2-342E-42EA-B2C3-47CCE37CF9E2}" presName="conn2-1" presStyleLbl="parChTrans1D4" presStyleIdx="4" presStyleCnt="16"/>
      <dgm:spPr/>
    </dgm:pt>
    <dgm:pt modelId="{5A4DA1FD-7F03-4E11-96A3-8FD3375406F5}" type="pres">
      <dgm:prSet presAssocID="{E107C9A2-342E-42EA-B2C3-47CCE37CF9E2}" presName="connTx" presStyleLbl="parChTrans1D4" presStyleIdx="4" presStyleCnt="16"/>
      <dgm:spPr/>
    </dgm:pt>
    <dgm:pt modelId="{C12FB061-DA17-4BC8-9640-7129A8A6FD32}" type="pres">
      <dgm:prSet presAssocID="{D0BF12D6-CA46-4F15-B0C1-4ADA3A029F71}" presName="root2" presStyleCnt="0"/>
      <dgm:spPr/>
    </dgm:pt>
    <dgm:pt modelId="{88350BEE-F3B1-4946-BCFB-68A38C1B69DC}" type="pres">
      <dgm:prSet presAssocID="{D0BF12D6-CA46-4F15-B0C1-4ADA3A029F71}" presName="LevelTwoTextNode" presStyleLbl="node4" presStyleIdx="4" presStyleCnt="16" custScaleX="32854">
        <dgm:presLayoutVars>
          <dgm:chPref val="3"/>
        </dgm:presLayoutVars>
      </dgm:prSet>
      <dgm:spPr/>
    </dgm:pt>
    <dgm:pt modelId="{E4D02086-366D-499A-89E7-25FB74046CF1}" type="pres">
      <dgm:prSet presAssocID="{D0BF12D6-CA46-4F15-B0C1-4ADA3A029F71}" presName="level3hierChild" presStyleCnt="0"/>
      <dgm:spPr/>
    </dgm:pt>
    <dgm:pt modelId="{D6DCC9E5-B82E-4A5B-8052-4C38BFE4E761}" type="pres">
      <dgm:prSet presAssocID="{54CBBB2A-2976-4961-86B3-242FD0A83231}" presName="conn2-1" presStyleLbl="parChTrans1D4" presStyleIdx="5" presStyleCnt="16"/>
      <dgm:spPr/>
    </dgm:pt>
    <dgm:pt modelId="{A35543B9-83B4-4B53-9119-74B8269A29CC}" type="pres">
      <dgm:prSet presAssocID="{54CBBB2A-2976-4961-86B3-242FD0A83231}" presName="connTx" presStyleLbl="parChTrans1D4" presStyleIdx="5" presStyleCnt="16"/>
      <dgm:spPr/>
    </dgm:pt>
    <dgm:pt modelId="{A9D6DA3B-6952-4491-9658-33D6C8021996}" type="pres">
      <dgm:prSet presAssocID="{F774F8C3-D2F1-4033-B41D-D230C2C9059C}" presName="root2" presStyleCnt="0"/>
      <dgm:spPr/>
    </dgm:pt>
    <dgm:pt modelId="{61FAA75A-E9AE-4DD0-8F77-D0786A338019}" type="pres">
      <dgm:prSet presAssocID="{F774F8C3-D2F1-4033-B41D-D230C2C9059C}" presName="LevelTwoTextNode" presStyleLbl="node4" presStyleIdx="5" presStyleCnt="16" custScaleX="4301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B9E37DB-8319-4BF0-AD42-5B08E554926C}" type="pres">
      <dgm:prSet presAssocID="{F774F8C3-D2F1-4033-B41D-D230C2C9059C}" presName="level3hierChild" presStyleCnt="0"/>
      <dgm:spPr/>
    </dgm:pt>
    <dgm:pt modelId="{EF543E5E-A1E7-4EA1-A83C-FCD881BB28A4}" type="pres">
      <dgm:prSet presAssocID="{6DD6B477-5846-468F-804B-239390BA8A36}" presName="conn2-1" presStyleLbl="parChTrans1D2" presStyleIdx="1" presStyleCnt="2"/>
      <dgm:spPr/>
    </dgm:pt>
    <dgm:pt modelId="{8DAF9565-23BB-48C2-AC34-2D58855EEC3A}" type="pres">
      <dgm:prSet presAssocID="{6DD6B477-5846-468F-804B-239390BA8A36}" presName="connTx" presStyleLbl="parChTrans1D2" presStyleIdx="1" presStyleCnt="2"/>
      <dgm:spPr/>
    </dgm:pt>
    <dgm:pt modelId="{40ED5DAA-CAD5-4F24-9C62-9F39BA98C1AB}" type="pres">
      <dgm:prSet presAssocID="{1489D669-1873-428C-B099-0BE12900CFD4}" presName="root2" presStyleCnt="0"/>
      <dgm:spPr/>
    </dgm:pt>
    <dgm:pt modelId="{035169C3-03CB-419A-993B-87297B542535}" type="pres">
      <dgm:prSet presAssocID="{1489D669-1873-428C-B099-0BE12900CFD4}" presName="LevelTwoTextNode" presStyleLbl="node2" presStyleIdx="1" presStyleCnt="2" custScaleX="32854">
        <dgm:presLayoutVars>
          <dgm:chPref val="3"/>
        </dgm:presLayoutVars>
      </dgm:prSet>
      <dgm:spPr/>
    </dgm:pt>
    <dgm:pt modelId="{65BA4151-4B6E-4B1F-9DCA-F7A20A44B0C0}" type="pres">
      <dgm:prSet presAssocID="{1489D669-1873-428C-B099-0BE12900CFD4}" presName="level3hierChild" presStyleCnt="0"/>
      <dgm:spPr/>
    </dgm:pt>
    <dgm:pt modelId="{CD786288-AFA0-47FF-B47A-E660EF53D5E9}" type="pres">
      <dgm:prSet presAssocID="{66EEC399-7BEF-4323-B311-F3D5DB1F54EF}" presName="conn2-1" presStyleLbl="parChTrans1D3" presStyleIdx="1" presStyleCnt="2"/>
      <dgm:spPr/>
    </dgm:pt>
    <dgm:pt modelId="{674772E3-8119-4528-B9F4-D1E9031150A4}" type="pres">
      <dgm:prSet presAssocID="{66EEC399-7BEF-4323-B311-F3D5DB1F54EF}" presName="connTx" presStyleLbl="parChTrans1D3" presStyleIdx="1" presStyleCnt="2"/>
      <dgm:spPr/>
    </dgm:pt>
    <dgm:pt modelId="{5429937C-2F6D-4D47-8FDB-145A8B07A09E}" type="pres">
      <dgm:prSet presAssocID="{7E47A563-C544-4E47-88A4-D0C964B92F92}" presName="root2" presStyleCnt="0"/>
      <dgm:spPr/>
    </dgm:pt>
    <dgm:pt modelId="{0569846C-E3DF-4329-B35C-3720F6CA64DA}" type="pres">
      <dgm:prSet presAssocID="{7E47A563-C544-4E47-88A4-D0C964B92F92}" presName="LevelTwoTextNode" presStyleLbl="node3" presStyleIdx="1" presStyleCnt="2" custScaleX="80165" custScaleY="384684">
        <dgm:presLayoutVars>
          <dgm:chPref val="3"/>
        </dgm:presLayoutVars>
      </dgm:prSet>
      <dgm:spPr/>
    </dgm:pt>
    <dgm:pt modelId="{5FC1332E-3327-46D2-A5C3-EEB752279669}" type="pres">
      <dgm:prSet presAssocID="{7E47A563-C544-4E47-88A4-D0C964B92F92}" presName="level3hierChild" presStyleCnt="0"/>
      <dgm:spPr/>
    </dgm:pt>
    <dgm:pt modelId="{B4D08628-DA0F-43B0-800E-8C90182C3914}" type="pres">
      <dgm:prSet presAssocID="{CA88E8A3-A624-471E-A3E0-4A8B0559F36E}" presName="conn2-1" presStyleLbl="parChTrans1D4" presStyleIdx="6" presStyleCnt="16"/>
      <dgm:spPr/>
    </dgm:pt>
    <dgm:pt modelId="{FDBEBE49-7217-4EF2-9E64-4ADECE08B7E4}" type="pres">
      <dgm:prSet presAssocID="{CA88E8A3-A624-471E-A3E0-4A8B0559F36E}" presName="connTx" presStyleLbl="parChTrans1D4" presStyleIdx="6" presStyleCnt="16"/>
      <dgm:spPr/>
    </dgm:pt>
    <dgm:pt modelId="{08D30E5C-C514-40AF-AE94-19C2D7B75146}" type="pres">
      <dgm:prSet presAssocID="{68BD7870-703F-4580-AAB2-ADDD40C95F65}" presName="root2" presStyleCnt="0"/>
      <dgm:spPr/>
    </dgm:pt>
    <dgm:pt modelId="{19139554-22DF-460A-BFDA-70293E67308D}" type="pres">
      <dgm:prSet presAssocID="{68BD7870-703F-4580-AAB2-ADDD40C95F65}" presName="LevelTwoTextNode" presStyleLbl="node4" presStyleIdx="6" presStyleCnt="16" custScaleX="62816">
        <dgm:presLayoutVars>
          <dgm:chPref val="3"/>
        </dgm:presLayoutVars>
      </dgm:prSet>
      <dgm:spPr/>
    </dgm:pt>
    <dgm:pt modelId="{0731D2A7-C32F-4C84-9D2C-EBE2BE632993}" type="pres">
      <dgm:prSet presAssocID="{68BD7870-703F-4580-AAB2-ADDD40C95F65}" presName="level3hierChild" presStyleCnt="0"/>
      <dgm:spPr/>
    </dgm:pt>
    <dgm:pt modelId="{5AB25CAD-269B-4D42-B4E4-7068710ECC37}" type="pres">
      <dgm:prSet presAssocID="{4D8F6221-C25E-49D6-87A1-FA3D1E2E71FC}" presName="conn2-1" presStyleLbl="parChTrans1D4" presStyleIdx="7" presStyleCnt="16"/>
      <dgm:spPr/>
    </dgm:pt>
    <dgm:pt modelId="{C2B6F682-68C0-4EB8-802D-5907B3822FE4}" type="pres">
      <dgm:prSet presAssocID="{4D8F6221-C25E-49D6-87A1-FA3D1E2E71FC}" presName="connTx" presStyleLbl="parChTrans1D4" presStyleIdx="7" presStyleCnt="16"/>
      <dgm:spPr/>
    </dgm:pt>
    <dgm:pt modelId="{8D340259-66B8-4AF7-A28E-7A349847431E}" type="pres">
      <dgm:prSet presAssocID="{1CDCBBE9-597B-44E5-ACD0-738F3E3DE5B7}" presName="root2" presStyleCnt="0"/>
      <dgm:spPr/>
    </dgm:pt>
    <dgm:pt modelId="{E697E29E-0356-4768-8EB1-AAB2A7D2570E}" type="pres">
      <dgm:prSet presAssocID="{1CDCBBE9-597B-44E5-ACD0-738F3E3DE5B7}" presName="LevelTwoTextNode" presStyleLbl="node4" presStyleIdx="7" presStyleCnt="16" custScaleX="205419">
        <dgm:presLayoutVars>
          <dgm:chPref val="3"/>
        </dgm:presLayoutVars>
      </dgm:prSet>
      <dgm:spPr/>
    </dgm:pt>
    <dgm:pt modelId="{23ADDE5D-69C9-4B63-9939-146AD30F5F2A}" type="pres">
      <dgm:prSet presAssocID="{1CDCBBE9-597B-44E5-ACD0-738F3E3DE5B7}" presName="level3hierChild" presStyleCnt="0"/>
      <dgm:spPr/>
    </dgm:pt>
    <dgm:pt modelId="{BE97E1D4-88DC-455A-9194-B4202387614D}" type="pres">
      <dgm:prSet presAssocID="{86170957-9C7C-400B-9CAA-58BAE06B901F}" presName="conn2-1" presStyleLbl="parChTrans1D4" presStyleIdx="8" presStyleCnt="16"/>
      <dgm:spPr/>
    </dgm:pt>
    <dgm:pt modelId="{876B5F25-72AF-43DB-AF45-2784C7415C24}" type="pres">
      <dgm:prSet presAssocID="{86170957-9C7C-400B-9CAA-58BAE06B901F}" presName="connTx" presStyleLbl="parChTrans1D4" presStyleIdx="8" presStyleCnt="16"/>
      <dgm:spPr/>
    </dgm:pt>
    <dgm:pt modelId="{9346B213-D74F-4C5D-BAE2-2AF3A27AF2A4}" type="pres">
      <dgm:prSet presAssocID="{3FD741B5-C0CF-4542-B086-A46396E41C5B}" presName="root2" presStyleCnt="0"/>
      <dgm:spPr/>
    </dgm:pt>
    <dgm:pt modelId="{A5CE090C-0198-44CD-AB0F-EE86E51F7B30}" type="pres">
      <dgm:prSet presAssocID="{3FD741B5-C0CF-4542-B086-A46396E41C5B}" presName="LevelTwoTextNode" presStyleLbl="node4" presStyleIdx="8" presStyleCnt="16" custScaleX="166915">
        <dgm:presLayoutVars>
          <dgm:chPref val="3"/>
        </dgm:presLayoutVars>
      </dgm:prSet>
      <dgm:spPr/>
    </dgm:pt>
    <dgm:pt modelId="{4B2D79CC-C414-47CB-9DA7-E1878D052DA5}" type="pres">
      <dgm:prSet presAssocID="{3FD741B5-C0CF-4542-B086-A46396E41C5B}" presName="level3hierChild" presStyleCnt="0"/>
      <dgm:spPr/>
    </dgm:pt>
    <dgm:pt modelId="{9AF447C5-4628-4A85-9274-F22AFBEE4B95}" type="pres">
      <dgm:prSet presAssocID="{EA9A5BBF-3D0B-496B-AFC6-594EBE09B4D4}" presName="conn2-1" presStyleLbl="parChTrans1D4" presStyleIdx="9" presStyleCnt="16"/>
      <dgm:spPr/>
    </dgm:pt>
    <dgm:pt modelId="{4F759A95-1667-44F2-BDF9-5A549B5F5DC0}" type="pres">
      <dgm:prSet presAssocID="{EA9A5BBF-3D0B-496B-AFC6-594EBE09B4D4}" presName="connTx" presStyleLbl="parChTrans1D4" presStyleIdx="9" presStyleCnt="16"/>
      <dgm:spPr/>
    </dgm:pt>
    <dgm:pt modelId="{E1FB3C3D-F5CF-46E7-9A2D-1A8A4E187925}" type="pres">
      <dgm:prSet presAssocID="{3967A4EB-1087-4336-9A7B-3912BDD0BB57}" presName="root2" presStyleCnt="0"/>
      <dgm:spPr/>
    </dgm:pt>
    <dgm:pt modelId="{D5AA9D0A-3811-4F45-9FFC-6CBEA73C273C}" type="pres">
      <dgm:prSet presAssocID="{3967A4EB-1087-4336-9A7B-3912BDD0BB57}" presName="LevelTwoTextNode" presStyleLbl="node4" presStyleIdx="9" presStyleCnt="16" custScaleX="46771" custScaleY="359314">
        <dgm:presLayoutVars>
          <dgm:chPref val="3"/>
        </dgm:presLayoutVars>
      </dgm:prSet>
      <dgm:spPr/>
    </dgm:pt>
    <dgm:pt modelId="{7FD55E35-23C9-4B28-A9CD-5FC12D970214}" type="pres">
      <dgm:prSet presAssocID="{3967A4EB-1087-4336-9A7B-3912BDD0BB57}" presName="level3hierChild" presStyleCnt="0"/>
      <dgm:spPr/>
    </dgm:pt>
    <dgm:pt modelId="{5ADACCA1-3EF8-4EBF-8F14-3BE57C06CCD5}" type="pres">
      <dgm:prSet presAssocID="{35C96C57-7FD2-48D4-B92E-9116E2EC0BAA}" presName="conn2-1" presStyleLbl="parChTrans1D4" presStyleIdx="10" presStyleCnt="16"/>
      <dgm:spPr/>
    </dgm:pt>
    <dgm:pt modelId="{D4F44388-1BCC-46B9-B714-397BFD849F78}" type="pres">
      <dgm:prSet presAssocID="{35C96C57-7FD2-48D4-B92E-9116E2EC0BAA}" presName="connTx" presStyleLbl="parChTrans1D4" presStyleIdx="10" presStyleCnt="16"/>
      <dgm:spPr/>
    </dgm:pt>
    <dgm:pt modelId="{25189410-A5EB-416C-B0C0-7E2A14D4BBBF}" type="pres">
      <dgm:prSet presAssocID="{E4B60849-F80E-4597-A021-A847F45758D4}" presName="root2" presStyleCnt="0"/>
      <dgm:spPr/>
    </dgm:pt>
    <dgm:pt modelId="{3B1DB918-3B6B-4205-B90C-073F1924D643}" type="pres">
      <dgm:prSet presAssocID="{E4B60849-F80E-4597-A021-A847F45758D4}" presName="LevelTwoTextNode" presStyleLbl="node4" presStyleIdx="10" presStyleCnt="16" custScaleX="32854">
        <dgm:presLayoutVars>
          <dgm:chPref val="3"/>
        </dgm:presLayoutVars>
      </dgm:prSet>
      <dgm:spPr/>
    </dgm:pt>
    <dgm:pt modelId="{073D22F9-0A24-4A74-A41E-D07C2DB5F7E9}" type="pres">
      <dgm:prSet presAssocID="{E4B60849-F80E-4597-A021-A847F45758D4}" presName="level3hierChild" presStyleCnt="0"/>
      <dgm:spPr/>
    </dgm:pt>
    <dgm:pt modelId="{F5917DEA-F37C-483D-A5A4-9ECB2BEADDB0}" type="pres">
      <dgm:prSet presAssocID="{7919DA6A-D11A-4D17-835D-E7A00DB25C23}" presName="conn2-1" presStyleLbl="parChTrans1D4" presStyleIdx="11" presStyleCnt="16"/>
      <dgm:spPr/>
    </dgm:pt>
    <dgm:pt modelId="{9BA6448A-AA42-4AA0-847B-38DC6E9170FF}" type="pres">
      <dgm:prSet presAssocID="{7919DA6A-D11A-4D17-835D-E7A00DB25C23}" presName="connTx" presStyleLbl="parChTrans1D4" presStyleIdx="11" presStyleCnt="16"/>
      <dgm:spPr/>
    </dgm:pt>
    <dgm:pt modelId="{54F7FA2C-3158-495B-9531-7F30D6903BE7}" type="pres">
      <dgm:prSet presAssocID="{7D24BC03-D773-44F1-AE42-E76525F02799}" presName="root2" presStyleCnt="0"/>
      <dgm:spPr/>
    </dgm:pt>
    <dgm:pt modelId="{08406188-5EB2-4ACB-ADE6-58E2D7BAED44}" type="pres">
      <dgm:prSet presAssocID="{7D24BC03-D773-44F1-AE42-E76525F02799}" presName="LevelTwoTextNode" presStyleLbl="node4" presStyleIdx="11" presStyleCnt="16" custScaleX="120650" custScaleY="235332">
        <dgm:presLayoutVars>
          <dgm:chPref val="3"/>
        </dgm:presLayoutVars>
      </dgm:prSet>
      <dgm:spPr/>
    </dgm:pt>
    <dgm:pt modelId="{E7D9F830-60DB-4F78-BF1B-A2448796A858}" type="pres">
      <dgm:prSet presAssocID="{7D24BC03-D773-44F1-AE42-E76525F02799}" presName="level3hierChild" presStyleCnt="0"/>
      <dgm:spPr/>
    </dgm:pt>
    <dgm:pt modelId="{8ADC027B-695A-42FD-BED3-21C0971A83B2}" type="pres">
      <dgm:prSet presAssocID="{56A77A18-3780-4990-BD74-F5D4B142639C}" presName="conn2-1" presStyleLbl="parChTrans1D4" presStyleIdx="12" presStyleCnt="16"/>
      <dgm:spPr/>
    </dgm:pt>
    <dgm:pt modelId="{DECDFC7D-85CB-40C0-A501-900D302A595D}" type="pres">
      <dgm:prSet presAssocID="{56A77A18-3780-4990-BD74-F5D4B142639C}" presName="connTx" presStyleLbl="parChTrans1D4" presStyleIdx="12" presStyleCnt="16"/>
      <dgm:spPr/>
    </dgm:pt>
    <dgm:pt modelId="{01B29264-0D95-41B0-8C8F-DFA5FDAD035B}" type="pres">
      <dgm:prSet presAssocID="{4146304A-BFBD-40EE-9840-60F3A363CBAE}" presName="root2" presStyleCnt="0"/>
      <dgm:spPr/>
    </dgm:pt>
    <dgm:pt modelId="{504AAA3D-D600-45D2-B2F8-87DC1222624F}" type="pres">
      <dgm:prSet presAssocID="{4146304A-BFBD-40EE-9840-60F3A363CBAE}" presName="LevelTwoTextNode" presStyleLbl="node4" presStyleIdx="12" presStyleCnt="16" custScaleY="246214">
        <dgm:presLayoutVars>
          <dgm:chPref val="3"/>
        </dgm:presLayoutVars>
      </dgm:prSet>
      <dgm:spPr/>
    </dgm:pt>
    <dgm:pt modelId="{945CBB28-1CB5-4CA2-ADEC-473D2BB92B0B}" type="pres">
      <dgm:prSet presAssocID="{4146304A-BFBD-40EE-9840-60F3A363CBAE}" presName="level3hierChild" presStyleCnt="0"/>
      <dgm:spPr/>
    </dgm:pt>
    <dgm:pt modelId="{24E7051C-1869-4641-9293-04B322F7B870}" type="pres">
      <dgm:prSet presAssocID="{6B6FBB5E-D975-4A7B-973C-FE199B47055E}" presName="conn2-1" presStyleLbl="parChTrans1D4" presStyleIdx="13" presStyleCnt="16"/>
      <dgm:spPr/>
    </dgm:pt>
    <dgm:pt modelId="{CD192434-731C-4507-947B-CEA4EBEB5655}" type="pres">
      <dgm:prSet presAssocID="{6B6FBB5E-D975-4A7B-973C-FE199B47055E}" presName="connTx" presStyleLbl="parChTrans1D4" presStyleIdx="13" presStyleCnt="16"/>
      <dgm:spPr/>
    </dgm:pt>
    <dgm:pt modelId="{92213879-0993-4E36-9A1C-261579C282B9}" type="pres">
      <dgm:prSet presAssocID="{248C0CDE-C1FD-4CD2-A142-0A1B4B52D6A9}" presName="root2" presStyleCnt="0"/>
      <dgm:spPr/>
    </dgm:pt>
    <dgm:pt modelId="{CE8CE287-88A2-4D5B-89C7-173021BB7524}" type="pres">
      <dgm:prSet presAssocID="{248C0CDE-C1FD-4CD2-A142-0A1B4B52D6A9}" presName="LevelTwoTextNode" presStyleLbl="node4" presStyleIdx="13" presStyleCnt="16" custScaleX="32854">
        <dgm:presLayoutVars>
          <dgm:chPref val="3"/>
        </dgm:presLayoutVars>
      </dgm:prSet>
      <dgm:spPr/>
    </dgm:pt>
    <dgm:pt modelId="{C64AEC31-E5E7-4492-808A-58F9FF557773}" type="pres">
      <dgm:prSet presAssocID="{248C0CDE-C1FD-4CD2-A142-0A1B4B52D6A9}" presName="level3hierChild" presStyleCnt="0"/>
      <dgm:spPr/>
    </dgm:pt>
    <dgm:pt modelId="{C794C50A-6E04-45B5-9CF2-6E97FA5012CE}" type="pres">
      <dgm:prSet presAssocID="{A4113675-C5B5-49DA-A7E8-F03D21B7B50C}" presName="conn2-1" presStyleLbl="parChTrans1D4" presStyleIdx="14" presStyleCnt="16"/>
      <dgm:spPr/>
    </dgm:pt>
    <dgm:pt modelId="{F76FEF45-4F0E-48FD-B86A-1CB952936502}" type="pres">
      <dgm:prSet presAssocID="{A4113675-C5B5-49DA-A7E8-F03D21B7B50C}" presName="connTx" presStyleLbl="parChTrans1D4" presStyleIdx="14" presStyleCnt="16"/>
      <dgm:spPr/>
    </dgm:pt>
    <dgm:pt modelId="{487CA391-4079-415B-B8EF-2140786D69BB}" type="pres">
      <dgm:prSet presAssocID="{2B70BE7A-61E8-4F27-8D97-8AC115253D2C}" presName="root2" presStyleCnt="0"/>
      <dgm:spPr/>
    </dgm:pt>
    <dgm:pt modelId="{E9F4649B-A9F3-432F-A470-2013612FB744}" type="pres">
      <dgm:prSet presAssocID="{2B70BE7A-61E8-4F27-8D97-8AC115253D2C}" presName="LevelTwoTextNode" presStyleLbl="node4" presStyleIdx="14" presStyleCnt="16" custScaleX="173934" custScaleY="391405">
        <dgm:presLayoutVars>
          <dgm:chPref val="3"/>
        </dgm:presLayoutVars>
      </dgm:prSet>
      <dgm:spPr/>
    </dgm:pt>
    <dgm:pt modelId="{F58F8F5E-67B8-404B-9197-2C1721A5FE69}" type="pres">
      <dgm:prSet presAssocID="{2B70BE7A-61E8-4F27-8D97-8AC115253D2C}" presName="level3hierChild" presStyleCnt="0"/>
      <dgm:spPr/>
    </dgm:pt>
    <dgm:pt modelId="{CCF59A14-AF5A-4688-9803-8BC038519297}" type="pres">
      <dgm:prSet presAssocID="{F8DE9843-B825-433E-B143-8049BB8ECD38}" presName="conn2-1" presStyleLbl="parChTrans1D4" presStyleIdx="15" presStyleCnt="16"/>
      <dgm:spPr/>
    </dgm:pt>
    <dgm:pt modelId="{FC4570A3-09F4-49FB-A264-35EB6E8B5DC4}" type="pres">
      <dgm:prSet presAssocID="{F8DE9843-B825-433E-B143-8049BB8ECD38}" presName="connTx" presStyleLbl="parChTrans1D4" presStyleIdx="15" presStyleCnt="16"/>
      <dgm:spPr/>
    </dgm:pt>
    <dgm:pt modelId="{9EAA9E7E-0CA4-4628-9351-E3DA0B31B818}" type="pres">
      <dgm:prSet presAssocID="{0C96B676-E867-4082-BDF1-0C3EE86FB9F5}" presName="root2" presStyleCnt="0"/>
      <dgm:spPr/>
    </dgm:pt>
    <dgm:pt modelId="{38194FFE-701F-4672-A3B5-4AFAF3B2BA33}" type="pres">
      <dgm:prSet presAssocID="{0C96B676-E867-4082-BDF1-0C3EE86FB9F5}" presName="LevelTwoTextNode" presStyleLbl="node4" presStyleIdx="15" presStyleCnt="16" custScaleY="426068">
        <dgm:presLayoutVars>
          <dgm:chPref val="3"/>
        </dgm:presLayoutVars>
      </dgm:prSet>
      <dgm:spPr/>
    </dgm:pt>
    <dgm:pt modelId="{CE1057B6-E4ED-4F27-B778-D6EC2C767CB0}" type="pres">
      <dgm:prSet presAssocID="{0C96B676-E867-4082-BDF1-0C3EE86FB9F5}" presName="level3hierChild" presStyleCnt="0"/>
      <dgm:spPr/>
    </dgm:pt>
  </dgm:ptLst>
  <dgm:cxnLst>
    <dgm:cxn modelId="{3CAF88CB-1E45-48A6-9FCC-09C2C58A2541}" type="presOf" srcId="{7919DA6A-D11A-4D17-835D-E7A00DB25C23}" destId="{F5917DEA-F37C-483D-A5A4-9ECB2BEADDB0}" srcOrd="0" destOrd="0" presId="urn:microsoft.com/office/officeart/2005/8/layout/hierarchy2"/>
    <dgm:cxn modelId="{3172E2A2-7FD2-40C9-B7F3-99693417E4CA}" type="presOf" srcId="{CA88E8A3-A624-471E-A3E0-4A8B0559F36E}" destId="{FDBEBE49-7217-4EF2-9E64-4ADECE08B7E4}" srcOrd="1" destOrd="0" presId="urn:microsoft.com/office/officeart/2005/8/layout/hierarchy2"/>
    <dgm:cxn modelId="{024FAC62-4D63-4F14-95F8-8C5F77F2A2CE}" srcId="{68BD7870-703F-4580-AAB2-ADDD40C95F65}" destId="{1CDCBBE9-597B-44E5-ACD0-738F3E3DE5B7}" srcOrd="0" destOrd="0" parTransId="{4D8F6221-C25E-49D6-87A1-FA3D1E2E71FC}" sibTransId="{D637AD84-AE76-465B-B55A-01CD546E9B17}"/>
    <dgm:cxn modelId="{D5222ADE-2AC3-4768-BA5F-4F0CA13E0CA9}" type="presOf" srcId="{4D8F6221-C25E-49D6-87A1-FA3D1E2E71FC}" destId="{5AB25CAD-269B-4D42-B4E4-7068710ECC37}" srcOrd="0" destOrd="0" presId="urn:microsoft.com/office/officeart/2005/8/layout/hierarchy2"/>
    <dgm:cxn modelId="{3244BAD8-42BA-465A-9B6F-AFB749614B22}" type="presOf" srcId="{B7D092EA-A17E-499F-86C8-AC39C276580B}" destId="{8757260C-ED41-4B6F-91E1-10E0EF165502}" srcOrd="0" destOrd="0" presId="urn:microsoft.com/office/officeart/2005/8/layout/hierarchy2"/>
    <dgm:cxn modelId="{8422E602-B586-4655-989B-1D0C7BEE8DE9}" type="presOf" srcId="{B7D2B91C-24BD-4B8D-95DA-660B7AB15604}" destId="{A47DCD76-9649-4834-BCB4-E94C415CC996}" srcOrd="0" destOrd="0" presId="urn:microsoft.com/office/officeart/2005/8/layout/hierarchy2"/>
    <dgm:cxn modelId="{718542B6-716C-4D3A-B90A-C02D7405348F}" type="presOf" srcId="{5579EE24-8E1A-4112-8749-19F0D584B54B}" destId="{711D3D27-0FE7-4A48-8ACC-76F5F9CFEBCC}" srcOrd="0" destOrd="0" presId="urn:microsoft.com/office/officeart/2005/8/layout/hierarchy2"/>
    <dgm:cxn modelId="{C1E76458-5362-4C52-9504-50D8FE0BF97B}" srcId="{1CDCBBE9-597B-44E5-ACD0-738F3E3DE5B7}" destId="{3FD741B5-C0CF-4542-B086-A46396E41C5B}" srcOrd="0" destOrd="0" parTransId="{86170957-9C7C-400B-9CAA-58BAE06B901F}" sibTransId="{1E09D413-9D2B-49E5-862D-49D6399F3899}"/>
    <dgm:cxn modelId="{DE3192EB-2B17-4A4F-B827-A6779D3C7B58}" type="presOf" srcId="{86170957-9C7C-400B-9CAA-58BAE06B901F}" destId="{BE97E1D4-88DC-455A-9194-B4202387614D}" srcOrd="0" destOrd="0" presId="urn:microsoft.com/office/officeart/2005/8/layout/hierarchy2"/>
    <dgm:cxn modelId="{A732B2F7-ABFF-4BF4-9E1A-8D06BBB00DB1}" type="presOf" srcId="{32D5B4A0-1BA3-4165-AE11-7999B22D88C6}" destId="{A291D221-9FC8-45E9-A3BA-346A00590793}" srcOrd="1" destOrd="0" presId="urn:microsoft.com/office/officeart/2005/8/layout/hierarchy2"/>
    <dgm:cxn modelId="{DFA2014C-80F4-4426-AF46-BA6FEB097A63}" srcId="{2B70BE7A-61E8-4F27-8D97-8AC115253D2C}" destId="{0C96B676-E867-4082-BDF1-0C3EE86FB9F5}" srcOrd="0" destOrd="0" parTransId="{F8DE9843-B825-433E-B143-8049BB8ECD38}" sibTransId="{0A496035-AACA-4AF2-83B3-3F01800A2148}"/>
    <dgm:cxn modelId="{51B52AD7-0E1F-4534-A80B-283C1B0A436D}" type="presOf" srcId="{5579EE24-8E1A-4112-8749-19F0D584B54B}" destId="{5C0F4CE5-6E43-4FCF-9BAE-AA28D074C69C}" srcOrd="1" destOrd="0" presId="urn:microsoft.com/office/officeart/2005/8/layout/hierarchy2"/>
    <dgm:cxn modelId="{CB658554-E839-412D-A609-82759B058127}" type="presOf" srcId="{F8DE9843-B825-433E-B143-8049BB8ECD38}" destId="{FC4570A3-09F4-49FB-A264-35EB6E8B5DC4}" srcOrd="1" destOrd="0" presId="urn:microsoft.com/office/officeart/2005/8/layout/hierarchy2"/>
    <dgm:cxn modelId="{6181FBA5-0A3A-4D9B-AF49-8AC713F9C2CF}" type="presOf" srcId="{A4113675-C5B5-49DA-A7E8-F03D21B7B50C}" destId="{F76FEF45-4F0E-48FD-B86A-1CB952936502}" srcOrd="1" destOrd="0" presId="urn:microsoft.com/office/officeart/2005/8/layout/hierarchy2"/>
    <dgm:cxn modelId="{7FEDA9CF-FEB9-41C1-BA56-0213D20A06B2}" type="presOf" srcId="{D0AF1BDD-A47F-4F08-840C-BC27738539D0}" destId="{3886476E-F6B6-4FF7-991E-3E65BC20BEAA}" srcOrd="0" destOrd="0" presId="urn:microsoft.com/office/officeart/2005/8/layout/hierarchy2"/>
    <dgm:cxn modelId="{1197210B-ED29-4853-99FF-C83F1DBC846D}" type="presOf" srcId="{3C43FB47-7E74-4EE3-B4F2-3FCF590F83E9}" destId="{0CFDCC51-1D92-43A0-AEBB-EE186FB6FE4F}" srcOrd="0" destOrd="0" presId="urn:microsoft.com/office/officeart/2005/8/layout/hierarchy2"/>
    <dgm:cxn modelId="{0F2B9D47-2AA5-4A99-AE5F-8F0D206E1E17}" type="presOf" srcId="{1489D669-1873-428C-B099-0BE12900CFD4}" destId="{035169C3-03CB-419A-993B-87297B542535}" srcOrd="0" destOrd="0" presId="urn:microsoft.com/office/officeart/2005/8/layout/hierarchy2"/>
    <dgm:cxn modelId="{C37A91D7-E47A-4F0A-AA10-6E6056432593}" type="presOf" srcId="{E107C9A2-342E-42EA-B2C3-47CCE37CF9E2}" destId="{5A4DA1FD-7F03-4E11-96A3-8FD3375406F5}" srcOrd="1" destOrd="0" presId="urn:microsoft.com/office/officeart/2005/8/layout/hierarchy2"/>
    <dgm:cxn modelId="{2FFE2673-89BB-48BA-92C3-ABA410243567}" srcId="{B7D2B91C-24BD-4B8D-95DA-660B7AB15604}" destId="{FCFA1AD2-C669-4EC7-82BE-FE571E0808ED}" srcOrd="0" destOrd="0" parTransId="{22B59C5A-86E5-4371-87E4-9DA244D06132}" sibTransId="{17D7B001-EE44-4839-8AC4-1ABD8E672544}"/>
    <dgm:cxn modelId="{4DD3202A-6A9B-4752-8714-2BCB4A9DF7EA}" srcId="{7D24BC03-D773-44F1-AE42-E76525F02799}" destId="{4146304A-BFBD-40EE-9840-60F3A363CBAE}" srcOrd="0" destOrd="0" parTransId="{56A77A18-3780-4990-BD74-F5D4B142639C}" sibTransId="{EE2CC7C5-F935-47F8-B80F-EA0BCA4B15B7}"/>
    <dgm:cxn modelId="{60E33825-2615-4AEB-A363-922BFDD4DBCC}" type="presOf" srcId="{EA9A5BBF-3D0B-496B-AFC6-594EBE09B4D4}" destId="{9AF447C5-4628-4A85-9274-F22AFBEE4B95}" srcOrd="0" destOrd="0" presId="urn:microsoft.com/office/officeart/2005/8/layout/hierarchy2"/>
    <dgm:cxn modelId="{183E2C90-034E-48E1-BAAC-8C1BAAC4E07D}" type="presOf" srcId="{7E47A563-C544-4E47-88A4-D0C964B92F92}" destId="{0569846C-E3DF-4329-B35C-3720F6CA64DA}" srcOrd="0" destOrd="0" presId="urn:microsoft.com/office/officeart/2005/8/layout/hierarchy2"/>
    <dgm:cxn modelId="{EC9D9BA7-C81D-4388-B58B-EEF36B673066}" type="presOf" srcId="{30E97045-8A8D-4707-96E3-F83021C0CF6C}" destId="{2911AD34-2A5F-4EEF-A5EA-888ACC5D2709}" srcOrd="1" destOrd="0" presId="urn:microsoft.com/office/officeart/2005/8/layout/hierarchy2"/>
    <dgm:cxn modelId="{A34E9188-900E-4F10-B846-01F131690F07}" srcId="{360A2065-618F-4969-A896-0AAB48EBD515}" destId="{B7D092EA-A17E-499F-86C8-AC39C276580B}" srcOrd="1" destOrd="0" parTransId="{35997950-E72C-45F3-A374-AB5BB2614759}" sibTransId="{A51A21D2-7D1C-433D-9ED4-0F0D15761844}"/>
    <dgm:cxn modelId="{D20FE4C7-F089-412A-89C2-2AF9F64832AA}" type="presOf" srcId="{6B6FBB5E-D975-4A7B-973C-FE199B47055E}" destId="{24E7051C-1869-4641-9293-04B322F7B870}" srcOrd="0" destOrd="0" presId="urn:microsoft.com/office/officeart/2005/8/layout/hierarchy2"/>
    <dgm:cxn modelId="{130347B0-6C64-43DB-B61D-41079E949538}" type="presOf" srcId="{3967A4EB-1087-4336-9A7B-3912BDD0BB57}" destId="{D5AA9D0A-3811-4F45-9FFC-6CBEA73C273C}" srcOrd="0" destOrd="0" presId="urn:microsoft.com/office/officeart/2005/8/layout/hierarchy2"/>
    <dgm:cxn modelId="{C3258A2F-7CDB-42A5-86E8-F2DD44021E65}" srcId="{4D622D24-F230-47BE-A05B-CA3EC259B082}" destId="{1489D669-1873-428C-B099-0BE12900CFD4}" srcOrd="1" destOrd="0" parTransId="{6DD6B477-5846-468F-804B-239390BA8A36}" sibTransId="{F3140EA4-90D1-4859-9F5E-B9EACCA7269B}"/>
    <dgm:cxn modelId="{C9490F95-A8A2-4867-8097-E92C681D191C}" type="presOf" srcId="{EE2C1001-2297-48B3-9DD9-206112B26B14}" destId="{1D94EEEF-CCB1-4E18-AD20-F58244EDA7F1}" srcOrd="0" destOrd="0" presId="urn:microsoft.com/office/officeart/2005/8/layout/hierarchy2"/>
    <dgm:cxn modelId="{C7368B59-9199-408D-A7AD-A48DA9F0EC71}" type="presOf" srcId="{56A77A18-3780-4990-BD74-F5D4B142639C}" destId="{8ADC027B-695A-42FD-BED3-21C0971A83B2}" srcOrd="0" destOrd="0" presId="urn:microsoft.com/office/officeart/2005/8/layout/hierarchy2"/>
    <dgm:cxn modelId="{0C1C2389-7177-450A-875C-835F53E49A8C}" type="presOf" srcId="{4D622D24-F230-47BE-A05B-CA3EC259B082}" destId="{23F1C835-DE75-4702-A45D-8AD118A85EFB}" srcOrd="0" destOrd="0" presId="urn:microsoft.com/office/officeart/2005/8/layout/hierarchy2"/>
    <dgm:cxn modelId="{DC459DA3-4EB1-4734-833C-9C88B9A9380E}" type="presOf" srcId="{D0AF1BDD-A47F-4F08-840C-BC27738539D0}" destId="{44059A28-F402-4964-B29A-7302B8612448}" srcOrd="1" destOrd="0" presId="urn:microsoft.com/office/officeart/2005/8/layout/hierarchy2"/>
    <dgm:cxn modelId="{E073228F-612B-492B-831C-7696BADE9C6F}" type="presOf" srcId="{22B59C5A-86E5-4371-87E4-9DA244D06132}" destId="{A803F6E4-3F65-4A45-A036-A0B242EB044B}" srcOrd="1" destOrd="0" presId="urn:microsoft.com/office/officeart/2005/8/layout/hierarchy2"/>
    <dgm:cxn modelId="{C137DBCE-6B61-4024-B29F-1F2966F561EE}" type="presOf" srcId="{6B6FBB5E-D975-4A7B-973C-FE199B47055E}" destId="{CD192434-731C-4507-947B-CEA4EBEB5655}" srcOrd="1" destOrd="0" presId="urn:microsoft.com/office/officeart/2005/8/layout/hierarchy2"/>
    <dgm:cxn modelId="{B285D3E7-F6E4-4A04-B5C7-F42CB02B18BF}" type="presOf" srcId="{6DD6B477-5846-468F-804B-239390BA8A36}" destId="{8DAF9565-23BB-48C2-AC34-2D58855EEC3A}" srcOrd="1" destOrd="0" presId="urn:microsoft.com/office/officeart/2005/8/layout/hierarchy2"/>
    <dgm:cxn modelId="{E0965062-41F8-4870-8890-E3D2B0BAEF5A}" srcId="{E4B60849-F80E-4597-A021-A847F45758D4}" destId="{7D24BC03-D773-44F1-AE42-E76525F02799}" srcOrd="0" destOrd="0" parTransId="{7919DA6A-D11A-4D17-835D-E7A00DB25C23}" sibTransId="{224C3D48-9326-4185-8390-65FAE88A60BD}"/>
    <dgm:cxn modelId="{6ADFC17F-C1F2-43AF-8AAF-87B50DBB54C3}" type="presOf" srcId="{54CBBB2A-2976-4961-86B3-242FD0A83231}" destId="{D6DCC9E5-B82E-4A5B-8052-4C38BFE4E761}" srcOrd="0" destOrd="0" presId="urn:microsoft.com/office/officeart/2005/8/layout/hierarchy2"/>
    <dgm:cxn modelId="{3814949E-B5EF-4E78-9D44-F8AB5504F146}" type="presOf" srcId="{D0BF12D6-CA46-4F15-B0C1-4ADA3A029F71}" destId="{88350BEE-F3B1-4946-BCFB-68A38C1B69DC}" srcOrd="0" destOrd="0" presId="urn:microsoft.com/office/officeart/2005/8/layout/hierarchy2"/>
    <dgm:cxn modelId="{83F216A2-A0B4-45FF-B8B7-9E150CB6F650}" type="presOf" srcId="{7D24BC03-D773-44F1-AE42-E76525F02799}" destId="{08406188-5EB2-4ACB-ADE6-58E2D7BAED44}" srcOrd="0" destOrd="0" presId="urn:microsoft.com/office/officeart/2005/8/layout/hierarchy2"/>
    <dgm:cxn modelId="{F2D51C3B-A395-4766-A7D6-765A08D927FB}" type="presOf" srcId="{30E97045-8A8D-4707-96E3-F83021C0CF6C}" destId="{45DD9D69-4E74-496A-9C41-86179FEA24AC}" srcOrd="0" destOrd="0" presId="urn:microsoft.com/office/officeart/2005/8/layout/hierarchy2"/>
    <dgm:cxn modelId="{DA24F58D-4FFB-424F-B204-29E9ABABFAA0}" type="presOf" srcId="{4D8F6221-C25E-49D6-87A1-FA3D1E2E71FC}" destId="{C2B6F682-68C0-4EB8-802D-5907B3822FE4}" srcOrd="1" destOrd="0" presId="urn:microsoft.com/office/officeart/2005/8/layout/hierarchy2"/>
    <dgm:cxn modelId="{012936F7-F8E6-4D27-A44B-5DEA6609DA28}" srcId="{4D622D24-F230-47BE-A05B-CA3EC259B082}" destId="{B7D2B91C-24BD-4B8D-95DA-660B7AB15604}" srcOrd="0" destOrd="0" parTransId="{5579EE24-8E1A-4112-8749-19F0D584B54B}" sibTransId="{E024A5C0-8AB9-45EE-A3DC-3F570CBE35D5}"/>
    <dgm:cxn modelId="{8903AEFE-E50B-4561-BFA8-3FA866C34CE9}" srcId="{360A2065-618F-4969-A896-0AAB48EBD515}" destId="{3C43FB47-7E74-4EE3-B4F2-3FCF590F83E9}" srcOrd="0" destOrd="0" parTransId="{30E97045-8A8D-4707-96E3-F83021C0CF6C}" sibTransId="{370291E5-A4E5-4B9A-ADDD-A5D08D9CEBAD}"/>
    <dgm:cxn modelId="{858C56C2-6A0D-438F-BFFA-010CD7128822}" srcId="{D0BF12D6-CA46-4F15-B0C1-4ADA3A029F71}" destId="{F774F8C3-D2F1-4033-B41D-D230C2C9059C}" srcOrd="0" destOrd="0" parTransId="{54CBBB2A-2976-4961-86B3-242FD0A83231}" sibTransId="{78F376F1-B5C9-4431-A09A-65CE465EFE98}"/>
    <dgm:cxn modelId="{446938D6-41B5-4977-A199-6506A3D5118B}" type="presOf" srcId="{F774F8C3-D2F1-4033-B41D-D230C2C9059C}" destId="{61FAA75A-E9AE-4DD0-8F77-D0786A338019}" srcOrd="0" destOrd="0" presId="urn:microsoft.com/office/officeart/2005/8/layout/hierarchy2"/>
    <dgm:cxn modelId="{6F0FCCE7-E74B-455E-A01E-3D93F24E81FD}" type="presOf" srcId="{0C96B676-E867-4082-BDF1-0C3EE86FB9F5}" destId="{38194FFE-701F-4672-A3B5-4AFAF3B2BA33}" srcOrd="0" destOrd="0" presId="urn:microsoft.com/office/officeart/2005/8/layout/hierarchy2"/>
    <dgm:cxn modelId="{B7214522-88F4-4611-ACA8-97864B7EEA32}" type="presOf" srcId="{FCFA1AD2-C669-4EC7-82BE-FE571E0808ED}" destId="{6A47A30C-6E94-4C2C-BBFC-67C2ECBECAB2}" srcOrd="0" destOrd="0" presId="urn:microsoft.com/office/officeart/2005/8/layout/hierarchy2"/>
    <dgm:cxn modelId="{33570ACF-4681-493D-B926-2C9783006A3E}" type="presOf" srcId="{22B59C5A-86E5-4371-87E4-9DA244D06132}" destId="{AC15FF29-A33F-4CDD-AC7A-377FD768C7F9}" srcOrd="0" destOrd="0" presId="urn:microsoft.com/office/officeart/2005/8/layout/hierarchy2"/>
    <dgm:cxn modelId="{B26FF73B-5077-4F85-BCC4-432890E47BD3}" type="presOf" srcId="{A4113675-C5B5-49DA-A7E8-F03D21B7B50C}" destId="{C794C50A-6E04-45B5-9CF2-6E97FA5012CE}" srcOrd="0" destOrd="0" presId="urn:microsoft.com/office/officeart/2005/8/layout/hierarchy2"/>
    <dgm:cxn modelId="{26CA3A6C-215C-4D86-9624-2C4AA5E04952}" srcId="{EE2C1001-2297-48B3-9DD9-206112B26B14}" destId="{360A2065-618F-4969-A896-0AAB48EBD515}" srcOrd="0" destOrd="0" parTransId="{D0AF1BDD-A47F-4F08-840C-BC27738539D0}" sibTransId="{B0A851A9-2F74-440C-9933-E23622143A45}"/>
    <dgm:cxn modelId="{BD92E2FD-D2E8-4872-B5BD-ABFFCC268E8D}" type="presOf" srcId="{3FD741B5-C0CF-4542-B086-A46396E41C5B}" destId="{A5CE090C-0198-44CD-AB0F-EE86E51F7B30}" srcOrd="0" destOrd="0" presId="urn:microsoft.com/office/officeart/2005/8/layout/hierarchy2"/>
    <dgm:cxn modelId="{76CC0933-AAD5-45C4-8A49-B12CF5EFA5E2}" type="presOf" srcId="{66EEC399-7BEF-4323-B311-F3D5DB1F54EF}" destId="{674772E3-8119-4528-B9F4-D1E9031150A4}" srcOrd="1" destOrd="0" presId="urn:microsoft.com/office/officeart/2005/8/layout/hierarchy2"/>
    <dgm:cxn modelId="{E052A289-52C8-4EB7-B6BF-34C96206AD2A}" type="presOf" srcId="{66EEC399-7BEF-4323-B311-F3D5DB1F54EF}" destId="{CD786288-AFA0-47FF-B47A-E660EF53D5E9}" srcOrd="0" destOrd="0" presId="urn:microsoft.com/office/officeart/2005/8/layout/hierarchy2"/>
    <dgm:cxn modelId="{3EAEE483-0312-4B77-A08B-AD345D7F6428}" type="presOf" srcId="{2B70BE7A-61E8-4F27-8D97-8AC115253D2C}" destId="{E9F4649B-A9F3-432F-A470-2013612FB744}" srcOrd="0" destOrd="0" presId="urn:microsoft.com/office/officeart/2005/8/layout/hierarchy2"/>
    <dgm:cxn modelId="{AF01045C-C8D8-4732-8073-BF856768FFA8}" srcId="{FCFA1AD2-C669-4EC7-82BE-FE571E0808ED}" destId="{D0BF12D6-CA46-4F15-B0C1-4ADA3A029F71}" srcOrd="1" destOrd="0" parTransId="{E107C9A2-342E-42EA-B2C3-47CCE37CF9E2}" sibTransId="{C9D6C4CB-FC50-4F8A-87E5-35542BD20D9C}"/>
    <dgm:cxn modelId="{E88D5FCD-4596-49A9-BB75-3099641FF297}" type="presOf" srcId="{35997950-E72C-45F3-A374-AB5BB2614759}" destId="{D748F119-8D8F-4601-8B4C-5256A48DAD38}" srcOrd="1" destOrd="0" presId="urn:microsoft.com/office/officeart/2005/8/layout/hierarchy2"/>
    <dgm:cxn modelId="{1FE2CF85-DE58-4C07-895E-FC2C9912A029}" type="presOf" srcId="{E107C9A2-342E-42EA-B2C3-47CCE37CF9E2}" destId="{D705D5ED-64BF-400F-8ED0-D7F0C4A41930}" srcOrd="0" destOrd="0" presId="urn:microsoft.com/office/officeart/2005/8/layout/hierarchy2"/>
    <dgm:cxn modelId="{F0D07CED-2EAB-4046-BF9E-CB563038114E}" type="presOf" srcId="{1CDCBBE9-597B-44E5-ACD0-738F3E3DE5B7}" destId="{E697E29E-0356-4768-8EB1-AAB2A7D2570E}" srcOrd="0" destOrd="0" presId="urn:microsoft.com/office/officeart/2005/8/layout/hierarchy2"/>
    <dgm:cxn modelId="{0C7517BB-5F04-4636-BAC3-9574508A08A8}" type="presOf" srcId="{35C96C57-7FD2-48D4-B92E-9116E2EC0BAA}" destId="{5ADACCA1-3EF8-4EBF-8F14-3BE57C06CCD5}" srcOrd="0" destOrd="0" presId="urn:microsoft.com/office/officeart/2005/8/layout/hierarchy2"/>
    <dgm:cxn modelId="{39DCEB5F-8A29-4963-85B5-49D11776CF02}" srcId="{FCFA1AD2-C669-4EC7-82BE-FE571E0808ED}" destId="{EE2C1001-2297-48B3-9DD9-206112B26B14}" srcOrd="0" destOrd="0" parTransId="{32D5B4A0-1BA3-4165-AE11-7999B22D88C6}" sibTransId="{631D60E6-C62C-4D08-8F37-6D8E1F0865A2}"/>
    <dgm:cxn modelId="{FB3D35DE-D2ED-4CB3-93A8-424CDFDCD96B}" type="presOf" srcId="{248C0CDE-C1FD-4CD2-A142-0A1B4B52D6A9}" destId="{CE8CE287-88A2-4D5B-89C7-173021BB7524}" srcOrd="0" destOrd="0" presId="urn:microsoft.com/office/officeart/2005/8/layout/hierarchy2"/>
    <dgm:cxn modelId="{21392BC5-3202-4873-863D-19E3BBE0B517}" type="presOf" srcId="{0083D6CC-7662-4554-89B4-C3A61417B8AE}" destId="{892AE7E1-CF2B-4546-A730-4A6F656250A9}" srcOrd="0" destOrd="0" presId="urn:microsoft.com/office/officeart/2005/8/layout/hierarchy2"/>
    <dgm:cxn modelId="{FAA04DE2-D32D-4243-8DD9-0BA0BFC66C8A}" type="presOf" srcId="{E4B60849-F80E-4597-A021-A847F45758D4}" destId="{3B1DB918-3B6B-4205-B90C-073F1924D643}" srcOrd="0" destOrd="0" presId="urn:microsoft.com/office/officeart/2005/8/layout/hierarchy2"/>
    <dgm:cxn modelId="{CC74E26A-FDD7-4390-ADF9-38589F278095}" srcId="{7E47A563-C544-4E47-88A4-D0C964B92F92}" destId="{68BD7870-703F-4580-AAB2-ADDD40C95F65}" srcOrd="0" destOrd="0" parTransId="{CA88E8A3-A624-471E-A3E0-4A8B0559F36E}" sibTransId="{88357CF1-D86E-4F1C-BA6D-B1D650AEA896}"/>
    <dgm:cxn modelId="{EF45C2BD-88C9-4170-8950-145912387E50}" srcId="{3967A4EB-1087-4336-9A7B-3912BDD0BB57}" destId="{E4B60849-F80E-4597-A021-A847F45758D4}" srcOrd="0" destOrd="0" parTransId="{35C96C57-7FD2-48D4-B92E-9116E2EC0BAA}" sibTransId="{D7B059BA-856B-424F-92A0-691A9B4950ED}"/>
    <dgm:cxn modelId="{2C60B1B1-70FC-4BD7-BA48-41233ECB0B44}" srcId="{3967A4EB-1087-4336-9A7B-3912BDD0BB57}" destId="{248C0CDE-C1FD-4CD2-A142-0A1B4B52D6A9}" srcOrd="1" destOrd="0" parTransId="{6B6FBB5E-D975-4A7B-973C-FE199B47055E}" sibTransId="{1D6BD98D-9244-406A-AE89-B8B128ECFE74}"/>
    <dgm:cxn modelId="{4A05FF6A-E8FD-4E71-B2CE-ABAC4AB7A04D}" srcId="{68BD7870-703F-4580-AAB2-ADDD40C95F65}" destId="{3967A4EB-1087-4336-9A7B-3912BDD0BB57}" srcOrd="1" destOrd="0" parTransId="{EA9A5BBF-3D0B-496B-AFC6-594EBE09B4D4}" sibTransId="{1AAC8174-DAD2-4378-9EF9-E01697921F24}"/>
    <dgm:cxn modelId="{5D85454A-2AAC-4051-AC93-F13294F284BB}" type="presOf" srcId="{360A2065-618F-4969-A896-0AAB48EBD515}" destId="{9178374F-49A6-44C2-A5B0-F0CA63CE09DB}" srcOrd="0" destOrd="0" presId="urn:microsoft.com/office/officeart/2005/8/layout/hierarchy2"/>
    <dgm:cxn modelId="{C1808E72-CF9C-42DA-A4D5-BF3ADB351F87}" type="presOf" srcId="{35C96C57-7FD2-48D4-B92E-9116E2EC0BAA}" destId="{D4F44388-1BCC-46B9-B714-397BFD849F78}" srcOrd="1" destOrd="0" presId="urn:microsoft.com/office/officeart/2005/8/layout/hierarchy2"/>
    <dgm:cxn modelId="{796556A2-A630-42EF-9FAE-6F49057C94B2}" type="presOf" srcId="{56A77A18-3780-4990-BD74-F5D4B142639C}" destId="{DECDFC7D-85CB-40C0-A501-900D302A595D}" srcOrd="1" destOrd="0" presId="urn:microsoft.com/office/officeart/2005/8/layout/hierarchy2"/>
    <dgm:cxn modelId="{8FAAA5F3-8076-42C6-9C4B-4F5F01396256}" type="presOf" srcId="{CA88E8A3-A624-471E-A3E0-4A8B0559F36E}" destId="{B4D08628-DA0F-43B0-800E-8C90182C3914}" srcOrd="0" destOrd="0" presId="urn:microsoft.com/office/officeart/2005/8/layout/hierarchy2"/>
    <dgm:cxn modelId="{F3B5D5EB-D1E6-440E-A01E-AF0E74770C87}" type="presOf" srcId="{7919DA6A-D11A-4D17-835D-E7A00DB25C23}" destId="{9BA6448A-AA42-4AA0-847B-38DC6E9170FF}" srcOrd="1" destOrd="0" presId="urn:microsoft.com/office/officeart/2005/8/layout/hierarchy2"/>
    <dgm:cxn modelId="{DBE94CED-F585-41F2-BFC0-1C5833AEC812}" type="presOf" srcId="{32D5B4A0-1BA3-4165-AE11-7999B22D88C6}" destId="{9B76C272-0FA3-4095-A3A7-E9B63F6B92C3}" srcOrd="0" destOrd="0" presId="urn:microsoft.com/office/officeart/2005/8/layout/hierarchy2"/>
    <dgm:cxn modelId="{BCB3692D-7EEF-4114-A08A-2DC49989D9E1}" srcId="{248C0CDE-C1FD-4CD2-A142-0A1B4B52D6A9}" destId="{2B70BE7A-61E8-4F27-8D97-8AC115253D2C}" srcOrd="0" destOrd="0" parTransId="{A4113675-C5B5-49DA-A7E8-F03D21B7B50C}" sibTransId="{5F894A8B-74F0-4E03-93E9-715AA3E63A85}"/>
    <dgm:cxn modelId="{F2F361C3-A38B-4C0F-875E-35BBBBCBD700}" type="presOf" srcId="{6DD6B477-5846-468F-804B-239390BA8A36}" destId="{EF543E5E-A1E7-4EA1-A83C-FCD881BB28A4}" srcOrd="0" destOrd="0" presId="urn:microsoft.com/office/officeart/2005/8/layout/hierarchy2"/>
    <dgm:cxn modelId="{705A0F46-9283-49F0-B416-94401F08969D}" srcId="{0083D6CC-7662-4554-89B4-C3A61417B8AE}" destId="{4D622D24-F230-47BE-A05B-CA3EC259B082}" srcOrd="0" destOrd="0" parTransId="{3A8D2C6E-6FF4-4160-9DD6-EA063AE1AC35}" sibTransId="{6E29D29B-72F8-4911-B19E-F3380F0DFBF3}"/>
    <dgm:cxn modelId="{A6D9DE6B-6BF0-48B4-98BE-A3E577E184CA}" type="presOf" srcId="{68BD7870-703F-4580-AAB2-ADDD40C95F65}" destId="{19139554-22DF-460A-BFDA-70293E67308D}" srcOrd="0" destOrd="0" presId="urn:microsoft.com/office/officeart/2005/8/layout/hierarchy2"/>
    <dgm:cxn modelId="{98125C39-C0A9-4B95-A96F-4D72E8638B74}" type="presOf" srcId="{EA9A5BBF-3D0B-496B-AFC6-594EBE09B4D4}" destId="{4F759A95-1667-44F2-BDF9-5A549B5F5DC0}" srcOrd="1" destOrd="0" presId="urn:microsoft.com/office/officeart/2005/8/layout/hierarchy2"/>
    <dgm:cxn modelId="{18A129BF-6981-4CF0-A4DE-FB6D928915F4}" type="presOf" srcId="{35997950-E72C-45F3-A374-AB5BB2614759}" destId="{F3013971-2D78-4411-B362-2AD79574F217}" srcOrd="0" destOrd="0" presId="urn:microsoft.com/office/officeart/2005/8/layout/hierarchy2"/>
    <dgm:cxn modelId="{F5FAD37E-E2D1-40E9-9ED0-255E4A11C704}" type="presOf" srcId="{54CBBB2A-2976-4961-86B3-242FD0A83231}" destId="{A35543B9-83B4-4B53-9119-74B8269A29CC}" srcOrd="1" destOrd="0" presId="urn:microsoft.com/office/officeart/2005/8/layout/hierarchy2"/>
    <dgm:cxn modelId="{78379627-E627-4ECB-B4C9-DFED33DEE38C}" type="presOf" srcId="{4146304A-BFBD-40EE-9840-60F3A363CBAE}" destId="{504AAA3D-D600-45D2-B2F8-87DC1222624F}" srcOrd="0" destOrd="0" presId="urn:microsoft.com/office/officeart/2005/8/layout/hierarchy2"/>
    <dgm:cxn modelId="{80D3893B-F623-4925-A03C-8B34DA30ECFE}" type="presOf" srcId="{86170957-9C7C-400B-9CAA-58BAE06B901F}" destId="{876B5F25-72AF-43DB-AF45-2784C7415C24}" srcOrd="1" destOrd="0" presId="urn:microsoft.com/office/officeart/2005/8/layout/hierarchy2"/>
    <dgm:cxn modelId="{7315109F-3B3B-438B-AEB0-51CED123EE4C}" srcId="{1489D669-1873-428C-B099-0BE12900CFD4}" destId="{7E47A563-C544-4E47-88A4-D0C964B92F92}" srcOrd="0" destOrd="0" parTransId="{66EEC399-7BEF-4323-B311-F3D5DB1F54EF}" sibTransId="{0FAE8153-3E80-4D1F-8C65-FC95ED0F3FA1}"/>
    <dgm:cxn modelId="{59BAFC57-8AD9-4FB3-8BAA-E95CC0DEE1E5}" type="presOf" srcId="{F8DE9843-B825-433E-B143-8049BB8ECD38}" destId="{CCF59A14-AF5A-4688-9803-8BC038519297}" srcOrd="0" destOrd="0" presId="urn:microsoft.com/office/officeart/2005/8/layout/hierarchy2"/>
    <dgm:cxn modelId="{FD1D65CA-8D68-410D-8E71-999B0D172DDF}" type="presParOf" srcId="{892AE7E1-CF2B-4546-A730-4A6F656250A9}" destId="{778E2092-0641-4FDE-9A44-D730B42787D3}" srcOrd="0" destOrd="0" presId="urn:microsoft.com/office/officeart/2005/8/layout/hierarchy2"/>
    <dgm:cxn modelId="{BAD7F893-2F1F-4886-B313-96AE76D2510C}" type="presParOf" srcId="{778E2092-0641-4FDE-9A44-D730B42787D3}" destId="{23F1C835-DE75-4702-A45D-8AD118A85EFB}" srcOrd="0" destOrd="0" presId="urn:microsoft.com/office/officeart/2005/8/layout/hierarchy2"/>
    <dgm:cxn modelId="{99221140-912E-4FEF-9B7B-CDED105D0B61}" type="presParOf" srcId="{778E2092-0641-4FDE-9A44-D730B42787D3}" destId="{6DF0B76B-15CF-452C-8A9E-BEDE0D1228F7}" srcOrd="1" destOrd="0" presId="urn:microsoft.com/office/officeart/2005/8/layout/hierarchy2"/>
    <dgm:cxn modelId="{54732872-71E8-45D3-B73A-6F15443A5DB3}" type="presParOf" srcId="{6DF0B76B-15CF-452C-8A9E-BEDE0D1228F7}" destId="{711D3D27-0FE7-4A48-8ACC-76F5F9CFEBCC}" srcOrd="0" destOrd="0" presId="urn:microsoft.com/office/officeart/2005/8/layout/hierarchy2"/>
    <dgm:cxn modelId="{BB3C7143-09DA-4E8E-AB32-671D139A7FA5}" type="presParOf" srcId="{711D3D27-0FE7-4A48-8ACC-76F5F9CFEBCC}" destId="{5C0F4CE5-6E43-4FCF-9BAE-AA28D074C69C}" srcOrd="0" destOrd="0" presId="urn:microsoft.com/office/officeart/2005/8/layout/hierarchy2"/>
    <dgm:cxn modelId="{DD79D0D2-AE2A-4C04-97B2-E79F5DF4C9DB}" type="presParOf" srcId="{6DF0B76B-15CF-452C-8A9E-BEDE0D1228F7}" destId="{E5ABD0EA-ADB2-4913-99FF-BB62662C3D50}" srcOrd="1" destOrd="0" presId="urn:microsoft.com/office/officeart/2005/8/layout/hierarchy2"/>
    <dgm:cxn modelId="{77FF2AEF-CE5C-485B-B0EA-01BFDDD5B578}" type="presParOf" srcId="{E5ABD0EA-ADB2-4913-99FF-BB62662C3D50}" destId="{A47DCD76-9649-4834-BCB4-E94C415CC996}" srcOrd="0" destOrd="0" presId="urn:microsoft.com/office/officeart/2005/8/layout/hierarchy2"/>
    <dgm:cxn modelId="{E085258A-A146-4943-BEB1-00C8781A7ED8}" type="presParOf" srcId="{E5ABD0EA-ADB2-4913-99FF-BB62662C3D50}" destId="{7C933B48-0844-4C63-98BC-CBF5EE7F4C9E}" srcOrd="1" destOrd="0" presId="urn:microsoft.com/office/officeart/2005/8/layout/hierarchy2"/>
    <dgm:cxn modelId="{C1ECC8C2-E541-41EA-959C-2D76A90F66D4}" type="presParOf" srcId="{7C933B48-0844-4C63-98BC-CBF5EE7F4C9E}" destId="{AC15FF29-A33F-4CDD-AC7A-377FD768C7F9}" srcOrd="0" destOrd="0" presId="urn:microsoft.com/office/officeart/2005/8/layout/hierarchy2"/>
    <dgm:cxn modelId="{022C278B-4CE3-4579-8612-233E49AB99D6}" type="presParOf" srcId="{AC15FF29-A33F-4CDD-AC7A-377FD768C7F9}" destId="{A803F6E4-3F65-4A45-A036-A0B242EB044B}" srcOrd="0" destOrd="0" presId="urn:microsoft.com/office/officeart/2005/8/layout/hierarchy2"/>
    <dgm:cxn modelId="{F509D96A-8500-4C5F-ABCC-607DCA873698}" type="presParOf" srcId="{7C933B48-0844-4C63-98BC-CBF5EE7F4C9E}" destId="{570C3D2E-461D-4417-A6E2-BF3699B43F36}" srcOrd="1" destOrd="0" presId="urn:microsoft.com/office/officeart/2005/8/layout/hierarchy2"/>
    <dgm:cxn modelId="{048B1A70-CBD3-41DB-8A61-DD35F572C976}" type="presParOf" srcId="{570C3D2E-461D-4417-A6E2-BF3699B43F36}" destId="{6A47A30C-6E94-4C2C-BBFC-67C2ECBECAB2}" srcOrd="0" destOrd="0" presId="urn:microsoft.com/office/officeart/2005/8/layout/hierarchy2"/>
    <dgm:cxn modelId="{FC2522D6-699A-4D1A-BC75-1C9DE54D0938}" type="presParOf" srcId="{570C3D2E-461D-4417-A6E2-BF3699B43F36}" destId="{92101501-7D7B-45B0-B48D-EB2E886C71C5}" srcOrd="1" destOrd="0" presId="urn:microsoft.com/office/officeart/2005/8/layout/hierarchy2"/>
    <dgm:cxn modelId="{F611B978-61FD-4451-B672-1D5E1ADF5251}" type="presParOf" srcId="{92101501-7D7B-45B0-B48D-EB2E886C71C5}" destId="{9B76C272-0FA3-4095-A3A7-E9B63F6B92C3}" srcOrd="0" destOrd="0" presId="urn:microsoft.com/office/officeart/2005/8/layout/hierarchy2"/>
    <dgm:cxn modelId="{82C0C126-A6BC-4FF2-8214-770CFF3A1D65}" type="presParOf" srcId="{9B76C272-0FA3-4095-A3A7-E9B63F6B92C3}" destId="{A291D221-9FC8-45E9-A3BA-346A00590793}" srcOrd="0" destOrd="0" presId="urn:microsoft.com/office/officeart/2005/8/layout/hierarchy2"/>
    <dgm:cxn modelId="{93B017B5-4C28-4DCA-9184-78E8DB267C0D}" type="presParOf" srcId="{92101501-7D7B-45B0-B48D-EB2E886C71C5}" destId="{48DCEC53-CD52-4D44-BE5F-9850140329FC}" srcOrd="1" destOrd="0" presId="urn:microsoft.com/office/officeart/2005/8/layout/hierarchy2"/>
    <dgm:cxn modelId="{117E33E7-B4E8-4E70-9E9B-6FE9B92AD261}" type="presParOf" srcId="{48DCEC53-CD52-4D44-BE5F-9850140329FC}" destId="{1D94EEEF-CCB1-4E18-AD20-F58244EDA7F1}" srcOrd="0" destOrd="0" presId="urn:microsoft.com/office/officeart/2005/8/layout/hierarchy2"/>
    <dgm:cxn modelId="{7536FF12-DA9B-44E4-92F6-7C690FEE79F4}" type="presParOf" srcId="{48DCEC53-CD52-4D44-BE5F-9850140329FC}" destId="{5CB00411-E43C-4D92-9781-B86CDB746D8F}" srcOrd="1" destOrd="0" presId="urn:microsoft.com/office/officeart/2005/8/layout/hierarchy2"/>
    <dgm:cxn modelId="{459184FB-2F93-43F1-9969-8756CF0E069F}" type="presParOf" srcId="{5CB00411-E43C-4D92-9781-B86CDB746D8F}" destId="{3886476E-F6B6-4FF7-991E-3E65BC20BEAA}" srcOrd="0" destOrd="0" presId="urn:microsoft.com/office/officeart/2005/8/layout/hierarchy2"/>
    <dgm:cxn modelId="{5E9E470C-D625-4CF3-A01A-5B3C2A758E15}" type="presParOf" srcId="{3886476E-F6B6-4FF7-991E-3E65BC20BEAA}" destId="{44059A28-F402-4964-B29A-7302B8612448}" srcOrd="0" destOrd="0" presId="urn:microsoft.com/office/officeart/2005/8/layout/hierarchy2"/>
    <dgm:cxn modelId="{7AE8B7B7-E38F-430A-92B2-04AFC68E4697}" type="presParOf" srcId="{5CB00411-E43C-4D92-9781-B86CDB746D8F}" destId="{8C2421E1-55BB-446F-BB46-303834AF538F}" srcOrd="1" destOrd="0" presId="urn:microsoft.com/office/officeart/2005/8/layout/hierarchy2"/>
    <dgm:cxn modelId="{3A8ABB85-A563-47C4-993F-34DFEED4F227}" type="presParOf" srcId="{8C2421E1-55BB-446F-BB46-303834AF538F}" destId="{9178374F-49A6-44C2-A5B0-F0CA63CE09DB}" srcOrd="0" destOrd="0" presId="urn:microsoft.com/office/officeart/2005/8/layout/hierarchy2"/>
    <dgm:cxn modelId="{0F5F5555-19F7-415B-A3F5-4E24328A2905}" type="presParOf" srcId="{8C2421E1-55BB-446F-BB46-303834AF538F}" destId="{81A18370-7BB1-4A67-AB1F-C17DA64DAFDD}" srcOrd="1" destOrd="0" presId="urn:microsoft.com/office/officeart/2005/8/layout/hierarchy2"/>
    <dgm:cxn modelId="{C3D1E19C-F331-4715-BBE5-C713427B99F5}" type="presParOf" srcId="{81A18370-7BB1-4A67-AB1F-C17DA64DAFDD}" destId="{45DD9D69-4E74-496A-9C41-86179FEA24AC}" srcOrd="0" destOrd="0" presId="urn:microsoft.com/office/officeart/2005/8/layout/hierarchy2"/>
    <dgm:cxn modelId="{F4A80AB0-D7F6-426F-B7F1-345EB3847140}" type="presParOf" srcId="{45DD9D69-4E74-496A-9C41-86179FEA24AC}" destId="{2911AD34-2A5F-4EEF-A5EA-888ACC5D2709}" srcOrd="0" destOrd="0" presId="urn:microsoft.com/office/officeart/2005/8/layout/hierarchy2"/>
    <dgm:cxn modelId="{3D564D70-F693-4869-BC8B-B403F61E25FB}" type="presParOf" srcId="{81A18370-7BB1-4A67-AB1F-C17DA64DAFDD}" destId="{8B305429-E4B4-4392-B62E-3F6328199F73}" srcOrd="1" destOrd="0" presId="urn:microsoft.com/office/officeart/2005/8/layout/hierarchy2"/>
    <dgm:cxn modelId="{1D75C05E-4946-4183-88E0-4F7A238A27BD}" type="presParOf" srcId="{8B305429-E4B4-4392-B62E-3F6328199F73}" destId="{0CFDCC51-1D92-43A0-AEBB-EE186FB6FE4F}" srcOrd="0" destOrd="0" presId="urn:microsoft.com/office/officeart/2005/8/layout/hierarchy2"/>
    <dgm:cxn modelId="{858B4EA7-DF41-4158-AF84-9299CDFF5F9C}" type="presParOf" srcId="{8B305429-E4B4-4392-B62E-3F6328199F73}" destId="{FB0C1AB1-28AF-44DC-BF37-F02DF9A994BA}" srcOrd="1" destOrd="0" presId="urn:microsoft.com/office/officeart/2005/8/layout/hierarchy2"/>
    <dgm:cxn modelId="{CFA00CCA-5704-4628-9D8E-774E295446C6}" type="presParOf" srcId="{81A18370-7BB1-4A67-AB1F-C17DA64DAFDD}" destId="{F3013971-2D78-4411-B362-2AD79574F217}" srcOrd="2" destOrd="0" presId="urn:microsoft.com/office/officeart/2005/8/layout/hierarchy2"/>
    <dgm:cxn modelId="{2A14505B-9AB8-43BB-A68B-4E92109F582B}" type="presParOf" srcId="{F3013971-2D78-4411-B362-2AD79574F217}" destId="{D748F119-8D8F-4601-8B4C-5256A48DAD38}" srcOrd="0" destOrd="0" presId="urn:microsoft.com/office/officeart/2005/8/layout/hierarchy2"/>
    <dgm:cxn modelId="{3C1EB9A4-5BFC-4EB6-AA7B-EC7A21071D03}" type="presParOf" srcId="{81A18370-7BB1-4A67-AB1F-C17DA64DAFDD}" destId="{7E08D857-68BD-4AF0-97CE-4F0F98BD40CC}" srcOrd="3" destOrd="0" presId="urn:microsoft.com/office/officeart/2005/8/layout/hierarchy2"/>
    <dgm:cxn modelId="{A57F28BC-3CD0-4C12-B188-1CEFA6A6914E}" type="presParOf" srcId="{7E08D857-68BD-4AF0-97CE-4F0F98BD40CC}" destId="{8757260C-ED41-4B6F-91E1-10E0EF165502}" srcOrd="0" destOrd="0" presId="urn:microsoft.com/office/officeart/2005/8/layout/hierarchy2"/>
    <dgm:cxn modelId="{3935839B-8A25-443C-B29A-65B95DD81DD1}" type="presParOf" srcId="{7E08D857-68BD-4AF0-97CE-4F0F98BD40CC}" destId="{E8E5C68F-08EA-4D72-8410-8D44E6C1B82C}" srcOrd="1" destOrd="0" presId="urn:microsoft.com/office/officeart/2005/8/layout/hierarchy2"/>
    <dgm:cxn modelId="{B7B14B7D-1198-4F05-8840-E8B76BEE7A2F}" type="presParOf" srcId="{92101501-7D7B-45B0-B48D-EB2E886C71C5}" destId="{D705D5ED-64BF-400F-8ED0-D7F0C4A41930}" srcOrd="2" destOrd="0" presId="urn:microsoft.com/office/officeart/2005/8/layout/hierarchy2"/>
    <dgm:cxn modelId="{3112633A-34EE-4B92-A34B-8A0DC4021E09}" type="presParOf" srcId="{D705D5ED-64BF-400F-8ED0-D7F0C4A41930}" destId="{5A4DA1FD-7F03-4E11-96A3-8FD3375406F5}" srcOrd="0" destOrd="0" presId="urn:microsoft.com/office/officeart/2005/8/layout/hierarchy2"/>
    <dgm:cxn modelId="{F39504E6-EDF8-4044-92E5-C3A8F4F2091C}" type="presParOf" srcId="{92101501-7D7B-45B0-B48D-EB2E886C71C5}" destId="{C12FB061-DA17-4BC8-9640-7129A8A6FD32}" srcOrd="3" destOrd="0" presId="urn:microsoft.com/office/officeart/2005/8/layout/hierarchy2"/>
    <dgm:cxn modelId="{3974056D-E130-424B-AAFA-F64DCCCE5BF9}" type="presParOf" srcId="{C12FB061-DA17-4BC8-9640-7129A8A6FD32}" destId="{88350BEE-F3B1-4946-BCFB-68A38C1B69DC}" srcOrd="0" destOrd="0" presId="urn:microsoft.com/office/officeart/2005/8/layout/hierarchy2"/>
    <dgm:cxn modelId="{BEEE9BF4-EC1B-4801-B2E9-C9F14CC50817}" type="presParOf" srcId="{C12FB061-DA17-4BC8-9640-7129A8A6FD32}" destId="{E4D02086-366D-499A-89E7-25FB74046CF1}" srcOrd="1" destOrd="0" presId="urn:microsoft.com/office/officeart/2005/8/layout/hierarchy2"/>
    <dgm:cxn modelId="{744D2CFF-21C9-43AB-A831-61D97A82A0B0}" type="presParOf" srcId="{E4D02086-366D-499A-89E7-25FB74046CF1}" destId="{D6DCC9E5-B82E-4A5B-8052-4C38BFE4E761}" srcOrd="0" destOrd="0" presId="urn:microsoft.com/office/officeart/2005/8/layout/hierarchy2"/>
    <dgm:cxn modelId="{1E3957A2-E974-43F9-B9E9-B38725F2FB45}" type="presParOf" srcId="{D6DCC9E5-B82E-4A5B-8052-4C38BFE4E761}" destId="{A35543B9-83B4-4B53-9119-74B8269A29CC}" srcOrd="0" destOrd="0" presId="urn:microsoft.com/office/officeart/2005/8/layout/hierarchy2"/>
    <dgm:cxn modelId="{3C5C8997-DA67-4043-BF15-2661DADEA01A}" type="presParOf" srcId="{E4D02086-366D-499A-89E7-25FB74046CF1}" destId="{A9D6DA3B-6952-4491-9658-33D6C8021996}" srcOrd="1" destOrd="0" presId="urn:microsoft.com/office/officeart/2005/8/layout/hierarchy2"/>
    <dgm:cxn modelId="{B0EDF772-1AEF-474A-976B-0A985F9891E7}" type="presParOf" srcId="{A9D6DA3B-6952-4491-9658-33D6C8021996}" destId="{61FAA75A-E9AE-4DD0-8F77-D0786A338019}" srcOrd="0" destOrd="0" presId="urn:microsoft.com/office/officeart/2005/8/layout/hierarchy2"/>
    <dgm:cxn modelId="{BFC2A5ED-1B93-4A51-9454-758146BEBAB5}" type="presParOf" srcId="{A9D6DA3B-6952-4491-9658-33D6C8021996}" destId="{AB9E37DB-8319-4BF0-AD42-5B08E554926C}" srcOrd="1" destOrd="0" presId="urn:microsoft.com/office/officeart/2005/8/layout/hierarchy2"/>
    <dgm:cxn modelId="{C7700831-5BCA-40D9-8680-4FAF582FAABC}" type="presParOf" srcId="{6DF0B76B-15CF-452C-8A9E-BEDE0D1228F7}" destId="{EF543E5E-A1E7-4EA1-A83C-FCD881BB28A4}" srcOrd="2" destOrd="0" presId="urn:microsoft.com/office/officeart/2005/8/layout/hierarchy2"/>
    <dgm:cxn modelId="{FDEBEC55-388C-4E2E-B7C4-2F8992FA89E7}" type="presParOf" srcId="{EF543E5E-A1E7-4EA1-A83C-FCD881BB28A4}" destId="{8DAF9565-23BB-48C2-AC34-2D58855EEC3A}" srcOrd="0" destOrd="0" presId="urn:microsoft.com/office/officeart/2005/8/layout/hierarchy2"/>
    <dgm:cxn modelId="{607414A9-1922-40A1-A260-BC54519638C2}" type="presParOf" srcId="{6DF0B76B-15CF-452C-8A9E-BEDE0D1228F7}" destId="{40ED5DAA-CAD5-4F24-9C62-9F39BA98C1AB}" srcOrd="3" destOrd="0" presId="urn:microsoft.com/office/officeart/2005/8/layout/hierarchy2"/>
    <dgm:cxn modelId="{508D2538-624F-47FF-B0CE-4BEDA8511647}" type="presParOf" srcId="{40ED5DAA-CAD5-4F24-9C62-9F39BA98C1AB}" destId="{035169C3-03CB-419A-993B-87297B542535}" srcOrd="0" destOrd="0" presId="urn:microsoft.com/office/officeart/2005/8/layout/hierarchy2"/>
    <dgm:cxn modelId="{CCCD3AB1-0160-43EA-AC13-CD722A121405}" type="presParOf" srcId="{40ED5DAA-CAD5-4F24-9C62-9F39BA98C1AB}" destId="{65BA4151-4B6E-4B1F-9DCA-F7A20A44B0C0}" srcOrd="1" destOrd="0" presId="urn:microsoft.com/office/officeart/2005/8/layout/hierarchy2"/>
    <dgm:cxn modelId="{41AABCFE-F1A7-4FE6-A839-5C1A3DD4753E}" type="presParOf" srcId="{65BA4151-4B6E-4B1F-9DCA-F7A20A44B0C0}" destId="{CD786288-AFA0-47FF-B47A-E660EF53D5E9}" srcOrd="0" destOrd="0" presId="urn:microsoft.com/office/officeart/2005/8/layout/hierarchy2"/>
    <dgm:cxn modelId="{DE780C40-A599-4D63-989B-05B20EF771A7}" type="presParOf" srcId="{CD786288-AFA0-47FF-B47A-E660EF53D5E9}" destId="{674772E3-8119-4528-B9F4-D1E9031150A4}" srcOrd="0" destOrd="0" presId="urn:microsoft.com/office/officeart/2005/8/layout/hierarchy2"/>
    <dgm:cxn modelId="{1576E542-4BF8-44D7-9C0E-AC9BDC59C320}" type="presParOf" srcId="{65BA4151-4B6E-4B1F-9DCA-F7A20A44B0C0}" destId="{5429937C-2F6D-4D47-8FDB-145A8B07A09E}" srcOrd="1" destOrd="0" presId="urn:microsoft.com/office/officeart/2005/8/layout/hierarchy2"/>
    <dgm:cxn modelId="{6AED6379-637E-4FE5-A580-DEF061171DB3}" type="presParOf" srcId="{5429937C-2F6D-4D47-8FDB-145A8B07A09E}" destId="{0569846C-E3DF-4329-B35C-3720F6CA64DA}" srcOrd="0" destOrd="0" presId="urn:microsoft.com/office/officeart/2005/8/layout/hierarchy2"/>
    <dgm:cxn modelId="{B8C090F8-16AF-4845-A85B-082AE39C67C2}" type="presParOf" srcId="{5429937C-2F6D-4D47-8FDB-145A8B07A09E}" destId="{5FC1332E-3327-46D2-A5C3-EEB752279669}" srcOrd="1" destOrd="0" presId="urn:microsoft.com/office/officeart/2005/8/layout/hierarchy2"/>
    <dgm:cxn modelId="{A6B8DB7B-0FD1-44A8-BACE-A8D774DF328D}" type="presParOf" srcId="{5FC1332E-3327-46D2-A5C3-EEB752279669}" destId="{B4D08628-DA0F-43B0-800E-8C90182C3914}" srcOrd="0" destOrd="0" presId="urn:microsoft.com/office/officeart/2005/8/layout/hierarchy2"/>
    <dgm:cxn modelId="{6B9B935D-644C-40ED-BE65-0D0F2DC9C54B}" type="presParOf" srcId="{B4D08628-DA0F-43B0-800E-8C90182C3914}" destId="{FDBEBE49-7217-4EF2-9E64-4ADECE08B7E4}" srcOrd="0" destOrd="0" presId="urn:microsoft.com/office/officeart/2005/8/layout/hierarchy2"/>
    <dgm:cxn modelId="{01245E81-325F-4DF3-AB45-E2E0D702AAFC}" type="presParOf" srcId="{5FC1332E-3327-46D2-A5C3-EEB752279669}" destId="{08D30E5C-C514-40AF-AE94-19C2D7B75146}" srcOrd="1" destOrd="0" presId="urn:microsoft.com/office/officeart/2005/8/layout/hierarchy2"/>
    <dgm:cxn modelId="{E06AD44C-22DC-4EB5-B31E-257CF5813A39}" type="presParOf" srcId="{08D30E5C-C514-40AF-AE94-19C2D7B75146}" destId="{19139554-22DF-460A-BFDA-70293E67308D}" srcOrd="0" destOrd="0" presId="urn:microsoft.com/office/officeart/2005/8/layout/hierarchy2"/>
    <dgm:cxn modelId="{00132FB1-3524-4EDB-A192-01F8B524EF0B}" type="presParOf" srcId="{08D30E5C-C514-40AF-AE94-19C2D7B75146}" destId="{0731D2A7-C32F-4C84-9D2C-EBE2BE632993}" srcOrd="1" destOrd="0" presId="urn:microsoft.com/office/officeart/2005/8/layout/hierarchy2"/>
    <dgm:cxn modelId="{FBAB1296-6AF7-4F60-89C8-EAD8E2AC0D83}" type="presParOf" srcId="{0731D2A7-C32F-4C84-9D2C-EBE2BE632993}" destId="{5AB25CAD-269B-4D42-B4E4-7068710ECC37}" srcOrd="0" destOrd="0" presId="urn:microsoft.com/office/officeart/2005/8/layout/hierarchy2"/>
    <dgm:cxn modelId="{CB877489-D6FD-402B-94AE-DFF3127F837D}" type="presParOf" srcId="{5AB25CAD-269B-4D42-B4E4-7068710ECC37}" destId="{C2B6F682-68C0-4EB8-802D-5907B3822FE4}" srcOrd="0" destOrd="0" presId="urn:microsoft.com/office/officeart/2005/8/layout/hierarchy2"/>
    <dgm:cxn modelId="{978F7D80-4236-4612-A79A-29AC42DB5533}" type="presParOf" srcId="{0731D2A7-C32F-4C84-9D2C-EBE2BE632993}" destId="{8D340259-66B8-4AF7-A28E-7A349847431E}" srcOrd="1" destOrd="0" presId="urn:microsoft.com/office/officeart/2005/8/layout/hierarchy2"/>
    <dgm:cxn modelId="{81A3E394-56BB-493B-B291-4CA930EE433F}" type="presParOf" srcId="{8D340259-66B8-4AF7-A28E-7A349847431E}" destId="{E697E29E-0356-4768-8EB1-AAB2A7D2570E}" srcOrd="0" destOrd="0" presId="urn:microsoft.com/office/officeart/2005/8/layout/hierarchy2"/>
    <dgm:cxn modelId="{CAB2D377-63A1-49F9-B2C2-1AD3E3473B68}" type="presParOf" srcId="{8D340259-66B8-4AF7-A28E-7A349847431E}" destId="{23ADDE5D-69C9-4B63-9939-146AD30F5F2A}" srcOrd="1" destOrd="0" presId="urn:microsoft.com/office/officeart/2005/8/layout/hierarchy2"/>
    <dgm:cxn modelId="{BB36B434-280D-4600-BBAA-B3FD2A4E0A07}" type="presParOf" srcId="{23ADDE5D-69C9-4B63-9939-146AD30F5F2A}" destId="{BE97E1D4-88DC-455A-9194-B4202387614D}" srcOrd="0" destOrd="0" presId="urn:microsoft.com/office/officeart/2005/8/layout/hierarchy2"/>
    <dgm:cxn modelId="{73A6FAE8-70B5-42AC-A379-8928D67DF9B0}" type="presParOf" srcId="{BE97E1D4-88DC-455A-9194-B4202387614D}" destId="{876B5F25-72AF-43DB-AF45-2784C7415C24}" srcOrd="0" destOrd="0" presId="urn:microsoft.com/office/officeart/2005/8/layout/hierarchy2"/>
    <dgm:cxn modelId="{86F98314-6426-4B47-B258-169383EFF885}" type="presParOf" srcId="{23ADDE5D-69C9-4B63-9939-146AD30F5F2A}" destId="{9346B213-D74F-4C5D-BAE2-2AF3A27AF2A4}" srcOrd="1" destOrd="0" presId="urn:microsoft.com/office/officeart/2005/8/layout/hierarchy2"/>
    <dgm:cxn modelId="{0025F913-491A-4B0C-A643-06510BA3202D}" type="presParOf" srcId="{9346B213-D74F-4C5D-BAE2-2AF3A27AF2A4}" destId="{A5CE090C-0198-44CD-AB0F-EE86E51F7B30}" srcOrd="0" destOrd="0" presId="urn:microsoft.com/office/officeart/2005/8/layout/hierarchy2"/>
    <dgm:cxn modelId="{69EF9E54-7788-4441-9987-C8C8C3502732}" type="presParOf" srcId="{9346B213-D74F-4C5D-BAE2-2AF3A27AF2A4}" destId="{4B2D79CC-C414-47CB-9DA7-E1878D052DA5}" srcOrd="1" destOrd="0" presId="urn:microsoft.com/office/officeart/2005/8/layout/hierarchy2"/>
    <dgm:cxn modelId="{F6E0F84A-F496-4641-A254-72F8B77C373A}" type="presParOf" srcId="{0731D2A7-C32F-4C84-9D2C-EBE2BE632993}" destId="{9AF447C5-4628-4A85-9274-F22AFBEE4B95}" srcOrd="2" destOrd="0" presId="urn:microsoft.com/office/officeart/2005/8/layout/hierarchy2"/>
    <dgm:cxn modelId="{71E42329-C94B-42C2-9C7A-8BFCC85A7C34}" type="presParOf" srcId="{9AF447C5-4628-4A85-9274-F22AFBEE4B95}" destId="{4F759A95-1667-44F2-BDF9-5A549B5F5DC0}" srcOrd="0" destOrd="0" presId="urn:microsoft.com/office/officeart/2005/8/layout/hierarchy2"/>
    <dgm:cxn modelId="{C2324132-4DDF-4D3A-B901-9BF2EAD861DA}" type="presParOf" srcId="{0731D2A7-C32F-4C84-9D2C-EBE2BE632993}" destId="{E1FB3C3D-F5CF-46E7-9A2D-1A8A4E187925}" srcOrd="3" destOrd="0" presId="urn:microsoft.com/office/officeart/2005/8/layout/hierarchy2"/>
    <dgm:cxn modelId="{F1EE3CB8-A560-4A4B-938F-37833D92B5E4}" type="presParOf" srcId="{E1FB3C3D-F5CF-46E7-9A2D-1A8A4E187925}" destId="{D5AA9D0A-3811-4F45-9FFC-6CBEA73C273C}" srcOrd="0" destOrd="0" presId="urn:microsoft.com/office/officeart/2005/8/layout/hierarchy2"/>
    <dgm:cxn modelId="{6ACEE990-8EE5-47C6-8560-530CF0BB02CC}" type="presParOf" srcId="{E1FB3C3D-F5CF-46E7-9A2D-1A8A4E187925}" destId="{7FD55E35-23C9-4B28-A9CD-5FC12D970214}" srcOrd="1" destOrd="0" presId="urn:microsoft.com/office/officeart/2005/8/layout/hierarchy2"/>
    <dgm:cxn modelId="{58912FE5-441E-47DE-857C-5B9C06E2A432}" type="presParOf" srcId="{7FD55E35-23C9-4B28-A9CD-5FC12D970214}" destId="{5ADACCA1-3EF8-4EBF-8F14-3BE57C06CCD5}" srcOrd="0" destOrd="0" presId="urn:microsoft.com/office/officeart/2005/8/layout/hierarchy2"/>
    <dgm:cxn modelId="{04FD439D-BA8F-4C43-8AF7-6CF9C37947AE}" type="presParOf" srcId="{5ADACCA1-3EF8-4EBF-8F14-3BE57C06CCD5}" destId="{D4F44388-1BCC-46B9-B714-397BFD849F78}" srcOrd="0" destOrd="0" presId="urn:microsoft.com/office/officeart/2005/8/layout/hierarchy2"/>
    <dgm:cxn modelId="{67D1A45C-F157-469E-BE58-CB3E9A484287}" type="presParOf" srcId="{7FD55E35-23C9-4B28-A9CD-5FC12D970214}" destId="{25189410-A5EB-416C-B0C0-7E2A14D4BBBF}" srcOrd="1" destOrd="0" presId="urn:microsoft.com/office/officeart/2005/8/layout/hierarchy2"/>
    <dgm:cxn modelId="{7621A13C-0130-4C5F-AD7A-1525503F7552}" type="presParOf" srcId="{25189410-A5EB-416C-B0C0-7E2A14D4BBBF}" destId="{3B1DB918-3B6B-4205-B90C-073F1924D643}" srcOrd="0" destOrd="0" presId="urn:microsoft.com/office/officeart/2005/8/layout/hierarchy2"/>
    <dgm:cxn modelId="{5996277C-A33A-4B8A-A501-D621CA74C59A}" type="presParOf" srcId="{25189410-A5EB-416C-B0C0-7E2A14D4BBBF}" destId="{073D22F9-0A24-4A74-A41E-D07C2DB5F7E9}" srcOrd="1" destOrd="0" presId="urn:microsoft.com/office/officeart/2005/8/layout/hierarchy2"/>
    <dgm:cxn modelId="{724E0661-BFBE-4322-A2A3-8BD0BFE9B47B}" type="presParOf" srcId="{073D22F9-0A24-4A74-A41E-D07C2DB5F7E9}" destId="{F5917DEA-F37C-483D-A5A4-9ECB2BEADDB0}" srcOrd="0" destOrd="0" presId="urn:microsoft.com/office/officeart/2005/8/layout/hierarchy2"/>
    <dgm:cxn modelId="{0411E13F-DE70-4CBB-87F0-4E296D78C6CD}" type="presParOf" srcId="{F5917DEA-F37C-483D-A5A4-9ECB2BEADDB0}" destId="{9BA6448A-AA42-4AA0-847B-38DC6E9170FF}" srcOrd="0" destOrd="0" presId="urn:microsoft.com/office/officeart/2005/8/layout/hierarchy2"/>
    <dgm:cxn modelId="{1D990D04-860F-4424-B64B-6B5C467DD7BA}" type="presParOf" srcId="{073D22F9-0A24-4A74-A41E-D07C2DB5F7E9}" destId="{54F7FA2C-3158-495B-9531-7F30D6903BE7}" srcOrd="1" destOrd="0" presId="urn:microsoft.com/office/officeart/2005/8/layout/hierarchy2"/>
    <dgm:cxn modelId="{2DC9091F-56A9-4353-8548-06D638CC0C67}" type="presParOf" srcId="{54F7FA2C-3158-495B-9531-7F30D6903BE7}" destId="{08406188-5EB2-4ACB-ADE6-58E2D7BAED44}" srcOrd="0" destOrd="0" presId="urn:microsoft.com/office/officeart/2005/8/layout/hierarchy2"/>
    <dgm:cxn modelId="{03E71EE0-EB94-40CB-941D-46C312653AF0}" type="presParOf" srcId="{54F7FA2C-3158-495B-9531-7F30D6903BE7}" destId="{E7D9F830-60DB-4F78-BF1B-A2448796A858}" srcOrd="1" destOrd="0" presId="urn:microsoft.com/office/officeart/2005/8/layout/hierarchy2"/>
    <dgm:cxn modelId="{9248489D-1148-49BC-9032-7A22B355BE06}" type="presParOf" srcId="{E7D9F830-60DB-4F78-BF1B-A2448796A858}" destId="{8ADC027B-695A-42FD-BED3-21C0971A83B2}" srcOrd="0" destOrd="0" presId="urn:microsoft.com/office/officeart/2005/8/layout/hierarchy2"/>
    <dgm:cxn modelId="{7AB936D7-FB0C-4EE0-9B0A-DC2AF4355F9A}" type="presParOf" srcId="{8ADC027B-695A-42FD-BED3-21C0971A83B2}" destId="{DECDFC7D-85CB-40C0-A501-900D302A595D}" srcOrd="0" destOrd="0" presId="urn:microsoft.com/office/officeart/2005/8/layout/hierarchy2"/>
    <dgm:cxn modelId="{FB202ECD-EBCF-4884-9E5A-4E140A79F675}" type="presParOf" srcId="{E7D9F830-60DB-4F78-BF1B-A2448796A858}" destId="{01B29264-0D95-41B0-8C8F-DFA5FDAD035B}" srcOrd="1" destOrd="0" presId="urn:microsoft.com/office/officeart/2005/8/layout/hierarchy2"/>
    <dgm:cxn modelId="{0E54EB4B-48CA-4446-8D08-8CBDDC1133BD}" type="presParOf" srcId="{01B29264-0D95-41B0-8C8F-DFA5FDAD035B}" destId="{504AAA3D-D600-45D2-B2F8-87DC1222624F}" srcOrd="0" destOrd="0" presId="urn:microsoft.com/office/officeart/2005/8/layout/hierarchy2"/>
    <dgm:cxn modelId="{FD7B2F14-F62B-4F77-8293-60E58AD9EFE8}" type="presParOf" srcId="{01B29264-0D95-41B0-8C8F-DFA5FDAD035B}" destId="{945CBB28-1CB5-4CA2-ADEC-473D2BB92B0B}" srcOrd="1" destOrd="0" presId="urn:microsoft.com/office/officeart/2005/8/layout/hierarchy2"/>
    <dgm:cxn modelId="{BFA3EA67-C630-4EA7-8A59-EBD3295B9589}" type="presParOf" srcId="{7FD55E35-23C9-4B28-A9CD-5FC12D970214}" destId="{24E7051C-1869-4641-9293-04B322F7B870}" srcOrd="2" destOrd="0" presId="urn:microsoft.com/office/officeart/2005/8/layout/hierarchy2"/>
    <dgm:cxn modelId="{2B989F56-95C3-42E0-B150-815D1D073010}" type="presParOf" srcId="{24E7051C-1869-4641-9293-04B322F7B870}" destId="{CD192434-731C-4507-947B-CEA4EBEB5655}" srcOrd="0" destOrd="0" presId="urn:microsoft.com/office/officeart/2005/8/layout/hierarchy2"/>
    <dgm:cxn modelId="{E64CB74A-781B-4757-827A-D039A3240093}" type="presParOf" srcId="{7FD55E35-23C9-4B28-A9CD-5FC12D970214}" destId="{92213879-0993-4E36-9A1C-261579C282B9}" srcOrd="3" destOrd="0" presId="urn:microsoft.com/office/officeart/2005/8/layout/hierarchy2"/>
    <dgm:cxn modelId="{03BFDE1F-2C45-4EC6-A1F5-ABFAD15B9FF3}" type="presParOf" srcId="{92213879-0993-4E36-9A1C-261579C282B9}" destId="{CE8CE287-88A2-4D5B-89C7-173021BB7524}" srcOrd="0" destOrd="0" presId="urn:microsoft.com/office/officeart/2005/8/layout/hierarchy2"/>
    <dgm:cxn modelId="{5098ABE3-F833-47C0-B98D-411875E44AA6}" type="presParOf" srcId="{92213879-0993-4E36-9A1C-261579C282B9}" destId="{C64AEC31-E5E7-4492-808A-58F9FF557773}" srcOrd="1" destOrd="0" presId="urn:microsoft.com/office/officeart/2005/8/layout/hierarchy2"/>
    <dgm:cxn modelId="{27223795-6246-4737-8491-28F8999D638E}" type="presParOf" srcId="{C64AEC31-E5E7-4492-808A-58F9FF557773}" destId="{C794C50A-6E04-45B5-9CF2-6E97FA5012CE}" srcOrd="0" destOrd="0" presId="urn:microsoft.com/office/officeart/2005/8/layout/hierarchy2"/>
    <dgm:cxn modelId="{E223F9C6-0A6A-4850-AF2A-3C2292DBEBFB}" type="presParOf" srcId="{C794C50A-6E04-45B5-9CF2-6E97FA5012CE}" destId="{F76FEF45-4F0E-48FD-B86A-1CB952936502}" srcOrd="0" destOrd="0" presId="urn:microsoft.com/office/officeart/2005/8/layout/hierarchy2"/>
    <dgm:cxn modelId="{3DBE885E-FF4F-40A9-9444-71FEAF617765}" type="presParOf" srcId="{C64AEC31-E5E7-4492-808A-58F9FF557773}" destId="{487CA391-4079-415B-B8EF-2140786D69BB}" srcOrd="1" destOrd="0" presId="urn:microsoft.com/office/officeart/2005/8/layout/hierarchy2"/>
    <dgm:cxn modelId="{5FF673F3-39F4-4B45-A7FD-BB90B69076B9}" type="presParOf" srcId="{487CA391-4079-415B-B8EF-2140786D69BB}" destId="{E9F4649B-A9F3-432F-A470-2013612FB744}" srcOrd="0" destOrd="0" presId="urn:microsoft.com/office/officeart/2005/8/layout/hierarchy2"/>
    <dgm:cxn modelId="{8C88A11A-D2C5-452E-8E1E-3C12B97C2B57}" type="presParOf" srcId="{487CA391-4079-415B-B8EF-2140786D69BB}" destId="{F58F8F5E-67B8-404B-9197-2C1721A5FE69}" srcOrd="1" destOrd="0" presId="urn:microsoft.com/office/officeart/2005/8/layout/hierarchy2"/>
    <dgm:cxn modelId="{0F148100-FA97-45B9-8C79-27B3BE25C1DE}" type="presParOf" srcId="{F58F8F5E-67B8-404B-9197-2C1721A5FE69}" destId="{CCF59A14-AF5A-4688-9803-8BC038519297}" srcOrd="0" destOrd="0" presId="urn:microsoft.com/office/officeart/2005/8/layout/hierarchy2"/>
    <dgm:cxn modelId="{4EF2012C-7CEC-4669-8662-BB7712468404}" type="presParOf" srcId="{CCF59A14-AF5A-4688-9803-8BC038519297}" destId="{FC4570A3-09F4-49FB-A264-35EB6E8B5DC4}" srcOrd="0" destOrd="0" presId="urn:microsoft.com/office/officeart/2005/8/layout/hierarchy2"/>
    <dgm:cxn modelId="{505433BC-759C-4C71-AF34-F2B3F7109D06}" type="presParOf" srcId="{F58F8F5E-67B8-404B-9197-2C1721A5FE69}" destId="{9EAA9E7E-0CA4-4628-9351-E3DA0B31B818}" srcOrd="1" destOrd="0" presId="urn:microsoft.com/office/officeart/2005/8/layout/hierarchy2"/>
    <dgm:cxn modelId="{A6624D01-8CA9-42BF-8683-B1E29128492C}" type="presParOf" srcId="{9EAA9E7E-0CA4-4628-9351-E3DA0B31B818}" destId="{38194FFE-701F-4672-A3B5-4AFAF3B2BA33}" srcOrd="0" destOrd="0" presId="urn:microsoft.com/office/officeart/2005/8/layout/hierarchy2"/>
    <dgm:cxn modelId="{1FF3C7E4-2D6D-43F6-946C-C80DF5024DBB}" type="presParOf" srcId="{9EAA9E7E-0CA4-4628-9351-E3DA0B31B818}" destId="{CE1057B6-E4ED-4F27-B778-D6EC2C767CB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DBB7A8-3D89-45FF-A7F5-9A8A690D94C7}" type="doc">
      <dgm:prSet loTypeId="urn:microsoft.com/office/officeart/2005/8/layout/hierarchy2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pPr rtl="1"/>
          <a:endParaRPr lang="fa-IR"/>
        </a:p>
      </dgm:t>
    </dgm:pt>
    <dgm:pt modelId="{C815950C-0184-4666-8565-CAC4D6E4244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اشکال دوم</a:t>
          </a:r>
          <a:endParaRPr lang="fa-IR" sz="1600" dirty="0">
            <a:cs typeface="B Koodak" pitchFamily="2" charset="-78"/>
          </a:endParaRPr>
        </a:p>
      </dgm:t>
    </dgm:pt>
    <dgm:pt modelId="{36EE3CC1-57B8-43B5-BF9F-66F5380846D3}" type="parTrans" cxnId="{3EC6BCBE-5618-41A9-BE85-8BE8F1F93DD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B6081F4-007F-489F-B7E2-9465A3C59FBE}" type="sibTrans" cxnId="{3EC6BCBE-5618-41A9-BE85-8BE8F1F93DD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4AD6B12-D4B6-49CE-9061-A0EFF47F5ED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خرق عادت و معجزه تغییر و تبدیل در سنت الهی است</a:t>
          </a:r>
          <a:endParaRPr lang="fa-IR" sz="1600" dirty="0">
            <a:cs typeface="B Koodak" pitchFamily="2" charset="-78"/>
          </a:endParaRPr>
        </a:p>
      </dgm:t>
    </dgm:pt>
    <dgm:pt modelId="{825DA4D9-6E58-4775-8DA4-E8B2808DA79D}" type="parTrans" cxnId="{4C468EC8-F3A3-4FEC-8328-B3E16606D4D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07D3030-EC1D-4F3F-AEB3-8A7133316E48}" type="sibTrans" cxnId="{4C468EC8-F3A3-4FEC-8328-B3E16606D4D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ED04A5C-2CB5-4CA0-984D-1AD0C3CC1B0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در سنت الهی هر پدیده ای علتی خاص و عادی دارد</a:t>
          </a:r>
          <a:endParaRPr lang="fa-IR" sz="1600" dirty="0">
            <a:cs typeface="B Koodak" pitchFamily="2" charset="-78"/>
          </a:endParaRPr>
        </a:p>
      </dgm:t>
    </dgm:pt>
    <dgm:pt modelId="{90B62E3E-08A8-4AF6-A47E-C4615CC28185}" type="parTrans" cxnId="{98C3ECA7-3D5C-43A0-86A8-845090DCBF9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34B46BC-94F4-4AF2-A7A0-8E9E221FCEED}" type="sibTrans" cxnId="{98C3ECA7-3D5C-43A0-86A8-845090DCBF9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0A4341D-5D30-465F-8D00-610F15A92FF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تغییر سنت الهی ممکن نیست</a:t>
          </a:r>
          <a:endParaRPr lang="fa-IR" sz="1600" dirty="0">
            <a:cs typeface="B Koodak" pitchFamily="2" charset="-78"/>
          </a:endParaRPr>
        </a:p>
      </dgm:t>
    </dgm:pt>
    <dgm:pt modelId="{A3282BFB-F739-42A4-B4FB-F9626F2B2B30}" type="parTrans" cxnId="{BB7C447A-95A1-4F12-9B84-B928A30F0DB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B29DCAE-3187-45AD-9AC7-42DBEC9914EF}" type="sibTrans" cxnId="{BB7C447A-95A1-4F12-9B84-B928A30F0DB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0DE8AD0-93C2-45B4-9634-291A5E16ED8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لن تجد لسنه الله تبدیلا</a:t>
          </a:r>
          <a:endParaRPr lang="fa-IR" sz="1600" dirty="0">
            <a:cs typeface="B Koodak" pitchFamily="2" charset="-78"/>
          </a:endParaRPr>
        </a:p>
      </dgm:t>
    </dgm:pt>
    <dgm:pt modelId="{67348B60-F645-4BCD-B00D-A76AAFA476BA}" type="parTrans" cxnId="{782F22FA-D047-42C4-A8AE-97A56275736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4A79C22-77F5-4D78-96D5-1B3F3107F12D}" type="sibTrans" cxnId="{782F22FA-D047-42C4-A8AE-97A56275736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9CF36F5-ABC1-4C4E-B5D4-A388771DC44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خرق عادت ممکن نیست</a:t>
          </a:r>
          <a:endParaRPr lang="fa-IR" sz="1600" dirty="0">
            <a:cs typeface="B Koodak" pitchFamily="2" charset="-78"/>
          </a:endParaRPr>
        </a:p>
      </dgm:t>
    </dgm:pt>
    <dgm:pt modelId="{EA6F7C98-AB9B-4CB2-9E14-6A233B516145}" type="parTrans" cxnId="{1711D9F4-225F-4C27-A044-F34E3C9B722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3B560A9-0E42-40D0-984C-CAF07AEEA496}" type="sibTrans" cxnId="{1711D9F4-225F-4C27-A044-F34E3C9B722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123CBB3-A441-4B0D-A593-2B4E1BD1FB1A}" type="pres">
      <dgm:prSet presAssocID="{29DBB7A8-3D89-45FF-A7F5-9A8A690D94C7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8B2F1D6C-65DE-4D11-9975-E1E9E1BD4CC3}" type="pres">
      <dgm:prSet presAssocID="{C815950C-0184-4666-8565-CAC4D6E42443}" presName="root1" presStyleCnt="0"/>
      <dgm:spPr/>
    </dgm:pt>
    <dgm:pt modelId="{FD26D969-93B7-4F5B-802A-61FAA178E47F}" type="pres">
      <dgm:prSet presAssocID="{C815950C-0184-4666-8565-CAC4D6E42443}" presName="LevelOneTextNode" presStyleLbl="node0" presStyleIdx="0" presStyleCnt="1" custScaleX="23762" custScaleY="4501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AE18BCB-71DD-46F0-95B5-8CF1AB68AD9F}" type="pres">
      <dgm:prSet presAssocID="{C815950C-0184-4666-8565-CAC4D6E42443}" presName="level2hierChild" presStyleCnt="0"/>
      <dgm:spPr/>
    </dgm:pt>
    <dgm:pt modelId="{A05832E0-BC79-47FB-84CC-B00BA282EE7E}" type="pres">
      <dgm:prSet presAssocID="{825DA4D9-6E58-4775-8DA4-E8B2808DA79D}" presName="conn2-1" presStyleLbl="parChTrans1D2" presStyleIdx="0" presStyleCnt="3" custScaleY="66699"/>
      <dgm:spPr/>
    </dgm:pt>
    <dgm:pt modelId="{8043D3BF-E235-4D76-BD12-DB2DC4DCE419}" type="pres">
      <dgm:prSet presAssocID="{825DA4D9-6E58-4775-8DA4-E8B2808DA79D}" presName="connTx" presStyleLbl="parChTrans1D2" presStyleIdx="0" presStyleCnt="3"/>
      <dgm:spPr/>
    </dgm:pt>
    <dgm:pt modelId="{DC908134-7EF5-43AE-9247-7306013C863F}" type="pres">
      <dgm:prSet presAssocID="{F4AD6B12-D4B6-49CE-9061-A0EFF47F5ED2}" presName="root2" presStyleCnt="0"/>
      <dgm:spPr/>
    </dgm:pt>
    <dgm:pt modelId="{1CFC4180-B131-4E57-8C53-7E8D22265EC7}" type="pres">
      <dgm:prSet presAssocID="{F4AD6B12-D4B6-49CE-9061-A0EFF47F5ED2}" presName="LevelTwoTextNode" presStyleLbl="node2" presStyleIdx="0" presStyleCnt="3" custScaleY="65434">
        <dgm:presLayoutVars>
          <dgm:chPref val="3"/>
        </dgm:presLayoutVars>
      </dgm:prSet>
      <dgm:spPr/>
    </dgm:pt>
    <dgm:pt modelId="{6717C64A-BFC0-41FC-B291-1D7997D73D97}" type="pres">
      <dgm:prSet presAssocID="{F4AD6B12-D4B6-49CE-9061-A0EFF47F5ED2}" presName="level3hierChild" presStyleCnt="0"/>
      <dgm:spPr/>
    </dgm:pt>
    <dgm:pt modelId="{FD5EAEBC-B544-43E7-8983-21AB55C0AEAB}" type="pres">
      <dgm:prSet presAssocID="{90B62E3E-08A8-4AF6-A47E-C4615CC28185}" presName="conn2-1" presStyleLbl="parChTrans1D3" presStyleIdx="0" presStyleCnt="2" custScaleY="66699"/>
      <dgm:spPr/>
    </dgm:pt>
    <dgm:pt modelId="{4549F024-DD37-4C60-9E65-FE9515A1030D}" type="pres">
      <dgm:prSet presAssocID="{90B62E3E-08A8-4AF6-A47E-C4615CC28185}" presName="connTx" presStyleLbl="parChTrans1D3" presStyleIdx="0" presStyleCnt="2"/>
      <dgm:spPr/>
    </dgm:pt>
    <dgm:pt modelId="{7FDC49EE-8DC8-4C9E-80E4-B403A847A3E4}" type="pres">
      <dgm:prSet presAssocID="{3ED04A5C-2CB5-4CA0-984D-1AD0C3CC1B04}" presName="root2" presStyleCnt="0"/>
      <dgm:spPr/>
    </dgm:pt>
    <dgm:pt modelId="{08CCC110-7742-4867-8CE9-942B8E3C04BA}" type="pres">
      <dgm:prSet presAssocID="{3ED04A5C-2CB5-4CA0-984D-1AD0C3CC1B04}" presName="LevelTwoTextNode" presStyleLbl="node3" presStyleIdx="0" presStyleCnt="2" custScaleY="65434">
        <dgm:presLayoutVars>
          <dgm:chPref val="3"/>
        </dgm:presLayoutVars>
      </dgm:prSet>
      <dgm:spPr/>
    </dgm:pt>
    <dgm:pt modelId="{DB162561-DF42-4499-B80F-F7B336176C20}" type="pres">
      <dgm:prSet presAssocID="{3ED04A5C-2CB5-4CA0-984D-1AD0C3CC1B04}" presName="level3hierChild" presStyleCnt="0"/>
      <dgm:spPr/>
    </dgm:pt>
    <dgm:pt modelId="{8E933BFB-0ED5-4284-A1EF-9002D275A8A3}" type="pres">
      <dgm:prSet presAssocID="{A3282BFB-F739-42A4-B4FB-F9626F2B2B30}" presName="conn2-1" presStyleLbl="parChTrans1D2" presStyleIdx="1" presStyleCnt="3" custScaleY="66699"/>
      <dgm:spPr/>
    </dgm:pt>
    <dgm:pt modelId="{0E907956-F736-4369-8A40-F615EF115E2B}" type="pres">
      <dgm:prSet presAssocID="{A3282BFB-F739-42A4-B4FB-F9626F2B2B30}" presName="connTx" presStyleLbl="parChTrans1D2" presStyleIdx="1" presStyleCnt="3"/>
      <dgm:spPr/>
    </dgm:pt>
    <dgm:pt modelId="{078C7858-E4C8-4FC8-BD3A-1B915903D76D}" type="pres">
      <dgm:prSet presAssocID="{20A4341D-5D30-465F-8D00-610F15A92FF6}" presName="root2" presStyleCnt="0"/>
      <dgm:spPr/>
    </dgm:pt>
    <dgm:pt modelId="{5762E26D-B60C-4E4F-B8BF-E10E1D433052}" type="pres">
      <dgm:prSet presAssocID="{20A4341D-5D30-465F-8D00-610F15A92FF6}" presName="LevelTwoTextNode" presStyleLbl="node2" presStyleIdx="1" presStyleCnt="3" custScaleY="65434">
        <dgm:presLayoutVars>
          <dgm:chPref val="3"/>
        </dgm:presLayoutVars>
      </dgm:prSet>
      <dgm:spPr/>
    </dgm:pt>
    <dgm:pt modelId="{D8A111FD-80C4-4A9B-BADD-8469E01AE6A5}" type="pres">
      <dgm:prSet presAssocID="{20A4341D-5D30-465F-8D00-610F15A92FF6}" presName="level3hierChild" presStyleCnt="0"/>
      <dgm:spPr/>
    </dgm:pt>
    <dgm:pt modelId="{8DCF9B5D-0C01-497E-95D7-00550D1E924C}" type="pres">
      <dgm:prSet presAssocID="{67348B60-F645-4BCD-B00D-A76AAFA476BA}" presName="conn2-1" presStyleLbl="parChTrans1D3" presStyleIdx="1" presStyleCnt="2" custScaleY="66699"/>
      <dgm:spPr/>
    </dgm:pt>
    <dgm:pt modelId="{49AB5735-4214-45B2-90E4-25C763CA48FA}" type="pres">
      <dgm:prSet presAssocID="{67348B60-F645-4BCD-B00D-A76AAFA476BA}" presName="connTx" presStyleLbl="parChTrans1D3" presStyleIdx="1" presStyleCnt="2"/>
      <dgm:spPr/>
    </dgm:pt>
    <dgm:pt modelId="{C574DBB8-DA70-4647-97E5-9EA1A2914272}" type="pres">
      <dgm:prSet presAssocID="{B0DE8AD0-93C2-45B4-9634-291A5E16ED80}" presName="root2" presStyleCnt="0"/>
      <dgm:spPr/>
    </dgm:pt>
    <dgm:pt modelId="{C231954F-2A9F-446C-A14C-C9EC6CF02770}" type="pres">
      <dgm:prSet presAssocID="{B0DE8AD0-93C2-45B4-9634-291A5E16ED80}" presName="LevelTwoTextNode" presStyleLbl="node3" presStyleIdx="1" presStyleCnt="2" custScaleY="65434">
        <dgm:presLayoutVars>
          <dgm:chPref val="3"/>
        </dgm:presLayoutVars>
      </dgm:prSet>
      <dgm:spPr/>
    </dgm:pt>
    <dgm:pt modelId="{F50B72A7-E1B1-4C9E-BD7A-908A48121312}" type="pres">
      <dgm:prSet presAssocID="{B0DE8AD0-93C2-45B4-9634-291A5E16ED80}" presName="level3hierChild" presStyleCnt="0"/>
      <dgm:spPr/>
    </dgm:pt>
    <dgm:pt modelId="{8F17A7AF-A746-4345-8014-13F9DE0EB13A}" type="pres">
      <dgm:prSet presAssocID="{EA6F7C98-AB9B-4CB2-9E14-6A233B516145}" presName="conn2-1" presStyleLbl="parChTrans1D2" presStyleIdx="2" presStyleCnt="3" custScaleY="66699"/>
      <dgm:spPr/>
    </dgm:pt>
    <dgm:pt modelId="{9AEF4BEA-E17A-48DF-9872-E8DCB149E6D4}" type="pres">
      <dgm:prSet presAssocID="{EA6F7C98-AB9B-4CB2-9E14-6A233B516145}" presName="connTx" presStyleLbl="parChTrans1D2" presStyleIdx="2" presStyleCnt="3"/>
      <dgm:spPr/>
    </dgm:pt>
    <dgm:pt modelId="{0DDC82C0-3476-4B9C-810F-9F62E612DAE0}" type="pres">
      <dgm:prSet presAssocID="{A9CF36F5-ABC1-4C4E-B5D4-A388771DC442}" presName="root2" presStyleCnt="0"/>
      <dgm:spPr/>
    </dgm:pt>
    <dgm:pt modelId="{738C0114-313C-4BB5-834F-B18BEF2B39AE}" type="pres">
      <dgm:prSet presAssocID="{A9CF36F5-ABC1-4C4E-B5D4-A388771DC442}" presName="LevelTwoTextNode" presStyleLbl="node2" presStyleIdx="2" presStyleCnt="3" custScaleY="65434">
        <dgm:presLayoutVars>
          <dgm:chPref val="3"/>
        </dgm:presLayoutVars>
      </dgm:prSet>
      <dgm:spPr/>
    </dgm:pt>
    <dgm:pt modelId="{DC0F66AD-EF90-49E8-A67A-73DD3FE4BA21}" type="pres">
      <dgm:prSet presAssocID="{A9CF36F5-ABC1-4C4E-B5D4-A388771DC442}" presName="level3hierChild" presStyleCnt="0"/>
      <dgm:spPr/>
    </dgm:pt>
  </dgm:ptLst>
  <dgm:cxnLst>
    <dgm:cxn modelId="{93C6ED0F-6460-4D08-9E29-EA335070331D}" type="presOf" srcId="{67348B60-F645-4BCD-B00D-A76AAFA476BA}" destId="{8DCF9B5D-0C01-497E-95D7-00550D1E924C}" srcOrd="0" destOrd="0" presId="urn:microsoft.com/office/officeart/2005/8/layout/hierarchy2"/>
    <dgm:cxn modelId="{19EB9349-BA91-44EE-8983-E799F320CE07}" type="presOf" srcId="{3ED04A5C-2CB5-4CA0-984D-1AD0C3CC1B04}" destId="{08CCC110-7742-4867-8CE9-942B8E3C04BA}" srcOrd="0" destOrd="0" presId="urn:microsoft.com/office/officeart/2005/8/layout/hierarchy2"/>
    <dgm:cxn modelId="{98C3ECA7-3D5C-43A0-86A8-845090DCBF94}" srcId="{F4AD6B12-D4B6-49CE-9061-A0EFF47F5ED2}" destId="{3ED04A5C-2CB5-4CA0-984D-1AD0C3CC1B04}" srcOrd="0" destOrd="0" parTransId="{90B62E3E-08A8-4AF6-A47E-C4615CC28185}" sibTransId="{434B46BC-94F4-4AF2-A7A0-8E9E221FCEED}"/>
    <dgm:cxn modelId="{9E828391-11E5-4AD5-A150-81BFB19AD89E}" type="presOf" srcId="{67348B60-F645-4BCD-B00D-A76AAFA476BA}" destId="{49AB5735-4214-45B2-90E4-25C763CA48FA}" srcOrd="1" destOrd="0" presId="urn:microsoft.com/office/officeart/2005/8/layout/hierarchy2"/>
    <dgm:cxn modelId="{1711D9F4-225F-4C27-A044-F34E3C9B7224}" srcId="{C815950C-0184-4666-8565-CAC4D6E42443}" destId="{A9CF36F5-ABC1-4C4E-B5D4-A388771DC442}" srcOrd="2" destOrd="0" parTransId="{EA6F7C98-AB9B-4CB2-9E14-6A233B516145}" sibTransId="{13B560A9-0E42-40D0-984C-CAF07AEEA496}"/>
    <dgm:cxn modelId="{C23A47B6-5268-417B-A4DF-E58806FF50D1}" type="presOf" srcId="{A3282BFB-F739-42A4-B4FB-F9626F2B2B30}" destId="{8E933BFB-0ED5-4284-A1EF-9002D275A8A3}" srcOrd="0" destOrd="0" presId="urn:microsoft.com/office/officeart/2005/8/layout/hierarchy2"/>
    <dgm:cxn modelId="{B887F6B2-54DA-4B53-8597-B179973B429A}" type="presOf" srcId="{90B62E3E-08A8-4AF6-A47E-C4615CC28185}" destId="{4549F024-DD37-4C60-9E65-FE9515A1030D}" srcOrd="1" destOrd="0" presId="urn:microsoft.com/office/officeart/2005/8/layout/hierarchy2"/>
    <dgm:cxn modelId="{1B6125F8-A10E-4471-856F-EFE5528ED2FC}" type="presOf" srcId="{B0DE8AD0-93C2-45B4-9634-291A5E16ED80}" destId="{C231954F-2A9F-446C-A14C-C9EC6CF02770}" srcOrd="0" destOrd="0" presId="urn:microsoft.com/office/officeart/2005/8/layout/hierarchy2"/>
    <dgm:cxn modelId="{BB7C447A-95A1-4F12-9B84-B928A30F0DBB}" srcId="{C815950C-0184-4666-8565-CAC4D6E42443}" destId="{20A4341D-5D30-465F-8D00-610F15A92FF6}" srcOrd="1" destOrd="0" parTransId="{A3282BFB-F739-42A4-B4FB-F9626F2B2B30}" sibTransId="{7B29DCAE-3187-45AD-9AC7-42DBEC9914EF}"/>
    <dgm:cxn modelId="{9E185AFB-2782-4686-9220-C74493317CDD}" type="presOf" srcId="{EA6F7C98-AB9B-4CB2-9E14-6A233B516145}" destId="{8F17A7AF-A746-4345-8014-13F9DE0EB13A}" srcOrd="0" destOrd="0" presId="urn:microsoft.com/office/officeart/2005/8/layout/hierarchy2"/>
    <dgm:cxn modelId="{1126A957-2CF6-404D-A5DC-10F86C97D47A}" type="presOf" srcId="{825DA4D9-6E58-4775-8DA4-E8B2808DA79D}" destId="{A05832E0-BC79-47FB-84CC-B00BA282EE7E}" srcOrd="0" destOrd="0" presId="urn:microsoft.com/office/officeart/2005/8/layout/hierarchy2"/>
    <dgm:cxn modelId="{AE64737E-B2D7-4A01-B5D0-1C3096408217}" type="presOf" srcId="{C815950C-0184-4666-8565-CAC4D6E42443}" destId="{FD26D969-93B7-4F5B-802A-61FAA178E47F}" srcOrd="0" destOrd="0" presId="urn:microsoft.com/office/officeart/2005/8/layout/hierarchy2"/>
    <dgm:cxn modelId="{CB9A3897-0EB7-46F0-8DE9-DF612BF03AFD}" type="presOf" srcId="{29DBB7A8-3D89-45FF-A7F5-9A8A690D94C7}" destId="{E123CBB3-A441-4B0D-A593-2B4E1BD1FB1A}" srcOrd="0" destOrd="0" presId="urn:microsoft.com/office/officeart/2005/8/layout/hierarchy2"/>
    <dgm:cxn modelId="{18352666-7012-4668-92F2-B0E85587C7E3}" type="presOf" srcId="{20A4341D-5D30-465F-8D00-610F15A92FF6}" destId="{5762E26D-B60C-4E4F-B8BF-E10E1D433052}" srcOrd="0" destOrd="0" presId="urn:microsoft.com/office/officeart/2005/8/layout/hierarchy2"/>
    <dgm:cxn modelId="{3EC6BCBE-5618-41A9-BE85-8BE8F1F93DD2}" srcId="{29DBB7A8-3D89-45FF-A7F5-9A8A690D94C7}" destId="{C815950C-0184-4666-8565-CAC4D6E42443}" srcOrd="0" destOrd="0" parTransId="{36EE3CC1-57B8-43B5-BF9F-66F5380846D3}" sibTransId="{AB6081F4-007F-489F-B7E2-9465A3C59FBE}"/>
    <dgm:cxn modelId="{782F22FA-D047-42C4-A8AE-97A562757364}" srcId="{20A4341D-5D30-465F-8D00-610F15A92FF6}" destId="{B0DE8AD0-93C2-45B4-9634-291A5E16ED80}" srcOrd="0" destOrd="0" parTransId="{67348B60-F645-4BCD-B00D-A76AAFA476BA}" sibTransId="{B4A79C22-77F5-4D78-96D5-1B3F3107F12D}"/>
    <dgm:cxn modelId="{E25F2DE5-7DE9-4E1F-9AB3-47BB59FD7C96}" type="presOf" srcId="{825DA4D9-6E58-4775-8DA4-E8B2808DA79D}" destId="{8043D3BF-E235-4D76-BD12-DB2DC4DCE419}" srcOrd="1" destOrd="0" presId="urn:microsoft.com/office/officeart/2005/8/layout/hierarchy2"/>
    <dgm:cxn modelId="{F73EE2A0-1A58-4C1D-B7A5-623239E21957}" type="presOf" srcId="{A3282BFB-F739-42A4-B4FB-F9626F2B2B30}" destId="{0E907956-F736-4369-8A40-F615EF115E2B}" srcOrd="1" destOrd="0" presId="urn:microsoft.com/office/officeart/2005/8/layout/hierarchy2"/>
    <dgm:cxn modelId="{980C417E-59EF-49F2-8A99-4D79B1727A36}" type="presOf" srcId="{90B62E3E-08A8-4AF6-A47E-C4615CC28185}" destId="{FD5EAEBC-B544-43E7-8983-21AB55C0AEAB}" srcOrd="0" destOrd="0" presId="urn:microsoft.com/office/officeart/2005/8/layout/hierarchy2"/>
    <dgm:cxn modelId="{1B4A2EE2-0CAD-4471-B1F6-B4DCB1D76FE7}" type="presOf" srcId="{EA6F7C98-AB9B-4CB2-9E14-6A233B516145}" destId="{9AEF4BEA-E17A-48DF-9872-E8DCB149E6D4}" srcOrd="1" destOrd="0" presId="urn:microsoft.com/office/officeart/2005/8/layout/hierarchy2"/>
    <dgm:cxn modelId="{D5C1A58B-528B-4C9E-85B1-7BA1DC5F0487}" type="presOf" srcId="{F4AD6B12-D4B6-49CE-9061-A0EFF47F5ED2}" destId="{1CFC4180-B131-4E57-8C53-7E8D22265EC7}" srcOrd="0" destOrd="0" presId="urn:microsoft.com/office/officeart/2005/8/layout/hierarchy2"/>
    <dgm:cxn modelId="{4C468EC8-F3A3-4FEC-8328-B3E16606D4DC}" srcId="{C815950C-0184-4666-8565-CAC4D6E42443}" destId="{F4AD6B12-D4B6-49CE-9061-A0EFF47F5ED2}" srcOrd="0" destOrd="0" parTransId="{825DA4D9-6E58-4775-8DA4-E8B2808DA79D}" sibTransId="{607D3030-EC1D-4F3F-AEB3-8A7133316E48}"/>
    <dgm:cxn modelId="{D9673813-F29A-4F17-ACEC-C05A9F8ECFCA}" type="presOf" srcId="{A9CF36F5-ABC1-4C4E-B5D4-A388771DC442}" destId="{738C0114-313C-4BB5-834F-B18BEF2B39AE}" srcOrd="0" destOrd="0" presId="urn:microsoft.com/office/officeart/2005/8/layout/hierarchy2"/>
    <dgm:cxn modelId="{F727A4F9-26E2-4F0B-9104-8E155492B637}" type="presParOf" srcId="{E123CBB3-A441-4B0D-A593-2B4E1BD1FB1A}" destId="{8B2F1D6C-65DE-4D11-9975-E1E9E1BD4CC3}" srcOrd="0" destOrd="0" presId="urn:microsoft.com/office/officeart/2005/8/layout/hierarchy2"/>
    <dgm:cxn modelId="{FDBCE7B0-AC60-453B-B56D-09BC567BE7A2}" type="presParOf" srcId="{8B2F1D6C-65DE-4D11-9975-E1E9E1BD4CC3}" destId="{FD26D969-93B7-4F5B-802A-61FAA178E47F}" srcOrd="0" destOrd="0" presId="urn:microsoft.com/office/officeart/2005/8/layout/hierarchy2"/>
    <dgm:cxn modelId="{3AC63994-30CF-4E5B-80B8-7096DE5713AA}" type="presParOf" srcId="{8B2F1D6C-65DE-4D11-9975-E1E9E1BD4CC3}" destId="{AAE18BCB-71DD-46F0-95B5-8CF1AB68AD9F}" srcOrd="1" destOrd="0" presId="urn:microsoft.com/office/officeart/2005/8/layout/hierarchy2"/>
    <dgm:cxn modelId="{5318CCA6-A2B8-481E-A26D-FE8DBA46BBA9}" type="presParOf" srcId="{AAE18BCB-71DD-46F0-95B5-8CF1AB68AD9F}" destId="{A05832E0-BC79-47FB-84CC-B00BA282EE7E}" srcOrd="0" destOrd="0" presId="urn:microsoft.com/office/officeart/2005/8/layout/hierarchy2"/>
    <dgm:cxn modelId="{8587187E-AA0E-4B59-9AAC-9B26AFD16A5C}" type="presParOf" srcId="{A05832E0-BC79-47FB-84CC-B00BA282EE7E}" destId="{8043D3BF-E235-4D76-BD12-DB2DC4DCE419}" srcOrd="0" destOrd="0" presId="urn:microsoft.com/office/officeart/2005/8/layout/hierarchy2"/>
    <dgm:cxn modelId="{1C22AD7E-828B-4A78-9CB9-36C212283251}" type="presParOf" srcId="{AAE18BCB-71DD-46F0-95B5-8CF1AB68AD9F}" destId="{DC908134-7EF5-43AE-9247-7306013C863F}" srcOrd="1" destOrd="0" presId="urn:microsoft.com/office/officeart/2005/8/layout/hierarchy2"/>
    <dgm:cxn modelId="{2C47E31D-024A-4DF6-BE2E-21CAEDCC5EC8}" type="presParOf" srcId="{DC908134-7EF5-43AE-9247-7306013C863F}" destId="{1CFC4180-B131-4E57-8C53-7E8D22265EC7}" srcOrd="0" destOrd="0" presId="urn:microsoft.com/office/officeart/2005/8/layout/hierarchy2"/>
    <dgm:cxn modelId="{F35EDA67-7197-4370-B303-7328A2421055}" type="presParOf" srcId="{DC908134-7EF5-43AE-9247-7306013C863F}" destId="{6717C64A-BFC0-41FC-B291-1D7997D73D97}" srcOrd="1" destOrd="0" presId="urn:microsoft.com/office/officeart/2005/8/layout/hierarchy2"/>
    <dgm:cxn modelId="{456B4160-A48F-44B2-BAF2-D39BC0B731BD}" type="presParOf" srcId="{6717C64A-BFC0-41FC-B291-1D7997D73D97}" destId="{FD5EAEBC-B544-43E7-8983-21AB55C0AEAB}" srcOrd="0" destOrd="0" presId="urn:microsoft.com/office/officeart/2005/8/layout/hierarchy2"/>
    <dgm:cxn modelId="{E7FEE56B-DDC1-4744-8C3B-8F02CCD43FD1}" type="presParOf" srcId="{FD5EAEBC-B544-43E7-8983-21AB55C0AEAB}" destId="{4549F024-DD37-4C60-9E65-FE9515A1030D}" srcOrd="0" destOrd="0" presId="urn:microsoft.com/office/officeart/2005/8/layout/hierarchy2"/>
    <dgm:cxn modelId="{C1DBB044-953E-4678-BC0E-0D578E4B3818}" type="presParOf" srcId="{6717C64A-BFC0-41FC-B291-1D7997D73D97}" destId="{7FDC49EE-8DC8-4C9E-80E4-B403A847A3E4}" srcOrd="1" destOrd="0" presId="urn:microsoft.com/office/officeart/2005/8/layout/hierarchy2"/>
    <dgm:cxn modelId="{D234E2B3-AB85-441F-A3F0-86F489F89428}" type="presParOf" srcId="{7FDC49EE-8DC8-4C9E-80E4-B403A847A3E4}" destId="{08CCC110-7742-4867-8CE9-942B8E3C04BA}" srcOrd="0" destOrd="0" presId="urn:microsoft.com/office/officeart/2005/8/layout/hierarchy2"/>
    <dgm:cxn modelId="{20677A15-8A02-4A6D-9DEE-5EC9F936E63F}" type="presParOf" srcId="{7FDC49EE-8DC8-4C9E-80E4-B403A847A3E4}" destId="{DB162561-DF42-4499-B80F-F7B336176C20}" srcOrd="1" destOrd="0" presId="urn:microsoft.com/office/officeart/2005/8/layout/hierarchy2"/>
    <dgm:cxn modelId="{1456F9D0-B9A1-41BC-A7CE-0C23A972324B}" type="presParOf" srcId="{AAE18BCB-71DD-46F0-95B5-8CF1AB68AD9F}" destId="{8E933BFB-0ED5-4284-A1EF-9002D275A8A3}" srcOrd="2" destOrd="0" presId="urn:microsoft.com/office/officeart/2005/8/layout/hierarchy2"/>
    <dgm:cxn modelId="{A0E1FAC4-4853-48B6-9925-290ECFE7264F}" type="presParOf" srcId="{8E933BFB-0ED5-4284-A1EF-9002D275A8A3}" destId="{0E907956-F736-4369-8A40-F615EF115E2B}" srcOrd="0" destOrd="0" presId="urn:microsoft.com/office/officeart/2005/8/layout/hierarchy2"/>
    <dgm:cxn modelId="{CEAF0D7F-6A64-4BAD-B105-886FA44C36B6}" type="presParOf" srcId="{AAE18BCB-71DD-46F0-95B5-8CF1AB68AD9F}" destId="{078C7858-E4C8-4FC8-BD3A-1B915903D76D}" srcOrd="3" destOrd="0" presId="urn:microsoft.com/office/officeart/2005/8/layout/hierarchy2"/>
    <dgm:cxn modelId="{764077DB-9E4E-479C-81A1-9BE58C14E34F}" type="presParOf" srcId="{078C7858-E4C8-4FC8-BD3A-1B915903D76D}" destId="{5762E26D-B60C-4E4F-B8BF-E10E1D433052}" srcOrd="0" destOrd="0" presId="urn:microsoft.com/office/officeart/2005/8/layout/hierarchy2"/>
    <dgm:cxn modelId="{836C4FD4-A530-4675-ACDC-2ED18ADB65B8}" type="presParOf" srcId="{078C7858-E4C8-4FC8-BD3A-1B915903D76D}" destId="{D8A111FD-80C4-4A9B-BADD-8469E01AE6A5}" srcOrd="1" destOrd="0" presId="urn:microsoft.com/office/officeart/2005/8/layout/hierarchy2"/>
    <dgm:cxn modelId="{700E24EE-110A-4762-83C8-E94FF79D915E}" type="presParOf" srcId="{D8A111FD-80C4-4A9B-BADD-8469E01AE6A5}" destId="{8DCF9B5D-0C01-497E-95D7-00550D1E924C}" srcOrd="0" destOrd="0" presId="urn:microsoft.com/office/officeart/2005/8/layout/hierarchy2"/>
    <dgm:cxn modelId="{B38084A7-BF9A-481D-8E6A-0C5EBD4F8B07}" type="presParOf" srcId="{8DCF9B5D-0C01-497E-95D7-00550D1E924C}" destId="{49AB5735-4214-45B2-90E4-25C763CA48FA}" srcOrd="0" destOrd="0" presId="urn:microsoft.com/office/officeart/2005/8/layout/hierarchy2"/>
    <dgm:cxn modelId="{8BCA3127-AB35-4382-A1DC-01CD068A717A}" type="presParOf" srcId="{D8A111FD-80C4-4A9B-BADD-8469E01AE6A5}" destId="{C574DBB8-DA70-4647-97E5-9EA1A2914272}" srcOrd="1" destOrd="0" presId="urn:microsoft.com/office/officeart/2005/8/layout/hierarchy2"/>
    <dgm:cxn modelId="{854A8619-2F9D-477C-B31F-9D2FF8075D83}" type="presParOf" srcId="{C574DBB8-DA70-4647-97E5-9EA1A2914272}" destId="{C231954F-2A9F-446C-A14C-C9EC6CF02770}" srcOrd="0" destOrd="0" presId="urn:microsoft.com/office/officeart/2005/8/layout/hierarchy2"/>
    <dgm:cxn modelId="{93C7DAD3-4F30-4DD3-86D2-491300EB2F76}" type="presParOf" srcId="{C574DBB8-DA70-4647-97E5-9EA1A2914272}" destId="{F50B72A7-E1B1-4C9E-BD7A-908A48121312}" srcOrd="1" destOrd="0" presId="urn:microsoft.com/office/officeart/2005/8/layout/hierarchy2"/>
    <dgm:cxn modelId="{01D64FE7-86DC-4B82-84AD-E2F608F472CB}" type="presParOf" srcId="{AAE18BCB-71DD-46F0-95B5-8CF1AB68AD9F}" destId="{8F17A7AF-A746-4345-8014-13F9DE0EB13A}" srcOrd="4" destOrd="0" presId="urn:microsoft.com/office/officeart/2005/8/layout/hierarchy2"/>
    <dgm:cxn modelId="{4A8EE974-84EC-4A29-BD71-AE9A839DA300}" type="presParOf" srcId="{8F17A7AF-A746-4345-8014-13F9DE0EB13A}" destId="{9AEF4BEA-E17A-48DF-9872-E8DCB149E6D4}" srcOrd="0" destOrd="0" presId="urn:microsoft.com/office/officeart/2005/8/layout/hierarchy2"/>
    <dgm:cxn modelId="{EC7D5091-4D94-4C48-A23F-58140E4EAD8A}" type="presParOf" srcId="{AAE18BCB-71DD-46F0-95B5-8CF1AB68AD9F}" destId="{0DDC82C0-3476-4B9C-810F-9F62E612DAE0}" srcOrd="5" destOrd="0" presId="urn:microsoft.com/office/officeart/2005/8/layout/hierarchy2"/>
    <dgm:cxn modelId="{900FF545-9246-4A31-A603-4205C2A982B3}" type="presParOf" srcId="{0DDC82C0-3476-4B9C-810F-9F62E612DAE0}" destId="{738C0114-313C-4BB5-834F-B18BEF2B39AE}" srcOrd="0" destOrd="0" presId="urn:microsoft.com/office/officeart/2005/8/layout/hierarchy2"/>
    <dgm:cxn modelId="{CF28A0B8-2EE0-4EE4-A11C-A23A4DEDE080}" type="presParOf" srcId="{0DDC82C0-3476-4B9C-810F-9F62E612DAE0}" destId="{DC0F66AD-EF90-49E8-A67A-73DD3FE4BA2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F8A466-69BD-4AB5-A39C-9AB9A89E5853}" type="doc">
      <dgm:prSet loTypeId="urn:microsoft.com/office/officeart/2005/8/layout/hierarchy2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pPr rtl="1"/>
          <a:endParaRPr lang="fa-IR"/>
        </a:p>
      </dgm:t>
    </dgm:pt>
    <dgm:pt modelId="{1C8B9956-E55B-4830-8968-FBC97F9E107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پاسخ</a:t>
          </a:r>
          <a:endParaRPr lang="fa-IR" sz="1600" dirty="0">
            <a:cs typeface="B Koodak" pitchFamily="2" charset="-78"/>
          </a:endParaRPr>
        </a:p>
      </dgm:t>
    </dgm:pt>
    <dgm:pt modelId="{B39E3026-6F68-4D28-BFD7-8096A8DA3ED1}" type="parTrans" cxnId="{5FEFF2B2-DEA3-4BB0-98DE-8DFBB20F74F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F71E433-A0DD-4681-AAB8-6472F20234D4}" type="sibTrans" cxnId="{5FEFF2B2-DEA3-4BB0-98DE-8DFBB20F74F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7C2BE37-EC24-41C8-8AF5-41F05C7E88D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صغری مخدوش است</a:t>
          </a:r>
          <a:endParaRPr lang="fa-IR" sz="1600" dirty="0">
            <a:cs typeface="B Koodak" pitchFamily="2" charset="-78"/>
          </a:endParaRPr>
        </a:p>
      </dgm:t>
    </dgm:pt>
    <dgm:pt modelId="{F65E172B-66A1-4F05-87A0-839301AEE831}" type="parTrans" cxnId="{3D8E7883-6415-4D82-8367-57A9683EF69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74CE83F-D4A5-40B4-A641-E8F7BF0B9DDF}" type="sibTrans" cxnId="{3D8E7883-6415-4D82-8367-57A9683EF69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7475080-9386-4745-A842-E4569B717E3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</a:t>
          </a:r>
          <a:endParaRPr lang="fa-IR" sz="1600" dirty="0">
            <a:cs typeface="B Koodak" pitchFamily="2" charset="-78"/>
          </a:endParaRPr>
        </a:p>
      </dgm:t>
    </dgm:pt>
    <dgm:pt modelId="{0A416D1F-C9FF-43C5-80F7-E509C2A2B198}" type="parTrans" cxnId="{C84CB29F-ECA4-4605-B6B4-319E79213D0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F10A237-0CD3-4A75-A12B-BB6B34C9BD25}" type="sibTrans" cxnId="{C84CB29F-ECA4-4605-B6B4-319E79213D0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07B0F4D-C667-4340-BC91-5757C12CC0A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اولا</a:t>
          </a:r>
          <a:endParaRPr lang="fa-IR" sz="1600" dirty="0">
            <a:cs typeface="B Koodak" pitchFamily="2" charset="-78"/>
          </a:endParaRPr>
        </a:p>
      </dgm:t>
    </dgm:pt>
    <dgm:pt modelId="{D51EE655-A94E-44BC-9B93-53F6D295BFD6}" type="parTrans" cxnId="{EC7CF7AF-1DF1-4FFF-8015-52032662548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A1B21CE-D55C-4898-BEDB-E6A1884844C4}" type="sibTrans" cxnId="{EC7CF7AF-1DF1-4FFF-8015-52032662548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5634051-6020-4BBF-A1EA-869FE6C6712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سنت الهی بر این تعلق گرفته که علل غیر عادی جانشین علل عادی شوند</a:t>
          </a:r>
          <a:endParaRPr lang="fa-IR" sz="1600" dirty="0">
            <a:cs typeface="B Koodak" pitchFamily="2" charset="-78"/>
          </a:endParaRPr>
        </a:p>
      </dgm:t>
    </dgm:pt>
    <dgm:pt modelId="{E8FE6075-C9E9-4D47-B9CE-EC736AD2798C}" type="parTrans" cxnId="{8B217BB5-83F8-42CE-8475-449DA123F9B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8BD98D8-BF9D-4355-A663-47D042C31653}" type="sibTrans" cxnId="{8B217BB5-83F8-42CE-8475-449DA123F9B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C86BDAE-4B54-47EE-8505-728F234DC84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چنانچه آیاتی صریحی از قرآن کریم بر وقوع معجزات انبیا وارد شده است</a:t>
          </a:r>
          <a:endParaRPr lang="fa-IR" sz="1600" dirty="0">
            <a:cs typeface="B Koodak" pitchFamily="2" charset="-78"/>
          </a:endParaRPr>
        </a:p>
      </dgm:t>
    </dgm:pt>
    <dgm:pt modelId="{11FCADD7-3D61-4FDF-B3C2-365961931FA9}" type="parTrans" cxnId="{97A92C8D-3375-471F-B5AA-2572BD0869B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57B6A57-3D71-4195-BD95-FBC1681BB396}" type="sibTrans" cxnId="{97A92C8D-3375-471F-B5AA-2572BD0869B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B4B63C4-8A7E-4396-8F6D-71AA26A7996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ثانیا </a:t>
          </a:r>
          <a:endParaRPr lang="fa-IR" sz="1600" dirty="0">
            <a:cs typeface="B Koodak" pitchFamily="2" charset="-78"/>
          </a:endParaRPr>
        </a:p>
      </dgm:t>
    </dgm:pt>
    <dgm:pt modelId="{31B5766C-B738-4462-9575-4D9B098BE2E4}" type="parTrans" cxnId="{3632B3EA-3F9A-4504-A5CD-90EE0F88E5F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8421597-5FCC-4A43-96B0-8061C43C8F98}" type="sibTrans" cxnId="{3632B3EA-3F9A-4504-A5CD-90EE0F88E5F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ED47520-BF71-48C9-A7FB-13C41A282EF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انحصار علل در علل خاص مخالف سنت الهی است</a:t>
          </a:r>
          <a:endParaRPr lang="fa-IR" sz="1600" dirty="0">
            <a:cs typeface="B Koodak" pitchFamily="2" charset="-78"/>
          </a:endParaRPr>
        </a:p>
      </dgm:t>
    </dgm:pt>
    <dgm:pt modelId="{4423216D-068A-4864-AFE2-77855F1C8BB8}" type="parTrans" cxnId="{F33FD4D3-29B7-4B4F-9B60-5D9B0B4A8CF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B2108CD-FBC0-4D71-93B5-4DF26DD98459}" type="sibTrans" cxnId="{F33FD4D3-29B7-4B4F-9B60-5D9B0B4A8CF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5F39F24-A260-4D17-B674-6912D78F334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اینکه بیاندیشیم حرارات فقط از آتش ایجاد می شود و لا غیر</a:t>
          </a:r>
          <a:endParaRPr lang="fa-IR" sz="1600" dirty="0">
            <a:cs typeface="B Koodak" pitchFamily="2" charset="-78"/>
          </a:endParaRPr>
        </a:p>
      </dgm:t>
    </dgm:pt>
    <dgm:pt modelId="{BB6F0E50-2E34-4832-BF52-A7EEF130C53E}" type="parTrans" cxnId="{F85AD20E-1038-464D-B4ED-03AD5F93C47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2602313-84E0-4FB4-98AD-889ACE478B42}" type="sibTrans" cxnId="{F85AD20E-1038-464D-B4ED-03AD5F93C47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5290F31-BC6A-4859-B9DB-1466FBD47C6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کبری فی حد نفسه صحیح است لکن</a:t>
          </a:r>
          <a:endParaRPr lang="fa-IR" sz="1600" dirty="0">
            <a:cs typeface="B Koodak" pitchFamily="2" charset="-78"/>
          </a:endParaRPr>
        </a:p>
      </dgm:t>
    </dgm:pt>
    <dgm:pt modelId="{72C452F8-10C4-4508-B441-C017C22F7437}" type="parTrans" cxnId="{1B7C05C4-F2FA-4DA6-8DC5-C9F3F5490D0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8AAA94F-14E0-451C-AE78-AD8F584B82A6}" type="sibTrans" cxnId="{1B7C05C4-F2FA-4DA6-8DC5-C9F3F5490D0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6F0D49F-12B0-48BD-A799-7F8AAC8F5B9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مراد از  آن</a:t>
          </a:r>
          <a:endParaRPr lang="fa-IR" sz="1600" dirty="0">
            <a:cs typeface="B Koodak" pitchFamily="2" charset="-78"/>
          </a:endParaRPr>
        </a:p>
      </dgm:t>
    </dgm:pt>
    <dgm:pt modelId="{67C86A9A-F526-4ECF-8730-1BE0ED79AD54}" type="parTrans" cxnId="{8E568817-02B1-4EF6-A52D-9BEC9F95DBC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5CCAB0D-00B7-46F4-BBD0-390BD9B56B42}" type="sibTrans" cxnId="{8E568817-02B1-4EF6-A52D-9BEC9F95DBC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EBFDFA3-0AB4-47E4-BA56-95785C8FF4B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نفی تخلف معلول از علت است</a:t>
          </a:r>
          <a:endParaRPr lang="fa-IR" sz="1600" dirty="0">
            <a:cs typeface="B Koodak" pitchFamily="2" charset="-78"/>
          </a:endParaRPr>
        </a:p>
      </dgm:t>
    </dgm:pt>
    <dgm:pt modelId="{6EC678C3-2BA6-4B65-B282-10A3B5B79FE2}" type="parTrans" cxnId="{ECB1FED5-0AB8-4A5A-AA21-1586C40CC4C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E7121E6-91A7-4A6D-A426-CC920D4EBD90}" type="sibTrans" cxnId="{ECB1FED5-0AB8-4A5A-AA21-1586C40CC4C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2253E4F-4897-4D4D-86E0-6DF2519D744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نه نفی</a:t>
          </a:r>
          <a:endParaRPr lang="fa-IR" sz="1600" dirty="0">
            <a:cs typeface="B Koodak" pitchFamily="2" charset="-78"/>
          </a:endParaRPr>
        </a:p>
      </dgm:t>
    </dgm:pt>
    <dgm:pt modelId="{8C495351-8B95-43A9-8982-BAC3B51806E2}" type="parTrans" cxnId="{38F67659-097D-4C62-90C0-C3AC7CDF69D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A7A7A63-4656-443F-9E33-EA49BDCA672D}" type="sibTrans" cxnId="{38F67659-097D-4C62-90C0-C3AC7CDF69D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4F6A2C0-93FB-483D-A20E-AE0463EBCD4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تعدد علل</a:t>
          </a:r>
          <a:endParaRPr lang="fa-IR" sz="1600" dirty="0">
            <a:cs typeface="B Koodak" pitchFamily="2" charset="-78"/>
          </a:endParaRPr>
        </a:p>
      </dgm:t>
    </dgm:pt>
    <dgm:pt modelId="{7ABB3E8D-B5E5-4F5C-B018-E3E04A0F2BD7}" type="parTrans" cxnId="{84C9F390-8661-4B14-B122-183DD691FA2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0FBDECA-57A2-4C6A-A3F1-1209DE10F367}" type="sibTrans" cxnId="{84C9F390-8661-4B14-B122-183DD691FA2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C63DDAD-1E30-42F7-9A6D-44B8A63CE43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 جانشینی علت غیر عادی از عادی</a:t>
          </a:r>
          <a:endParaRPr lang="fa-IR" sz="1600" dirty="0">
            <a:cs typeface="B Koodak" pitchFamily="2" charset="-78"/>
          </a:endParaRPr>
        </a:p>
      </dgm:t>
    </dgm:pt>
    <dgm:pt modelId="{33829E65-972C-44D7-8F8C-740CBF7D567F}" type="parTrans" cxnId="{E27E358E-CB3F-4DC2-A70D-50456DB2BC5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6D65767-D33E-4E09-A8F2-0D33521A9628}" type="sibTrans" cxnId="{E27E358E-CB3F-4DC2-A70D-50456DB2BC5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39BA7B6-9D49-4679-8E17-1DC37D4136A2}" type="pres">
      <dgm:prSet presAssocID="{36F8A466-69BD-4AB5-A39C-9AB9A89E585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C6C7EFA9-4456-4D7B-BC8F-CC2EB4149347}" type="pres">
      <dgm:prSet presAssocID="{1C8B9956-E55B-4830-8968-FBC97F9E1071}" presName="root1" presStyleCnt="0"/>
      <dgm:spPr/>
    </dgm:pt>
    <dgm:pt modelId="{95683C58-9A7D-4397-AE6E-83CDF7290388}" type="pres">
      <dgm:prSet presAssocID="{1C8B9956-E55B-4830-8968-FBC97F9E1071}" presName="LevelOneTextNode" presStyleLbl="node0" presStyleIdx="0" presStyleCnt="1" custScaleX="45558">
        <dgm:presLayoutVars>
          <dgm:chPref val="3"/>
        </dgm:presLayoutVars>
      </dgm:prSet>
      <dgm:spPr/>
    </dgm:pt>
    <dgm:pt modelId="{39016A3F-3994-4BA9-A56B-7F59EDF663DD}" type="pres">
      <dgm:prSet presAssocID="{1C8B9956-E55B-4830-8968-FBC97F9E1071}" presName="level2hierChild" presStyleCnt="0"/>
      <dgm:spPr/>
    </dgm:pt>
    <dgm:pt modelId="{FB106719-CA6D-4F4B-B205-83AE707A1868}" type="pres">
      <dgm:prSet presAssocID="{F65E172B-66A1-4F05-87A0-839301AEE831}" presName="conn2-1" presStyleLbl="parChTrans1D2" presStyleIdx="0" presStyleCnt="2"/>
      <dgm:spPr/>
    </dgm:pt>
    <dgm:pt modelId="{4EBDA12C-77E3-4429-9249-20AE6E11FD19}" type="pres">
      <dgm:prSet presAssocID="{F65E172B-66A1-4F05-87A0-839301AEE831}" presName="connTx" presStyleLbl="parChTrans1D2" presStyleIdx="0" presStyleCnt="2"/>
      <dgm:spPr/>
    </dgm:pt>
    <dgm:pt modelId="{2BAE365B-BED9-4714-AB1E-22F51A55DB59}" type="pres">
      <dgm:prSet presAssocID="{67C2BE37-EC24-41C8-8AF5-41F05C7E88DA}" presName="root2" presStyleCnt="0"/>
      <dgm:spPr/>
    </dgm:pt>
    <dgm:pt modelId="{7FCB2E58-672E-4DE5-82C0-5BD6D2AF325E}" type="pres">
      <dgm:prSet presAssocID="{67C2BE37-EC24-41C8-8AF5-41F05C7E88DA}" presName="LevelTwoTextNode" presStyleLbl="node2" presStyleIdx="0" presStyleCnt="2" custScaleX="68798">
        <dgm:presLayoutVars>
          <dgm:chPref val="3"/>
        </dgm:presLayoutVars>
      </dgm:prSet>
      <dgm:spPr/>
    </dgm:pt>
    <dgm:pt modelId="{497D5EEB-2A75-441A-BB31-6EFE9D92F717}" type="pres">
      <dgm:prSet presAssocID="{67C2BE37-EC24-41C8-8AF5-41F05C7E88DA}" presName="level3hierChild" presStyleCnt="0"/>
      <dgm:spPr/>
    </dgm:pt>
    <dgm:pt modelId="{951FD416-1AAB-4EE9-828C-BEEF7239FE3E}" type="pres">
      <dgm:prSet presAssocID="{0A416D1F-C9FF-43C5-80F7-E509C2A2B198}" presName="conn2-1" presStyleLbl="parChTrans1D3" presStyleIdx="0" presStyleCnt="2"/>
      <dgm:spPr/>
    </dgm:pt>
    <dgm:pt modelId="{8EA12B38-14DF-435C-8E30-09F948AFCB09}" type="pres">
      <dgm:prSet presAssocID="{0A416D1F-C9FF-43C5-80F7-E509C2A2B198}" presName="connTx" presStyleLbl="parChTrans1D3" presStyleIdx="0" presStyleCnt="2"/>
      <dgm:spPr/>
    </dgm:pt>
    <dgm:pt modelId="{C35B6904-5801-4C5E-A675-3E1965B95C4F}" type="pres">
      <dgm:prSet presAssocID="{C7475080-9386-4745-A842-E4569B717E32}" presName="root2" presStyleCnt="0"/>
      <dgm:spPr/>
    </dgm:pt>
    <dgm:pt modelId="{63500665-E275-4F25-A059-8EF1214509F3}" type="pres">
      <dgm:prSet presAssocID="{C7475080-9386-4745-A842-E4569B717E32}" presName="LevelTwoTextNode" presStyleLbl="node3" presStyleIdx="0" presStyleCnt="2" custScaleX="25283">
        <dgm:presLayoutVars>
          <dgm:chPref val="3"/>
        </dgm:presLayoutVars>
      </dgm:prSet>
      <dgm:spPr/>
    </dgm:pt>
    <dgm:pt modelId="{8FFC40C1-0610-401D-9155-94337ED54EF3}" type="pres">
      <dgm:prSet presAssocID="{C7475080-9386-4745-A842-E4569B717E32}" presName="level3hierChild" presStyleCnt="0"/>
      <dgm:spPr/>
    </dgm:pt>
    <dgm:pt modelId="{DA89105A-E016-4DD1-B1E8-7B2109D80F96}" type="pres">
      <dgm:prSet presAssocID="{D51EE655-A94E-44BC-9B93-53F6D295BFD6}" presName="conn2-1" presStyleLbl="parChTrans1D4" presStyleIdx="0" presStyleCnt="10"/>
      <dgm:spPr/>
    </dgm:pt>
    <dgm:pt modelId="{C54D9257-AFEE-4947-8A75-D0E5AE36A43E}" type="pres">
      <dgm:prSet presAssocID="{D51EE655-A94E-44BC-9B93-53F6D295BFD6}" presName="connTx" presStyleLbl="parChTrans1D4" presStyleIdx="0" presStyleCnt="10"/>
      <dgm:spPr/>
    </dgm:pt>
    <dgm:pt modelId="{9F5FC202-5978-4EA6-B6F2-F506A499B614}" type="pres">
      <dgm:prSet presAssocID="{B07B0F4D-C667-4340-BC91-5757C12CC0AB}" presName="root2" presStyleCnt="0"/>
      <dgm:spPr/>
    </dgm:pt>
    <dgm:pt modelId="{87C3B94E-A5E5-42B1-8D86-41768A3A4389}" type="pres">
      <dgm:prSet presAssocID="{B07B0F4D-C667-4340-BC91-5757C12CC0AB}" presName="LevelTwoTextNode" presStyleLbl="node4" presStyleIdx="0" presStyleCnt="10" custScaleX="25283">
        <dgm:presLayoutVars>
          <dgm:chPref val="3"/>
        </dgm:presLayoutVars>
      </dgm:prSet>
      <dgm:spPr/>
    </dgm:pt>
    <dgm:pt modelId="{B34698B0-BC2A-45C4-ADF0-1C44AD09046F}" type="pres">
      <dgm:prSet presAssocID="{B07B0F4D-C667-4340-BC91-5757C12CC0AB}" presName="level3hierChild" presStyleCnt="0"/>
      <dgm:spPr/>
    </dgm:pt>
    <dgm:pt modelId="{9C6478AB-869B-4F9F-AFD3-6CD1A73374D0}" type="pres">
      <dgm:prSet presAssocID="{E8FE6075-C9E9-4D47-B9CE-EC736AD2798C}" presName="conn2-1" presStyleLbl="parChTrans1D4" presStyleIdx="1" presStyleCnt="10"/>
      <dgm:spPr/>
    </dgm:pt>
    <dgm:pt modelId="{C9BE1551-88CA-4B7F-ACFE-5202C26FCBA0}" type="pres">
      <dgm:prSet presAssocID="{E8FE6075-C9E9-4D47-B9CE-EC736AD2798C}" presName="connTx" presStyleLbl="parChTrans1D4" presStyleIdx="1" presStyleCnt="10"/>
      <dgm:spPr/>
    </dgm:pt>
    <dgm:pt modelId="{60FAFBA1-AA61-4F82-9C51-FAC9B38C8FF2}" type="pres">
      <dgm:prSet presAssocID="{D5634051-6020-4BBF-A1EA-869FE6C6712B}" presName="root2" presStyleCnt="0"/>
      <dgm:spPr/>
    </dgm:pt>
    <dgm:pt modelId="{C9A60976-A251-435B-8750-57D93DDD6A4D}" type="pres">
      <dgm:prSet presAssocID="{D5634051-6020-4BBF-A1EA-869FE6C6712B}" presName="LevelTwoTextNode" presStyleLbl="node4" presStyleIdx="1" presStyleCnt="10" custScaleX="118975" custScaleY="128784">
        <dgm:presLayoutVars>
          <dgm:chPref val="3"/>
        </dgm:presLayoutVars>
      </dgm:prSet>
      <dgm:spPr/>
    </dgm:pt>
    <dgm:pt modelId="{772015E0-E0B1-44DF-80AA-E88C1AFCDB7D}" type="pres">
      <dgm:prSet presAssocID="{D5634051-6020-4BBF-A1EA-869FE6C6712B}" presName="level3hierChild" presStyleCnt="0"/>
      <dgm:spPr/>
    </dgm:pt>
    <dgm:pt modelId="{44AC2132-D93D-4D77-B8CB-5BFFCBD9563E}" type="pres">
      <dgm:prSet presAssocID="{11FCADD7-3D61-4FDF-B3C2-365961931FA9}" presName="conn2-1" presStyleLbl="parChTrans1D4" presStyleIdx="2" presStyleCnt="10"/>
      <dgm:spPr/>
    </dgm:pt>
    <dgm:pt modelId="{2B8FC6FB-E8A9-4EE5-814A-EC6711619EC3}" type="pres">
      <dgm:prSet presAssocID="{11FCADD7-3D61-4FDF-B3C2-365961931FA9}" presName="connTx" presStyleLbl="parChTrans1D4" presStyleIdx="2" presStyleCnt="10"/>
      <dgm:spPr/>
    </dgm:pt>
    <dgm:pt modelId="{E64A9732-B1BF-4012-AA13-A61396A1C11E}" type="pres">
      <dgm:prSet presAssocID="{7C86BDAE-4B54-47EE-8505-728F234DC846}" presName="root2" presStyleCnt="0"/>
      <dgm:spPr/>
    </dgm:pt>
    <dgm:pt modelId="{5FBC3E80-0357-4A2A-96DA-1AEF37EDD630}" type="pres">
      <dgm:prSet presAssocID="{7C86BDAE-4B54-47EE-8505-728F234DC846}" presName="LevelTwoTextNode" presStyleLbl="node4" presStyleIdx="2" presStyleCnt="10" custScaleX="134110" custScaleY="129538">
        <dgm:presLayoutVars>
          <dgm:chPref val="3"/>
        </dgm:presLayoutVars>
      </dgm:prSet>
      <dgm:spPr/>
    </dgm:pt>
    <dgm:pt modelId="{3608A318-D576-43EA-A6E3-52798A8A98EC}" type="pres">
      <dgm:prSet presAssocID="{7C86BDAE-4B54-47EE-8505-728F234DC846}" presName="level3hierChild" presStyleCnt="0"/>
      <dgm:spPr/>
    </dgm:pt>
    <dgm:pt modelId="{88972A25-4B9A-45C3-A3ED-5716A830104C}" type="pres">
      <dgm:prSet presAssocID="{31B5766C-B738-4462-9575-4D9B098BE2E4}" presName="conn2-1" presStyleLbl="parChTrans1D4" presStyleIdx="3" presStyleCnt="10"/>
      <dgm:spPr/>
    </dgm:pt>
    <dgm:pt modelId="{96CEE084-A1E6-4C37-BB45-E6AF69026175}" type="pres">
      <dgm:prSet presAssocID="{31B5766C-B738-4462-9575-4D9B098BE2E4}" presName="connTx" presStyleLbl="parChTrans1D4" presStyleIdx="3" presStyleCnt="10"/>
      <dgm:spPr/>
    </dgm:pt>
    <dgm:pt modelId="{BC648454-1B29-4734-99F4-4FF52AA0B199}" type="pres">
      <dgm:prSet presAssocID="{AB4B63C4-8A7E-4396-8F6D-71AA26A79966}" presName="root2" presStyleCnt="0"/>
      <dgm:spPr/>
    </dgm:pt>
    <dgm:pt modelId="{26090D71-E1B4-4E18-857D-74D3182F5784}" type="pres">
      <dgm:prSet presAssocID="{AB4B63C4-8A7E-4396-8F6D-71AA26A79966}" presName="LevelTwoTextNode" presStyleLbl="node4" presStyleIdx="3" presStyleCnt="10" custScaleX="25283">
        <dgm:presLayoutVars>
          <dgm:chPref val="3"/>
        </dgm:presLayoutVars>
      </dgm:prSet>
      <dgm:spPr/>
    </dgm:pt>
    <dgm:pt modelId="{DF022BBE-85F7-482D-92F9-E5AA598B13E8}" type="pres">
      <dgm:prSet presAssocID="{AB4B63C4-8A7E-4396-8F6D-71AA26A79966}" presName="level3hierChild" presStyleCnt="0"/>
      <dgm:spPr/>
    </dgm:pt>
    <dgm:pt modelId="{7BD86825-2F25-4AED-B098-71D17D248A67}" type="pres">
      <dgm:prSet presAssocID="{4423216D-068A-4864-AFE2-77855F1C8BB8}" presName="conn2-1" presStyleLbl="parChTrans1D4" presStyleIdx="4" presStyleCnt="10"/>
      <dgm:spPr/>
    </dgm:pt>
    <dgm:pt modelId="{B5B9F809-4AB1-4760-8E0E-CD399C9E97E3}" type="pres">
      <dgm:prSet presAssocID="{4423216D-068A-4864-AFE2-77855F1C8BB8}" presName="connTx" presStyleLbl="parChTrans1D4" presStyleIdx="4" presStyleCnt="10"/>
      <dgm:spPr/>
    </dgm:pt>
    <dgm:pt modelId="{4A8B173E-EC7C-4255-95F0-00FE5F095100}" type="pres">
      <dgm:prSet presAssocID="{6ED47520-BF71-48C9-A7FB-13C41A282EF5}" presName="root2" presStyleCnt="0"/>
      <dgm:spPr/>
    </dgm:pt>
    <dgm:pt modelId="{7E21484A-1D5E-4520-BE83-D99361FEC734}" type="pres">
      <dgm:prSet presAssocID="{6ED47520-BF71-48C9-A7FB-13C41A282EF5}" presName="LevelTwoTextNode" presStyleLbl="node4" presStyleIdx="4" presStyleCnt="10" custScaleX="118975" custScaleY="128784">
        <dgm:presLayoutVars>
          <dgm:chPref val="3"/>
        </dgm:presLayoutVars>
      </dgm:prSet>
      <dgm:spPr/>
    </dgm:pt>
    <dgm:pt modelId="{06129DD1-03B4-4A66-96BE-E9B47D54C68F}" type="pres">
      <dgm:prSet presAssocID="{6ED47520-BF71-48C9-A7FB-13C41A282EF5}" presName="level3hierChild" presStyleCnt="0"/>
      <dgm:spPr/>
    </dgm:pt>
    <dgm:pt modelId="{77B5A1AE-5604-4724-86DB-58077DCED5C1}" type="pres">
      <dgm:prSet presAssocID="{BB6F0E50-2E34-4832-BF52-A7EEF130C53E}" presName="conn2-1" presStyleLbl="parChTrans1D4" presStyleIdx="5" presStyleCnt="10"/>
      <dgm:spPr/>
    </dgm:pt>
    <dgm:pt modelId="{82702434-3618-40BC-A996-5624F8EBAA71}" type="pres">
      <dgm:prSet presAssocID="{BB6F0E50-2E34-4832-BF52-A7EEF130C53E}" presName="connTx" presStyleLbl="parChTrans1D4" presStyleIdx="5" presStyleCnt="10"/>
      <dgm:spPr/>
    </dgm:pt>
    <dgm:pt modelId="{8730C4F9-5DC6-4F43-9012-12162796C591}" type="pres">
      <dgm:prSet presAssocID="{65F39F24-A260-4D17-B674-6912D78F3347}" presName="root2" presStyleCnt="0"/>
      <dgm:spPr/>
    </dgm:pt>
    <dgm:pt modelId="{BDB56C96-36D7-427D-AB00-7EC1B6E64BFB}" type="pres">
      <dgm:prSet presAssocID="{65F39F24-A260-4D17-B674-6912D78F3347}" presName="LevelTwoTextNode" presStyleLbl="node4" presStyleIdx="5" presStyleCnt="10" custScaleX="134110" custScaleY="129538">
        <dgm:presLayoutVars>
          <dgm:chPref val="3"/>
        </dgm:presLayoutVars>
      </dgm:prSet>
      <dgm:spPr/>
    </dgm:pt>
    <dgm:pt modelId="{74D03FD0-EE69-4CE8-9B8A-D9CF4C3C9314}" type="pres">
      <dgm:prSet presAssocID="{65F39F24-A260-4D17-B674-6912D78F3347}" presName="level3hierChild" presStyleCnt="0"/>
      <dgm:spPr/>
    </dgm:pt>
    <dgm:pt modelId="{EABE6C42-FAF6-45E7-A685-853CFE295263}" type="pres">
      <dgm:prSet presAssocID="{72C452F8-10C4-4508-B441-C017C22F7437}" presName="conn2-1" presStyleLbl="parChTrans1D2" presStyleIdx="1" presStyleCnt="2"/>
      <dgm:spPr/>
    </dgm:pt>
    <dgm:pt modelId="{9679948A-611E-416D-860E-DB44C4301FC8}" type="pres">
      <dgm:prSet presAssocID="{72C452F8-10C4-4508-B441-C017C22F7437}" presName="connTx" presStyleLbl="parChTrans1D2" presStyleIdx="1" presStyleCnt="2"/>
      <dgm:spPr/>
    </dgm:pt>
    <dgm:pt modelId="{B57F167A-B465-4003-A2B9-FF02946529BD}" type="pres">
      <dgm:prSet presAssocID="{85290F31-BC6A-4859-B9DB-1466FBD47C6E}" presName="root2" presStyleCnt="0"/>
      <dgm:spPr/>
    </dgm:pt>
    <dgm:pt modelId="{301773FC-647D-4148-B641-012885011843}" type="pres">
      <dgm:prSet presAssocID="{85290F31-BC6A-4859-B9DB-1466FBD47C6E}" presName="LevelTwoTextNode" presStyleLbl="node2" presStyleIdx="1" presStyleCnt="2" custScaleX="90330">
        <dgm:presLayoutVars>
          <dgm:chPref val="3"/>
        </dgm:presLayoutVars>
      </dgm:prSet>
      <dgm:spPr/>
    </dgm:pt>
    <dgm:pt modelId="{6394E399-BDC5-4E1E-9AAA-E825A417E50E}" type="pres">
      <dgm:prSet presAssocID="{85290F31-BC6A-4859-B9DB-1466FBD47C6E}" presName="level3hierChild" presStyleCnt="0"/>
      <dgm:spPr/>
    </dgm:pt>
    <dgm:pt modelId="{721C0CC0-EE26-4C3A-8A3C-7595B90CA336}" type="pres">
      <dgm:prSet presAssocID="{67C86A9A-F526-4ECF-8730-1BE0ED79AD54}" presName="conn2-1" presStyleLbl="parChTrans1D3" presStyleIdx="1" presStyleCnt="2"/>
      <dgm:spPr/>
    </dgm:pt>
    <dgm:pt modelId="{AAC59B71-1A45-4B5C-AE23-F1FCB7EA8BB7}" type="pres">
      <dgm:prSet presAssocID="{67C86A9A-F526-4ECF-8730-1BE0ED79AD54}" presName="connTx" presStyleLbl="parChTrans1D3" presStyleIdx="1" presStyleCnt="2"/>
      <dgm:spPr/>
    </dgm:pt>
    <dgm:pt modelId="{F8439013-1A84-4648-B9DC-8D9FCEAC1852}" type="pres">
      <dgm:prSet presAssocID="{16F0D49F-12B0-48BD-A799-7F8AAC8F5B99}" presName="root2" presStyleCnt="0"/>
      <dgm:spPr/>
    </dgm:pt>
    <dgm:pt modelId="{8B4030D7-8121-4FA5-840F-6D99AF052D8C}" type="pres">
      <dgm:prSet presAssocID="{16F0D49F-12B0-48BD-A799-7F8AAC8F5B99}" presName="LevelTwoTextNode" presStyleLbl="node3" presStyleIdx="1" presStyleCnt="2" custScaleX="47646">
        <dgm:presLayoutVars>
          <dgm:chPref val="3"/>
        </dgm:presLayoutVars>
      </dgm:prSet>
      <dgm:spPr/>
    </dgm:pt>
    <dgm:pt modelId="{06B79AD4-11A0-4D27-AE2E-958939D8CEF9}" type="pres">
      <dgm:prSet presAssocID="{16F0D49F-12B0-48BD-A799-7F8AAC8F5B99}" presName="level3hierChild" presStyleCnt="0"/>
      <dgm:spPr/>
    </dgm:pt>
    <dgm:pt modelId="{59C22303-BD2B-4798-A890-12B55DE9EF2A}" type="pres">
      <dgm:prSet presAssocID="{6EC678C3-2BA6-4B65-B282-10A3B5B79FE2}" presName="conn2-1" presStyleLbl="parChTrans1D4" presStyleIdx="6" presStyleCnt="10"/>
      <dgm:spPr/>
    </dgm:pt>
    <dgm:pt modelId="{A637A00F-CA71-4D79-901E-8A69CE931128}" type="pres">
      <dgm:prSet presAssocID="{6EC678C3-2BA6-4B65-B282-10A3B5B79FE2}" presName="connTx" presStyleLbl="parChTrans1D4" presStyleIdx="6" presStyleCnt="10"/>
      <dgm:spPr/>
    </dgm:pt>
    <dgm:pt modelId="{D87FED6A-A7EE-48D1-934E-82BA6AE93486}" type="pres">
      <dgm:prSet presAssocID="{2EBFDFA3-0AB4-47E4-BA56-95785C8FF4B7}" presName="root2" presStyleCnt="0"/>
      <dgm:spPr/>
    </dgm:pt>
    <dgm:pt modelId="{DABE90FD-82D8-4FE4-87C4-145A23B2D332}" type="pres">
      <dgm:prSet presAssocID="{2EBFDFA3-0AB4-47E4-BA56-95785C8FF4B7}" presName="LevelTwoTextNode" presStyleLbl="node4" presStyleIdx="6" presStyleCnt="10" custScaleX="172349">
        <dgm:presLayoutVars>
          <dgm:chPref val="3"/>
        </dgm:presLayoutVars>
      </dgm:prSet>
      <dgm:spPr/>
    </dgm:pt>
    <dgm:pt modelId="{C8FED59C-B466-47CD-9909-61E397D3C9DB}" type="pres">
      <dgm:prSet presAssocID="{2EBFDFA3-0AB4-47E4-BA56-95785C8FF4B7}" presName="level3hierChild" presStyleCnt="0"/>
      <dgm:spPr/>
    </dgm:pt>
    <dgm:pt modelId="{CD093D43-65F4-43CF-B576-4FDBBA031A5D}" type="pres">
      <dgm:prSet presAssocID="{8C495351-8B95-43A9-8982-BAC3B51806E2}" presName="conn2-1" presStyleLbl="parChTrans1D4" presStyleIdx="7" presStyleCnt="10"/>
      <dgm:spPr/>
    </dgm:pt>
    <dgm:pt modelId="{CFBD8C12-23AB-4490-A0EE-790BCCB7B746}" type="pres">
      <dgm:prSet presAssocID="{8C495351-8B95-43A9-8982-BAC3B51806E2}" presName="connTx" presStyleLbl="parChTrans1D4" presStyleIdx="7" presStyleCnt="10"/>
      <dgm:spPr/>
    </dgm:pt>
    <dgm:pt modelId="{599407C0-3749-4186-A0FC-0D430120EAC6}" type="pres">
      <dgm:prSet presAssocID="{02253E4F-4897-4D4D-86E0-6DF2519D7443}" presName="root2" presStyleCnt="0"/>
      <dgm:spPr/>
    </dgm:pt>
    <dgm:pt modelId="{3523C656-0B86-45E9-8285-1DE197074B02}" type="pres">
      <dgm:prSet presAssocID="{02253E4F-4897-4D4D-86E0-6DF2519D7443}" presName="LevelTwoTextNode" presStyleLbl="node4" presStyleIdx="7" presStyleCnt="10" custScaleX="56090">
        <dgm:presLayoutVars>
          <dgm:chPref val="3"/>
        </dgm:presLayoutVars>
      </dgm:prSet>
      <dgm:spPr/>
    </dgm:pt>
    <dgm:pt modelId="{F4B8227A-668C-4517-86AB-FA3B0AB085F7}" type="pres">
      <dgm:prSet presAssocID="{02253E4F-4897-4D4D-86E0-6DF2519D7443}" presName="level3hierChild" presStyleCnt="0"/>
      <dgm:spPr/>
    </dgm:pt>
    <dgm:pt modelId="{ED40BD84-BE70-411E-AF39-FF2C98FB274D}" type="pres">
      <dgm:prSet presAssocID="{7ABB3E8D-B5E5-4F5C-B018-E3E04A0F2BD7}" presName="conn2-1" presStyleLbl="parChTrans1D4" presStyleIdx="8" presStyleCnt="10"/>
      <dgm:spPr/>
    </dgm:pt>
    <dgm:pt modelId="{6D1C0C30-507F-4E52-82AA-A92C4338D83C}" type="pres">
      <dgm:prSet presAssocID="{7ABB3E8D-B5E5-4F5C-B018-E3E04A0F2BD7}" presName="connTx" presStyleLbl="parChTrans1D4" presStyleIdx="8" presStyleCnt="10"/>
      <dgm:spPr/>
    </dgm:pt>
    <dgm:pt modelId="{8FD6838F-733C-4F11-8E67-98E042945E99}" type="pres">
      <dgm:prSet presAssocID="{94F6A2C0-93FB-483D-A20E-AE0463EBCD4C}" presName="root2" presStyleCnt="0"/>
      <dgm:spPr/>
    </dgm:pt>
    <dgm:pt modelId="{1BAA55C2-78B3-4D79-9FE2-B5B5EDB5DCDB}" type="pres">
      <dgm:prSet presAssocID="{94F6A2C0-93FB-483D-A20E-AE0463EBCD4C}" presName="LevelTwoTextNode" presStyleLbl="node4" presStyleIdx="8" presStyleCnt="10" custScaleX="183248" custScaleY="80588">
        <dgm:presLayoutVars>
          <dgm:chPref val="3"/>
        </dgm:presLayoutVars>
      </dgm:prSet>
      <dgm:spPr/>
    </dgm:pt>
    <dgm:pt modelId="{03FA0C50-0BDE-480B-9DB6-5A3E90B35A35}" type="pres">
      <dgm:prSet presAssocID="{94F6A2C0-93FB-483D-A20E-AE0463EBCD4C}" presName="level3hierChild" presStyleCnt="0"/>
      <dgm:spPr/>
    </dgm:pt>
    <dgm:pt modelId="{ED6FC8B3-AEBB-4111-8618-5CB89ED4D70F}" type="pres">
      <dgm:prSet presAssocID="{33829E65-972C-44D7-8F8C-740CBF7D567F}" presName="conn2-1" presStyleLbl="parChTrans1D4" presStyleIdx="9" presStyleCnt="10"/>
      <dgm:spPr/>
    </dgm:pt>
    <dgm:pt modelId="{AB8C3263-9BDB-4940-AABE-C6FFEEE9BF6D}" type="pres">
      <dgm:prSet presAssocID="{33829E65-972C-44D7-8F8C-740CBF7D567F}" presName="connTx" presStyleLbl="parChTrans1D4" presStyleIdx="9" presStyleCnt="10"/>
      <dgm:spPr/>
    </dgm:pt>
    <dgm:pt modelId="{D278CC5B-11BD-4F01-867C-590BB72926EE}" type="pres">
      <dgm:prSet presAssocID="{3C63DDAD-1E30-42F7-9A6D-44B8A63CE43D}" presName="root2" presStyleCnt="0"/>
      <dgm:spPr/>
    </dgm:pt>
    <dgm:pt modelId="{099101CA-A2D0-48A1-AFE9-5BC8924547AC}" type="pres">
      <dgm:prSet presAssocID="{3C63DDAD-1E30-42F7-9A6D-44B8A63CE43D}" presName="LevelTwoTextNode" presStyleLbl="node4" presStyleIdx="9" presStyleCnt="10" custScaleX="183248" custScaleY="80588">
        <dgm:presLayoutVars>
          <dgm:chPref val="3"/>
        </dgm:presLayoutVars>
      </dgm:prSet>
      <dgm:spPr/>
    </dgm:pt>
    <dgm:pt modelId="{6FF45453-0254-42ED-94EC-E7CB264BA3D9}" type="pres">
      <dgm:prSet presAssocID="{3C63DDAD-1E30-42F7-9A6D-44B8A63CE43D}" presName="level3hierChild" presStyleCnt="0"/>
      <dgm:spPr/>
    </dgm:pt>
  </dgm:ptLst>
  <dgm:cxnLst>
    <dgm:cxn modelId="{DEB90B82-0086-4A2C-9E44-6D707A11ABF3}" type="presOf" srcId="{94F6A2C0-93FB-483D-A20E-AE0463EBCD4C}" destId="{1BAA55C2-78B3-4D79-9FE2-B5B5EDB5DCDB}" srcOrd="0" destOrd="0" presId="urn:microsoft.com/office/officeart/2005/8/layout/hierarchy2"/>
    <dgm:cxn modelId="{EC7CF7AF-1DF1-4FFF-8015-520326625488}" srcId="{C7475080-9386-4745-A842-E4569B717E32}" destId="{B07B0F4D-C667-4340-BC91-5757C12CC0AB}" srcOrd="0" destOrd="0" parTransId="{D51EE655-A94E-44BC-9B93-53F6D295BFD6}" sibTransId="{9A1B21CE-D55C-4898-BEDB-E6A1884844C4}"/>
    <dgm:cxn modelId="{C84CB29F-ECA4-4605-B6B4-319E79213D07}" srcId="{67C2BE37-EC24-41C8-8AF5-41F05C7E88DA}" destId="{C7475080-9386-4745-A842-E4569B717E32}" srcOrd="0" destOrd="0" parTransId="{0A416D1F-C9FF-43C5-80F7-E509C2A2B198}" sibTransId="{FF10A237-0CD3-4A75-A12B-BB6B34C9BD25}"/>
    <dgm:cxn modelId="{192B48FE-D22B-4A10-B857-BFECDF550A43}" type="presOf" srcId="{F65E172B-66A1-4F05-87A0-839301AEE831}" destId="{FB106719-CA6D-4F4B-B205-83AE707A1868}" srcOrd="0" destOrd="0" presId="urn:microsoft.com/office/officeart/2005/8/layout/hierarchy2"/>
    <dgm:cxn modelId="{952587B2-570D-49D2-85AE-725742942F01}" type="presOf" srcId="{C7475080-9386-4745-A842-E4569B717E32}" destId="{63500665-E275-4F25-A059-8EF1214509F3}" srcOrd="0" destOrd="0" presId="urn:microsoft.com/office/officeart/2005/8/layout/hierarchy2"/>
    <dgm:cxn modelId="{DDCB9CA6-7773-4271-BBFD-24847DD27950}" type="presOf" srcId="{4423216D-068A-4864-AFE2-77855F1C8BB8}" destId="{7BD86825-2F25-4AED-B098-71D17D248A67}" srcOrd="0" destOrd="0" presId="urn:microsoft.com/office/officeart/2005/8/layout/hierarchy2"/>
    <dgm:cxn modelId="{BA79053D-3E4A-4380-A039-82E3613F7062}" type="presOf" srcId="{8C495351-8B95-43A9-8982-BAC3B51806E2}" destId="{CFBD8C12-23AB-4490-A0EE-790BCCB7B746}" srcOrd="1" destOrd="0" presId="urn:microsoft.com/office/officeart/2005/8/layout/hierarchy2"/>
    <dgm:cxn modelId="{BE6F5C96-0C5D-4CA6-88A7-4746E6E6FAAF}" type="presOf" srcId="{8C495351-8B95-43A9-8982-BAC3B51806E2}" destId="{CD093D43-65F4-43CF-B576-4FDBBA031A5D}" srcOrd="0" destOrd="0" presId="urn:microsoft.com/office/officeart/2005/8/layout/hierarchy2"/>
    <dgm:cxn modelId="{B0816A24-E7AD-414C-ADA2-1DB92E1CE1C9}" type="presOf" srcId="{33829E65-972C-44D7-8F8C-740CBF7D567F}" destId="{AB8C3263-9BDB-4940-AABE-C6FFEEE9BF6D}" srcOrd="1" destOrd="0" presId="urn:microsoft.com/office/officeart/2005/8/layout/hierarchy2"/>
    <dgm:cxn modelId="{952F3F21-3721-433B-A643-E76C39D3BF67}" type="presOf" srcId="{72C452F8-10C4-4508-B441-C017C22F7437}" destId="{9679948A-611E-416D-860E-DB44C4301FC8}" srcOrd="1" destOrd="0" presId="urn:microsoft.com/office/officeart/2005/8/layout/hierarchy2"/>
    <dgm:cxn modelId="{ECB1FED5-0AB8-4A5A-AA21-1586C40CC4C9}" srcId="{16F0D49F-12B0-48BD-A799-7F8AAC8F5B99}" destId="{2EBFDFA3-0AB4-47E4-BA56-95785C8FF4B7}" srcOrd="0" destOrd="0" parTransId="{6EC678C3-2BA6-4B65-B282-10A3B5B79FE2}" sibTransId="{DE7121E6-91A7-4A6D-A426-CC920D4EBD90}"/>
    <dgm:cxn modelId="{E27E358E-CB3F-4DC2-A70D-50456DB2BC56}" srcId="{02253E4F-4897-4D4D-86E0-6DF2519D7443}" destId="{3C63DDAD-1E30-42F7-9A6D-44B8A63CE43D}" srcOrd="1" destOrd="0" parTransId="{33829E65-972C-44D7-8F8C-740CBF7D567F}" sibTransId="{06D65767-D33E-4E09-A8F2-0D33521A9628}"/>
    <dgm:cxn modelId="{8B217BB5-83F8-42CE-8475-449DA123F9B9}" srcId="{B07B0F4D-C667-4340-BC91-5757C12CC0AB}" destId="{D5634051-6020-4BBF-A1EA-869FE6C6712B}" srcOrd="0" destOrd="0" parTransId="{E8FE6075-C9E9-4D47-B9CE-EC736AD2798C}" sibTransId="{58BD98D8-BF9D-4355-A663-47D042C31653}"/>
    <dgm:cxn modelId="{E97CFC4D-6C49-4C97-9198-4C46681250A7}" type="presOf" srcId="{BB6F0E50-2E34-4832-BF52-A7EEF130C53E}" destId="{82702434-3618-40BC-A996-5624F8EBAA71}" srcOrd="1" destOrd="0" presId="urn:microsoft.com/office/officeart/2005/8/layout/hierarchy2"/>
    <dgm:cxn modelId="{1451F2C5-DFA2-43D8-8061-9AA6B084EFEF}" type="presOf" srcId="{11FCADD7-3D61-4FDF-B3C2-365961931FA9}" destId="{2B8FC6FB-E8A9-4EE5-814A-EC6711619EC3}" srcOrd="1" destOrd="0" presId="urn:microsoft.com/office/officeart/2005/8/layout/hierarchy2"/>
    <dgm:cxn modelId="{1B7C05C4-F2FA-4DA6-8DC5-C9F3F5490D02}" srcId="{1C8B9956-E55B-4830-8968-FBC97F9E1071}" destId="{85290F31-BC6A-4859-B9DB-1466FBD47C6E}" srcOrd="1" destOrd="0" parTransId="{72C452F8-10C4-4508-B441-C017C22F7437}" sibTransId="{68AAA94F-14E0-451C-AE78-AD8F584B82A6}"/>
    <dgm:cxn modelId="{ACBAB94F-3D14-4864-90C7-2DA5D7925B40}" type="presOf" srcId="{F65E172B-66A1-4F05-87A0-839301AEE831}" destId="{4EBDA12C-77E3-4429-9249-20AE6E11FD19}" srcOrd="1" destOrd="0" presId="urn:microsoft.com/office/officeart/2005/8/layout/hierarchy2"/>
    <dgm:cxn modelId="{3D8E7883-6415-4D82-8367-57A9683EF69A}" srcId="{1C8B9956-E55B-4830-8968-FBC97F9E1071}" destId="{67C2BE37-EC24-41C8-8AF5-41F05C7E88DA}" srcOrd="0" destOrd="0" parTransId="{F65E172B-66A1-4F05-87A0-839301AEE831}" sibTransId="{574CE83F-D4A5-40B4-A641-E8F7BF0B9DDF}"/>
    <dgm:cxn modelId="{DC8CA0BB-17BA-4D07-949E-AD509450F872}" type="presOf" srcId="{7ABB3E8D-B5E5-4F5C-B018-E3E04A0F2BD7}" destId="{6D1C0C30-507F-4E52-82AA-A92C4338D83C}" srcOrd="1" destOrd="0" presId="urn:microsoft.com/office/officeart/2005/8/layout/hierarchy2"/>
    <dgm:cxn modelId="{44DD16D5-1BBB-4340-8AC3-766C5E83A0D9}" type="presOf" srcId="{2EBFDFA3-0AB4-47E4-BA56-95785C8FF4B7}" destId="{DABE90FD-82D8-4FE4-87C4-145A23B2D332}" srcOrd="0" destOrd="0" presId="urn:microsoft.com/office/officeart/2005/8/layout/hierarchy2"/>
    <dgm:cxn modelId="{83D4AA56-4419-42A4-B44F-960D52C66FC7}" type="presOf" srcId="{B07B0F4D-C667-4340-BC91-5757C12CC0AB}" destId="{87C3B94E-A5E5-42B1-8D86-41768A3A4389}" srcOrd="0" destOrd="0" presId="urn:microsoft.com/office/officeart/2005/8/layout/hierarchy2"/>
    <dgm:cxn modelId="{F33FD4D3-29B7-4B4F-9B60-5D9B0B4A8CF5}" srcId="{AB4B63C4-8A7E-4396-8F6D-71AA26A79966}" destId="{6ED47520-BF71-48C9-A7FB-13C41A282EF5}" srcOrd="0" destOrd="0" parTransId="{4423216D-068A-4864-AFE2-77855F1C8BB8}" sibTransId="{4B2108CD-FBC0-4D71-93B5-4DF26DD98459}"/>
    <dgm:cxn modelId="{00837629-3070-4D1E-9672-7EEB8CD07CA0}" type="presOf" srcId="{6EC678C3-2BA6-4B65-B282-10A3B5B79FE2}" destId="{A637A00F-CA71-4D79-901E-8A69CE931128}" srcOrd="1" destOrd="0" presId="urn:microsoft.com/office/officeart/2005/8/layout/hierarchy2"/>
    <dgm:cxn modelId="{14868A57-D8ED-4759-B763-D0E20B07CCF5}" type="presOf" srcId="{7C86BDAE-4B54-47EE-8505-728F234DC846}" destId="{5FBC3E80-0357-4A2A-96DA-1AEF37EDD630}" srcOrd="0" destOrd="0" presId="urn:microsoft.com/office/officeart/2005/8/layout/hierarchy2"/>
    <dgm:cxn modelId="{BC4C400D-F574-49A9-A920-0586CBC64E76}" type="presOf" srcId="{BB6F0E50-2E34-4832-BF52-A7EEF130C53E}" destId="{77B5A1AE-5604-4724-86DB-58077DCED5C1}" srcOrd="0" destOrd="0" presId="urn:microsoft.com/office/officeart/2005/8/layout/hierarchy2"/>
    <dgm:cxn modelId="{129ED3F3-AC6D-4398-B897-67F55FDF424C}" type="presOf" srcId="{3C63DDAD-1E30-42F7-9A6D-44B8A63CE43D}" destId="{099101CA-A2D0-48A1-AFE9-5BC8924547AC}" srcOrd="0" destOrd="0" presId="urn:microsoft.com/office/officeart/2005/8/layout/hierarchy2"/>
    <dgm:cxn modelId="{FE203540-E402-4493-AD6A-6E247C09FAE4}" type="presOf" srcId="{7ABB3E8D-B5E5-4F5C-B018-E3E04A0F2BD7}" destId="{ED40BD84-BE70-411E-AF39-FF2C98FB274D}" srcOrd="0" destOrd="0" presId="urn:microsoft.com/office/officeart/2005/8/layout/hierarchy2"/>
    <dgm:cxn modelId="{2FB1FD6B-8746-46FC-82C5-40289B359D9A}" type="presOf" srcId="{85290F31-BC6A-4859-B9DB-1466FBD47C6E}" destId="{301773FC-647D-4148-B641-012885011843}" srcOrd="0" destOrd="0" presId="urn:microsoft.com/office/officeart/2005/8/layout/hierarchy2"/>
    <dgm:cxn modelId="{ADB64653-D22C-4C42-B66F-673B240D8215}" type="presOf" srcId="{67C2BE37-EC24-41C8-8AF5-41F05C7E88DA}" destId="{7FCB2E58-672E-4DE5-82C0-5BD6D2AF325E}" srcOrd="0" destOrd="0" presId="urn:microsoft.com/office/officeart/2005/8/layout/hierarchy2"/>
    <dgm:cxn modelId="{EF42EFC3-5AF7-44B1-BAB9-EFECF8570ECE}" type="presOf" srcId="{16F0D49F-12B0-48BD-A799-7F8AAC8F5B99}" destId="{8B4030D7-8121-4FA5-840F-6D99AF052D8C}" srcOrd="0" destOrd="0" presId="urn:microsoft.com/office/officeart/2005/8/layout/hierarchy2"/>
    <dgm:cxn modelId="{DC995535-7AF8-4965-9361-91AB8DC37487}" type="presOf" srcId="{D51EE655-A94E-44BC-9B93-53F6D295BFD6}" destId="{DA89105A-E016-4DD1-B1E8-7B2109D80F96}" srcOrd="0" destOrd="0" presId="urn:microsoft.com/office/officeart/2005/8/layout/hierarchy2"/>
    <dgm:cxn modelId="{C641574A-E87F-4E73-86B5-BB8F2D9A2F57}" type="presOf" srcId="{67C86A9A-F526-4ECF-8730-1BE0ED79AD54}" destId="{721C0CC0-EE26-4C3A-8A3C-7595B90CA336}" srcOrd="0" destOrd="0" presId="urn:microsoft.com/office/officeart/2005/8/layout/hierarchy2"/>
    <dgm:cxn modelId="{E4745C08-12C9-4442-9E15-A5E64BF69EEE}" type="presOf" srcId="{E8FE6075-C9E9-4D47-B9CE-EC736AD2798C}" destId="{9C6478AB-869B-4F9F-AFD3-6CD1A73374D0}" srcOrd="0" destOrd="0" presId="urn:microsoft.com/office/officeart/2005/8/layout/hierarchy2"/>
    <dgm:cxn modelId="{938191F5-0DBE-423E-89EA-DFD70EAAF530}" type="presOf" srcId="{31B5766C-B738-4462-9575-4D9B098BE2E4}" destId="{96CEE084-A1E6-4C37-BB45-E6AF69026175}" srcOrd="1" destOrd="0" presId="urn:microsoft.com/office/officeart/2005/8/layout/hierarchy2"/>
    <dgm:cxn modelId="{7664D354-465C-4B5D-A941-86161D8FEED5}" type="presOf" srcId="{6EC678C3-2BA6-4B65-B282-10A3B5B79FE2}" destId="{59C22303-BD2B-4798-A890-12B55DE9EF2A}" srcOrd="0" destOrd="0" presId="urn:microsoft.com/office/officeart/2005/8/layout/hierarchy2"/>
    <dgm:cxn modelId="{84C9F390-8661-4B14-B122-183DD691FA23}" srcId="{02253E4F-4897-4D4D-86E0-6DF2519D7443}" destId="{94F6A2C0-93FB-483D-A20E-AE0463EBCD4C}" srcOrd="0" destOrd="0" parTransId="{7ABB3E8D-B5E5-4F5C-B018-E3E04A0F2BD7}" sibTransId="{A0FBDECA-57A2-4C6A-A3F1-1209DE10F367}"/>
    <dgm:cxn modelId="{C3D80D2B-86A4-4381-AD31-CDF50A6DEF47}" type="presOf" srcId="{D5634051-6020-4BBF-A1EA-869FE6C6712B}" destId="{C9A60976-A251-435B-8750-57D93DDD6A4D}" srcOrd="0" destOrd="0" presId="urn:microsoft.com/office/officeart/2005/8/layout/hierarchy2"/>
    <dgm:cxn modelId="{97A92C8D-3375-471F-B5AA-2572BD0869BF}" srcId="{D5634051-6020-4BBF-A1EA-869FE6C6712B}" destId="{7C86BDAE-4B54-47EE-8505-728F234DC846}" srcOrd="0" destOrd="0" parTransId="{11FCADD7-3D61-4FDF-B3C2-365961931FA9}" sibTransId="{157B6A57-3D71-4195-BD95-FBC1681BB396}"/>
    <dgm:cxn modelId="{3632B3EA-3F9A-4504-A5CD-90EE0F88E5FF}" srcId="{C7475080-9386-4745-A842-E4569B717E32}" destId="{AB4B63C4-8A7E-4396-8F6D-71AA26A79966}" srcOrd="1" destOrd="0" parTransId="{31B5766C-B738-4462-9575-4D9B098BE2E4}" sibTransId="{08421597-5FCC-4A43-96B0-8061C43C8F98}"/>
    <dgm:cxn modelId="{41D386E4-3571-484B-A981-0DBAE4369B4C}" type="presOf" srcId="{D51EE655-A94E-44BC-9B93-53F6D295BFD6}" destId="{C54D9257-AFEE-4947-8A75-D0E5AE36A43E}" srcOrd="1" destOrd="0" presId="urn:microsoft.com/office/officeart/2005/8/layout/hierarchy2"/>
    <dgm:cxn modelId="{53B47DE5-5F08-4B53-B12D-551046110971}" type="presOf" srcId="{AB4B63C4-8A7E-4396-8F6D-71AA26A79966}" destId="{26090D71-E1B4-4E18-857D-74D3182F5784}" srcOrd="0" destOrd="0" presId="urn:microsoft.com/office/officeart/2005/8/layout/hierarchy2"/>
    <dgm:cxn modelId="{9A8ADD91-7F33-470B-A3E2-47DBAB1B9A22}" type="presOf" srcId="{33829E65-972C-44D7-8F8C-740CBF7D567F}" destId="{ED6FC8B3-AEBB-4111-8618-5CB89ED4D70F}" srcOrd="0" destOrd="0" presId="urn:microsoft.com/office/officeart/2005/8/layout/hierarchy2"/>
    <dgm:cxn modelId="{354E7C7A-C282-4BA5-8CE5-79D4C67A4BF6}" type="presOf" srcId="{0A416D1F-C9FF-43C5-80F7-E509C2A2B198}" destId="{951FD416-1AAB-4EE9-828C-BEEF7239FE3E}" srcOrd="0" destOrd="0" presId="urn:microsoft.com/office/officeart/2005/8/layout/hierarchy2"/>
    <dgm:cxn modelId="{40436AF1-5159-4E47-A3A6-A7E3D0131836}" type="presOf" srcId="{4423216D-068A-4864-AFE2-77855F1C8BB8}" destId="{B5B9F809-4AB1-4760-8E0E-CD399C9E97E3}" srcOrd="1" destOrd="0" presId="urn:microsoft.com/office/officeart/2005/8/layout/hierarchy2"/>
    <dgm:cxn modelId="{5FEFF2B2-DEA3-4BB0-98DE-8DFBB20F74FA}" srcId="{36F8A466-69BD-4AB5-A39C-9AB9A89E5853}" destId="{1C8B9956-E55B-4830-8968-FBC97F9E1071}" srcOrd="0" destOrd="0" parTransId="{B39E3026-6F68-4D28-BFD7-8096A8DA3ED1}" sibTransId="{5F71E433-A0DD-4681-AAB8-6472F20234D4}"/>
    <dgm:cxn modelId="{60392725-A81D-4140-AE9D-2A0595D3B59D}" type="presOf" srcId="{36F8A466-69BD-4AB5-A39C-9AB9A89E5853}" destId="{839BA7B6-9D49-4679-8E17-1DC37D4136A2}" srcOrd="0" destOrd="0" presId="urn:microsoft.com/office/officeart/2005/8/layout/hierarchy2"/>
    <dgm:cxn modelId="{9E57CE71-03BB-4A9D-B8B2-91A34FB87A54}" type="presOf" srcId="{1C8B9956-E55B-4830-8968-FBC97F9E1071}" destId="{95683C58-9A7D-4397-AE6E-83CDF7290388}" srcOrd="0" destOrd="0" presId="urn:microsoft.com/office/officeart/2005/8/layout/hierarchy2"/>
    <dgm:cxn modelId="{FAF18A29-1014-42C0-ADEB-1B8A4834452A}" type="presOf" srcId="{67C86A9A-F526-4ECF-8730-1BE0ED79AD54}" destId="{AAC59B71-1A45-4B5C-AE23-F1FCB7EA8BB7}" srcOrd="1" destOrd="0" presId="urn:microsoft.com/office/officeart/2005/8/layout/hierarchy2"/>
    <dgm:cxn modelId="{744670C6-EF31-4AB2-8B0F-4B369F778EA0}" type="presOf" srcId="{E8FE6075-C9E9-4D47-B9CE-EC736AD2798C}" destId="{C9BE1551-88CA-4B7F-ACFE-5202C26FCBA0}" srcOrd="1" destOrd="0" presId="urn:microsoft.com/office/officeart/2005/8/layout/hierarchy2"/>
    <dgm:cxn modelId="{38F67659-097D-4C62-90C0-C3AC7CDF69D1}" srcId="{16F0D49F-12B0-48BD-A799-7F8AAC8F5B99}" destId="{02253E4F-4897-4D4D-86E0-6DF2519D7443}" srcOrd="1" destOrd="0" parTransId="{8C495351-8B95-43A9-8982-BAC3B51806E2}" sibTransId="{6A7A7A63-4656-443F-9E33-EA49BDCA672D}"/>
    <dgm:cxn modelId="{59F23468-E3D3-41CA-8FDE-2AD278C307DE}" type="presOf" srcId="{11FCADD7-3D61-4FDF-B3C2-365961931FA9}" destId="{44AC2132-D93D-4D77-B8CB-5BFFCBD9563E}" srcOrd="0" destOrd="0" presId="urn:microsoft.com/office/officeart/2005/8/layout/hierarchy2"/>
    <dgm:cxn modelId="{F849AC1F-E3B7-4FD9-AD8F-56785DDEC185}" type="presOf" srcId="{31B5766C-B738-4462-9575-4D9B098BE2E4}" destId="{88972A25-4B9A-45C3-A3ED-5716A830104C}" srcOrd="0" destOrd="0" presId="urn:microsoft.com/office/officeart/2005/8/layout/hierarchy2"/>
    <dgm:cxn modelId="{F85AD20E-1038-464D-B4ED-03AD5F93C47E}" srcId="{6ED47520-BF71-48C9-A7FB-13C41A282EF5}" destId="{65F39F24-A260-4D17-B674-6912D78F3347}" srcOrd="0" destOrd="0" parTransId="{BB6F0E50-2E34-4832-BF52-A7EEF130C53E}" sibTransId="{52602313-84E0-4FB4-98AD-889ACE478B42}"/>
    <dgm:cxn modelId="{10B11EEA-37ED-49AF-ABE3-28CC57A898F3}" type="presOf" srcId="{6ED47520-BF71-48C9-A7FB-13C41A282EF5}" destId="{7E21484A-1D5E-4520-BE83-D99361FEC734}" srcOrd="0" destOrd="0" presId="urn:microsoft.com/office/officeart/2005/8/layout/hierarchy2"/>
    <dgm:cxn modelId="{8FD34C06-A987-4257-92CD-74311CA0745E}" type="presOf" srcId="{72C452F8-10C4-4508-B441-C017C22F7437}" destId="{EABE6C42-FAF6-45E7-A685-853CFE295263}" srcOrd="0" destOrd="0" presId="urn:microsoft.com/office/officeart/2005/8/layout/hierarchy2"/>
    <dgm:cxn modelId="{46348BD8-F2DA-498B-8B4F-16C796A4D90B}" type="presOf" srcId="{65F39F24-A260-4D17-B674-6912D78F3347}" destId="{BDB56C96-36D7-427D-AB00-7EC1B6E64BFB}" srcOrd="0" destOrd="0" presId="urn:microsoft.com/office/officeart/2005/8/layout/hierarchy2"/>
    <dgm:cxn modelId="{8FA31DAE-1B08-4006-943C-30FFFFCCC94C}" type="presOf" srcId="{02253E4F-4897-4D4D-86E0-6DF2519D7443}" destId="{3523C656-0B86-45E9-8285-1DE197074B02}" srcOrd="0" destOrd="0" presId="urn:microsoft.com/office/officeart/2005/8/layout/hierarchy2"/>
    <dgm:cxn modelId="{8E568817-02B1-4EF6-A52D-9BEC9F95DBC1}" srcId="{85290F31-BC6A-4859-B9DB-1466FBD47C6E}" destId="{16F0D49F-12B0-48BD-A799-7F8AAC8F5B99}" srcOrd="0" destOrd="0" parTransId="{67C86A9A-F526-4ECF-8730-1BE0ED79AD54}" sibTransId="{45CCAB0D-00B7-46F4-BBD0-390BD9B56B42}"/>
    <dgm:cxn modelId="{EE2D9E0B-8999-4A72-A488-DD5E8742A0DE}" type="presOf" srcId="{0A416D1F-C9FF-43C5-80F7-E509C2A2B198}" destId="{8EA12B38-14DF-435C-8E30-09F948AFCB09}" srcOrd="1" destOrd="0" presId="urn:microsoft.com/office/officeart/2005/8/layout/hierarchy2"/>
    <dgm:cxn modelId="{2F97F527-9E44-4CD1-9D35-8827BE7BC5A7}" type="presParOf" srcId="{839BA7B6-9D49-4679-8E17-1DC37D4136A2}" destId="{C6C7EFA9-4456-4D7B-BC8F-CC2EB4149347}" srcOrd="0" destOrd="0" presId="urn:microsoft.com/office/officeart/2005/8/layout/hierarchy2"/>
    <dgm:cxn modelId="{98A52C3F-7490-46B8-89DF-890C778908AE}" type="presParOf" srcId="{C6C7EFA9-4456-4D7B-BC8F-CC2EB4149347}" destId="{95683C58-9A7D-4397-AE6E-83CDF7290388}" srcOrd="0" destOrd="0" presId="urn:microsoft.com/office/officeart/2005/8/layout/hierarchy2"/>
    <dgm:cxn modelId="{EEE8C384-0845-449A-AFB3-08B5418C6E1E}" type="presParOf" srcId="{C6C7EFA9-4456-4D7B-BC8F-CC2EB4149347}" destId="{39016A3F-3994-4BA9-A56B-7F59EDF663DD}" srcOrd="1" destOrd="0" presId="urn:microsoft.com/office/officeart/2005/8/layout/hierarchy2"/>
    <dgm:cxn modelId="{B4DACE42-3B65-441A-9ADA-764693DE2AA8}" type="presParOf" srcId="{39016A3F-3994-4BA9-A56B-7F59EDF663DD}" destId="{FB106719-CA6D-4F4B-B205-83AE707A1868}" srcOrd="0" destOrd="0" presId="urn:microsoft.com/office/officeart/2005/8/layout/hierarchy2"/>
    <dgm:cxn modelId="{662A7F21-A683-4D6E-9DE7-009DFD04A6A7}" type="presParOf" srcId="{FB106719-CA6D-4F4B-B205-83AE707A1868}" destId="{4EBDA12C-77E3-4429-9249-20AE6E11FD19}" srcOrd="0" destOrd="0" presId="urn:microsoft.com/office/officeart/2005/8/layout/hierarchy2"/>
    <dgm:cxn modelId="{913BCE73-C656-4340-934C-51646935DB3A}" type="presParOf" srcId="{39016A3F-3994-4BA9-A56B-7F59EDF663DD}" destId="{2BAE365B-BED9-4714-AB1E-22F51A55DB59}" srcOrd="1" destOrd="0" presId="urn:microsoft.com/office/officeart/2005/8/layout/hierarchy2"/>
    <dgm:cxn modelId="{B638B8EE-A958-4C08-8D76-0AD5442DA713}" type="presParOf" srcId="{2BAE365B-BED9-4714-AB1E-22F51A55DB59}" destId="{7FCB2E58-672E-4DE5-82C0-5BD6D2AF325E}" srcOrd="0" destOrd="0" presId="urn:microsoft.com/office/officeart/2005/8/layout/hierarchy2"/>
    <dgm:cxn modelId="{6DFCBF86-4FEA-4890-A83B-FD2343102C5C}" type="presParOf" srcId="{2BAE365B-BED9-4714-AB1E-22F51A55DB59}" destId="{497D5EEB-2A75-441A-BB31-6EFE9D92F717}" srcOrd="1" destOrd="0" presId="urn:microsoft.com/office/officeart/2005/8/layout/hierarchy2"/>
    <dgm:cxn modelId="{1D27030A-AA79-4D54-9329-C4536A0D7A28}" type="presParOf" srcId="{497D5EEB-2A75-441A-BB31-6EFE9D92F717}" destId="{951FD416-1AAB-4EE9-828C-BEEF7239FE3E}" srcOrd="0" destOrd="0" presId="urn:microsoft.com/office/officeart/2005/8/layout/hierarchy2"/>
    <dgm:cxn modelId="{BC24CC6A-DFC6-4A21-AE89-8AD284B8A87E}" type="presParOf" srcId="{951FD416-1AAB-4EE9-828C-BEEF7239FE3E}" destId="{8EA12B38-14DF-435C-8E30-09F948AFCB09}" srcOrd="0" destOrd="0" presId="urn:microsoft.com/office/officeart/2005/8/layout/hierarchy2"/>
    <dgm:cxn modelId="{67950372-32E2-45CF-B1EB-D1E901611DF7}" type="presParOf" srcId="{497D5EEB-2A75-441A-BB31-6EFE9D92F717}" destId="{C35B6904-5801-4C5E-A675-3E1965B95C4F}" srcOrd="1" destOrd="0" presId="urn:microsoft.com/office/officeart/2005/8/layout/hierarchy2"/>
    <dgm:cxn modelId="{FF7CD1E8-419F-40ED-959B-0CBDB445B31C}" type="presParOf" srcId="{C35B6904-5801-4C5E-A675-3E1965B95C4F}" destId="{63500665-E275-4F25-A059-8EF1214509F3}" srcOrd="0" destOrd="0" presId="urn:microsoft.com/office/officeart/2005/8/layout/hierarchy2"/>
    <dgm:cxn modelId="{F7D420E2-D408-41A1-A5A1-16B35B2728F6}" type="presParOf" srcId="{C35B6904-5801-4C5E-A675-3E1965B95C4F}" destId="{8FFC40C1-0610-401D-9155-94337ED54EF3}" srcOrd="1" destOrd="0" presId="urn:microsoft.com/office/officeart/2005/8/layout/hierarchy2"/>
    <dgm:cxn modelId="{15832555-A9D1-4809-AD95-278BB82217E1}" type="presParOf" srcId="{8FFC40C1-0610-401D-9155-94337ED54EF3}" destId="{DA89105A-E016-4DD1-B1E8-7B2109D80F96}" srcOrd="0" destOrd="0" presId="urn:microsoft.com/office/officeart/2005/8/layout/hierarchy2"/>
    <dgm:cxn modelId="{E3838D0D-B03E-412F-ABC8-9BEF6206337E}" type="presParOf" srcId="{DA89105A-E016-4DD1-B1E8-7B2109D80F96}" destId="{C54D9257-AFEE-4947-8A75-D0E5AE36A43E}" srcOrd="0" destOrd="0" presId="urn:microsoft.com/office/officeart/2005/8/layout/hierarchy2"/>
    <dgm:cxn modelId="{EE9A7BE8-152B-4FF4-8622-FC2E2ABF600C}" type="presParOf" srcId="{8FFC40C1-0610-401D-9155-94337ED54EF3}" destId="{9F5FC202-5978-4EA6-B6F2-F506A499B614}" srcOrd="1" destOrd="0" presId="urn:microsoft.com/office/officeart/2005/8/layout/hierarchy2"/>
    <dgm:cxn modelId="{F6236D56-9598-4464-B875-786FFAD5D42B}" type="presParOf" srcId="{9F5FC202-5978-4EA6-B6F2-F506A499B614}" destId="{87C3B94E-A5E5-42B1-8D86-41768A3A4389}" srcOrd="0" destOrd="0" presId="urn:microsoft.com/office/officeart/2005/8/layout/hierarchy2"/>
    <dgm:cxn modelId="{713606BA-7F27-4530-88EB-91DA23211AC8}" type="presParOf" srcId="{9F5FC202-5978-4EA6-B6F2-F506A499B614}" destId="{B34698B0-BC2A-45C4-ADF0-1C44AD09046F}" srcOrd="1" destOrd="0" presId="urn:microsoft.com/office/officeart/2005/8/layout/hierarchy2"/>
    <dgm:cxn modelId="{F062C1A7-39A4-452B-B0C0-C6C94838FD1C}" type="presParOf" srcId="{B34698B0-BC2A-45C4-ADF0-1C44AD09046F}" destId="{9C6478AB-869B-4F9F-AFD3-6CD1A73374D0}" srcOrd="0" destOrd="0" presId="urn:microsoft.com/office/officeart/2005/8/layout/hierarchy2"/>
    <dgm:cxn modelId="{A187DCC3-A949-4F6F-B38E-9D5851D9DB44}" type="presParOf" srcId="{9C6478AB-869B-4F9F-AFD3-6CD1A73374D0}" destId="{C9BE1551-88CA-4B7F-ACFE-5202C26FCBA0}" srcOrd="0" destOrd="0" presId="urn:microsoft.com/office/officeart/2005/8/layout/hierarchy2"/>
    <dgm:cxn modelId="{481589DD-70CF-419C-84F7-E00C10275821}" type="presParOf" srcId="{B34698B0-BC2A-45C4-ADF0-1C44AD09046F}" destId="{60FAFBA1-AA61-4F82-9C51-FAC9B38C8FF2}" srcOrd="1" destOrd="0" presId="urn:microsoft.com/office/officeart/2005/8/layout/hierarchy2"/>
    <dgm:cxn modelId="{4F6482E7-C164-4404-923C-EC106090F7A0}" type="presParOf" srcId="{60FAFBA1-AA61-4F82-9C51-FAC9B38C8FF2}" destId="{C9A60976-A251-435B-8750-57D93DDD6A4D}" srcOrd="0" destOrd="0" presId="urn:microsoft.com/office/officeart/2005/8/layout/hierarchy2"/>
    <dgm:cxn modelId="{50252905-A9D8-4F4B-B40F-DB6F94EAD166}" type="presParOf" srcId="{60FAFBA1-AA61-4F82-9C51-FAC9B38C8FF2}" destId="{772015E0-E0B1-44DF-80AA-E88C1AFCDB7D}" srcOrd="1" destOrd="0" presId="urn:microsoft.com/office/officeart/2005/8/layout/hierarchy2"/>
    <dgm:cxn modelId="{F35A570B-D000-417B-A57D-248799119E3B}" type="presParOf" srcId="{772015E0-E0B1-44DF-80AA-E88C1AFCDB7D}" destId="{44AC2132-D93D-4D77-B8CB-5BFFCBD9563E}" srcOrd="0" destOrd="0" presId="urn:microsoft.com/office/officeart/2005/8/layout/hierarchy2"/>
    <dgm:cxn modelId="{3303C120-AEAA-4C77-81A8-BB2E46649C63}" type="presParOf" srcId="{44AC2132-D93D-4D77-B8CB-5BFFCBD9563E}" destId="{2B8FC6FB-E8A9-4EE5-814A-EC6711619EC3}" srcOrd="0" destOrd="0" presId="urn:microsoft.com/office/officeart/2005/8/layout/hierarchy2"/>
    <dgm:cxn modelId="{9BCF42F2-7F6B-4060-86CE-7D1916777493}" type="presParOf" srcId="{772015E0-E0B1-44DF-80AA-E88C1AFCDB7D}" destId="{E64A9732-B1BF-4012-AA13-A61396A1C11E}" srcOrd="1" destOrd="0" presId="urn:microsoft.com/office/officeart/2005/8/layout/hierarchy2"/>
    <dgm:cxn modelId="{22522F54-ACEE-4792-9C56-1F0E64F0328C}" type="presParOf" srcId="{E64A9732-B1BF-4012-AA13-A61396A1C11E}" destId="{5FBC3E80-0357-4A2A-96DA-1AEF37EDD630}" srcOrd="0" destOrd="0" presId="urn:microsoft.com/office/officeart/2005/8/layout/hierarchy2"/>
    <dgm:cxn modelId="{A23568B9-15EF-4300-94F4-010E95F1F0ED}" type="presParOf" srcId="{E64A9732-B1BF-4012-AA13-A61396A1C11E}" destId="{3608A318-D576-43EA-A6E3-52798A8A98EC}" srcOrd="1" destOrd="0" presId="urn:microsoft.com/office/officeart/2005/8/layout/hierarchy2"/>
    <dgm:cxn modelId="{84771681-8576-485B-93F4-8E97709112A1}" type="presParOf" srcId="{8FFC40C1-0610-401D-9155-94337ED54EF3}" destId="{88972A25-4B9A-45C3-A3ED-5716A830104C}" srcOrd="2" destOrd="0" presId="urn:microsoft.com/office/officeart/2005/8/layout/hierarchy2"/>
    <dgm:cxn modelId="{70E00D46-B0EF-40C7-BE4B-D606EAB4DE97}" type="presParOf" srcId="{88972A25-4B9A-45C3-A3ED-5716A830104C}" destId="{96CEE084-A1E6-4C37-BB45-E6AF69026175}" srcOrd="0" destOrd="0" presId="urn:microsoft.com/office/officeart/2005/8/layout/hierarchy2"/>
    <dgm:cxn modelId="{FFD3267B-BA7C-4A23-816A-CB3D56AFAF81}" type="presParOf" srcId="{8FFC40C1-0610-401D-9155-94337ED54EF3}" destId="{BC648454-1B29-4734-99F4-4FF52AA0B199}" srcOrd="3" destOrd="0" presId="urn:microsoft.com/office/officeart/2005/8/layout/hierarchy2"/>
    <dgm:cxn modelId="{70993B7E-63B6-4E85-B4DA-8B9C390B688F}" type="presParOf" srcId="{BC648454-1B29-4734-99F4-4FF52AA0B199}" destId="{26090D71-E1B4-4E18-857D-74D3182F5784}" srcOrd="0" destOrd="0" presId="urn:microsoft.com/office/officeart/2005/8/layout/hierarchy2"/>
    <dgm:cxn modelId="{CA8D9D16-3472-4142-91BC-6EA6D2362CDF}" type="presParOf" srcId="{BC648454-1B29-4734-99F4-4FF52AA0B199}" destId="{DF022BBE-85F7-482D-92F9-E5AA598B13E8}" srcOrd="1" destOrd="0" presId="urn:microsoft.com/office/officeart/2005/8/layout/hierarchy2"/>
    <dgm:cxn modelId="{7CB4D965-C86B-4B27-A063-EF39A8F0F948}" type="presParOf" srcId="{DF022BBE-85F7-482D-92F9-E5AA598B13E8}" destId="{7BD86825-2F25-4AED-B098-71D17D248A67}" srcOrd="0" destOrd="0" presId="urn:microsoft.com/office/officeart/2005/8/layout/hierarchy2"/>
    <dgm:cxn modelId="{E84A4D6C-1883-4955-9DDF-FB86540876A7}" type="presParOf" srcId="{7BD86825-2F25-4AED-B098-71D17D248A67}" destId="{B5B9F809-4AB1-4760-8E0E-CD399C9E97E3}" srcOrd="0" destOrd="0" presId="urn:microsoft.com/office/officeart/2005/8/layout/hierarchy2"/>
    <dgm:cxn modelId="{7665BED4-AE93-4C3F-B3F8-F116DB36C6DF}" type="presParOf" srcId="{DF022BBE-85F7-482D-92F9-E5AA598B13E8}" destId="{4A8B173E-EC7C-4255-95F0-00FE5F095100}" srcOrd="1" destOrd="0" presId="urn:microsoft.com/office/officeart/2005/8/layout/hierarchy2"/>
    <dgm:cxn modelId="{AA5D9062-F424-43B9-8CFB-6CFFDECEB811}" type="presParOf" srcId="{4A8B173E-EC7C-4255-95F0-00FE5F095100}" destId="{7E21484A-1D5E-4520-BE83-D99361FEC734}" srcOrd="0" destOrd="0" presId="urn:microsoft.com/office/officeart/2005/8/layout/hierarchy2"/>
    <dgm:cxn modelId="{072E3467-FE58-441E-BF3E-2D2266C70239}" type="presParOf" srcId="{4A8B173E-EC7C-4255-95F0-00FE5F095100}" destId="{06129DD1-03B4-4A66-96BE-E9B47D54C68F}" srcOrd="1" destOrd="0" presId="urn:microsoft.com/office/officeart/2005/8/layout/hierarchy2"/>
    <dgm:cxn modelId="{91DE5D4D-2BAD-4AC4-B2A8-E38453292609}" type="presParOf" srcId="{06129DD1-03B4-4A66-96BE-E9B47D54C68F}" destId="{77B5A1AE-5604-4724-86DB-58077DCED5C1}" srcOrd="0" destOrd="0" presId="urn:microsoft.com/office/officeart/2005/8/layout/hierarchy2"/>
    <dgm:cxn modelId="{7838B1B7-BAE5-4B8D-9EE8-C44910B73DE8}" type="presParOf" srcId="{77B5A1AE-5604-4724-86DB-58077DCED5C1}" destId="{82702434-3618-40BC-A996-5624F8EBAA71}" srcOrd="0" destOrd="0" presId="urn:microsoft.com/office/officeart/2005/8/layout/hierarchy2"/>
    <dgm:cxn modelId="{87BD317E-589F-49FB-9555-E81C55C58D23}" type="presParOf" srcId="{06129DD1-03B4-4A66-96BE-E9B47D54C68F}" destId="{8730C4F9-5DC6-4F43-9012-12162796C591}" srcOrd="1" destOrd="0" presId="urn:microsoft.com/office/officeart/2005/8/layout/hierarchy2"/>
    <dgm:cxn modelId="{82DCE150-AF33-4FAC-900D-9948F6A61350}" type="presParOf" srcId="{8730C4F9-5DC6-4F43-9012-12162796C591}" destId="{BDB56C96-36D7-427D-AB00-7EC1B6E64BFB}" srcOrd="0" destOrd="0" presId="urn:microsoft.com/office/officeart/2005/8/layout/hierarchy2"/>
    <dgm:cxn modelId="{1790F0DB-C513-41CA-8AC5-3DC84E6B7443}" type="presParOf" srcId="{8730C4F9-5DC6-4F43-9012-12162796C591}" destId="{74D03FD0-EE69-4CE8-9B8A-D9CF4C3C9314}" srcOrd="1" destOrd="0" presId="urn:microsoft.com/office/officeart/2005/8/layout/hierarchy2"/>
    <dgm:cxn modelId="{AC1C02B7-3D89-41A6-B924-82230454A441}" type="presParOf" srcId="{39016A3F-3994-4BA9-A56B-7F59EDF663DD}" destId="{EABE6C42-FAF6-45E7-A685-853CFE295263}" srcOrd="2" destOrd="0" presId="urn:microsoft.com/office/officeart/2005/8/layout/hierarchy2"/>
    <dgm:cxn modelId="{4714EA3C-102A-4E56-81A3-AD0868B5EA85}" type="presParOf" srcId="{EABE6C42-FAF6-45E7-A685-853CFE295263}" destId="{9679948A-611E-416D-860E-DB44C4301FC8}" srcOrd="0" destOrd="0" presId="urn:microsoft.com/office/officeart/2005/8/layout/hierarchy2"/>
    <dgm:cxn modelId="{764FC101-4C1C-4E6A-98EB-51C615FF24D0}" type="presParOf" srcId="{39016A3F-3994-4BA9-A56B-7F59EDF663DD}" destId="{B57F167A-B465-4003-A2B9-FF02946529BD}" srcOrd="3" destOrd="0" presId="urn:microsoft.com/office/officeart/2005/8/layout/hierarchy2"/>
    <dgm:cxn modelId="{C3F4C22A-7742-4CAC-BE5D-CB8EE0E35E5D}" type="presParOf" srcId="{B57F167A-B465-4003-A2B9-FF02946529BD}" destId="{301773FC-647D-4148-B641-012885011843}" srcOrd="0" destOrd="0" presId="urn:microsoft.com/office/officeart/2005/8/layout/hierarchy2"/>
    <dgm:cxn modelId="{69D3D812-67A7-4277-ABB3-CFD64A1B95FC}" type="presParOf" srcId="{B57F167A-B465-4003-A2B9-FF02946529BD}" destId="{6394E399-BDC5-4E1E-9AAA-E825A417E50E}" srcOrd="1" destOrd="0" presId="urn:microsoft.com/office/officeart/2005/8/layout/hierarchy2"/>
    <dgm:cxn modelId="{79C2FBA3-11B2-4F72-A8EE-3AAE5C8FBE0D}" type="presParOf" srcId="{6394E399-BDC5-4E1E-9AAA-E825A417E50E}" destId="{721C0CC0-EE26-4C3A-8A3C-7595B90CA336}" srcOrd="0" destOrd="0" presId="urn:microsoft.com/office/officeart/2005/8/layout/hierarchy2"/>
    <dgm:cxn modelId="{C7C43B78-13A2-474B-A4C4-33E90A0A4460}" type="presParOf" srcId="{721C0CC0-EE26-4C3A-8A3C-7595B90CA336}" destId="{AAC59B71-1A45-4B5C-AE23-F1FCB7EA8BB7}" srcOrd="0" destOrd="0" presId="urn:microsoft.com/office/officeart/2005/8/layout/hierarchy2"/>
    <dgm:cxn modelId="{D1DCB625-8249-4E22-A955-0A7742308E2A}" type="presParOf" srcId="{6394E399-BDC5-4E1E-9AAA-E825A417E50E}" destId="{F8439013-1A84-4648-B9DC-8D9FCEAC1852}" srcOrd="1" destOrd="0" presId="urn:microsoft.com/office/officeart/2005/8/layout/hierarchy2"/>
    <dgm:cxn modelId="{A11BFFC6-FA98-49E9-B4F8-9AA9353F6D6A}" type="presParOf" srcId="{F8439013-1A84-4648-B9DC-8D9FCEAC1852}" destId="{8B4030D7-8121-4FA5-840F-6D99AF052D8C}" srcOrd="0" destOrd="0" presId="urn:microsoft.com/office/officeart/2005/8/layout/hierarchy2"/>
    <dgm:cxn modelId="{9CB0EDEF-95A2-4FBA-B181-842737D26ADE}" type="presParOf" srcId="{F8439013-1A84-4648-B9DC-8D9FCEAC1852}" destId="{06B79AD4-11A0-4D27-AE2E-958939D8CEF9}" srcOrd="1" destOrd="0" presId="urn:microsoft.com/office/officeart/2005/8/layout/hierarchy2"/>
    <dgm:cxn modelId="{991A5999-2C6E-49F8-9519-831F6136580A}" type="presParOf" srcId="{06B79AD4-11A0-4D27-AE2E-958939D8CEF9}" destId="{59C22303-BD2B-4798-A890-12B55DE9EF2A}" srcOrd="0" destOrd="0" presId="urn:microsoft.com/office/officeart/2005/8/layout/hierarchy2"/>
    <dgm:cxn modelId="{44363E0E-B446-46EC-94DA-F4FE66677BEC}" type="presParOf" srcId="{59C22303-BD2B-4798-A890-12B55DE9EF2A}" destId="{A637A00F-CA71-4D79-901E-8A69CE931128}" srcOrd="0" destOrd="0" presId="urn:microsoft.com/office/officeart/2005/8/layout/hierarchy2"/>
    <dgm:cxn modelId="{35E3D8F6-BDA3-4B71-89AF-45C93435F9FC}" type="presParOf" srcId="{06B79AD4-11A0-4D27-AE2E-958939D8CEF9}" destId="{D87FED6A-A7EE-48D1-934E-82BA6AE93486}" srcOrd="1" destOrd="0" presId="urn:microsoft.com/office/officeart/2005/8/layout/hierarchy2"/>
    <dgm:cxn modelId="{38D2860A-503F-4EF1-A9E1-E1E9DB9FF98A}" type="presParOf" srcId="{D87FED6A-A7EE-48D1-934E-82BA6AE93486}" destId="{DABE90FD-82D8-4FE4-87C4-145A23B2D332}" srcOrd="0" destOrd="0" presId="urn:microsoft.com/office/officeart/2005/8/layout/hierarchy2"/>
    <dgm:cxn modelId="{B51DED43-7B30-4360-A40B-A3262BE660FD}" type="presParOf" srcId="{D87FED6A-A7EE-48D1-934E-82BA6AE93486}" destId="{C8FED59C-B466-47CD-9909-61E397D3C9DB}" srcOrd="1" destOrd="0" presId="urn:microsoft.com/office/officeart/2005/8/layout/hierarchy2"/>
    <dgm:cxn modelId="{481CCB91-B9E1-4772-BD90-390CE3AFEF49}" type="presParOf" srcId="{06B79AD4-11A0-4D27-AE2E-958939D8CEF9}" destId="{CD093D43-65F4-43CF-B576-4FDBBA031A5D}" srcOrd="2" destOrd="0" presId="urn:microsoft.com/office/officeart/2005/8/layout/hierarchy2"/>
    <dgm:cxn modelId="{0913D6FF-DB8C-4F1E-BAFB-45534FF1E41E}" type="presParOf" srcId="{CD093D43-65F4-43CF-B576-4FDBBA031A5D}" destId="{CFBD8C12-23AB-4490-A0EE-790BCCB7B746}" srcOrd="0" destOrd="0" presId="urn:microsoft.com/office/officeart/2005/8/layout/hierarchy2"/>
    <dgm:cxn modelId="{391E3C6F-A8C8-4BDD-9223-590BEC71621B}" type="presParOf" srcId="{06B79AD4-11A0-4D27-AE2E-958939D8CEF9}" destId="{599407C0-3749-4186-A0FC-0D430120EAC6}" srcOrd="3" destOrd="0" presId="urn:microsoft.com/office/officeart/2005/8/layout/hierarchy2"/>
    <dgm:cxn modelId="{189B5FDC-4805-4D01-95D2-7BE6D0D84476}" type="presParOf" srcId="{599407C0-3749-4186-A0FC-0D430120EAC6}" destId="{3523C656-0B86-45E9-8285-1DE197074B02}" srcOrd="0" destOrd="0" presId="urn:microsoft.com/office/officeart/2005/8/layout/hierarchy2"/>
    <dgm:cxn modelId="{42CC39ED-945E-4BC7-990F-127B5FB9DE33}" type="presParOf" srcId="{599407C0-3749-4186-A0FC-0D430120EAC6}" destId="{F4B8227A-668C-4517-86AB-FA3B0AB085F7}" srcOrd="1" destOrd="0" presId="urn:microsoft.com/office/officeart/2005/8/layout/hierarchy2"/>
    <dgm:cxn modelId="{C965F285-4377-4F43-B17D-C371658C38C0}" type="presParOf" srcId="{F4B8227A-668C-4517-86AB-FA3B0AB085F7}" destId="{ED40BD84-BE70-411E-AF39-FF2C98FB274D}" srcOrd="0" destOrd="0" presId="urn:microsoft.com/office/officeart/2005/8/layout/hierarchy2"/>
    <dgm:cxn modelId="{848A1B10-72DB-441A-8A82-5B993D528F38}" type="presParOf" srcId="{ED40BD84-BE70-411E-AF39-FF2C98FB274D}" destId="{6D1C0C30-507F-4E52-82AA-A92C4338D83C}" srcOrd="0" destOrd="0" presId="urn:microsoft.com/office/officeart/2005/8/layout/hierarchy2"/>
    <dgm:cxn modelId="{E45BE77C-5F33-41C8-A4C7-E14292D8489B}" type="presParOf" srcId="{F4B8227A-668C-4517-86AB-FA3B0AB085F7}" destId="{8FD6838F-733C-4F11-8E67-98E042945E99}" srcOrd="1" destOrd="0" presId="urn:microsoft.com/office/officeart/2005/8/layout/hierarchy2"/>
    <dgm:cxn modelId="{5AB6CCCC-541A-4BB0-A119-E34C51D641BA}" type="presParOf" srcId="{8FD6838F-733C-4F11-8E67-98E042945E99}" destId="{1BAA55C2-78B3-4D79-9FE2-B5B5EDB5DCDB}" srcOrd="0" destOrd="0" presId="urn:microsoft.com/office/officeart/2005/8/layout/hierarchy2"/>
    <dgm:cxn modelId="{F177EB36-13AD-4C90-806A-569A31ABB0EB}" type="presParOf" srcId="{8FD6838F-733C-4F11-8E67-98E042945E99}" destId="{03FA0C50-0BDE-480B-9DB6-5A3E90B35A35}" srcOrd="1" destOrd="0" presId="urn:microsoft.com/office/officeart/2005/8/layout/hierarchy2"/>
    <dgm:cxn modelId="{0459E75D-58A8-47C4-8008-01E63D8062E1}" type="presParOf" srcId="{F4B8227A-668C-4517-86AB-FA3B0AB085F7}" destId="{ED6FC8B3-AEBB-4111-8618-5CB89ED4D70F}" srcOrd="2" destOrd="0" presId="urn:microsoft.com/office/officeart/2005/8/layout/hierarchy2"/>
    <dgm:cxn modelId="{B301BF7B-F397-48AE-B570-D76B91230756}" type="presParOf" srcId="{ED6FC8B3-AEBB-4111-8618-5CB89ED4D70F}" destId="{AB8C3263-9BDB-4940-AABE-C6FFEEE9BF6D}" srcOrd="0" destOrd="0" presId="urn:microsoft.com/office/officeart/2005/8/layout/hierarchy2"/>
    <dgm:cxn modelId="{7CCE6676-0AE2-444B-95E2-BD022593103E}" type="presParOf" srcId="{F4B8227A-668C-4517-86AB-FA3B0AB085F7}" destId="{D278CC5B-11BD-4F01-867C-590BB72926EE}" srcOrd="3" destOrd="0" presId="urn:microsoft.com/office/officeart/2005/8/layout/hierarchy2"/>
    <dgm:cxn modelId="{34B12257-C366-493A-A162-40E6A4A5A7ED}" type="presParOf" srcId="{D278CC5B-11BD-4F01-867C-590BB72926EE}" destId="{099101CA-A2D0-48A1-AFE9-5BC8924547AC}" srcOrd="0" destOrd="0" presId="urn:microsoft.com/office/officeart/2005/8/layout/hierarchy2"/>
    <dgm:cxn modelId="{D3FEF645-FD47-4529-ADE6-BE665C98D9E7}" type="presParOf" srcId="{D278CC5B-11BD-4F01-867C-590BB72926EE}" destId="{6FF45453-0254-42ED-94EC-E7CB264BA3D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DBD10B1-9007-483A-BF99-2788EC7AA2FE}" type="doc">
      <dgm:prSet loTypeId="urn:microsoft.com/office/officeart/2005/8/layout/hierarchy2" loCatId="hierarchy" qsTypeId="urn:microsoft.com/office/officeart/2005/8/quickstyle/3d4" qsCatId="3D" csTypeId="urn:microsoft.com/office/officeart/2005/8/colors/accent3_1" csCatId="accent3" phldr="1"/>
      <dgm:spPr/>
      <dgm:t>
        <a:bodyPr/>
        <a:lstStyle/>
        <a:p>
          <a:pPr rtl="1"/>
          <a:endParaRPr lang="fa-IR"/>
        </a:p>
      </dgm:t>
    </dgm:pt>
    <dgm:pt modelId="{DC7FC62A-CBBD-4F91-AA0F-DD4A5414C707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اشکال سوم</a:t>
          </a:r>
          <a:endParaRPr lang="fa-IR" sz="1600" dirty="0">
            <a:cs typeface="B Koodak" pitchFamily="2" charset="-78"/>
          </a:endParaRPr>
        </a:p>
      </dgm:t>
    </dgm:pt>
    <dgm:pt modelId="{4EE95D4E-A54D-4452-816A-7A9B6108E2AC}" type="parTrans" cxnId="{A7531817-9446-496F-801F-DB96576D782C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C07C347-0BD2-473B-8245-6B39C76C851F}" type="sibTrans" cxnId="{A7531817-9446-496F-801F-DB96576D782C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2DAC4D6-59F8-489A-BC66-0C5A74D8C2FE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اگر پیامبر اسلام ص دارای معجزه بوده اند لازم بود درخواست مردم را در خصوص معجزات اجابت نمایند</a:t>
          </a:r>
          <a:endParaRPr lang="fa-IR" sz="1600" dirty="0">
            <a:cs typeface="B Koodak" pitchFamily="2" charset="-78"/>
          </a:endParaRPr>
        </a:p>
      </dgm:t>
    </dgm:pt>
    <dgm:pt modelId="{85B08C8E-523B-4399-8BCC-3E2E78B7A750}" type="parTrans" cxnId="{C01A488C-4473-4D71-9E46-5465C5BD1059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5A54F43-1006-40C7-8643-712196788B78}" type="sibTrans" cxnId="{C01A488C-4473-4D71-9E46-5465C5BD105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6DEDCE3-5B7D-4BC3-8A8C-843265832F19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و التالی باطل</a:t>
          </a:r>
          <a:endParaRPr lang="fa-IR" sz="1600" dirty="0">
            <a:cs typeface="B Koodak" pitchFamily="2" charset="-78"/>
          </a:endParaRPr>
        </a:p>
      </dgm:t>
    </dgm:pt>
    <dgm:pt modelId="{052C1400-6805-41C4-B604-589761A542AB}" type="parTrans" cxnId="{3696E754-0A25-4E5F-892E-C2FD24754117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A96C08E-F034-4B9E-AB70-81A938DD506D}" type="sibTrans" cxnId="{3696E754-0A25-4E5F-892E-C2FD2475411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6BBEE8B-EC8E-4AFB-81FA-EB87C1B95B7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زیرا در آیاتی از قرآن کریم این مساله وارد شده است </a:t>
          </a:r>
          <a:endParaRPr lang="fa-IR" sz="1600" dirty="0">
            <a:cs typeface="B Koodak" pitchFamily="2" charset="-78"/>
          </a:endParaRPr>
        </a:p>
      </dgm:t>
    </dgm:pt>
    <dgm:pt modelId="{1C57EA32-765A-41DE-A770-275E91522252}" type="parTrans" cxnId="{5D988CF1-E97D-4692-99E7-ADD840A63944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9C62538-15E9-4F46-8D0F-6B31D00CCE63}" type="sibTrans" cxnId="{5D988CF1-E97D-4692-99E7-ADD840A6394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758ECC3-3EBA-43A7-884D-F77BEB7E9C3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وَ يَقُولُ الَّذِينَ كَفَرُواْ لَوْ لَا أُنزِلَ عَلَيْهِ ءَايَةٌ مِّن رَّبِّهِ  إِنَّمَا أَنتَ مُنذِرٌ  وَ لِكلُ‏ِّ قَوْمٍ هَاد (رعد / 7)</a:t>
          </a:r>
          <a:endParaRPr lang="fa-IR" sz="1600" dirty="0">
            <a:cs typeface="B Koodak" pitchFamily="2" charset="-78"/>
          </a:endParaRPr>
        </a:p>
      </dgm:t>
    </dgm:pt>
    <dgm:pt modelId="{36147782-96D1-44A4-8D8B-AB1B73702B85}" type="parTrans" cxnId="{BEF26D2A-9CE9-42BA-A7FE-0427B8097159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A24F09D-5693-4B85-8B08-541F4C0C6A43}" type="sibTrans" cxnId="{BEF26D2A-9CE9-42BA-A7FE-0427B809715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47D4720-F988-460E-930B-656735E5A69C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فالمقدم مثله</a:t>
          </a:r>
          <a:endParaRPr lang="fa-IR" sz="1600" dirty="0">
            <a:cs typeface="B Koodak" pitchFamily="2" charset="-78"/>
          </a:endParaRPr>
        </a:p>
      </dgm:t>
    </dgm:pt>
    <dgm:pt modelId="{8D51B433-A6E9-474C-8A54-FCE391E35D5F}" type="parTrans" cxnId="{F6E78A3E-9DD3-44E1-9658-4ABACB6505A6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411D87B-84EE-4A45-90CB-8AE096020B63}" type="sibTrans" cxnId="{F6E78A3E-9DD3-44E1-9658-4ABACB6505A6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9CC6C6C-F7DB-48DA-82B5-019C3E0902E7}" type="pres">
      <dgm:prSet presAssocID="{4DBD10B1-9007-483A-BF99-2788EC7AA2FE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8D347558-B24B-477E-8DA2-A9760A156841}" type="pres">
      <dgm:prSet presAssocID="{DC7FC62A-CBBD-4F91-AA0F-DD4A5414C707}" presName="root1" presStyleCnt="0"/>
      <dgm:spPr/>
    </dgm:pt>
    <dgm:pt modelId="{642B7853-73D0-41A0-8614-3EBCA8E086A7}" type="pres">
      <dgm:prSet presAssocID="{DC7FC62A-CBBD-4F91-AA0F-DD4A5414C707}" presName="LevelOneTextNode" presStyleLbl="node0" presStyleIdx="0" presStyleCnt="1" custScaleX="62442">
        <dgm:presLayoutVars>
          <dgm:chPref val="3"/>
        </dgm:presLayoutVars>
      </dgm:prSet>
      <dgm:spPr/>
    </dgm:pt>
    <dgm:pt modelId="{226E08FF-6FBC-4623-AEFC-6048D6544D7E}" type="pres">
      <dgm:prSet presAssocID="{DC7FC62A-CBBD-4F91-AA0F-DD4A5414C707}" presName="level2hierChild" presStyleCnt="0"/>
      <dgm:spPr/>
    </dgm:pt>
    <dgm:pt modelId="{CF09F4FD-4586-4CB9-A042-97D0D8B72320}" type="pres">
      <dgm:prSet presAssocID="{85B08C8E-523B-4399-8BCC-3E2E78B7A750}" presName="conn2-1" presStyleLbl="parChTrans1D2" presStyleIdx="0" presStyleCnt="3"/>
      <dgm:spPr/>
    </dgm:pt>
    <dgm:pt modelId="{5D65865F-3D04-4E29-88F6-75B39BF4F2DF}" type="pres">
      <dgm:prSet presAssocID="{85B08C8E-523B-4399-8BCC-3E2E78B7A750}" presName="connTx" presStyleLbl="parChTrans1D2" presStyleIdx="0" presStyleCnt="3"/>
      <dgm:spPr/>
    </dgm:pt>
    <dgm:pt modelId="{3A23C37C-CECC-4C1F-B9D2-FF6F45949F89}" type="pres">
      <dgm:prSet presAssocID="{92DAC4D6-59F8-489A-BC66-0C5A74D8C2FE}" presName="root2" presStyleCnt="0"/>
      <dgm:spPr/>
    </dgm:pt>
    <dgm:pt modelId="{637A1BC4-C8FE-4823-A379-28AE24A7C736}" type="pres">
      <dgm:prSet presAssocID="{92DAC4D6-59F8-489A-BC66-0C5A74D8C2FE}" presName="LevelTwoTextNode" presStyleLbl="node2" presStyleIdx="0" presStyleCnt="3" custScaleX="21952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465AADF-F5EB-4BD5-AAAC-399652BDF4E9}" type="pres">
      <dgm:prSet presAssocID="{92DAC4D6-59F8-489A-BC66-0C5A74D8C2FE}" presName="level3hierChild" presStyleCnt="0"/>
      <dgm:spPr/>
    </dgm:pt>
    <dgm:pt modelId="{721349D9-9499-4FCA-9BD3-C95E303C1805}" type="pres">
      <dgm:prSet presAssocID="{052C1400-6805-41C4-B604-589761A542AB}" presName="conn2-1" presStyleLbl="parChTrans1D2" presStyleIdx="1" presStyleCnt="3"/>
      <dgm:spPr/>
    </dgm:pt>
    <dgm:pt modelId="{277930FA-D84D-45EC-A106-1F7D89B07B99}" type="pres">
      <dgm:prSet presAssocID="{052C1400-6805-41C4-B604-589761A542AB}" presName="connTx" presStyleLbl="parChTrans1D2" presStyleIdx="1" presStyleCnt="3"/>
      <dgm:spPr/>
    </dgm:pt>
    <dgm:pt modelId="{18657065-5F57-420E-83D3-B7F7DFFC5B32}" type="pres">
      <dgm:prSet presAssocID="{56DEDCE3-5B7D-4BC3-8A8C-843265832F19}" presName="root2" presStyleCnt="0"/>
      <dgm:spPr/>
    </dgm:pt>
    <dgm:pt modelId="{C9796C6C-EF70-49A1-8BBC-3AB2CBF2D8CB}" type="pres">
      <dgm:prSet presAssocID="{56DEDCE3-5B7D-4BC3-8A8C-843265832F19}" presName="LevelTwoTextNode" presStyleLbl="node2" presStyleIdx="1" presStyleCnt="3" custScaleX="54304">
        <dgm:presLayoutVars>
          <dgm:chPref val="3"/>
        </dgm:presLayoutVars>
      </dgm:prSet>
      <dgm:spPr/>
    </dgm:pt>
    <dgm:pt modelId="{EBE11761-05C8-4D2A-87ED-51A7B4213118}" type="pres">
      <dgm:prSet presAssocID="{56DEDCE3-5B7D-4BC3-8A8C-843265832F19}" presName="level3hierChild" presStyleCnt="0"/>
      <dgm:spPr/>
    </dgm:pt>
    <dgm:pt modelId="{870D83F0-B314-40AC-A552-4CFC300A3FE7}" type="pres">
      <dgm:prSet presAssocID="{1C57EA32-765A-41DE-A770-275E91522252}" presName="conn2-1" presStyleLbl="parChTrans1D3" presStyleIdx="0" presStyleCnt="1"/>
      <dgm:spPr/>
    </dgm:pt>
    <dgm:pt modelId="{38D7A446-D930-446A-BA39-7C056E346F80}" type="pres">
      <dgm:prSet presAssocID="{1C57EA32-765A-41DE-A770-275E91522252}" presName="connTx" presStyleLbl="parChTrans1D3" presStyleIdx="0" presStyleCnt="1"/>
      <dgm:spPr/>
    </dgm:pt>
    <dgm:pt modelId="{4B4A03CF-0CE3-4647-A31D-AD1B27074AB7}" type="pres">
      <dgm:prSet presAssocID="{E6BBEE8B-EC8E-4AFB-81FA-EB87C1B95B7D}" presName="root2" presStyleCnt="0"/>
      <dgm:spPr/>
    </dgm:pt>
    <dgm:pt modelId="{9C20112A-DD8D-432F-A67C-3B5ED781B3C1}" type="pres">
      <dgm:prSet presAssocID="{E6BBEE8B-EC8E-4AFB-81FA-EB87C1B95B7D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0599AA2-C767-43C9-B796-5EC0360BF23A}" type="pres">
      <dgm:prSet presAssocID="{E6BBEE8B-EC8E-4AFB-81FA-EB87C1B95B7D}" presName="level3hierChild" presStyleCnt="0"/>
      <dgm:spPr/>
    </dgm:pt>
    <dgm:pt modelId="{3BCF8F58-C177-4A2E-A088-FAF62535B822}" type="pres">
      <dgm:prSet presAssocID="{36147782-96D1-44A4-8D8B-AB1B73702B85}" presName="conn2-1" presStyleLbl="parChTrans1D4" presStyleIdx="0" presStyleCnt="1"/>
      <dgm:spPr/>
    </dgm:pt>
    <dgm:pt modelId="{8E1DA029-BDCF-4B37-AD0D-CB4858DCE9B9}" type="pres">
      <dgm:prSet presAssocID="{36147782-96D1-44A4-8D8B-AB1B73702B85}" presName="connTx" presStyleLbl="parChTrans1D4" presStyleIdx="0" presStyleCnt="1"/>
      <dgm:spPr/>
    </dgm:pt>
    <dgm:pt modelId="{790723A2-2466-44E1-B325-EBFC285441C8}" type="pres">
      <dgm:prSet presAssocID="{0758ECC3-3EBA-43A7-884D-F77BEB7E9C3A}" presName="root2" presStyleCnt="0"/>
      <dgm:spPr/>
    </dgm:pt>
    <dgm:pt modelId="{2F25BBEE-4033-4531-92A5-4ADF204EE93A}" type="pres">
      <dgm:prSet presAssocID="{0758ECC3-3EBA-43A7-884D-F77BEB7E9C3A}" presName="LevelTwoTextNode" presStyleLbl="node4" presStyleIdx="0" presStyleCnt="1" custScaleY="154672">
        <dgm:presLayoutVars>
          <dgm:chPref val="3"/>
        </dgm:presLayoutVars>
      </dgm:prSet>
      <dgm:spPr/>
    </dgm:pt>
    <dgm:pt modelId="{7D600CE6-F7B6-4242-A6E8-DA14CC202A56}" type="pres">
      <dgm:prSet presAssocID="{0758ECC3-3EBA-43A7-884D-F77BEB7E9C3A}" presName="level3hierChild" presStyleCnt="0"/>
      <dgm:spPr/>
    </dgm:pt>
    <dgm:pt modelId="{B9EBBA96-E1C1-4BB3-BFB0-3E7DCD2D43B5}" type="pres">
      <dgm:prSet presAssocID="{8D51B433-A6E9-474C-8A54-FCE391E35D5F}" presName="conn2-1" presStyleLbl="parChTrans1D2" presStyleIdx="2" presStyleCnt="3"/>
      <dgm:spPr/>
    </dgm:pt>
    <dgm:pt modelId="{5FD9EB53-A058-483E-8209-71DDDBA21082}" type="pres">
      <dgm:prSet presAssocID="{8D51B433-A6E9-474C-8A54-FCE391E35D5F}" presName="connTx" presStyleLbl="parChTrans1D2" presStyleIdx="2" presStyleCnt="3"/>
      <dgm:spPr/>
    </dgm:pt>
    <dgm:pt modelId="{EFBACBF2-E71B-498B-A312-7911B6F65E4A}" type="pres">
      <dgm:prSet presAssocID="{047D4720-F988-460E-930B-656735E5A69C}" presName="root2" presStyleCnt="0"/>
      <dgm:spPr/>
    </dgm:pt>
    <dgm:pt modelId="{CB744705-9C5D-417B-B5FE-C89890AE309B}" type="pres">
      <dgm:prSet presAssocID="{047D4720-F988-460E-930B-656735E5A69C}" presName="LevelTwoTextNode" presStyleLbl="node2" presStyleIdx="2" presStyleCnt="3" custScaleX="54304">
        <dgm:presLayoutVars>
          <dgm:chPref val="3"/>
        </dgm:presLayoutVars>
      </dgm:prSet>
      <dgm:spPr/>
    </dgm:pt>
    <dgm:pt modelId="{3B0E03F5-A10F-474A-B213-0DA004DBF676}" type="pres">
      <dgm:prSet presAssocID="{047D4720-F988-460E-930B-656735E5A69C}" presName="level3hierChild" presStyleCnt="0"/>
      <dgm:spPr/>
    </dgm:pt>
  </dgm:ptLst>
  <dgm:cxnLst>
    <dgm:cxn modelId="{7EC683AE-9DBB-4A84-B4CE-7C7003E07CDF}" type="presOf" srcId="{0758ECC3-3EBA-43A7-884D-F77BEB7E9C3A}" destId="{2F25BBEE-4033-4531-92A5-4ADF204EE93A}" srcOrd="0" destOrd="0" presId="urn:microsoft.com/office/officeart/2005/8/layout/hierarchy2"/>
    <dgm:cxn modelId="{2E34EFEB-EA58-44F2-9C88-F38B62042449}" type="presOf" srcId="{85B08C8E-523B-4399-8BCC-3E2E78B7A750}" destId="{CF09F4FD-4586-4CB9-A042-97D0D8B72320}" srcOrd="0" destOrd="0" presId="urn:microsoft.com/office/officeart/2005/8/layout/hierarchy2"/>
    <dgm:cxn modelId="{F6E78A3E-9DD3-44E1-9658-4ABACB6505A6}" srcId="{DC7FC62A-CBBD-4F91-AA0F-DD4A5414C707}" destId="{047D4720-F988-460E-930B-656735E5A69C}" srcOrd="2" destOrd="0" parTransId="{8D51B433-A6E9-474C-8A54-FCE391E35D5F}" sibTransId="{5411D87B-84EE-4A45-90CB-8AE096020B63}"/>
    <dgm:cxn modelId="{E72C0C1F-602D-4009-A16A-05F093D0A521}" type="presOf" srcId="{1C57EA32-765A-41DE-A770-275E91522252}" destId="{870D83F0-B314-40AC-A552-4CFC300A3FE7}" srcOrd="0" destOrd="0" presId="urn:microsoft.com/office/officeart/2005/8/layout/hierarchy2"/>
    <dgm:cxn modelId="{1D9DF49F-08D3-4418-BCD2-B84139A407F1}" type="presOf" srcId="{85B08C8E-523B-4399-8BCC-3E2E78B7A750}" destId="{5D65865F-3D04-4E29-88F6-75B39BF4F2DF}" srcOrd="1" destOrd="0" presId="urn:microsoft.com/office/officeart/2005/8/layout/hierarchy2"/>
    <dgm:cxn modelId="{C01A488C-4473-4D71-9E46-5465C5BD1059}" srcId="{DC7FC62A-CBBD-4F91-AA0F-DD4A5414C707}" destId="{92DAC4D6-59F8-489A-BC66-0C5A74D8C2FE}" srcOrd="0" destOrd="0" parTransId="{85B08C8E-523B-4399-8BCC-3E2E78B7A750}" sibTransId="{75A54F43-1006-40C7-8643-712196788B78}"/>
    <dgm:cxn modelId="{5FB6E37E-0498-46AD-B3E8-9F763DEDD5BB}" type="presOf" srcId="{052C1400-6805-41C4-B604-589761A542AB}" destId="{277930FA-D84D-45EC-A106-1F7D89B07B99}" srcOrd="1" destOrd="0" presId="urn:microsoft.com/office/officeart/2005/8/layout/hierarchy2"/>
    <dgm:cxn modelId="{C2AC89F4-92E6-49F7-9DC0-095D8F4DCF2B}" type="presOf" srcId="{36147782-96D1-44A4-8D8B-AB1B73702B85}" destId="{3BCF8F58-C177-4A2E-A088-FAF62535B822}" srcOrd="0" destOrd="0" presId="urn:microsoft.com/office/officeart/2005/8/layout/hierarchy2"/>
    <dgm:cxn modelId="{A7531817-9446-496F-801F-DB96576D782C}" srcId="{4DBD10B1-9007-483A-BF99-2788EC7AA2FE}" destId="{DC7FC62A-CBBD-4F91-AA0F-DD4A5414C707}" srcOrd="0" destOrd="0" parTransId="{4EE95D4E-A54D-4452-816A-7A9B6108E2AC}" sibTransId="{6C07C347-0BD2-473B-8245-6B39C76C851F}"/>
    <dgm:cxn modelId="{086ED17F-E479-4183-B154-BE7B5C104B07}" type="presOf" srcId="{047D4720-F988-460E-930B-656735E5A69C}" destId="{CB744705-9C5D-417B-B5FE-C89890AE309B}" srcOrd="0" destOrd="0" presId="urn:microsoft.com/office/officeart/2005/8/layout/hierarchy2"/>
    <dgm:cxn modelId="{3696E754-0A25-4E5F-892E-C2FD24754117}" srcId="{DC7FC62A-CBBD-4F91-AA0F-DD4A5414C707}" destId="{56DEDCE3-5B7D-4BC3-8A8C-843265832F19}" srcOrd="1" destOrd="0" parTransId="{052C1400-6805-41C4-B604-589761A542AB}" sibTransId="{3A96C08E-F034-4B9E-AB70-81A938DD506D}"/>
    <dgm:cxn modelId="{645DAE02-0D9A-4A26-B789-806D9D6B6F90}" type="presOf" srcId="{E6BBEE8B-EC8E-4AFB-81FA-EB87C1B95B7D}" destId="{9C20112A-DD8D-432F-A67C-3B5ED781B3C1}" srcOrd="0" destOrd="0" presId="urn:microsoft.com/office/officeart/2005/8/layout/hierarchy2"/>
    <dgm:cxn modelId="{5D988CF1-E97D-4692-99E7-ADD840A63944}" srcId="{56DEDCE3-5B7D-4BC3-8A8C-843265832F19}" destId="{E6BBEE8B-EC8E-4AFB-81FA-EB87C1B95B7D}" srcOrd="0" destOrd="0" parTransId="{1C57EA32-765A-41DE-A770-275E91522252}" sibTransId="{09C62538-15E9-4F46-8D0F-6B31D00CCE63}"/>
    <dgm:cxn modelId="{8B7F9A58-008E-4024-A239-AA202634D545}" type="presOf" srcId="{36147782-96D1-44A4-8D8B-AB1B73702B85}" destId="{8E1DA029-BDCF-4B37-AD0D-CB4858DCE9B9}" srcOrd="1" destOrd="0" presId="urn:microsoft.com/office/officeart/2005/8/layout/hierarchy2"/>
    <dgm:cxn modelId="{5903951B-BB41-4E3D-AEBA-85A2ED3743C3}" type="presOf" srcId="{1C57EA32-765A-41DE-A770-275E91522252}" destId="{38D7A446-D930-446A-BA39-7C056E346F80}" srcOrd="1" destOrd="0" presId="urn:microsoft.com/office/officeart/2005/8/layout/hierarchy2"/>
    <dgm:cxn modelId="{04B3D8C2-ABFF-4F4F-980C-7FE570143535}" type="presOf" srcId="{DC7FC62A-CBBD-4F91-AA0F-DD4A5414C707}" destId="{642B7853-73D0-41A0-8614-3EBCA8E086A7}" srcOrd="0" destOrd="0" presId="urn:microsoft.com/office/officeart/2005/8/layout/hierarchy2"/>
    <dgm:cxn modelId="{A7CF15FC-F046-4009-B99D-5F1BCDE587EB}" type="presOf" srcId="{8D51B433-A6E9-474C-8A54-FCE391E35D5F}" destId="{5FD9EB53-A058-483E-8209-71DDDBA21082}" srcOrd="1" destOrd="0" presId="urn:microsoft.com/office/officeart/2005/8/layout/hierarchy2"/>
    <dgm:cxn modelId="{AD4EE9BA-4843-4242-A7ED-D98F01FC082A}" type="presOf" srcId="{92DAC4D6-59F8-489A-BC66-0C5A74D8C2FE}" destId="{637A1BC4-C8FE-4823-A379-28AE24A7C736}" srcOrd="0" destOrd="0" presId="urn:microsoft.com/office/officeart/2005/8/layout/hierarchy2"/>
    <dgm:cxn modelId="{A2303DBD-E071-4D83-82F3-AFFF4ADFFDCA}" type="presOf" srcId="{052C1400-6805-41C4-B604-589761A542AB}" destId="{721349D9-9499-4FCA-9BD3-C95E303C1805}" srcOrd="0" destOrd="0" presId="urn:microsoft.com/office/officeart/2005/8/layout/hierarchy2"/>
    <dgm:cxn modelId="{BEF26D2A-9CE9-42BA-A7FE-0427B8097159}" srcId="{E6BBEE8B-EC8E-4AFB-81FA-EB87C1B95B7D}" destId="{0758ECC3-3EBA-43A7-884D-F77BEB7E9C3A}" srcOrd="0" destOrd="0" parTransId="{36147782-96D1-44A4-8D8B-AB1B73702B85}" sibTransId="{5A24F09D-5693-4B85-8B08-541F4C0C6A43}"/>
    <dgm:cxn modelId="{6095B32F-AD68-4326-94BF-83A12809555B}" type="presOf" srcId="{56DEDCE3-5B7D-4BC3-8A8C-843265832F19}" destId="{C9796C6C-EF70-49A1-8BBC-3AB2CBF2D8CB}" srcOrd="0" destOrd="0" presId="urn:microsoft.com/office/officeart/2005/8/layout/hierarchy2"/>
    <dgm:cxn modelId="{3DC95498-4360-4E44-840E-FAAFE8FF7F9C}" type="presOf" srcId="{4DBD10B1-9007-483A-BF99-2788EC7AA2FE}" destId="{D9CC6C6C-F7DB-48DA-82B5-019C3E0902E7}" srcOrd="0" destOrd="0" presId="urn:microsoft.com/office/officeart/2005/8/layout/hierarchy2"/>
    <dgm:cxn modelId="{3C0C7A22-2D45-4CE2-8373-05CA72A84918}" type="presOf" srcId="{8D51B433-A6E9-474C-8A54-FCE391E35D5F}" destId="{B9EBBA96-E1C1-4BB3-BFB0-3E7DCD2D43B5}" srcOrd="0" destOrd="0" presId="urn:microsoft.com/office/officeart/2005/8/layout/hierarchy2"/>
    <dgm:cxn modelId="{67BA119B-DECB-441E-82FE-ECDB00B640AC}" type="presParOf" srcId="{D9CC6C6C-F7DB-48DA-82B5-019C3E0902E7}" destId="{8D347558-B24B-477E-8DA2-A9760A156841}" srcOrd="0" destOrd="0" presId="urn:microsoft.com/office/officeart/2005/8/layout/hierarchy2"/>
    <dgm:cxn modelId="{8569E2D5-0A65-4339-90D6-736081457551}" type="presParOf" srcId="{8D347558-B24B-477E-8DA2-A9760A156841}" destId="{642B7853-73D0-41A0-8614-3EBCA8E086A7}" srcOrd="0" destOrd="0" presId="urn:microsoft.com/office/officeart/2005/8/layout/hierarchy2"/>
    <dgm:cxn modelId="{EF787E21-F6BF-48B2-84EF-70D4757062F3}" type="presParOf" srcId="{8D347558-B24B-477E-8DA2-A9760A156841}" destId="{226E08FF-6FBC-4623-AEFC-6048D6544D7E}" srcOrd="1" destOrd="0" presId="urn:microsoft.com/office/officeart/2005/8/layout/hierarchy2"/>
    <dgm:cxn modelId="{FD54036F-57EB-4599-8D62-CE57F50E23A1}" type="presParOf" srcId="{226E08FF-6FBC-4623-AEFC-6048D6544D7E}" destId="{CF09F4FD-4586-4CB9-A042-97D0D8B72320}" srcOrd="0" destOrd="0" presId="urn:microsoft.com/office/officeart/2005/8/layout/hierarchy2"/>
    <dgm:cxn modelId="{EBE2468E-7646-446B-92BC-B435B7CB0CFC}" type="presParOf" srcId="{CF09F4FD-4586-4CB9-A042-97D0D8B72320}" destId="{5D65865F-3D04-4E29-88F6-75B39BF4F2DF}" srcOrd="0" destOrd="0" presId="urn:microsoft.com/office/officeart/2005/8/layout/hierarchy2"/>
    <dgm:cxn modelId="{9C14AF75-2067-424D-B81F-95A36E57AEC0}" type="presParOf" srcId="{226E08FF-6FBC-4623-AEFC-6048D6544D7E}" destId="{3A23C37C-CECC-4C1F-B9D2-FF6F45949F89}" srcOrd="1" destOrd="0" presId="urn:microsoft.com/office/officeart/2005/8/layout/hierarchy2"/>
    <dgm:cxn modelId="{17068784-F87E-48CC-8891-21930071C7AE}" type="presParOf" srcId="{3A23C37C-CECC-4C1F-B9D2-FF6F45949F89}" destId="{637A1BC4-C8FE-4823-A379-28AE24A7C736}" srcOrd="0" destOrd="0" presId="urn:microsoft.com/office/officeart/2005/8/layout/hierarchy2"/>
    <dgm:cxn modelId="{F2C821C8-73D1-4C3D-A878-9D426532BFAB}" type="presParOf" srcId="{3A23C37C-CECC-4C1F-B9D2-FF6F45949F89}" destId="{5465AADF-F5EB-4BD5-AAAC-399652BDF4E9}" srcOrd="1" destOrd="0" presId="urn:microsoft.com/office/officeart/2005/8/layout/hierarchy2"/>
    <dgm:cxn modelId="{94A1397E-507F-43D6-9CAA-70DFBC0F6309}" type="presParOf" srcId="{226E08FF-6FBC-4623-AEFC-6048D6544D7E}" destId="{721349D9-9499-4FCA-9BD3-C95E303C1805}" srcOrd="2" destOrd="0" presId="urn:microsoft.com/office/officeart/2005/8/layout/hierarchy2"/>
    <dgm:cxn modelId="{C12A9847-591B-4B5E-B04A-2D6E0ABA86D9}" type="presParOf" srcId="{721349D9-9499-4FCA-9BD3-C95E303C1805}" destId="{277930FA-D84D-45EC-A106-1F7D89B07B99}" srcOrd="0" destOrd="0" presId="urn:microsoft.com/office/officeart/2005/8/layout/hierarchy2"/>
    <dgm:cxn modelId="{31F7BA69-1294-453A-B52C-4F552D66BE9D}" type="presParOf" srcId="{226E08FF-6FBC-4623-AEFC-6048D6544D7E}" destId="{18657065-5F57-420E-83D3-B7F7DFFC5B32}" srcOrd="3" destOrd="0" presId="urn:microsoft.com/office/officeart/2005/8/layout/hierarchy2"/>
    <dgm:cxn modelId="{8D3A8C49-82F6-4E0C-841A-7004733383D0}" type="presParOf" srcId="{18657065-5F57-420E-83D3-B7F7DFFC5B32}" destId="{C9796C6C-EF70-49A1-8BBC-3AB2CBF2D8CB}" srcOrd="0" destOrd="0" presId="urn:microsoft.com/office/officeart/2005/8/layout/hierarchy2"/>
    <dgm:cxn modelId="{1A7DD952-6432-4FF8-A0EC-1BB780FA5CB9}" type="presParOf" srcId="{18657065-5F57-420E-83D3-B7F7DFFC5B32}" destId="{EBE11761-05C8-4D2A-87ED-51A7B4213118}" srcOrd="1" destOrd="0" presId="urn:microsoft.com/office/officeart/2005/8/layout/hierarchy2"/>
    <dgm:cxn modelId="{810237A0-63E3-49EC-AD57-6B9E73DE80D4}" type="presParOf" srcId="{EBE11761-05C8-4D2A-87ED-51A7B4213118}" destId="{870D83F0-B314-40AC-A552-4CFC300A3FE7}" srcOrd="0" destOrd="0" presId="urn:microsoft.com/office/officeart/2005/8/layout/hierarchy2"/>
    <dgm:cxn modelId="{43B7AF7D-5414-49FC-989D-CE58B4787F51}" type="presParOf" srcId="{870D83F0-B314-40AC-A552-4CFC300A3FE7}" destId="{38D7A446-D930-446A-BA39-7C056E346F80}" srcOrd="0" destOrd="0" presId="urn:microsoft.com/office/officeart/2005/8/layout/hierarchy2"/>
    <dgm:cxn modelId="{DDCE9B95-85B7-4020-823F-115386BFA6CB}" type="presParOf" srcId="{EBE11761-05C8-4D2A-87ED-51A7B4213118}" destId="{4B4A03CF-0CE3-4647-A31D-AD1B27074AB7}" srcOrd="1" destOrd="0" presId="urn:microsoft.com/office/officeart/2005/8/layout/hierarchy2"/>
    <dgm:cxn modelId="{51F110BC-F281-4403-981D-A8CE01792140}" type="presParOf" srcId="{4B4A03CF-0CE3-4647-A31D-AD1B27074AB7}" destId="{9C20112A-DD8D-432F-A67C-3B5ED781B3C1}" srcOrd="0" destOrd="0" presId="urn:microsoft.com/office/officeart/2005/8/layout/hierarchy2"/>
    <dgm:cxn modelId="{708E807D-E9E4-4C47-B5F0-8D6E25C5C960}" type="presParOf" srcId="{4B4A03CF-0CE3-4647-A31D-AD1B27074AB7}" destId="{60599AA2-C767-43C9-B796-5EC0360BF23A}" srcOrd="1" destOrd="0" presId="urn:microsoft.com/office/officeart/2005/8/layout/hierarchy2"/>
    <dgm:cxn modelId="{6953AD50-6C35-47F1-931E-D9492A8C580E}" type="presParOf" srcId="{60599AA2-C767-43C9-B796-5EC0360BF23A}" destId="{3BCF8F58-C177-4A2E-A088-FAF62535B822}" srcOrd="0" destOrd="0" presId="urn:microsoft.com/office/officeart/2005/8/layout/hierarchy2"/>
    <dgm:cxn modelId="{EF391119-3A9E-41D0-B8CB-1898F8462E3E}" type="presParOf" srcId="{3BCF8F58-C177-4A2E-A088-FAF62535B822}" destId="{8E1DA029-BDCF-4B37-AD0D-CB4858DCE9B9}" srcOrd="0" destOrd="0" presId="urn:microsoft.com/office/officeart/2005/8/layout/hierarchy2"/>
    <dgm:cxn modelId="{CF0C0CB7-93CD-4BE0-A35D-9C9EE941AF76}" type="presParOf" srcId="{60599AA2-C767-43C9-B796-5EC0360BF23A}" destId="{790723A2-2466-44E1-B325-EBFC285441C8}" srcOrd="1" destOrd="0" presId="urn:microsoft.com/office/officeart/2005/8/layout/hierarchy2"/>
    <dgm:cxn modelId="{2B73BFA1-E5BC-42B1-A974-1592203B089A}" type="presParOf" srcId="{790723A2-2466-44E1-B325-EBFC285441C8}" destId="{2F25BBEE-4033-4531-92A5-4ADF204EE93A}" srcOrd="0" destOrd="0" presId="urn:microsoft.com/office/officeart/2005/8/layout/hierarchy2"/>
    <dgm:cxn modelId="{82826AD0-E2A5-42BC-9101-F5D80E2255E7}" type="presParOf" srcId="{790723A2-2466-44E1-B325-EBFC285441C8}" destId="{7D600CE6-F7B6-4242-A6E8-DA14CC202A56}" srcOrd="1" destOrd="0" presId="urn:microsoft.com/office/officeart/2005/8/layout/hierarchy2"/>
    <dgm:cxn modelId="{81DC749D-8A84-478C-8E14-A6319A3DEF04}" type="presParOf" srcId="{226E08FF-6FBC-4623-AEFC-6048D6544D7E}" destId="{B9EBBA96-E1C1-4BB3-BFB0-3E7DCD2D43B5}" srcOrd="4" destOrd="0" presId="urn:microsoft.com/office/officeart/2005/8/layout/hierarchy2"/>
    <dgm:cxn modelId="{B1586F71-ACA6-44A7-A6C2-5F9786757C2B}" type="presParOf" srcId="{B9EBBA96-E1C1-4BB3-BFB0-3E7DCD2D43B5}" destId="{5FD9EB53-A058-483E-8209-71DDDBA21082}" srcOrd="0" destOrd="0" presId="urn:microsoft.com/office/officeart/2005/8/layout/hierarchy2"/>
    <dgm:cxn modelId="{BB64D722-43F0-47F3-9D16-250A4A11A859}" type="presParOf" srcId="{226E08FF-6FBC-4623-AEFC-6048D6544D7E}" destId="{EFBACBF2-E71B-498B-A312-7911B6F65E4A}" srcOrd="5" destOrd="0" presId="urn:microsoft.com/office/officeart/2005/8/layout/hierarchy2"/>
    <dgm:cxn modelId="{DCEC9B3A-3D33-4507-B9EB-73B992B7DA88}" type="presParOf" srcId="{EFBACBF2-E71B-498B-A312-7911B6F65E4A}" destId="{CB744705-9C5D-417B-B5FE-C89890AE309B}" srcOrd="0" destOrd="0" presId="urn:microsoft.com/office/officeart/2005/8/layout/hierarchy2"/>
    <dgm:cxn modelId="{F6390502-F4B1-48D0-9A4E-8C36885190F1}" type="presParOf" srcId="{EFBACBF2-E71B-498B-A312-7911B6F65E4A}" destId="{3B0E03F5-A10F-474A-B213-0DA004DBF67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55A7C4-6776-44E5-9239-5051F1FD5948}" type="doc">
      <dgm:prSet loTypeId="urn:microsoft.com/office/officeart/2005/8/layout/hierarchy2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pPr rtl="1"/>
          <a:endParaRPr lang="fa-IR"/>
        </a:p>
      </dgm:t>
    </dgm:pt>
    <dgm:pt modelId="{269B9DA5-6753-4201-B361-DDB48E44D66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پاسخ</a:t>
          </a:r>
          <a:endParaRPr lang="fa-IR" sz="1600" dirty="0">
            <a:cs typeface="B Koodak" pitchFamily="2" charset="-78"/>
          </a:endParaRPr>
        </a:p>
      </dgm:t>
    </dgm:pt>
    <dgm:pt modelId="{44FC5A6F-2EDD-4AB9-98A2-796E1283C199}" type="parTrans" cxnId="{BF6A738F-FDC0-4050-B6F6-0EBB8A91D14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76CF90E-906D-43BE-9C2C-74A00198CDB5}" type="sibTrans" cxnId="{BF6A738F-FDC0-4050-B6F6-0EBB8A91D14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1D358DB-C5FF-46F6-9C7C-1E0034E59E4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خصوص صغری </a:t>
          </a:r>
          <a:endParaRPr lang="fa-IR" sz="1600" dirty="0">
            <a:cs typeface="B Koodak" pitchFamily="2" charset="-78"/>
          </a:endParaRPr>
        </a:p>
      </dgm:t>
    </dgm:pt>
    <dgm:pt modelId="{47ADB711-533F-4805-A496-3D49E2C7D7C9}" type="parTrans" cxnId="{8AB908FD-1D1D-49E5-BC86-0ED725D6F32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E069577-65E0-4551-9567-AB6247406C8D}" type="sibTrans" cxnId="{8AB908FD-1D1D-49E5-BC86-0ED725D6F32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B65F49C-F19E-4BAA-BD92-F6D83549541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ملازمه ای که ادعا شده است کاملا بی دلیل است</a:t>
          </a:r>
          <a:endParaRPr lang="fa-IR" sz="1600" dirty="0">
            <a:cs typeface="B Koodak" pitchFamily="2" charset="-78"/>
          </a:endParaRPr>
        </a:p>
      </dgm:t>
    </dgm:pt>
    <dgm:pt modelId="{6367B3D3-092E-4B4C-95D6-9DEA158ABC57}" type="parTrans" cxnId="{B9D6F26F-8DCA-44DF-9E1A-8C7D49253C8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CE563DC-BE27-455F-A439-B7D373FDA2D6}" type="sibTrans" cxnId="{B9D6F26F-8DCA-44DF-9E1A-8C7D49253C8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59533A1-9600-4FE1-BC64-84915A0DC6B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خصوص کبری</a:t>
          </a:r>
          <a:endParaRPr lang="fa-IR" sz="1600" dirty="0">
            <a:cs typeface="B Koodak" pitchFamily="2" charset="-78"/>
          </a:endParaRPr>
        </a:p>
      </dgm:t>
    </dgm:pt>
    <dgm:pt modelId="{B80083C8-A084-4E4E-9C24-1BA5E0000C1E}" type="parTrans" cxnId="{26990404-8F40-48B0-90C9-7F51695EC36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0EFA36E-30FC-4F9D-9E9F-39272330901A}" type="sibTrans" cxnId="{26990404-8F40-48B0-90C9-7F51695EC36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3676AB7-A56F-4C3D-A834-CFC84F6630D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معجزه</a:t>
          </a:r>
          <a:endParaRPr lang="fa-IR" sz="1600" dirty="0">
            <a:cs typeface="B Koodak" pitchFamily="2" charset="-78"/>
          </a:endParaRPr>
        </a:p>
      </dgm:t>
    </dgm:pt>
    <dgm:pt modelId="{4566743A-8D3D-4CBB-8CA9-33C6D32FC3CA}" type="parTrans" cxnId="{29419D50-6D51-4526-827B-FE92CA91A9A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C07C401-1A62-4340-BC40-AA3FBB0E9790}" type="sibTrans" cxnId="{29419D50-6D51-4526-827B-FE92CA91A9A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62E5B59-691F-42BA-B6AE-B431CF5062D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به غرض شناساندن نبی باشد</a:t>
          </a:r>
          <a:endParaRPr lang="fa-IR" sz="1600" dirty="0">
            <a:cs typeface="B Koodak" pitchFamily="2" charset="-78"/>
          </a:endParaRPr>
        </a:p>
      </dgm:t>
    </dgm:pt>
    <dgm:pt modelId="{B02360C7-4E29-47D5-90BC-B9277AAC1FE7}" type="parTrans" cxnId="{9BD4DBE8-B3C6-4965-83CB-7343BE81080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EF4F310-D3FF-44AE-8CE4-15630EC41777}" type="sibTrans" cxnId="{9BD4DBE8-B3C6-4965-83CB-7343BE81080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A38A432-A48B-4CFC-88BE-2586C452C57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موافق حکمت است</a:t>
          </a:r>
          <a:endParaRPr lang="fa-IR" sz="1600" dirty="0">
            <a:cs typeface="B Koodak" pitchFamily="2" charset="-78"/>
          </a:endParaRPr>
        </a:p>
      </dgm:t>
    </dgm:pt>
    <dgm:pt modelId="{B22FF497-3D89-4311-ACF8-844B0CD2E9E7}" type="parTrans" cxnId="{14F4D4EA-2F11-4355-ACE6-26AE1D3509F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C7F5C7A-9395-4CA3-B0F2-CD30B8348F9A}" type="sibTrans" cxnId="{14F4D4EA-2F11-4355-ACE6-26AE1D3509F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A8A1C0C-27EE-4BDE-B1D0-CB4A5B39A45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یا به صورت ابتدائی</a:t>
          </a:r>
          <a:endParaRPr lang="fa-IR" sz="1600" dirty="0">
            <a:cs typeface="B Koodak" pitchFamily="2" charset="-78"/>
          </a:endParaRPr>
        </a:p>
      </dgm:t>
    </dgm:pt>
    <dgm:pt modelId="{4EAA43C0-2EED-4918-BDBD-D519D9C11F81}" type="parTrans" cxnId="{291172F7-0A4C-4B9E-ACCB-C52F5E0BD01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35E768A-77B1-495A-AE60-630E2CD8694D}" type="sibTrans" cxnId="{291172F7-0A4C-4B9E-ACCB-C52F5E0BD01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E37F435-5F5E-4BBC-8EA6-04BD2DDE5C36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مانند معجزات حضرت عیسی</a:t>
          </a:r>
          <a:endParaRPr lang="fa-IR" sz="1600" dirty="0">
            <a:cs typeface="B Koodak" pitchFamily="2" charset="-78"/>
          </a:endParaRPr>
        </a:p>
      </dgm:t>
    </dgm:pt>
    <dgm:pt modelId="{4355EE99-9364-426C-846C-CE1BB71D11D4}" type="parTrans" cxnId="{CE7F3E27-0D04-46FD-AAF9-B37846D6331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2B1E078-6155-4080-B788-6BD71BA00786}" type="sibTrans" cxnId="{CE7F3E27-0D04-46FD-AAF9-B37846D6331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A204FA9-F8EA-4887-8EF6-BB210EA0CA3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یا به در خواست مردم</a:t>
          </a:r>
          <a:endParaRPr lang="fa-IR" sz="1600" dirty="0">
            <a:cs typeface="B Koodak" pitchFamily="2" charset="-78"/>
          </a:endParaRPr>
        </a:p>
      </dgm:t>
    </dgm:pt>
    <dgm:pt modelId="{C6472CB2-3262-4782-B0AE-A5CFFFD0F10B}" type="parTrans" cxnId="{7993D340-EA55-4987-9E98-05F1931D430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C656D33-0AB0-4A4E-AF4F-980655EE1609}" type="sibTrans" cxnId="{7993D340-EA55-4987-9E98-05F1931D430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5AE5EF6-273A-4E98-8A56-7D5714815AF4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ماننده ناقه حضرت صالح</a:t>
          </a:r>
          <a:endParaRPr lang="fa-IR" sz="1600" dirty="0">
            <a:cs typeface="B Koodak" pitchFamily="2" charset="-78"/>
          </a:endParaRPr>
        </a:p>
      </dgm:t>
    </dgm:pt>
    <dgm:pt modelId="{64192A41-CD95-4170-8A47-F419E1A2541B}" type="parTrans" cxnId="{E214DD45-EBB5-4329-8C52-D76663234A7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DA7590E-C996-4DBF-A99C-3F02363B18DE}" type="sibTrans" cxnId="{E214DD45-EBB5-4329-8C52-D76663234A7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F88F10D-E4C7-49FD-A387-963A7A9C36C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به اغراض دیگری باشد</a:t>
          </a:r>
          <a:endParaRPr lang="fa-IR" sz="1600" dirty="0">
            <a:cs typeface="B Koodak" pitchFamily="2" charset="-78"/>
          </a:endParaRPr>
        </a:p>
      </dgm:t>
    </dgm:pt>
    <dgm:pt modelId="{251147F2-A97D-449A-9CCE-F994E645DFF2}" type="parTrans" cxnId="{7A9DF4DE-F1F7-4538-B4F1-86475563381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FE255ED-A4D3-4AC9-AAD5-03BF936F9151}" type="sibTrans" cxnId="{7A9DF4DE-F1F7-4538-B4F1-86475563381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4AB0242-48F6-41E7-964C-76E89DA372A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مخالف حکمت است</a:t>
          </a:r>
          <a:endParaRPr lang="fa-IR" sz="1600" dirty="0">
            <a:cs typeface="B Koodak" pitchFamily="2" charset="-78"/>
          </a:endParaRPr>
        </a:p>
      </dgm:t>
    </dgm:pt>
    <dgm:pt modelId="{FCFA4FFF-AE5C-465C-8884-AE50E35A178D}" type="parTrans" cxnId="{CD35F789-0A62-4039-BFC5-21508E76D05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9D2E330-A751-4C42-BE2B-D4F3240FB640}" type="sibTrans" cxnId="{CD35F789-0A62-4039-BFC5-21508E76D05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C129043-EAB3-498D-97BD-9E7E91C3D39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</a:t>
          </a:r>
          <a:endParaRPr lang="fa-IR" sz="1600" dirty="0">
            <a:cs typeface="B Koodak" pitchFamily="2" charset="-78"/>
          </a:endParaRPr>
        </a:p>
      </dgm:t>
    </dgm:pt>
    <dgm:pt modelId="{C6436EFA-62F7-4DA1-9394-EF4BD0B9F997}" type="parTrans" cxnId="{D0036A57-F4AA-46BD-9050-D6853ABDAEE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8DC3530-FEB3-4093-9DA9-BFAE7694CF22}" type="sibTrans" cxnId="{D0036A57-F4AA-46BD-9050-D6853ABDAEE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D60287A-ABED-4DC9-8061-9E31313ADE95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معجزه ای که گزینش را محدود یا مسدود کند</a:t>
          </a:r>
          <a:endParaRPr lang="fa-IR" sz="1600" dirty="0">
            <a:cs typeface="B Koodak" pitchFamily="2" charset="-78"/>
          </a:endParaRPr>
        </a:p>
      </dgm:t>
    </dgm:pt>
    <dgm:pt modelId="{4C4BDA24-20CD-4F9C-991D-637B60538D24}" type="parTrans" cxnId="{6533F607-4287-4202-956C-A32D3615815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434FC6F-2A7B-4D51-87D8-4BC40E7A77E0}" type="sibTrans" cxnId="{6533F607-4287-4202-956C-A32D3615815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5583D7B-67D1-4460-ACCF-B945F0803721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معجزه ای که از سر  عناد و لجاج در خواست شود</a:t>
          </a:r>
          <a:endParaRPr lang="fa-IR" sz="1600" dirty="0">
            <a:cs typeface="B Koodak" pitchFamily="2" charset="-78"/>
          </a:endParaRPr>
        </a:p>
      </dgm:t>
    </dgm:pt>
    <dgm:pt modelId="{7A909AC0-7F97-49D6-A2AB-07228665A571}" type="parTrans" cxnId="{8F3EB6DD-E350-4493-8881-9E8138B2AF2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081D2DE-C694-4D9B-9950-49932FF1C168}" type="sibTrans" cxnId="{8F3EB6DD-E350-4493-8881-9E8138B2AF2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9797C97-1ADF-4719-BE3E-01A6513E659E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معجزه ای که  برای سرگرمی و ابتذال در خواست شود  و ... </a:t>
          </a:r>
          <a:endParaRPr lang="fa-IR" sz="1600" dirty="0">
            <a:cs typeface="B Koodak" pitchFamily="2" charset="-78"/>
          </a:endParaRPr>
        </a:p>
      </dgm:t>
    </dgm:pt>
    <dgm:pt modelId="{04E5E90A-D1C8-4FE8-A5A9-890D4826073F}" type="parTrans" cxnId="{B16F5169-337A-4CE2-9998-7CC2A3207FC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FE17EC9-B166-4070-8D25-AA367137001F}" type="sibTrans" cxnId="{B16F5169-337A-4CE2-9998-7CC2A3207FC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DF0DAFA-3300-4E83-8B97-0977747AB0F4}" type="pres">
      <dgm:prSet presAssocID="{F455A7C4-6776-44E5-9239-5051F1FD5948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4E32C0C5-3F0B-452B-9D55-0B9F499C0378}" type="pres">
      <dgm:prSet presAssocID="{269B9DA5-6753-4201-B361-DDB48E44D669}" presName="root1" presStyleCnt="0"/>
      <dgm:spPr/>
    </dgm:pt>
    <dgm:pt modelId="{9EE212F8-F2BF-4F4C-AF1B-C90FDDE5606E}" type="pres">
      <dgm:prSet presAssocID="{269B9DA5-6753-4201-B361-DDB48E44D669}" presName="LevelOneTextNode" presStyleLbl="node0" presStyleIdx="0" presStyleCnt="1" custScaleX="57706">
        <dgm:presLayoutVars>
          <dgm:chPref val="3"/>
        </dgm:presLayoutVars>
      </dgm:prSet>
      <dgm:spPr/>
    </dgm:pt>
    <dgm:pt modelId="{DFB4F202-FBED-4CD3-86B0-D2B784120ACF}" type="pres">
      <dgm:prSet presAssocID="{269B9DA5-6753-4201-B361-DDB48E44D669}" presName="level2hierChild" presStyleCnt="0"/>
      <dgm:spPr/>
    </dgm:pt>
    <dgm:pt modelId="{69F84EBA-8F86-4FB2-B489-5663FBC44D31}" type="pres">
      <dgm:prSet presAssocID="{47ADB711-533F-4805-A496-3D49E2C7D7C9}" presName="conn2-1" presStyleLbl="parChTrans1D2" presStyleIdx="0" presStyleCnt="2"/>
      <dgm:spPr/>
    </dgm:pt>
    <dgm:pt modelId="{569BE4A6-61FA-4805-A700-1D65052AE023}" type="pres">
      <dgm:prSet presAssocID="{47ADB711-533F-4805-A496-3D49E2C7D7C9}" presName="connTx" presStyleLbl="parChTrans1D2" presStyleIdx="0" presStyleCnt="2"/>
      <dgm:spPr/>
    </dgm:pt>
    <dgm:pt modelId="{972CCB0E-1986-4536-BEB8-F7BAE717742A}" type="pres">
      <dgm:prSet presAssocID="{41D358DB-C5FF-46F6-9C7C-1E0034E59E40}" presName="root2" presStyleCnt="0"/>
      <dgm:spPr/>
    </dgm:pt>
    <dgm:pt modelId="{86019737-3B58-4830-BCA7-B93194FAEC9D}" type="pres">
      <dgm:prSet presAssocID="{41D358DB-C5FF-46F6-9C7C-1E0034E59E40}" presName="LevelTwoTextNode" presStyleLbl="node2" presStyleIdx="0" presStyleCnt="2" custScaleX="51451" custScaleY="168388">
        <dgm:presLayoutVars>
          <dgm:chPref val="3"/>
        </dgm:presLayoutVars>
      </dgm:prSet>
      <dgm:spPr/>
    </dgm:pt>
    <dgm:pt modelId="{DF47A054-923C-4000-B0FE-ABE479E584AC}" type="pres">
      <dgm:prSet presAssocID="{41D358DB-C5FF-46F6-9C7C-1E0034E59E40}" presName="level3hierChild" presStyleCnt="0"/>
      <dgm:spPr/>
    </dgm:pt>
    <dgm:pt modelId="{3CEB98FC-913D-40A7-9CAA-DCFF2BBB205D}" type="pres">
      <dgm:prSet presAssocID="{6367B3D3-092E-4B4C-95D6-9DEA158ABC57}" presName="conn2-1" presStyleLbl="parChTrans1D3" presStyleIdx="0" presStyleCnt="2"/>
      <dgm:spPr/>
    </dgm:pt>
    <dgm:pt modelId="{B63E6B7F-D6FF-48B4-AFD8-6DC6046231D1}" type="pres">
      <dgm:prSet presAssocID="{6367B3D3-092E-4B4C-95D6-9DEA158ABC57}" presName="connTx" presStyleLbl="parChTrans1D3" presStyleIdx="0" presStyleCnt="2"/>
      <dgm:spPr/>
    </dgm:pt>
    <dgm:pt modelId="{AF1A8F31-C3E5-4358-8999-06D20D675ED6}" type="pres">
      <dgm:prSet presAssocID="{AB65F49C-F19E-4BAA-BD92-F6D83549541C}" presName="root2" presStyleCnt="0"/>
      <dgm:spPr/>
    </dgm:pt>
    <dgm:pt modelId="{A58D0EE8-0E81-408D-A883-1304EBC76AE6}" type="pres">
      <dgm:prSet presAssocID="{AB65F49C-F19E-4BAA-BD92-F6D83549541C}" presName="LevelTwoTextNode" presStyleLbl="node3" presStyleIdx="0" presStyleCnt="2" custScaleX="330957">
        <dgm:presLayoutVars>
          <dgm:chPref val="3"/>
        </dgm:presLayoutVars>
      </dgm:prSet>
      <dgm:spPr/>
    </dgm:pt>
    <dgm:pt modelId="{B41900BC-1F7A-4354-9883-A449C234E8C3}" type="pres">
      <dgm:prSet presAssocID="{AB65F49C-F19E-4BAA-BD92-F6D83549541C}" presName="level3hierChild" presStyleCnt="0"/>
      <dgm:spPr/>
    </dgm:pt>
    <dgm:pt modelId="{B59F7724-8780-4861-A193-3586CE89687B}" type="pres">
      <dgm:prSet presAssocID="{B80083C8-A084-4E4E-9C24-1BA5E0000C1E}" presName="conn2-1" presStyleLbl="parChTrans1D2" presStyleIdx="1" presStyleCnt="2"/>
      <dgm:spPr/>
    </dgm:pt>
    <dgm:pt modelId="{B9643004-E508-45FE-9F9D-CDFBEA47C656}" type="pres">
      <dgm:prSet presAssocID="{B80083C8-A084-4E4E-9C24-1BA5E0000C1E}" presName="connTx" presStyleLbl="parChTrans1D2" presStyleIdx="1" presStyleCnt="2"/>
      <dgm:spPr/>
    </dgm:pt>
    <dgm:pt modelId="{4C8F0E24-BAF1-47B6-B58A-955D050F2C4A}" type="pres">
      <dgm:prSet presAssocID="{059533A1-9600-4FE1-BC64-84915A0DC6B9}" presName="root2" presStyleCnt="0"/>
      <dgm:spPr/>
    </dgm:pt>
    <dgm:pt modelId="{62410D0F-EE9E-4843-8BD2-F73C8065F8C4}" type="pres">
      <dgm:prSet presAssocID="{059533A1-9600-4FE1-BC64-84915A0DC6B9}" presName="LevelTwoTextNode" presStyleLbl="node2" presStyleIdx="1" presStyleCnt="2" custScaleX="51451" custScaleY="168388">
        <dgm:presLayoutVars>
          <dgm:chPref val="3"/>
        </dgm:presLayoutVars>
      </dgm:prSet>
      <dgm:spPr/>
    </dgm:pt>
    <dgm:pt modelId="{D042AD50-1284-4159-B0D3-DB2AFB94185D}" type="pres">
      <dgm:prSet presAssocID="{059533A1-9600-4FE1-BC64-84915A0DC6B9}" presName="level3hierChild" presStyleCnt="0"/>
      <dgm:spPr/>
    </dgm:pt>
    <dgm:pt modelId="{FBAB08C1-518A-4B36-8657-4C7A087E4DBE}" type="pres">
      <dgm:prSet presAssocID="{4566743A-8D3D-4CBB-8CA9-33C6D32FC3CA}" presName="conn2-1" presStyleLbl="parChTrans1D3" presStyleIdx="1" presStyleCnt="2"/>
      <dgm:spPr/>
    </dgm:pt>
    <dgm:pt modelId="{E049C6A9-D37E-485B-AA1B-9321BE2E51B6}" type="pres">
      <dgm:prSet presAssocID="{4566743A-8D3D-4CBB-8CA9-33C6D32FC3CA}" presName="connTx" presStyleLbl="parChTrans1D3" presStyleIdx="1" presStyleCnt="2"/>
      <dgm:spPr/>
    </dgm:pt>
    <dgm:pt modelId="{9200E561-DD19-4E0A-8F13-7552822DC1BC}" type="pres">
      <dgm:prSet presAssocID="{93676AB7-A56F-4C3D-A834-CFC84F6630D1}" presName="root2" presStyleCnt="0"/>
      <dgm:spPr/>
    </dgm:pt>
    <dgm:pt modelId="{0E0AD02F-5249-40F3-A364-2E5778A6FB77}" type="pres">
      <dgm:prSet presAssocID="{93676AB7-A56F-4C3D-A834-CFC84F6630D1}" presName="LevelTwoTextNode" presStyleLbl="node3" presStyleIdx="1" presStyleCnt="2" custScaleX="48604">
        <dgm:presLayoutVars>
          <dgm:chPref val="3"/>
        </dgm:presLayoutVars>
      </dgm:prSet>
      <dgm:spPr/>
    </dgm:pt>
    <dgm:pt modelId="{4C538B5A-D660-494C-8D08-A56E7CE67450}" type="pres">
      <dgm:prSet presAssocID="{93676AB7-A56F-4C3D-A834-CFC84F6630D1}" presName="level3hierChild" presStyleCnt="0"/>
      <dgm:spPr/>
    </dgm:pt>
    <dgm:pt modelId="{57F0D1C2-E2F9-4E1E-8406-FB598E6E8608}" type="pres">
      <dgm:prSet presAssocID="{B02360C7-4E29-47D5-90BC-B9277AAC1FE7}" presName="conn2-1" presStyleLbl="parChTrans1D4" presStyleIdx="0" presStyleCnt="12"/>
      <dgm:spPr/>
    </dgm:pt>
    <dgm:pt modelId="{498E837F-705C-4912-B910-A43ED61C869F}" type="pres">
      <dgm:prSet presAssocID="{B02360C7-4E29-47D5-90BC-B9277AAC1FE7}" presName="connTx" presStyleLbl="parChTrans1D4" presStyleIdx="0" presStyleCnt="12"/>
      <dgm:spPr/>
    </dgm:pt>
    <dgm:pt modelId="{0BFFED47-41B1-4FA4-8EA3-E7B7115225AB}" type="pres">
      <dgm:prSet presAssocID="{562E5B59-691F-42BA-B6AE-B431CF5062DA}" presName="root2" presStyleCnt="0"/>
      <dgm:spPr/>
    </dgm:pt>
    <dgm:pt modelId="{31C5C488-ECEE-46DB-88A7-BBCEFE2AC9AB}" type="pres">
      <dgm:prSet presAssocID="{562E5B59-691F-42BA-B6AE-B431CF5062DA}" presName="LevelTwoTextNode" presStyleLbl="node4" presStyleIdx="0" presStyleCnt="12" custScaleX="87516" custScaleY="175143">
        <dgm:presLayoutVars>
          <dgm:chPref val="3"/>
        </dgm:presLayoutVars>
      </dgm:prSet>
      <dgm:spPr/>
    </dgm:pt>
    <dgm:pt modelId="{7AF9E75A-E84F-41E3-B8B4-DA1CEEA1D577}" type="pres">
      <dgm:prSet presAssocID="{562E5B59-691F-42BA-B6AE-B431CF5062DA}" presName="level3hierChild" presStyleCnt="0"/>
      <dgm:spPr/>
    </dgm:pt>
    <dgm:pt modelId="{E219B581-F174-4835-A0A5-0FBC10A07BDC}" type="pres">
      <dgm:prSet presAssocID="{B22FF497-3D89-4311-ACF8-844B0CD2E9E7}" presName="conn2-1" presStyleLbl="parChTrans1D4" presStyleIdx="1" presStyleCnt="12"/>
      <dgm:spPr/>
    </dgm:pt>
    <dgm:pt modelId="{C95D16CD-9B07-4EEE-9348-20E1A1CC17EB}" type="pres">
      <dgm:prSet presAssocID="{B22FF497-3D89-4311-ACF8-844B0CD2E9E7}" presName="connTx" presStyleLbl="parChTrans1D4" presStyleIdx="1" presStyleCnt="12"/>
      <dgm:spPr/>
    </dgm:pt>
    <dgm:pt modelId="{83038420-B43E-477B-8348-4273AAD397C1}" type="pres">
      <dgm:prSet presAssocID="{BA38A432-A48B-4CFC-88BE-2586C452C57C}" presName="root2" presStyleCnt="0"/>
      <dgm:spPr/>
    </dgm:pt>
    <dgm:pt modelId="{8AAD464D-11FC-489A-8DBD-079CF3614BF9}" type="pres">
      <dgm:prSet presAssocID="{BA38A432-A48B-4CFC-88BE-2586C452C57C}" presName="LevelTwoTextNode" presStyleLbl="node4" presStyleIdx="1" presStyleCnt="12" custScaleX="50061" custScaleY="167581">
        <dgm:presLayoutVars>
          <dgm:chPref val="3"/>
        </dgm:presLayoutVars>
      </dgm:prSet>
      <dgm:spPr/>
    </dgm:pt>
    <dgm:pt modelId="{1DAE931A-70A2-4CBA-961A-2F43BB510E5A}" type="pres">
      <dgm:prSet presAssocID="{BA38A432-A48B-4CFC-88BE-2586C452C57C}" presName="level3hierChild" presStyleCnt="0"/>
      <dgm:spPr/>
    </dgm:pt>
    <dgm:pt modelId="{D655EBB5-E669-4B49-A3AB-D4335E5603A3}" type="pres">
      <dgm:prSet presAssocID="{4EAA43C0-2EED-4918-BDBD-D519D9C11F81}" presName="conn2-1" presStyleLbl="parChTrans1D4" presStyleIdx="2" presStyleCnt="12"/>
      <dgm:spPr/>
    </dgm:pt>
    <dgm:pt modelId="{53C2AEC1-68D8-476C-B7D2-1FA3D2BD6F37}" type="pres">
      <dgm:prSet presAssocID="{4EAA43C0-2EED-4918-BDBD-D519D9C11F81}" presName="connTx" presStyleLbl="parChTrans1D4" presStyleIdx="2" presStyleCnt="12"/>
      <dgm:spPr/>
    </dgm:pt>
    <dgm:pt modelId="{97CAC4E7-0DC3-4412-9436-27132EE9D9BA}" type="pres">
      <dgm:prSet presAssocID="{DA8A1C0C-27EE-4BDE-B1D0-CB4A5B39A454}" presName="root2" presStyleCnt="0"/>
      <dgm:spPr/>
    </dgm:pt>
    <dgm:pt modelId="{CF5C6A52-F768-4F31-973B-273B90756FD8}" type="pres">
      <dgm:prSet presAssocID="{DA8A1C0C-27EE-4BDE-B1D0-CB4A5B39A454}" presName="LevelTwoTextNode" presStyleLbl="node4" presStyleIdx="2" presStyleCnt="12">
        <dgm:presLayoutVars>
          <dgm:chPref val="3"/>
        </dgm:presLayoutVars>
      </dgm:prSet>
      <dgm:spPr/>
    </dgm:pt>
    <dgm:pt modelId="{C7EBE144-EADB-4EDD-A847-867D1AC087D6}" type="pres">
      <dgm:prSet presAssocID="{DA8A1C0C-27EE-4BDE-B1D0-CB4A5B39A454}" presName="level3hierChild" presStyleCnt="0"/>
      <dgm:spPr/>
    </dgm:pt>
    <dgm:pt modelId="{3E5DF870-96A1-4188-B6E3-C25A5C4C2B89}" type="pres">
      <dgm:prSet presAssocID="{4355EE99-9364-426C-846C-CE1BB71D11D4}" presName="conn2-1" presStyleLbl="parChTrans1D4" presStyleIdx="3" presStyleCnt="12"/>
      <dgm:spPr/>
    </dgm:pt>
    <dgm:pt modelId="{51157625-7097-4977-8CEA-E0682D3F39E5}" type="pres">
      <dgm:prSet presAssocID="{4355EE99-9364-426C-846C-CE1BB71D11D4}" presName="connTx" presStyleLbl="parChTrans1D4" presStyleIdx="3" presStyleCnt="12"/>
      <dgm:spPr/>
    </dgm:pt>
    <dgm:pt modelId="{5CF30F6F-4B76-4941-8786-3A233F207209}" type="pres">
      <dgm:prSet presAssocID="{4E37F435-5F5E-4BBC-8EA6-04BD2DDE5C36}" presName="root2" presStyleCnt="0"/>
      <dgm:spPr/>
    </dgm:pt>
    <dgm:pt modelId="{2358701A-240B-4C7D-A9C6-1863C2084B55}" type="pres">
      <dgm:prSet presAssocID="{4E37F435-5F5E-4BBC-8EA6-04BD2DDE5C36}" presName="LevelTwoTextNode" presStyleLbl="node4" presStyleIdx="3" presStyleCnt="12">
        <dgm:presLayoutVars>
          <dgm:chPref val="3"/>
        </dgm:presLayoutVars>
      </dgm:prSet>
      <dgm:spPr/>
    </dgm:pt>
    <dgm:pt modelId="{6D1973CD-67D7-4CAC-83FC-278ED2250024}" type="pres">
      <dgm:prSet presAssocID="{4E37F435-5F5E-4BBC-8EA6-04BD2DDE5C36}" presName="level3hierChild" presStyleCnt="0"/>
      <dgm:spPr/>
    </dgm:pt>
    <dgm:pt modelId="{6B9FCA4A-4377-472E-96AD-084B1E0E35C8}" type="pres">
      <dgm:prSet presAssocID="{C6472CB2-3262-4782-B0AE-A5CFFFD0F10B}" presName="conn2-1" presStyleLbl="parChTrans1D4" presStyleIdx="4" presStyleCnt="12"/>
      <dgm:spPr/>
    </dgm:pt>
    <dgm:pt modelId="{05D9EFB1-3897-4DE1-B399-BEBD171FD5CC}" type="pres">
      <dgm:prSet presAssocID="{C6472CB2-3262-4782-B0AE-A5CFFFD0F10B}" presName="connTx" presStyleLbl="parChTrans1D4" presStyleIdx="4" presStyleCnt="12"/>
      <dgm:spPr/>
    </dgm:pt>
    <dgm:pt modelId="{BFB26A0D-62F0-4DB0-B60B-C894D11195F7}" type="pres">
      <dgm:prSet presAssocID="{AA204FA9-F8EA-4887-8EF6-BB210EA0CA31}" presName="root2" presStyleCnt="0"/>
      <dgm:spPr/>
    </dgm:pt>
    <dgm:pt modelId="{25BB2F64-32DF-43D3-98F1-6A47D55E4E30}" type="pres">
      <dgm:prSet presAssocID="{AA204FA9-F8EA-4887-8EF6-BB210EA0CA31}" presName="LevelTwoTextNode" presStyleLbl="node4" presStyleIdx="4" presStyleCnt="12">
        <dgm:presLayoutVars>
          <dgm:chPref val="3"/>
        </dgm:presLayoutVars>
      </dgm:prSet>
      <dgm:spPr/>
    </dgm:pt>
    <dgm:pt modelId="{3A8F87F9-496E-4B91-99F9-1050B3D59CD4}" type="pres">
      <dgm:prSet presAssocID="{AA204FA9-F8EA-4887-8EF6-BB210EA0CA31}" presName="level3hierChild" presStyleCnt="0"/>
      <dgm:spPr/>
    </dgm:pt>
    <dgm:pt modelId="{ECE7A1FB-5809-47F1-9B0E-3834BBB85ACE}" type="pres">
      <dgm:prSet presAssocID="{64192A41-CD95-4170-8A47-F419E1A2541B}" presName="conn2-1" presStyleLbl="parChTrans1D4" presStyleIdx="5" presStyleCnt="12"/>
      <dgm:spPr/>
    </dgm:pt>
    <dgm:pt modelId="{3131A1C7-D37E-479C-BC31-953104759999}" type="pres">
      <dgm:prSet presAssocID="{64192A41-CD95-4170-8A47-F419E1A2541B}" presName="connTx" presStyleLbl="parChTrans1D4" presStyleIdx="5" presStyleCnt="12"/>
      <dgm:spPr/>
    </dgm:pt>
    <dgm:pt modelId="{366A6E86-F750-4C1D-9933-FA40992FFC1A}" type="pres">
      <dgm:prSet presAssocID="{45AE5EF6-273A-4E98-8A56-7D5714815AF4}" presName="root2" presStyleCnt="0"/>
      <dgm:spPr/>
    </dgm:pt>
    <dgm:pt modelId="{1203F569-40FA-442C-9FF9-DBD586DD6D6F}" type="pres">
      <dgm:prSet presAssocID="{45AE5EF6-273A-4E98-8A56-7D5714815AF4}" presName="LevelTwoTextNode" presStyleLbl="node4" presStyleIdx="5" presStyleCnt="12">
        <dgm:presLayoutVars>
          <dgm:chPref val="3"/>
        </dgm:presLayoutVars>
      </dgm:prSet>
      <dgm:spPr/>
    </dgm:pt>
    <dgm:pt modelId="{B3C6364A-0A84-4F68-8F11-4F8C5D0728BE}" type="pres">
      <dgm:prSet presAssocID="{45AE5EF6-273A-4E98-8A56-7D5714815AF4}" presName="level3hierChild" presStyleCnt="0"/>
      <dgm:spPr/>
    </dgm:pt>
    <dgm:pt modelId="{A0B1D340-B6E9-41BA-84BD-B5AB5E9D12D9}" type="pres">
      <dgm:prSet presAssocID="{251147F2-A97D-449A-9CCE-F994E645DFF2}" presName="conn2-1" presStyleLbl="parChTrans1D4" presStyleIdx="6" presStyleCnt="12"/>
      <dgm:spPr/>
    </dgm:pt>
    <dgm:pt modelId="{7E8C9D1B-335D-4919-ADE4-7B50E905B022}" type="pres">
      <dgm:prSet presAssocID="{251147F2-A97D-449A-9CCE-F994E645DFF2}" presName="connTx" presStyleLbl="parChTrans1D4" presStyleIdx="6" presStyleCnt="12"/>
      <dgm:spPr/>
    </dgm:pt>
    <dgm:pt modelId="{B395BCE7-CE56-4046-9C98-E648BAA01754}" type="pres">
      <dgm:prSet presAssocID="{6F88F10D-E4C7-49FD-A387-963A7A9C36C4}" presName="root2" presStyleCnt="0"/>
      <dgm:spPr/>
    </dgm:pt>
    <dgm:pt modelId="{84CEA0D6-DEB2-4E87-AFC7-5835D784C563}" type="pres">
      <dgm:prSet presAssocID="{6F88F10D-E4C7-49FD-A387-963A7A9C36C4}" presName="LevelTwoTextNode" presStyleLbl="node4" presStyleIdx="6" presStyleCnt="12">
        <dgm:presLayoutVars>
          <dgm:chPref val="3"/>
        </dgm:presLayoutVars>
      </dgm:prSet>
      <dgm:spPr/>
    </dgm:pt>
    <dgm:pt modelId="{B19C3A7F-9FB3-40C9-B0DA-DFF27502129E}" type="pres">
      <dgm:prSet presAssocID="{6F88F10D-E4C7-49FD-A387-963A7A9C36C4}" presName="level3hierChild" presStyleCnt="0"/>
      <dgm:spPr/>
    </dgm:pt>
    <dgm:pt modelId="{6A079323-6C30-4230-A298-E65549B23445}" type="pres">
      <dgm:prSet presAssocID="{FCFA4FFF-AE5C-465C-8884-AE50E35A178D}" presName="conn2-1" presStyleLbl="parChTrans1D4" presStyleIdx="7" presStyleCnt="12"/>
      <dgm:spPr/>
    </dgm:pt>
    <dgm:pt modelId="{07E602F4-4A60-44EF-9AAF-67ED0A42DC2D}" type="pres">
      <dgm:prSet presAssocID="{FCFA4FFF-AE5C-465C-8884-AE50E35A178D}" presName="connTx" presStyleLbl="parChTrans1D4" presStyleIdx="7" presStyleCnt="12"/>
      <dgm:spPr/>
    </dgm:pt>
    <dgm:pt modelId="{E3F14165-9C16-42EA-874E-3C09F1B944B4}" type="pres">
      <dgm:prSet presAssocID="{D4AB0242-48F6-41E7-964C-76E89DA372A0}" presName="root2" presStyleCnt="0"/>
      <dgm:spPr/>
    </dgm:pt>
    <dgm:pt modelId="{FD3C6997-DCA5-4CF0-99A6-A8C5A1DCD56A}" type="pres">
      <dgm:prSet presAssocID="{D4AB0242-48F6-41E7-964C-76E89DA372A0}" presName="LevelTwoTextNode" presStyleLbl="node4" presStyleIdx="7" presStyleCnt="12" custScaleX="82540">
        <dgm:presLayoutVars>
          <dgm:chPref val="3"/>
        </dgm:presLayoutVars>
      </dgm:prSet>
      <dgm:spPr/>
    </dgm:pt>
    <dgm:pt modelId="{64A23962-3AD1-429C-98D5-A372F37542D6}" type="pres">
      <dgm:prSet presAssocID="{D4AB0242-48F6-41E7-964C-76E89DA372A0}" presName="level3hierChild" presStyleCnt="0"/>
      <dgm:spPr/>
    </dgm:pt>
    <dgm:pt modelId="{01AA15A2-31CF-4A1A-875B-92B45F2C2595}" type="pres">
      <dgm:prSet presAssocID="{C6436EFA-62F7-4DA1-9394-EF4BD0B9F997}" presName="conn2-1" presStyleLbl="parChTrans1D4" presStyleIdx="8" presStyleCnt="12"/>
      <dgm:spPr/>
    </dgm:pt>
    <dgm:pt modelId="{A764DDE3-431F-4FEF-AED4-1A558058E460}" type="pres">
      <dgm:prSet presAssocID="{C6436EFA-62F7-4DA1-9394-EF4BD0B9F997}" presName="connTx" presStyleLbl="parChTrans1D4" presStyleIdx="8" presStyleCnt="12"/>
      <dgm:spPr/>
    </dgm:pt>
    <dgm:pt modelId="{81A9BD2B-06CC-4BF5-B4A5-8D3AE3CBBD03}" type="pres">
      <dgm:prSet presAssocID="{5C129043-EAB3-498D-97BD-9E7E91C3D393}" presName="root2" presStyleCnt="0"/>
      <dgm:spPr/>
    </dgm:pt>
    <dgm:pt modelId="{3D64C871-945E-4E3D-90B6-9EF28707858C}" type="pres">
      <dgm:prSet presAssocID="{5C129043-EAB3-498D-97BD-9E7E91C3D393}" presName="LevelTwoTextNode" presStyleLbl="node4" presStyleIdx="8" presStyleCnt="12" custScaleX="37098">
        <dgm:presLayoutVars>
          <dgm:chPref val="3"/>
        </dgm:presLayoutVars>
      </dgm:prSet>
      <dgm:spPr/>
    </dgm:pt>
    <dgm:pt modelId="{409C7092-2C9D-4A7B-88A5-8D9CB07F0BC7}" type="pres">
      <dgm:prSet presAssocID="{5C129043-EAB3-498D-97BD-9E7E91C3D393}" presName="level3hierChild" presStyleCnt="0"/>
      <dgm:spPr/>
    </dgm:pt>
    <dgm:pt modelId="{6C7EFC51-6291-413A-8E8E-EE7140BFF45F}" type="pres">
      <dgm:prSet presAssocID="{4C4BDA24-20CD-4F9C-991D-637B60538D24}" presName="conn2-1" presStyleLbl="parChTrans1D4" presStyleIdx="9" presStyleCnt="12"/>
      <dgm:spPr/>
    </dgm:pt>
    <dgm:pt modelId="{70462B04-9348-4A7E-B563-CD37FD896BFB}" type="pres">
      <dgm:prSet presAssocID="{4C4BDA24-20CD-4F9C-991D-637B60538D24}" presName="connTx" presStyleLbl="parChTrans1D4" presStyleIdx="9" presStyleCnt="12"/>
      <dgm:spPr/>
    </dgm:pt>
    <dgm:pt modelId="{08AEEA98-5C77-4C16-9AD8-0F683F2A13F1}" type="pres">
      <dgm:prSet presAssocID="{9D60287A-ABED-4DC9-8061-9E31313ADE95}" presName="root2" presStyleCnt="0"/>
      <dgm:spPr/>
    </dgm:pt>
    <dgm:pt modelId="{38D01190-919F-48BE-A1B1-F217D5B22FAE}" type="pres">
      <dgm:prSet presAssocID="{9D60287A-ABED-4DC9-8061-9E31313ADE95}" presName="LevelTwoTextNode" presStyleLbl="node4" presStyleIdx="9" presStyleCnt="12" custScaleX="141646" custScaleY="169512">
        <dgm:presLayoutVars>
          <dgm:chPref val="3"/>
        </dgm:presLayoutVars>
      </dgm:prSet>
      <dgm:spPr/>
    </dgm:pt>
    <dgm:pt modelId="{2952D7D7-31E5-45B1-B266-ECE2A51FB6CD}" type="pres">
      <dgm:prSet presAssocID="{9D60287A-ABED-4DC9-8061-9E31313ADE95}" presName="level3hierChild" presStyleCnt="0"/>
      <dgm:spPr/>
    </dgm:pt>
    <dgm:pt modelId="{D7E13913-FD05-4BBB-8A24-1351AD35B356}" type="pres">
      <dgm:prSet presAssocID="{7A909AC0-7F97-49D6-A2AB-07228665A571}" presName="conn2-1" presStyleLbl="parChTrans1D4" presStyleIdx="10" presStyleCnt="12"/>
      <dgm:spPr/>
    </dgm:pt>
    <dgm:pt modelId="{D89409C0-59D3-4350-99B5-F44AAC0941F1}" type="pres">
      <dgm:prSet presAssocID="{7A909AC0-7F97-49D6-A2AB-07228665A571}" presName="connTx" presStyleLbl="parChTrans1D4" presStyleIdx="10" presStyleCnt="12"/>
      <dgm:spPr/>
    </dgm:pt>
    <dgm:pt modelId="{F92015CD-A476-4A6F-997A-B37BDFD676A9}" type="pres">
      <dgm:prSet presAssocID="{35583D7B-67D1-4460-ACCF-B945F0803721}" presName="root2" presStyleCnt="0"/>
      <dgm:spPr/>
    </dgm:pt>
    <dgm:pt modelId="{7840A1DE-A7F6-4B8A-96AC-CA6BE47D60DB}" type="pres">
      <dgm:prSet presAssocID="{35583D7B-67D1-4460-ACCF-B945F0803721}" presName="LevelTwoTextNode" presStyleLbl="node4" presStyleIdx="10" presStyleCnt="12" custScaleX="141646" custScaleY="169512">
        <dgm:presLayoutVars>
          <dgm:chPref val="3"/>
        </dgm:presLayoutVars>
      </dgm:prSet>
      <dgm:spPr/>
    </dgm:pt>
    <dgm:pt modelId="{960D01A5-518D-49AA-B51B-BC585ED98FDC}" type="pres">
      <dgm:prSet presAssocID="{35583D7B-67D1-4460-ACCF-B945F0803721}" presName="level3hierChild" presStyleCnt="0"/>
      <dgm:spPr/>
    </dgm:pt>
    <dgm:pt modelId="{2CC367C3-BEA8-4F3E-9C82-53DB71CEE325}" type="pres">
      <dgm:prSet presAssocID="{04E5E90A-D1C8-4FE8-A5A9-890D4826073F}" presName="conn2-1" presStyleLbl="parChTrans1D4" presStyleIdx="11" presStyleCnt="12"/>
      <dgm:spPr/>
    </dgm:pt>
    <dgm:pt modelId="{ECE38CF3-7B24-4D93-9A0A-BE40ADDD395C}" type="pres">
      <dgm:prSet presAssocID="{04E5E90A-D1C8-4FE8-A5A9-890D4826073F}" presName="connTx" presStyleLbl="parChTrans1D4" presStyleIdx="11" presStyleCnt="12"/>
      <dgm:spPr/>
    </dgm:pt>
    <dgm:pt modelId="{6C2796B3-817D-4A40-95AF-B6C125B40005}" type="pres">
      <dgm:prSet presAssocID="{59797C97-1ADF-4719-BE3E-01A6513E659E}" presName="root2" presStyleCnt="0"/>
      <dgm:spPr/>
    </dgm:pt>
    <dgm:pt modelId="{B5831F80-68CD-4A2C-A06E-3EA70A82FFD2}" type="pres">
      <dgm:prSet presAssocID="{59797C97-1ADF-4719-BE3E-01A6513E659E}" presName="LevelTwoTextNode" presStyleLbl="node4" presStyleIdx="11" presStyleCnt="12" custScaleX="141646" custScaleY="169512">
        <dgm:presLayoutVars>
          <dgm:chPref val="3"/>
        </dgm:presLayoutVars>
      </dgm:prSet>
      <dgm:spPr/>
    </dgm:pt>
    <dgm:pt modelId="{A9CA637D-C598-48DB-BDEA-13DD4CBF0B4E}" type="pres">
      <dgm:prSet presAssocID="{59797C97-1ADF-4719-BE3E-01A6513E659E}" presName="level3hierChild" presStyleCnt="0"/>
      <dgm:spPr/>
    </dgm:pt>
  </dgm:ptLst>
  <dgm:cxnLst>
    <dgm:cxn modelId="{C7982B5C-C400-41D0-AFAB-941F36FF4054}" type="presOf" srcId="{AA204FA9-F8EA-4887-8EF6-BB210EA0CA31}" destId="{25BB2F64-32DF-43D3-98F1-6A47D55E4E30}" srcOrd="0" destOrd="0" presId="urn:microsoft.com/office/officeart/2005/8/layout/hierarchy2"/>
    <dgm:cxn modelId="{6533F607-4287-4202-956C-A32D36158155}" srcId="{5C129043-EAB3-498D-97BD-9E7E91C3D393}" destId="{9D60287A-ABED-4DC9-8061-9E31313ADE95}" srcOrd="0" destOrd="0" parTransId="{4C4BDA24-20CD-4F9C-991D-637B60538D24}" sibTransId="{6434FC6F-2A7B-4D51-87D8-4BC40E7A77E0}"/>
    <dgm:cxn modelId="{06DE0C24-5D25-46B9-AA56-BF934790BBED}" type="presOf" srcId="{6367B3D3-092E-4B4C-95D6-9DEA158ABC57}" destId="{3CEB98FC-913D-40A7-9CAA-DCFF2BBB205D}" srcOrd="0" destOrd="0" presId="urn:microsoft.com/office/officeart/2005/8/layout/hierarchy2"/>
    <dgm:cxn modelId="{0CB23FD6-4B90-4753-B191-9366AF3C96E1}" type="presOf" srcId="{4355EE99-9364-426C-846C-CE1BB71D11D4}" destId="{51157625-7097-4977-8CEA-E0682D3F39E5}" srcOrd="1" destOrd="0" presId="urn:microsoft.com/office/officeart/2005/8/layout/hierarchy2"/>
    <dgm:cxn modelId="{1B2BFC10-BDAA-48DC-B5CA-F7A23EABF1DA}" type="presOf" srcId="{4EAA43C0-2EED-4918-BDBD-D519D9C11F81}" destId="{53C2AEC1-68D8-476C-B7D2-1FA3D2BD6F37}" srcOrd="1" destOrd="0" presId="urn:microsoft.com/office/officeart/2005/8/layout/hierarchy2"/>
    <dgm:cxn modelId="{D31E404F-9E9D-4907-9C5F-E05468C3E6BA}" type="presOf" srcId="{059533A1-9600-4FE1-BC64-84915A0DC6B9}" destId="{62410D0F-EE9E-4843-8BD2-F73C8065F8C4}" srcOrd="0" destOrd="0" presId="urn:microsoft.com/office/officeart/2005/8/layout/hierarchy2"/>
    <dgm:cxn modelId="{B16F5169-337A-4CE2-9998-7CC2A3207FC1}" srcId="{5C129043-EAB3-498D-97BD-9E7E91C3D393}" destId="{59797C97-1ADF-4719-BE3E-01A6513E659E}" srcOrd="2" destOrd="0" parTransId="{04E5E90A-D1C8-4FE8-A5A9-890D4826073F}" sibTransId="{8FE17EC9-B166-4070-8D25-AA367137001F}"/>
    <dgm:cxn modelId="{BF6A738F-FDC0-4050-B6F6-0EBB8A91D14E}" srcId="{F455A7C4-6776-44E5-9239-5051F1FD5948}" destId="{269B9DA5-6753-4201-B361-DDB48E44D669}" srcOrd="0" destOrd="0" parTransId="{44FC5A6F-2EDD-4AB9-98A2-796E1283C199}" sibTransId="{E76CF90E-906D-43BE-9C2C-74A00198CDB5}"/>
    <dgm:cxn modelId="{825D8703-526B-4875-B34D-0F46B3C24BC2}" type="presOf" srcId="{4EAA43C0-2EED-4918-BDBD-D519D9C11F81}" destId="{D655EBB5-E669-4B49-A3AB-D4335E5603A3}" srcOrd="0" destOrd="0" presId="urn:microsoft.com/office/officeart/2005/8/layout/hierarchy2"/>
    <dgm:cxn modelId="{A1FC7F51-F88F-4021-B95B-7EEFC0CFC2EE}" type="presOf" srcId="{C6472CB2-3262-4782-B0AE-A5CFFFD0F10B}" destId="{6B9FCA4A-4377-472E-96AD-084B1E0E35C8}" srcOrd="0" destOrd="0" presId="urn:microsoft.com/office/officeart/2005/8/layout/hierarchy2"/>
    <dgm:cxn modelId="{E1AC5662-F7E9-49B8-B22F-8ED10B6DF7FD}" type="presOf" srcId="{6F88F10D-E4C7-49FD-A387-963A7A9C36C4}" destId="{84CEA0D6-DEB2-4E87-AFC7-5835D784C563}" srcOrd="0" destOrd="0" presId="urn:microsoft.com/office/officeart/2005/8/layout/hierarchy2"/>
    <dgm:cxn modelId="{4375067C-B1B2-4809-9845-EC915120ACEC}" type="presOf" srcId="{B80083C8-A084-4E4E-9C24-1BA5E0000C1E}" destId="{B9643004-E508-45FE-9F9D-CDFBEA47C656}" srcOrd="1" destOrd="0" presId="urn:microsoft.com/office/officeart/2005/8/layout/hierarchy2"/>
    <dgm:cxn modelId="{8F3EB6DD-E350-4493-8881-9E8138B2AF2A}" srcId="{5C129043-EAB3-498D-97BD-9E7E91C3D393}" destId="{35583D7B-67D1-4460-ACCF-B945F0803721}" srcOrd="1" destOrd="0" parTransId="{7A909AC0-7F97-49D6-A2AB-07228665A571}" sibTransId="{5081D2DE-C694-4D9B-9950-49932FF1C168}"/>
    <dgm:cxn modelId="{CD35F789-0A62-4039-BFC5-21508E76D05C}" srcId="{6F88F10D-E4C7-49FD-A387-963A7A9C36C4}" destId="{D4AB0242-48F6-41E7-964C-76E89DA372A0}" srcOrd="0" destOrd="0" parTransId="{FCFA4FFF-AE5C-465C-8884-AE50E35A178D}" sibTransId="{09D2E330-A751-4C42-BE2B-D4F3240FB640}"/>
    <dgm:cxn modelId="{D4A36BE8-B103-4FD6-9E46-D1C7BCEEF02E}" type="presOf" srcId="{47ADB711-533F-4805-A496-3D49E2C7D7C9}" destId="{69F84EBA-8F86-4FB2-B489-5663FBC44D31}" srcOrd="0" destOrd="0" presId="urn:microsoft.com/office/officeart/2005/8/layout/hierarchy2"/>
    <dgm:cxn modelId="{6DF4D257-D7D6-4832-901E-9EA4271C975C}" type="presOf" srcId="{41D358DB-C5FF-46F6-9C7C-1E0034E59E40}" destId="{86019737-3B58-4830-BCA7-B93194FAEC9D}" srcOrd="0" destOrd="0" presId="urn:microsoft.com/office/officeart/2005/8/layout/hierarchy2"/>
    <dgm:cxn modelId="{AAA1C0BB-C0B5-413C-B9EA-39FAA02F80BB}" type="presOf" srcId="{D4AB0242-48F6-41E7-964C-76E89DA372A0}" destId="{FD3C6997-DCA5-4CF0-99A6-A8C5A1DCD56A}" srcOrd="0" destOrd="0" presId="urn:microsoft.com/office/officeart/2005/8/layout/hierarchy2"/>
    <dgm:cxn modelId="{7993D340-EA55-4987-9E98-05F1931D4303}" srcId="{BA38A432-A48B-4CFC-88BE-2586C452C57C}" destId="{AA204FA9-F8EA-4887-8EF6-BB210EA0CA31}" srcOrd="1" destOrd="0" parTransId="{C6472CB2-3262-4782-B0AE-A5CFFFD0F10B}" sibTransId="{0C656D33-0AB0-4A4E-AF4F-980655EE1609}"/>
    <dgm:cxn modelId="{14F4D4EA-2F11-4355-ACE6-26AE1D3509F0}" srcId="{562E5B59-691F-42BA-B6AE-B431CF5062DA}" destId="{BA38A432-A48B-4CFC-88BE-2586C452C57C}" srcOrd="0" destOrd="0" parTransId="{B22FF497-3D89-4311-ACF8-844B0CD2E9E7}" sibTransId="{FC7F5C7A-9395-4CA3-B0F2-CD30B8348F9A}"/>
    <dgm:cxn modelId="{26990404-8F40-48B0-90C9-7F51695EC369}" srcId="{269B9DA5-6753-4201-B361-DDB48E44D669}" destId="{059533A1-9600-4FE1-BC64-84915A0DC6B9}" srcOrd="1" destOrd="0" parTransId="{B80083C8-A084-4E4E-9C24-1BA5E0000C1E}" sibTransId="{D0EFA36E-30FC-4F9D-9E9F-39272330901A}"/>
    <dgm:cxn modelId="{CBE55F23-6290-4808-BA20-D942AD4733D4}" type="presOf" srcId="{DA8A1C0C-27EE-4BDE-B1D0-CB4A5B39A454}" destId="{CF5C6A52-F768-4F31-973B-273B90756FD8}" srcOrd="0" destOrd="0" presId="urn:microsoft.com/office/officeart/2005/8/layout/hierarchy2"/>
    <dgm:cxn modelId="{7E95FEC5-4E26-46BF-84E5-C1A4D7C5C3FF}" type="presOf" srcId="{04E5E90A-D1C8-4FE8-A5A9-890D4826073F}" destId="{2CC367C3-BEA8-4F3E-9C82-53DB71CEE325}" srcOrd="0" destOrd="0" presId="urn:microsoft.com/office/officeart/2005/8/layout/hierarchy2"/>
    <dgm:cxn modelId="{16BC3349-28F6-4CC3-89D0-95DF1FCAFAF0}" type="presOf" srcId="{251147F2-A97D-449A-9CCE-F994E645DFF2}" destId="{A0B1D340-B6E9-41BA-84BD-B5AB5E9D12D9}" srcOrd="0" destOrd="0" presId="urn:microsoft.com/office/officeart/2005/8/layout/hierarchy2"/>
    <dgm:cxn modelId="{D0036A57-F4AA-46BD-9050-D6853ABDAEE2}" srcId="{D4AB0242-48F6-41E7-964C-76E89DA372A0}" destId="{5C129043-EAB3-498D-97BD-9E7E91C3D393}" srcOrd="0" destOrd="0" parTransId="{C6436EFA-62F7-4DA1-9394-EF4BD0B9F997}" sibTransId="{F8DC3530-FEB3-4093-9DA9-BFAE7694CF22}"/>
    <dgm:cxn modelId="{4A1CCC3D-7E7F-47BE-8A61-77675637CDF9}" type="presOf" srcId="{5C129043-EAB3-498D-97BD-9E7E91C3D393}" destId="{3D64C871-945E-4E3D-90B6-9EF28707858C}" srcOrd="0" destOrd="0" presId="urn:microsoft.com/office/officeart/2005/8/layout/hierarchy2"/>
    <dgm:cxn modelId="{53A9E3EA-84C4-46CC-9014-CECE10C00E7A}" type="presOf" srcId="{FCFA4FFF-AE5C-465C-8884-AE50E35A178D}" destId="{07E602F4-4A60-44EF-9AAF-67ED0A42DC2D}" srcOrd="1" destOrd="0" presId="urn:microsoft.com/office/officeart/2005/8/layout/hierarchy2"/>
    <dgm:cxn modelId="{69A89B88-9DEC-450B-B895-3EAB54A61340}" type="presOf" srcId="{C6472CB2-3262-4782-B0AE-A5CFFFD0F10B}" destId="{05D9EFB1-3897-4DE1-B399-BEBD171FD5CC}" srcOrd="1" destOrd="0" presId="urn:microsoft.com/office/officeart/2005/8/layout/hierarchy2"/>
    <dgm:cxn modelId="{AEBF71DB-0F82-42FD-A78B-F9D5AFA6F422}" type="presOf" srcId="{251147F2-A97D-449A-9CCE-F994E645DFF2}" destId="{7E8C9D1B-335D-4919-ADE4-7B50E905B022}" srcOrd="1" destOrd="0" presId="urn:microsoft.com/office/officeart/2005/8/layout/hierarchy2"/>
    <dgm:cxn modelId="{B3B5595D-671E-4782-BFCD-BFA701741285}" type="presOf" srcId="{B22FF497-3D89-4311-ACF8-844B0CD2E9E7}" destId="{E219B581-F174-4835-A0A5-0FBC10A07BDC}" srcOrd="0" destOrd="0" presId="urn:microsoft.com/office/officeart/2005/8/layout/hierarchy2"/>
    <dgm:cxn modelId="{49173B2B-1997-4EE1-BEFE-5B25088292A4}" type="presOf" srcId="{4355EE99-9364-426C-846C-CE1BB71D11D4}" destId="{3E5DF870-96A1-4188-B6E3-C25A5C4C2B89}" srcOrd="0" destOrd="0" presId="urn:microsoft.com/office/officeart/2005/8/layout/hierarchy2"/>
    <dgm:cxn modelId="{29419D50-6D51-4526-827B-FE92CA91A9AA}" srcId="{059533A1-9600-4FE1-BC64-84915A0DC6B9}" destId="{93676AB7-A56F-4C3D-A834-CFC84F6630D1}" srcOrd="0" destOrd="0" parTransId="{4566743A-8D3D-4CBB-8CA9-33C6D32FC3CA}" sibTransId="{FC07C401-1A62-4340-BC40-AA3FBB0E9790}"/>
    <dgm:cxn modelId="{A26C77A8-6A60-499C-8811-215828D79257}" type="presOf" srcId="{FCFA4FFF-AE5C-465C-8884-AE50E35A178D}" destId="{6A079323-6C30-4230-A298-E65549B23445}" srcOrd="0" destOrd="0" presId="urn:microsoft.com/office/officeart/2005/8/layout/hierarchy2"/>
    <dgm:cxn modelId="{6D71B8B0-8DE5-4E5A-9C3C-BBA052DC9DD6}" type="presOf" srcId="{F455A7C4-6776-44E5-9239-5051F1FD5948}" destId="{4DF0DAFA-3300-4E83-8B97-0977747AB0F4}" srcOrd="0" destOrd="0" presId="urn:microsoft.com/office/officeart/2005/8/layout/hierarchy2"/>
    <dgm:cxn modelId="{24E7A628-96B6-4DAE-891C-A4A812B6A9C6}" type="presOf" srcId="{269B9DA5-6753-4201-B361-DDB48E44D669}" destId="{9EE212F8-F2BF-4F4C-AF1B-C90FDDE5606E}" srcOrd="0" destOrd="0" presId="urn:microsoft.com/office/officeart/2005/8/layout/hierarchy2"/>
    <dgm:cxn modelId="{5310F06A-59FF-4F32-87CC-F43DA942007D}" type="presOf" srcId="{C6436EFA-62F7-4DA1-9394-EF4BD0B9F997}" destId="{A764DDE3-431F-4FEF-AED4-1A558058E460}" srcOrd="1" destOrd="0" presId="urn:microsoft.com/office/officeart/2005/8/layout/hierarchy2"/>
    <dgm:cxn modelId="{E214DD45-EBB5-4329-8C52-D76663234A7D}" srcId="{AA204FA9-F8EA-4887-8EF6-BB210EA0CA31}" destId="{45AE5EF6-273A-4E98-8A56-7D5714815AF4}" srcOrd="0" destOrd="0" parTransId="{64192A41-CD95-4170-8A47-F419E1A2541B}" sibTransId="{5DA7590E-C996-4DBF-A99C-3F02363B18DE}"/>
    <dgm:cxn modelId="{C84A2C4F-6FD9-4D8E-B76E-307AFF678601}" type="presOf" srcId="{4E37F435-5F5E-4BBC-8EA6-04BD2DDE5C36}" destId="{2358701A-240B-4C7D-A9C6-1863C2084B55}" srcOrd="0" destOrd="0" presId="urn:microsoft.com/office/officeart/2005/8/layout/hierarchy2"/>
    <dgm:cxn modelId="{040AAA09-3609-4C86-9800-6725A3238D43}" type="presOf" srcId="{AB65F49C-F19E-4BAA-BD92-F6D83549541C}" destId="{A58D0EE8-0E81-408D-A883-1304EBC76AE6}" srcOrd="0" destOrd="0" presId="urn:microsoft.com/office/officeart/2005/8/layout/hierarchy2"/>
    <dgm:cxn modelId="{08EDC0D0-60AE-4040-B6AE-81505B2C8140}" type="presOf" srcId="{4C4BDA24-20CD-4F9C-991D-637B60538D24}" destId="{6C7EFC51-6291-413A-8E8E-EE7140BFF45F}" srcOrd="0" destOrd="0" presId="urn:microsoft.com/office/officeart/2005/8/layout/hierarchy2"/>
    <dgm:cxn modelId="{A72A3E04-FE2D-4FC3-8E45-F116A15A0105}" type="presOf" srcId="{B80083C8-A084-4E4E-9C24-1BA5E0000C1E}" destId="{B59F7724-8780-4861-A193-3586CE89687B}" srcOrd="0" destOrd="0" presId="urn:microsoft.com/office/officeart/2005/8/layout/hierarchy2"/>
    <dgm:cxn modelId="{103545E2-984E-41F3-B721-3E131B91A23B}" type="presOf" srcId="{B02360C7-4E29-47D5-90BC-B9277AAC1FE7}" destId="{57F0D1C2-E2F9-4E1E-8406-FB598E6E8608}" srcOrd="0" destOrd="0" presId="urn:microsoft.com/office/officeart/2005/8/layout/hierarchy2"/>
    <dgm:cxn modelId="{32A1E502-8AEF-42C4-9072-66B28C41F494}" type="presOf" srcId="{47ADB711-533F-4805-A496-3D49E2C7D7C9}" destId="{569BE4A6-61FA-4805-A700-1D65052AE023}" srcOrd="1" destOrd="0" presId="urn:microsoft.com/office/officeart/2005/8/layout/hierarchy2"/>
    <dgm:cxn modelId="{9BD4DBE8-B3C6-4965-83CB-7343BE810803}" srcId="{93676AB7-A56F-4C3D-A834-CFC84F6630D1}" destId="{562E5B59-691F-42BA-B6AE-B431CF5062DA}" srcOrd="0" destOrd="0" parTransId="{B02360C7-4E29-47D5-90BC-B9277AAC1FE7}" sibTransId="{EEF4F310-D3FF-44AE-8CE4-15630EC41777}"/>
    <dgm:cxn modelId="{7A9DF4DE-F1F7-4538-B4F1-86475563381F}" srcId="{93676AB7-A56F-4C3D-A834-CFC84F6630D1}" destId="{6F88F10D-E4C7-49FD-A387-963A7A9C36C4}" srcOrd="1" destOrd="0" parTransId="{251147F2-A97D-449A-9CCE-F994E645DFF2}" sibTransId="{EFE255ED-A4D3-4AC9-AAD5-03BF936F9151}"/>
    <dgm:cxn modelId="{B9D6F26F-8DCA-44DF-9E1A-8C7D49253C8A}" srcId="{41D358DB-C5FF-46F6-9C7C-1E0034E59E40}" destId="{AB65F49C-F19E-4BAA-BD92-F6D83549541C}" srcOrd="0" destOrd="0" parTransId="{6367B3D3-092E-4B4C-95D6-9DEA158ABC57}" sibTransId="{0CE563DC-BE27-455F-A439-B7D373FDA2D6}"/>
    <dgm:cxn modelId="{76242425-1873-49EE-B679-8C71EC0403ED}" type="presOf" srcId="{B22FF497-3D89-4311-ACF8-844B0CD2E9E7}" destId="{C95D16CD-9B07-4EEE-9348-20E1A1CC17EB}" srcOrd="1" destOrd="0" presId="urn:microsoft.com/office/officeart/2005/8/layout/hierarchy2"/>
    <dgm:cxn modelId="{9B65B761-5770-43E3-B37F-B29F308EDD24}" type="presOf" srcId="{9D60287A-ABED-4DC9-8061-9E31313ADE95}" destId="{38D01190-919F-48BE-A1B1-F217D5B22FAE}" srcOrd="0" destOrd="0" presId="urn:microsoft.com/office/officeart/2005/8/layout/hierarchy2"/>
    <dgm:cxn modelId="{67D2CAA8-C34F-47A6-B204-C1FB97962E8F}" type="presOf" srcId="{B02360C7-4E29-47D5-90BC-B9277AAC1FE7}" destId="{498E837F-705C-4912-B910-A43ED61C869F}" srcOrd="1" destOrd="0" presId="urn:microsoft.com/office/officeart/2005/8/layout/hierarchy2"/>
    <dgm:cxn modelId="{799860C3-3509-4860-9D60-21AD764EEBD8}" type="presOf" srcId="{45AE5EF6-273A-4E98-8A56-7D5714815AF4}" destId="{1203F569-40FA-442C-9FF9-DBD586DD6D6F}" srcOrd="0" destOrd="0" presId="urn:microsoft.com/office/officeart/2005/8/layout/hierarchy2"/>
    <dgm:cxn modelId="{A9DCEE78-D616-4060-A364-7520A966B196}" type="presOf" srcId="{C6436EFA-62F7-4DA1-9394-EF4BD0B9F997}" destId="{01AA15A2-31CF-4A1A-875B-92B45F2C2595}" srcOrd="0" destOrd="0" presId="urn:microsoft.com/office/officeart/2005/8/layout/hierarchy2"/>
    <dgm:cxn modelId="{CE7F3E27-0D04-46FD-AAF9-B37846D6331E}" srcId="{DA8A1C0C-27EE-4BDE-B1D0-CB4A5B39A454}" destId="{4E37F435-5F5E-4BBC-8EA6-04BD2DDE5C36}" srcOrd="0" destOrd="0" parTransId="{4355EE99-9364-426C-846C-CE1BB71D11D4}" sibTransId="{32B1E078-6155-4080-B788-6BD71BA00786}"/>
    <dgm:cxn modelId="{AA7C689D-9782-409B-985E-FA5DA0A7A7B6}" type="presOf" srcId="{7A909AC0-7F97-49D6-A2AB-07228665A571}" destId="{D7E13913-FD05-4BBB-8A24-1351AD35B356}" srcOrd="0" destOrd="0" presId="urn:microsoft.com/office/officeart/2005/8/layout/hierarchy2"/>
    <dgm:cxn modelId="{4A2B6842-3FD6-47D1-9295-CEBBA28148C6}" type="presOf" srcId="{6367B3D3-092E-4B4C-95D6-9DEA158ABC57}" destId="{B63E6B7F-D6FF-48B4-AFD8-6DC6046231D1}" srcOrd="1" destOrd="0" presId="urn:microsoft.com/office/officeart/2005/8/layout/hierarchy2"/>
    <dgm:cxn modelId="{2792AB91-C8B5-42BC-9DF6-79F2E788A0CB}" type="presOf" srcId="{562E5B59-691F-42BA-B6AE-B431CF5062DA}" destId="{31C5C488-ECEE-46DB-88A7-BBCEFE2AC9AB}" srcOrd="0" destOrd="0" presId="urn:microsoft.com/office/officeart/2005/8/layout/hierarchy2"/>
    <dgm:cxn modelId="{DFFE4681-2719-4A0E-910D-D75DEAC49198}" type="presOf" srcId="{64192A41-CD95-4170-8A47-F419E1A2541B}" destId="{3131A1C7-D37E-479C-BC31-953104759999}" srcOrd="1" destOrd="0" presId="urn:microsoft.com/office/officeart/2005/8/layout/hierarchy2"/>
    <dgm:cxn modelId="{3AD5DE50-37EF-4A28-A809-4ABE8CD5D05C}" type="presOf" srcId="{59797C97-1ADF-4719-BE3E-01A6513E659E}" destId="{B5831F80-68CD-4A2C-A06E-3EA70A82FFD2}" srcOrd="0" destOrd="0" presId="urn:microsoft.com/office/officeart/2005/8/layout/hierarchy2"/>
    <dgm:cxn modelId="{1B0F4A07-FCB7-43A4-AD5B-2E69412A9FEB}" type="presOf" srcId="{35583D7B-67D1-4460-ACCF-B945F0803721}" destId="{7840A1DE-A7F6-4B8A-96AC-CA6BE47D60DB}" srcOrd="0" destOrd="0" presId="urn:microsoft.com/office/officeart/2005/8/layout/hierarchy2"/>
    <dgm:cxn modelId="{47564CFA-C593-469A-BAC1-1A90F2EC79E3}" type="presOf" srcId="{04E5E90A-D1C8-4FE8-A5A9-890D4826073F}" destId="{ECE38CF3-7B24-4D93-9A0A-BE40ADDD395C}" srcOrd="1" destOrd="0" presId="urn:microsoft.com/office/officeart/2005/8/layout/hierarchy2"/>
    <dgm:cxn modelId="{F713C481-F99F-487E-8009-1157FA339373}" type="presOf" srcId="{7A909AC0-7F97-49D6-A2AB-07228665A571}" destId="{D89409C0-59D3-4350-99B5-F44AAC0941F1}" srcOrd="1" destOrd="0" presId="urn:microsoft.com/office/officeart/2005/8/layout/hierarchy2"/>
    <dgm:cxn modelId="{8AB908FD-1D1D-49E5-BC86-0ED725D6F322}" srcId="{269B9DA5-6753-4201-B361-DDB48E44D669}" destId="{41D358DB-C5FF-46F6-9C7C-1E0034E59E40}" srcOrd="0" destOrd="0" parTransId="{47ADB711-533F-4805-A496-3D49E2C7D7C9}" sibTransId="{5E069577-65E0-4551-9567-AB6247406C8D}"/>
    <dgm:cxn modelId="{291172F7-0A4C-4B9E-ACCB-C52F5E0BD01D}" srcId="{BA38A432-A48B-4CFC-88BE-2586C452C57C}" destId="{DA8A1C0C-27EE-4BDE-B1D0-CB4A5B39A454}" srcOrd="0" destOrd="0" parTransId="{4EAA43C0-2EED-4918-BDBD-D519D9C11F81}" sibTransId="{A35E768A-77B1-495A-AE60-630E2CD8694D}"/>
    <dgm:cxn modelId="{136CAF76-2519-499C-AD7A-605CD45EAB97}" type="presOf" srcId="{4566743A-8D3D-4CBB-8CA9-33C6D32FC3CA}" destId="{FBAB08C1-518A-4B36-8657-4C7A087E4DBE}" srcOrd="0" destOrd="0" presId="urn:microsoft.com/office/officeart/2005/8/layout/hierarchy2"/>
    <dgm:cxn modelId="{421C1A1C-CEB8-4BFA-B45B-01E1344E383E}" type="presOf" srcId="{4566743A-8D3D-4CBB-8CA9-33C6D32FC3CA}" destId="{E049C6A9-D37E-485B-AA1B-9321BE2E51B6}" srcOrd="1" destOrd="0" presId="urn:microsoft.com/office/officeart/2005/8/layout/hierarchy2"/>
    <dgm:cxn modelId="{FDC26738-8952-4B34-B421-CE7E837C39C7}" type="presOf" srcId="{93676AB7-A56F-4C3D-A834-CFC84F6630D1}" destId="{0E0AD02F-5249-40F3-A364-2E5778A6FB77}" srcOrd="0" destOrd="0" presId="urn:microsoft.com/office/officeart/2005/8/layout/hierarchy2"/>
    <dgm:cxn modelId="{520FC1E9-93B4-451B-BCCE-502AC224839D}" type="presOf" srcId="{64192A41-CD95-4170-8A47-F419E1A2541B}" destId="{ECE7A1FB-5809-47F1-9B0E-3834BBB85ACE}" srcOrd="0" destOrd="0" presId="urn:microsoft.com/office/officeart/2005/8/layout/hierarchy2"/>
    <dgm:cxn modelId="{A09E8FFD-109A-4F70-9C11-324427656D30}" type="presOf" srcId="{BA38A432-A48B-4CFC-88BE-2586C452C57C}" destId="{8AAD464D-11FC-489A-8DBD-079CF3614BF9}" srcOrd="0" destOrd="0" presId="urn:microsoft.com/office/officeart/2005/8/layout/hierarchy2"/>
    <dgm:cxn modelId="{6178CC04-B5AA-4322-A175-DEF4499920DA}" type="presOf" srcId="{4C4BDA24-20CD-4F9C-991D-637B60538D24}" destId="{70462B04-9348-4A7E-B563-CD37FD896BFB}" srcOrd="1" destOrd="0" presId="urn:microsoft.com/office/officeart/2005/8/layout/hierarchy2"/>
    <dgm:cxn modelId="{DC43F785-043D-4B64-8DE2-D59CA486D4C5}" type="presParOf" srcId="{4DF0DAFA-3300-4E83-8B97-0977747AB0F4}" destId="{4E32C0C5-3F0B-452B-9D55-0B9F499C0378}" srcOrd="0" destOrd="0" presId="urn:microsoft.com/office/officeart/2005/8/layout/hierarchy2"/>
    <dgm:cxn modelId="{5DAFC7FB-394F-4253-9419-E3ADD774D77C}" type="presParOf" srcId="{4E32C0C5-3F0B-452B-9D55-0B9F499C0378}" destId="{9EE212F8-F2BF-4F4C-AF1B-C90FDDE5606E}" srcOrd="0" destOrd="0" presId="urn:microsoft.com/office/officeart/2005/8/layout/hierarchy2"/>
    <dgm:cxn modelId="{4F3D35F0-0A20-4E16-9E59-0EEB55757BF7}" type="presParOf" srcId="{4E32C0C5-3F0B-452B-9D55-0B9F499C0378}" destId="{DFB4F202-FBED-4CD3-86B0-D2B784120ACF}" srcOrd="1" destOrd="0" presId="urn:microsoft.com/office/officeart/2005/8/layout/hierarchy2"/>
    <dgm:cxn modelId="{1FBFF750-9157-4506-ACBB-6ACA7C39E13D}" type="presParOf" srcId="{DFB4F202-FBED-4CD3-86B0-D2B784120ACF}" destId="{69F84EBA-8F86-4FB2-B489-5663FBC44D31}" srcOrd="0" destOrd="0" presId="urn:microsoft.com/office/officeart/2005/8/layout/hierarchy2"/>
    <dgm:cxn modelId="{BD83B03B-E663-4EAF-95E4-9149016A52F4}" type="presParOf" srcId="{69F84EBA-8F86-4FB2-B489-5663FBC44D31}" destId="{569BE4A6-61FA-4805-A700-1D65052AE023}" srcOrd="0" destOrd="0" presId="urn:microsoft.com/office/officeart/2005/8/layout/hierarchy2"/>
    <dgm:cxn modelId="{D8554599-2F45-4187-907D-D2332B91F51B}" type="presParOf" srcId="{DFB4F202-FBED-4CD3-86B0-D2B784120ACF}" destId="{972CCB0E-1986-4536-BEB8-F7BAE717742A}" srcOrd="1" destOrd="0" presId="urn:microsoft.com/office/officeart/2005/8/layout/hierarchy2"/>
    <dgm:cxn modelId="{1FEA0363-AEB8-4C21-B983-74B71A9C3BCF}" type="presParOf" srcId="{972CCB0E-1986-4536-BEB8-F7BAE717742A}" destId="{86019737-3B58-4830-BCA7-B93194FAEC9D}" srcOrd="0" destOrd="0" presId="urn:microsoft.com/office/officeart/2005/8/layout/hierarchy2"/>
    <dgm:cxn modelId="{AFD64B32-4F43-4304-A2FC-10B0146CFBEC}" type="presParOf" srcId="{972CCB0E-1986-4536-BEB8-F7BAE717742A}" destId="{DF47A054-923C-4000-B0FE-ABE479E584AC}" srcOrd="1" destOrd="0" presId="urn:microsoft.com/office/officeart/2005/8/layout/hierarchy2"/>
    <dgm:cxn modelId="{EC5807FB-F962-4B97-8095-A2D108735E79}" type="presParOf" srcId="{DF47A054-923C-4000-B0FE-ABE479E584AC}" destId="{3CEB98FC-913D-40A7-9CAA-DCFF2BBB205D}" srcOrd="0" destOrd="0" presId="urn:microsoft.com/office/officeart/2005/8/layout/hierarchy2"/>
    <dgm:cxn modelId="{ECF8FAEA-93D6-433B-94E8-5B7870BF2A81}" type="presParOf" srcId="{3CEB98FC-913D-40A7-9CAA-DCFF2BBB205D}" destId="{B63E6B7F-D6FF-48B4-AFD8-6DC6046231D1}" srcOrd="0" destOrd="0" presId="urn:microsoft.com/office/officeart/2005/8/layout/hierarchy2"/>
    <dgm:cxn modelId="{C817CD64-68EA-4B13-BC03-A2E8DE65C6EF}" type="presParOf" srcId="{DF47A054-923C-4000-B0FE-ABE479E584AC}" destId="{AF1A8F31-C3E5-4358-8999-06D20D675ED6}" srcOrd="1" destOrd="0" presId="urn:microsoft.com/office/officeart/2005/8/layout/hierarchy2"/>
    <dgm:cxn modelId="{69BB53B8-FEF7-4F12-ADF7-E489702406E1}" type="presParOf" srcId="{AF1A8F31-C3E5-4358-8999-06D20D675ED6}" destId="{A58D0EE8-0E81-408D-A883-1304EBC76AE6}" srcOrd="0" destOrd="0" presId="urn:microsoft.com/office/officeart/2005/8/layout/hierarchy2"/>
    <dgm:cxn modelId="{49689FF1-167C-4848-BED0-C6C2D918D8FC}" type="presParOf" srcId="{AF1A8F31-C3E5-4358-8999-06D20D675ED6}" destId="{B41900BC-1F7A-4354-9883-A449C234E8C3}" srcOrd="1" destOrd="0" presId="urn:microsoft.com/office/officeart/2005/8/layout/hierarchy2"/>
    <dgm:cxn modelId="{B30725C4-0E04-4DE4-9A73-3078595B9D58}" type="presParOf" srcId="{DFB4F202-FBED-4CD3-86B0-D2B784120ACF}" destId="{B59F7724-8780-4861-A193-3586CE89687B}" srcOrd="2" destOrd="0" presId="urn:microsoft.com/office/officeart/2005/8/layout/hierarchy2"/>
    <dgm:cxn modelId="{85DFC966-57D5-4868-9003-4F2E1E577225}" type="presParOf" srcId="{B59F7724-8780-4861-A193-3586CE89687B}" destId="{B9643004-E508-45FE-9F9D-CDFBEA47C656}" srcOrd="0" destOrd="0" presId="urn:microsoft.com/office/officeart/2005/8/layout/hierarchy2"/>
    <dgm:cxn modelId="{6B40BE23-78D8-45AD-BBAB-FC31558A82E0}" type="presParOf" srcId="{DFB4F202-FBED-4CD3-86B0-D2B784120ACF}" destId="{4C8F0E24-BAF1-47B6-B58A-955D050F2C4A}" srcOrd="3" destOrd="0" presId="urn:microsoft.com/office/officeart/2005/8/layout/hierarchy2"/>
    <dgm:cxn modelId="{2306223A-A618-4835-A21B-3C9F63ADE398}" type="presParOf" srcId="{4C8F0E24-BAF1-47B6-B58A-955D050F2C4A}" destId="{62410D0F-EE9E-4843-8BD2-F73C8065F8C4}" srcOrd="0" destOrd="0" presId="urn:microsoft.com/office/officeart/2005/8/layout/hierarchy2"/>
    <dgm:cxn modelId="{0D03EFF7-9C21-4061-AA4C-77A31183FBEC}" type="presParOf" srcId="{4C8F0E24-BAF1-47B6-B58A-955D050F2C4A}" destId="{D042AD50-1284-4159-B0D3-DB2AFB94185D}" srcOrd="1" destOrd="0" presId="urn:microsoft.com/office/officeart/2005/8/layout/hierarchy2"/>
    <dgm:cxn modelId="{44F7E3E3-B83A-4416-A8DA-D1436B16F779}" type="presParOf" srcId="{D042AD50-1284-4159-B0D3-DB2AFB94185D}" destId="{FBAB08C1-518A-4B36-8657-4C7A087E4DBE}" srcOrd="0" destOrd="0" presId="urn:microsoft.com/office/officeart/2005/8/layout/hierarchy2"/>
    <dgm:cxn modelId="{0C36E9FE-9FC5-44C9-ACA1-80CE8F62769F}" type="presParOf" srcId="{FBAB08C1-518A-4B36-8657-4C7A087E4DBE}" destId="{E049C6A9-D37E-485B-AA1B-9321BE2E51B6}" srcOrd="0" destOrd="0" presId="urn:microsoft.com/office/officeart/2005/8/layout/hierarchy2"/>
    <dgm:cxn modelId="{C1A99A93-425E-4233-8CB4-DE1D9D326792}" type="presParOf" srcId="{D042AD50-1284-4159-B0D3-DB2AFB94185D}" destId="{9200E561-DD19-4E0A-8F13-7552822DC1BC}" srcOrd="1" destOrd="0" presId="urn:microsoft.com/office/officeart/2005/8/layout/hierarchy2"/>
    <dgm:cxn modelId="{B4ABF4FE-EFF6-4847-9805-67C202E8521B}" type="presParOf" srcId="{9200E561-DD19-4E0A-8F13-7552822DC1BC}" destId="{0E0AD02F-5249-40F3-A364-2E5778A6FB77}" srcOrd="0" destOrd="0" presId="urn:microsoft.com/office/officeart/2005/8/layout/hierarchy2"/>
    <dgm:cxn modelId="{98123ED1-9BD0-42D3-910B-3EDBF738E5F6}" type="presParOf" srcId="{9200E561-DD19-4E0A-8F13-7552822DC1BC}" destId="{4C538B5A-D660-494C-8D08-A56E7CE67450}" srcOrd="1" destOrd="0" presId="urn:microsoft.com/office/officeart/2005/8/layout/hierarchy2"/>
    <dgm:cxn modelId="{11BE0569-9258-4156-A1C3-AEA3E649B835}" type="presParOf" srcId="{4C538B5A-D660-494C-8D08-A56E7CE67450}" destId="{57F0D1C2-E2F9-4E1E-8406-FB598E6E8608}" srcOrd="0" destOrd="0" presId="urn:microsoft.com/office/officeart/2005/8/layout/hierarchy2"/>
    <dgm:cxn modelId="{5ABB6EA7-2DFA-46B7-9CFB-A60D42682915}" type="presParOf" srcId="{57F0D1C2-E2F9-4E1E-8406-FB598E6E8608}" destId="{498E837F-705C-4912-B910-A43ED61C869F}" srcOrd="0" destOrd="0" presId="urn:microsoft.com/office/officeart/2005/8/layout/hierarchy2"/>
    <dgm:cxn modelId="{C5DC2496-DB59-46AF-9547-A131A8E94A01}" type="presParOf" srcId="{4C538B5A-D660-494C-8D08-A56E7CE67450}" destId="{0BFFED47-41B1-4FA4-8EA3-E7B7115225AB}" srcOrd="1" destOrd="0" presId="urn:microsoft.com/office/officeart/2005/8/layout/hierarchy2"/>
    <dgm:cxn modelId="{5F634AD6-1819-45B4-BB59-7D312D79DC0C}" type="presParOf" srcId="{0BFFED47-41B1-4FA4-8EA3-E7B7115225AB}" destId="{31C5C488-ECEE-46DB-88A7-BBCEFE2AC9AB}" srcOrd="0" destOrd="0" presId="urn:microsoft.com/office/officeart/2005/8/layout/hierarchy2"/>
    <dgm:cxn modelId="{E7240EE8-A81A-484B-8C63-CA90D2CD5266}" type="presParOf" srcId="{0BFFED47-41B1-4FA4-8EA3-E7B7115225AB}" destId="{7AF9E75A-E84F-41E3-B8B4-DA1CEEA1D577}" srcOrd="1" destOrd="0" presId="urn:microsoft.com/office/officeart/2005/8/layout/hierarchy2"/>
    <dgm:cxn modelId="{B9B9E6B5-6E40-4BB3-9E5B-0D7999980F86}" type="presParOf" srcId="{7AF9E75A-E84F-41E3-B8B4-DA1CEEA1D577}" destId="{E219B581-F174-4835-A0A5-0FBC10A07BDC}" srcOrd="0" destOrd="0" presId="urn:microsoft.com/office/officeart/2005/8/layout/hierarchy2"/>
    <dgm:cxn modelId="{C9AE399D-364D-40DC-A039-807C1C850B1A}" type="presParOf" srcId="{E219B581-F174-4835-A0A5-0FBC10A07BDC}" destId="{C95D16CD-9B07-4EEE-9348-20E1A1CC17EB}" srcOrd="0" destOrd="0" presId="urn:microsoft.com/office/officeart/2005/8/layout/hierarchy2"/>
    <dgm:cxn modelId="{2DD65FDA-91D6-475D-8B5E-D0B5859CD839}" type="presParOf" srcId="{7AF9E75A-E84F-41E3-B8B4-DA1CEEA1D577}" destId="{83038420-B43E-477B-8348-4273AAD397C1}" srcOrd="1" destOrd="0" presId="urn:microsoft.com/office/officeart/2005/8/layout/hierarchy2"/>
    <dgm:cxn modelId="{C6AE3D6E-2A50-4AA2-93DC-530E1DE481A3}" type="presParOf" srcId="{83038420-B43E-477B-8348-4273AAD397C1}" destId="{8AAD464D-11FC-489A-8DBD-079CF3614BF9}" srcOrd="0" destOrd="0" presId="urn:microsoft.com/office/officeart/2005/8/layout/hierarchy2"/>
    <dgm:cxn modelId="{B55886FB-B54D-470B-A26A-CC4E490DB5B2}" type="presParOf" srcId="{83038420-B43E-477B-8348-4273AAD397C1}" destId="{1DAE931A-70A2-4CBA-961A-2F43BB510E5A}" srcOrd="1" destOrd="0" presId="urn:microsoft.com/office/officeart/2005/8/layout/hierarchy2"/>
    <dgm:cxn modelId="{77BFEBE8-5114-4738-89DE-F6194CCD3CF7}" type="presParOf" srcId="{1DAE931A-70A2-4CBA-961A-2F43BB510E5A}" destId="{D655EBB5-E669-4B49-A3AB-D4335E5603A3}" srcOrd="0" destOrd="0" presId="urn:microsoft.com/office/officeart/2005/8/layout/hierarchy2"/>
    <dgm:cxn modelId="{4B497717-6509-488F-8AA1-714AED783741}" type="presParOf" srcId="{D655EBB5-E669-4B49-A3AB-D4335E5603A3}" destId="{53C2AEC1-68D8-476C-B7D2-1FA3D2BD6F37}" srcOrd="0" destOrd="0" presId="urn:microsoft.com/office/officeart/2005/8/layout/hierarchy2"/>
    <dgm:cxn modelId="{2D9DF660-B300-4078-897D-693BCDFBA8BF}" type="presParOf" srcId="{1DAE931A-70A2-4CBA-961A-2F43BB510E5A}" destId="{97CAC4E7-0DC3-4412-9436-27132EE9D9BA}" srcOrd="1" destOrd="0" presId="urn:microsoft.com/office/officeart/2005/8/layout/hierarchy2"/>
    <dgm:cxn modelId="{4F671D56-5A43-4AFF-827B-95B84CE89747}" type="presParOf" srcId="{97CAC4E7-0DC3-4412-9436-27132EE9D9BA}" destId="{CF5C6A52-F768-4F31-973B-273B90756FD8}" srcOrd="0" destOrd="0" presId="urn:microsoft.com/office/officeart/2005/8/layout/hierarchy2"/>
    <dgm:cxn modelId="{921C3BA4-7B92-4367-8EE1-E61AA7F47A76}" type="presParOf" srcId="{97CAC4E7-0DC3-4412-9436-27132EE9D9BA}" destId="{C7EBE144-EADB-4EDD-A847-867D1AC087D6}" srcOrd="1" destOrd="0" presId="urn:microsoft.com/office/officeart/2005/8/layout/hierarchy2"/>
    <dgm:cxn modelId="{37BC5BB0-4C68-4F46-857E-E1077F2363E7}" type="presParOf" srcId="{C7EBE144-EADB-4EDD-A847-867D1AC087D6}" destId="{3E5DF870-96A1-4188-B6E3-C25A5C4C2B89}" srcOrd="0" destOrd="0" presId="urn:microsoft.com/office/officeart/2005/8/layout/hierarchy2"/>
    <dgm:cxn modelId="{B5C2DFA7-B24D-4BD0-8C97-368105CF6115}" type="presParOf" srcId="{3E5DF870-96A1-4188-B6E3-C25A5C4C2B89}" destId="{51157625-7097-4977-8CEA-E0682D3F39E5}" srcOrd="0" destOrd="0" presId="urn:microsoft.com/office/officeart/2005/8/layout/hierarchy2"/>
    <dgm:cxn modelId="{5E29B957-1471-4C88-B2F2-F5D57B995E36}" type="presParOf" srcId="{C7EBE144-EADB-4EDD-A847-867D1AC087D6}" destId="{5CF30F6F-4B76-4941-8786-3A233F207209}" srcOrd="1" destOrd="0" presId="urn:microsoft.com/office/officeart/2005/8/layout/hierarchy2"/>
    <dgm:cxn modelId="{9E79B1A0-4D24-4954-BE2D-FE1BB6DFA4EF}" type="presParOf" srcId="{5CF30F6F-4B76-4941-8786-3A233F207209}" destId="{2358701A-240B-4C7D-A9C6-1863C2084B55}" srcOrd="0" destOrd="0" presId="urn:microsoft.com/office/officeart/2005/8/layout/hierarchy2"/>
    <dgm:cxn modelId="{2A47CB7D-C4E0-464E-921E-6704768E748A}" type="presParOf" srcId="{5CF30F6F-4B76-4941-8786-3A233F207209}" destId="{6D1973CD-67D7-4CAC-83FC-278ED2250024}" srcOrd="1" destOrd="0" presId="urn:microsoft.com/office/officeart/2005/8/layout/hierarchy2"/>
    <dgm:cxn modelId="{A5CE773B-9819-457E-AD8C-6FD8FA5A1508}" type="presParOf" srcId="{1DAE931A-70A2-4CBA-961A-2F43BB510E5A}" destId="{6B9FCA4A-4377-472E-96AD-084B1E0E35C8}" srcOrd="2" destOrd="0" presId="urn:microsoft.com/office/officeart/2005/8/layout/hierarchy2"/>
    <dgm:cxn modelId="{FEAF64E4-D13F-465E-9DF2-80604FF1105A}" type="presParOf" srcId="{6B9FCA4A-4377-472E-96AD-084B1E0E35C8}" destId="{05D9EFB1-3897-4DE1-B399-BEBD171FD5CC}" srcOrd="0" destOrd="0" presId="urn:microsoft.com/office/officeart/2005/8/layout/hierarchy2"/>
    <dgm:cxn modelId="{984CA0CA-A855-4826-B177-2F7B859AAB58}" type="presParOf" srcId="{1DAE931A-70A2-4CBA-961A-2F43BB510E5A}" destId="{BFB26A0D-62F0-4DB0-B60B-C894D11195F7}" srcOrd="3" destOrd="0" presId="urn:microsoft.com/office/officeart/2005/8/layout/hierarchy2"/>
    <dgm:cxn modelId="{97B8729F-C3BB-4994-ADB0-A9C66D9147A0}" type="presParOf" srcId="{BFB26A0D-62F0-4DB0-B60B-C894D11195F7}" destId="{25BB2F64-32DF-43D3-98F1-6A47D55E4E30}" srcOrd="0" destOrd="0" presId="urn:microsoft.com/office/officeart/2005/8/layout/hierarchy2"/>
    <dgm:cxn modelId="{40462934-228A-464F-81C0-D110B777C53C}" type="presParOf" srcId="{BFB26A0D-62F0-4DB0-B60B-C894D11195F7}" destId="{3A8F87F9-496E-4B91-99F9-1050B3D59CD4}" srcOrd="1" destOrd="0" presId="urn:microsoft.com/office/officeart/2005/8/layout/hierarchy2"/>
    <dgm:cxn modelId="{40EB5EC1-EF03-4D2E-AF4D-B2335A2A2C04}" type="presParOf" srcId="{3A8F87F9-496E-4B91-99F9-1050B3D59CD4}" destId="{ECE7A1FB-5809-47F1-9B0E-3834BBB85ACE}" srcOrd="0" destOrd="0" presId="urn:microsoft.com/office/officeart/2005/8/layout/hierarchy2"/>
    <dgm:cxn modelId="{74FD0684-D626-4A47-8E5D-EDF19B4CD720}" type="presParOf" srcId="{ECE7A1FB-5809-47F1-9B0E-3834BBB85ACE}" destId="{3131A1C7-D37E-479C-BC31-953104759999}" srcOrd="0" destOrd="0" presId="urn:microsoft.com/office/officeart/2005/8/layout/hierarchy2"/>
    <dgm:cxn modelId="{452C5FC8-12FF-4CD3-AEA2-E8DE398343C9}" type="presParOf" srcId="{3A8F87F9-496E-4B91-99F9-1050B3D59CD4}" destId="{366A6E86-F750-4C1D-9933-FA40992FFC1A}" srcOrd="1" destOrd="0" presId="urn:microsoft.com/office/officeart/2005/8/layout/hierarchy2"/>
    <dgm:cxn modelId="{1C36B226-2ED8-462A-BB53-A5A0B772A1C6}" type="presParOf" srcId="{366A6E86-F750-4C1D-9933-FA40992FFC1A}" destId="{1203F569-40FA-442C-9FF9-DBD586DD6D6F}" srcOrd="0" destOrd="0" presId="urn:microsoft.com/office/officeart/2005/8/layout/hierarchy2"/>
    <dgm:cxn modelId="{9004DC89-45F4-439C-9C5E-EA3F68946D94}" type="presParOf" srcId="{366A6E86-F750-4C1D-9933-FA40992FFC1A}" destId="{B3C6364A-0A84-4F68-8F11-4F8C5D0728BE}" srcOrd="1" destOrd="0" presId="urn:microsoft.com/office/officeart/2005/8/layout/hierarchy2"/>
    <dgm:cxn modelId="{E78F8907-B3FE-4AC6-B7D7-512DB5DCB637}" type="presParOf" srcId="{4C538B5A-D660-494C-8D08-A56E7CE67450}" destId="{A0B1D340-B6E9-41BA-84BD-B5AB5E9D12D9}" srcOrd="2" destOrd="0" presId="urn:microsoft.com/office/officeart/2005/8/layout/hierarchy2"/>
    <dgm:cxn modelId="{DD6BBF21-23F0-4E85-B80D-6C40080C6098}" type="presParOf" srcId="{A0B1D340-B6E9-41BA-84BD-B5AB5E9D12D9}" destId="{7E8C9D1B-335D-4919-ADE4-7B50E905B022}" srcOrd="0" destOrd="0" presId="urn:microsoft.com/office/officeart/2005/8/layout/hierarchy2"/>
    <dgm:cxn modelId="{8A14F25F-EC3D-44D8-990B-EDBA44AE39EA}" type="presParOf" srcId="{4C538B5A-D660-494C-8D08-A56E7CE67450}" destId="{B395BCE7-CE56-4046-9C98-E648BAA01754}" srcOrd="3" destOrd="0" presId="urn:microsoft.com/office/officeart/2005/8/layout/hierarchy2"/>
    <dgm:cxn modelId="{3A46C7D6-CAB8-4739-9034-D7FDF32C7297}" type="presParOf" srcId="{B395BCE7-CE56-4046-9C98-E648BAA01754}" destId="{84CEA0D6-DEB2-4E87-AFC7-5835D784C563}" srcOrd="0" destOrd="0" presId="urn:microsoft.com/office/officeart/2005/8/layout/hierarchy2"/>
    <dgm:cxn modelId="{DF9E9117-5576-46FD-99F8-4EFB1274F57D}" type="presParOf" srcId="{B395BCE7-CE56-4046-9C98-E648BAA01754}" destId="{B19C3A7F-9FB3-40C9-B0DA-DFF27502129E}" srcOrd="1" destOrd="0" presId="urn:microsoft.com/office/officeart/2005/8/layout/hierarchy2"/>
    <dgm:cxn modelId="{3DE66526-5C5D-49B7-8087-D98BD89FAB25}" type="presParOf" srcId="{B19C3A7F-9FB3-40C9-B0DA-DFF27502129E}" destId="{6A079323-6C30-4230-A298-E65549B23445}" srcOrd="0" destOrd="0" presId="urn:microsoft.com/office/officeart/2005/8/layout/hierarchy2"/>
    <dgm:cxn modelId="{9590E12B-CD5C-4C97-A084-8B9F570681B8}" type="presParOf" srcId="{6A079323-6C30-4230-A298-E65549B23445}" destId="{07E602F4-4A60-44EF-9AAF-67ED0A42DC2D}" srcOrd="0" destOrd="0" presId="urn:microsoft.com/office/officeart/2005/8/layout/hierarchy2"/>
    <dgm:cxn modelId="{2140DEFA-2328-49CF-81B7-1AAD46A8DCB8}" type="presParOf" srcId="{B19C3A7F-9FB3-40C9-B0DA-DFF27502129E}" destId="{E3F14165-9C16-42EA-874E-3C09F1B944B4}" srcOrd="1" destOrd="0" presId="urn:microsoft.com/office/officeart/2005/8/layout/hierarchy2"/>
    <dgm:cxn modelId="{48767EC5-C99D-4956-9EDE-FB783B82F2D6}" type="presParOf" srcId="{E3F14165-9C16-42EA-874E-3C09F1B944B4}" destId="{FD3C6997-DCA5-4CF0-99A6-A8C5A1DCD56A}" srcOrd="0" destOrd="0" presId="urn:microsoft.com/office/officeart/2005/8/layout/hierarchy2"/>
    <dgm:cxn modelId="{EEA62F38-59ED-4085-A22D-B7847013E0B2}" type="presParOf" srcId="{E3F14165-9C16-42EA-874E-3C09F1B944B4}" destId="{64A23962-3AD1-429C-98D5-A372F37542D6}" srcOrd="1" destOrd="0" presId="urn:microsoft.com/office/officeart/2005/8/layout/hierarchy2"/>
    <dgm:cxn modelId="{EFABF304-ECC0-47B5-85DA-F042B673B208}" type="presParOf" srcId="{64A23962-3AD1-429C-98D5-A372F37542D6}" destId="{01AA15A2-31CF-4A1A-875B-92B45F2C2595}" srcOrd="0" destOrd="0" presId="urn:microsoft.com/office/officeart/2005/8/layout/hierarchy2"/>
    <dgm:cxn modelId="{A7DF334F-35B8-404B-BD90-E1741060D001}" type="presParOf" srcId="{01AA15A2-31CF-4A1A-875B-92B45F2C2595}" destId="{A764DDE3-431F-4FEF-AED4-1A558058E460}" srcOrd="0" destOrd="0" presId="urn:microsoft.com/office/officeart/2005/8/layout/hierarchy2"/>
    <dgm:cxn modelId="{AC0A5539-1D62-432B-8FC1-76061DB10ED4}" type="presParOf" srcId="{64A23962-3AD1-429C-98D5-A372F37542D6}" destId="{81A9BD2B-06CC-4BF5-B4A5-8D3AE3CBBD03}" srcOrd="1" destOrd="0" presId="urn:microsoft.com/office/officeart/2005/8/layout/hierarchy2"/>
    <dgm:cxn modelId="{3248E79C-F672-4A2F-BF52-2796E3F30B8D}" type="presParOf" srcId="{81A9BD2B-06CC-4BF5-B4A5-8D3AE3CBBD03}" destId="{3D64C871-945E-4E3D-90B6-9EF28707858C}" srcOrd="0" destOrd="0" presId="urn:microsoft.com/office/officeart/2005/8/layout/hierarchy2"/>
    <dgm:cxn modelId="{F748C212-EC2D-4748-875A-96FDC7C61FCE}" type="presParOf" srcId="{81A9BD2B-06CC-4BF5-B4A5-8D3AE3CBBD03}" destId="{409C7092-2C9D-4A7B-88A5-8D9CB07F0BC7}" srcOrd="1" destOrd="0" presId="urn:microsoft.com/office/officeart/2005/8/layout/hierarchy2"/>
    <dgm:cxn modelId="{CCD5DD36-40A7-4FB8-A63D-CECD97B57FC6}" type="presParOf" srcId="{409C7092-2C9D-4A7B-88A5-8D9CB07F0BC7}" destId="{6C7EFC51-6291-413A-8E8E-EE7140BFF45F}" srcOrd="0" destOrd="0" presId="urn:microsoft.com/office/officeart/2005/8/layout/hierarchy2"/>
    <dgm:cxn modelId="{96E5EA85-56CC-4325-ABC7-D77393653278}" type="presParOf" srcId="{6C7EFC51-6291-413A-8E8E-EE7140BFF45F}" destId="{70462B04-9348-4A7E-B563-CD37FD896BFB}" srcOrd="0" destOrd="0" presId="urn:microsoft.com/office/officeart/2005/8/layout/hierarchy2"/>
    <dgm:cxn modelId="{CDBA19EE-0327-41CF-B398-E67986B51787}" type="presParOf" srcId="{409C7092-2C9D-4A7B-88A5-8D9CB07F0BC7}" destId="{08AEEA98-5C77-4C16-9AD8-0F683F2A13F1}" srcOrd="1" destOrd="0" presId="urn:microsoft.com/office/officeart/2005/8/layout/hierarchy2"/>
    <dgm:cxn modelId="{B1CE3D9E-E521-446B-85AE-8BC74CE9BEBE}" type="presParOf" srcId="{08AEEA98-5C77-4C16-9AD8-0F683F2A13F1}" destId="{38D01190-919F-48BE-A1B1-F217D5B22FAE}" srcOrd="0" destOrd="0" presId="urn:microsoft.com/office/officeart/2005/8/layout/hierarchy2"/>
    <dgm:cxn modelId="{07807ECA-912A-4CC0-A801-0A14A7721F91}" type="presParOf" srcId="{08AEEA98-5C77-4C16-9AD8-0F683F2A13F1}" destId="{2952D7D7-31E5-45B1-B266-ECE2A51FB6CD}" srcOrd="1" destOrd="0" presId="urn:microsoft.com/office/officeart/2005/8/layout/hierarchy2"/>
    <dgm:cxn modelId="{6FCC2953-55CB-48A2-8A9A-3D64301B5296}" type="presParOf" srcId="{409C7092-2C9D-4A7B-88A5-8D9CB07F0BC7}" destId="{D7E13913-FD05-4BBB-8A24-1351AD35B356}" srcOrd="2" destOrd="0" presId="urn:microsoft.com/office/officeart/2005/8/layout/hierarchy2"/>
    <dgm:cxn modelId="{18DFE41B-D96D-4D06-BC61-0EEA15D1A85D}" type="presParOf" srcId="{D7E13913-FD05-4BBB-8A24-1351AD35B356}" destId="{D89409C0-59D3-4350-99B5-F44AAC0941F1}" srcOrd="0" destOrd="0" presId="urn:microsoft.com/office/officeart/2005/8/layout/hierarchy2"/>
    <dgm:cxn modelId="{10513CBF-9B06-4AD6-A2B6-8C7AE01EA2AF}" type="presParOf" srcId="{409C7092-2C9D-4A7B-88A5-8D9CB07F0BC7}" destId="{F92015CD-A476-4A6F-997A-B37BDFD676A9}" srcOrd="3" destOrd="0" presId="urn:microsoft.com/office/officeart/2005/8/layout/hierarchy2"/>
    <dgm:cxn modelId="{EA968EE1-7FEF-4CC9-9943-C93EA2C1041A}" type="presParOf" srcId="{F92015CD-A476-4A6F-997A-B37BDFD676A9}" destId="{7840A1DE-A7F6-4B8A-96AC-CA6BE47D60DB}" srcOrd="0" destOrd="0" presId="urn:microsoft.com/office/officeart/2005/8/layout/hierarchy2"/>
    <dgm:cxn modelId="{A90BA095-E41A-439E-8D91-2BE7F8C41CAC}" type="presParOf" srcId="{F92015CD-A476-4A6F-997A-B37BDFD676A9}" destId="{960D01A5-518D-49AA-B51B-BC585ED98FDC}" srcOrd="1" destOrd="0" presId="urn:microsoft.com/office/officeart/2005/8/layout/hierarchy2"/>
    <dgm:cxn modelId="{8A703370-2984-45B5-92F7-0DAF45F3B1E2}" type="presParOf" srcId="{409C7092-2C9D-4A7B-88A5-8D9CB07F0BC7}" destId="{2CC367C3-BEA8-4F3E-9C82-53DB71CEE325}" srcOrd="4" destOrd="0" presId="urn:microsoft.com/office/officeart/2005/8/layout/hierarchy2"/>
    <dgm:cxn modelId="{626F15CB-F15A-4245-991B-46FAAA799ADC}" type="presParOf" srcId="{2CC367C3-BEA8-4F3E-9C82-53DB71CEE325}" destId="{ECE38CF3-7B24-4D93-9A0A-BE40ADDD395C}" srcOrd="0" destOrd="0" presId="urn:microsoft.com/office/officeart/2005/8/layout/hierarchy2"/>
    <dgm:cxn modelId="{D8245EE1-FE70-419D-97AD-3A1E974B24B2}" type="presParOf" srcId="{409C7092-2C9D-4A7B-88A5-8D9CB07F0BC7}" destId="{6C2796B3-817D-4A40-95AF-B6C125B40005}" srcOrd="5" destOrd="0" presId="urn:microsoft.com/office/officeart/2005/8/layout/hierarchy2"/>
    <dgm:cxn modelId="{5BDC31E2-861B-49DF-8E8A-5F6419DF47D7}" type="presParOf" srcId="{6C2796B3-817D-4A40-95AF-B6C125B40005}" destId="{B5831F80-68CD-4A2C-A06E-3EA70A82FFD2}" srcOrd="0" destOrd="0" presId="urn:microsoft.com/office/officeart/2005/8/layout/hierarchy2"/>
    <dgm:cxn modelId="{BC63E9E1-C03C-4B17-8F8E-C29B5F4FBE79}" type="presParOf" srcId="{6C2796B3-817D-4A40-95AF-B6C125B40005}" destId="{A9CA637D-C598-48DB-BDEA-13DD4CBF0B4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FDAA92-8AAA-429E-AAA3-2851E3A4626C}" type="doc">
      <dgm:prSet loTypeId="urn:microsoft.com/office/officeart/2005/8/layout/hierarchy2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pPr rtl="1"/>
          <a:endParaRPr lang="fa-IR"/>
        </a:p>
      </dgm:t>
    </dgm:pt>
    <dgm:pt modelId="{F24E3E06-7476-43AA-A4FA-B7B14C4D535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اشکال چهارم</a:t>
          </a:r>
          <a:endParaRPr lang="fa-IR" sz="1600" dirty="0">
            <a:cs typeface="B Koodak" pitchFamily="2" charset="-78"/>
          </a:endParaRPr>
        </a:p>
      </dgm:t>
    </dgm:pt>
    <dgm:pt modelId="{5C340572-4D6E-4C5E-BC0F-051EFC510CC0}" type="parTrans" cxnId="{634A732C-D45F-4688-B048-E8249BFA429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CE48806-9E1D-4BFD-A313-E7C47BED9F03}" type="sibTrans" cxnId="{634A732C-D45F-4688-B048-E8249BFA429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2BD01E4-C20B-40C3-A6C5-B97049B0307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معجزه از شخصی صادر می شود که دارای اذن خاص الهی است</a:t>
          </a:r>
          <a:endParaRPr lang="fa-IR" sz="1600" dirty="0">
            <a:cs typeface="B Koodak" pitchFamily="2" charset="-78"/>
          </a:endParaRPr>
        </a:p>
      </dgm:t>
    </dgm:pt>
    <dgm:pt modelId="{41C8FCFE-F9CD-40D2-B2A8-D5A9FED88C09}" type="parTrans" cxnId="{5AE8A5F6-54D6-44EC-AA8E-CC5F46A6CEB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1BA3038-D905-44A9-81FE-081567DF1A1B}" type="sibTrans" cxnId="{5AE8A5F6-54D6-44EC-AA8E-CC5F46A6CEB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B58C078-105A-4F4B-A752-EA048F7A7FE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کس که دارای این اذن باشد با خداوند مرتبط و مجرای تحقق اراده اوست</a:t>
          </a:r>
          <a:endParaRPr lang="fa-IR" sz="1600" dirty="0">
            <a:cs typeface="B Koodak" pitchFamily="2" charset="-78"/>
          </a:endParaRPr>
        </a:p>
      </dgm:t>
    </dgm:pt>
    <dgm:pt modelId="{D63F846E-5C18-4EEC-9D01-38F353550948}" type="parTrans" cxnId="{42C30DBB-CE55-4C7E-BF14-4F3F50B07C6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BEA78E5-646E-4874-A0D3-BF6C69774B31}" type="sibTrans" cxnId="{42C30DBB-CE55-4C7E-BF14-4F3F50B07C6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3FDB9D9-1121-4F43-9EE0-0CD78C19202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نه اینکه لزوما صاحب وحی                                   و رسالت نیز باشد</a:t>
          </a:r>
          <a:endParaRPr lang="fa-IR" sz="1600" dirty="0">
            <a:cs typeface="B Koodak" pitchFamily="2" charset="-78"/>
          </a:endParaRPr>
        </a:p>
      </dgm:t>
    </dgm:pt>
    <dgm:pt modelId="{BA5A98FB-8C35-438B-8600-50F170B1539D}" type="parTrans" cxnId="{6F8499D4-1864-44FF-8501-E0AB20C5636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1BAA390-B848-4153-96E2-5E13939ABE97}" type="sibTrans" cxnId="{6F8499D4-1864-44FF-8501-E0AB20C5636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C81B69A-9E45-483C-91EF-1ADB8BA940A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معجزه از شخصی صادر می شود که با خداوند مرتبط و مجرای تحقق اراده اوست</a:t>
          </a:r>
          <a:endParaRPr lang="fa-IR" sz="1600" dirty="0">
            <a:cs typeface="B Koodak" pitchFamily="2" charset="-78"/>
          </a:endParaRPr>
        </a:p>
      </dgm:t>
    </dgm:pt>
    <dgm:pt modelId="{423BCAFF-2C09-4060-B75F-B8C47420D83B}" type="parTrans" cxnId="{4F851173-DE6C-4C65-809F-DFC52424BDF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CCF5FFC-53FE-4E36-90D9-1DA210B4F8A3}" type="sibTrans" cxnId="{4F851173-DE6C-4C65-809F-DFC52424BDF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F858A6E-4236-4AB7-AC5B-3F2BC71DF53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پس عقلا معجزه فقط ارتباط را ثابت می کند نه رسالت و صاحب وحی بودن را</a:t>
          </a:r>
          <a:endParaRPr lang="fa-IR" sz="1600" dirty="0">
            <a:cs typeface="B Koodak" pitchFamily="2" charset="-78"/>
          </a:endParaRPr>
        </a:p>
      </dgm:t>
    </dgm:pt>
    <dgm:pt modelId="{E88B7559-76F8-49B6-8B96-467CCEDDB85B}" type="parTrans" cxnId="{73F1D6EC-9926-4370-89C7-A091E732E64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0815EC8-BF66-41C2-A43A-02F2F815A5A5}" type="sibTrans" cxnId="{73F1D6EC-9926-4370-89C7-A091E732E64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92A5897-F35D-40DD-801D-FE0EF4D80E47}" type="pres">
      <dgm:prSet presAssocID="{92FDAA92-8AAA-429E-AAA3-2851E3A4626C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C5024CC6-5572-49EC-85A0-DEB350B0F712}" type="pres">
      <dgm:prSet presAssocID="{F24E3E06-7476-43AA-A4FA-B7B14C4D5352}" presName="root1" presStyleCnt="0"/>
      <dgm:spPr/>
    </dgm:pt>
    <dgm:pt modelId="{16080DEE-F95F-4113-8DC5-2E79C4E3D21A}" type="pres">
      <dgm:prSet presAssocID="{F24E3E06-7476-43AA-A4FA-B7B14C4D5352}" presName="LevelOneTextNode" presStyleLbl="node0" presStyleIdx="0" presStyleCnt="1" custScaleX="21934" custScaleY="65017">
        <dgm:presLayoutVars>
          <dgm:chPref val="3"/>
        </dgm:presLayoutVars>
      </dgm:prSet>
      <dgm:spPr/>
    </dgm:pt>
    <dgm:pt modelId="{4751A99A-0C79-465B-991F-B5432D76C765}" type="pres">
      <dgm:prSet presAssocID="{F24E3E06-7476-43AA-A4FA-B7B14C4D5352}" presName="level2hierChild" presStyleCnt="0"/>
      <dgm:spPr/>
    </dgm:pt>
    <dgm:pt modelId="{FE1E9E26-9E80-44DB-B78B-53E9B814B333}" type="pres">
      <dgm:prSet presAssocID="{41C8FCFE-F9CD-40D2-B2A8-D5A9FED88C09}" presName="conn2-1" presStyleLbl="parChTrans1D2" presStyleIdx="0" presStyleCnt="3" custScaleY="66523"/>
      <dgm:spPr/>
    </dgm:pt>
    <dgm:pt modelId="{1F221235-1574-4E92-B833-7C96D65E645D}" type="pres">
      <dgm:prSet presAssocID="{41C8FCFE-F9CD-40D2-B2A8-D5A9FED88C09}" presName="connTx" presStyleLbl="parChTrans1D2" presStyleIdx="0" presStyleCnt="3"/>
      <dgm:spPr/>
    </dgm:pt>
    <dgm:pt modelId="{D0B42D92-60E6-4C81-95F8-221C2072DEC7}" type="pres">
      <dgm:prSet presAssocID="{E2BD01E4-C20B-40C3-A6C5-B97049B0307B}" presName="root2" presStyleCnt="0"/>
      <dgm:spPr/>
    </dgm:pt>
    <dgm:pt modelId="{67B23293-862D-4D3E-A35A-BA44FE33E148}" type="pres">
      <dgm:prSet presAssocID="{E2BD01E4-C20B-40C3-A6C5-B97049B0307B}" presName="LevelTwoTextNode" presStyleLbl="node2" presStyleIdx="0" presStyleCnt="3" custScaleY="65017">
        <dgm:presLayoutVars>
          <dgm:chPref val="3"/>
        </dgm:presLayoutVars>
      </dgm:prSet>
      <dgm:spPr/>
    </dgm:pt>
    <dgm:pt modelId="{9E37354A-A78D-4568-BDBD-CEAC08CD9498}" type="pres">
      <dgm:prSet presAssocID="{E2BD01E4-C20B-40C3-A6C5-B97049B0307B}" presName="level3hierChild" presStyleCnt="0"/>
      <dgm:spPr/>
    </dgm:pt>
    <dgm:pt modelId="{FC2A4FC8-BDFF-44E0-8423-E0968FAA5DEF}" type="pres">
      <dgm:prSet presAssocID="{D63F846E-5C18-4EEC-9D01-38F353550948}" presName="conn2-1" presStyleLbl="parChTrans1D2" presStyleIdx="1" presStyleCnt="3" custScaleY="66523"/>
      <dgm:spPr/>
    </dgm:pt>
    <dgm:pt modelId="{F1EB41A1-9D32-4457-9E7A-C013D41E72EE}" type="pres">
      <dgm:prSet presAssocID="{D63F846E-5C18-4EEC-9D01-38F353550948}" presName="connTx" presStyleLbl="parChTrans1D2" presStyleIdx="1" presStyleCnt="3"/>
      <dgm:spPr/>
    </dgm:pt>
    <dgm:pt modelId="{627BAC62-7CD8-4914-A88B-756FF5409958}" type="pres">
      <dgm:prSet presAssocID="{7B58C078-105A-4F4B-A752-EA048F7A7FE2}" presName="root2" presStyleCnt="0"/>
      <dgm:spPr/>
    </dgm:pt>
    <dgm:pt modelId="{03927F42-18ED-4EED-A51A-99E5D18D3B55}" type="pres">
      <dgm:prSet presAssocID="{7B58C078-105A-4F4B-A752-EA048F7A7FE2}" presName="LevelTwoTextNode" presStyleLbl="node2" presStyleIdx="1" presStyleCnt="3" custScaleX="114838" custScaleY="65017">
        <dgm:presLayoutVars>
          <dgm:chPref val="3"/>
        </dgm:presLayoutVars>
      </dgm:prSet>
      <dgm:spPr/>
    </dgm:pt>
    <dgm:pt modelId="{FBADB5FC-14FA-4D54-8A71-5DD4DC4EFA6E}" type="pres">
      <dgm:prSet presAssocID="{7B58C078-105A-4F4B-A752-EA048F7A7FE2}" presName="level3hierChild" presStyleCnt="0"/>
      <dgm:spPr/>
    </dgm:pt>
    <dgm:pt modelId="{B168077F-72F1-4F9E-A4BD-46FDA1A445E6}" type="pres">
      <dgm:prSet presAssocID="{BA5A98FB-8C35-438B-8600-50F170B1539D}" presName="conn2-1" presStyleLbl="parChTrans1D3" presStyleIdx="0" presStyleCnt="2" custScaleY="66523"/>
      <dgm:spPr/>
    </dgm:pt>
    <dgm:pt modelId="{F57D2302-5C45-4F9D-82F2-DAB226BF37D9}" type="pres">
      <dgm:prSet presAssocID="{BA5A98FB-8C35-438B-8600-50F170B1539D}" presName="connTx" presStyleLbl="parChTrans1D3" presStyleIdx="0" presStyleCnt="2"/>
      <dgm:spPr/>
    </dgm:pt>
    <dgm:pt modelId="{AA40413A-BBC8-4FD8-B0FF-71A55D60B1F3}" type="pres">
      <dgm:prSet presAssocID="{93FDB9D9-1121-4F43-9EE0-0CD78C192028}" presName="root2" presStyleCnt="0"/>
      <dgm:spPr/>
    </dgm:pt>
    <dgm:pt modelId="{90FE07D7-DA89-41DC-BF12-825595A8B698}" type="pres">
      <dgm:prSet presAssocID="{93FDB9D9-1121-4F43-9EE0-0CD78C192028}" presName="LevelTwoTextNode" presStyleLbl="node3" presStyleIdx="0" presStyleCnt="2" custScaleY="65017">
        <dgm:presLayoutVars>
          <dgm:chPref val="3"/>
        </dgm:presLayoutVars>
      </dgm:prSet>
      <dgm:spPr/>
    </dgm:pt>
    <dgm:pt modelId="{8135CA2E-0202-4D32-B8DF-5A3D54F6EA15}" type="pres">
      <dgm:prSet presAssocID="{93FDB9D9-1121-4F43-9EE0-0CD78C192028}" presName="level3hierChild" presStyleCnt="0"/>
      <dgm:spPr/>
    </dgm:pt>
    <dgm:pt modelId="{F956885A-1BD6-422D-8535-CE268B9F0949}" type="pres">
      <dgm:prSet presAssocID="{423BCAFF-2C09-4060-B75F-B8C47420D83B}" presName="conn2-1" presStyleLbl="parChTrans1D2" presStyleIdx="2" presStyleCnt="3" custScaleY="66523"/>
      <dgm:spPr/>
    </dgm:pt>
    <dgm:pt modelId="{1BBA5824-11C0-4313-A077-2A7289DAFDBB}" type="pres">
      <dgm:prSet presAssocID="{423BCAFF-2C09-4060-B75F-B8C47420D83B}" presName="connTx" presStyleLbl="parChTrans1D2" presStyleIdx="2" presStyleCnt="3"/>
      <dgm:spPr/>
    </dgm:pt>
    <dgm:pt modelId="{48DF7014-1BCB-4798-8AB9-A5EEB5F9983A}" type="pres">
      <dgm:prSet presAssocID="{1C81B69A-9E45-483C-91EF-1ADB8BA940A8}" presName="root2" presStyleCnt="0"/>
      <dgm:spPr/>
    </dgm:pt>
    <dgm:pt modelId="{047FB89F-6D08-480F-9C54-0C96F31CF153}" type="pres">
      <dgm:prSet presAssocID="{1C81B69A-9E45-483C-91EF-1ADB8BA940A8}" presName="LevelTwoTextNode" presStyleLbl="node2" presStyleIdx="2" presStyleCnt="3" custScaleX="114838" custScaleY="65017">
        <dgm:presLayoutVars>
          <dgm:chPref val="3"/>
        </dgm:presLayoutVars>
      </dgm:prSet>
      <dgm:spPr/>
    </dgm:pt>
    <dgm:pt modelId="{1B9FABCA-37B9-459E-ACC8-1F94ECEA92DC}" type="pres">
      <dgm:prSet presAssocID="{1C81B69A-9E45-483C-91EF-1ADB8BA940A8}" presName="level3hierChild" presStyleCnt="0"/>
      <dgm:spPr/>
    </dgm:pt>
    <dgm:pt modelId="{8381C6E5-B93E-4A05-9065-7109A094C3FD}" type="pres">
      <dgm:prSet presAssocID="{E88B7559-76F8-49B6-8B96-467CCEDDB85B}" presName="conn2-1" presStyleLbl="parChTrans1D3" presStyleIdx="1" presStyleCnt="2" custScaleY="66523"/>
      <dgm:spPr/>
    </dgm:pt>
    <dgm:pt modelId="{06F48AEF-4BDF-46D0-9EDE-BED10032F791}" type="pres">
      <dgm:prSet presAssocID="{E88B7559-76F8-49B6-8B96-467CCEDDB85B}" presName="connTx" presStyleLbl="parChTrans1D3" presStyleIdx="1" presStyleCnt="2"/>
      <dgm:spPr/>
    </dgm:pt>
    <dgm:pt modelId="{7FA7A192-0FCC-4160-8984-CECAE962D7BA}" type="pres">
      <dgm:prSet presAssocID="{FF858A6E-4236-4AB7-AC5B-3F2BC71DF53B}" presName="root2" presStyleCnt="0"/>
      <dgm:spPr/>
    </dgm:pt>
    <dgm:pt modelId="{7CD172DD-D2F6-48B0-BAF5-08984DD45919}" type="pres">
      <dgm:prSet presAssocID="{FF858A6E-4236-4AB7-AC5B-3F2BC71DF53B}" presName="LevelTwoTextNode" presStyleLbl="node3" presStyleIdx="1" presStyleCnt="2" custScaleY="65017">
        <dgm:presLayoutVars>
          <dgm:chPref val="3"/>
        </dgm:presLayoutVars>
      </dgm:prSet>
      <dgm:spPr/>
    </dgm:pt>
    <dgm:pt modelId="{3F172EE5-4A22-43FF-B7DA-F3C37CD383A3}" type="pres">
      <dgm:prSet presAssocID="{FF858A6E-4236-4AB7-AC5B-3F2BC71DF53B}" presName="level3hierChild" presStyleCnt="0"/>
      <dgm:spPr/>
    </dgm:pt>
  </dgm:ptLst>
  <dgm:cxnLst>
    <dgm:cxn modelId="{72AD11A1-4895-4551-B5B9-81EBDF97CC00}" type="presOf" srcId="{1C81B69A-9E45-483C-91EF-1ADB8BA940A8}" destId="{047FB89F-6D08-480F-9C54-0C96F31CF153}" srcOrd="0" destOrd="0" presId="urn:microsoft.com/office/officeart/2005/8/layout/hierarchy2"/>
    <dgm:cxn modelId="{4F851173-DE6C-4C65-809F-DFC52424BDF7}" srcId="{F24E3E06-7476-43AA-A4FA-B7B14C4D5352}" destId="{1C81B69A-9E45-483C-91EF-1ADB8BA940A8}" srcOrd="2" destOrd="0" parTransId="{423BCAFF-2C09-4060-B75F-B8C47420D83B}" sibTransId="{8CCF5FFC-53FE-4E36-90D9-1DA210B4F8A3}"/>
    <dgm:cxn modelId="{57157AB0-8AB2-4D58-A6F6-F134CE73F86F}" type="presOf" srcId="{93FDB9D9-1121-4F43-9EE0-0CD78C192028}" destId="{90FE07D7-DA89-41DC-BF12-825595A8B698}" srcOrd="0" destOrd="0" presId="urn:microsoft.com/office/officeart/2005/8/layout/hierarchy2"/>
    <dgm:cxn modelId="{33FF14CB-F103-44ED-B9B6-D8C19CD0CDFA}" type="presOf" srcId="{E88B7559-76F8-49B6-8B96-467CCEDDB85B}" destId="{8381C6E5-B93E-4A05-9065-7109A094C3FD}" srcOrd="0" destOrd="0" presId="urn:microsoft.com/office/officeart/2005/8/layout/hierarchy2"/>
    <dgm:cxn modelId="{73F1D6EC-9926-4370-89C7-A091E732E64B}" srcId="{1C81B69A-9E45-483C-91EF-1ADB8BA940A8}" destId="{FF858A6E-4236-4AB7-AC5B-3F2BC71DF53B}" srcOrd="0" destOrd="0" parTransId="{E88B7559-76F8-49B6-8B96-467CCEDDB85B}" sibTransId="{90815EC8-BF66-41C2-A43A-02F2F815A5A5}"/>
    <dgm:cxn modelId="{830F94D1-DAE7-4724-BAA4-11130D8C9D5E}" type="presOf" srcId="{FF858A6E-4236-4AB7-AC5B-3F2BC71DF53B}" destId="{7CD172DD-D2F6-48B0-BAF5-08984DD45919}" srcOrd="0" destOrd="0" presId="urn:microsoft.com/office/officeart/2005/8/layout/hierarchy2"/>
    <dgm:cxn modelId="{727354E2-13E2-4DB0-8A74-B621423F0305}" type="presOf" srcId="{D63F846E-5C18-4EEC-9D01-38F353550948}" destId="{F1EB41A1-9D32-4457-9E7A-C013D41E72EE}" srcOrd="1" destOrd="0" presId="urn:microsoft.com/office/officeart/2005/8/layout/hierarchy2"/>
    <dgm:cxn modelId="{42C30DBB-CE55-4C7E-BF14-4F3F50B07C6B}" srcId="{F24E3E06-7476-43AA-A4FA-B7B14C4D5352}" destId="{7B58C078-105A-4F4B-A752-EA048F7A7FE2}" srcOrd="1" destOrd="0" parTransId="{D63F846E-5C18-4EEC-9D01-38F353550948}" sibTransId="{0BEA78E5-646E-4874-A0D3-BF6C69774B31}"/>
    <dgm:cxn modelId="{C2CF9035-9C5A-4F3E-864E-8CF0BFD5DB16}" type="presOf" srcId="{E2BD01E4-C20B-40C3-A6C5-B97049B0307B}" destId="{67B23293-862D-4D3E-A35A-BA44FE33E148}" srcOrd="0" destOrd="0" presId="urn:microsoft.com/office/officeart/2005/8/layout/hierarchy2"/>
    <dgm:cxn modelId="{84A64FDB-5C9F-4DA4-B36D-F49E6A76E130}" type="presOf" srcId="{F24E3E06-7476-43AA-A4FA-B7B14C4D5352}" destId="{16080DEE-F95F-4113-8DC5-2E79C4E3D21A}" srcOrd="0" destOrd="0" presId="urn:microsoft.com/office/officeart/2005/8/layout/hierarchy2"/>
    <dgm:cxn modelId="{5846B870-9095-40D2-8096-97DC584D2331}" type="presOf" srcId="{D63F846E-5C18-4EEC-9D01-38F353550948}" destId="{FC2A4FC8-BDFF-44E0-8423-E0968FAA5DEF}" srcOrd="0" destOrd="0" presId="urn:microsoft.com/office/officeart/2005/8/layout/hierarchy2"/>
    <dgm:cxn modelId="{5AE8A5F6-54D6-44EC-AA8E-CC5F46A6CEBA}" srcId="{F24E3E06-7476-43AA-A4FA-B7B14C4D5352}" destId="{E2BD01E4-C20B-40C3-A6C5-B97049B0307B}" srcOrd="0" destOrd="0" parTransId="{41C8FCFE-F9CD-40D2-B2A8-D5A9FED88C09}" sibTransId="{71BA3038-D905-44A9-81FE-081567DF1A1B}"/>
    <dgm:cxn modelId="{A7A58EE9-1D53-4632-81BD-2C5519EF407F}" type="presOf" srcId="{423BCAFF-2C09-4060-B75F-B8C47420D83B}" destId="{F956885A-1BD6-422D-8535-CE268B9F0949}" srcOrd="0" destOrd="0" presId="urn:microsoft.com/office/officeart/2005/8/layout/hierarchy2"/>
    <dgm:cxn modelId="{1D1D992C-3DB5-474F-96C4-1E4AC8E11791}" type="presOf" srcId="{41C8FCFE-F9CD-40D2-B2A8-D5A9FED88C09}" destId="{1F221235-1574-4E92-B833-7C96D65E645D}" srcOrd="1" destOrd="0" presId="urn:microsoft.com/office/officeart/2005/8/layout/hierarchy2"/>
    <dgm:cxn modelId="{6F8499D4-1864-44FF-8501-E0AB20C56369}" srcId="{7B58C078-105A-4F4B-A752-EA048F7A7FE2}" destId="{93FDB9D9-1121-4F43-9EE0-0CD78C192028}" srcOrd="0" destOrd="0" parTransId="{BA5A98FB-8C35-438B-8600-50F170B1539D}" sibTransId="{61BAA390-B848-4153-96E2-5E13939ABE97}"/>
    <dgm:cxn modelId="{0FE0CCFB-9922-4ACC-964B-5AB328469891}" type="presOf" srcId="{BA5A98FB-8C35-438B-8600-50F170B1539D}" destId="{B168077F-72F1-4F9E-A4BD-46FDA1A445E6}" srcOrd="0" destOrd="0" presId="urn:microsoft.com/office/officeart/2005/8/layout/hierarchy2"/>
    <dgm:cxn modelId="{634A732C-D45F-4688-B048-E8249BFA429D}" srcId="{92FDAA92-8AAA-429E-AAA3-2851E3A4626C}" destId="{F24E3E06-7476-43AA-A4FA-B7B14C4D5352}" srcOrd="0" destOrd="0" parTransId="{5C340572-4D6E-4C5E-BC0F-051EFC510CC0}" sibTransId="{7CE48806-9E1D-4BFD-A313-E7C47BED9F03}"/>
    <dgm:cxn modelId="{74107D26-A5CC-4B2A-8B16-A781A61D5E93}" type="presOf" srcId="{41C8FCFE-F9CD-40D2-B2A8-D5A9FED88C09}" destId="{FE1E9E26-9E80-44DB-B78B-53E9B814B333}" srcOrd="0" destOrd="0" presId="urn:microsoft.com/office/officeart/2005/8/layout/hierarchy2"/>
    <dgm:cxn modelId="{0AAC8FB3-E0F3-4A7F-BD03-9E722B03125B}" type="presOf" srcId="{92FDAA92-8AAA-429E-AAA3-2851E3A4626C}" destId="{992A5897-F35D-40DD-801D-FE0EF4D80E47}" srcOrd="0" destOrd="0" presId="urn:microsoft.com/office/officeart/2005/8/layout/hierarchy2"/>
    <dgm:cxn modelId="{C9B61778-13A4-40A2-97EB-283A25025EF8}" type="presOf" srcId="{423BCAFF-2C09-4060-B75F-B8C47420D83B}" destId="{1BBA5824-11C0-4313-A077-2A7289DAFDBB}" srcOrd="1" destOrd="0" presId="urn:microsoft.com/office/officeart/2005/8/layout/hierarchy2"/>
    <dgm:cxn modelId="{7EAAA2D4-A147-42A9-BB90-E5ADBFA2CF8C}" type="presOf" srcId="{E88B7559-76F8-49B6-8B96-467CCEDDB85B}" destId="{06F48AEF-4BDF-46D0-9EDE-BED10032F791}" srcOrd="1" destOrd="0" presId="urn:microsoft.com/office/officeart/2005/8/layout/hierarchy2"/>
    <dgm:cxn modelId="{D754E8C8-06CC-4DA4-A18B-E4883CA3E740}" type="presOf" srcId="{7B58C078-105A-4F4B-A752-EA048F7A7FE2}" destId="{03927F42-18ED-4EED-A51A-99E5D18D3B55}" srcOrd="0" destOrd="0" presId="urn:microsoft.com/office/officeart/2005/8/layout/hierarchy2"/>
    <dgm:cxn modelId="{5C2674C0-F894-4F36-84E1-D2C3A311617D}" type="presOf" srcId="{BA5A98FB-8C35-438B-8600-50F170B1539D}" destId="{F57D2302-5C45-4F9D-82F2-DAB226BF37D9}" srcOrd="1" destOrd="0" presId="urn:microsoft.com/office/officeart/2005/8/layout/hierarchy2"/>
    <dgm:cxn modelId="{E4662F94-49B8-4EDD-A95C-BCE4943E63D8}" type="presParOf" srcId="{992A5897-F35D-40DD-801D-FE0EF4D80E47}" destId="{C5024CC6-5572-49EC-85A0-DEB350B0F712}" srcOrd="0" destOrd="0" presId="urn:microsoft.com/office/officeart/2005/8/layout/hierarchy2"/>
    <dgm:cxn modelId="{B4AFA5F8-8B84-47F3-9DEF-7A4B076F9156}" type="presParOf" srcId="{C5024CC6-5572-49EC-85A0-DEB350B0F712}" destId="{16080DEE-F95F-4113-8DC5-2E79C4E3D21A}" srcOrd="0" destOrd="0" presId="urn:microsoft.com/office/officeart/2005/8/layout/hierarchy2"/>
    <dgm:cxn modelId="{ACD7CB09-1389-4321-A5EA-74F793541741}" type="presParOf" srcId="{C5024CC6-5572-49EC-85A0-DEB350B0F712}" destId="{4751A99A-0C79-465B-991F-B5432D76C765}" srcOrd="1" destOrd="0" presId="urn:microsoft.com/office/officeart/2005/8/layout/hierarchy2"/>
    <dgm:cxn modelId="{8612CF21-274D-4BF0-A272-1E822B8F2C39}" type="presParOf" srcId="{4751A99A-0C79-465B-991F-B5432D76C765}" destId="{FE1E9E26-9E80-44DB-B78B-53E9B814B333}" srcOrd="0" destOrd="0" presId="urn:microsoft.com/office/officeart/2005/8/layout/hierarchy2"/>
    <dgm:cxn modelId="{E3EE8055-BAD7-4F29-B5EB-2FE44290D80E}" type="presParOf" srcId="{FE1E9E26-9E80-44DB-B78B-53E9B814B333}" destId="{1F221235-1574-4E92-B833-7C96D65E645D}" srcOrd="0" destOrd="0" presId="urn:microsoft.com/office/officeart/2005/8/layout/hierarchy2"/>
    <dgm:cxn modelId="{91EAEF6C-5E0F-4F34-96E9-06E60434FBCD}" type="presParOf" srcId="{4751A99A-0C79-465B-991F-B5432D76C765}" destId="{D0B42D92-60E6-4C81-95F8-221C2072DEC7}" srcOrd="1" destOrd="0" presId="urn:microsoft.com/office/officeart/2005/8/layout/hierarchy2"/>
    <dgm:cxn modelId="{72EAF4F4-BD7E-40B8-8DD4-929CB44F1B13}" type="presParOf" srcId="{D0B42D92-60E6-4C81-95F8-221C2072DEC7}" destId="{67B23293-862D-4D3E-A35A-BA44FE33E148}" srcOrd="0" destOrd="0" presId="urn:microsoft.com/office/officeart/2005/8/layout/hierarchy2"/>
    <dgm:cxn modelId="{94D08B72-427F-4FA1-9B45-4D4CDE20C975}" type="presParOf" srcId="{D0B42D92-60E6-4C81-95F8-221C2072DEC7}" destId="{9E37354A-A78D-4568-BDBD-CEAC08CD9498}" srcOrd="1" destOrd="0" presId="urn:microsoft.com/office/officeart/2005/8/layout/hierarchy2"/>
    <dgm:cxn modelId="{08516FB4-EFF5-46F0-BC4A-54DC3BF9983E}" type="presParOf" srcId="{4751A99A-0C79-465B-991F-B5432D76C765}" destId="{FC2A4FC8-BDFF-44E0-8423-E0968FAA5DEF}" srcOrd="2" destOrd="0" presId="urn:microsoft.com/office/officeart/2005/8/layout/hierarchy2"/>
    <dgm:cxn modelId="{BA06D886-6242-4240-BC8F-123AAE6523A9}" type="presParOf" srcId="{FC2A4FC8-BDFF-44E0-8423-E0968FAA5DEF}" destId="{F1EB41A1-9D32-4457-9E7A-C013D41E72EE}" srcOrd="0" destOrd="0" presId="urn:microsoft.com/office/officeart/2005/8/layout/hierarchy2"/>
    <dgm:cxn modelId="{AE20EAEC-57A8-4DC4-AE9A-FE300A5CB96D}" type="presParOf" srcId="{4751A99A-0C79-465B-991F-B5432D76C765}" destId="{627BAC62-7CD8-4914-A88B-756FF5409958}" srcOrd="3" destOrd="0" presId="urn:microsoft.com/office/officeart/2005/8/layout/hierarchy2"/>
    <dgm:cxn modelId="{EEF7EDF1-2C2F-4A86-9B70-5567A9DFD6B5}" type="presParOf" srcId="{627BAC62-7CD8-4914-A88B-756FF5409958}" destId="{03927F42-18ED-4EED-A51A-99E5D18D3B55}" srcOrd="0" destOrd="0" presId="urn:microsoft.com/office/officeart/2005/8/layout/hierarchy2"/>
    <dgm:cxn modelId="{C94F0FB5-F0DA-4D0D-B9AF-17E77B4E93BB}" type="presParOf" srcId="{627BAC62-7CD8-4914-A88B-756FF5409958}" destId="{FBADB5FC-14FA-4D54-8A71-5DD4DC4EFA6E}" srcOrd="1" destOrd="0" presId="urn:microsoft.com/office/officeart/2005/8/layout/hierarchy2"/>
    <dgm:cxn modelId="{CEA9341E-4245-4FE1-8ABE-36CBF373830C}" type="presParOf" srcId="{FBADB5FC-14FA-4D54-8A71-5DD4DC4EFA6E}" destId="{B168077F-72F1-4F9E-A4BD-46FDA1A445E6}" srcOrd="0" destOrd="0" presId="urn:microsoft.com/office/officeart/2005/8/layout/hierarchy2"/>
    <dgm:cxn modelId="{C3B20FBA-A21F-4F9B-AED8-88FE6BFF807F}" type="presParOf" srcId="{B168077F-72F1-4F9E-A4BD-46FDA1A445E6}" destId="{F57D2302-5C45-4F9D-82F2-DAB226BF37D9}" srcOrd="0" destOrd="0" presId="urn:microsoft.com/office/officeart/2005/8/layout/hierarchy2"/>
    <dgm:cxn modelId="{1BB9475D-8013-45EE-8637-B0176F5F5EA6}" type="presParOf" srcId="{FBADB5FC-14FA-4D54-8A71-5DD4DC4EFA6E}" destId="{AA40413A-BBC8-4FD8-B0FF-71A55D60B1F3}" srcOrd="1" destOrd="0" presId="urn:microsoft.com/office/officeart/2005/8/layout/hierarchy2"/>
    <dgm:cxn modelId="{FE2B95D8-2EB8-4F74-BCBC-8BC8FDC2C86F}" type="presParOf" srcId="{AA40413A-BBC8-4FD8-B0FF-71A55D60B1F3}" destId="{90FE07D7-DA89-41DC-BF12-825595A8B698}" srcOrd="0" destOrd="0" presId="urn:microsoft.com/office/officeart/2005/8/layout/hierarchy2"/>
    <dgm:cxn modelId="{0B1EF44C-5F56-4ECE-98B0-0C4F1D516360}" type="presParOf" srcId="{AA40413A-BBC8-4FD8-B0FF-71A55D60B1F3}" destId="{8135CA2E-0202-4D32-B8DF-5A3D54F6EA15}" srcOrd="1" destOrd="0" presId="urn:microsoft.com/office/officeart/2005/8/layout/hierarchy2"/>
    <dgm:cxn modelId="{33853708-E084-418D-B68E-182B1F41CB1C}" type="presParOf" srcId="{4751A99A-0C79-465B-991F-B5432D76C765}" destId="{F956885A-1BD6-422D-8535-CE268B9F0949}" srcOrd="4" destOrd="0" presId="urn:microsoft.com/office/officeart/2005/8/layout/hierarchy2"/>
    <dgm:cxn modelId="{0E43E549-F5FA-4FF9-B184-2FD7F465C1D7}" type="presParOf" srcId="{F956885A-1BD6-422D-8535-CE268B9F0949}" destId="{1BBA5824-11C0-4313-A077-2A7289DAFDBB}" srcOrd="0" destOrd="0" presId="urn:microsoft.com/office/officeart/2005/8/layout/hierarchy2"/>
    <dgm:cxn modelId="{59576CC5-C3EC-4164-A25B-C63A3BB034B7}" type="presParOf" srcId="{4751A99A-0C79-465B-991F-B5432D76C765}" destId="{48DF7014-1BCB-4798-8AB9-A5EEB5F9983A}" srcOrd="5" destOrd="0" presId="urn:microsoft.com/office/officeart/2005/8/layout/hierarchy2"/>
    <dgm:cxn modelId="{80C42DB1-7B28-481E-AFDF-C89F9D3D20C9}" type="presParOf" srcId="{48DF7014-1BCB-4798-8AB9-A5EEB5F9983A}" destId="{047FB89F-6D08-480F-9C54-0C96F31CF153}" srcOrd="0" destOrd="0" presId="urn:microsoft.com/office/officeart/2005/8/layout/hierarchy2"/>
    <dgm:cxn modelId="{E3C6150A-43CC-49C8-88EF-99E70077A04E}" type="presParOf" srcId="{48DF7014-1BCB-4798-8AB9-A5EEB5F9983A}" destId="{1B9FABCA-37B9-459E-ACC8-1F94ECEA92DC}" srcOrd="1" destOrd="0" presId="urn:microsoft.com/office/officeart/2005/8/layout/hierarchy2"/>
    <dgm:cxn modelId="{16B02738-B355-44B7-97AD-B0ACF096BE91}" type="presParOf" srcId="{1B9FABCA-37B9-459E-ACC8-1F94ECEA92DC}" destId="{8381C6E5-B93E-4A05-9065-7109A094C3FD}" srcOrd="0" destOrd="0" presId="urn:microsoft.com/office/officeart/2005/8/layout/hierarchy2"/>
    <dgm:cxn modelId="{5580A7C9-B8D1-4865-B533-DA9CE1417FEC}" type="presParOf" srcId="{8381C6E5-B93E-4A05-9065-7109A094C3FD}" destId="{06F48AEF-4BDF-46D0-9EDE-BED10032F791}" srcOrd="0" destOrd="0" presId="urn:microsoft.com/office/officeart/2005/8/layout/hierarchy2"/>
    <dgm:cxn modelId="{0062C555-AD75-4156-BDD5-16E1795AA720}" type="presParOf" srcId="{1B9FABCA-37B9-459E-ACC8-1F94ECEA92DC}" destId="{7FA7A192-0FCC-4160-8984-CECAE962D7BA}" srcOrd="1" destOrd="0" presId="urn:microsoft.com/office/officeart/2005/8/layout/hierarchy2"/>
    <dgm:cxn modelId="{7770F009-DEF5-4FA0-AB10-07BD148945A1}" type="presParOf" srcId="{7FA7A192-0FCC-4160-8984-CECAE962D7BA}" destId="{7CD172DD-D2F6-48B0-BAF5-08984DD45919}" srcOrd="0" destOrd="0" presId="urn:microsoft.com/office/officeart/2005/8/layout/hierarchy2"/>
    <dgm:cxn modelId="{3B05DBF6-9A13-46CB-943E-8900D6448F26}" type="presParOf" srcId="{7FA7A192-0FCC-4160-8984-CECAE962D7BA}" destId="{3F172EE5-4A22-43FF-B7DA-F3C37CD383A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AE36A75-3136-46FB-A222-D484710617F1}" type="doc">
      <dgm:prSet loTypeId="urn:microsoft.com/office/officeart/2005/8/layout/hierarchy2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pPr rtl="1"/>
          <a:endParaRPr lang="fa-IR"/>
        </a:p>
      </dgm:t>
    </dgm:pt>
    <dgm:pt modelId="{27155B50-93FB-418A-8E7C-3A16CFB262F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پاسخ</a:t>
          </a:r>
          <a:endParaRPr lang="fa-IR" sz="1600" dirty="0">
            <a:cs typeface="B Koodak" pitchFamily="2" charset="-78"/>
          </a:endParaRPr>
        </a:p>
      </dgm:t>
    </dgm:pt>
    <dgm:pt modelId="{D99A77F0-BD1E-469E-A05A-B79742038F5D}" type="parTrans" cxnId="{F079D918-1B16-4AC0-9C99-4395ADF3470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5D02958-D4BC-4DDE-9C3B-313542D4158A}" type="sibTrans" cxnId="{F079D918-1B16-4AC0-9C99-4395ADF3470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CED8460-B4E3-4DF0-9A3F-25C5D63DAAE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امر خارق العاده الهی</a:t>
          </a:r>
          <a:endParaRPr lang="fa-IR" sz="1600" dirty="0">
            <a:cs typeface="B Koodak" pitchFamily="2" charset="-78"/>
          </a:endParaRPr>
        </a:p>
      </dgm:t>
    </dgm:pt>
    <dgm:pt modelId="{136C8DAF-687D-4AFA-B4AA-74AB04A49E5D}" type="parTrans" cxnId="{2CEBCD16-3B26-43D4-8408-8DB5713CB04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5BD6FEC-4C4F-4702-97D6-A9C698CB9691}" type="sibTrans" cxnId="{2CEBCD16-3B26-43D4-8408-8DB5713CB04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C61C739-9216-4A88-AFCE-371AC377600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بدون ادعای نبوت باشد</a:t>
          </a:r>
          <a:endParaRPr lang="fa-IR" sz="1600" dirty="0">
            <a:cs typeface="B Koodak" pitchFamily="2" charset="-78"/>
          </a:endParaRPr>
        </a:p>
      </dgm:t>
    </dgm:pt>
    <dgm:pt modelId="{E4A5A0B4-1BE1-48A9-8B7D-29002CC4F335}" type="parTrans" cxnId="{02FC1A6F-EB5C-40E8-AD82-F13CA183381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9620B23-ED1F-4FDA-AFD4-F85E176DFDC9}" type="sibTrans" cxnId="{02FC1A6F-EB5C-40E8-AD82-F13CA183381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35FE96F-F7DA-469B-9FCA-F7C28CDE169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معجزه مصطلح نیست و دلیلی بر نبوت نیز نمی باشد</a:t>
          </a:r>
          <a:endParaRPr lang="fa-IR" sz="1600" dirty="0">
            <a:cs typeface="B Koodak" pitchFamily="2" charset="-78"/>
          </a:endParaRPr>
        </a:p>
      </dgm:t>
    </dgm:pt>
    <dgm:pt modelId="{825DDB46-0F64-4B3F-A7F4-975A1F399914}" type="parTrans" cxnId="{C3BC41FB-2B37-4930-A690-3DFA4EFCE42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96C057B-3D68-4ADA-886C-527876A26C51}" type="sibTrans" cxnId="{C3BC41FB-2B37-4930-A690-3DFA4EFCE42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684F041-EE97-4079-9E6B-23DD45109D4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همراه با ادعای نبوت باشد</a:t>
          </a:r>
          <a:endParaRPr lang="fa-IR" sz="1600" dirty="0">
            <a:cs typeface="B Koodak" pitchFamily="2" charset="-78"/>
          </a:endParaRPr>
        </a:p>
      </dgm:t>
    </dgm:pt>
    <dgm:pt modelId="{EAA7B4C7-2E8A-48B5-A8DB-835D2EFC7C49}" type="parTrans" cxnId="{A33ADF0E-7C7E-40B1-BFD9-FF853ECD4A5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5DD1490-D93C-4913-9398-63EF461F2441}" type="sibTrans" cxnId="{A33ADF0E-7C7E-40B1-BFD9-FF853ECD4A5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083E9C2-1525-45C9-97F1-84FA9DBFCE0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معجزه مصطلح است و دلیل بر نبوت زیرا</a:t>
          </a:r>
          <a:endParaRPr lang="fa-IR" sz="1600" dirty="0">
            <a:cs typeface="B Koodak" pitchFamily="2" charset="-78"/>
          </a:endParaRPr>
        </a:p>
      </dgm:t>
    </dgm:pt>
    <dgm:pt modelId="{EF9AAAA0-3EA7-4CE5-A132-F04BEC74A42B}" type="parTrans" cxnId="{CA068680-626F-46D4-9DE9-DB7224019D7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79262A2-F3B8-4267-BC5B-3E55328788DB}" type="sibTrans" cxnId="{CA068680-626F-46D4-9DE9-DB7224019D7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E685DB3-B6A6-46CC-BD5A-CF214E2EADA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مدعی دروغین نبوت قدرت بر معجزه داشته باشد حکمت الهی                نقض می شود</a:t>
          </a:r>
          <a:endParaRPr lang="fa-IR" sz="1600" dirty="0">
            <a:cs typeface="B Koodak" pitchFamily="2" charset="-78"/>
          </a:endParaRPr>
        </a:p>
      </dgm:t>
    </dgm:pt>
    <dgm:pt modelId="{98425C2B-660E-4068-A634-94AEA9EBA0F3}" type="parTrans" cxnId="{36E9305A-3DC3-49CC-A01C-F54FF5BEDB8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265903C-147C-402F-9542-851702E52579}" type="sibTrans" cxnId="{36E9305A-3DC3-49CC-A01C-F54FF5BEDB8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3C1F7E1-0B98-4DF6-B2CF-10352323E3D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قدرت بر معجزه را به فردی دروغگر داده است و او موجبات گمراهی مردم را               فراهم کرده است</a:t>
          </a:r>
          <a:endParaRPr lang="fa-IR" sz="1600" dirty="0">
            <a:cs typeface="B Koodak" pitchFamily="2" charset="-78"/>
          </a:endParaRPr>
        </a:p>
      </dgm:t>
    </dgm:pt>
    <dgm:pt modelId="{C41C3B6B-C321-43F5-85CE-E7066C4F3792}" type="parTrans" cxnId="{14478F09-5A3E-427F-AFB2-1BB63869D10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0C603AA-8380-43CF-96E2-3519CF12A3A5}" type="sibTrans" cxnId="{14478F09-5A3E-427F-AFB2-1BB63869D10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D941B1E-79E5-43CA-8CF1-EB823FAD27E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 التالی باطل                         / فامقدم مثله</a:t>
          </a:r>
          <a:endParaRPr lang="fa-IR" sz="1600" dirty="0">
            <a:cs typeface="B Koodak" pitchFamily="2" charset="-78"/>
          </a:endParaRPr>
        </a:p>
      </dgm:t>
    </dgm:pt>
    <dgm:pt modelId="{C2193535-90CD-4DFF-BDC6-C2A798019FAE}" type="parTrans" cxnId="{116F2178-BD35-48AB-B9D9-AADD3A05591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40C9E82-2103-4D72-8A51-4789161186A1}" type="sibTrans" cxnId="{116F2178-BD35-48AB-B9D9-AADD3A05591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274077B-DE6D-4FC5-AB46-9EAB62B6DA0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پس قطعا معجزه دلیل عقلی بر صدق                       ادعای نبی است</a:t>
          </a:r>
          <a:endParaRPr lang="fa-IR" sz="1600" dirty="0">
            <a:cs typeface="B Koodak" pitchFamily="2" charset="-78"/>
          </a:endParaRPr>
        </a:p>
      </dgm:t>
    </dgm:pt>
    <dgm:pt modelId="{C7AF1327-2EE4-4006-B6F5-C61642B87DEE}" type="parTrans" cxnId="{CE4D014C-EE18-4CFD-A344-14B859B7E49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AFD87A8-9DDC-44CA-9269-EC7089C335D4}" type="sibTrans" cxnId="{CE4D014C-EE18-4CFD-A344-14B859B7E49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ACFF6A9-1768-4C61-B811-BBFB27688917}" type="pres">
      <dgm:prSet presAssocID="{0AE36A75-3136-46FB-A222-D484710617F1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D2E099AA-51D2-4DB5-91FD-0A3531F3850A}" type="pres">
      <dgm:prSet presAssocID="{27155B50-93FB-418A-8E7C-3A16CFB262FC}" presName="root1" presStyleCnt="0"/>
      <dgm:spPr/>
    </dgm:pt>
    <dgm:pt modelId="{A41F77BD-C450-4230-A91D-F0E6106A783E}" type="pres">
      <dgm:prSet presAssocID="{27155B50-93FB-418A-8E7C-3A16CFB262FC}" presName="LevelOneTextNode" presStyleLbl="node0" presStyleIdx="0" presStyleCnt="1" custScaleX="58206">
        <dgm:presLayoutVars>
          <dgm:chPref val="3"/>
        </dgm:presLayoutVars>
      </dgm:prSet>
      <dgm:spPr/>
    </dgm:pt>
    <dgm:pt modelId="{0C7710EB-3349-4C95-AB85-B056C78E5047}" type="pres">
      <dgm:prSet presAssocID="{27155B50-93FB-418A-8E7C-3A16CFB262FC}" presName="level2hierChild" presStyleCnt="0"/>
      <dgm:spPr/>
    </dgm:pt>
    <dgm:pt modelId="{EB23DFB2-14E6-448A-9EF2-E5ED8CAAD902}" type="pres">
      <dgm:prSet presAssocID="{136C8DAF-687D-4AFA-B4AA-74AB04A49E5D}" presName="conn2-1" presStyleLbl="parChTrans1D2" presStyleIdx="0" presStyleCnt="1"/>
      <dgm:spPr/>
    </dgm:pt>
    <dgm:pt modelId="{15D027F5-8399-4E68-93D3-302DDA92F35C}" type="pres">
      <dgm:prSet presAssocID="{136C8DAF-687D-4AFA-B4AA-74AB04A49E5D}" presName="connTx" presStyleLbl="parChTrans1D2" presStyleIdx="0" presStyleCnt="1"/>
      <dgm:spPr/>
    </dgm:pt>
    <dgm:pt modelId="{17DD43B7-2B32-4944-B65C-5E923321C46E}" type="pres">
      <dgm:prSet presAssocID="{FCED8460-B4E3-4DF0-9A3F-25C5D63DAAEB}" presName="root2" presStyleCnt="0"/>
      <dgm:spPr/>
    </dgm:pt>
    <dgm:pt modelId="{83B31305-6E50-4E12-B7E9-C02EC90A17B4}" type="pres">
      <dgm:prSet presAssocID="{FCED8460-B4E3-4DF0-9A3F-25C5D63DAAEB}" presName="LevelTwoTextNode" presStyleLbl="node2" presStyleIdx="0" presStyleCnt="1" custScaleX="79996">
        <dgm:presLayoutVars>
          <dgm:chPref val="3"/>
        </dgm:presLayoutVars>
      </dgm:prSet>
      <dgm:spPr/>
    </dgm:pt>
    <dgm:pt modelId="{8834C3F7-A635-4D51-B4C8-AF10526ABF6F}" type="pres">
      <dgm:prSet presAssocID="{FCED8460-B4E3-4DF0-9A3F-25C5D63DAAEB}" presName="level3hierChild" presStyleCnt="0"/>
      <dgm:spPr/>
    </dgm:pt>
    <dgm:pt modelId="{E57AF57B-E045-488E-974A-F4D6F0508AD6}" type="pres">
      <dgm:prSet presAssocID="{E4A5A0B4-1BE1-48A9-8B7D-29002CC4F335}" presName="conn2-1" presStyleLbl="parChTrans1D3" presStyleIdx="0" presStyleCnt="2"/>
      <dgm:spPr/>
    </dgm:pt>
    <dgm:pt modelId="{538FC247-3F8F-4882-ABC3-504C3AFCDCE4}" type="pres">
      <dgm:prSet presAssocID="{E4A5A0B4-1BE1-48A9-8B7D-29002CC4F335}" presName="connTx" presStyleLbl="parChTrans1D3" presStyleIdx="0" presStyleCnt="2"/>
      <dgm:spPr/>
    </dgm:pt>
    <dgm:pt modelId="{EBD72FEB-3A3A-4802-A4C4-6B2EAA523ACC}" type="pres">
      <dgm:prSet presAssocID="{6C61C739-9216-4A88-AFCE-371AC377600D}" presName="root2" presStyleCnt="0"/>
      <dgm:spPr/>
    </dgm:pt>
    <dgm:pt modelId="{D429908B-FF73-4E31-8E96-AAC64B1F3112}" type="pres">
      <dgm:prSet presAssocID="{6C61C739-9216-4A88-AFCE-371AC377600D}" presName="LevelTwoTextNode" presStyleLbl="node3" presStyleIdx="0" presStyleCnt="2">
        <dgm:presLayoutVars>
          <dgm:chPref val="3"/>
        </dgm:presLayoutVars>
      </dgm:prSet>
      <dgm:spPr/>
    </dgm:pt>
    <dgm:pt modelId="{D716E390-1940-4873-BCBB-1E299141CA0D}" type="pres">
      <dgm:prSet presAssocID="{6C61C739-9216-4A88-AFCE-371AC377600D}" presName="level3hierChild" presStyleCnt="0"/>
      <dgm:spPr/>
    </dgm:pt>
    <dgm:pt modelId="{3F124683-F27A-4D88-A42B-4BB488A90348}" type="pres">
      <dgm:prSet presAssocID="{825DDB46-0F64-4B3F-A7F4-975A1F399914}" presName="conn2-1" presStyleLbl="parChTrans1D4" presStyleIdx="0" presStyleCnt="6"/>
      <dgm:spPr/>
    </dgm:pt>
    <dgm:pt modelId="{5B16D50D-9BCB-4A94-87EB-60BE40DA7695}" type="pres">
      <dgm:prSet presAssocID="{825DDB46-0F64-4B3F-A7F4-975A1F399914}" presName="connTx" presStyleLbl="parChTrans1D4" presStyleIdx="0" presStyleCnt="6"/>
      <dgm:spPr/>
    </dgm:pt>
    <dgm:pt modelId="{33B38C68-FB95-4BED-9DE4-57EF6DDA20D1}" type="pres">
      <dgm:prSet presAssocID="{E35FE96F-F7DA-469B-9FCA-F7C28CDE169A}" presName="root2" presStyleCnt="0"/>
      <dgm:spPr/>
    </dgm:pt>
    <dgm:pt modelId="{A69BAAE7-C989-444D-AE5E-B8504B7CC994}" type="pres">
      <dgm:prSet presAssocID="{E35FE96F-F7DA-469B-9FCA-F7C28CDE169A}" presName="LevelTwoTextNode" presStyleLbl="node4" presStyleIdx="0" presStyleCnt="6" custScaleX="198900">
        <dgm:presLayoutVars>
          <dgm:chPref val="3"/>
        </dgm:presLayoutVars>
      </dgm:prSet>
      <dgm:spPr/>
    </dgm:pt>
    <dgm:pt modelId="{17FD6433-DB62-481C-AB50-B39F4BAB291F}" type="pres">
      <dgm:prSet presAssocID="{E35FE96F-F7DA-469B-9FCA-F7C28CDE169A}" presName="level3hierChild" presStyleCnt="0"/>
      <dgm:spPr/>
    </dgm:pt>
    <dgm:pt modelId="{2550578B-249D-43E7-AE9B-D0C311EBA2CF}" type="pres">
      <dgm:prSet presAssocID="{EAA7B4C7-2E8A-48B5-A8DB-835D2EFC7C49}" presName="conn2-1" presStyleLbl="parChTrans1D3" presStyleIdx="1" presStyleCnt="2"/>
      <dgm:spPr/>
    </dgm:pt>
    <dgm:pt modelId="{DF85EF4E-BBBC-42ED-B151-02AEFCE58680}" type="pres">
      <dgm:prSet presAssocID="{EAA7B4C7-2E8A-48B5-A8DB-835D2EFC7C49}" presName="connTx" presStyleLbl="parChTrans1D3" presStyleIdx="1" presStyleCnt="2"/>
      <dgm:spPr/>
    </dgm:pt>
    <dgm:pt modelId="{D7777F51-188B-46DD-BF4B-7C11397D3921}" type="pres">
      <dgm:prSet presAssocID="{6684F041-EE97-4079-9E6B-23DD45109D41}" presName="root2" presStyleCnt="0"/>
      <dgm:spPr/>
    </dgm:pt>
    <dgm:pt modelId="{3E580F8E-E7DF-4438-8211-E89EC0DFF4F2}" type="pres">
      <dgm:prSet presAssocID="{6684F041-EE97-4079-9E6B-23DD45109D41}" presName="LevelTwoTextNode" presStyleLbl="node3" presStyleIdx="1" presStyleCnt="2">
        <dgm:presLayoutVars>
          <dgm:chPref val="3"/>
        </dgm:presLayoutVars>
      </dgm:prSet>
      <dgm:spPr/>
    </dgm:pt>
    <dgm:pt modelId="{E5898436-27B0-4145-844F-865F22C532BE}" type="pres">
      <dgm:prSet presAssocID="{6684F041-EE97-4079-9E6B-23DD45109D41}" presName="level3hierChild" presStyleCnt="0"/>
      <dgm:spPr/>
    </dgm:pt>
    <dgm:pt modelId="{F65C4B2E-CA67-48EC-BD2E-D10AA7B5F96A}" type="pres">
      <dgm:prSet presAssocID="{EF9AAAA0-3EA7-4CE5-A132-F04BEC74A42B}" presName="conn2-1" presStyleLbl="parChTrans1D4" presStyleIdx="1" presStyleCnt="6"/>
      <dgm:spPr/>
    </dgm:pt>
    <dgm:pt modelId="{8D67AAAD-7056-489A-908C-8CB26EC590D2}" type="pres">
      <dgm:prSet presAssocID="{EF9AAAA0-3EA7-4CE5-A132-F04BEC74A42B}" presName="connTx" presStyleLbl="parChTrans1D4" presStyleIdx="1" presStyleCnt="6"/>
      <dgm:spPr/>
    </dgm:pt>
    <dgm:pt modelId="{7BD4E5A5-BE81-4EEA-A085-292F636B61D1}" type="pres">
      <dgm:prSet presAssocID="{2083E9C2-1525-45C9-97F1-84FA9DBFCE08}" presName="root2" presStyleCnt="0"/>
      <dgm:spPr/>
    </dgm:pt>
    <dgm:pt modelId="{4E9F9A18-09EB-4AD8-90A7-CC0CE9D3221E}" type="pres">
      <dgm:prSet presAssocID="{2083E9C2-1525-45C9-97F1-84FA9DBFCE08}" presName="LevelTwoTextNode" presStyleLbl="node4" presStyleIdx="1" presStyleCnt="6" custScaleX="53393" custScaleY="307123">
        <dgm:presLayoutVars>
          <dgm:chPref val="3"/>
        </dgm:presLayoutVars>
      </dgm:prSet>
      <dgm:spPr/>
    </dgm:pt>
    <dgm:pt modelId="{C8E7EE4E-CBED-448E-BAA8-0878B17E93A4}" type="pres">
      <dgm:prSet presAssocID="{2083E9C2-1525-45C9-97F1-84FA9DBFCE08}" presName="level3hierChild" presStyleCnt="0"/>
      <dgm:spPr/>
    </dgm:pt>
    <dgm:pt modelId="{42B7B64F-AFE9-4D9B-A695-8ABA8FAD535F}" type="pres">
      <dgm:prSet presAssocID="{98425C2B-660E-4068-A634-94AEA9EBA0F3}" presName="conn2-1" presStyleLbl="parChTrans1D4" presStyleIdx="2" presStyleCnt="6"/>
      <dgm:spPr/>
    </dgm:pt>
    <dgm:pt modelId="{C276F506-7E82-4839-B063-C2B0644AA7A0}" type="pres">
      <dgm:prSet presAssocID="{98425C2B-660E-4068-A634-94AEA9EBA0F3}" presName="connTx" presStyleLbl="parChTrans1D4" presStyleIdx="2" presStyleCnt="6"/>
      <dgm:spPr/>
    </dgm:pt>
    <dgm:pt modelId="{45F529F6-BF94-47AE-BC93-E2147A37AB9B}" type="pres">
      <dgm:prSet presAssocID="{3E685DB3-B6A6-46CC-BD5A-CF214E2EADA1}" presName="root2" presStyleCnt="0"/>
      <dgm:spPr/>
    </dgm:pt>
    <dgm:pt modelId="{62F93189-9813-4ED7-AEAA-30FD0251E4EA}" type="pres">
      <dgm:prSet presAssocID="{3E685DB3-B6A6-46CC-BD5A-CF214E2EADA1}" presName="LevelTwoTextNode" presStyleLbl="node4" presStyleIdx="2" presStyleCnt="6" custScaleX="112519" custScaleY="265855">
        <dgm:presLayoutVars>
          <dgm:chPref val="3"/>
        </dgm:presLayoutVars>
      </dgm:prSet>
      <dgm:spPr/>
    </dgm:pt>
    <dgm:pt modelId="{20E85BC0-A636-414A-A15B-4903D902D991}" type="pres">
      <dgm:prSet presAssocID="{3E685DB3-B6A6-46CC-BD5A-CF214E2EADA1}" presName="level3hierChild" presStyleCnt="0"/>
      <dgm:spPr/>
    </dgm:pt>
    <dgm:pt modelId="{41F2AA09-C4AD-4227-833A-4A25B4771278}" type="pres">
      <dgm:prSet presAssocID="{C41C3B6B-C321-43F5-85CE-E7066C4F3792}" presName="conn2-1" presStyleLbl="parChTrans1D4" presStyleIdx="3" presStyleCnt="6"/>
      <dgm:spPr/>
    </dgm:pt>
    <dgm:pt modelId="{BFE8C21B-7254-455B-BF21-583439CEDCCC}" type="pres">
      <dgm:prSet presAssocID="{C41C3B6B-C321-43F5-85CE-E7066C4F3792}" presName="connTx" presStyleLbl="parChTrans1D4" presStyleIdx="3" presStyleCnt="6"/>
      <dgm:spPr/>
    </dgm:pt>
    <dgm:pt modelId="{8DFD1CF8-BCE6-4464-AE11-7524F51595F7}" type="pres">
      <dgm:prSet presAssocID="{D3C1F7E1-0B98-4DF6-B2CF-10352323E3D9}" presName="root2" presStyleCnt="0"/>
      <dgm:spPr/>
    </dgm:pt>
    <dgm:pt modelId="{7B6AE253-9E73-4B99-8167-4056AD064C83}" type="pres">
      <dgm:prSet presAssocID="{D3C1F7E1-0B98-4DF6-B2CF-10352323E3D9}" presName="LevelTwoTextNode" presStyleLbl="node4" presStyleIdx="3" presStyleCnt="6" custScaleX="140718" custScaleY="266657">
        <dgm:presLayoutVars>
          <dgm:chPref val="3"/>
        </dgm:presLayoutVars>
      </dgm:prSet>
      <dgm:spPr/>
    </dgm:pt>
    <dgm:pt modelId="{5EE1F016-0C36-4C9A-BA49-08D83EEE8373}" type="pres">
      <dgm:prSet presAssocID="{D3C1F7E1-0B98-4DF6-B2CF-10352323E3D9}" presName="level3hierChild" presStyleCnt="0"/>
      <dgm:spPr/>
    </dgm:pt>
    <dgm:pt modelId="{EE7148A9-72A2-4F61-A1B6-FB1C3BC724A9}" type="pres">
      <dgm:prSet presAssocID="{C2193535-90CD-4DFF-BDC6-C2A798019FAE}" presName="conn2-1" presStyleLbl="parChTrans1D4" presStyleIdx="4" presStyleCnt="6"/>
      <dgm:spPr/>
    </dgm:pt>
    <dgm:pt modelId="{61AE1938-731C-47D8-8923-72B3B935BE26}" type="pres">
      <dgm:prSet presAssocID="{C2193535-90CD-4DFF-BDC6-C2A798019FAE}" presName="connTx" presStyleLbl="parChTrans1D4" presStyleIdx="4" presStyleCnt="6"/>
      <dgm:spPr/>
    </dgm:pt>
    <dgm:pt modelId="{AB6A3B7D-A542-4E2A-BB91-8E4392348060}" type="pres">
      <dgm:prSet presAssocID="{2D941B1E-79E5-43CA-8CF1-EB823FAD27EF}" presName="root2" presStyleCnt="0"/>
      <dgm:spPr/>
    </dgm:pt>
    <dgm:pt modelId="{AE7F6EFB-B08F-4E57-9499-62F13F6A2D72}" type="pres">
      <dgm:prSet presAssocID="{2D941B1E-79E5-43CA-8CF1-EB823FAD27EF}" presName="LevelTwoTextNode" presStyleLbl="node4" presStyleIdx="4" presStyleCnt="6" custScaleX="112519" custScaleY="144075">
        <dgm:presLayoutVars>
          <dgm:chPref val="3"/>
        </dgm:presLayoutVars>
      </dgm:prSet>
      <dgm:spPr/>
    </dgm:pt>
    <dgm:pt modelId="{E49FCB8A-1998-4128-AC98-80D9C67880CA}" type="pres">
      <dgm:prSet presAssocID="{2D941B1E-79E5-43CA-8CF1-EB823FAD27EF}" presName="level3hierChild" presStyleCnt="0"/>
      <dgm:spPr/>
    </dgm:pt>
    <dgm:pt modelId="{C07680D0-5BBC-4993-AA16-31892FD26392}" type="pres">
      <dgm:prSet presAssocID="{C7AF1327-2EE4-4006-B6F5-C61642B87DEE}" presName="conn2-1" presStyleLbl="parChTrans1D4" presStyleIdx="5" presStyleCnt="6"/>
      <dgm:spPr/>
    </dgm:pt>
    <dgm:pt modelId="{8E6C9090-BF64-412F-BDF2-02A1EA6E96D2}" type="pres">
      <dgm:prSet presAssocID="{C7AF1327-2EE4-4006-B6F5-C61642B87DEE}" presName="connTx" presStyleLbl="parChTrans1D4" presStyleIdx="5" presStyleCnt="6"/>
      <dgm:spPr/>
    </dgm:pt>
    <dgm:pt modelId="{0D491C84-E8F2-467C-988F-FC2C6EDE5544}" type="pres">
      <dgm:prSet presAssocID="{F274077B-DE6D-4FC5-AB46-9EAB62B6DA0D}" presName="root2" presStyleCnt="0"/>
      <dgm:spPr/>
    </dgm:pt>
    <dgm:pt modelId="{7EAB0195-5230-4CAE-97C3-AE2E9BA0A034}" type="pres">
      <dgm:prSet presAssocID="{F274077B-DE6D-4FC5-AB46-9EAB62B6DA0D}" presName="LevelTwoTextNode" presStyleLbl="node4" presStyleIdx="5" presStyleCnt="6" custScaleX="140718" custScaleY="151681">
        <dgm:presLayoutVars>
          <dgm:chPref val="3"/>
        </dgm:presLayoutVars>
      </dgm:prSet>
      <dgm:spPr/>
    </dgm:pt>
    <dgm:pt modelId="{DC635E99-66C5-4ACE-B838-447ABF854757}" type="pres">
      <dgm:prSet presAssocID="{F274077B-DE6D-4FC5-AB46-9EAB62B6DA0D}" presName="level3hierChild" presStyleCnt="0"/>
      <dgm:spPr/>
    </dgm:pt>
  </dgm:ptLst>
  <dgm:cxnLst>
    <dgm:cxn modelId="{FA500802-0891-47D3-BCCF-4076281D9A87}" type="presOf" srcId="{825DDB46-0F64-4B3F-A7F4-975A1F399914}" destId="{3F124683-F27A-4D88-A42B-4BB488A90348}" srcOrd="0" destOrd="0" presId="urn:microsoft.com/office/officeart/2005/8/layout/hierarchy2"/>
    <dgm:cxn modelId="{AADB6E70-B816-46F6-B907-0C77929729E1}" type="presOf" srcId="{C2193535-90CD-4DFF-BDC6-C2A798019FAE}" destId="{61AE1938-731C-47D8-8923-72B3B935BE26}" srcOrd="1" destOrd="0" presId="urn:microsoft.com/office/officeart/2005/8/layout/hierarchy2"/>
    <dgm:cxn modelId="{4AD4D06B-E553-4971-8E30-8A383295FA35}" type="presOf" srcId="{F274077B-DE6D-4FC5-AB46-9EAB62B6DA0D}" destId="{7EAB0195-5230-4CAE-97C3-AE2E9BA0A034}" srcOrd="0" destOrd="0" presId="urn:microsoft.com/office/officeart/2005/8/layout/hierarchy2"/>
    <dgm:cxn modelId="{E6F96275-9D06-484E-8866-B7B3F148610B}" type="presOf" srcId="{2083E9C2-1525-45C9-97F1-84FA9DBFCE08}" destId="{4E9F9A18-09EB-4AD8-90A7-CC0CE9D3221E}" srcOrd="0" destOrd="0" presId="urn:microsoft.com/office/officeart/2005/8/layout/hierarchy2"/>
    <dgm:cxn modelId="{BE5CAB8D-2492-4A0E-82AC-02009F777858}" type="presOf" srcId="{825DDB46-0F64-4B3F-A7F4-975A1F399914}" destId="{5B16D50D-9BCB-4A94-87EB-60BE40DA7695}" srcOrd="1" destOrd="0" presId="urn:microsoft.com/office/officeart/2005/8/layout/hierarchy2"/>
    <dgm:cxn modelId="{27E99879-0EDC-41C9-8504-4BE899DB696B}" type="presOf" srcId="{0AE36A75-3136-46FB-A222-D484710617F1}" destId="{CACFF6A9-1768-4C61-B811-BBFB27688917}" srcOrd="0" destOrd="0" presId="urn:microsoft.com/office/officeart/2005/8/layout/hierarchy2"/>
    <dgm:cxn modelId="{CA068680-626F-46D4-9DE9-DB7224019D71}" srcId="{6684F041-EE97-4079-9E6B-23DD45109D41}" destId="{2083E9C2-1525-45C9-97F1-84FA9DBFCE08}" srcOrd="0" destOrd="0" parTransId="{EF9AAAA0-3EA7-4CE5-A132-F04BEC74A42B}" sibTransId="{379262A2-F3B8-4267-BC5B-3E55328788DB}"/>
    <dgm:cxn modelId="{90A3B25E-AF47-4B05-8A39-405FC9713ECD}" type="presOf" srcId="{6C61C739-9216-4A88-AFCE-371AC377600D}" destId="{D429908B-FF73-4E31-8E96-AAC64B1F3112}" srcOrd="0" destOrd="0" presId="urn:microsoft.com/office/officeart/2005/8/layout/hierarchy2"/>
    <dgm:cxn modelId="{C3BC41FB-2B37-4930-A690-3DFA4EFCE42A}" srcId="{6C61C739-9216-4A88-AFCE-371AC377600D}" destId="{E35FE96F-F7DA-469B-9FCA-F7C28CDE169A}" srcOrd="0" destOrd="0" parTransId="{825DDB46-0F64-4B3F-A7F4-975A1F399914}" sibTransId="{896C057B-3D68-4ADA-886C-527876A26C51}"/>
    <dgm:cxn modelId="{36E9305A-3DC3-49CC-A01C-F54FF5BEDB87}" srcId="{2083E9C2-1525-45C9-97F1-84FA9DBFCE08}" destId="{3E685DB3-B6A6-46CC-BD5A-CF214E2EADA1}" srcOrd="0" destOrd="0" parTransId="{98425C2B-660E-4068-A634-94AEA9EBA0F3}" sibTransId="{0265903C-147C-402F-9542-851702E52579}"/>
    <dgm:cxn modelId="{8741935C-1740-40D3-87C6-6040F2168DEB}" type="presOf" srcId="{C41C3B6B-C321-43F5-85CE-E7066C4F3792}" destId="{BFE8C21B-7254-455B-BF21-583439CEDCCC}" srcOrd="1" destOrd="0" presId="urn:microsoft.com/office/officeart/2005/8/layout/hierarchy2"/>
    <dgm:cxn modelId="{E130789E-7594-4D9A-B023-928A5F1ECCD5}" type="presOf" srcId="{EF9AAAA0-3EA7-4CE5-A132-F04BEC74A42B}" destId="{F65C4B2E-CA67-48EC-BD2E-D10AA7B5F96A}" srcOrd="0" destOrd="0" presId="urn:microsoft.com/office/officeart/2005/8/layout/hierarchy2"/>
    <dgm:cxn modelId="{2F476DC2-BDB1-43C0-AED2-C8CF49A0A000}" type="presOf" srcId="{98425C2B-660E-4068-A634-94AEA9EBA0F3}" destId="{C276F506-7E82-4839-B063-C2B0644AA7A0}" srcOrd="1" destOrd="0" presId="urn:microsoft.com/office/officeart/2005/8/layout/hierarchy2"/>
    <dgm:cxn modelId="{2CEBCD16-3B26-43D4-8408-8DB5713CB048}" srcId="{27155B50-93FB-418A-8E7C-3A16CFB262FC}" destId="{FCED8460-B4E3-4DF0-9A3F-25C5D63DAAEB}" srcOrd="0" destOrd="0" parTransId="{136C8DAF-687D-4AFA-B4AA-74AB04A49E5D}" sibTransId="{F5BD6FEC-4C4F-4702-97D6-A9C698CB9691}"/>
    <dgm:cxn modelId="{40C506D7-9707-45C0-87D7-A345EFD93678}" type="presOf" srcId="{EAA7B4C7-2E8A-48B5-A8DB-835D2EFC7C49}" destId="{DF85EF4E-BBBC-42ED-B151-02AEFCE58680}" srcOrd="1" destOrd="0" presId="urn:microsoft.com/office/officeart/2005/8/layout/hierarchy2"/>
    <dgm:cxn modelId="{B3485821-D09B-441E-84AB-4F92E813C052}" type="presOf" srcId="{C7AF1327-2EE4-4006-B6F5-C61642B87DEE}" destId="{8E6C9090-BF64-412F-BDF2-02A1EA6E96D2}" srcOrd="1" destOrd="0" presId="urn:microsoft.com/office/officeart/2005/8/layout/hierarchy2"/>
    <dgm:cxn modelId="{AEA16FDB-0FBC-48F4-9BD5-72DE258B407E}" type="presOf" srcId="{27155B50-93FB-418A-8E7C-3A16CFB262FC}" destId="{A41F77BD-C450-4230-A91D-F0E6106A783E}" srcOrd="0" destOrd="0" presId="urn:microsoft.com/office/officeart/2005/8/layout/hierarchy2"/>
    <dgm:cxn modelId="{2A252B3A-8EBD-4FBC-A3F0-2CA6C4D925C8}" type="presOf" srcId="{98425C2B-660E-4068-A634-94AEA9EBA0F3}" destId="{42B7B64F-AFE9-4D9B-A695-8ABA8FAD535F}" srcOrd="0" destOrd="0" presId="urn:microsoft.com/office/officeart/2005/8/layout/hierarchy2"/>
    <dgm:cxn modelId="{57CD6C75-4ED0-40EF-AE28-27DE4B2DA912}" type="presOf" srcId="{6684F041-EE97-4079-9E6B-23DD45109D41}" destId="{3E580F8E-E7DF-4438-8211-E89EC0DFF4F2}" srcOrd="0" destOrd="0" presId="urn:microsoft.com/office/officeart/2005/8/layout/hierarchy2"/>
    <dgm:cxn modelId="{316FC1CF-1FF2-4ED2-9E59-5B30AA7BFD10}" type="presOf" srcId="{C7AF1327-2EE4-4006-B6F5-C61642B87DEE}" destId="{C07680D0-5BBC-4993-AA16-31892FD26392}" srcOrd="0" destOrd="0" presId="urn:microsoft.com/office/officeart/2005/8/layout/hierarchy2"/>
    <dgm:cxn modelId="{CE4D014C-EE18-4CFD-A344-14B859B7E490}" srcId="{2D941B1E-79E5-43CA-8CF1-EB823FAD27EF}" destId="{F274077B-DE6D-4FC5-AB46-9EAB62B6DA0D}" srcOrd="0" destOrd="0" parTransId="{C7AF1327-2EE4-4006-B6F5-C61642B87DEE}" sibTransId="{2AFD87A8-9DDC-44CA-9269-EC7089C335D4}"/>
    <dgm:cxn modelId="{0D75CF92-1B39-4BAE-9D22-1C6BF6DF59C7}" type="presOf" srcId="{C2193535-90CD-4DFF-BDC6-C2A798019FAE}" destId="{EE7148A9-72A2-4F61-A1B6-FB1C3BC724A9}" srcOrd="0" destOrd="0" presId="urn:microsoft.com/office/officeart/2005/8/layout/hierarchy2"/>
    <dgm:cxn modelId="{44E2697A-1640-4B96-AD4D-D0167A0C7C9D}" type="presOf" srcId="{136C8DAF-687D-4AFA-B4AA-74AB04A49E5D}" destId="{EB23DFB2-14E6-448A-9EF2-E5ED8CAAD902}" srcOrd="0" destOrd="0" presId="urn:microsoft.com/office/officeart/2005/8/layout/hierarchy2"/>
    <dgm:cxn modelId="{02FC1A6F-EB5C-40E8-AD82-F13CA1833818}" srcId="{FCED8460-B4E3-4DF0-9A3F-25C5D63DAAEB}" destId="{6C61C739-9216-4A88-AFCE-371AC377600D}" srcOrd="0" destOrd="0" parTransId="{E4A5A0B4-1BE1-48A9-8B7D-29002CC4F335}" sibTransId="{39620B23-ED1F-4FDA-AFD4-F85E176DFDC9}"/>
    <dgm:cxn modelId="{B7DFF6F3-09B9-4C5E-83F8-C1E465AEE439}" type="presOf" srcId="{FCED8460-B4E3-4DF0-9A3F-25C5D63DAAEB}" destId="{83B31305-6E50-4E12-B7E9-C02EC90A17B4}" srcOrd="0" destOrd="0" presId="urn:microsoft.com/office/officeart/2005/8/layout/hierarchy2"/>
    <dgm:cxn modelId="{5EDBBD65-9D60-4BBD-B5EC-EE3D862D4EAC}" type="presOf" srcId="{136C8DAF-687D-4AFA-B4AA-74AB04A49E5D}" destId="{15D027F5-8399-4E68-93D3-302DDA92F35C}" srcOrd="1" destOrd="0" presId="urn:microsoft.com/office/officeart/2005/8/layout/hierarchy2"/>
    <dgm:cxn modelId="{F079D918-1B16-4AC0-9C99-4395ADF34706}" srcId="{0AE36A75-3136-46FB-A222-D484710617F1}" destId="{27155B50-93FB-418A-8E7C-3A16CFB262FC}" srcOrd="0" destOrd="0" parTransId="{D99A77F0-BD1E-469E-A05A-B79742038F5D}" sibTransId="{35D02958-D4BC-4DDE-9C3B-313542D4158A}"/>
    <dgm:cxn modelId="{A33ADF0E-7C7E-40B1-BFD9-FF853ECD4A5B}" srcId="{FCED8460-B4E3-4DF0-9A3F-25C5D63DAAEB}" destId="{6684F041-EE97-4079-9E6B-23DD45109D41}" srcOrd="1" destOrd="0" parTransId="{EAA7B4C7-2E8A-48B5-A8DB-835D2EFC7C49}" sibTransId="{45DD1490-D93C-4913-9398-63EF461F2441}"/>
    <dgm:cxn modelId="{48C6FD91-4356-418E-9036-D361C9311601}" type="presOf" srcId="{3E685DB3-B6A6-46CC-BD5A-CF214E2EADA1}" destId="{62F93189-9813-4ED7-AEAA-30FD0251E4EA}" srcOrd="0" destOrd="0" presId="urn:microsoft.com/office/officeart/2005/8/layout/hierarchy2"/>
    <dgm:cxn modelId="{8DB174BF-4189-40AF-8357-CF828A2CA996}" type="presOf" srcId="{D3C1F7E1-0B98-4DF6-B2CF-10352323E3D9}" destId="{7B6AE253-9E73-4B99-8167-4056AD064C83}" srcOrd="0" destOrd="0" presId="urn:microsoft.com/office/officeart/2005/8/layout/hierarchy2"/>
    <dgm:cxn modelId="{DDA94270-30D3-454D-AC4D-B20C256F61BC}" type="presOf" srcId="{E35FE96F-F7DA-469B-9FCA-F7C28CDE169A}" destId="{A69BAAE7-C989-444D-AE5E-B8504B7CC994}" srcOrd="0" destOrd="0" presId="urn:microsoft.com/office/officeart/2005/8/layout/hierarchy2"/>
    <dgm:cxn modelId="{14478F09-5A3E-427F-AFB2-1BB63869D10E}" srcId="{3E685DB3-B6A6-46CC-BD5A-CF214E2EADA1}" destId="{D3C1F7E1-0B98-4DF6-B2CF-10352323E3D9}" srcOrd="0" destOrd="0" parTransId="{C41C3B6B-C321-43F5-85CE-E7066C4F3792}" sibTransId="{50C603AA-8380-43CF-96E2-3519CF12A3A5}"/>
    <dgm:cxn modelId="{BF17D045-2613-4144-AA03-B3595D796173}" type="presOf" srcId="{C41C3B6B-C321-43F5-85CE-E7066C4F3792}" destId="{41F2AA09-C4AD-4227-833A-4A25B4771278}" srcOrd="0" destOrd="0" presId="urn:microsoft.com/office/officeart/2005/8/layout/hierarchy2"/>
    <dgm:cxn modelId="{116F2178-BD35-48AB-B9D9-AADD3A05591A}" srcId="{2083E9C2-1525-45C9-97F1-84FA9DBFCE08}" destId="{2D941B1E-79E5-43CA-8CF1-EB823FAD27EF}" srcOrd="1" destOrd="0" parTransId="{C2193535-90CD-4DFF-BDC6-C2A798019FAE}" sibTransId="{040C9E82-2103-4D72-8A51-4789161186A1}"/>
    <dgm:cxn modelId="{118FAD67-540A-4F4E-AD42-5DEDE3E1902E}" type="presOf" srcId="{E4A5A0B4-1BE1-48A9-8B7D-29002CC4F335}" destId="{E57AF57B-E045-488E-974A-F4D6F0508AD6}" srcOrd="0" destOrd="0" presId="urn:microsoft.com/office/officeart/2005/8/layout/hierarchy2"/>
    <dgm:cxn modelId="{C8F6182B-F32E-4694-BA63-9728428D251E}" type="presOf" srcId="{EAA7B4C7-2E8A-48B5-A8DB-835D2EFC7C49}" destId="{2550578B-249D-43E7-AE9B-D0C311EBA2CF}" srcOrd="0" destOrd="0" presId="urn:microsoft.com/office/officeart/2005/8/layout/hierarchy2"/>
    <dgm:cxn modelId="{3454CE4E-FBBD-4849-9A3C-F264510F75C8}" type="presOf" srcId="{E4A5A0B4-1BE1-48A9-8B7D-29002CC4F335}" destId="{538FC247-3F8F-4882-ABC3-504C3AFCDCE4}" srcOrd="1" destOrd="0" presId="urn:microsoft.com/office/officeart/2005/8/layout/hierarchy2"/>
    <dgm:cxn modelId="{DD63765B-2F42-447D-BF07-FB7047E2AD6B}" type="presOf" srcId="{EF9AAAA0-3EA7-4CE5-A132-F04BEC74A42B}" destId="{8D67AAAD-7056-489A-908C-8CB26EC590D2}" srcOrd="1" destOrd="0" presId="urn:microsoft.com/office/officeart/2005/8/layout/hierarchy2"/>
    <dgm:cxn modelId="{9B0713FD-8B80-4009-9839-D23D86B9C6D8}" type="presOf" srcId="{2D941B1E-79E5-43CA-8CF1-EB823FAD27EF}" destId="{AE7F6EFB-B08F-4E57-9499-62F13F6A2D72}" srcOrd="0" destOrd="0" presId="urn:microsoft.com/office/officeart/2005/8/layout/hierarchy2"/>
    <dgm:cxn modelId="{0CFDB647-3774-436A-A847-FA95E5A44BDC}" type="presParOf" srcId="{CACFF6A9-1768-4C61-B811-BBFB27688917}" destId="{D2E099AA-51D2-4DB5-91FD-0A3531F3850A}" srcOrd="0" destOrd="0" presId="urn:microsoft.com/office/officeart/2005/8/layout/hierarchy2"/>
    <dgm:cxn modelId="{37E0F59E-351D-4049-8660-F5C8F6CB3DA2}" type="presParOf" srcId="{D2E099AA-51D2-4DB5-91FD-0A3531F3850A}" destId="{A41F77BD-C450-4230-A91D-F0E6106A783E}" srcOrd="0" destOrd="0" presId="urn:microsoft.com/office/officeart/2005/8/layout/hierarchy2"/>
    <dgm:cxn modelId="{DF8C3E28-40B2-48F5-BC58-62117893720E}" type="presParOf" srcId="{D2E099AA-51D2-4DB5-91FD-0A3531F3850A}" destId="{0C7710EB-3349-4C95-AB85-B056C78E5047}" srcOrd="1" destOrd="0" presId="urn:microsoft.com/office/officeart/2005/8/layout/hierarchy2"/>
    <dgm:cxn modelId="{256B6851-DF5E-433E-9749-0F90A3CFB636}" type="presParOf" srcId="{0C7710EB-3349-4C95-AB85-B056C78E5047}" destId="{EB23DFB2-14E6-448A-9EF2-E5ED8CAAD902}" srcOrd="0" destOrd="0" presId="urn:microsoft.com/office/officeart/2005/8/layout/hierarchy2"/>
    <dgm:cxn modelId="{13B16022-55CA-462E-AB01-26A0DEDEF441}" type="presParOf" srcId="{EB23DFB2-14E6-448A-9EF2-E5ED8CAAD902}" destId="{15D027F5-8399-4E68-93D3-302DDA92F35C}" srcOrd="0" destOrd="0" presId="urn:microsoft.com/office/officeart/2005/8/layout/hierarchy2"/>
    <dgm:cxn modelId="{CBBAEBA2-69B8-4EC1-95E2-00C70D31E1AF}" type="presParOf" srcId="{0C7710EB-3349-4C95-AB85-B056C78E5047}" destId="{17DD43B7-2B32-4944-B65C-5E923321C46E}" srcOrd="1" destOrd="0" presId="urn:microsoft.com/office/officeart/2005/8/layout/hierarchy2"/>
    <dgm:cxn modelId="{EA624A26-3A8C-49BE-9EF7-902690443792}" type="presParOf" srcId="{17DD43B7-2B32-4944-B65C-5E923321C46E}" destId="{83B31305-6E50-4E12-B7E9-C02EC90A17B4}" srcOrd="0" destOrd="0" presId="urn:microsoft.com/office/officeart/2005/8/layout/hierarchy2"/>
    <dgm:cxn modelId="{4FDB542F-29B8-418F-8100-9E828C9262FA}" type="presParOf" srcId="{17DD43B7-2B32-4944-B65C-5E923321C46E}" destId="{8834C3F7-A635-4D51-B4C8-AF10526ABF6F}" srcOrd="1" destOrd="0" presId="urn:microsoft.com/office/officeart/2005/8/layout/hierarchy2"/>
    <dgm:cxn modelId="{C3749B6B-1B1B-4730-AD51-FDD4947D061A}" type="presParOf" srcId="{8834C3F7-A635-4D51-B4C8-AF10526ABF6F}" destId="{E57AF57B-E045-488E-974A-F4D6F0508AD6}" srcOrd="0" destOrd="0" presId="urn:microsoft.com/office/officeart/2005/8/layout/hierarchy2"/>
    <dgm:cxn modelId="{18F4F20B-D7C5-47B5-A946-92EF6A754F7F}" type="presParOf" srcId="{E57AF57B-E045-488E-974A-F4D6F0508AD6}" destId="{538FC247-3F8F-4882-ABC3-504C3AFCDCE4}" srcOrd="0" destOrd="0" presId="urn:microsoft.com/office/officeart/2005/8/layout/hierarchy2"/>
    <dgm:cxn modelId="{FA41E527-8151-4CA8-B7C9-B1F51A3A9E66}" type="presParOf" srcId="{8834C3F7-A635-4D51-B4C8-AF10526ABF6F}" destId="{EBD72FEB-3A3A-4802-A4C4-6B2EAA523ACC}" srcOrd="1" destOrd="0" presId="urn:microsoft.com/office/officeart/2005/8/layout/hierarchy2"/>
    <dgm:cxn modelId="{FA772437-E745-42B1-9CB7-9A6936A34F2C}" type="presParOf" srcId="{EBD72FEB-3A3A-4802-A4C4-6B2EAA523ACC}" destId="{D429908B-FF73-4E31-8E96-AAC64B1F3112}" srcOrd="0" destOrd="0" presId="urn:microsoft.com/office/officeart/2005/8/layout/hierarchy2"/>
    <dgm:cxn modelId="{3110F655-C880-450D-A45C-542AE6F003A0}" type="presParOf" srcId="{EBD72FEB-3A3A-4802-A4C4-6B2EAA523ACC}" destId="{D716E390-1940-4873-BCBB-1E299141CA0D}" srcOrd="1" destOrd="0" presId="urn:microsoft.com/office/officeart/2005/8/layout/hierarchy2"/>
    <dgm:cxn modelId="{695DE64B-7411-4677-9FCE-B11C7ADE9C5D}" type="presParOf" srcId="{D716E390-1940-4873-BCBB-1E299141CA0D}" destId="{3F124683-F27A-4D88-A42B-4BB488A90348}" srcOrd="0" destOrd="0" presId="urn:microsoft.com/office/officeart/2005/8/layout/hierarchy2"/>
    <dgm:cxn modelId="{8E165FDD-4C2E-42E0-9963-2865D70233E9}" type="presParOf" srcId="{3F124683-F27A-4D88-A42B-4BB488A90348}" destId="{5B16D50D-9BCB-4A94-87EB-60BE40DA7695}" srcOrd="0" destOrd="0" presId="urn:microsoft.com/office/officeart/2005/8/layout/hierarchy2"/>
    <dgm:cxn modelId="{299ADD31-88CB-48F1-BCF5-AB67679F8388}" type="presParOf" srcId="{D716E390-1940-4873-BCBB-1E299141CA0D}" destId="{33B38C68-FB95-4BED-9DE4-57EF6DDA20D1}" srcOrd="1" destOrd="0" presId="urn:microsoft.com/office/officeart/2005/8/layout/hierarchy2"/>
    <dgm:cxn modelId="{5572D185-35D8-4EEF-9090-9590AB40BB1C}" type="presParOf" srcId="{33B38C68-FB95-4BED-9DE4-57EF6DDA20D1}" destId="{A69BAAE7-C989-444D-AE5E-B8504B7CC994}" srcOrd="0" destOrd="0" presId="urn:microsoft.com/office/officeart/2005/8/layout/hierarchy2"/>
    <dgm:cxn modelId="{51057680-2D9A-4F01-B9AE-9FC13B75CDB5}" type="presParOf" srcId="{33B38C68-FB95-4BED-9DE4-57EF6DDA20D1}" destId="{17FD6433-DB62-481C-AB50-B39F4BAB291F}" srcOrd="1" destOrd="0" presId="urn:microsoft.com/office/officeart/2005/8/layout/hierarchy2"/>
    <dgm:cxn modelId="{BDCB0C52-1D73-4B63-ACC7-7B09353F28AF}" type="presParOf" srcId="{8834C3F7-A635-4D51-B4C8-AF10526ABF6F}" destId="{2550578B-249D-43E7-AE9B-D0C311EBA2CF}" srcOrd="2" destOrd="0" presId="urn:microsoft.com/office/officeart/2005/8/layout/hierarchy2"/>
    <dgm:cxn modelId="{98B6F73C-B31A-4745-B992-78CC74D46F7A}" type="presParOf" srcId="{2550578B-249D-43E7-AE9B-D0C311EBA2CF}" destId="{DF85EF4E-BBBC-42ED-B151-02AEFCE58680}" srcOrd="0" destOrd="0" presId="urn:microsoft.com/office/officeart/2005/8/layout/hierarchy2"/>
    <dgm:cxn modelId="{7852B059-A048-4AE8-A657-850AD67DFA98}" type="presParOf" srcId="{8834C3F7-A635-4D51-B4C8-AF10526ABF6F}" destId="{D7777F51-188B-46DD-BF4B-7C11397D3921}" srcOrd="3" destOrd="0" presId="urn:microsoft.com/office/officeart/2005/8/layout/hierarchy2"/>
    <dgm:cxn modelId="{96432B3F-5300-45DE-BA4D-2A3CA607D953}" type="presParOf" srcId="{D7777F51-188B-46DD-BF4B-7C11397D3921}" destId="{3E580F8E-E7DF-4438-8211-E89EC0DFF4F2}" srcOrd="0" destOrd="0" presId="urn:microsoft.com/office/officeart/2005/8/layout/hierarchy2"/>
    <dgm:cxn modelId="{006159D8-8E19-462C-ADB5-AE67D82415E2}" type="presParOf" srcId="{D7777F51-188B-46DD-BF4B-7C11397D3921}" destId="{E5898436-27B0-4145-844F-865F22C532BE}" srcOrd="1" destOrd="0" presId="urn:microsoft.com/office/officeart/2005/8/layout/hierarchy2"/>
    <dgm:cxn modelId="{F7E20E7B-EFD3-4237-B626-F097233391EC}" type="presParOf" srcId="{E5898436-27B0-4145-844F-865F22C532BE}" destId="{F65C4B2E-CA67-48EC-BD2E-D10AA7B5F96A}" srcOrd="0" destOrd="0" presId="urn:microsoft.com/office/officeart/2005/8/layout/hierarchy2"/>
    <dgm:cxn modelId="{A7E96C1B-82AE-4DAD-AC06-674755BCE6B1}" type="presParOf" srcId="{F65C4B2E-CA67-48EC-BD2E-D10AA7B5F96A}" destId="{8D67AAAD-7056-489A-908C-8CB26EC590D2}" srcOrd="0" destOrd="0" presId="urn:microsoft.com/office/officeart/2005/8/layout/hierarchy2"/>
    <dgm:cxn modelId="{9196587B-E3FC-494C-8F31-C2DA92AE43D4}" type="presParOf" srcId="{E5898436-27B0-4145-844F-865F22C532BE}" destId="{7BD4E5A5-BE81-4EEA-A085-292F636B61D1}" srcOrd="1" destOrd="0" presId="urn:microsoft.com/office/officeart/2005/8/layout/hierarchy2"/>
    <dgm:cxn modelId="{6FC550B1-B44C-4BFB-9D87-1AC5ACE80240}" type="presParOf" srcId="{7BD4E5A5-BE81-4EEA-A085-292F636B61D1}" destId="{4E9F9A18-09EB-4AD8-90A7-CC0CE9D3221E}" srcOrd="0" destOrd="0" presId="urn:microsoft.com/office/officeart/2005/8/layout/hierarchy2"/>
    <dgm:cxn modelId="{FF851372-87D1-4143-9E3C-3C85D4D3FFE3}" type="presParOf" srcId="{7BD4E5A5-BE81-4EEA-A085-292F636B61D1}" destId="{C8E7EE4E-CBED-448E-BAA8-0878B17E93A4}" srcOrd="1" destOrd="0" presId="urn:microsoft.com/office/officeart/2005/8/layout/hierarchy2"/>
    <dgm:cxn modelId="{E27936B5-81CB-4A4B-9CCD-DD2DE32B2CF9}" type="presParOf" srcId="{C8E7EE4E-CBED-448E-BAA8-0878B17E93A4}" destId="{42B7B64F-AFE9-4D9B-A695-8ABA8FAD535F}" srcOrd="0" destOrd="0" presId="urn:microsoft.com/office/officeart/2005/8/layout/hierarchy2"/>
    <dgm:cxn modelId="{17FBF34D-401A-435A-A9CA-6C20B175BC25}" type="presParOf" srcId="{42B7B64F-AFE9-4D9B-A695-8ABA8FAD535F}" destId="{C276F506-7E82-4839-B063-C2B0644AA7A0}" srcOrd="0" destOrd="0" presId="urn:microsoft.com/office/officeart/2005/8/layout/hierarchy2"/>
    <dgm:cxn modelId="{4E1482D6-3CCF-40A0-A0F9-3554D05A7A41}" type="presParOf" srcId="{C8E7EE4E-CBED-448E-BAA8-0878B17E93A4}" destId="{45F529F6-BF94-47AE-BC93-E2147A37AB9B}" srcOrd="1" destOrd="0" presId="urn:microsoft.com/office/officeart/2005/8/layout/hierarchy2"/>
    <dgm:cxn modelId="{BC0DDC05-8F4E-4586-8E09-C87449340311}" type="presParOf" srcId="{45F529F6-BF94-47AE-BC93-E2147A37AB9B}" destId="{62F93189-9813-4ED7-AEAA-30FD0251E4EA}" srcOrd="0" destOrd="0" presId="urn:microsoft.com/office/officeart/2005/8/layout/hierarchy2"/>
    <dgm:cxn modelId="{8C686FFA-5DA9-4921-ABD7-A20A6A880AC2}" type="presParOf" srcId="{45F529F6-BF94-47AE-BC93-E2147A37AB9B}" destId="{20E85BC0-A636-414A-A15B-4903D902D991}" srcOrd="1" destOrd="0" presId="urn:microsoft.com/office/officeart/2005/8/layout/hierarchy2"/>
    <dgm:cxn modelId="{0C323D4B-5DE5-4B95-9767-FF4211CE1BE3}" type="presParOf" srcId="{20E85BC0-A636-414A-A15B-4903D902D991}" destId="{41F2AA09-C4AD-4227-833A-4A25B4771278}" srcOrd="0" destOrd="0" presId="urn:microsoft.com/office/officeart/2005/8/layout/hierarchy2"/>
    <dgm:cxn modelId="{A2A37BA4-C85D-4014-B51A-CD9C72340A56}" type="presParOf" srcId="{41F2AA09-C4AD-4227-833A-4A25B4771278}" destId="{BFE8C21B-7254-455B-BF21-583439CEDCCC}" srcOrd="0" destOrd="0" presId="urn:microsoft.com/office/officeart/2005/8/layout/hierarchy2"/>
    <dgm:cxn modelId="{0E393BA7-6E2C-42F6-B85B-8FC15D9E3F55}" type="presParOf" srcId="{20E85BC0-A636-414A-A15B-4903D902D991}" destId="{8DFD1CF8-BCE6-4464-AE11-7524F51595F7}" srcOrd="1" destOrd="0" presId="urn:microsoft.com/office/officeart/2005/8/layout/hierarchy2"/>
    <dgm:cxn modelId="{2105C75F-6809-4694-B7A0-9C6A30D97936}" type="presParOf" srcId="{8DFD1CF8-BCE6-4464-AE11-7524F51595F7}" destId="{7B6AE253-9E73-4B99-8167-4056AD064C83}" srcOrd="0" destOrd="0" presId="urn:microsoft.com/office/officeart/2005/8/layout/hierarchy2"/>
    <dgm:cxn modelId="{38F97B73-46DB-4760-8961-CA7FBA199F2C}" type="presParOf" srcId="{8DFD1CF8-BCE6-4464-AE11-7524F51595F7}" destId="{5EE1F016-0C36-4C9A-BA49-08D83EEE8373}" srcOrd="1" destOrd="0" presId="urn:microsoft.com/office/officeart/2005/8/layout/hierarchy2"/>
    <dgm:cxn modelId="{0966951C-5AE8-4C62-9BD2-0FA158855469}" type="presParOf" srcId="{C8E7EE4E-CBED-448E-BAA8-0878B17E93A4}" destId="{EE7148A9-72A2-4F61-A1B6-FB1C3BC724A9}" srcOrd="2" destOrd="0" presId="urn:microsoft.com/office/officeart/2005/8/layout/hierarchy2"/>
    <dgm:cxn modelId="{A66E7B0B-8C87-4AF9-A355-C78A88A25EC9}" type="presParOf" srcId="{EE7148A9-72A2-4F61-A1B6-FB1C3BC724A9}" destId="{61AE1938-731C-47D8-8923-72B3B935BE26}" srcOrd="0" destOrd="0" presId="urn:microsoft.com/office/officeart/2005/8/layout/hierarchy2"/>
    <dgm:cxn modelId="{A76DA5D4-9834-46DC-8D33-948F229BEC6C}" type="presParOf" srcId="{C8E7EE4E-CBED-448E-BAA8-0878B17E93A4}" destId="{AB6A3B7D-A542-4E2A-BB91-8E4392348060}" srcOrd="3" destOrd="0" presId="urn:microsoft.com/office/officeart/2005/8/layout/hierarchy2"/>
    <dgm:cxn modelId="{92871A6B-42EB-41E9-BEA8-E196013DF1BA}" type="presParOf" srcId="{AB6A3B7D-A542-4E2A-BB91-8E4392348060}" destId="{AE7F6EFB-B08F-4E57-9499-62F13F6A2D72}" srcOrd="0" destOrd="0" presId="urn:microsoft.com/office/officeart/2005/8/layout/hierarchy2"/>
    <dgm:cxn modelId="{E2372756-DD9E-4E99-B30F-592507F592EF}" type="presParOf" srcId="{AB6A3B7D-A542-4E2A-BB91-8E4392348060}" destId="{E49FCB8A-1998-4128-AC98-80D9C67880CA}" srcOrd="1" destOrd="0" presId="urn:microsoft.com/office/officeart/2005/8/layout/hierarchy2"/>
    <dgm:cxn modelId="{C5F3C373-F9E4-4F25-AEE9-599EB741D087}" type="presParOf" srcId="{E49FCB8A-1998-4128-AC98-80D9C67880CA}" destId="{C07680D0-5BBC-4993-AA16-31892FD26392}" srcOrd="0" destOrd="0" presId="urn:microsoft.com/office/officeart/2005/8/layout/hierarchy2"/>
    <dgm:cxn modelId="{9AFF455C-F2F4-4E01-B951-80DB34E3D6EC}" type="presParOf" srcId="{C07680D0-5BBC-4993-AA16-31892FD26392}" destId="{8E6C9090-BF64-412F-BDF2-02A1EA6E96D2}" srcOrd="0" destOrd="0" presId="urn:microsoft.com/office/officeart/2005/8/layout/hierarchy2"/>
    <dgm:cxn modelId="{448E7B92-3284-48DB-A865-119FD7AC5424}" type="presParOf" srcId="{E49FCB8A-1998-4128-AC98-80D9C67880CA}" destId="{0D491C84-E8F2-467C-988F-FC2C6EDE5544}" srcOrd="1" destOrd="0" presId="urn:microsoft.com/office/officeart/2005/8/layout/hierarchy2"/>
    <dgm:cxn modelId="{4EDF3B64-A009-46E2-9534-41ADB3365D03}" type="presParOf" srcId="{0D491C84-E8F2-467C-988F-FC2C6EDE5544}" destId="{7EAB0195-5230-4CAE-97C3-AE2E9BA0A034}" srcOrd="0" destOrd="0" presId="urn:microsoft.com/office/officeart/2005/8/layout/hierarchy2"/>
    <dgm:cxn modelId="{BD2797A0-A6F8-42A8-B363-2C8005592D5E}" type="presParOf" srcId="{0D491C84-E8F2-467C-988F-FC2C6EDE5544}" destId="{DC635E99-66C5-4ACE-B838-447ABF85475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477D61-3EEC-4946-A5B2-73BF3F972802}">
      <dsp:nvSpPr>
        <dsp:cNvPr id="0" name=""/>
        <dsp:cNvSpPr/>
      </dsp:nvSpPr>
      <dsp:spPr>
        <a:xfrm>
          <a:off x="8166042" y="2286019"/>
          <a:ext cx="971309" cy="43729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اشکال اول</a:t>
          </a:r>
          <a:endParaRPr lang="fa-IR" sz="1600" kern="1200" dirty="0">
            <a:cs typeface="B Koodak" pitchFamily="2" charset="-78"/>
          </a:endParaRPr>
        </a:p>
      </dsp:txBody>
      <dsp:txXfrm>
        <a:off x="8166042" y="2286019"/>
        <a:ext cx="971309" cy="437292"/>
      </dsp:txXfrm>
    </dsp:sp>
    <dsp:sp modelId="{765D5952-E5AA-4AF2-97CE-BC6B6204BDAE}">
      <dsp:nvSpPr>
        <dsp:cNvPr id="0" name=""/>
        <dsp:cNvSpPr/>
      </dsp:nvSpPr>
      <dsp:spPr>
        <a:xfrm rot="13873262">
          <a:off x="7127764" y="1989216"/>
          <a:ext cx="1276846" cy="35510"/>
        </a:xfrm>
        <a:custGeom>
          <a:avLst/>
          <a:gdLst/>
          <a:ahLst/>
          <a:cxnLst/>
          <a:rect l="0" t="0" r="0" b="0"/>
          <a:pathLst>
            <a:path>
              <a:moveTo>
                <a:pt x="0" y="17755"/>
              </a:moveTo>
              <a:lnTo>
                <a:pt x="1276846" y="1775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3873262">
        <a:off x="7734265" y="1980016"/>
        <a:ext cx="63842" cy="53909"/>
      </dsp:txXfrm>
    </dsp:sp>
    <dsp:sp modelId="{94B9B2D1-5147-4C40-87DD-8A09308AAF10}">
      <dsp:nvSpPr>
        <dsp:cNvPr id="0" name=""/>
        <dsp:cNvSpPr/>
      </dsp:nvSpPr>
      <dsp:spPr>
        <a:xfrm>
          <a:off x="5073578" y="1087214"/>
          <a:ext cx="2292752" cy="844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معجزه معلول علت خاصی است</a:t>
          </a:r>
          <a:endParaRPr lang="fa-IR" sz="1600" kern="1200" dirty="0">
            <a:cs typeface="B Koodak" pitchFamily="2" charset="-78"/>
          </a:endParaRPr>
        </a:p>
      </dsp:txBody>
      <dsp:txXfrm>
        <a:off x="5073578" y="1087214"/>
        <a:ext cx="2292752" cy="844125"/>
      </dsp:txXfrm>
    </dsp:sp>
    <dsp:sp modelId="{35520B21-B43F-40BF-8199-1212111ADDA4}">
      <dsp:nvSpPr>
        <dsp:cNvPr id="0" name=""/>
        <dsp:cNvSpPr/>
      </dsp:nvSpPr>
      <dsp:spPr>
        <a:xfrm rot="10805662">
          <a:off x="7366330" y="2486251"/>
          <a:ext cx="799712" cy="35510"/>
        </a:xfrm>
        <a:custGeom>
          <a:avLst/>
          <a:gdLst/>
          <a:ahLst/>
          <a:cxnLst/>
          <a:rect l="0" t="0" r="0" b="0"/>
          <a:pathLst>
            <a:path>
              <a:moveTo>
                <a:pt x="0" y="17755"/>
              </a:moveTo>
              <a:lnTo>
                <a:pt x="799712" y="1775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5662">
        <a:off x="7746194" y="2487124"/>
        <a:ext cx="39985" cy="33764"/>
      </dsp:txXfrm>
    </dsp:sp>
    <dsp:sp modelId="{988CD42D-8E38-4BB6-B1CD-F1D7E86D043A}">
      <dsp:nvSpPr>
        <dsp:cNvPr id="0" name=""/>
        <dsp:cNvSpPr/>
      </dsp:nvSpPr>
      <dsp:spPr>
        <a:xfrm>
          <a:off x="4860076" y="2081285"/>
          <a:ext cx="2506255" cy="844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هر علتی قابل شناخت علمی است</a:t>
          </a:r>
          <a:endParaRPr lang="fa-IR" sz="1600" kern="1200" dirty="0">
            <a:cs typeface="B Koodak" pitchFamily="2" charset="-78"/>
          </a:endParaRPr>
        </a:p>
      </dsp:txBody>
      <dsp:txXfrm>
        <a:off x="4860076" y="2081285"/>
        <a:ext cx="2506255" cy="844125"/>
      </dsp:txXfrm>
    </dsp:sp>
    <dsp:sp modelId="{370BB72F-DF70-4D53-9421-A1DF9355A76F}">
      <dsp:nvSpPr>
        <dsp:cNvPr id="0" name=""/>
        <dsp:cNvSpPr/>
      </dsp:nvSpPr>
      <dsp:spPr>
        <a:xfrm rot="10800000">
          <a:off x="4060364" y="2485593"/>
          <a:ext cx="799711" cy="35510"/>
        </a:xfrm>
        <a:custGeom>
          <a:avLst/>
          <a:gdLst/>
          <a:ahLst/>
          <a:cxnLst/>
          <a:rect l="0" t="0" r="0" b="0"/>
          <a:pathLst>
            <a:path>
              <a:moveTo>
                <a:pt x="0" y="17755"/>
              </a:moveTo>
              <a:lnTo>
                <a:pt x="799711" y="1775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440227" y="2486466"/>
        <a:ext cx="39985" cy="33764"/>
      </dsp:txXfrm>
    </dsp:sp>
    <dsp:sp modelId="{A84E97F6-5936-4F79-AD79-2156587C347B}">
      <dsp:nvSpPr>
        <dsp:cNvPr id="0" name=""/>
        <dsp:cNvSpPr/>
      </dsp:nvSpPr>
      <dsp:spPr>
        <a:xfrm>
          <a:off x="6647" y="2081285"/>
          <a:ext cx="4053716" cy="844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انکار علت قابل شناخت مستلزم نقض اصل علیت است</a:t>
          </a:r>
          <a:endParaRPr lang="fa-IR" sz="1600" kern="1200" dirty="0">
            <a:cs typeface="B Koodak" pitchFamily="2" charset="-78"/>
          </a:endParaRPr>
        </a:p>
      </dsp:txBody>
      <dsp:txXfrm>
        <a:off x="6647" y="2081285"/>
        <a:ext cx="4053716" cy="844125"/>
      </dsp:txXfrm>
    </dsp:sp>
    <dsp:sp modelId="{75FF1F68-8E88-4EAA-AC9E-4833B737A197}">
      <dsp:nvSpPr>
        <dsp:cNvPr id="0" name=""/>
        <dsp:cNvSpPr/>
      </dsp:nvSpPr>
      <dsp:spPr>
        <a:xfrm rot="7093600">
          <a:off x="6920756" y="3231805"/>
          <a:ext cx="1690861" cy="35510"/>
        </a:xfrm>
        <a:custGeom>
          <a:avLst/>
          <a:gdLst/>
          <a:ahLst/>
          <a:cxnLst/>
          <a:rect l="0" t="0" r="0" b="0"/>
          <a:pathLst>
            <a:path>
              <a:moveTo>
                <a:pt x="0" y="17755"/>
              </a:moveTo>
              <a:lnTo>
                <a:pt x="1690861" y="1775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093600">
        <a:off x="7723915" y="3213865"/>
        <a:ext cx="84543" cy="71389"/>
      </dsp:txXfrm>
    </dsp:sp>
    <dsp:sp modelId="{D156F3E7-5F58-4515-A61A-8BBADDCF5E60}">
      <dsp:nvSpPr>
        <dsp:cNvPr id="0" name=""/>
        <dsp:cNvSpPr/>
      </dsp:nvSpPr>
      <dsp:spPr>
        <a:xfrm>
          <a:off x="5640494" y="3572392"/>
          <a:ext cx="1725837" cy="844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معجزه معلول علت قابل شناخت علمی است</a:t>
          </a:r>
          <a:endParaRPr lang="fa-IR" sz="1600" kern="1200" dirty="0">
            <a:cs typeface="B Koodak" pitchFamily="2" charset="-78"/>
          </a:endParaRPr>
        </a:p>
      </dsp:txBody>
      <dsp:txXfrm>
        <a:off x="5640494" y="3572392"/>
        <a:ext cx="1725837" cy="844125"/>
      </dsp:txXfrm>
    </dsp:sp>
    <dsp:sp modelId="{E8FD04E5-3D0E-48BE-BE4F-70536D23251B}">
      <dsp:nvSpPr>
        <dsp:cNvPr id="0" name=""/>
        <dsp:cNvSpPr/>
      </dsp:nvSpPr>
      <dsp:spPr>
        <a:xfrm rot="12711704">
          <a:off x="4769846" y="3728182"/>
          <a:ext cx="941585" cy="35510"/>
        </a:xfrm>
        <a:custGeom>
          <a:avLst/>
          <a:gdLst/>
          <a:ahLst/>
          <a:cxnLst/>
          <a:rect l="0" t="0" r="0" b="0"/>
          <a:pathLst>
            <a:path>
              <a:moveTo>
                <a:pt x="0" y="17755"/>
              </a:moveTo>
              <a:lnTo>
                <a:pt x="941585" y="1775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711704">
        <a:off x="5217099" y="3726060"/>
        <a:ext cx="47079" cy="39754"/>
      </dsp:txXfrm>
    </dsp:sp>
    <dsp:sp modelId="{453CAB77-8D22-4923-9CDE-A14084CD9F1F}">
      <dsp:nvSpPr>
        <dsp:cNvPr id="0" name=""/>
        <dsp:cNvSpPr/>
      </dsp:nvSpPr>
      <dsp:spPr>
        <a:xfrm>
          <a:off x="4159348" y="3075356"/>
          <a:ext cx="681434" cy="844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نزد پیامبر </a:t>
          </a:r>
          <a:endParaRPr lang="fa-IR" sz="1600" kern="1200" dirty="0">
            <a:cs typeface="B Koodak" pitchFamily="2" charset="-78"/>
          </a:endParaRPr>
        </a:p>
      </dsp:txBody>
      <dsp:txXfrm>
        <a:off x="4159348" y="3075356"/>
        <a:ext cx="681434" cy="844125"/>
      </dsp:txXfrm>
    </dsp:sp>
    <dsp:sp modelId="{15009C92-BE50-4C68-B8D6-9A257F3C328F}">
      <dsp:nvSpPr>
        <dsp:cNvPr id="0" name=""/>
        <dsp:cNvSpPr/>
      </dsp:nvSpPr>
      <dsp:spPr>
        <a:xfrm rot="10800000">
          <a:off x="3359637" y="3479664"/>
          <a:ext cx="799711" cy="35510"/>
        </a:xfrm>
        <a:custGeom>
          <a:avLst/>
          <a:gdLst/>
          <a:ahLst/>
          <a:cxnLst/>
          <a:rect l="0" t="0" r="0" b="0"/>
          <a:pathLst>
            <a:path>
              <a:moveTo>
                <a:pt x="0" y="17755"/>
              </a:moveTo>
              <a:lnTo>
                <a:pt x="799711" y="1775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739500" y="3480537"/>
        <a:ext cx="39985" cy="33764"/>
      </dsp:txXfrm>
    </dsp:sp>
    <dsp:sp modelId="{40A75A5F-02F7-467F-AD6F-3E1C9197DCAC}">
      <dsp:nvSpPr>
        <dsp:cNvPr id="0" name=""/>
        <dsp:cNvSpPr/>
      </dsp:nvSpPr>
      <dsp:spPr>
        <a:xfrm>
          <a:off x="1211353" y="3075356"/>
          <a:ext cx="2148284" cy="844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به صورت اعجاز گونه شناخته شده است</a:t>
          </a:r>
          <a:endParaRPr lang="fa-IR" sz="1600" kern="1200" dirty="0">
            <a:cs typeface="B Koodak" pitchFamily="2" charset="-78"/>
          </a:endParaRPr>
        </a:p>
      </dsp:txBody>
      <dsp:txXfrm>
        <a:off x="1211353" y="3075356"/>
        <a:ext cx="2148284" cy="844125"/>
      </dsp:txXfrm>
    </dsp:sp>
    <dsp:sp modelId="{8D269A18-252E-4287-AE05-242CCC0DC623}">
      <dsp:nvSpPr>
        <dsp:cNvPr id="0" name=""/>
        <dsp:cNvSpPr/>
      </dsp:nvSpPr>
      <dsp:spPr>
        <a:xfrm rot="8888296">
          <a:off x="4769846" y="4225217"/>
          <a:ext cx="941585" cy="35510"/>
        </a:xfrm>
        <a:custGeom>
          <a:avLst/>
          <a:gdLst/>
          <a:ahLst/>
          <a:cxnLst/>
          <a:rect l="0" t="0" r="0" b="0"/>
          <a:pathLst>
            <a:path>
              <a:moveTo>
                <a:pt x="0" y="17755"/>
              </a:moveTo>
              <a:lnTo>
                <a:pt x="941585" y="1775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888296">
        <a:off x="5217099" y="4223095"/>
        <a:ext cx="47079" cy="39754"/>
      </dsp:txXfrm>
    </dsp:sp>
    <dsp:sp modelId="{662CA190-2C91-41BA-B430-A7C4B5AB948F}">
      <dsp:nvSpPr>
        <dsp:cNvPr id="0" name=""/>
        <dsp:cNvSpPr/>
      </dsp:nvSpPr>
      <dsp:spPr>
        <a:xfrm>
          <a:off x="4159348" y="4069428"/>
          <a:ext cx="681434" cy="844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نزد غیر او </a:t>
          </a:r>
          <a:endParaRPr lang="fa-IR" sz="1600" kern="1200" dirty="0">
            <a:cs typeface="B Koodak" pitchFamily="2" charset="-78"/>
          </a:endParaRPr>
        </a:p>
      </dsp:txBody>
      <dsp:txXfrm>
        <a:off x="4159348" y="4069428"/>
        <a:ext cx="681434" cy="844125"/>
      </dsp:txXfrm>
    </dsp:sp>
    <dsp:sp modelId="{C9935B5D-803E-4BF0-AE13-872BF58E7574}">
      <dsp:nvSpPr>
        <dsp:cNvPr id="0" name=""/>
        <dsp:cNvSpPr/>
      </dsp:nvSpPr>
      <dsp:spPr>
        <a:xfrm rot="10800000">
          <a:off x="3359637" y="4473735"/>
          <a:ext cx="799711" cy="35510"/>
        </a:xfrm>
        <a:custGeom>
          <a:avLst/>
          <a:gdLst/>
          <a:ahLst/>
          <a:cxnLst/>
          <a:rect l="0" t="0" r="0" b="0"/>
          <a:pathLst>
            <a:path>
              <a:moveTo>
                <a:pt x="0" y="17755"/>
              </a:moveTo>
              <a:lnTo>
                <a:pt x="799711" y="1775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739500" y="4474608"/>
        <a:ext cx="39985" cy="33764"/>
      </dsp:txXfrm>
    </dsp:sp>
    <dsp:sp modelId="{3718AD2E-BEC8-4886-BD1F-CE17BA463363}">
      <dsp:nvSpPr>
        <dsp:cNvPr id="0" name=""/>
        <dsp:cNvSpPr/>
      </dsp:nvSpPr>
      <dsp:spPr>
        <a:xfrm>
          <a:off x="1211353" y="4069428"/>
          <a:ext cx="2148284" cy="844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به جهت نقص ابزارهای علمی شناخته شده نیست</a:t>
          </a:r>
          <a:endParaRPr lang="fa-IR" sz="1600" kern="1200" dirty="0">
            <a:cs typeface="B Koodak" pitchFamily="2" charset="-78"/>
          </a:endParaRPr>
        </a:p>
      </dsp:txBody>
      <dsp:txXfrm>
        <a:off x="1211353" y="4069428"/>
        <a:ext cx="2148284" cy="8441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F1C835-DE75-4702-A45D-8AD118A85EFB}">
      <dsp:nvSpPr>
        <dsp:cNvPr id="0" name=""/>
        <dsp:cNvSpPr/>
      </dsp:nvSpPr>
      <dsp:spPr>
        <a:xfrm>
          <a:off x="8650534" y="2186876"/>
          <a:ext cx="483961" cy="533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پاسخ</a:t>
          </a:r>
          <a:endParaRPr lang="fa-IR" sz="1600" kern="1200" dirty="0">
            <a:cs typeface="B Koodak" pitchFamily="2" charset="-78"/>
          </a:endParaRPr>
        </a:p>
      </dsp:txBody>
      <dsp:txXfrm>
        <a:off x="8650534" y="2186876"/>
        <a:ext cx="483961" cy="533796"/>
      </dsp:txXfrm>
    </dsp:sp>
    <dsp:sp modelId="{711D3D27-0FE7-4A48-8ACC-76F5F9CFEBCC}">
      <dsp:nvSpPr>
        <dsp:cNvPr id="0" name=""/>
        <dsp:cNvSpPr/>
      </dsp:nvSpPr>
      <dsp:spPr>
        <a:xfrm rot="15020569">
          <a:off x="7802283" y="1848723"/>
          <a:ext cx="1269464" cy="14619"/>
        </a:xfrm>
        <a:custGeom>
          <a:avLst/>
          <a:gdLst/>
          <a:ahLst/>
          <a:cxnLst/>
          <a:rect l="0" t="0" r="0" b="0"/>
          <a:pathLst>
            <a:path>
              <a:moveTo>
                <a:pt x="0" y="7309"/>
              </a:moveTo>
              <a:lnTo>
                <a:pt x="1269464" y="730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5020569">
        <a:off x="8405278" y="1824296"/>
        <a:ext cx="63473" cy="63473"/>
      </dsp:txXfrm>
    </dsp:sp>
    <dsp:sp modelId="{A47DCD76-9649-4834-BCB4-E94C415CC996}">
      <dsp:nvSpPr>
        <dsp:cNvPr id="0" name=""/>
        <dsp:cNvSpPr/>
      </dsp:nvSpPr>
      <dsp:spPr>
        <a:xfrm>
          <a:off x="7872750" y="991394"/>
          <a:ext cx="350746" cy="533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اولا </a:t>
          </a:r>
          <a:endParaRPr lang="fa-IR" sz="1600" kern="1200" dirty="0">
            <a:cs typeface="B Koodak" pitchFamily="2" charset="-78"/>
          </a:endParaRPr>
        </a:p>
      </dsp:txBody>
      <dsp:txXfrm>
        <a:off x="7872750" y="991394"/>
        <a:ext cx="350746" cy="533796"/>
      </dsp:txXfrm>
    </dsp:sp>
    <dsp:sp modelId="{AC15FF29-A33F-4CDD-AC7A-377FD768C7F9}">
      <dsp:nvSpPr>
        <dsp:cNvPr id="0" name=""/>
        <dsp:cNvSpPr/>
      </dsp:nvSpPr>
      <dsp:spPr>
        <a:xfrm rot="10800000">
          <a:off x="7445713" y="1250982"/>
          <a:ext cx="427036" cy="14619"/>
        </a:xfrm>
        <a:custGeom>
          <a:avLst/>
          <a:gdLst/>
          <a:ahLst/>
          <a:cxnLst/>
          <a:rect l="0" t="0" r="0" b="0"/>
          <a:pathLst>
            <a:path>
              <a:moveTo>
                <a:pt x="0" y="7309"/>
              </a:moveTo>
              <a:lnTo>
                <a:pt x="427036" y="730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648555" y="1247616"/>
        <a:ext cx="21351" cy="21351"/>
      </dsp:txXfrm>
    </dsp:sp>
    <dsp:sp modelId="{6A47A30C-6E94-4C2C-BBFC-67C2ECBECAB2}">
      <dsp:nvSpPr>
        <dsp:cNvPr id="0" name=""/>
        <dsp:cNvSpPr/>
      </dsp:nvSpPr>
      <dsp:spPr>
        <a:xfrm>
          <a:off x="6503477" y="850880"/>
          <a:ext cx="942235" cy="8148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کبری باطل است زیرا</a:t>
          </a:r>
          <a:endParaRPr lang="fa-IR" sz="1600" kern="1200" dirty="0">
            <a:cs typeface="B Koodak" pitchFamily="2" charset="-78"/>
          </a:endParaRPr>
        </a:p>
      </dsp:txBody>
      <dsp:txXfrm>
        <a:off x="6503477" y="850880"/>
        <a:ext cx="942235" cy="814823"/>
      </dsp:txXfrm>
    </dsp:sp>
    <dsp:sp modelId="{9B76C272-0FA3-4095-A3A7-E9B63F6B92C3}">
      <dsp:nvSpPr>
        <dsp:cNvPr id="0" name=""/>
        <dsp:cNvSpPr/>
      </dsp:nvSpPr>
      <dsp:spPr>
        <a:xfrm rot="13629178">
          <a:off x="5975981" y="1020782"/>
          <a:ext cx="627955" cy="14619"/>
        </a:xfrm>
        <a:custGeom>
          <a:avLst/>
          <a:gdLst/>
          <a:ahLst/>
          <a:cxnLst/>
          <a:rect l="0" t="0" r="0" b="0"/>
          <a:pathLst>
            <a:path>
              <a:moveTo>
                <a:pt x="0" y="7309"/>
              </a:moveTo>
              <a:lnTo>
                <a:pt x="627955" y="730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3629178">
        <a:off x="6274260" y="1012393"/>
        <a:ext cx="31397" cy="31397"/>
      </dsp:txXfrm>
    </dsp:sp>
    <dsp:sp modelId="{1D94EEEF-CCB1-4E18-AD20-F58244EDA7F1}">
      <dsp:nvSpPr>
        <dsp:cNvPr id="0" name=""/>
        <dsp:cNvSpPr/>
      </dsp:nvSpPr>
      <dsp:spPr>
        <a:xfrm>
          <a:off x="5725693" y="530994"/>
          <a:ext cx="350746" cy="533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اولا</a:t>
          </a:r>
          <a:endParaRPr lang="fa-IR" sz="1600" kern="1200" dirty="0">
            <a:cs typeface="B Koodak" pitchFamily="2" charset="-78"/>
          </a:endParaRPr>
        </a:p>
      </dsp:txBody>
      <dsp:txXfrm>
        <a:off x="5725693" y="530994"/>
        <a:ext cx="350746" cy="533796"/>
      </dsp:txXfrm>
    </dsp:sp>
    <dsp:sp modelId="{3886476E-F6B6-4FF7-991E-3E65BC20BEAA}">
      <dsp:nvSpPr>
        <dsp:cNvPr id="0" name=""/>
        <dsp:cNvSpPr/>
      </dsp:nvSpPr>
      <dsp:spPr>
        <a:xfrm rot="10800000">
          <a:off x="5298656" y="790583"/>
          <a:ext cx="427036" cy="14619"/>
        </a:xfrm>
        <a:custGeom>
          <a:avLst/>
          <a:gdLst/>
          <a:ahLst/>
          <a:cxnLst/>
          <a:rect l="0" t="0" r="0" b="0"/>
          <a:pathLst>
            <a:path>
              <a:moveTo>
                <a:pt x="0" y="7309"/>
              </a:moveTo>
              <a:lnTo>
                <a:pt x="427036" y="730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501499" y="787217"/>
        <a:ext cx="21351" cy="21351"/>
      </dsp:txXfrm>
    </dsp:sp>
    <dsp:sp modelId="{9178374F-49A6-44C2-A5B0-F0CA63CE09DB}">
      <dsp:nvSpPr>
        <dsp:cNvPr id="0" name=""/>
        <dsp:cNvSpPr/>
      </dsp:nvSpPr>
      <dsp:spPr>
        <a:xfrm>
          <a:off x="4231064" y="530994"/>
          <a:ext cx="1067592" cy="533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مفاد اصل علت</a:t>
          </a:r>
          <a:endParaRPr lang="fa-IR" sz="1600" kern="1200" dirty="0">
            <a:cs typeface="B Koodak" pitchFamily="2" charset="-78"/>
          </a:endParaRPr>
        </a:p>
      </dsp:txBody>
      <dsp:txXfrm>
        <a:off x="4231064" y="530994"/>
        <a:ext cx="1067592" cy="533796"/>
      </dsp:txXfrm>
    </dsp:sp>
    <dsp:sp modelId="{45DD9D69-4E74-496A-9C41-86179FEA24AC}">
      <dsp:nvSpPr>
        <dsp:cNvPr id="0" name=""/>
        <dsp:cNvSpPr/>
      </dsp:nvSpPr>
      <dsp:spPr>
        <a:xfrm rot="12942401">
          <a:off x="3754597" y="637116"/>
          <a:ext cx="525897" cy="14619"/>
        </a:xfrm>
        <a:custGeom>
          <a:avLst/>
          <a:gdLst/>
          <a:ahLst/>
          <a:cxnLst/>
          <a:rect l="0" t="0" r="0" b="0"/>
          <a:pathLst>
            <a:path>
              <a:moveTo>
                <a:pt x="0" y="7309"/>
              </a:moveTo>
              <a:lnTo>
                <a:pt x="525897" y="730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942401">
        <a:off x="4004398" y="631279"/>
        <a:ext cx="26294" cy="26294"/>
      </dsp:txXfrm>
    </dsp:sp>
    <dsp:sp modelId="{0CFDCC51-1D92-43A0-AEBB-EE186FB6FE4F}">
      <dsp:nvSpPr>
        <dsp:cNvPr id="0" name=""/>
        <dsp:cNvSpPr/>
      </dsp:nvSpPr>
      <dsp:spPr>
        <a:xfrm>
          <a:off x="533767" y="224062"/>
          <a:ext cx="3270259" cy="533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ضروت وجود علت برای موجود ممکن است</a:t>
          </a:r>
          <a:endParaRPr lang="fa-IR" sz="1600" kern="1200" dirty="0">
            <a:cs typeface="B Koodak" pitchFamily="2" charset="-78"/>
          </a:endParaRPr>
        </a:p>
      </dsp:txBody>
      <dsp:txXfrm>
        <a:off x="533767" y="224062"/>
        <a:ext cx="3270259" cy="533796"/>
      </dsp:txXfrm>
    </dsp:sp>
    <dsp:sp modelId="{F3013971-2D78-4411-B362-2AD79574F217}">
      <dsp:nvSpPr>
        <dsp:cNvPr id="0" name=""/>
        <dsp:cNvSpPr/>
      </dsp:nvSpPr>
      <dsp:spPr>
        <a:xfrm rot="8657599">
          <a:off x="3754597" y="944049"/>
          <a:ext cx="525897" cy="14619"/>
        </a:xfrm>
        <a:custGeom>
          <a:avLst/>
          <a:gdLst/>
          <a:ahLst/>
          <a:cxnLst/>
          <a:rect l="0" t="0" r="0" b="0"/>
          <a:pathLst>
            <a:path>
              <a:moveTo>
                <a:pt x="0" y="7309"/>
              </a:moveTo>
              <a:lnTo>
                <a:pt x="525897" y="730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657599">
        <a:off x="4004398" y="938211"/>
        <a:ext cx="26294" cy="26294"/>
      </dsp:txXfrm>
    </dsp:sp>
    <dsp:sp modelId="{8757260C-ED41-4B6F-91E1-10E0EF165502}">
      <dsp:nvSpPr>
        <dsp:cNvPr id="0" name=""/>
        <dsp:cNvSpPr/>
      </dsp:nvSpPr>
      <dsp:spPr>
        <a:xfrm>
          <a:off x="533767" y="837927"/>
          <a:ext cx="3270259" cy="533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نه ضرورت قابل شناخت علمی بودن آن</a:t>
          </a:r>
          <a:endParaRPr lang="fa-IR" sz="1600" kern="1200" dirty="0">
            <a:cs typeface="B Koodak" pitchFamily="2" charset="-78"/>
          </a:endParaRPr>
        </a:p>
      </dsp:txBody>
      <dsp:txXfrm>
        <a:off x="533767" y="837927"/>
        <a:ext cx="3270259" cy="533796"/>
      </dsp:txXfrm>
    </dsp:sp>
    <dsp:sp modelId="{D705D5ED-64BF-400F-8ED0-D7F0C4A41930}">
      <dsp:nvSpPr>
        <dsp:cNvPr id="0" name=""/>
        <dsp:cNvSpPr/>
      </dsp:nvSpPr>
      <dsp:spPr>
        <a:xfrm rot="7970822">
          <a:off x="5975981" y="1481182"/>
          <a:ext cx="627955" cy="14619"/>
        </a:xfrm>
        <a:custGeom>
          <a:avLst/>
          <a:gdLst/>
          <a:ahLst/>
          <a:cxnLst/>
          <a:rect l="0" t="0" r="0" b="0"/>
          <a:pathLst>
            <a:path>
              <a:moveTo>
                <a:pt x="0" y="7309"/>
              </a:moveTo>
              <a:lnTo>
                <a:pt x="627955" y="730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970822">
        <a:off x="6274260" y="1472792"/>
        <a:ext cx="31397" cy="31397"/>
      </dsp:txXfrm>
    </dsp:sp>
    <dsp:sp modelId="{88350BEE-F3B1-4946-BCFB-68A38C1B69DC}">
      <dsp:nvSpPr>
        <dsp:cNvPr id="0" name=""/>
        <dsp:cNvSpPr/>
      </dsp:nvSpPr>
      <dsp:spPr>
        <a:xfrm>
          <a:off x="5725693" y="1451793"/>
          <a:ext cx="350746" cy="533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ثانیا</a:t>
          </a:r>
          <a:endParaRPr lang="fa-IR" sz="1600" kern="1200" dirty="0">
            <a:cs typeface="B Koodak" pitchFamily="2" charset="-78"/>
          </a:endParaRPr>
        </a:p>
      </dsp:txBody>
      <dsp:txXfrm>
        <a:off x="5725693" y="1451793"/>
        <a:ext cx="350746" cy="533796"/>
      </dsp:txXfrm>
    </dsp:sp>
    <dsp:sp modelId="{D6DCC9E5-B82E-4A5B-8052-4C38BFE4E761}">
      <dsp:nvSpPr>
        <dsp:cNvPr id="0" name=""/>
        <dsp:cNvSpPr/>
      </dsp:nvSpPr>
      <dsp:spPr>
        <a:xfrm rot="10800000">
          <a:off x="5298656" y="1711381"/>
          <a:ext cx="427036" cy="14619"/>
        </a:xfrm>
        <a:custGeom>
          <a:avLst/>
          <a:gdLst/>
          <a:ahLst/>
          <a:cxnLst/>
          <a:rect l="0" t="0" r="0" b="0"/>
          <a:pathLst>
            <a:path>
              <a:moveTo>
                <a:pt x="0" y="7309"/>
              </a:moveTo>
              <a:lnTo>
                <a:pt x="427036" y="730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501499" y="1708015"/>
        <a:ext cx="21351" cy="21351"/>
      </dsp:txXfrm>
    </dsp:sp>
    <dsp:sp modelId="{61FAA75A-E9AE-4DD0-8F77-D0786A338019}">
      <dsp:nvSpPr>
        <dsp:cNvPr id="0" name=""/>
        <dsp:cNvSpPr/>
      </dsp:nvSpPr>
      <dsp:spPr>
        <a:xfrm>
          <a:off x="706792" y="1451793"/>
          <a:ext cx="4591864" cy="533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روشهای علمی و تجربه، قدت شناخت علل ما ورائی را ندارند</a:t>
          </a:r>
          <a:endParaRPr lang="fa-IR" sz="1600" kern="1200" dirty="0">
            <a:cs typeface="B Koodak" pitchFamily="2" charset="-78"/>
          </a:endParaRPr>
        </a:p>
      </dsp:txBody>
      <dsp:txXfrm>
        <a:off x="706792" y="1451793"/>
        <a:ext cx="4591864" cy="533796"/>
      </dsp:txXfrm>
    </dsp:sp>
    <dsp:sp modelId="{EF543E5E-A1E7-4EA1-A83C-FCD881BB28A4}">
      <dsp:nvSpPr>
        <dsp:cNvPr id="0" name=""/>
        <dsp:cNvSpPr/>
      </dsp:nvSpPr>
      <dsp:spPr>
        <a:xfrm rot="6579431">
          <a:off x="7802283" y="3044206"/>
          <a:ext cx="1269464" cy="14619"/>
        </a:xfrm>
        <a:custGeom>
          <a:avLst/>
          <a:gdLst/>
          <a:ahLst/>
          <a:cxnLst/>
          <a:rect l="0" t="0" r="0" b="0"/>
          <a:pathLst>
            <a:path>
              <a:moveTo>
                <a:pt x="0" y="7309"/>
              </a:moveTo>
              <a:lnTo>
                <a:pt x="1269464" y="730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6579431">
        <a:off x="8405278" y="3019779"/>
        <a:ext cx="63473" cy="63473"/>
      </dsp:txXfrm>
    </dsp:sp>
    <dsp:sp modelId="{035169C3-03CB-419A-993B-87297B542535}">
      <dsp:nvSpPr>
        <dsp:cNvPr id="0" name=""/>
        <dsp:cNvSpPr/>
      </dsp:nvSpPr>
      <dsp:spPr>
        <a:xfrm>
          <a:off x="7872750" y="3382359"/>
          <a:ext cx="350746" cy="533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ثانیا</a:t>
          </a:r>
          <a:endParaRPr lang="fa-IR" sz="1600" kern="1200" dirty="0">
            <a:cs typeface="B Koodak" pitchFamily="2" charset="-78"/>
          </a:endParaRPr>
        </a:p>
      </dsp:txBody>
      <dsp:txXfrm>
        <a:off x="7872750" y="3382359"/>
        <a:ext cx="350746" cy="533796"/>
      </dsp:txXfrm>
    </dsp:sp>
    <dsp:sp modelId="{CD786288-AFA0-47FF-B47A-E660EF53D5E9}">
      <dsp:nvSpPr>
        <dsp:cNvPr id="0" name=""/>
        <dsp:cNvSpPr/>
      </dsp:nvSpPr>
      <dsp:spPr>
        <a:xfrm rot="10800000">
          <a:off x="7445713" y="3641947"/>
          <a:ext cx="427036" cy="14619"/>
        </a:xfrm>
        <a:custGeom>
          <a:avLst/>
          <a:gdLst/>
          <a:ahLst/>
          <a:cxnLst/>
          <a:rect l="0" t="0" r="0" b="0"/>
          <a:pathLst>
            <a:path>
              <a:moveTo>
                <a:pt x="0" y="7309"/>
              </a:moveTo>
              <a:lnTo>
                <a:pt x="427036" y="730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648555" y="3638581"/>
        <a:ext cx="21351" cy="21351"/>
      </dsp:txXfrm>
    </dsp:sp>
    <dsp:sp modelId="{0569846C-E3DF-4329-B35C-3720F6CA64DA}">
      <dsp:nvSpPr>
        <dsp:cNvPr id="0" name=""/>
        <dsp:cNvSpPr/>
      </dsp:nvSpPr>
      <dsp:spPr>
        <a:xfrm>
          <a:off x="6589877" y="2622543"/>
          <a:ext cx="855835" cy="20534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معجزه محدود به شناخت علل ناشناخته نیست</a:t>
          </a:r>
          <a:endParaRPr lang="fa-IR" sz="1600" kern="1200" dirty="0">
            <a:cs typeface="B Koodak" pitchFamily="2" charset="-78"/>
          </a:endParaRPr>
        </a:p>
      </dsp:txBody>
      <dsp:txXfrm>
        <a:off x="6589877" y="2622543"/>
        <a:ext cx="855835" cy="2053428"/>
      </dsp:txXfrm>
    </dsp:sp>
    <dsp:sp modelId="{B4D08628-DA0F-43B0-800E-8C90182C3914}">
      <dsp:nvSpPr>
        <dsp:cNvPr id="0" name=""/>
        <dsp:cNvSpPr/>
      </dsp:nvSpPr>
      <dsp:spPr>
        <a:xfrm rot="10800000">
          <a:off x="6162840" y="3641947"/>
          <a:ext cx="427036" cy="14619"/>
        </a:xfrm>
        <a:custGeom>
          <a:avLst/>
          <a:gdLst/>
          <a:ahLst/>
          <a:cxnLst/>
          <a:rect l="0" t="0" r="0" b="0"/>
          <a:pathLst>
            <a:path>
              <a:moveTo>
                <a:pt x="0" y="7309"/>
              </a:moveTo>
              <a:lnTo>
                <a:pt x="427036" y="730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365683" y="3638581"/>
        <a:ext cx="21351" cy="21351"/>
      </dsp:txXfrm>
    </dsp:sp>
    <dsp:sp modelId="{19139554-22DF-460A-BFDA-70293E67308D}">
      <dsp:nvSpPr>
        <dsp:cNvPr id="0" name=""/>
        <dsp:cNvSpPr/>
      </dsp:nvSpPr>
      <dsp:spPr>
        <a:xfrm>
          <a:off x="5492221" y="3382359"/>
          <a:ext cx="670618" cy="533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این شناخت</a:t>
          </a:r>
          <a:endParaRPr lang="fa-IR" sz="1600" kern="1200" dirty="0">
            <a:cs typeface="B Koodak" pitchFamily="2" charset="-78"/>
          </a:endParaRPr>
        </a:p>
      </dsp:txBody>
      <dsp:txXfrm>
        <a:off x="5492221" y="3382359"/>
        <a:ext cx="670618" cy="533796"/>
      </dsp:txXfrm>
    </dsp:sp>
    <dsp:sp modelId="{5AB25CAD-269B-4D42-B4E4-7068710ECC37}">
      <dsp:nvSpPr>
        <dsp:cNvPr id="0" name=""/>
        <dsp:cNvSpPr/>
      </dsp:nvSpPr>
      <dsp:spPr>
        <a:xfrm rot="15121854">
          <a:off x="4586594" y="2983597"/>
          <a:ext cx="1384218" cy="14619"/>
        </a:xfrm>
        <a:custGeom>
          <a:avLst/>
          <a:gdLst/>
          <a:ahLst/>
          <a:cxnLst/>
          <a:rect l="0" t="0" r="0" b="0"/>
          <a:pathLst>
            <a:path>
              <a:moveTo>
                <a:pt x="0" y="7309"/>
              </a:moveTo>
              <a:lnTo>
                <a:pt x="1384218" y="730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5121854">
        <a:off x="5244098" y="2956301"/>
        <a:ext cx="69210" cy="69210"/>
      </dsp:txXfrm>
    </dsp:sp>
    <dsp:sp modelId="{E697E29E-0356-4768-8EB1-AAB2A7D2570E}">
      <dsp:nvSpPr>
        <dsp:cNvPr id="0" name=""/>
        <dsp:cNvSpPr/>
      </dsp:nvSpPr>
      <dsp:spPr>
        <a:xfrm>
          <a:off x="2872147" y="2065658"/>
          <a:ext cx="2193037" cy="533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از طریق عادی حاصل شود</a:t>
          </a:r>
          <a:endParaRPr lang="fa-IR" sz="1600" kern="1200" dirty="0">
            <a:cs typeface="B Koodak" pitchFamily="2" charset="-78"/>
          </a:endParaRPr>
        </a:p>
      </dsp:txBody>
      <dsp:txXfrm>
        <a:off x="2872147" y="2065658"/>
        <a:ext cx="2193037" cy="533796"/>
      </dsp:txXfrm>
    </dsp:sp>
    <dsp:sp modelId="{BE97E1D4-88DC-455A-9194-B4202387614D}">
      <dsp:nvSpPr>
        <dsp:cNvPr id="0" name=""/>
        <dsp:cNvSpPr/>
      </dsp:nvSpPr>
      <dsp:spPr>
        <a:xfrm rot="10800000">
          <a:off x="2445110" y="2325247"/>
          <a:ext cx="427036" cy="14619"/>
        </a:xfrm>
        <a:custGeom>
          <a:avLst/>
          <a:gdLst/>
          <a:ahLst/>
          <a:cxnLst/>
          <a:rect l="0" t="0" r="0" b="0"/>
          <a:pathLst>
            <a:path>
              <a:moveTo>
                <a:pt x="0" y="7309"/>
              </a:moveTo>
              <a:lnTo>
                <a:pt x="427036" y="730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647952" y="2321881"/>
        <a:ext cx="21351" cy="21351"/>
      </dsp:txXfrm>
    </dsp:sp>
    <dsp:sp modelId="{A5CE090C-0198-44CD-AB0F-EE86E51F7B30}">
      <dsp:nvSpPr>
        <dsp:cNvPr id="0" name=""/>
        <dsp:cNvSpPr/>
      </dsp:nvSpPr>
      <dsp:spPr>
        <a:xfrm>
          <a:off x="663138" y="2065658"/>
          <a:ext cx="1781971" cy="533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امتیازی برای انبیا نیست</a:t>
          </a:r>
          <a:endParaRPr lang="fa-IR" sz="1600" kern="1200" dirty="0">
            <a:cs typeface="B Koodak" pitchFamily="2" charset="-78"/>
          </a:endParaRPr>
        </a:p>
      </dsp:txBody>
      <dsp:txXfrm>
        <a:off x="663138" y="2065658"/>
        <a:ext cx="1781971" cy="533796"/>
      </dsp:txXfrm>
    </dsp:sp>
    <dsp:sp modelId="{9AF447C5-4628-4A85-9274-F22AFBEE4B95}">
      <dsp:nvSpPr>
        <dsp:cNvPr id="0" name=""/>
        <dsp:cNvSpPr/>
      </dsp:nvSpPr>
      <dsp:spPr>
        <a:xfrm rot="7461627">
          <a:off x="4900391" y="3954245"/>
          <a:ext cx="756624" cy="14619"/>
        </a:xfrm>
        <a:custGeom>
          <a:avLst/>
          <a:gdLst/>
          <a:ahLst/>
          <a:cxnLst/>
          <a:rect l="0" t="0" r="0" b="0"/>
          <a:pathLst>
            <a:path>
              <a:moveTo>
                <a:pt x="0" y="7309"/>
              </a:moveTo>
              <a:lnTo>
                <a:pt x="756624" y="730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461627">
        <a:off x="5259787" y="3942640"/>
        <a:ext cx="37831" cy="37831"/>
      </dsp:txXfrm>
    </dsp:sp>
    <dsp:sp modelId="{D5AA9D0A-3811-4F45-9FFC-6CBEA73C273C}">
      <dsp:nvSpPr>
        <dsp:cNvPr id="0" name=""/>
        <dsp:cNvSpPr/>
      </dsp:nvSpPr>
      <dsp:spPr>
        <a:xfrm>
          <a:off x="4565861" y="3314851"/>
          <a:ext cx="499323" cy="1918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از طریق غیر عادی حاصل شود</a:t>
          </a:r>
          <a:endParaRPr lang="fa-IR" sz="1600" kern="1200" dirty="0">
            <a:cs typeface="B Koodak" pitchFamily="2" charset="-78"/>
          </a:endParaRPr>
        </a:p>
      </dsp:txBody>
      <dsp:txXfrm>
        <a:off x="4565861" y="3314851"/>
        <a:ext cx="499323" cy="1918004"/>
      </dsp:txXfrm>
    </dsp:sp>
    <dsp:sp modelId="{5ADACCA1-3EF8-4EBF-8F14-3BE57C06CCD5}">
      <dsp:nvSpPr>
        <dsp:cNvPr id="0" name=""/>
        <dsp:cNvSpPr/>
      </dsp:nvSpPr>
      <dsp:spPr>
        <a:xfrm rot="14730196">
          <a:off x="3837395" y="3797949"/>
          <a:ext cx="1029894" cy="14619"/>
        </a:xfrm>
        <a:custGeom>
          <a:avLst/>
          <a:gdLst/>
          <a:ahLst/>
          <a:cxnLst/>
          <a:rect l="0" t="0" r="0" b="0"/>
          <a:pathLst>
            <a:path>
              <a:moveTo>
                <a:pt x="0" y="7309"/>
              </a:moveTo>
              <a:lnTo>
                <a:pt x="1029894" y="730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730196">
        <a:off x="4326595" y="3779512"/>
        <a:ext cx="51494" cy="51494"/>
      </dsp:txXfrm>
    </dsp:sp>
    <dsp:sp modelId="{3B1DB918-3B6B-4205-B90C-073F1924D643}">
      <dsp:nvSpPr>
        <dsp:cNvPr id="0" name=""/>
        <dsp:cNvSpPr/>
      </dsp:nvSpPr>
      <dsp:spPr>
        <a:xfrm>
          <a:off x="3788077" y="3069767"/>
          <a:ext cx="350746" cy="533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اولا </a:t>
          </a:r>
          <a:endParaRPr lang="fa-IR" sz="1600" kern="1200" dirty="0">
            <a:cs typeface="B Koodak" pitchFamily="2" charset="-78"/>
          </a:endParaRPr>
        </a:p>
      </dsp:txBody>
      <dsp:txXfrm>
        <a:off x="3788077" y="3069767"/>
        <a:ext cx="350746" cy="533796"/>
      </dsp:txXfrm>
    </dsp:sp>
    <dsp:sp modelId="{F5917DEA-F37C-483D-A5A4-9ECB2BEADDB0}">
      <dsp:nvSpPr>
        <dsp:cNvPr id="0" name=""/>
        <dsp:cNvSpPr/>
      </dsp:nvSpPr>
      <dsp:spPr>
        <a:xfrm rot="10800000">
          <a:off x="3361040" y="3329355"/>
          <a:ext cx="427036" cy="14619"/>
        </a:xfrm>
        <a:custGeom>
          <a:avLst/>
          <a:gdLst/>
          <a:ahLst/>
          <a:cxnLst/>
          <a:rect l="0" t="0" r="0" b="0"/>
          <a:pathLst>
            <a:path>
              <a:moveTo>
                <a:pt x="0" y="7309"/>
              </a:moveTo>
              <a:lnTo>
                <a:pt x="427036" y="730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563883" y="3325989"/>
        <a:ext cx="21351" cy="21351"/>
      </dsp:txXfrm>
    </dsp:sp>
    <dsp:sp modelId="{08406188-5EB2-4ACB-ADE6-58E2D7BAED44}">
      <dsp:nvSpPr>
        <dsp:cNvPr id="0" name=""/>
        <dsp:cNvSpPr/>
      </dsp:nvSpPr>
      <dsp:spPr>
        <a:xfrm>
          <a:off x="2072990" y="2708568"/>
          <a:ext cx="1288050" cy="12561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cs typeface="B Koodak" pitchFamily="2" charset="-78"/>
            </a:rPr>
            <a:t>یکی از اقسام معجزه خواهد بود مانند علم حضرت عیسی و ...</a:t>
          </a:r>
          <a:endParaRPr lang="fa-IR" sz="1600" kern="1200" dirty="0">
            <a:cs typeface="B Koodak" pitchFamily="2" charset="-78"/>
          </a:endParaRPr>
        </a:p>
      </dsp:txBody>
      <dsp:txXfrm>
        <a:off x="2072990" y="2708568"/>
        <a:ext cx="1288050" cy="1256193"/>
      </dsp:txXfrm>
    </dsp:sp>
    <dsp:sp modelId="{8ADC027B-695A-42FD-BED3-21C0971A83B2}">
      <dsp:nvSpPr>
        <dsp:cNvPr id="0" name=""/>
        <dsp:cNvSpPr/>
      </dsp:nvSpPr>
      <dsp:spPr>
        <a:xfrm rot="10800000">
          <a:off x="1645953" y="3329355"/>
          <a:ext cx="427036" cy="14619"/>
        </a:xfrm>
        <a:custGeom>
          <a:avLst/>
          <a:gdLst/>
          <a:ahLst/>
          <a:cxnLst/>
          <a:rect l="0" t="0" r="0" b="0"/>
          <a:pathLst>
            <a:path>
              <a:moveTo>
                <a:pt x="0" y="7309"/>
              </a:moveTo>
              <a:lnTo>
                <a:pt x="427036" y="730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848795" y="3325989"/>
        <a:ext cx="21351" cy="21351"/>
      </dsp:txXfrm>
    </dsp:sp>
    <dsp:sp modelId="{504AAA3D-D600-45D2-B2F8-87DC1222624F}">
      <dsp:nvSpPr>
        <dsp:cNvPr id="0" name=""/>
        <dsp:cNvSpPr/>
      </dsp:nvSpPr>
      <dsp:spPr>
        <a:xfrm>
          <a:off x="578360" y="2679524"/>
          <a:ext cx="1067592" cy="13142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لکن دلیلی بر انحصار معجزه در این قسم وجود ندارد</a:t>
          </a:r>
          <a:endParaRPr lang="fa-IR" sz="1600" kern="1200" dirty="0">
            <a:cs typeface="B Koodak" pitchFamily="2" charset="-78"/>
          </a:endParaRPr>
        </a:p>
      </dsp:txBody>
      <dsp:txXfrm>
        <a:off x="578360" y="2679524"/>
        <a:ext cx="1067592" cy="1314281"/>
      </dsp:txXfrm>
    </dsp:sp>
    <dsp:sp modelId="{24E7051C-1869-4641-9293-04B322F7B870}">
      <dsp:nvSpPr>
        <dsp:cNvPr id="0" name=""/>
        <dsp:cNvSpPr/>
      </dsp:nvSpPr>
      <dsp:spPr>
        <a:xfrm rot="6869804">
          <a:off x="3837395" y="4735138"/>
          <a:ext cx="1029894" cy="14619"/>
        </a:xfrm>
        <a:custGeom>
          <a:avLst/>
          <a:gdLst/>
          <a:ahLst/>
          <a:cxnLst/>
          <a:rect l="0" t="0" r="0" b="0"/>
          <a:pathLst>
            <a:path>
              <a:moveTo>
                <a:pt x="0" y="7309"/>
              </a:moveTo>
              <a:lnTo>
                <a:pt x="1029894" y="730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6869804">
        <a:off x="4326595" y="4716700"/>
        <a:ext cx="51494" cy="51494"/>
      </dsp:txXfrm>
    </dsp:sp>
    <dsp:sp modelId="{CE8CE287-88A2-4D5B-89C7-173021BB7524}">
      <dsp:nvSpPr>
        <dsp:cNvPr id="0" name=""/>
        <dsp:cNvSpPr/>
      </dsp:nvSpPr>
      <dsp:spPr>
        <a:xfrm>
          <a:off x="3788077" y="4944144"/>
          <a:ext cx="350746" cy="5337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ثانیا  </a:t>
          </a:r>
          <a:endParaRPr lang="fa-IR" sz="1600" kern="1200" dirty="0">
            <a:cs typeface="B Koodak" pitchFamily="2" charset="-78"/>
          </a:endParaRPr>
        </a:p>
      </dsp:txBody>
      <dsp:txXfrm>
        <a:off x="3788077" y="4944144"/>
        <a:ext cx="350746" cy="533796"/>
      </dsp:txXfrm>
    </dsp:sp>
    <dsp:sp modelId="{C794C50A-6E04-45B5-9CF2-6E97FA5012CE}">
      <dsp:nvSpPr>
        <dsp:cNvPr id="0" name=""/>
        <dsp:cNvSpPr/>
      </dsp:nvSpPr>
      <dsp:spPr>
        <a:xfrm rot="10800000">
          <a:off x="3361040" y="5203732"/>
          <a:ext cx="427036" cy="14619"/>
        </a:xfrm>
        <a:custGeom>
          <a:avLst/>
          <a:gdLst/>
          <a:ahLst/>
          <a:cxnLst/>
          <a:rect l="0" t="0" r="0" b="0"/>
          <a:pathLst>
            <a:path>
              <a:moveTo>
                <a:pt x="0" y="7309"/>
              </a:moveTo>
              <a:lnTo>
                <a:pt x="427036" y="730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563883" y="5200366"/>
        <a:ext cx="21351" cy="21351"/>
      </dsp:txXfrm>
    </dsp:sp>
    <dsp:sp modelId="{E9F4649B-A9F3-432F-A470-2013612FB744}">
      <dsp:nvSpPr>
        <dsp:cNvPr id="0" name=""/>
        <dsp:cNvSpPr/>
      </dsp:nvSpPr>
      <dsp:spPr>
        <a:xfrm>
          <a:off x="1504134" y="4166389"/>
          <a:ext cx="1856906" cy="20893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cs typeface="B Koodak" pitchFamily="2" charset="-78"/>
            </a:rPr>
            <a:t>اگر اصل علیت در این امر خارق العاده (معجزه علمی) پذیرفته شود دلیلی بر انکار اصل در صورت های دیگر (معجزات غیر علمی) وجود ندارد </a:t>
          </a:r>
          <a:endParaRPr lang="fa-IR" sz="1600" kern="1200" dirty="0">
            <a:cs typeface="B Koodak" pitchFamily="2" charset="-78"/>
          </a:endParaRPr>
        </a:p>
      </dsp:txBody>
      <dsp:txXfrm>
        <a:off x="1504134" y="4166389"/>
        <a:ext cx="1856906" cy="2089305"/>
      </dsp:txXfrm>
    </dsp:sp>
    <dsp:sp modelId="{CCF59A14-AF5A-4688-9803-8BC038519297}">
      <dsp:nvSpPr>
        <dsp:cNvPr id="0" name=""/>
        <dsp:cNvSpPr/>
      </dsp:nvSpPr>
      <dsp:spPr>
        <a:xfrm rot="10800000">
          <a:off x="1077097" y="5203732"/>
          <a:ext cx="427036" cy="14619"/>
        </a:xfrm>
        <a:custGeom>
          <a:avLst/>
          <a:gdLst/>
          <a:ahLst/>
          <a:cxnLst/>
          <a:rect l="0" t="0" r="0" b="0"/>
          <a:pathLst>
            <a:path>
              <a:moveTo>
                <a:pt x="0" y="7309"/>
              </a:moveTo>
              <a:lnTo>
                <a:pt x="427036" y="730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279939" y="5200366"/>
        <a:ext cx="21351" cy="21351"/>
      </dsp:txXfrm>
    </dsp:sp>
    <dsp:sp modelId="{38194FFE-701F-4672-A3B5-4AFAF3B2BA33}">
      <dsp:nvSpPr>
        <dsp:cNvPr id="0" name=""/>
        <dsp:cNvSpPr/>
      </dsp:nvSpPr>
      <dsp:spPr>
        <a:xfrm>
          <a:off x="9504" y="4073875"/>
          <a:ext cx="1067592" cy="22743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تفاوتی بین معجزه علمی و غیر علمی وجود ندارد و هر دو خارق العاده هستند</a:t>
          </a:r>
          <a:endParaRPr lang="fa-IR" sz="1600" kern="1200" dirty="0">
            <a:cs typeface="B Koodak" pitchFamily="2" charset="-78"/>
          </a:endParaRPr>
        </a:p>
      </dsp:txBody>
      <dsp:txXfrm>
        <a:off x="9504" y="4073875"/>
        <a:ext cx="1067592" cy="22743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26D969-93B7-4F5B-802A-61FAA178E47F}">
      <dsp:nvSpPr>
        <dsp:cNvPr id="0" name=""/>
        <dsp:cNvSpPr/>
      </dsp:nvSpPr>
      <dsp:spPr>
        <a:xfrm>
          <a:off x="7582039" y="1889976"/>
          <a:ext cx="643062" cy="6091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اشکال دوم</a:t>
          </a:r>
          <a:endParaRPr lang="fa-IR" sz="1600" kern="1200" dirty="0">
            <a:cs typeface="B Koodak" pitchFamily="2" charset="-78"/>
          </a:endParaRPr>
        </a:p>
      </dsp:txBody>
      <dsp:txXfrm>
        <a:off x="7582039" y="1889976"/>
        <a:ext cx="643062" cy="609166"/>
      </dsp:txXfrm>
    </dsp:sp>
    <dsp:sp modelId="{A05832E0-BC79-47FB-84CC-B00BA282EE7E}">
      <dsp:nvSpPr>
        <dsp:cNvPr id="0" name=""/>
        <dsp:cNvSpPr/>
      </dsp:nvSpPr>
      <dsp:spPr>
        <a:xfrm rot="13509300">
          <a:off x="6273259" y="1608771"/>
          <a:ext cx="1535052" cy="83198"/>
        </a:xfrm>
        <a:custGeom>
          <a:avLst/>
          <a:gdLst/>
          <a:ahLst/>
          <a:cxnLst/>
          <a:rect l="0" t="0" r="0" b="0"/>
          <a:pathLst>
            <a:path>
              <a:moveTo>
                <a:pt x="0" y="41599"/>
              </a:moveTo>
              <a:lnTo>
                <a:pt x="1535052" y="4159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3509300">
        <a:off x="7002409" y="1624774"/>
        <a:ext cx="76752" cy="51193"/>
      </dsp:txXfrm>
    </dsp:sp>
    <dsp:sp modelId="{1CFC4180-B131-4E57-8C53-7E8D22265EC7}">
      <dsp:nvSpPr>
        <dsp:cNvPr id="0" name=""/>
        <dsp:cNvSpPr/>
      </dsp:nvSpPr>
      <dsp:spPr>
        <a:xfrm>
          <a:off x="3793268" y="663477"/>
          <a:ext cx="2706264" cy="8854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خرق عادت و معجزه تغییر و تبدیل در سنت الهی است</a:t>
          </a:r>
          <a:endParaRPr lang="fa-IR" sz="1600" kern="1200" dirty="0">
            <a:cs typeface="B Koodak" pitchFamily="2" charset="-78"/>
          </a:endParaRPr>
        </a:p>
      </dsp:txBody>
      <dsp:txXfrm>
        <a:off x="3793268" y="663477"/>
        <a:ext cx="2706264" cy="885408"/>
      </dsp:txXfrm>
    </dsp:sp>
    <dsp:sp modelId="{FD5EAEBC-B544-43E7-8983-21AB55C0AEAB}">
      <dsp:nvSpPr>
        <dsp:cNvPr id="0" name=""/>
        <dsp:cNvSpPr/>
      </dsp:nvSpPr>
      <dsp:spPr>
        <a:xfrm rot="10800000">
          <a:off x="2710762" y="1064582"/>
          <a:ext cx="1082505" cy="83198"/>
        </a:xfrm>
        <a:custGeom>
          <a:avLst/>
          <a:gdLst/>
          <a:ahLst/>
          <a:cxnLst/>
          <a:rect l="0" t="0" r="0" b="0"/>
          <a:pathLst>
            <a:path>
              <a:moveTo>
                <a:pt x="0" y="41599"/>
              </a:moveTo>
              <a:lnTo>
                <a:pt x="1082505" y="41599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224953" y="1088131"/>
        <a:ext cx="54125" cy="36101"/>
      </dsp:txXfrm>
    </dsp:sp>
    <dsp:sp modelId="{08CCC110-7742-4867-8CE9-942B8E3C04BA}">
      <dsp:nvSpPr>
        <dsp:cNvPr id="0" name=""/>
        <dsp:cNvSpPr/>
      </dsp:nvSpPr>
      <dsp:spPr>
        <a:xfrm>
          <a:off x="4498" y="663477"/>
          <a:ext cx="2706264" cy="8854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در سنت الهی هر پدیده ای علتی خاص و عادی دارد</a:t>
          </a:r>
          <a:endParaRPr lang="fa-IR" sz="1600" kern="1200" dirty="0">
            <a:cs typeface="B Koodak" pitchFamily="2" charset="-78"/>
          </a:endParaRPr>
        </a:p>
      </dsp:txBody>
      <dsp:txXfrm>
        <a:off x="4498" y="663477"/>
        <a:ext cx="2706264" cy="885408"/>
      </dsp:txXfrm>
    </dsp:sp>
    <dsp:sp modelId="{8E933BFB-0ED5-4284-A1EF-9002D275A8A3}">
      <dsp:nvSpPr>
        <dsp:cNvPr id="0" name=""/>
        <dsp:cNvSpPr/>
      </dsp:nvSpPr>
      <dsp:spPr>
        <a:xfrm rot="10800000">
          <a:off x="6499533" y="2152960"/>
          <a:ext cx="1082505" cy="83198"/>
        </a:xfrm>
        <a:custGeom>
          <a:avLst/>
          <a:gdLst/>
          <a:ahLst/>
          <a:cxnLst/>
          <a:rect l="0" t="0" r="0" b="0"/>
          <a:pathLst>
            <a:path>
              <a:moveTo>
                <a:pt x="0" y="41599"/>
              </a:moveTo>
              <a:lnTo>
                <a:pt x="1082505" y="4159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013723" y="2176509"/>
        <a:ext cx="54125" cy="36101"/>
      </dsp:txXfrm>
    </dsp:sp>
    <dsp:sp modelId="{5762E26D-B60C-4E4F-B8BF-E10E1D433052}">
      <dsp:nvSpPr>
        <dsp:cNvPr id="0" name=""/>
        <dsp:cNvSpPr/>
      </dsp:nvSpPr>
      <dsp:spPr>
        <a:xfrm>
          <a:off x="3793268" y="1751855"/>
          <a:ext cx="2706264" cy="8854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تغییر سنت الهی ممکن نیست</a:t>
          </a:r>
          <a:endParaRPr lang="fa-IR" sz="1600" kern="1200" dirty="0">
            <a:cs typeface="B Koodak" pitchFamily="2" charset="-78"/>
          </a:endParaRPr>
        </a:p>
      </dsp:txBody>
      <dsp:txXfrm>
        <a:off x="3793268" y="1751855"/>
        <a:ext cx="2706264" cy="885408"/>
      </dsp:txXfrm>
    </dsp:sp>
    <dsp:sp modelId="{8DCF9B5D-0C01-497E-95D7-00550D1E924C}">
      <dsp:nvSpPr>
        <dsp:cNvPr id="0" name=""/>
        <dsp:cNvSpPr/>
      </dsp:nvSpPr>
      <dsp:spPr>
        <a:xfrm rot="10800000">
          <a:off x="2710762" y="2152960"/>
          <a:ext cx="1082505" cy="83198"/>
        </a:xfrm>
        <a:custGeom>
          <a:avLst/>
          <a:gdLst/>
          <a:ahLst/>
          <a:cxnLst/>
          <a:rect l="0" t="0" r="0" b="0"/>
          <a:pathLst>
            <a:path>
              <a:moveTo>
                <a:pt x="0" y="41599"/>
              </a:moveTo>
              <a:lnTo>
                <a:pt x="1082505" y="41599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224953" y="2176509"/>
        <a:ext cx="54125" cy="36101"/>
      </dsp:txXfrm>
    </dsp:sp>
    <dsp:sp modelId="{C231954F-2A9F-446C-A14C-C9EC6CF02770}">
      <dsp:nvSpPr>
        <dsp:cNvPr id="0" name=""/>
        <dsp:cNvSpPr/>
      </dsp:nvSpPr>
      <dsp:spPr>
        <a:xfrm>
          <a:off x="4498" y="1751855"/>
          <a:ext cx="2706264" cy="8854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لن تجد لسنه الله تبدیلا</a:t>
          </a:r>
          <a:endParaRPr lang="fa-IR" sz="1600" kern="1200" dirty="0">
            <a:cs typeface="B Koodak" pitchFamily="2" charset="-78"/>
          </a:endParaRPr>
        </a:p>
      </dsp:txBody>
      <dsp:txXfrm>
        <a:off x="4498" y="1751855"/>
        <a:ext cx="2706264" cy="885408"/>
      </dsp:txXfrm>
    </dsp:sp>
    <dsp:sp modelId="{8F17A7AF-A746-4345-8014-13F9DE0EB13A}">
      <dsp:nvSpPr>
        <dsp:cNvPr id="0" name=""/>
        <dsp:cNvSpPr/>
      </dsp:nvSpPr>
      <dsp:spPr>
        <a:xfrm rot="8090700">
          <a:off x="6273259" y="2697149"/>
          <a:ext cx="1535052" cy="83198"/>
        </a:xfrm>
        <a:custGeom>
          <a:avLst/>
          <a:gdLst/>
          <a:ahLst/>
          <a:cxnLst/>
          <a:rect l="0" t="0" r="0" b="0"/>
          <a:pathLst>
            <a:path>
              <a:moveTo>
                <a:pt x="0" y="41599"/>
              </a:moveTo>
              <a:lnTo>
                <a:pt x="1535052" y="4159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090700">
        <a:off x="7002409" y="2713152"/>
        <a:ext cx="76752" cy="51193"/>
      </dsp:txXfrm>
    </dsp:sp>
    <dsp:sp modelId="{738C0114-313C-4BB5-834F-B18BEF2B39AE}">
      <dsp:nvSpPr>
        <dsp:cNvPr id="0" name=""/>
        <dsp:cNvSpPr/>
      </dsp:nvSpPr>
      <dsp:spPr>
        <a:xfrm>
          <a:off x="3793268" y="2840234"/>
          <a:ext cx="2706264" cy="8854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خرق عادت ممکن نیست</a:t>
          </a:r>
          <a:endParaRPr lang="fa-IR" sz="1600" kern="1200" dirty="0">
            <a:cs typeface="B Koodak" pitchFamily="2" charset="-78"/>
          </a:endParaRPr>
        </a:p>
      </dsp:txBody>
      <dsp:txXfrm>
        <a:off x="3793268" y="2840234"/>
        <a:ext cx="2706264" cy="88540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683C58-9A7D-4397-AE6E-83CDF7290388}">
      <dsp:nvSpPr>
        <dsp:cNvPr id="0" name=""/>
        <dsp:cNvSpPr/>
      </dsp:nvSpPr>
      <dsp:spPr>
        <a:xfrm>
          <a:off x="8464693" y="2171859"/>
          <a:ext cx="673168" cy="7388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پاسخ</a:t>
          </a:r>
          <a:endParaRPr lang="fa-IR" sz="1600" kern="1200" dirty="0">
            <a:cs typeface="B Koodak" pitchFamily="2" charset="-78"/>
          </a:endParaRPr>
        </a:p>
      </dsp:txBody>
      <dsp:txXfrm>
        <a:off x="8464693" y="2171859"/>
        <a:ext cx="673168" cy="738804"/>
      </dsp:txXfrm>
    </dsp:sp>
    <dsp:sp modelId="{FB106719-CA6D-4F4B-B205-83AE707A1868}">
      <dsp:nvSpPr>
        <dsp:cNvPr id="0" name=""/>
        <dsp:cNvSpPr/>
      </dsp:nvSpPr>
      <dsp:spPr>
        <a:xfrm rot="14407779">
          <a:off x="7575800" y="2014139"/>
          <a:ext cx="1186740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1186740" y="12578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407779">
        <a:off x="8139502" y="1997048"/>
        <a:ext cx="59337" cy="59337"/>
      </dsp:txXfrm>
    </dsp:sp>
    <dsp:sp modelId="{7FCB2E58-672E-4DE5-82C0-5BD6D2AF325E}">
      <dsp:nvSpPr>
        <dsp:cNvPr id="0" name=""/>
        <dsp:cNvSpPr/>
      </dsp:nvSpPr>
      <dsp:spPr>
        <a:xfrm>
          <a:off x="6857084" y="1142771"/>
          <a:ext cx="1016565" cy="7388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صغری مخدوش است</a:t>
          </a:r>
          <a:endParaRPr lang="fa-IR" sz="1600" kern="1200" dirty="0">
            <a:cs typeface="B Koodak" pitchFamily="2" charset="-78"/>
          </a:endParaRPr>
        </a:p>
      </dsp:txBody>
      <dsp:txXfrm>
        <a:off x="6857084" y="1142771"/>
        <a:ext cx="1016565" cy="738804"/>
      </dsp:txXfrm>
    </dsp:sp>
    <dsp:sp modelId="{951FD416-1AAB-4EE9-828C-BEEF7239FE3E}">
      <dsp:nvSpPr>
        <dsp:cNvPr id="0" name=""/>
        <dsp:cNvSpPr/>
      </dsp:nvSpPr>
      <dsp:spPr>
        <a:xfrm rot="10800000">
          <a:off x="6266041" y="1499595"/>
          <a:ext cx="591043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591043" y="1257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546786" y="1497397"/>
        <a:ext cx="29552" cy="29552"/>
      </dsp:txXfrm>
    </dsp:sp>
    <dsp:sp modelId="{63500665-E275-4F25-A059-8EF1214509F3}">
      <dsp:nvSpPr>
        <dsp:cNvPr id="0" name=""/>
        <dsp:cNvSpPr/>
      </dsp:nvSpPr>
      <dsp:spPr>
        <a:xfrm>
          <a:off x="5892457" y="1142771"/>
          <a:ext cx="373583" cy="7388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</a:t>
          </a:r>
          <a:endParaRPr lang="fa-IR" sz="1600" kern="1200" dirty="0">
            <a:cs typeface="B Koodak" pitchFamily="2" charset="-78"/>
          </a:endParaRPr>
        </a:p>
      </dsp:txBody>
      <dsp:txXfrm>
        <a:off x="5892457" y="1142771"/>
        <a:ext cx="373583" cy="738804"/>
      </dsp:txXfrm>
    </dsp:sp>
    <dsp:sp modelId="{DA89105A-E016-4DD1-B1E8-7B2109D80F96}">
      <dsp:nvSpPr>
        <dsp:cNvPr id="0" name=""/>
        <dsp:cNvSpPr/>
      </dsp:nvSpPr>
      <dsp:spPr>
        <a:xfrm rot="13325609">
          <a:off x="5198686" y="1232632"/>
          <a:ext cx="796498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796498" y="1257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3325609">
        <a:off x="5577023" y="1225297"/>
        <a:ext cx="39824" cy="39824"/>
      </dsp:txXfrm>
    </dsp:sp>
    <dsp:sp modelId="{87C3B94E-A5E5-42B1-8D86-41768A3A4389}">
      <dsp:nvSpPr>
        <dsp:cNvPr id="0" name=""/>
        <dsp:cNvSpPr/>
      </dsp:nvSpPr>
      <dsp:spPr>
        <a:xfrm>
          <a:off x="4927830" y="608844"/>
          <a:ext cx="373583" cy="7388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اولا</a:t>
          </a:r>
          <a:endParaRPr lang="fa-IR" sz="1600" kern="1200" dirty="0">
            <a:cs typeface="B Koodak" pitchFamily="2" charset="-78"/>
          </a:endParaRPr>
        </a:p>
      </dsp:txBody>
      <dsp:txXfrm>
        <a:off x="4927830" y="608844"/>
        <a:ext cx="373583" cy="738804"/>
      </dsp:txXfrm>
    </dsp:sp>
    <dsp:sp modelId="{9C6478AB-869B-4F9F-AFD3-6CD1A73374D0}">
      <dsp:nvSpPr>
        <dsp:cNvPr id="0" name=""/>
        <dsp:cNvSpPr/>
      </dsp:nvSpPr>
      <dsp:spPr>
        <a:xfrm rot="10800000">
          <a:off x="4336786" y="965668"/>
          <a:ext cx="591043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591043" y="1257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617532" y="963470"/>
        <a:ext cx="29552" cy="29552"/>
      </dsp:txXfrm>
    </dsp:sp>
    <dsp:sp modelId="{C9A60976-A251-435B-8750-57D93DDD6A4D}">
      <dsp:nvSpPr>
        <dsp:cNvPr id="0" name=""/>
        <dsp:cNvSpPr/>
      </dsp:nvSpPr>
      <dsp:spPr>
        <a:xfrm>
          <a:off x="2578802" y="502516"/>
          <a:ext cx="1757984" cy="9514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سنت الهی بر این تعلق گرفته که علل غیر عادی جانشین علل عادی شوند</a:t>
          </a:r>
          <a:endParaRPr lang="fa-IR" sz="1600" kern="1200" dirty="0">
            <a:cs typeface="B Koodak" pitchFamily="2" charset="-78"/>
          </a:endParaRPr>
        </a:p>
      </dsp:txBody>
      <dsp:txXfrm>
        <a:off x="2578802" y="502516"/>
        <a:ext cx="1757984" cy="951461"/>
      </dsp:txXfrm>
    </dsp:sp>
    <dsp:sp modelId="{44AC2132-D93D-4D77-B8CB-5BFFCBD9563E}">
      <dsp:nvSpPr>
        <dsp:cNvPr id="0" name=""/>
        <dsp:cNvSpPr/>
      </dsp:nvSpPr>
      <dsp:spPr>
        <a:xfrm rot="10800000">
          <a:off x="1987758" y="965668"/>
          <a:ext cx="591043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591043" y="1257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268504" y="963470"/>
        <a:ext cx="29552" cy="29552"/>
      </dsp:txXfrm>
    </dsp:sp>
    <dsp:sp modelId="{5FBC3E80-0357-4A2A-96DA-1AEF37EDD630}">
      <dsp:nvSpPr>
        <dsp:cNvPr id="0" name=""/>
        <dsp:cNvSpPr/>
      </dsp:nvSpPr>
      <dsp:spPr>
        <a:xfrm>
          <a:off x="6138" y="499730"/>
          <a:ext cx="1981620" cy="957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چنانچه آیاتی صریحی از قرآن کریم بر وقوع معجزات انبیا وارد شده است</a:t>
          </a:r>
          <a:endParaRPr lang="fa-IR" sz="1600" kern="1200" dirty="0">
            <a:cs typeface="B Koodak" pitchFamily="2" charset="-78"/>
          </a:endParaRPr>
        </a:p>
      </dsp:txBody>
      <dsp:txXfrm>
        <a:off x="6138" y="499730"/>
        <a:ext cx="1981620" cy="957032"/>
      </dsp:txXfrm>
    </dsp:sp>
    <dsp:sp modelId="{88972A25-4B9A-45C3-A3ED-5716A830104C}">
      <dsp:nvSpPr>
        <dsp:cNvPr id="0" name=""/>
        <dsp:cNvSpPr/>
      </dsp:nvSpPr>
      <dsp:spPr>
        <a:xfrm rot="8274391">
          <a:off x="5198686" y="1766558"/>
          <a:ext cx="796498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796498" y="1257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274391">
        <a:off x="5577023" y="1759224"/>
        <a:ext cx="39824" cy="39824"/>
      </dsp:txXfrm>
    </dsp:sp>
    <dsp:sp modelId="{26090D71-E1B4-4E18-857D-74D3182F5784}">
      <dsp:nvSpPr>
        <dsp:cNvPr id="0" name=""/>
        <dsp:cNvSpPr/>
      </dsp:nvSpPr>
      <dsp:spPr>
        <a:xfrm>
          <a:off x="4927830" y="1676697"/>
          <a:ext cx="373583" cy="7388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ثانیا </a:t>
          </a:r>
          <a:endParaRPr lang="fa-IR" sz="1600" kern="1200" dirty="0">
            <a:cs typeface="B Koodak" pitchFamily="2" charset="-78"/>
          </a:endParaRPr>
        </a:p>
      </dsp:txBody>
      <dsp:txXfrm>
        <a:off x="4927830" y="1676697"/>
        <a:ext cx="373583" cy="738804"/>
      </dsp:txXfrm>
    </dsp:sp>
    <dsp:sp modelId="{7BD86825-2F25-4AED-B098-71D17D248A67}">
      <dsp:nvSpPr>
        <dsp:cNvPr id="0" name=""/>
        <dsp:cNvSpPr/>
      </dsp:nvSpPr>
      <dsp:spPr>
        <a:xfrm rot="10800000">
          <a:off x="4336786" y="2033521"/>
          <a:ext cx="591043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591043" y="1257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617532" y="2031323"/>
        <a:ext cx="29552" cy="29552"/>
      </dsp:txXfrm>
    </dsp:sp>
    <dsp:sp modelId="{7E21484A-1D5E-4520-BE83-D99361FEC734}">
      <dsp:nvSpPr>
        <dsp:cNvPr id="0" name=""/>
        <dsp:cNvSpPr/>
      </dsp:nvSpPr>
      <dsp:spPr>
        <a:xfrm>
          <a:off x="2578802" y="1570368"/>
          <a:ext cx="1757984" cy="9514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انحصار علل در علل خاص مخالف سنت الهی است</a:t>
          </a:r>
          <a:endParaRPr lang="fa-IR" sz="1600" kern="1200" dirty="0">
            <a:cs typeface="B Koodak" pitchFamily="2" charset="-78"/>
          </a:endParaRPr>
        </a:p>
      </dsp:txBody>
      <dsp:txXfrm>
        <a:off x="2578802" y="1570368"/>
        <a:ext cx="1757984" cy="951461"/>
      </dsp:txXfrm>
    </dsp:sp>
    <dsp:sp modelId="{77B5A1AE-5604-4724-86DB-58077DCED5C1}">
      <dsp:nvSpPr>
        <dsp:cNvPr id="0" name=""/>
        <dsp:cNvSpPr/>
      </dsp:nvSpPr>
      <dsp:spPr>
        <a:xfrm rot="10800000">
          <a:off x="1987758" y="2033521"/>
          <a:ext cx="591043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591043" y="1257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268504" y="2031323"/>
        <a:ext cx="29552" cy="29552"/>
      </dsp:txXfrm>
    </dsp:sp>
    <dsp:sp modelId="{BDB56C96-36D7-427D-AB00-7EC1B6E64BFB}">
      <dsp:nvSpPr>
        <dsp:cNvPr id="0" name=""/>
        <dsp:cNvSpPr/>
      </dsp:nvSpPr>
      <dsp:spPr>
        <a:xfrm>
          <a:off x="6138" y="1567583"/>
          <a:ext cx="1981620" cy="957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مثل اینکه بیاندیشیم حرارات فقط از آتش ایجاد می شود و لا غیر</a:t>
          </a:r>
          <a:endParaRPr lang="fa-IR" sz="1600" kern="1200" dirty="0">
            <a:cs typeface="B Koodak" pitchFamily="2" charset="-78"/>
          </a:endParaRPr>
        </a:p>
      </dsp:txBody>
      <dsp:txXfrm>
        <a:off x="6138" y="1567583"/>
        <a:ext cx="1981620" cy="957032"/>
      </dsp:txXfrm>
    </dsp:sp>
    <dsp:sp modelId="{EABE6C42-FAF6-45E7-A685-853CFE295263}">
      <dsp:nvSpPr>
        <dsp:cNvPr id="0" name=""/>
        <dsp:cNvSpPr/>
      </dsp:nvSpPr>
      <dsp:spPr>
        <a:xfrm rot="7192221">
          <a:off x="7575800" y="3043227"/>
          <a:ext cx="1186740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1186740" y="12578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192221">
        <a:off x="8139502" y="3026136"/>
        <a:ext cx="59337" cy="59337"/>
      </dsp:txXfrm>
    </dsp:sp>
    <dsp:sp modelId="{301773FC-647D-4148-B641-012885011843}">
      <dsp:nvSpPr>
        <dsp:cNvPr id="0" name=""/>
        <dsp:cNvSpPr/>
      </dsp:nvSpPr>
      <dsp:spPr>
        <a:xfrm>
          <a:off x="6538925" y="3200946"/>
          <a:ext cx="1334723" cy="7388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کبری فی حد نفسه صحیح است لکن</a:t>
          </a:r>
          <a:endParaRPr lang="fa-IR" sz="1600" kern="1200" dirty="0">
            <a:cs typeface="B Koodak" pitchFamily="2" charset="-78"/>
          </a:endParaRPr>
        </a:p>
      </dsp:txBody>
      <dsp:txXfrm>
        <a:off x="6538925" y="3200946"/>
        <a:ext cx="1334723" cy="738804"/>
      </dsp:txXfrm>
    </dsp:sp>
    <dsp:sp modelId="{721C0CC0-EE26-4C3A-8A3C-7595B90CA336}">
      <dsp:nvSpPr>
        <dsp:cNvPr id="0" name=""/>
        <dsp:cNvSpPr/>
      </dsp:nvSpPr>
      <dsp:spPr>
        <a:xfrm rot="10800000">
          <a:off x="5947882" y="3557770"/>
          <a:ext cx="591043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591043" y="1257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228628" y="3555572"/>
        <a:ext cx="29552" cy="29552"/>
      </dsp:txXfrm>
    </dsp:sp>
    <dsp:sp modelId="{8B4030D7-8121-4FA5-840F-6D99AF052D8C}">
      <dsp:nvSpPr>
        <dsp:cNvPr id="0" name=""/>
        <dsp:cNvSpPr/>
      </dsp:nvSpPr>
      <dsp:spPr>
        <a:xfrm>
          <a:off x="5243861" y="3200946"/>
          <a:ext cx="704021" cy="7388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مراد از  آن</a:t>
          </a:r>
          <a:endParaRPr lang="fa-IR" sz="1600" kern="1200" dirty="0">
            <a:cs typeface="B Koodak" pitchFamily="2" charset="-78"/>
          </a:endParaRPr>
        </a:p>
      </dsp:txBody>
      <dsp:txXfrm>
        <a:off x="5243861" y="3200946"/>
        <a:ext cx="704021" cy="738804"/>
      </dsp:txXfrm>
    </dsp:sp>
    <dsp:sp modelId="{59C22303-BD2B-4798-A890-12B55DE9EF2A}">
      <dsp:nvSpPr>
        <dsp:cNvPr id="0" name=""/>
        <dsp:cNvSpPr/>
      </dsp:nvSpPr>
      <dsp:spPr>
        <a:xfrm rot="13424118">
          <a:off x="4539336" y="3275015"/>
          <a:ext cx="818006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818006" y="1257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3424118">
        <a:off x="4927889" y="3267143"/>
        <a:ext cx="40900" cy="40900"/>
      </dsp:txXfrm>
    </dsp:sp>
    <dsp:sp modelId="{DABE90FD-82D8-4FE4-87C4-145A23B2D332}">
      <dsp:nvSpPr>
        <dsp:cNvPr id="0" name=""/>
        <dsp:cNvSpPr/>
      </dsp:nvSpPr>
      <dsp:spPr>
        <a:xfrm>
          <a:off x="2106174" y="2635436"/>
          <a:ext cx="2546643" cy="7388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نفی تخلف معلول از علت است</a:t>
          </a:r>
          <a:endParaRPr lang="fa-IR" sz="1600" kern="1200" dirty="0">
            <a:cs typeface="B Koodak" pitchFamily="2" charset="-78"/>
          </a:endParaRPr>
        </a:p>
      </dsp:txBody>
      <dsp:txXfrm>
        <a:off x="2106174" y="2635436"/>
        <a:ext cx="2546643" cy="738804"/>
      </dsp:txXfrm>
    </dsp:sp>
    <dsp:sp modelId="{CD093D43-65F4-43CF-B576-4FDBBA031A5D}">
      <dsp:nvSpPr>
        <dsp:cNvPr id="0" name=""/>
        <dsp:cNvSpPr/>
      </dsp:nvSpPr>
      <dsp:spPr>
        <a:xfrm rot="8175882">
          <a:off x="4539336" y="3840526"/>
          <a:ext cx="818006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818006" y="1257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175882">
        <a:off x="4927889" y="3832654"/>
        <a:ext cx="40900" cy="40900"/>
      </dsp:txXfrm>
    </dsp:sp>
    <dsp:sp modelId="{3523C656-0B86-45E9-8285-1DE197074B02}">
      <dsp:nvSpPr>
        <dsp:cNvPr id="0" name=""/>
        <dsp:cNvSpPr/>
      </dsp:nvSpPr>
      <dsp:spPr>
        <a:xfrm>
          <a:off x="3824027" y="3766457"/>
          <a:ext cx="828790" cy="7388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نه نفی</a:t>
          </a:r>
          <a:endParaRPr lang="fa-IR" sz="1600" kern="1200" dirty="0">
            <a:cs typeface="B Koodak" pitchFamily="2" charset="-78"/>
          </a:endParaRPr>
        </a:p>
      </dsp:txBody>
      <dsp:txXfrm>
        <a:off x="3824027" y="3766457"/>
        <a:ext cx="828790" cy="738804"/>
      </dsp:txXfrm>
    </dsp:sp>
    <dsp:sp modelId="{ED40BD84-BE70-411E-AF39-FF2C98FB274D}">
      <dsp:nvSpPr>
        <dsp:cNvPr id="0" name=""/>
        <dsp:cNvSpPr/>
      </dsp:nvSpPr>
      <dsp:spPr>
        <a:xfrm rot="12651309">
          <a:off x="3184261" y="3946729"/>
          <a:ext cx="688487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688487" y="1257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651309">
        <a:off x="3511293" y="3942095"/>
        <a:ext cx="34424" cy="34424"/>
      </dsp:txXfrm>
    </dsp:sp>
    <dsp:sp modelId="{1BAA55C2-78B3-4D79-9FE2-B5B5EDB5DCDB}">
      <dsp:nvSpPr>
        <dsp:cNvPr id="0" name=""/>
        <dsp:cNvSpPr/>
      </dsp:nvSpPr>
      <dsp:spPr>
        <a:xfrm>
          <a:off x="525295" y="3485061"/>
          <a:ext cx="2707688" cy="5953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تعدد علل</a:t>
          </a:r>
          <a:endParaRPr lang="fa-IR" sz="1600" kern="1200" dirty="0">
            <a:cs typeface="B Koodak" pitchFamily="2" charset="-78"/>
          </a:endParaRPr>
        </a:p>
      </dsp:txBody>
      <dsp:txXfrm>
        <a:off x="525295" y="3485061"/>
        <a:ext cx="2707688" cy="595387"/>
      </dsp:txXfrm>
    </dsp:sp>
    <dsp:sp modelId="{ED6FC8B3-AEBB-4111-8618-5CB89ED4D70F}">
      <dsp:nvSpPr>
        <dsp:cNvPr id="0" name=""/>
        <dsp:cNvSpPr/>
      </dsp:nvSpPr>
      <dsp:spPr>
        <a:xfrm rot="8948691">
          <a:off x="3184261" y="4299833"/>
          <a:ext cx="688487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688487" y="1257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948691">
        <a:off x="3511293" y="4295199"/>
        <a:ext cx="34424" cy="34424"/>
      </dsp:txXfrm>
    </dsp:sp>
    <dsp:sp modelId="{099101CA-A2D0-48A1-AFE9-5BC8924547AC}">
      <dsp:nvSpPr>
        <dsp:cNvPr id="0" name=""/>
        <dsp:cNvSpPr/>
      </dsp:nvSpPr>
      <dsp:spPr>
        <a:xfrm>
          <a:off x="525295" y="4191269"/>
          <a:ext cx="2707688" cy="5953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 جانشینی علت غیر عادی از عادی</a:t>
          </a:r>
          <a:endParaRPr lang="fa-IR" sz="1600" kern="1200" dirty="0">
            <a:cs typeface="B Koodak" pitchFamily="2" charset="-78"/>
          </a:endParaRPr>
        </a:p>
      </dsp:txBody>
      <dsp:txXfrm>
        <a:off x="525295" y="4191269"/>
        <a:ext cx="2707688" cy="59538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2B7853-73D0-41A0-8614-3EBCA8E086A7}">
      <dsp:nvSpPr>
        <dsp:cNvPr id="0" name=""/>
        <dsp:cNvSpPr/>
      </dsp:nvSpPr>
      <dsp:spPr>
        <a:xfrm>
          <a:off x="7049370" y="1724068"/>
          <a:ext cx="1175137" cy="9409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اشکال سوم</a:t>
          </a:r>
          <a:endParaRPr lang="fa-IR" sz="1600" kern="1200" dirty="0">
            <a:cs typeface="B Koodak" pitchFamily="2" charset="-78"/>
          </a:endParaRPr>
        </a:p>
      </dsp:txBody>
      <dsp:txXfrm>
        <a:off x="7049370" y="1724068"/>
        <a:ext cx="1175137" cy="940983"/>
      </dsp:txXfrm>
    </dsp:sp>
    <dsp:sp modelId="{CF09F4FD-4586-4CB9-A042-97D0D8B72320}">
      <dsp:nvSpPr>
        <dsp:cNvPr id="0" name=""/>
        <dsp:cNvSpPr/>
      </dsp:nvSpPr>
      <dsp:spPr>
        <a:xfrm rot="14110531">
          <a:off x="6013868" y="1634199"/>
          <a:ext cx="1318216" cy="38590"/>
        </a:xfrm>
        <a:custGeom>
          <a:avLst/>
          <a:gdLst/>
          <a:ahLst/>
          <a:cxnLst/>
          <a:rect l="0" t="0" r="0" b="0"/>
          <a:pathLst>
            <a:path>
              <a:moveTo>
                <a:pt x="0" y="19295"/>
              </a:moveTo>
              <a:lnTo>
                <a:pt x="1318216" y="1929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4110531">
        <a:off x="6640021" y="1620539"/>
        <a:ext cx="65910" cy="65910"/>
      </dsp:txXfrm>
    </dsp:sp>
    <dsp:sp modelId="{637A1BC4-C8FE-4823-A379-28AE24A7C736}">
      <dsp:nvSpPr>
        <dsp:cNvPr id="0" name=""/>
        <dsp:cNvSpPr/>
      </dsp:nvSpPr>
      <dsp:spPr>
        <a:xfrm>
          <a:off x="2165138" y="641937"/>
          <a:ext cx="4131444" cy="9409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اگر پیامبر اسلام ص دارای معجزه بوده اند لازم بود درخواست مردم را در خصوص معجزات اجابت نمایند</a:t>
          </a:r>
          <a:endParaRPr lang="fa-IR" sz="1600" kern="1200" dirty="0">
            <a:cs typeface="B Koodak" pitchFamily="2" charset="-78"/>
          </a:endParaRPr>
        </a:p>
      </dsp:txBody>
      <dsp:txXfrm>
        <a:off x="2165138" y="641937"/>
        <a:ext cx="4131444" cy="940983"/>
      </dsp:txXfrm>
    </dsp:sp>
    <dsp:sp modelId="{721349D9-9499-4FCA-9BD3-C95E303C1805}">
      <dsp:nvSpPr>
        <dsp:cNvPr id="0" name=""/>
        <dsp:cNvSpPr/>
      </dsp:nvSpPr>
      <dsp:spPr>
        <a:xfrm rot="10800000">
          <a:off x="6296583" y="2175264"/>
          <a:ext cx="752786" cy="38590"/>
        </a:xfrm>
        <a:custGeom>
          <a:avLst/>
          <a:gdLst/>
          <a:ahLst/>
          <a:cxnLst/>
          <a:rect l="0" t="0" r="0" b="0"/>
          <a:pathLst>
            <a:path>
              <a:moveTo>
                <a:pt x="0" y="19295"/>
              </a:moveTo>
              <a:lnTo>
                <a:pt x="752786" y="1929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654157" y="2175740"/>
        <a:ext cx="37639" cy="37639"/>
      </dsp:txXfrm>
    </dsp:sp>
    <dsp:sp modelId="{C9796C6C-EF70-49A1-8BBC-3AB2CBF2D8CB}">
      <dsp:nvSpPr>
        <dsp:cNvPr id="0" name=""/>
        <dsp:cNvSpPr/>
      </dsp:nvSpPr>
      <dsp:spPr>
        <a:xfrm>
          <a:off x="5274599" y="1724068"/>
          <a:ext cx="1021983" cy="9409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و التالی باطل</a:t>
          </a:r>
          <a:endParaRPr lang="fa-IR" sz="1600" kern="1200" dirty="0">
            <a:cs typeface="B Koodak" pitchFamily="2" charset="-78"/>
          </a:endParaRPr>
        </a:p>
      </dsp:txBody>
      <dsp:txXfrm>
        <a:off x="5274599" y="1724068"/>
        <a:ext cx="1021983" cy="940983"/>
      </dsp:txXfrm>
    </dsp:sp>
    <dsp:sp modelId="{870D83F0-B314-40AC-A552-4CFC300A3FE7}">
      <dsp:nvSpPr>
        <dsp:cNvPr id="0" name=""/>
        <dsp:cNvSpPr/>
      </dsp:nvSpPr>
      <dsp:spPr>
        <a:xfrm rot="10800000">
          <a:off x="4521813" y="2175264"/>
          <a:ext cx="752786" cy="38590"/>
        </a:xfrm>
        <a:custGeom>
          <a:avLst/>
          <a:gdLst/>
          <a:ahLst/>
          <a:cxnLst/>
          <a:rect l="0" t="0" r="0" b="0"/>
          <a:pathLst>
            <a:path>
              <a:moveTo>
                <a:pt x="0" y="19295"/>
              </a:moveTo>
              <a:lnTo>
                <a:pt x="752786" y="1929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879386" y="2175740"/>
        <a:ext cx="37639" cy="37639"/>
      </dsp:txXfrm>
    </dsp:sp>
    <dsp:sp modelId="{9C20112A-DD8D-432F-A67C-3B5ED781B3C1}">
      <dsp:nvSpPr>
        <dsp:cNvPr id="0" name=""/>
        <dsp:cNvSpPr/>
      </dsp:nvSpPr>
      <dsp:spPr>
        <a:xfrm>
          <a:off x="2639845" y="1724068"/>
          <a:ext cx="1881967" cy="9409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زیرا در آیاتی از قرآن کریم این مساله وارد شده است </a:t>
          </a:r>
          <a:endParaRPr lang="fa-IR" sz="1600" kern="1200" dirty="0">
            <a:cs typeface="B Koodak" pitchFamily="2" charset="-78"/>
          </a:endParaRPr>
        </a:p>
      </dsp:txBody>
      <dsp:txXfrm>
        <a:off x="2639845" y="1724068"/>
        <a:ext cx="1881967" cy="940983"/>
      </dsp:txXfrm>
    </dsp:sp>
    <dsp:sp modelId="{3BCF8F58-C177-4A2E-A088-FAF62535B822}">
      <dsp:nvSpPr>
        <dsp:cNvPr id="0" name=""/>
        <dsp:cNvSpPr/>
      </dsp:nvSpPr>
      <dsp:spPr>
        <a:xfrm rot="10800000">
          <a:off x="1887058" y="2175264"/>
          <a:ext cx="752786" cy="38590"/>
        </a:xfrm>
        <a:custGeom>
          <a:avLst/>
          <a:gdLst/>
          <a:ahLst/>
          <a:cxnLst/>
          <a:rect l="0" t="0" r="0" b="0"/>
          <a:pathLst>
            <a:path>
              <a:moveTo>
                <a:pt x="0" y="19295"/>
              </a:moveTo>
              <a:lnTo>
                <a:pt x="752786" y="1929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244632" y="2175740"/>
        <a:ext cx="37639" cy="37639"/>
      </dsp:txXfrm>
    </dsp:sp>
    <dsp:sp modelId="{2F25BBEE-4033-4531-92A5-4ADF204EE93A}">
      <dsp:nvSpPr>
        <dsp:cNvPr id="0" name=""/>
        <dsp:cNvSpPr/>
      </dsp:nvSpPr>
      <dsp:spPr>
        <a:xfrm>
          <a:off x="5091" y="1466840"/>
          <a:ext cx="1881967" cy="14554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وَ يَقُولُ الَّذِينَ كَفَرُواْ لَوْ لَا أُنزِلَ عَلَيْهِ ءَايَةٌ مِّن رَّبِّهِ  إِنَّمَا أَنتَ مُنذِرٌ  وَ لِكلُ‏ِّ قَوْمٍ هَاد (رعد / 7)</a:t>
          </a:r>
          <a:endParaRPr lang="fa-IR" sz="1600" kern="1200" dirty="0">
            <a:cs typeface="B Koodak" pitchFamily="2" charset="-78"/>
          </a:endParaRPr>
        </a:p>
      </dsp:txBody>
      <dsp:txXfrm>
        <a:off x="5091" y="1466840"/>
        <a:ext cx="1881967" cy="1455438"/>
      </dsp:txXfrm>
    </dsp:sp>
    <dsp:sp modelId="{B9EBBA96-E1C1-4BB3-BFB0-3E7DCD2D43B5}">
      <dsp:nvSpPr>
        <dsp:cNvPr id="0" name=""/>
        <dsp:cNvSpPr/>
      </dsp:nvSpPr>
      <dsp:spPr>
        <a:xfrm rot="7489469">
          <a:off x="6013868" y="2716330"/>
          <a:ext cx="1318216" cy="38590"/>
        </a:xfrm>
        <a:custGeom>
          <a:avLst/>
          <a:gdLst/>
          <a:ahLst/>
          <a:cxnLst/>
          <a:rect l="0" t="0" r="0" b="0"/>
          <a:pathLst>
            <a:path>
              <a:moveTo>
                <a:pt x="0" y="19295"/>
              </a:moveTo>
              <a:lnTo>
                <a:pt x="1318216" y="1929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7489469">
        <a:off x="6640021" y="2702670"/>
        <a:ext cx="65910" cy="65910"/>
      </dsp:txXfrm>
    </dsp:sp>
    <dsp:sp modelId="{CB744705-9C5D-417B-B5FE-C89890AE309B}">
      <dsp:nvSpPr>
        <dsp:cNvPr id="0" name=""/>
        <dsp:cNvSpPr/>
      </dsp:nvSpPr>
      <dsp:spPr>
        <a:xfrm>
          <a:off x="5274599" y="2806199"/>
          <a:ext cx="1021983" cy="9409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فالمقدم مثله</a:t>
          </a:r>
          <a:endParaRPr lang="fa-IR" sz="1600" kern="1200" dirty="0">
            <a:cs typeface="B Koodak" pitchFamily="2" charset="-78"/>
          </a:endParaRPr>
        </a:p>
      </dsp:txBody>
      <dsp:txXfrm>
        <a:off x="5274599" y="2806199"/>
        <a:ext cx="1021983" cy="94098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E212F8-F2BF-4F4C-AF1B-C90FDDE5606E}">
      <dsp:nvSpPr>
        <dsp:cNvPr id="0" name=""/>
        <dsp:cNvSpPr/>
      </dsp:nvSpPr>
      <dsp:spPr>
        <a:xfrm>
          <a:off x="8423296" y="1255196"/>
          <a:ext cx="690589" cy="5983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پاسخ</a:t>
          </a:r>
          <a:endParaRPr lang="fa-IR" sz="1600" kern="1200" dirty="0">
            <a:cs typeface="B Koodak" pitchFamily="2" charset="-78"/>
          </a:endParaRPr>
        </a:p>
      </dsp:txBody>
      <dsp:txXfrm>
        <a:off x="8423296" y="1255196"/>
        <a:ext cx="690589" cy="598368"/>
      </dsp:txXfrm>
    </dsp:sp>
    <dsp:sp modelId="{69F84EBA-8F86-4FB2-B489-5663FBC44D31}">
      <dsp:nvSpPr>
        <dsp:cNvPr id="0" name=""/>
        <dsp:cNvSpPr/>
      </dsp:nvSpPr>
      <dsp:spPr>
        <a:xfrm rot="14724476">
          <a:off x="7608809" y="1021619"/>
          <a:ext cx="1150280" cy="19580"/>
        </a:xfrm>
        <a:custGeom>
          <a:avLst/>
          <a:gdLst/>
          <a:ahLst/>
          <a:cxnLst/>
          <a:rect l="0" t="0" r="0" b="0"/>
          <a:pathLst>
            <a:path>
              <a:moveTo>
                <a:pt x="0" y="9790"/>
              </a:moveTo>
              <a:lnTo>
                <a:pt x="1150280" y="979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724476">
        <a:off x="8155192" y="1002652"/>
        <a:ext cx="57514" cy="57514"/>
      </dsp:txXfrm>
    </dsp:sp>
    <dsp:sp modelId="{86019737-3B58-4830-BCA7-B93194FAEC9D}">
      <dsp:nvSpPr>
        <dsp:cNvPr id="0" name=""/>
        <dsp:cNvSpPr/>
      </dsp:nvSpPr>
      <dsp:spPr>
        <a:xfrm>
          <a:off x="7328869" y="4647"/>
          <a:ext cx="615733" cy="10075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خصوص صغری </a:t>
          </a:r>
          <a:endParaRPr lang="fa-IR" sz="1600" kern="1200" dirty="0">
            <a:cs typeface="B Koodak" pitchFamily="2" charset="-78"/>
          </a:endParaRPr>
        </a:p>
      </dsp:txBody>
      <dsp:txXfrm>
        <a:off x="7328869" y="4647"/>
        <a:ext cx="615733" cy="1007580"/>
      </dsp:txXfrm>
    </dsp:sp>
    <dsp:sp modelId="{3CEB98FC-913D-40A7-9CAA-DCFF2BBB205D}">
      <dsp:nvSpPr>
        <dsp:cNvPr id="0" name=""/>
        <dsp:cNvSpPr/>
      </dsp:nvSpPr>
      <dsp:spPr>
        <a:xfrm rot="10800000">
          <a:off x="6850174" y="498647"/>
          <a:ext cx="478694" cy="19580"/>
        </a:xfrm>
        <a:custGeom>
          <a:avLst/>
          <a:gdLst/>
          <a:ahLst/>
          <a:cxnLst/>
          <a:rect l="0" t="0" r="0" b="0"/>
          <a:pathLst>
            <a:path>
              <a:moveTo>
                <a:pt x="0" y="9790"/>
              </a:moveTo>
              <a:lnTo>
                <a:pt x="478694" y="979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077554" y="496470"/>
        <a:ext cx="23934" cy="23934"/>
      </dsp:txXfrm>
    </dsp:sp>
    <dsp:sp modelId="{A58D0EE8-0E81-408D-A883-1304EBC76AE6}">
      <dsp:nvSpPr>
        <dsp:cNvPr id="0" name=""/>
        <dsp:cNvSpPr/>
      </dsp:nvSpPr>
      <dsp:spPr>
        <a:xfrm>
          <a:off x="2889489" y="209253"/>
          <a:ext cx="3960684" cy="5983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ملازمه ای که ادعا شده است کاملا بی دلیل است</a:t>
          </a:r>
          <a:endParaRPr lang="fa-IR" sz="1600" kern="1200" dirty="0">
            <a:cs typeface="B Koodak" pitchFamily="2" charset="-78"/>
          </a:endParaRPr>
        </a:p>
      </dsp:txBody>
      <dsp:txXfrm>
        <a:off x="2889489" y="209253"/>
        <a:ext cx="3960684" cy="598368"/>
      </dsp:txXfrm>
    </dsp:sp>
    <dsp:sp modelId="{B59F7724-8780-4861-A193-3586CE89687B}">
      <dsp:nvSpPr>
        <dsp:cNvPr id="0" name=""/>
        <dsp:cNvSpPr/>
      </dsp:nvSpPr>
      <dsp:spPr>
        <a:xfrm rot="6875524">
          <a:off x="7608809" y="2067561"/>
          <a:ext cx="1150280" cy="19580"/>
        </a:xfrm>
        <a:custGeom>
          <a:avLst/>
          <a:gdLst/>
          <a:ahLst/>
          <a:cxnLst/>
          <a:rect l="0" t="0" r="0" b="0"/>
          <a:pathLst>
            <a:path>
              <a:moveTo>
                <a:pt x="0" y="9790"/>
              </a:moveTo>
              <a:lnTo>
                <a:pt x="1150280" y="979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6875524">
        <a:off x="8155192" y="2048595"/>
        <a:ext cx="57514" cy="57514"/>
      </dsp:txXfrm>
    </dsp:sp>
    <dsp:sp modelId="{62410D0F-EE9E-4843-8BD2-F73C8065F8C4}">
      <dsp:nvSpPr>
        <dsp:cNvPr id="0" name=""/>
        <dsp:cNvSpPr/>
      </dsp:nvSpPr>
      <dsp:spPr>
        <a:xfrm>
          <a:off x="7328869" y="2096533"/>
          <a:ext cx="615733" cy="10075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خصوص کبری</a:t>
          </a:r>
          <a:endParaRPr lang="fa-IR" sz="1600" kern="1200" dirty="0">
            <a:cs typeface="B Koodak" pitchFamily="2" charset="-78"/>
          </a:endParaRPr>
        </a:p>
      </dsp:txBody>
      <dsp:txXfrm>
        <a:off x="7328869" y="2096533"/>
        <a:ext cx="615733" cy="1007580"/>
      </dsp:txXfrm>
    </dsp:sp>
    <dsp:sp modelId="{FBAB08C1-518A-4B36-8657-4C7A087E4DBE}">
      <dsp:nvSpPr>
        <dsp:cNvPr id="0" name=""/>
        <dsp:cNvSpPr/>
      </dsp:nvSpPr>
      <dsp:spPr>
        <a:xfrm rot="10800000">
          <a:off x="6850174" y="2590533"/>
          <a:ext cx="478694" cy="19580"/>
        </a:xfrm>
        <a:custGeom>
          <a:avLst/>
          <a:gdLst/>
          <a:ahLst/>
          <a:cxnLst/>
          <a:rect l="0" t="0" r="0" b="0"/>
          <a:pathLst>
            <a:path>
              <a:moveTo>
                <a:pt x="0" y="9790"/>
              </a:moveTo>
              <a:lnTo>
                <a:pt x="478694" y="979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077554" y="2588356"/>
        <a:ext cx="23934" cy="23934"/>
      </dsp:txXfrm>
    </dsp:sp>
    <dsp:sp modelId="{0E0AD02F-5249-40F3-A364-2E5778A6FB77}">
      <dsp:nvSpPr>
        <dsp:cNvPr id="0" name=""/>
        <dsp:cNvSpPr/>
      </dsp:nvSpPr>
      <dsp:spPr>
        <a:xfrm>
          <a:off x="6268512" y="2301139"/>
          <a:ext cx="581662" cy="5983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معجزه</a:t>
          </a:r>
          <a:endParaRPr lang="fa-IR" sz="1600" kern="1200" dirty="0">
            <a:cs typeface="B Koodak" pitchFamily="2" charset="-78"/>
          </a:endParaRPr>
        </a:p>
      </dsp:txBody>
      <dsp:txXfrm>
        <a:off x="6268512" y="2301139"/>
        <a:ext cx="581662" cy="598368"/>
      </dsp:txXfrm>
    </dsp:sp>
    <dsp:sp modelId="{57F0D1C2-E2F9-4E1E-8406-FB598E6E8608}">
      <dsp:nvSpPr>
        <dsp:cNvPr id="0" name=""/>
        <dsp:cNvSpPr/>
      </dsp:nvSpPr>
      <dsp:spPr>
        <a:xfrm rot="14741402">
          <a:off x="5447762" y="2060683"/>
          <a:ext cx="1162803" cy="19580"/>
        </a:xfrm>
        <a:custGeom>
          <a:avLst/>
          <a:gdLst/>
          <a:ahLst/>
          <a:cxnLst/>
          <a:rect l="0" t="0" r="0" b="0"/>
          <a:pathLst>
            <a:path>
              <a:moveTo>
                <a:pt x="0" y="9790"/>
              </a:moveTo>
              <a:lnTo>
                <a:pt x="1162803" y="979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741402">
        <a:off x="6000094" y="2041403"/>
        <a:ext cx="58140" cy="58140"/>
      </dsp:txXfrm>
    </dsp:sp>
    <dsp:sp modelId="{31C5C488-ECEE-46DB-88A7-BBCEFE2AC9AB}">
      <dsp:nvSpPr>
        <dsp:cNvPr id="0" name=""/>
        <dsp:cNvSpPr/>
      </dsp:nvSpPr>
      <dsp:spPr>
        <a:xfrm>
          <a:off x="4742481" y="1016623"/>
          <a:ext cx="1047336" cy="104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به غرض شناساندن نبی باشد</a:t>
          </a:r>
          <a:endParaRPr lang="fa-IR" sz="1600" kern="1200" dirty="0">
            <a:cs typeface="B Koodak" pitchFamily="2" charset="-78"/>
          </a:endParaRPr>
        </a:p>
      </dsp:txBody>
      <dsp:txXfrm>
        <a:off x="4742481" y="1016623"/>
        <a:ext cx="1047336" cy="1048000"/>
      </dsp:txXfrm>
    </dsp:sp>
    <dsp:sp modelId="{E219B581-F174-4835-A0A5-0FBC10A07BDC}">
      <dsp:nvSpPr>
        <dsp:cNvPr id="0" name=""/>
        <dsp:cNvSpPr/>
      </dsp:nvSpPr>
      <dsp:spPr>
        <a:xfrm rot="10800000">
          <a:off x="4263786" y="1530833"/>
          <a:ext cx="478694" cy="19580"/>
        </a:xfrm>
        <a:custGeom>
          <a:avLst/>
          <a:gdLst/>
          <a:ahLst/>
          <a:cxnLst/>
          <a:rect l="0" t="0" r="0" b="0"/>
          <a:pathLst>
            <a:path>
              <a:moveTo>
                <a:pt x="0" y="9790"/>
              </a:moveTo>
              <a:lnTo>
                <a:pt x="478694" y="979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491166" y="1528656"/>
        <a:ext cx="23934" cy="23934"/>
      </dsp:txXfrm>
    </dsp:sp>
    <dsp:sp modelId="{8AAD464D-11FC-489A-8DBD-079CF3614BF9}">
      <dsp:nvSpPr>
        <dsp:cNvPr id="0" name=""/>
        <dsp:cNvSpPr/>
      </dsp:nvSpPr>
      <dsp:spPr>
        <a:xfrm>
          <a:off x="3664687" y="1039247"/>
          <a:ext cx="599098" cy="10027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موافق حکمت است</a:t>
          </a:r>
          <a:endParaRPr lang="fa-IR" sz="1600" kern="1200" dirty="0">
            <a:cs typeface="B Koodak" pitchFamily="2" charset="-78"/>
          </a:endParaRPr>
        </a:p>
      </dsp:txBody>
      <dsp:txXfrm>
        <a:off x="3664687" y="1039247"/>
        <a:ext cx="599098" cy="1002751"/>
      </dsp:txXfrm>
    </dsp:sp>
    <dsp:sp modelId="{D655EBB5-E669-4B49-A3AB-D4335E5603A3}">
      <dsp:nvSpPr>
        <dsp:cNvPr id="0" name=""/>
        <dsp:cNvSpPr/>
      </dsp:nvSpPr>
      <dsp:spPr>
        <a:xfrm rot="12942401">
          <a:off x="3130583" y="1358802"/>
          <a:ext cx="589514" cy="19580"/>
        </a:xfrm>
        <a:custGeom>
          <a:avLst/>
          <a:gdLst/>
          <a:ahLst/>
          <a:cxnLst/>
          <a:rect l="0" t="0" r="0" b="0"/>
          <a:pathLst>
            <a:path>
              <a:moveTo>
                <a:pt x="0" y="9790"/>
              </a:moveTo>
              <a:lnTo>
                <a:pt x="589514" y="979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942401">
        <a:off x="3410602" y="1353854"/>
        <a:ext cx="29475" cy="29475"/>
      </dsp:txXfrm>
    </dsp:sp>
    <dsp:sp modelId="{CF5C6A52-F768-4F31-973B-273B90756FD8}">
      <dsp:nvSpPr>
        <dsp:cNvPr id="0" name=""/>
        <dsp:cNvSpPr/>
      </dsp:nvSpPr>
      <dsp:spPr>
        <a:xfrm>
          <a:off x="1989256" y="897377"/>
          <a:ext cx="1196736" cy="5983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یا به صورت ابتدائی</a:t>
          </a:r>
          <a:endParaRPr lang="fa-IR" sz="1600" kern="1200" dirty="0">
            <a:cs typeface="B Koodak" pitchFamily="2" charset="-78"/>
          </a:endParaRPr>
        </a:p>
      </dsp:txBody>
      <dsp:txXfrm>
        <a:off x="1989256" y="897377"/>
        <a:ext cx="1196736" cy="598368"/>
      </dsp:txXfrm>
    </dsp:sp>
    <dsp:sp modelId="{3E5DF870-96A1-4188-B6E3-C25A5C4C2B89}">
      <dsp:nvSpPr>
        <dsp:cNvPr id="0" name=""/>
        <dsp:cNvSpPr/>
      </dsp:nvSpPr>
      <dsp:spPr>
        <a:xfrm rot="10800000">
          <a:off x="1510561" y="1186771"/>
          <a:ext cx="478694" cy="19580"/>
        </a:xfrm>
        <a:custGeom>
          <a:avLst/>
          <a:gdLst/>
          <a:ahLst/>
          <a:cxnLst/>
          <a:rect l="0" t="0" r="0" b="0"/>
          <a:pathLst>
            <a:path>
              <a:moveTo>
                <a:pt x="0" y="9790"/>
              </a:moveTo>
              <a:lnTo>
                <a:pt x="478694" y="979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737941" y="1184594"/>
        <a:ext cx="23934" cy="23934"/>
      </dsp:txXfrm>
    </dsp:sp>
    <dsp:sp modelId="{2358701A-240B-4C7D-A9C6-1863C2084B55}">
      <dsp:nvSpPr>
        <dsp:cNvPr id="0" name=""/>
        <dsp:cNvSpPr/>
      </dsp:nvSpPr>
      <dsp:spPr>
        <a:xfrm>
          <a:off x="313824" y="897377"/>
          <a:ext cx="1196736" cy="5983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cs typeface="B Koodak" pitchFamily="2" charset="-78"/>
            </a:rPr>
            <a:t>مانند معجزات حضرت عیسی</a:t>
          </a:r>
          <a:endParaRPr lang="fa-IR" sz="1600" kern="1200" dirty="0">
            <a:cs typeface="B Koodak" pitchFamily="2" charset="-78"/>
          </a:endParaRPr>
        </a:p>
      </dsp:txBody>
      <dsp:txXfrm>
        <a:off x="313824" y="897377"/>
        <a:ext cx="1196736" cy="598368"/>
      </dsp:txXfrm>
    </dsp:sp>
    <dsp:sp modelId="{6B9FCA4A-4377-472E-96AD-084B1E0E35C8}">
      <dsp:nvSpPr>
        <dsp:cNvPr id="0" name=""/>
        <dsp:cNvSpPr/>
      </dsp:nvSpPr>
      <dsp:spPr>
        <a:xfrm rot="8657599">
          <a:off x="3130583" y="1702864"/>
          <a:ext cx="589514" cy="19580"/>
        </a:xfrm>
        <a:custGeom>
          <a:avLst/>
          <a:gdLst/>
          <a:ahLst/>
          <a:cxnLst/>
          <a:rect l="0" t="0" r="0" b="0"/>
          <a:pathLst>
            <a:path>
              <a:moveTo>
                <a:pt x="0" y="9790"/>
              </a:moveTo>
              <a:lnTo>
                <a:pt x="589514" y="979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657599">
        <a:off x="3410602" y="1697916"/>
        <a:ext cx="29475" cy="29475"/>
      </dsp:txXfrm>
    </dsp:sp>
    <dsp:sp modelId="{25BB2F64-32DF-43D3-98F1-6A47D55E4E30}">
      <dsp:nvSpPr>
        <dsp:cNvPr id="0" name=""/>
        <dsp:cNvSpPr/>
      </dsp:nvSpPr>
      <dsp:spPr>
        <a:xfrm>
          <a:off x="1989256" y="1585501"/>
          <a:ext cx="1196736" cy="5983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یا به در خواست مردم</a:t>
          </a:r>
          <a:endParaRPr lang="fa-IR" sz="1600" kern="1200" dirty="0">
            <a:cs typeface="B Koodak" pitchFamily="2" charset="-78"/>
          </a:endParaRPr>
        </a:p>
      </dsp:txBody>
      <dsp:txXfrm>
        <a:off x="1989256" y="1585501"/>
        <a:ext cx="1196736" cy="598368"/>
      </dsp:txXfrm>
    </dsp:sp>
    <dsp:sp modelId="{ECE7A1FB-5809-47F1-9B0E-3834BBB85ACE}">
      <dsp:nvSpPr>
        <dsp:cNvPr id="0" name=""/>
        <dsp:cNvSpPr/>
      </dsp:nvSpPr>
      <dsp:spPr>
        <a:xfrm rot="10800000">
          <a:off x="1510561" y="1874895"/>
          <a:ext cx="478694" cy="19580"/>
        </a:xfrm>
        <a:custGeom>
          <a:avLst/>
          <a:gdLst/>
          <a:ahLst/>
          <a:cxnLst/>
          <a:rect l="0" t="0" r="0" b="0"/>
          <a:pathLst>
            <a:path>
              <a:moveTo>
                <a:pt x="0" y="9790"/>
              </a:moveTo>
              <a:lnTo>
                <a:pt x="478694" y="979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737941" y="1872717"/>
        <a:ext cx="23934" cy="23934"/>
      </dsp:txXfrm>
    </dsp:sp>
    <dsp:sp modelId="{1203F569-40FA-442C-9FF9-DBD586DD6D6F}">
      <dsp:nvSpPr>
        <dsp:cNvPr id="0" name=""/>
        <dsp:cNvSpPr/>
      </dsp:nvSpPr>
      <dsp:spPr>
        <a:xfrm>
          <a:off x="313824" y="1585501"/>
          <a:ext cx="1196736" cy="5983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cs typeface="B Koodak" pitchFamily="2" charset="-78"/>
            </a:rPr>
            <a:t>ماننده ناقه حضرت صالح</a:t>
          </a:r>
          <a:endParaRPr lang="fa-IR" sz="1600" kern="1200" dirty="0">
            <a:cs typeface="B Koodak" pitchFamily="2" charset="-78"/>
          </a:endParaRPr>
        </a:p>
      </dsp:txBody>
      <dsp:txXfrm>
        <a:off x="313824" y="1585501"/>
        <a:ext cx="1196736" cy="598368"/>
      </dsp:txXfrm>
    </dsp:sp>
    <dsp:sp modelId="{A0B1D340-B6E9-41BA-84BD-B5AB5E9D12D9}">
      <dsp:nvSpPr>
        <dsp:cNvPr id="0" name=""/>
        <dsp:cNvSpPr/>
      </dsp:nvSpPr>
      <dsp:spPr>
        <a:xfrm rot="6626321">
          <a:off x="5343757" y="3232791"/>
          <a:ext cx="1370813" cy="19580"/>
        </a:xfrm>
        <a:custGeom>
          <a:avLst/>
          <a:gdLst/>
          <a:ahLst/>
          <a:cxnLst/>
          <a:rect l="0" t="0" r="0" b="0"/>
          <a:pathLst>
            <a:path>
              <a:moveTo>
                <a:pt x="0" y="9790"/>
              </a:moveTo>
              <a:lnTo>
                <a:pt x="1370813" y="979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6626321">
        <a:off x="5994894" y="3208311"/>
        <a:ext cx="68540" cy="68540"/>
      </dsp:txXfrm>
    </dsp:sp>
    <dsp:sp modelId="{84CEA0D6-DEB2-4E87-AFC7-5835D784C563}">
      <dsp:nvSpPr>
        <dsp:cNvPr id="0" name=""/>
        <dsp:cNvSpPr/>
      </dsp:nvSpPr>
      <dsp:spPr>
        <a:xfrm>
          <a:off x="4593080" y="3585655"/>
          <a:ext cx="1196736" cy="5983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به اغراض دیگری باشد</a:t>
          </a:r>
          <a:endParaRPr lang="fa-IR" sz="1600" kern="1200" dirty="0">
            <a:cs typeface="B Koodak" pitchFamily="2" charset="-78"/>
          </a:endParaRPr>
        </a:p>
      </dsp:txBody>
      <dsp:txXfrm>
        <a:off x="4593080" y="3585655"/>
        <a:ext cx="1196736" cy="598368"/>
      </dsp:txXfrm>
    </dsp:sp>
    <dsp:sp modelId="{6A079323-6C30-4230-A298-E65549B23445}">
      <dsp:nvSpPr>
        <dsp:cNvPr id="0" name=""/>
        <dsp:cNvSpPr/>
      </dsp:nvSpPr>
      <dsp:spPr>
        <a:xfrm rot="10800000">
          <a:off x="4114385" y="3875049"/>
          <a:ext cx="478694" cy="19580"/>
        </a:xfrm>
        <a:custGeom>
          <a:avLst/>
          <a:gdLst/>
          <a:ahLst/>
          <a:cxnLst/>
          <a:rect l="0" t="0" r="0" b="0"/>
          <a:pathLst>
            <a:path>
              <a:moveTo>
                <a:pt x="0" y="9790"/>
              </a:moveTo>
              <a:lnTo>
                <a:pt x="478694" y="979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341765" y="3872872"/>
        <a:ext cx="23934" cy="23934"/>
      </dsp:txXfrm>
    </dsp:sp>
    <dsp:sp modelId="{FD3C6997-DCA5-4CF0-99A6-A8C5A1DCD56A}">
      <dsp:nvSpPr>
        <dsp:cNvPr id="0" name=""/>
        <dsp:cNvSpPr/>
      </dsp:nvSpPr>
      <dsp:spPr>
        <a:xfrm>
          <a:off x="3126599" y="3585655"/>
          <a:ext cx="987786" cy="5983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مخالف حکمت است</a:t>
          </a:r>
          <a:endParaRPr lang="fa-IR" sz="1600" kern="1200" dirty="0">
            <a:cs typeface="B Koodak" pitchFamily="2" charset="-78"/>
          </a:endParaRPr>
        </a:p>
      </dsp:txBody>
      <dsp:txXfrm>
        <a:off x="3126599" y="3585655"/>
        <a:ext cx="987786" cy="598368"/>
      </dsp:txXfrm>
    </dsp:sp>
    <dsp:sp modelId="{01AA15A2-31CF-4A1A-875B-92B45F2C2595}">
      <dsp:nvSpPr>
        <dsp:cNvPr id="0" name=""/>
        <dsp:cNvSpPr/>
      </dsp:nvSpPr>
      <dsp:spPr>
        <a:xfrm rot="10800000">
          <a:off x="2647904" y="3875049"/>
          <a:ext cx="478694" cy="19580"/>
        </a:xfrm>
        <a:custGeom>
          <a:avLst/>
          <a:gdLst/>
          <a:ahLst/>
          <a:cxnLst/>
          <a:rect l="0" t="0" r="0" b="0"/>
          <a:pathLst>
            <a:path>
              <a:moveTo>
                <a:pt x="0" y="9790"/>
              </a:moveTo>
              <a:lnTo>
                <a:pt x="478694" y="979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875284" y="3872872"/>
        <a:ext cx="23934" cy="23934"/>
      </dsp:txXfrm>
    </dsp:sp>
    <dsp:sp modelId="{3D64C871-945E-4E3D-90B6-9EF28707858C}">
      <dsp:nvSpPr>
        <dsp:cNvPr id="0" name=""/>
        <dsp:cNvSpPr/>
      </dsp:nvSpPr>
      <dsp:spPr>
        <a:xfrm>
          <a:off x="2203938" y="3585655"/>
          <a:ext cx="443965" cy="5983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مانند</a:t>
          </a:r>
          <a:endParaRPr lang="fa-IR" sz="1600" kern="1200" dirty="0">
            <a:cs typeface="B Koodak" pitchFamily="2" charset="-78"/>
          </a:endParaRPr>
        </a:p>
      </dsp:txBody>
      <dsp:txXfrm>
        <a:off x="2203938" y="3585655"/>
        <a:ext cx="443965" cy="598368"/>
      </dsp:txXfrm>
    </dsp:sp>
    <dsp:sp modelId="{6C7EFC51-6291-413A-8E8E-EE7140BFF45F}">
      <dsp:nvSpPr>
        <dsp:cNvPr id="0" name=""/>
        <dsp:cNvSpPr/>
      </dsp:nvSpPr>
      <dsp:spPr>
        <a:xfrm rot="14793576">
          <a:off x="1362906" y="3323018"/>
          <a:ext cx="1203370" cy="19580"/>
        </a:xfrm>
        <a:custGeom>
          <a:avLst/>
          <a:gdLst/>
          <a:ahLst/>
          <a:cxnLst/>
          <a:rect l="0" t="0" r="0" b="0"/>
          <a:pathLst>
            <a:path>
              <a:moveTo>
                <a:pt x="0" y="9790"/>
              </a:moveTo>
              <a:lnTo>
                <a:pt x="1203370" y="979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793576">
        <a:off x="1934507" y="3302724"/>
        <a:ext cx="60168" cy="60168"/>
      </dsp:txXfrm>
    </dsp:sp>
    <dsp:sp modelId="{38D01190-919F-48BE-A1B1-F217D5B22FAE}">
      <dsp:nvSpPr>
        <dsp:cNvPr id="0" name=""/>
        <dsp:cNvSpPr/>
      </dsp:nvSpPr>
      <dsp:spPr>
        <a:xfrm>
          <a:off x="30113" y="2273624"/>
          <a:ext cx="1695130" cy="10143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cs typeface="B Koodak" pitchFamily="2" charset="-78"/>
            </a:rPr>
            <a:t>معجزه ای که گزینش را محدود یا مسدود کند</a:t>
          </a:r>
          <a:endParaRPr lang="fa-IR" sz="1600" kern="1200" dirty="0">
            <a:cs typeface="B Koodak" pitchFamily="2" charset="-78"/>
          </a:endParaRPr>
        </a:p>
      </dsp:txBody>
      <dsp:txXfrm>
        <a:off x="30113" y="2273624"/>
        <a:ext cx="1695130" cy="1014306"/>
      </dsp:txXfrm>
    </dsp:sp>
    <dsp:sp modelId="{D7E13913-FD05-4BBB-8A24-1351AD35B356}">
      <dsp:nvSpPr>
        <dsp:cNvPr id="0" name=""/>
        <dsp:cNvSpPr/>
      </dsp:nvSpPr>
      <dsp:spPr>
        <a:xfrm rot="10800000">
          <a:off x="1725244" y="3875049"/>
          <a:ext cx="478694" cy="19580"/>
        </a:xfrm>
        <a:custGeom>
          <a:avLst/>
          <a:gdLst/>
          <a:ahLst/>
          <a:cxnLst/>
          <a:rect l="0" t="0" r="0" b="0"/>
          <a:pathLst>
            <a:path>
              <a:moveTo>
                <a:pt x="0" y="9790"/>
              </a:moveTo>
              <a:lnTo>
                <a:pt x="478694" y="979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952624" y="3872872"/>
        <a:ext cx="23934" cy="23934"/>
      </dsp:txXfrm>
    </dsp:sp>
    <dsp:sp modelId="{7840A1DE-A7F6-4B8A-96AC-CA6BE47D60DB}">
      <dsp:nvSpPr>
        <dsp:cNvPr id="0" name=""/>
        <dsp:cNvSpPr/>
      </dsp:nvSpPr>
      <dsp:spPr>
        <a:xfrm>
          <a:off x="30113" y="3377686"/>
          <a:ext cx="1695130" cy="10143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cs typeface="B Koodak" pitchFamily="2" charset="-78"/>
            </a:rPr>
            <a:t>معجزه ای که از سر  عناد و لجاج در خواست شود</a:t>
          </a:r>
          <a:endParaRPr lang="fa-IR" sz="1600" kern="1200" dirty="0">
            <a:cs typeface="B Koodak" pitchFamily="2" charset="-78"/>
          </a:endParaRPr>
        </a:p>
      </dsp:txBody>
      <dsp:txXfrm>
        <a:off x="30113" y="3377686"/>
        <a:ext cx="1695130" cy="1014306"/>
      </dsp:txXfrm>
    </dsp:sp>
    <dsp:sp modelId="{2CC367C3-BEA8-4F3E-9C82-53DB71CEE325}">
      <dsp:nvSpPr>
        <dsp:cNvPr id="0" name=""/>
        <dsp:cNvSpPr/>
      </dsp:nvSpPr>
      <dsp:spPr>
        <a:xfrm rot="6806424">
          <a:off x="1362906" y="4427080"/>
          <a:ext cx="1203370" cy="19580"/>
        </a:xfrm>
        <a:custGeom>
          <a:avLst/>
          <a:gdLst/>
          <a:ahLst/>
          <a:cxnLst/>
          <a:rect l="0" t="0" r="0" b="0"/>
          <a:pathLst>
            <a:path>
              <a:moveTo>
                <a:pt x="0" y="9790"/>
              </a:moveTo>
              <a:lnTo>
                <a:pt x="1203370" y="979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6806424">
        <a:off x="1934507" y="4406786"/>
        <a:ext cx="60168" cy="60168"/>
      </dsp:txXfrm>
    </dsp:sp>
    <dsp:sp modelId="{B5831F80-68CD-4A2C-A06E-3EA70A82FFD2}">
      <dsp:nvSpPr>
        <dsp:cNvPr id="0" name=""/>
        <dsp:cNvSpPr/>
      </dsp:nvSpPr>
      <dsp:spPr>
        <a:xfrm>
          <a:off x="30113" y="4481748"/>
          <a:ext cx="1695130" cy="10143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cs typeface="B Koodak" pitchFamily="2" charset="-78"/>
            </a:rPr>
            <a:t>معجزه ای که  برای سرگرمی و ابتذال در خواست شود  و ... </a:t>
          </a:r>
          <a:endParaRPr lang="fa-IR" sz="1600" kern="1200" dirty="0">
            <a:cs typeface="B Koodak" pitchFamily="2" charset="-78"/>
          </a:endParaRPr>
        </a:p>
      </dsp:txBody>
      <dsp:txXfrm>
        <a:off x="30113" y="4481748"/>
        <a:ext cx="1695130" cy="101430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080DEE-F95F-4113-8DC5-2E79C4E3D21A}">
      <dsp:nvSpPr>
        <dsp:cNvPr id="0" name=""/>
        <dsp:cNvSpPr/>
      </dsp:nvSpPr>
      <dsp:spPr>
        <a:xfrm>
          <a:off x="7885831" y="1759820"/>
          <a:ext cx="586651" cy="8694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اشکال چهارم</a:t>
          </a:r>
          <a:endParaRPr lang="fa-IR" sz="1600" kern="1200" dirty="0">
            <a:cs typeface="B Koodak" pitchFamily="2" charset="-78"/>
          </a:endParaRPr>
        </a:p>
      </dsp:txBody>
      <dsp:txXfrm>
        <a:off x="7885831" y="1759820"/>
        <a:ext cx="586651" cy="869478"/>
      </dsp:txXfrm>
    </dsp:sp>
    <dsp:sp modelId="{FE1E9E26-9E80-44DB-B78B-53E9B814B333}">
      <dsp:nvSpPr>
        <dsp:cNvPr id="0" name=""/>
        <dsp:cNvSpPr/>
      </dsp:nvSpPr>
      <dsp:spPr>
        <a:xfrm rot="13500365">
          <a:off x="6594330" y="1618300"/>
          <a:ext cx="1513154" cy="82443"/>
        </a:xfrm>
        <a:custGeom>
          <a:avLst/>
          <a:gdLst/>
          <a:ahLst/>
          <a:cxnLst/>
          <a:rect l="0" t="0" r="0" b="0"/>
          <a:pathLst>
            <a:path>
              <a:moveTo>
                <a:pt x="0" y="41221"/>
              </a:moveTo>
              <a:lnTo>
                <a:pt x="1513154" y="41221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3500365">
        <a:off x="7313078" y="1634357"/>
        <a:ext cx="75657" cy="50329"/>
      </dsp:txXfrm>
    </dsp:sp>
    <dsp:sp modelId="{67B23293-862D-4D3E-A35A-BA44FE33E148}">
      <dsp:nvSpPr>
        <dsp:cNvPr id="0" name=""/>
        <dsp:cNvSpPr/>
      </dsp:nvSpPr>
      <dsp:spPr>
        <a:xfrm>
          <a:off x="4141363" y="689745"/>
          <a:ext cx="2674620" cy="8694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معجزه از شخصی صادر می شود که دارای اذن خاص الهی است</a:t>
          </a:r>
          <a:endParaRPr lang="fa-IR" sz="1600" kern="1200" dirty="0">
            <a:cs typeface="B Koodak" pitchFamily="2" charset="-78"/>
          </a:endParaRPr>
        </a:p>
      </dsp:txBody>
      <dsp:txXfrm>
        <a:off x="4141363" y="689745"/>
        <a:ext cx="2674620" cy="869478"/>
      </dsp:txXfrm>
    </dsp:sp>
    <dsp:sp modelId="{FC2A4FC8-BDFF-44E0-8423-E0968FAA5DEF}">
      <dsp:nvSpPr>
        <dsp:cNvPr id="0" name=""/>
        <dsp:cNvSpPr/>
      </dsp:nvSpPr>
      <dsp:spPr>
        <a:xfrm rot="10800000">
          <a:off x="6815983" y="2153338"/>
          <a:ext cx="1069848" cy="82443"/>
        </a:xfrm>
        <a:custGeom>
          <a:avLst/>
          <a:gdLst/>
          <a:ahLst/>
          <a:cxnLst/>
          <a:rect l="0" t="0" r="0" b="0"/>
          <a:pathLst>
            <a:path>
              <a:moveTo>
                <a:pt x="0" y="41221"/>
              </a:moveTo>
              <a:lnTo>
                <a:pt x="1069848" y="41221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324161" y="2176767"/>
        <a:ext cx="53492" cy="35584"/>
      </dsp:txXfrm>
    </dsp:sp>
    <dsp:sp modelId="{03927F42-18ED-4EED-A51A-99E5D18D3B55}">
      <dsp:nvSpPr>
        <dsp:cNvPr id="0" name=""/>
        <dsp:cNvSpPr/>
      </dsp:nvSpPr>
      <dsp:spPr>
        <a:xfrm>
          <a:off x="3744503" y="1759820"/>
          <a:ext cx="3071480" cy="8694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هر کس که دارای این اذن باشد با خداوند مرتبط و مجرای تحقق اراده اوست</a:t>
          </a:r>
          <a:endParaRPr lang="fa-IR" sz="1600" kern="1200" dirty="0">
            <a:cs typeface="B Koodak" pitchFamily="2" charset="-78"/>
          </a:endParaRPr>
        </a:p>
      </dsp:txBody>
      <dsp:txXfrm>
        <a:off x="3744503" y="1759820"/>
        <a:ext cx="3071480" cy="869478"/>
      </dsp:txXfrm>
    </dsp:sp>
    <dsp:sp modelId="{B168077F-72F1-4F9E-A4BD-46FDA1A445E6}">
      <dsp:nvSpPr>
        <dsp:cNvPr id="0" name=""/>
        <dsp:cNvSpPr/>
      </dsp:nvSpPr>
      <dsp:spPr>
        <a:xfrm rot="10800000">
          <a:off x="2674655" y="2153338"/>
          <a:ext cx="1069848" cy="82443"/>
        </a:xfrm>
        <a:custGeom>
          <a:avLst/>
          <a:gdLst/>
          <a:ahLst/>
          <a:cxnLst/>
          <a:rect l="0" t="0" r="0" b="0"/>
          <a:pathLst>
            <a:path>
              <a:moveTo>
                <a:pt x="0" y="41221"/>
              </a:moveTo>
              <a:lnTo>
                <a:pt x="1069848" y="41221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182833" y="2176767"/>
        <a:ext cx="53492" cy="35584"/>
      </dsp:txXfrm>
    </dsp:sp>
    <dsp:sp modelId="{90FE07D7-DA89-41DC-BF12-825595A8B698}">
      <dsp:nvSpPr>
        <dsp:cNvPr id="0" name=""/>
        <dsp:cNvSpPr/>
      </dsp:nvSpPr>
      <dsp:spPr>
        <a:xfrm>
          <a:off x="35" y="1759820"/>
          <a:ext cx="2674620" cy="8694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نه اینکه لزوما صاحب وحی                                   و رسالت نیز باشد</a:t>
          </a:r>
          <a:endParaRPr lang="fa-IR" sz="1600" kern="1200" dirty="0">
            <a:cs typeface="B Koodak" pitchFamily="2" charset="-78"/>
          </a:endParaRPr>
        </a:p>
      </dsp:txBody>
      <dsp:txXfrm>
        <a:off x="35" y="1759820"/>
        <a:ext cx="2674620" cy="869478"/>
      </dsp:txXfrm>
    </dsp:sp>
    <dsp:sp modelId="{F956885A-1BD6-422D-8535-CE268B9F0949}">
      <dsp:nvSpPr>
        <dsp:cNvPr id="0" name=""/>
        <dsp:cNvSpPr/>
      </dsp:nvSpPr>
      <dsp:spPr>
        <a:xfrm rot="8099635">
          <a:off x="6594330" y="2688376"/>
          <a:ext cx="1513154" cy="82443"/>
        </a:xfrm>
        <a:custGeom>
          <a:avLst/>
          <a:gdLst/>
          <a:ahLst/>
          <a:cxnLst/>
          <a:rect l="0" t="0" r="0" b="0"/>
          <a:pathLst>
            <a:path>
              <a:moveTo>
                <a:pt x="0" y="41221"/>
              </a:moveTo>
              <a:lnTo>
                <a:pt x="1513154" y="41221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099635">
        <a:off x="7313078" y="2704432"/>
        <a:ext cx="75657" cy="50329"/>
      </dsp:txXfrm>
    </dsp:sp>
    <dsp:sp modelId="{047FB89F-6D08-480F-9C54-0C96F31CF153}">
      <dsp:nvSpPr>
        <dsp:cNvPr id="0" name=""/>
        <dsp:cNvSpPr/>
      </dsp:nvSpPr>
      <dsp:spPr>
        <a:xfrm>
          <a:off x="3744503" y="2829895"/>
          <a:ext cx="3071480" cy="8694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معجزه از شخصی صادر می شود که با خداوند مرتبط و مجرای تحقق اراده اوست</a:t>
          </a:r>
          <a:endParaRPr lang="fa-IR" sz="1600" kern="1200" dirty="0">
            <a:cs typeface="B Koodak" pitchFamily="2" charset="-78"/>
          </a:endParaRPr>
        </a:p>
      </dsp:txBody>
      <dsp:txXfrm>
        <a:off x="3744503" y="2829895"/>
        <a:ext cx="3071480" cy="869478"/>
      </dsp:txXfrm>
    </dsp:sp>
    <dsp:sp modelId="{8381C6E5-B93E-4A05-9065-7109A094C3FD}">
      <dsp:nvSpPr>
        <dsp:cNvPr id="0" name=""/>
        <dsp:cNvSpPr/>
      </dsp:nvSpPr>
      <dsp:spPr>
        <a:xfrm rot="10800000">
          <a:off x="2674655" y="3223413"/>
          <a:ext cx="1069848" cy="82443"/>
        </a:xfrm>
        <a:custGeom>
          <a:avLst/>
          <a:gdLst/>
          <a:ahLst/>
          <a:cxnLst/>
          <a:rect l="0" t="0" r="0" b="0"/>
          <a:pathLst>
            <a:path>
              <a:moveTo>
                <a:pt x="0" y="41221"/>
              </a:moveTo>
              <a:lnTo>
                <a:pt x="1069848" y="41221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182833" y="3246842"/>
        <a:ext cx="53492" cy="35584"/>
      </dsp:txXfrm>
    </dsp:sp>
    <dsp:sp modelId="{7CD172DD-D2F6-48B0-BAF5-08984DD45919}">
      <dsp:nvSpPr>
        <dsp:cNvPr id="0" name=""/>
        <dsp:cNvSpPr/>
      </dsp:nvSpPr>
      <dsp:spPr>
        <a:xfrm>
          <a:off x="35" y="2829895"/>
          <a:ext cx="2674620" cy="8694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پس عقلا معجزه فقط ارتباط را ثابت می کند نه رسالت و صاحب وحی بودن را</a:t>
          </a:r>
          <a:endParaRPr lang="fa-IR" sz="1600" kern="1200" dirty="0">
            <a:cs typeface="B Koodak" pitchFamily="2" charset="-78"/>
          </a:endParaRPr>
        </a:p>
      </dsp:txBody>
      <dsp:txXfrm>
        <a:off x="35" y="2829895"/>
        <a:ext cx="2674620" cy="86947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1F77BD-C450-4230-A91D-F0E6106A783E}">
      <dsp:nvSpPr>
        <dsp:cNvPr id="0" name=""/>
        <dsp:cNvSpPr/>
      </dsp:nvSpPr>
      <dsp:spPr>
        <a:xfrm>
          <a:off x="8425611" y="1998936"/>
          <a:ext cx="713864" cy="6132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پاسخ</a:t>
          </a:r>
          <a:endParaRPr lang="fa-IR" sz="1600" kern="1200" dirty="0">
            <a:cs typeface="B Koodak" pitchFamily="2" charset="-78"/>
          </a:endParaRPr>
        </a:p>
      </dsp:txBody>
      <dsp:txXfrm>
        <a:off x="8425611" y="1998936"/>
        <a:ext cx="713864" cy="613222"/>
      </dsp:txXfrm>
    </dsp:sp>
    <dsp:sp modelId="{EB23DFB2-14E6-448A-9EF2-E5ED8CAAD902}">
      <dsp:nvSpPr>
        <dsp:cNvPr id="0" name=""/>
        <dsp:cNvSpPr/>
      </dsp:nvSpPr>
      <dsp:spPr>
        <a:xfrm rot="10800000">
          <a:off x="7935033" y="2295768"/>
          <a:ext cx="490577" cy="19558"/>
        </a:xfrm>
        <a:custGeom>
          <a:avLst/>
          <a:gdLst/>
          <a:ahLst/>
          <a:cxnLst/>
          <a:rect l="0" t="0" r="0" b="0"/>
          <a:pathLst>
            <a:path>
              <a:moveTo>
                <a:pt x="0" y="9779"/>
              </a:moveTo>
              <a:lnTo>
                <a:pt x="490577" y="9779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168058" y="2293283"/>
        <a:ext cx="24528" cy="24528"/>
      </dsp:txXfrm>
    </dsp:sp>
    <dsp:sp modelId="{83B31305-6E50-4E12-B7E9-C02EC90A17B4}">
      <dsp:nvSpPr>
        <dsp:cNvPr id="0" name=""/>
        <dsp:cNvSpPr/>
      </dsp:nvSpPr>
      <dsp:spPr>
        <a:xfrm>
          <a:off x="6953927" y="1998936"/>
          <a:ext cx="981106" cy="6132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امر خارق العاده الهی</a:t>
          </a:r>
          <a:endParaRPr lang="fa-IR" sz="1600" kern="1200" dirty="0">
            <a:cs typeface="B Koodak" pitchFamily="2" charset="-78"/>
          </a:endParaRPr>
        </a:p>
      </dsp:txBody>
      <dsp:txXfrm>
        <a:off x="6953927" y="1998936"/>
        <a:ext cx="981106" cy="613222"/>
      </dsp:txXfrm>
    </dsp:sp>
    <dsp:sp modelId="{E57AF57B-E045-488E-974A-F4D6F0508AD6}">
      <dsp:nvSpPr>
        <dsp:cNvPr id="0" name=""/>
        <dsp:cNvSpPr/>
      </dsp:nvSpPr>
      <dsp:spPr>
        <a:xfrm rot="14413014">
          <a:off x="6214818" y="1867176"/>
          <a:ext cx="987638" cy="19558"/>
        </a:xfrm>
        <a:custGeom>
          <a:avLst/>
          <a:gdLst/>
          <a:ahLst/>
          <a:cxnLst/>
          <a:rect l="0" t="0" r="0" b="0"/>
          <a:pathLst>
            <a:path>
              <a:moveTo>
                <a:pt x="0" y="9779"/>
              </a:moveTo>
              <a:lnTo>
                <a:pt x="987638" y="9779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413014">
        <a:off x="6683947" y="1852264"/>
        <a:ext cx="49381" cy="49381"/>
      </dsp:txXfrm>
    </dsp:sp>
    <dsp:sp modelId="{D429908B-FF73-4E31-8E96-AAC64B1F3112}">
      <dsp:nvSpPr>
        <dsp:cNvPr id="0" name=""/>
        <dsp:cNvSpPr/>
      </dsp:nvSpPr>
      <dsp:spPr>
        <a:xfrm>
          <a:off x="5236904" y="1141752"/>
          <a:ext cx="1226444" cy="6132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بدون ادعای نبوت باشد</a:t>
          </a:r>
          <a:endParaRPr lang="fa-IR" sz="1600" kern="1200" dirty="0">
            <a:cs typeface="B Koodak" pitchFamily="2" charset="-78"/>
          </a:endParaRPr>
        </a:p>
      </dsp:txBody>
      <dsp:txXfrm>
        <a:off x="5236904" y="1141752"/>
        <a:ext cx="1226444" cy="613222"/>
      </dsp:txXfrm>
    </dsp:sp>
    <dsp:sp modelId="{3F124683-F27A-4D88-A42B-4BB488A90348}">
      <dsp:nvSpPr>
        <dsp:cNvPr id="0" name=""/>
        <dsp:cNvSpPr/>
      </dsp:nvSpPr>
      <dsp:spPr>
        <a:xfrm rot="10800000">
          <a:off x="4746326" y="1438584"/>
          <a:ext cx="490577" cy="19558"/>
        </a:xfrm>
        <a:custGeom>
          <a:avLst/>
          <a:gdLst/>
          <a:ahLst/>
          <a:cxnLst/>
          <a:rect l="0" t="0" r="0" b="0"/>
          <a:pathLst>
            <a:path>
              <a:moveTo>
                <a:pt x="0" y="9779"/>
              </a:moveTo>
              <a:lnTo>
                <a:pt x="490577" y="9779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979351" y="1436099"/>
        <a:ext cx="24528" cy="24528"/>
      </dsp:txXfrm>
    </dsp:sp>
    <dsp:sp modelId="{A69BAAE7-C989-444D-AE5E-B8504B7CC994}">
      <dsp:nvSpPr>
        <dsp:cNvPr id="0" name=""/>
        <dsp:cNvSpPr/>
      </dsp:nvSpPr>
      <dsp:spPr>
        <a:xfrm>
          <a:off x="2306928" y="1141752"/>
          <a:ext cx="2439398" cy="6132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معجزه مصطلح نیست و دلیلی بر نبوت نیز نمی باشد</a:t>
          </a:r>
          <a:endParaRPr lang="fa-IR" sz="1600" kern="1200" dirty="0">
            <a:cs typeface="B Koodak" pitchFamily="2" charset="-78"/>
          </a:endParaRPr>
        </a:p>
      </dsp:txBody>
      <dsp:txXfrm>
        <a:off x="2306928" y="1141752"/>
        <a:ext cx="2439398" cy="613222"/>
      </dsp:txXfrm>
    </dsp:sp>
    <dsp:sp modelId="{2550578B-249D-43E7-AE9B-D0C311EBA2CF}">
      <dsp:nvSpPr>
        <dsp:cNvPr id="0" name=""/>
        <dsp:cNvSpPr/>
      </dsp:nvSpPr>
      <dsp:spPr>
        <a:xfrm rot="7186986">
          <a:off x="6214818" y="2724360"/>
          <a:ext cx="987638" cy="19558"/>
        </a:xfrm>
        <a:custGeom>
          <a:avLst/>
          <a:gdLst/>
          <a:ahLst/>
          <a:cxnLst/>
          <a:rect l="0" t="0" r="0" b="0"/>
          <a:pathLst>
            <a:path>
              <a:moveTo>
                <a:pt x="0" y="9779"/>
              </a:moveTo>
              <a:lnTo>
                <a:pt x="987638" y="9779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186986">
        <a:off x="6683947" y="2709448"/>
        <a:ext cx="49381" cy="49381"/>
      </dsp:txXfrm>
    </dsp:sp>
    <dsp:sp modelId="{3E580F8E-E7DF-4438-8211-E89EC0DFF4F2}">
      <dsp:nvSpPr>
        <dsp:cNvPr id="0" name=""/>
        <dsp:cNvSpPr/>
      </dsp:nvSpPr>
      <dsp:spPr>
        <a:xfrm>
          <a:off x="5236904" y="2856120"/>
          <a:ext cx="1226444" cy="6132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همراه با ادعای نبوت باشد</a:t>
          </a:r>
          <a:endParaRPr lang="fa-IR" sz="1600" kern="1200" dirty="0">
            <a:cs typeface="B Koodak" pitchFamily="2" charset="-78"/>
          </a:endParaRPr>
        </a:p>
      </dsp:txBody>
      <dsp:txXfrm>
        <a:off x="5236904" y="2856120"/>
        <a:ext cx="1226444" cy="613222"/>
      </dsp:txXfrm>
    </dsp:sp>
    <dsp:sp modelId="{F65C4B2E-CA67-48EC-BD2E-D10AA7B5F96A}">
      <dsp:nvSpPr>
        <dsp:cNvPr id="0" name=""/>
        <dsp:cNvSpPr/>
      </dsp:nvSpPr>
      <dsp:spPr>
        <a:xfrm rot="10800000">
          <a:off x="4746326" y="3152952"/>
          <a:ext cx="490577" cy="19558"/>
        </a:xfrm>
        <a:custGeom>
          <a:avLst/>
          <a:gdLst/>
          <a:ahLst/>
          <a:cxnLst/>
          <a:rect l="0" t="0" r="0" b="0"/>
          <a:pathLst>
            <a:path>
              <a:moveTo>
                <a:pt x="0" y="9779"/>
              </a:moveTo>
              <a:lnTo>
                <a:pt x="490577" y="9779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979351" y="3150466"/>
        <a:ext cx="24528" cy="24528"/>
      </dsp:txXfrm>
    </dsp:sp>
    <dsp:sp modelId="{4E9F9A18-09EB-4AD8-90A7-CC0CE9D3221E}">
      <dsp:nvSpPr>
        <dsp:cNvPr id="0" name=""/>
        <dsp:cNvSpPr/>
      </dsp:nvSpPr>
      <dsp:spPr>
        <a:xfrm>
          <a:off x="4091491" y="2221057"/>
          <a:ext cx="654835" cy="18833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معجزه مصطلح است و دلیل بر نبوت زیرا</a:t>
          </a:r>
          <a:endParaRPr lang="fa-IR" sz="1600" kern="1200" dirty="0">
            <a:cs typeface="B Koodak" pitchFamily="2" charset="-78"/>
          </a:endParaRPr>
        </a:p>
      </dsp:txBody>
      <dsp:txXfrm>
        <a:off x="4091491" y="2221057"/>
        <a:ext cx="654835" cy="1883346"/>
      </dsp:txXfrm>
    </dsp:sp>
    <dsp:sp modelId="{42B7B64F-AFE9-4D9B-A695-8ABA8FAD535F}">
      <dsp:nvSpPr>
        <dsp:cNvPr id="0" name=""/>
        <dsp:cNvSpPr/>
      </dsp:nvSpPr>
      <dsp:spPr>
        <a:xfrm rot="13534868">
          <a:off x="3495738" y="2902636"/>
          <a:ext cx="700927" cy="19558"/>
        </a:xfrm>
        <a:custGeom>
          <a:avLst/>
          <a:gdLst/>
          <a:ahLst/>
          <a:cxnLst/>
          <a:rect l="0" t="0" r="0" b="0"/>
          <a:pathLst>
            <a:path>
              <a:moveTo>
                <a:pt x="0" y="9779"/>
              </a:moveTo>
              <a:lnTo>
                <a:pt x="700927" y="9779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3534868">
        <a:off x="3828679" y="2894892"/>
        <a:ext cx="35046" cy="35046"/>
      </dsp:txXfrm>
    </dsp:sp>
    <dsp:sp modelId="{62F93189-9813-4ED7-AEAA-30FD0251E4EA}">
      <dsp:nvSpPr>
        <dsp:cNvPr id="0" name=""/>
        <dsp:cNvSpPr/>
      </dsp:nvSpPr>
      <dsp:spPr>
        <a:xfrm>
          <a:off x="2220930" y="1846958"/>
          <a:ext cx="1379983" cy="16302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مدعی دروغین نبوت قدرت بر معجزه داشته باشد حکمت الهی                نقض می شود</a:t>
          </a:r>
          <a:endParaRPr lang="fa-IR" sz="1600" kern="1200" dirty="0">
            <a:cs typeface="B Koodak" pitchFamily="2" charset="-78"/>
          </a:endParaRPr>
        </a:p>
      </dsp:txBody>
      <dsp:txXfrm>
        <a:off x="2220930" y="1846958"/>
        <a:ext cx="1379983" cy="1630282"/>
      </dsp:txXfrm>
    </dsp:sp>
    <dsp:sp modelId="{41F2AA09-C4AD-4227-833A-4A25B4771278}">
      <dsp:nvSpPr>
        <dsp:cNvPr id="0" name=""/>
        <dsp:cNvSpPr/>
      </dsp:nvSpPr>
      <dsp:spPr>
        <a:xfrm rot="10800000">
          <a:off x="1730352" y="2652320"/>
          <a:ext cx="490577" cy="19558"/>
        </a:xfrm>
        <a:custGeom>
          <a:avLst/>
          <a:gdLst/>
          <a:ahLst/>
          <a:cxnLst/>
          <a:rect l="0" t="0" r="0" b="0"/>
          <a:pathLst>
            <a:path>
              <a:moveTo>
                <a:pt x="0" y="9779"/>
              </a:moveTo>
              <a:lnTo>
                <a:pt x="490577" y="9779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963376" y="2649835"/>
        <a:ext cx="24528" cy="24528"/>
      </dsp:txXfrm>
    </dsp:sp>
    <dsp:sp modelId="{7B6AE253-9E73-4B99-8167-4056AD064C83}">
      <dsp:nvSpPr>
        <dsp:cNvPr id="0" name=""/>
        <dsp:cNvSpPr/>
      </dsp:nvSpPr>
      <dsp:spPr>
        <a:xfrm>
          <a:off x="4523" y="1844499"/>
          <a:ext cx="1725828" cy="16352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قدرت بر معجزه را به فردی دروغگر داده است و او موجبات گمراهی مردم را               فراهم کرده است</a:t>
          </a:r>
          <a:endParaRPr lang="fa-IR" sz="1600" kern="1200" dirty="0">
            <a:cs typeface="B Koodak" pitchFamily="2" charset="-78"/>
          </a:endParaRPr>
        </a:p>
      </dsp:txBody>
      <dsp:txXfrm>
        <a:off x="4523" y="1844499"/>
        <a:ext cx="1725828" cy="1635200"/>
      </dsp:txXfrm>
    </dsp:sp>
    <dsp:sp modelId="{EE7148A9-72A2-4F61-A1B6-FB1C3BC724A9}">
      <dsp:nvSpPr>
        <dsp:cNvPr id="0" name=""/>
        <dsp:cNvSpPr/>
      </dsp:nvSpPr>
      <dsp:spPr>
        <a:xfrm rot="7158297">
          <a:off x="3345058" y="3589963"/>
          <a:ext cx="1002288" cy="19558"/>
        </a:xfrm>
        <a:custGeom>
          <a:avLst/>
          <a:gdLst/>
          <a:ahLst/>
          <a:cxnLst/>
          <a:rect l="0" t="0" r="0" b="0"/>
          <a:pathLst>
            <a:path>
              <a:moveTo>
                <a:pt x="0" y="9779"/>
              </a:moveTo>
              <a:lnTo>
                <a:pt x="1002288" y="9779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158297">
        <a:off x="3821145" y="3574685"/>
        <a:ext cx="50114" cy="50114"/>
      </dsp:txXfrm>
    </dsp:sp>
    <dsp:sp modelId="{AE7F6EFB-B08F-4E57-9499-62F13F6A2D72}">
      <dsp:nvSpPr>
        <dsp:cNvPr id="0" name=""/>
        <dsp:cNvSpPr/>
      </dsp:nvSpPr>
      <dsp:spPr>
        <a:xfrm>
          <a:off x="2220930" y="3595004"/>
          <a:ext cx="1379983" cy="8835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 التالی باطل                         / فامقدم مثله</a:t>
          </a:r>
          <a:endParaRPr lang="fa-IR" sz="1600" kern="1200" dirty="0">
            <a:cs typeface="B Koodak" pitchFamily="2" charset="-78"/>
          </a:endParaRPr>
        </a:p>
      </dsp:txBody>
      <dsp:txXfrm>
        <a:off x="2220930" y="3595004"/>
        <a:ext cx="1379983" cy="883500"/>
      </dsp:txXfrm>
    </dsp:sp>
    <dsp:sp modelId="{C07680D0-5BBC-4993-AA16-31892FD26392}">
      <dsp:nvSpPr>
        <dsp:cNvPr id="0" name=""/>
        <dsp:cNvSpPr/>
      </dsp:nvSpPr>
      <dsp:spPr>
        <a:xfrm rot="10800000">
          <a:off x="1730352" y="4026974"/>
          <a:ext cx="490577" cy="19558"/>
        </a:xfrm>
        <a:custGeom>
          <a:avLst/>
          <a:gdLst/>
          <a:ahLst/>
          <a:cxnLst/>
          <a:rect l="0" t="0" r="0" b="0"/>
          <a:pathLst>
            <a:path>
              <a:moveTo>
                <a:pt x="0" y="9779"/>
              </a:moveTo>
              <a:lnTo>
                <a:pt x="490577" y="9779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963376" y="4024489"/>
        <a:ext cx="24528" cy="24528"/>
      </dsp:txXfrm>
    </dsp:sp>
    <dsp:sp modelId="{7EAB0195-5230-4CAE-97C3-AE2E9BA0A034}">
      <dsp:nvSpPr>
        <dsp:cNvPr id="0" name=""/>
        <dsp:cNvSpPr/>
      </dsp:nvSpPr>
      <dsp:spPr>
        <a:xfrm>
          <a:off x="4523" y="3571683"/>
          <a:ext cx="1725828" cy="9301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پس قطعا معجزه دلیل عقلی بر صدق                       ادعای نبی است</a:t>
          </a:r>
          <a:endParaRPr lang="fa-IR" sz="1600" kern="1200" dirty="0">
            <a:cs typeface="B Koodak" pitchFamily="2" charset="-78"/>
          </a:endParaRPr>
        </a:p>
      </dsp:txBody>
      <dsp:txXfrm>
        <a:off x="4523" y="3571683"/>
        <a:ext cx="1725828" cy="930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5072-3638-48F8-A071-EAD1C20B7C27}" type="datetimeFigureOut">
              <a:rPr lang="fa-IR" smtClean="0"/>
              <a:t>1433/03/27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5774-CD84-48E0-B9F8-4D0517BA5A48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5072-3638-48F8-A071-EAD1C20B7C27}" type="datetimeFigureOut">
              <a:rPr lang="fa-IR" smtClean="0"/>
              <a:t>1433/03/27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5774-CD84-48E0-B9F8-4D0517BA5A4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5072-3638-48F8-A071-EAD1C20B7C27}" type="datetimeFigureOut">
              <a:rPr lang="fa-IR" smtClean="0"/>
              <a:t>1433/03/27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5774-CD84-48E0-B9F8-4D0517BA5A4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5072-3638-48F8-A071-EAD1C20B7C27}" type="datetimeFigureOut">
              <a:rPr lang="fa-IR" smtClean="0"/>
              <a:t>1433/03/27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5774-CD84-48E0-B9F8-4D0517BA5A4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5072-3638-48F8-A071-EAD1C20B7C27}" type="datetimeFigureOut">
              <a:rPr lang="fa-IR" smtClean="0"/>
              <a:t>1433/03/27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5774-CD84-48E0-B9F8-4D0517BA5A48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5072-3638-48F8-A071-EAD1C20B7C27}" type="datetimeFigureOut">
              <a:rPr lang="fa-IR" smtClean="0"/>
              <a:t>1433/03/27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5774-CD84-48E0-B9F8-4D0517BA5A4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5072-3638-48F8-A071-EAD1C20B7C27}" type="datetimeFigureOut">
              <a:rPr lang="fa-IR" smtClean="0"/>
              <a:t>1433/03/27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5774-CD84-48E0-B9F8-4D0517BA5A4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5072-3638-48F8-A071-EAD1C20B7C27}" type="datetimeFigureOut">
              <a:rPr lang="fa-IR" smtClean="0"/>
              <a:t>1433/03/27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5774-CD84-48E0-B9F8-4D0517BA5A4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5072-3638-48F8-A071-EAD1C20B7C27}" type="datetimeFigureOut">
              <a:rPr lang="fa-IR" smtClean="0"/>
              <a:t>1433/03/27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5774-CD84-48E0-B9F8-4D0517BA5A4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5072-3638-48F8-A071-EAD1C20B7C27}" type="datetimeFigureOut">
              <a:rPr lang="fa-IR" smtClean="0"/>
              <a:t>1433/03/27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5774-CD84-48E0-B9F8-4D0517BA5A4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5072-3638-48F8-A071-EAD1C20B7C27}" type="datetimeFigureOut">
              <a:rPr lang="fa-IR" smtClean="0"/>
              <a:t>1433/03/27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035774-CD84-48E0-B9F8-4D0517BA5A48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715072-3638-48F8-A071-EAD1C20B7C27}" type="datetimeFigureOut">
              <a:rPr lang="fa-IR" smtClean="0"/>
              <a:t>1433/03/27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035774-CD84-48E0-B9F8-4D0517BA5A48}" type="slidenum">
              <a:rPr lang="fa-IR" smtClean="0"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7200" dirty="0" smtClean="0">
                <a:cs typeface="B Tehran" pitchFamily="2" charset="-78"/>
              </a:rPr>
              <a:t>درس بیست و هشتم</a:t>
            </a:r>
            <a:endParaRPr lang="fa-IR" sz="7200" dirty="0">
              <a:cs typeface="B Tehra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5400" dirty="0" smtClean="0">
                <a:cs typeface="B Tehran" pitchFamily="2" charset="-78"/>
              </a:rPr>
              <a:t>حل چند شبهه</a:t>
            </a:r>
            <a:endParaRPr lang="fa-IR" sz="5400" dirty="0">
              <a:cs typeface="B Tehran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400" dirty="0" smtClean="0">
                <a:cs typeface="B Titr" pitchFamily="2" charset="-78"/>
              </a:rPr>
              <a:t>درس بیست و هشتم</a:t>
            </a:r>
            <a:br>
              <a:rPr lang="fa-IR" sz="4400" dirty="0" smtClean="0">
                <a:cs typeface="B Titr" pitchFamily="2" charset="-78"/>
              </a:rPr>
            </a:br>
            <a:r>
              <a:rPr lang="fa-IR" sz="4400" dirty="0" smtClean="0">
                <a:cs typeface="B Titr" pitchFamily="2" charset="-78"/>
              </a:rPr>
              <a:t>حل چند شبهه</a:t>
            </a:r>
            <a:endParaRPr lang="fa-IR" sz="4400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0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477D61-3EEC-4946-A5B2-73BF3F972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5477D61-3EEC-4946-A5B2-73BF3F9728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5D5952-E5AA-4AF2-97CE-BC6B6204BD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765D5952-E5AA-4AF2-97CE-BC6B6204BD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B9B2D1-5147-4C40-87DD-8A09308AAF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94B9B2D1-5147-4C40-87DD-8A09308AAF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520B21-B43F-40BF-8199-1212111ADD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35520B21-B43F-40BF-8199-1212111ADD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8CD42D-8E38-4BB6-B1CD-F1D7E86D0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988CD42D-8E38-4BB6-B1CD-F1D7E86D04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0BB72F-DF70-4D53-9421-A1DF9355A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370BB72F-DF70-4D53-9421-A1DF9355A7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4E97F6-5936-4F79-AD79-2156587C3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A84E97F6-5936-4F79-AD79-2156587C34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FF1F68-8E88-4EAA-AC9E-4833B737A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75FF1F68-8E88-4EAA-AC9E-4833B737A1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56F3E7-5F58-4515-A61A-8BBADDCF5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D156F3E7-5F58-4515-A61A-8BBADDCF5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FD04E5-3D0E-48BE-BE4F-70536D232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E8FD04E5-3D0E-48BE-BE4F-70536D2325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3CAB77-8D22-4923-9CDE-A14084CD9F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453CAB77-8D22-4923-9CDE-A14084CD9F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009C92-BE50-4C68-B8D6-9A257F3C3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15009C92-BE50-4C68-B8D6-9A257F3C32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A75A5F-02F7-467F-AD6F-3E1C9197DC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40A75A5F-02F7-467F-AD6F-3E1C9197DC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269A18-252E-4287-AE05-242CCC0DC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8D269A18-252E-4287-AE05-242CCC0DC6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2CA190-2C91-41BA-B430-A7C4B5AB9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662CA190-2C91-41BA-B430-A7C4B5AB94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935B5D-803E-4BF0-AE13-872BF58E7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C9935B5D-803E-4BF0-AE13-872BF58E75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18AD2E-BEC8-4886-BD1F-CE17BA4633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3718AD2E-BEC8-4886-BD1F-CE17BA4633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400" dirty="0" smtClean="0">
                <a:cs typeface="B Titr" pitchFamily="2" charset="-78"/>
              </a:rPr>
              <a:t>درس بیست و هشتم</a:t>
            </a:r>
            <a:br>
              <a:rPr lang="fa-IR" sz="4400" dirty="0" smtClean="0">
                <a:cs typeface="B Titr" pitchFamily="2" charset="-78"/>
              </a:rPr>
            </a:br>
            <a:r>
              <a:rPr lang="fa-IR" sz="4400" dirty="0" smtClean="0">
                <a:cs typeface="B Titr" pitchFamily="2" charset="-78"/>
              </a:rPr>
              <a:t>حل چند شبهه</a:t>
            </a:r>
            <a:endParaRPr lang="fa-IR" sz="4400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85728"/>
          <a:ext cx="9144000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F1C835-DE75-4702-A45D-8AD118A85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3F1C835-DE75-4702-A45D-8AD118A85E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1D3D27-0FE7-4A48-8ACC-76F5F9CFE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11D3D27-0FE7-4A48-8ACC-76F5F9CFEB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7DCD76-9649-4834-BCB4-E94C415CC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47DCD76-9649-4834-BCB4-E94C415CC9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15FF29-A33F-4CDD-AC7A-377FD768C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AC15FF29-A33F-4CDD-AC7A-377FD768C7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47A30C-6E94-4C2C-BBFC-67C2ECBEC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6A47A30C-6E94-4C2C-BBFC-67C2ECBECA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76C272-0FA3-4095-A3A7-E9B63F6B9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9B76C272-0FA3-4095-A3A7-E9B63F6B92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94EEEF-CCB1-4E18-AD20-F58244EDA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1D94EEEF-CCB1-4E18-AD20-F58244EDA7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86476E-F6B6-4FF7-991E-3E65BC20B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3886476E-F6B6-4FF7-991E-3E65BC20BE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78374F-49A6-44C2-A5B0-F0CA63CE0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9178374F-49A6-44C2-A5B0-F0CA63CE09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DD9D69-4E74-496A-9C41-86179FEA2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45DD9D69-4E74-496A-9C41-86179FEA24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FDCC51-1D92-43A0-AEBB-EE186FB6F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0CFDCC51-1D92-43A0-AEBB-EE186FB6FE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13971-2D78-4411-B362-2AD79574F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F3013971-2D78-4411-B362-2AD79574F2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57260C-ED41-4B6F-91E1-10E0EF165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8757260C-ED41-4B6F-91E1-10E0EF1655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05D5ED-64BF-400F-8ED0-D7F0C4A41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D705D5ED-64BF-400F-8ED0-D7F0C4A41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350BEE-F3B1-4946-BCFB-68A38C1B6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88350BEE-F3B1-4946-BCFB-68A38C1B69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DCC9E5-B82E-4A5B-8052-4C38BFE4E7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D6DCC9E5-B82E-4A5B-8052-4C38BFE4E7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FAA75A-E9AE-4DD0-8F77-D0786A338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61FAA75A-E9AE-4DD0-8F77-D0786A3380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543E5E-A1E7-4EA1-A83C-FCD881BB2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EF543E5E-A1E7-4EA1-A83C-FCD881BB28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5169C3-03CB-419A-993B-87297B542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035169C3-03CB-419A-993B-87297B5425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786288-AFA0-47FF-B47A-E660EF53D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CD786288-AFA0-47FF-B47A-E660EF53D5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69846C-E3DF-4329-B35C-3720F6CA6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0569846C-E3DF-4329-B35C-3720F6CA64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D08628-DA0F-43B0-800E-8C90182C3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B4D08628-DA0F-43B0-800E-8C90182C39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139554-22DF-460A-BFDA-70293E6730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19139554-22DF-460A-BFDA-70293E6730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B25CAD-269B-4D42-B4E4-7068710EC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5AB25CAD-269B-4D42-B4E4-7068710ECC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97E29E-0356-4768-8EB1-AAB2A7D25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dgm id="{E697E29E-0356-4768-8EB1-AAB2A7D257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97E1D4-88DC-455A-9194-B42023876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BE97E1D4-88DC-455A-9194-B420238761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CE090C-0198-44CD-AB0F-EE86E51F7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A5CE090C-0198-44CD-AB0F-EE86E51F7B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F447C5-4628-4A85-9274-F22AFBEE4B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">
                                            <p:graphicEl>
                                              <a:dgm id="{9AF447C5-4628-4A85-9274-F22AFBEE4B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A9D0A-3811-4F45-9FFC-6CBEA73C2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">
                                            <p:graphicEl>
                                              <a:dgm id="{D5AA9D0A-3811-4F45-9FFC-6CBEA73C27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DACCA1-3EF8-4EBF-8F14-3BE57C06CC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">
                                            <p:graphicEl>
                                              <a:dgm id="{5ADACCA1-3EF8-4EBF-8F14-3BE57C06CC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1DB918-3B6B-4205-B90C-073F1924D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">
                                            <p:graphicEl>
                                              <a:dgm id="{3B1DB918-3B6B-4205-B90C-073F1924D6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917DEA-F37C-483D-A5A4-9ECB2BEADD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">
                                            <p:graphicEl>
                                              <a:dgm id="{F5917DEA-F37C-483D-A5A4-9ECB2BEADD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406188-5EB2-4ACB-ADE6-58E2D7BAE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">
                                            <p:graphicEl>
                                              <a:dgm id="{08406188-5EB2-4ACB-ADE6-58E2D7BAED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DC027B-695A-42FD-BED3-21C0971A8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">
                                            <p:graphicEl>
                                              <a:dgm id="{8ADC027B-695A-42FD-BED3-21C0971A83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4AAA3D-D600-45D2-B2F8-87DC12226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4">
                                            <p:graphicEl>
                                              <a:dgm id="{504AAA3D-D600-45D2-B2F8-87DC122262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E7051C-1869-4641-9293-04B322F7B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4">
                                            <p:graphicEl>
                                              <a:dgm id="{24E7051C-1869-4641-9293-04B322F7B8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8CE287-88A2-4D5B-89C7-173021BB7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4">
                                            <p:graphicEl>
                                              <a:dgm id="{CE8CE287-88A2-4D5B-89C7-173021BB75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94C50A-6E04-45B5-9CF2-6E97FA501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4">
                                            <p:graphicEl>
                                              <a:dgm id="{C794C50A-6E04-45B5-9CF2-6E97FA5012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F4649B-A9F3-432F-A470-2013612FB7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4">
                                            <p:graphicEl>
                                              <a:dgm id="{E9F4649B-A9F3-432F-A470-2013612FB7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F59A14-AF5A-4688-9803-8BC038519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4">
                                            <p:graphicEl>
                                              <a:dgm id="{CCF59A14-AF5A-4688-9803-8BC038519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94FFE-701F-4672-A3B5-4AFAF3B2BA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4">
                                            <p:graphicEl>
                                              <a:dgm id="{38194FFE-701F-4672-A3B5-4AFAF3B2BA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400" dirty="0" smtClean="0">
                <a:cs typeface="B Titr" pitchFamily="2" charset="-78"/>
              </a:rPr>
              <a:t>درس بیست و هشتم</a:t>
            </a:r>
            <a:br>
              <a:rPr lang="fa-IR" sz="4400" dirty="0" smtClean="0">
                <a:cs typeface="B Titr" pitchFamily="2" charset="-78"/>
              </a:rPr>
            </a:br>
            <a:r>
              <a:rPr lang="fa-IR" sz="4400" dirty="0" smtClean="0">
                <a:cs typeface="B Titr" pitchFamily="2" charset="-78"/>
              </a:rPr>
              <a:t>حل چند شبهه</a:t>
            </a:r>
            <a:endParaRPr lang="fa-IR" sz="4400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26D969-93B7-4F5B-802A-61FAA178E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FD26D969-93B7-4F5B-802A-61FAA178E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FD26D969-93B7-4F5B-802A-61FAA178E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5832E0-BC79-47FB-84CC-B00BA282EE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05832E0-BC79-47FB-84CC-B00BA282EE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A05832E0-BC79-47FB-84CC-B00BA282EE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FC4180-B131-4E57-8C53-7E8D22265E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1CFC4180-B131-4E57-8C53-7E8D22265E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1CFC4180-B131-4E57-8C53-7E8D22265E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5EAEBC-B544-43E7-8983-21AB55C0A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FD5EAEBC-B544-43E7-8983-21AB55C0A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FD5EAEBC-B544-43E7-8983-21AB55C0A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CCC110-7742-4867-8CE9-942B8E3C04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08CCC110-7742-4867-8CE9-942B8E3C04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08CCC110-7742-4867-8CE9-942B8E3C04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933BFB-0ED5-4284-A1EF-9002D275A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8E933BFB-0ED5-4284-A1EF-9002D275A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8E933BFB-0ED5-4284-A1EF-9002D275A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62E26D-B60C-4E4F-B8BF-E10E1D4330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5762E26D-B60C-4E4F-B8BF-E10E1D4330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5762E26D-B60C-4E4F-B8BF-E10E1D4330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CF9B5D-0C01-497E-95D7-00550D1E9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8DCF9B5D-0C01-497E-95D7-00550D1E9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8DCF9B5D-0C01-497E-95D7-00550D1E9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31954F-2A9F-446C-A14C-C9EC6CF02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C231954F-2A9F-446C-A14C-C9EC6CF02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C231954F-2A9F-446C-A14C-C9EC6CF02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17A7AF-A746-4345-8014-13F9DE0EB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8F17A7AF-A746-4345-8014-13F9DE0EB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8F17A7AF-A746-4345-8014-13F9DE0EB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8C0114-313C-4BB5-834F-B18BEF2B39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738C0114-313C-4BB5-834F-B18BEF2B39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738C0114-313C-4BB5-834F-B18BEF2B39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400" dirty="0" smtClean="0">
                <a:cs typeface="B Titr" pitchFamily="2" charset="-78"/>
              </a:rPr>
              <a:t>درس بیست و هشتم</a:t>
            </a:r>
            <a:br>
              <a:rPr lang="fa-IR" sz="4400" dirty="0" smtClean="0">
                <a:cs typeface="B Titr" pitchFamily="2" charset="-78"/>
              </a:rPr>
            </a:br>
            <a:r>
              <a:rPr lang="fa-IR" sz="4400" dirty="0" smtClean="0">
                <a:cs typeface="B Titr" pitchFamily="2" charset="-78"/>
              </a:rPr>
              <a:t>حل چند شبهه</a:t>
            </a:r>
            <a:endParaRPr lang="fa-IR" sz="4400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9144000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683C58-9A7D-4397-AE6E-83CDF72903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5683C58-9A7D-4397-AE6E-83CDF72903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106719-CA6D-4F4B-B205-83AE707A18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FB106719-CA6D-4F4B-B205-83AE707A18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CB2E58-672E-4DE5-82C0-5BD6D2AF32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7FCB2E58-672E-4DE5-82C0-5BD6D2AF32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1FD416-1AAB-4EE9-828C-BEEF7239F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51FD416-1AAB-4EE9-828C-BEEF7239FE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500665-E275-4F25-A059-8EF121450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63500665-E275-4F25-A059-8EF1214509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89105A-E016-4DD1-B1E8-7B2109D80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DA89105A-E016-4DD1-B1E8-7B2109D80F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C3B94E-A5E5-42B1-8D86-41768A3A43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87C3B94E-A5E5-42B1-8D86-41768A3A43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6478AB-869B-4F9F-AFD3-6CD1A7337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9C6478AB-869B-4F9F-AFD3-6CD1A73374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A60976-A251-435B-8750-57D93DDD6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C9A60976-A251-435B-8750-57D93DDD6A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AC2132-D93D-4D77-B8CB-5BFFCBD956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44AC2132-D93D-4D77-B8CB-5BFFCBD956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BC3E80-0357-4A2A-96DA-1AEF37EDD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5FBC3E80-0357-4A2A-96DA-1AEF37EDD6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972A25-4B9A-45C3-A3ED-5716A8301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88972A25-4B9A-45C3-A3ED-5716A83010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090D71-E1B4-4E18-857D-74D3182F5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26090D71-E1B4-4E18-857D-74D3182F57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D86825-2F25-4AED-B098-71D17D248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7BD86825-2F25-4AED-B098-71D17D248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21484A-1D5E-4520-BE83-D99361FEC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7E21484A-1D5E-4520-BE83-D99361FEC7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B5A1AE-5604-4724-86DB-58077DCED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77B5A1AE-5604-4724-86DB-58077DCED5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B56C96-36D7-427D-AB00-7EC1B6E64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BDB56C96-36D7-427D-AB00-7EC1B6E64B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BE6C42-FAF6-45E7-A685-853CFE295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EABE6C42-FAF6-45E7-A685-853CFE2952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1773FC-647D-4148-B641-0128850118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301773FC-647D-4148-B641-0128850118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1C0CC0-EE26-4C3A-8A3C-7595B90CA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721C0CC0-EE26-4C3A-8A3C-7595B90CA3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4030D7-8121-4FA5-840F-6D99AF052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8B4030D7-8121-4FA5-840F-6D99AF052D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C22303-BD2B-4798-A890-12B55DE9EF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59C22303-BD2B-4798-A890-12B55DE9EF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BE90FD-82D8-4FE4-87C4-145A23B2D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DABE90FD-82D8-4FE4-87C4-145A23B2D3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93D43-65F4-43CF-B576-4FDBBA031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CD093D43-65F4-43CF-B576-4FDBBA031A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23C656-0B86-45E9-8285-1DE197074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dgm id="{3523C656-0B86-45E9-8285-1DE197074B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40BD84-BE70-411E-AF39-FF2C98FB27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ED40BD84-BE70-411E-AF39-FF2C98FB27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AA55C2-78B3-4D79-9FE2-B5B5EDB5D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1BAA55C2-78B3-4D79-9FE2-B5B5EDB5DC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6FC8B3-AEBB-4111-8618-5CB89ED4D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">
                                            <p:graphicEl>
                                              <a:dgm id="{ED6FC8B3-AEBB-4111-8618-5CB89ED4D7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9101CA-A2D0-48A1-AFE9-5BC892454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">
                                            <p:graphicEl>
                                              <a:dgm id="{099101CA-A2D0-48A1-AFE9-5BC8924547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400" dirty="0" smtClean="0">
                <a:cs typeface="B Titr" pitchFamily="2" charset="-78"/>
              </a:rPr>
              <a:t>درس بیست و هشتم</a:t>
            </a:r>
            <a:br>
              <a:rPr lang="fa-IR" sz="4400" dirty="0" smtClean="0">
                <a:cs typeface="B Titr" pitchFamily="2" charset="-78"/>
              </a:rPr>
            </a:br>
            <a:r>
              <a:rPr lang="fa-IR" sz="4400" dirty="0" smtClean="0">
                <a:cs typeface="B Titr" pitchFamily="2" charset="-78"/>
              </a:rPr>
              <a:t>حل چند شبهه</a:t>
            </a:r>
            <a:endParaRPr lang="fa-IR" sz="4400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2B7853-73D0-41A0-8614-3EBCA8E086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42B7853-73D0-41A0-8614-3EBCA8E086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42B7853-73D0-41A0-8614-3EBCA8E086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09F4FD-4586-4CB9-A042-97D0D8B72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CF09F4FD-4586-4CB9-A042-97D0D8B72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F09F4FD-4586-4CB9-A042-97D0D8B72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7A1BC4-C8FE-4823-A379-28AE24A7C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637A1BC4-C8FE-4823-A379-28AE24A7C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637A1BC4-C8FE-4823-A379-28AE24A7C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1349D9-9499-4FCA-9BD3-C95E303C1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721349D9-9499-4FCA-9BD3-C95E303C1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721349D9-9499-4FCA-9BD3-C95E303C1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796C6C-EF70-49A1-8BBC-3AB2CBF2D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C9796C6C-EF70-49A1-8BBC-3AB2CBF2D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C9796C6C-EF70-49A1-8BBC-3AB2CBF2D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0D83F0-B314-40AC-A552-4CFC300A3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870D83F0-B314-40AC-A552-4CFC300A3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870D83F0-B314-40AC-A552-4CFC300A3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20112A-DD8D-432F-A67C-3B5ED781B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9C20112A-DD8D-432F-A67C-3B5ED781B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9C20112A-DD8D-432F-A67C-3B5ED781B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CF8F58-C177-4A2E-A088-FAF62535B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3BCF8F58-C177-4A2E-A088-FAF62535B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3BCF8F58-C177-4A2E-A088-FAF62535B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25BBEE-4033-4531-92A5-4ADF204EE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2F25BBEE-4033-4531-92A5-4ADF204EE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2F25BBEE-4033-4531-92A5-4ADF204EE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EBBA96-E1C1-4BB3-BFB0-3E7DCD2D4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B9EBBA96-E1C1-4BB3-BFB0-3E7DCD2D4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B9EBBA96-E1C1-4BB3-BFB0-3E7DCD2D4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744705-9C5D-417B-B5FE-C89890AE3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CB744705-9C5D-417B-B5FE-C89890AE3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CB744705-9C5D-417B-B5FE-C89890AE3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400" dirty="0" smtClean="0">
                <a:cs typeface="B Titr" pitchFamily="2" charset="-78"/>
              </a:rPr>
              <a:t>درس بیست و هشتم</a:t>
            </a:r>
            <a:br>
              <a:rPr lang="fa-IR" sz="4400" dirty="0" smtClean="0">
                <a:cs typeface="B Titr" pitchFamily="2" charset="-78"/>
              </a:rPr>
            </a:br>
            <a:r>
              <a:rPr lang="fa-IR" sz="4400" dirty="0" smtClean="0">
                <a:cs typeface="B Titr" pitchFamily="2" charset="-78"/>
              </a:rPr>
              <a:t>حل چند شبهه</a:t>
            </a:r>
            <a:endParaRPr lang="fa-IR" sz="4400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E212F8-F2BF-4F4C-AF1B-C90FDDE56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9EE212F8-F2BF-4F4C-AF1B-C90FDDE560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F84EBA-8F86-4FB2-B489-5663FBC44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69F84EBA-8F86-4FB2-B489-5663FBC44D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019737-3B58-4830-BCA7-B93194FAE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86019737-3B58-4830-BCA7-B93194FAEC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EB98FC-913D-40A7-9CAA-DCFF2BBB20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3CEB98FC-913D-40A7-9CAA-DCFF2BBB20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8D0EE8-0E81-408D-A883-1304EBC76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A58D0EE8-0E81-408D-A883-1304EBC76A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9F7724-8780-4861-A193-3586CE8968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B59F7724-8780-4861-A193-3586CE8968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410D0F-EE9E-4843-8BD2-F73C8065F8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62410D0F-EE9E-4843-8BD2-F73C8065F8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AB08C1-518A-4B36-8657-4C7A087E4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FBAB08C1-518A-4B36-8657-4C7A087E4D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0AD02F-5249-40F3-A364-2E5778A6F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0E0AD02F-5249-40F3-A364-2E5778A6FB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F0D1C2-E2F9-4E1E-8406-FB598E6E8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57F0D1C2-E2F9-4E1E-8406-FB598E6E86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C5C488-ECEE-46DB-88A7-BBCEFE2AC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31C5C488-ECEE-46DB-88A7-BBCEFE2AC9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19B581-F174-4835-A0A5-0FBC10A07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E219B581-F174-4835-A0A5-0FBC10A07B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AD464D-11FC-489A-8DBD-079CF3614B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8AAD464D-11FC-489A-8DBD-079CF3614B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55EBB5-E669-4B49-A3AB-D4335E560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D655EBB5-E669-4B49-A3AB-D4335E5603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5C6A52-F768-4F31-973B-273B90756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CF5C6A52-F768-4F31-973B-273B90756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5DF870-96A1-4188-B6E3-C25A5C4C2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3E5DF870-96A1-4188-B6E3-C25A5C4C2B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58701A-240B-4C7D-A9C6-1863C2084B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2358701A-240B-4C7D-A9C6-1863C2084B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9FCA4A-4377-472E-96AD-084B1E0E3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6B9FCA4A-4377-472E-96AD-084B1E0E35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BB2F64-32DF-43D3-98F1-6A47D55E4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graphicEl>
                                              <a:dgm id="{25BB2F64-32DF-43D3-98F1-6A47D55E4E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E7A1FB-5809-47F1-9B0E-3834BBB85A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ECE7A1FB-5809-47F1-9B0E-3834BBB85A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03F569-40FA-442C-9FF9-DBD586DD6D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1203F569-40FA-442C-9FF9-DBD586DD6D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B1D340-B6E9-41BA-84BD-B5AB5E9D1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A0B1D340-B6E9-41BA-84BD-B5AB5E9D12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CEA0D6-DEB2-4E87-AFC7-5835D784C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84CEA0D6-DEB2-4E87-AFC7-5835D784C5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079323-6C30-4230-A298-E65549B23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">
                                            <p:graphicEl>
                                              <a:dgm id="{6A079323-6C30-4230-A298-E65549B234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3C6997-DCA5-4CF0-99A6-A8C5A1DCD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">
                                            <p:graphicEl>
                                              <a:dgm id="{FD3C6997-DCA5-4CF0-99A6-A8C5A1DCD5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AA15A2-31CF-4A1A-875B-92B45F2C2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">
                                            <p:graphicEl>
                                              <a:dgm id="{01AA15A2-31CF-4A1A-875B-92B45F2C25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64C871-945E-4E3D-90B6-9EF2870785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">
                                            <p:graphicEl>
                                              <a:dgm id="{3D64C871-945E-4E3D-90B6-9EF2870785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7EFC51-6291-413A-8E8E-EE7140BFF4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">
                                            <p:graphicEl>
                                              <a:dgm id="{6C7EFC51-6291-413A-8E8E-EE7140BFF4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D01190-919F-48BE-A1B1-F217D5B22F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">
                                            <p:graphicEl>
                                              <a:dgm id="{38D01190-919F-48BE-A1B1-F217D5B22F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E13913-FD05-4BBB-8A24-1351AD35B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4">
                                            <p:graphicEl>
                                              <a:dgm id="{D7E13913-FD05-4BBB-8A24-1351AD35B3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40A1DE-A7F6-4B8A-96AC-CA6BE47D6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4">
                                            <p:graphicEl>
                                              <a:dgm id="{7840A1DE-A7F6-4B8A-96AC-CA6BE47D60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C367C3-BEA8-4F3E-9C82-53DB71CEE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">
                                            <p:graphicEl>
                                              <a:dgm id="{2CC367C3-BEA8-4F3E-9C82-53DB71CEE3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831F80-68CD-4A2C-A06E-3EA70A82F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4">
                                            <p:graphicEl>
                                              <a:dgm id="{B5831F80-68CD-4A2C-A06E-3EA70A82FF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400" dirty="0" smtClean="0">
                <a:cs typeface="B Titr" pitchFamily="2" charset="-78"/>
              </a:rPr>
              <a:t>درس بیست و هشتم</a:t>
            </a:r>
            <a:br>
              <a:rPr lang="fa-IR" sz="4400" dirty="0" smtClean="0">
                <a:cs typeface="B Titr" pitchFamily="2" charset="-78"/>
              </a:rPr>
            </a:br>
            <a:r>
              <a:rPr lang="fa-IR" sz="4400" dirty="0" smtClean="0">
                <a:cs typeface="B Titr" pitchFamily="2" charset="-78"/>
              </a:rPr>
              <a:t>حل چند شبهه</a:t>
            </a:r>
            <a:endParaRPr lang="fa-IR" sz="4400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935480"/>
          <a:ext cx="8472518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080DEE-F95F-4113-8DC5-2E79C4E3D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16080DEE-F95F-4113-8DC5-2E79C4E3D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16080DEE-F95F-4113-8DC5-2E79C4E3D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1E9E26-9E80-44DB-B78B-53E9B814B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FE1E9E26-9E80-44DB-B78B-53E9B814B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FE1E9E26-9E80-44DB-B78B-53E9B814B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B23293-862D-4D3E-A35A-BA44FE33E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67B23293-862D-4D3E-A35A-BA44FE33E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67B23293-862D-4D3E-A35A-BA44FE33E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2A4FC8-BDFF-44E0-8423-E0968FAA5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FC2A4FC8-BDFF-44E0-8423-E0968FAA5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FC2A4FC8-BDFF-44E0-8423-E0968FAA5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927F42-18ED-4EED-A51A-99E5D18D3B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03927F42-18ED-4EED-A51A-99E5D18D3B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03927F42-18ED-4EED-A51A-99E5D18D3B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68077F-72F1-4F9E-A4BD-46FDA1A445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B168077F-72F1-4F9E-A4BD-46FDA1A445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B168077F-72F1-4F9E-A4BD-46FDA1A445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FE07D7-DA89-41DC-BF12-825595A8B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90FE07D7-DA89-41DC-BF12-825595A8B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90FE07D7-DA89-41DC-BF12-825595A8B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56885A-1BD6-422D-8535-CE268B9F0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F956885A-1BD6-422D-8535-CE268B9F0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F956885A-1BD6-422D-8535-CE268B9F0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7FB89F-6D08-480F-9C54-0C96F31CF1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047FB89F-6D08-480F-9C54-0C96F31CF1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047FB89F-6D08-480F-9C54-0C96F31CF1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81C6E5-B93E-4A05-9065-7109A094C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8381C6E5-B93E-4A05-9065-7109A094C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8381C6E5-B93E-4A05-9065-7109A094C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D172DD-D2F6-48B0-BAF5-08984DD45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7CD172DD-D2F6-48B0-BAF5-08984DD45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7CD172DD-D2F6-48B0-BAF5-08984DD45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400" dirty="0" smtClean="0">
                <a:cs typeface="B Titr" pitchFamily="2" charset="-78"/>
              </a:rPr>
              <a:t>درس بیست و هشتم</a:t>
            </a:r>
            <a:br>
              <a:rPr lang="fa-IR" sz="4400" dirty="0" smtClean="0">
                <a:cs typeface="B Titr" pitchFamily="2" charset="-78"/>
              </a:rPr>
            </a:br>
            <a:r>
              <a:rPr lang="fa-IR" sz="4400" dirty="0" smtClean="0">
                <a:cs typeface="B Titr" pitchFamily="2" charset="-78"/>
              </a:rPr>
              <a:t>حل چند شبهه</a:t>
            </a:r>
            <a:endParaRPr lang="fa-IR" sz="4400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9144000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1F77BD-C450-4230-A91D-F0E6106A78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41F77BD-C450-4230-A91D-F0E6106A78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23DFB2-14E6-448A-9EF2-E5ED8CAAD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B23DFB2-14E6-448A-9EF2-E5ED8CAAD9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B31305-6E50-4E12-B7E9-C02EC90A1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83B31305-6E50-4E12-B7E9-C02EC90A17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7AF57B-E045-488E-974A-F4D6F0508A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E57AF57B-E045-488E-974A-F4D6F0508A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29908B-FF73-4E31-8E96-AAC64B1F3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D429908B-FF73-4E31-8E96-AAC64B1F3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124683-F27A-4D88-A42B-4BB488A90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3F124683-F27A-4D88-A42B-4BB488A903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9BAAE7-C989-444D-AE5E-B8504B7CC9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A69BAAE7-C989-444D-AE5E-B8504B7CC9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50578B-249D-43E7-AE9B-D0C311EBA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2550578B-249D-43E7-AE9B-D0C311EBA2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580F8E-E7DF-4438-8211-E89EC0DFF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3E580F8E-E7DF-4438-8211-E89EC0DFF4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5C4B2E-CA67-48EC-BD2E-D10AA7B5F9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F65C4B2E-CA67-48EC-BD2E-D10AA7B5F9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9F9A18-09EB-4AD8-90A7-CC0CE9D32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4E9F9A18-09EB-4AD8-90A7-CC0CE9D32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B7B64F-AFE9-4D9B-A695-8ABA8FAD5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42B7B64F-AFE9-4D9B-A695-8ABA8FAD53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F93189-9813-4ED7-AEAA-30FD0251E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62F93189-9813-4ED7-AEAA-30FD0251E4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F2AA09-C4AD-4227-833A-4A25B4771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41F2AA09-C4AD-4227-833A-4A25B47712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6AE253-9E73-4B99-8167-4056AD064C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7B6AE253-9E73-4B99-8167-4056AD064C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7148A9-72A2-4F61-A1B6-FB1C3BC72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EE7148A9-72A2-4F61-A1B6-FB1C3BC724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7F6EFB-B08F-4E57-9499-62F13F6A2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AE7F6EFB-B08F-4E57-9499-62F13F6A2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7680D0-5BBC-4993-AA16-31892FD26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C07680D0-5BBC-4993-AA16-31892FD263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AB0195-5230-4CAE-97C3-AE2E9BA0A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7EAB0195-5230-4CAE-97C3-AE2E9BA0A0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644</Words>
  <Application>Microsoft Office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درس بیست و هشتم</vt:lpstr>
      <vt:lpstr>درس بیست و هشتم حل چند شبهه</vt:lpstr>
      <vt:lpstr>درس بیست و هشتم حل چند شبهه</vt:lpstr>
      <vt:lpstr>درس بیست و هشتم حل چند شبهه</vt:lpstr>
      <vt:lpstr>درس بیست و هشتم حل چند شبهه</vt:lpstr>
      <vt:lpstr>درس بیست و هشتم حل چند شبهه</vt:lpstr>
      <vt:lpstr>درس بیست و هشتم حل چند شبهه</vt:lpstr>
      <vt:lpstr>درس بیست و هشتم حل چند شبهه</vt:lpstr>
      <vt:lpstr>درس بیست و هشتم حل چند شبهه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بیست و هشتم</dc:title>
  <dc:creator>mahdi</dc:creator>
  <cp:lastModifiedBy>mahdi</cp:lastModifiedBy>
  <cp:revision>10</cp:revision>
  <dcterms:created xsi:type="dcterms:W3CDTF">2012-02-19T18:58:15Z</dcterms:created>
  <dcterms:modified xsi:type="dcterms:W3CDTF">2012-02-19T20:30:12Z</dcterms:modified>
</cp:coreProperties>
</file>