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BB810-7608-4841-BE21-4F772607097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EC141FB-DDA3-4AAF-A851-7EB2D35EDDF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>
              <a:alpha val="55000"/>
            </a:srgbClr>
          </a:solidFill>
        </a:ln>
      </dgm:spPr>
      <dgm:t>
        <a:bodyPr/>
        <a:lstStyle/>
        <a:p>
          <a:pPr rtl="1"/>
          <a:r>
            <a:rPr lang="fa-IR" sz="1800" dirty="0" smtClean="0">
              <a:solidFill>
                <a:schemeClr val="bg1"/>
              </a:solidFill>
              <a:cs typeface="B Koodak" pitchFamily="2" charset="-78"/>
            </a:rPr>
            <a:t>چند منبع برای مطالعه بیشتر</a:t>
          </a:r>
          <a:endParaRPr lang="fa-IR" sz="1800" dirty="0">
            <a:solidFill>
              <a:schemeClr val="bg1"/>
            </a:solidFill>
            <a:cs typeface="B Koodak" pitchFamily="2" charset="-78"/>
          </a:endParaRPr>
        </a:p>
      </dgm:t>
    </dgm:pt>
    <dgm:pt modelId="{7E4FC227-DA72-4500-9BC8-A6E78B4A77C2}" type="parTrans" cxnId="{D3A950B5-A328-4EA1-A95E-0CEF61B7590D}">
      <dgm:prSet/>
      <dgm:spPr/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36F7BD8D-3142-4CD9-8C2B-EA31750BC604}" type="sibTrans" cxnId="{D3A950B5-A328-4EA1-A95E-0CEF61B7590D}">
      <dgm:prSet/>
      <dgm:spPr/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7BE48649-B4A7-4C93-A6A7-AD0862807B8D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>
              <a:alpha val="55000"/>
            </a:srgbClr>
          </a:solidFill>
        </a:ln>
      </dgm:spPr>
      <dgm:t>
        <a:bodyPr/>
        <a:lstStyle/>
        <a:p>
          <a:pPr rtl="1"/>
          <a:r>
            <a:rPr lang="fa-IR" sz="1800" dirty="0" smtClean="0">
              <a:solidFill>
                <a:schemeClr val="bg1"/>
              </a:solidFill>
              <a:cs typeface="B Koodak" pitchFamily="2" charset="-78"/>
            </a:rPr>
            <a:t>کشف المراد / المقصد الرابع / المساله الرابعه ... ص 158</a:t>
          </a:r>
          <a:endParaRPr lang="fa-IR" sz="1800" dirty="0">
            <a:solidFill>
              <a:schemeClr val="bg1"/>
            </a:solidFill>
            <a:cs typeface="B Koodak" pitchFamily="2" charset="-78"/>
          </a:endParaRPr>
        </a:p>
      </dgm:t>
    </dgm:pt>
    <dgm:pt modelId="{A26EED25-4089-4F09-948B-EDF7AA872A4E}" type="parTrans" cxnId="{350A65FF-C57B-4686-91BA-00E617C5CCB0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>
              <a:alpha val="55000"/>
            </a:srgbClr>
          </a:solidFill>
        </a:ln>
      </dgm:spPr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5D911F6B-BDE6-4420-A0B0-CBDA43911366}" type="sibTrans" cxnId="{350A65FF-C57B-4686-91BA-00E617C5CCB0}">
      <dgm:prSet/>
      <dgm:spPr/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15D704EB-0913-410F-A7DD-5F50E773C64B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>
              <a:alpha val="55000"/>
            </a:srgbClr>
          </a:solidFill>
        </a:ln>
      </dgm:spPr>
      <dgm:t>
        <a:bodyPr/>
        <a:lstStyle/>
        <a:p>
          <a:pPr rtl="1"/>
          <a:r>
            <a:rPr lang="fa-IR" sz="1800" dirty="0" smtClean="0">
              <a:solidFill>
                <a:schemeClr val="bg1"/>
              </a:solidFill>
              <a:cs typeface="B Koodak" pitchFamily="2" charset="-78"/>
            </a:rPr>
            <a:t>المیزان / ج 1 ص 73</a:t>
          </a:r>
          <a:endParaRPr lang="fa-IR" sz="1800" dirty="0">
            <a:solidFill>
              <a:schemeClr val="bg1"/>
            </a:solidFill>
            <a:cs typeface="B Koodak" pitchFamily="2" charset="-78"/>
          </a:endParaRPr>
        </a:p>
      </dgm:t>
    </dgm:pt>
    <dgm:pt modelId="{3A24F61E-889D-42FE-89BF-337EF061D9F4}" type="parTrans" cxnId="{D8421682-D7FF-4AE4-A17E-CA696A5C8D74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>
              <a:alpha val="55000"/>
            </a:srgbClr>
          </a:solidFill>
        </a:ln>
      </dgm:spPr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0CCC6B0F-3023-436B-9122-A7B777B31D27}" type="sibTrans" cxnId="{D8421682-D7FF-4AE4-A17E-CA696A5C8D74}">
      <dgm:prSet/>
      <dgm:spPr/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C53F03D8-A331-4F4C-9A09-04462D24B942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>
              <a:alpha val="55000"/>
            </a:srgbClr>
          </a:solidFill>
        </a:ln>
      </dgm:spPr>
      <dgm:t>
        <a:bodyPr/>
        <a:lstStyle/>
        <a:p>
          <a:pPr rtl="1"/>
          <a:r>
            <a:rPr lang="fa-IR" sz="1800" dirty="0" smtClean="0">
              <a:solidFill>
                <a:schemeClr val="bg1"/>
              </a:solidFill>
              <a:cs typeface="B Koodak" pitchFamily="2" charset="-78"/>
            </a:rPr>
            <a:t>مجموعه آثار شهید مطهری / ج 4/ ص 426</a:t>
          </a:r>
          <a:endParaRPr lang="fa-IR" sz="1800" dirty="0">
            <a:solidFill>
              <a:schemeClr val="bg1"/>
            </a:solidFill>
            <a:cs typeface="B Koodak" pitchFamily="2" charset="-78"/>
          </a:endParaRPr>
        </a:p>
      </dgm:t>
    </dgm:pt>
    <dgm:pt modelId="{F4782648-F570-41E8-BB73-14DD70CC6AD3}" type="parTrans" cxnId="{DC82E8FA-C032-4BAA-B68D-AC28C15A60F8}">
      <dgm:prSet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>
              <a:alpha val="55000"/>
            </a:srgbClr>
          </a:solidFill>
        </a:ln>
      </dgm:spPr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96307A3C-202A-4E52-875C-2BE7E018A77A}" type="sibTrans" cxnId="{DC82E8FA-C032-4BAA-B68D-AC28C15A60F8}">
      <dgm:prSet/>
      <dgm:spPr/>
      <dgm:t>
        <a:bodyPr/>
        <a:lstStyle/>
        <a:p>
          <a:pPr rtl="1"/>
          <a:endParaRPr lang="fa-IR" sz="1800">
            <a:solidFill>
              <a:schemeClr val="bg1"/>
            </a:solidFill>
            <a:cs typeface="B Koodak" pitchFamily="2" charset="-78"/>
          </a:endParaRPr>
        </a:p>
      </dgm:t>
    </dgm:pt>
    <dgm:pt modelId="{E91CEA50-EAD8-4A14-B545-E1E915C7BA76}" type="pres">
      <dgm:prSet presAssocID="{4BFBB810-7608-4841-BE21-4F772607097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9A05672-F5B1-4062-A4B0-D438413F0F43}" type="pres">
      <dgm:prSet presAssocID="{FEC141FB-DDA3-4AAF-A851-7EB2D35EDDF4}" presName="root1" presStyleCnt="0"/>
      <dgm:spPr/>
    </dgm:pt>
    <dgm:pt modelId="{6FB46DEE-9FA6-4BB7-BB6C-60259F80B235}" type="pres">
      <dgm:prSet presAssocID="{FEC141FB-DDA3-4AAF-A851-7EB2D35EDDF4}" presName="LevelOneTextNode" presStyleLbl="node0" presStyleIdx="0" presStyleCnt="1" custScaleX="56076" custScaleY="62828">
        <dgm:presLayoutVars>
          <dgm:chPref val="3"/>
        </dgm:presLayoutVars>
      </dgm:prSet>
      <dgm:spPr/>
    </dgm:pt>
    <dgm:pt modelId="{C82B20CD-9B27-4233-A1B5-FFD3E2A71552}" type="pres">
      <dgm:prSet presAssocID="{FEC141FB-DDA3-4AAF-A851-7EB2D35EDDF4}" presName="level2hierChild" presStyleCnt="0"/>
      <dgm:spPr/>
    </dgm:pt>
    <dgm:pt modelId="{1F450DCE-F3BD-41E1-B132-DABCFAE11C0F}" type="pres">
      <dgm:prSet presAssocID="{A26EED25-4089-4F09-948B-EDF7AA872A4E}" presName="conn2-1" presStyleLbl="parChTrans1D2" presStyleIdx="0" presStyleCnt="3"/>
      <dgm:spPr/>
    </dgm:pt>
    <dgm:pt modelId="{13787D2D-0E59-44F0-8BA1-10BE21C2C72B}" type="pres">
      <dgm:prSet presAssocID="{A26EED25-4089-4F09-948B-EDF7AA872A4E}" presName="connTx" presStyleLbl="parChTrans1D2" presStyleIdx="0" presStyleCnt="3"/>
      <dgm:spPr/>
    </dgm:pt>
    <dgm:pt modelId="{CC7725E3-15C0-4848-AAB6-E50F893F52D3}" type="pres">
      <dgm:prSet presAssocID="{7BE48649-B4A7-4C93-A6A7-AD0862807B8D}" presName="root2" presStyleCnt="0"/>
      <dgm:spPr/>
    </dgm:pt>
    <dgm:pt modelId="{D63BA57C-3E90-4BC3-BC9D-8D2D4AB03B37}" type="pres">
      <dgm:prSet presAssocID="{7BE48649-B4A7-4C93-A6A7-AD0862807B8D}" presName="LevelTwoTextNode" presStyleLbl="node2" presStyleIdx="0" presStyleCnt="3" custScaleX="150949" custScaleY="59221">
        <dgm:presLayoutVars>
          <dgm:chPref val="3"/>
        </dgm:presLayoutVars>
      </dgm:prSet>
      <dgm:spPr/>
    </dgm:pt>
    <dgm:pt modelId="{374B8AB9-1446-45B3-851F-13FEE1C5BE5F}" type="pres">
      <dgm:prSet presAssocID="{7BE48649-B4A7-4C93-A6A7-AD0862807B8D}" presName="level3hierChild" presStyleCnt="0"/>
      <dgm:spPr/>
    </dgm:pt>
    <dgm:pt modelId="{2F2A34A2-890B-4AA4-8D3F-2B4B2A99E967}" type="pres">
      <dgm:prSet presAssocID="{3A24F61E-889D-42FE-89BF-337EF061D9F4}" presName="conn2-1" presStyleLbl="parChTrans1D2" presStyleIdx="1" presStyleCnt="3"/>
      <dgm:spPr/>
    </dgm:pt>
    <dgm:pt modelId="{7A46C983-56BF-40FB-B2B7-1CC3443B6620}" type="pres">
      <dgm:prSet presAssocID="{3A24F61E-889D-42FE-89BF-337EF061D9F4}" presName="connTx" presStyleLbl="parChTrans1D2" presStyleIdx="1" presStyleCnt="3"/>
      <dgm:spPr/>
    </dgm:pt>
    <dgm:pt modelId="{68C5750B-489B-49C5-9250-3F7B6B17BC5A}" type="pres">
      <dgm:prSet presAssocID="{15D704EB-0913-410F-A7DD-5F50E773C64B}" presName="root2" presStyleCnt="0"/>
      <dgm:spPr/>
    </dgm:pt>
    <dgm:pt modelId="{2AEC622D-B507-4920-AEBB-BD6F2A416226}" type="pres">
      <dgm:prSet presAssocID="{15D704EB-0913-410F-A7DD-5F50E773C64B}" presName="LevelTwoTextNode" presStyleLbl="node2" presStyleIdx="1" presStyleCnt="3" custScaleX="150949" custScaleY="59221">
        <dgm:presLayoutVars>
          <dgm:chPref val="3"/>
        </dgm:presLayoutVars>
      </dgm:prSet>
      <dgm:spPr/>
    </dgm:pt>
    <dgm:pt modelId="{BFA54D67-54A0-43F7-9CBB-CFBE29BF6C0C}" type="pres">
      <dgm:prSet presAssocID="{15D704EB-0913-410F-A7DD-5F50E773C64B}" presName="level3hierChild" presStyleCnt="0"/>
      <dgm:spPr/>
    </dgm:pt>
    <dgm:pt modelId="{1091A17B-4FE8-4E10-8CD2-DBAE58BC265C}" type="pres">
      <dgm:prSet presAssocID="{F4782648-F570-41E8-BB73-14DD70CC6AD3}" presName="conn2-1" presStyleLbl="parChTrans1D2" presStyleIdx="2" presStyleCnt="3"/>
      <dgm:spPr/>
    </dgm:pt>
    <dgm:pt modelId="{AD861459-103A-42E2-9E03-E0B2A09EA48C}" type="pres">
      <dgm:prSet presAssocID="{F4782648-F570-41E8-BB73-14DD70CC6AD3}" presName="connTx" presStyleLbl="parChTrans1D2" presStyleIdx="2" presStyleCnt="3"/>
      <dgm:spPr/>
    </dgm:pt>
    <dgm:pt modelId="{E6123124-7802-4780-916A-8385390F542F}" type="pres">
      <dgm:prSet presAssocID="{C53F03D8-A331-4F4C-9A09-04462D24B942}" presName="root2" presStyleCnt="0"/>
      <dgm:spPr/>
    </dgm:pt>
    <dgm:pt modelId="{74B1638F-F7EF-4324-A613-477DE6A3E398}" type="pres">
      <dgm:prSet presAssocID="{C53F03D8-A331-4F4C-9A09-04462D24B942}" presName="LevelTwoTextNode" presStyleLbl="node2" presStyleIdx="2" presStyleCnt="3" custScaleX="150949" custScaleY="59221">
        <dgm:presLayoutVars>
          <dgm:chPref val="3"/>
        </dgm:presLayoutVars>
      </dgm:prSet>
      <dgm:spPr/>
    </dgm:pt>
    <dgm:pt modelId="{BF550AD4-E339-483A-93ED-CBB96749E421}" type="pres">
      <dgm:prSet presAssocID="{C53F03D8-A331-4F4C-9A09-04462D24B942}" presName="level3hierChild" presStyleCnt="0"/>
      <dgm:spPr/>
    </dgm:pt>
  </dgm:ptLst>
  <dgm:cxnLst>
    <dgm:cxn modelId="{DC82E8FA-C032-4BAA-B68D-AC28C15A60F8}" srcId="{FEC141FB-DDA3-4AAF-A851-7EB2D35EDDF4}" destId="{C53F03D8-A331-4F4C-9A09-04462D24B942}" srcOrd="2" destOrd="0" parTransId="{F4782648-F570-41E8-BB73-14DD70CC6AD3}" sibTransId="{96307A3C-202A-4E52-875C-2BE7E018A77A}"/>
    <dgm:cxn modelId="{D8421682-D7FF-4AE4-A17E-CA696A5C8D74}" srcId="{FEC141FB-DDA3-4AAF-A851-7EB2D35EDDF4}" destId="{15D704EB-0913-410F-A7DD-5F50E773C64B}" srcOrd="1" destOrd="0" parTransId="{3A24F61E-889D-42FE-89BF-337EF061D9F4}" sibTransId="{0CCC6B0F-3023-436B-9122-A7B777B31D27}"/>
    <dgm:cxn modelId="{9A67D908-D1C3-4C9E-8413-DFB39D5BA4F1}" type="presOf" srcId="{15D704EB-0913-410F-A7DD-5F50E773C64B}" destId="{2AEC622D-B507-4920-AEBB-BD6F2A416226}" srcOrd="0" destOrd="0" presId="urn:microsoft.com/office/officeart/2005/8/layout/hierarchy2"/>
    <dgm:cxn modelId="{856136C1-2F85-4AEC-B091-C5270283F6D9}" type="presOf" srcId="{C53F03D8-A331-4F4C-9A09-04462D24B942}" destId="{74B1638F-F7EF-4324-A613-477DE6A3E398}" srcOrd="0" destOrd="0" presId="urn:microsoft.com/office/officeart/2005/8/layout/hierarchy2"/>
    <dgm:cxn modelId="{A9BCB259-6658-4AAF-86C0-3485E048C598}" type="presOf" srcId="{3A24F61E-889D-42FE-89BF-337EF061D9F4}" destId="{2F2A34A2-890B-4AA4-8D3F-2B4B2A99E967}" srcOrd="0" destOrd="0" presId="urn:microsoft.com/office/officeart/2005/8/layout/hierarchy2"/>
    <dgm:cxn modelId="{AB86F5CB-A89A-4B1D-B854-7D33F3BBCFD8}" type="presOf" srcId="{A26EED25-4089-4F09-948B-EDF7AA872A4E}" destId="{1F450DCE-F3BD-41E1-B132-DABCFAE11C0F}" srcOrd="0" destOrd="0" presId="urn:microsoft.com/office/officeart/2005/8/layout/hierarchy2"/>
    <dgm:cxn modelId="{350A65FF-C57B-4686-91BA-00E617C5CCB0}" srcId="{FEC141FB-DDA3-4AAF-A851-7EB2D35EDDF4}" destId="{7BE48649-B4A7-4C93-A6A7-AD0862807B8D}" srcOrd="0" destOrd="0" parTransId="{A26EED25-4089-4F09-948B-EDF7AA872A4E}" sibTransId="{5D911F6B-BDE6-4420-A0B0-CBDA43911366}"/>
    <dgm:cxn modelId="{CCE8FEF0-3684-43E8-A77D-8E685A9E75A5}" type="presOf" srcId="{A26EED25-4089-4F09-948B-EDF7AA872A4E}" destId="{13787D2D-0E59-44F0-8BA1-10BE21C2C72B}" srcOrd="1" destOrd="0" presId="urn:microsoft.com/office/officeart/2005/8/layout/hierarchy2"/>
    <dgm:cxn modelId="{D3A950B5-A328-4EA1-A95E-0CEF61B7590D}" srcId="{4BFBB810-7608-4841-BE21-4F772607097A}" destId="{FEC141FB-DDA3-4AAF-A851-7EB2D35EDDF4}" srcOrd="0" destOrd="0" parTransId="{7E4FC227-DA72-4500-9BC8-A6E78B4A77C2}" sibTransId="{36F7BD8D-3142-4CD9-8C2B-EA31750BC604}"/>
    <dgm:cxn modelId="{02923802-BEE7-4BC9-A335-45C3FB3DC681}" type="presOf" srcId="{3A24F61E-889D-42FE-89BF-337EF061D9F4}" destId="{7A46C983-56BF-40FB-B2B7-1CC3443B6620}" srcOrd="1" destOrd="0" presId="urn:microsoft.com/office/officeart/2005/8/layout/hierarchy2"/>
    <dgm:cxn modelId="{00588BA6-5D87-47E7-947E-37AFEAA180FD}" type="presOf" srcId="{4BFBB810-7608-4841-BE21-4F772607097A}" destId="{E91CEA50-EAD8-4A14-B545-E1E915C7BA76}" srcOrd="0" destOrd="0" presId="urn:microsoft.com/office/officeart/2005/8/layout/hierarchy2"/>
    <dgm:cxn modelId="{3E70A46F-DB48-4DB6-B63F-8F66F97954EB}" type="presOf" srcId="{F4782648-F570-41E8-BB73-14DD70CC6AD3}" destId="{AD861459-103A-42E2-9E03-E0B2A09EA48C}" srcOrd="1" destOrd="0" presId="urn:microsoft.com/office/officeart/2005/8/layout/hierarchy2"/>
    <dgm:cxn modelId="{81A95234-6FDE-49F3-BD4C-660365C20386}" type="presOf" srcId="{FEC141FB-DDA3-4AAF-A851-7EB2D35EDDF4}" destId="{6FB46DEE-9FA6-4BB7-BB6C-60259F80B235}" srcOrd="0" destOrd="0" presId="urn:microsoft.com/office/officeart/2005/8/layout/hierarchy2"/>
    <dgm:cxn modelId="{86127800-10B0-40AC-B8D9-C0CE9886B9ED}" type="presOf" srcId="{F4782648-F570-41E8-BB73-14DD70CC6AD3}" destId="{1091A17B-4FE8-4E10-8CD2-DBAE58BC265C}" srcOrd="0" destOrd="0" presId="urn:microsoft.com/office/officeart/2005/8/layout/hierarchy2"/>
    <dgm:cxn modelId="{B25AFEF3-49C3-4C2D-893F-D7B39FF6A90B}" type="presOf" srcId="{7BE48649-B4A7-4C93-A6A7-AD0862807B8D}" destId="{D63BA57C-3E90-4BC3-BC9D-8D2D4AB03B37}" srcOrd="0" destOrd="0" presId="urn:microsoft.com/office/officeart/2005/8/layout/hierarchy2"/>
    <dgm:cxn modelId="{FCAFE0D9-1C11-48FB-BA9A-177CCBD9684C}" type="presParOf" srcId="{E91CEA50-EAD8-4A14-B545-E1E915C7BA76}" destId="{49A05672-F5B1-4062-A4B0-D438413F0F43}" srcOrd="0" destOrd="0" presId="urn:microsoft.com/office/officeart/2005/8/layout/hierarchy2"/>
    <dgm:cxn modelId="{F47852D8-5BBA-4D51-98CA-E17B9D9EEE76}" type="presParOf" srcId="{49A05672-F5B1-4062-A4B0-D438413F0F43}" destId="{6FB46DEE-9FA6-4BB7-BB6C-60259F80B235}" srcOrd="0" destOrd="0" presId="urn:microsoft.com/office/officeart/2005/8/layout/hierarchy2"/>
    <dgm:cxn modelId="{D8974E12-7D39-48AB-B228-8E5784E34D8E}" type="presParOf" srcId="{49A05672-F5B1-4062-A4B0-D438413F0F43}" destId="{C82B20CD-9B27-4233-A1B5-FFD3E2A71552}" srcOrd="1" destOrd="0" presId="urn:microsoft.com/office/officeart/2005/8/layout/hierarchy2"/>
    <dgm:cxn modelId="{8442B257-E918-46F3-A278-9407E08A4690}" type="presParOf" srcId="{C82B20CD-9B27-4233-A1B5-FFD3E2A71552}" destId="{1F450DCE-F3BD-41E1-B132-DABCFAE11C0F}" srcOrd="0" destOrd="0" presId="urn:microsoft.com/office/officeart/2005/8/layout/hierarchy2"/>
    <dgm:cxn modelId="{23586BF9-28AD-4910-9C76-D2CBDB64BF4B}" type="presParOf" srcId="{1F450DCE-F3BD-41E1-B132-DABCFAE11C0F}" destId="{13787D2D-0E59-44F0-8BA1-10BE21C2C72B}" srcOrd="0" destOrd="0" presId="urn:microsoft.com/office/officeart/2005/8/layout/hierarchy2"/>
    <dgm:cxn modelId="{18C80C3A-CDDB-49C6-8FE9-A21DB20FEE15}" type="presParOf" srcId="{C82B20CD-9B27-4233-A1B5-FFD3E2A71552}" destId="{CC7725E3-15C0-4848-AAB6-E50F893F52D3}" srcOrd="1" destOrd="0" presId="urn:microsoft.com/office/officeart/2005/8/layout/hierarchy2"/>
    <dgm:cxn modelId="{80850E84-75BA-4231-83CF-7C1562D6ECE9}" type="presParOf" srcId="{CC7725E3-15C0-4848-AAB6-E50F893F52D3}" destId="{D63BA57C-3E90-4BC3-BC9D-8D2D4AB03B37}" srcOrd="0" destOrd="0" presId="urn:microsoft.com/office/officeart/2005/8/layout/hierarchy2"/>
    <dgm:cxn modelId="{3C8AC65E-00FC-4759-8994-8357D3A92118}" type="presParOf" srcId="{CC7725E3-15C0-4848-AAB6-E50F893F52D3}" destId="{374B8AB9-1446-45B3-851F-13FEE1C5BE5F}" srcOrd="1" destOrd="0" presId="urn:microsoft.com/office/officeart/2005/8/layout/hierarchy2"/>
    <dgm:cxn modelId="{64279B52-838F-49D8-B2D0-B16FAE365D10}" type="presParOf" srcId="{C82B20CD-9B27-4233-A1B5-FFD3E2A71552}" destId="{2F2A34A2-890B-4AA4-8D3F-2B4B2A99E967}" srcOrd="2" destOrd="0" presId="urn:microsoft.com/office/officeart/2005/8/layout/hierarchy2"/>
    <dgm:cxn modelId="{BCA9106B-E151-4322-A562-EA5EFC7572B1}" type="presParOf" srcId="{2F2A34A2-890B-4AA4-8D3F-2B4B2A99E967}" destId="{7A46C983-56BF-40FB-B2B7-1CC3443B6620}" srcOrd="0" destOrd="0" presId="urn:microsoft.com/office/officeart/2005/8/layout/hierarchy2"/>
    <dgm:cxn modelId="{AC018247-60B7-421D-A89C-2797A08C58D7}" type="presParOf" srcId="{C82B20CD-9B27-4233-A1B5-FFD3E2A71552}" destId="{68C5750B-489B-49C5-9250-3F7B6B17BC5A}" srcOrd="3" destOrd="0" presId="urn:microsoft.com/office/officeart/2005/8/layout/hierarchy2"/>
    <dgm:cxn modelId="{9C748E72-FB55-4227-B55B-9D390C1A62D3}" type="presParOf" srcId="{68C5750B-489B-49C5-9250-3F7B6B17BC5A}" destId="{2AEC622D-B507-4920-AEBB-BD6F2A416226}" srcOrd="0" destOrd="0" presId="urn:microsoft.com/office/officeart/2005/8/layout/hierarchy2"/>
    <dgm:cxn modelId="{F7E79235-2C08-438E-B2BA-1EA2E1EA6AA9}" type="presParOf" srcId="{68C5750B-489B-49C5-9250-3F7B6B17BC5A}" destId="{BFA54D67-54A0-43F7-9CBB-CFBE29BF6C0C}" srcOrd="1" destOrd="0" presId="urn:microsoft.com/office/officeart/2005/8/layout/hierarchy2"/>
    <dgm:cxn modelId="{21974856-24B9-4C98-81A1-8A8510280128}" type="presParOf" srcId="{C82B20CD-9B27-4233-A1B5-FFD3E2A71552}" destId="{1091A17B-4FE8-4E10-8CD2-DBAE58BC265C}" srcOrd="4" destOrd="0" presId="urn:microsoft.com/office/officeart/2005/8/layout/hierarchy2"/>
    <dgm:cxn modelId="{7B191171-7AE4-461D-9BB5-20A74C6BF9CA}" type="presParOf" srcId="{1091A17B-4FE8-4E10-8CD2-DBAE58BC265C}" destId="{AD861459-103A-42E2-9E03-E0B2A09EA48C}" srcOrd="0" destOrd="0" presId="urn:microsoft.com/office/officeart/2005/8/layout/hierarchy2"/>
    <dgm:cxn modelId="{417D8CC8-1E61-48F4-8DCE-4482AB2FA2A5}" type="presParOf" srcId="{C82B20CD-9B27-4233-A1B5-FFD3E2A71552}" destId="{E6123124-7802-4780-916A-8385390F542F}" srcOrd="5" destOrd="0" presId="urn:microsoft.com/office/officeart/2005/8/layout/hierarchy2"/>
    <dgm:cxn modelId="{15352B69-7DF2-4ED9-A3E3-18A8397C8C1A}" type="presParOf" srcId="{E6123124-7802-4780-916A-8385390F542F}" destId="{74B1638F-F7EF-4324-A613-477DE6A3E398}" srcOrd="0" destOrd="0" presId="urn:microsoft.com/office/officeart/2005/8/layout/hierarchy2"/>
    <dgm:cxn modelId="{B0F308D7-EED2-4798-A73F-DD6D41A9752C}" type="presParOf" srcId="{E6123124-7802-4780-916A-8385390F542F}" destId="{BF550AD4-E339-483A-93ED-CBB96749E42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375B60-D186-4E5A-9AE6-AA9E328E2B5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2E1AB52B-6F29-4BB2-998E-BCD0C7FB98E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مساله سوم در بحث نبوت راه اثبات صدق نبی و کذب متنبی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02D4699-9548-4C7E-A753-6EB510A317B3}" type="parTrans" cxnId="{E8249483-43A4-4E3F-8D98-898BCE48F62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26812F8-8F9C-40A9-886F-29D6BA131A66}" type="sibTrans" cxnId="{E8249483-43A4-4E3F-8D98-898BCE48F62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BE73BC4-FE1E-4849-9008-2DA6B10DED0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راههای اثبات نبوت به اجمال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E00E12D-E966-4F75-A0AF-C0FC09A53040}" type="parTrans" cxnId="{F97F9A06-7250-4330-9297-AF68743D061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199F04E-3277-4D7E-8ACF-BA63D210F2F2}" type="sibTrans" cxnId="{F97F9A06-7250-4330-9297-AF68743D061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524937C-3995-4671-9C2C-5FA283745E2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قرائن اطمینان بخش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59EDDF5-5B18-4D08-99E6-F01A2C1A690D}" type="parTrans" cxnId="{01F7ABE0-2B22-45C8-AB41-1E5A0B7F1AF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62A11B-04D8-48E3-B747-621B5F2771DD}" type="sibTrans" cxnId="{01F7ABE0-2B22-45C8-AB41-1E5A0B7F1AF3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5CA97EF-4D5B-43DA-B656-3E697B0F498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حسن سوابق فرد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60D7C95-B99B-4A94-8C2D-6F9F40FCD30C}" type="parTrans" cxnId="{C534A678-5B29-488A-A3FE-3259FFC0C01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C1B222B-BB8F-4CD8-950A-E096C66D5404}" type="sibTrans" cxnId="{C534A678-5B29-488A-A3FE-3259FFC0C01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05B0282-8C6D-4B26-AECB-A2630036832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همخوانی دعوت وی با عقل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A9EB017-B940-4EEC-8D01-3B19A54447B0}" type="parTrans" cxnId="{AD4245E6-07EA-46D6-BF4F-51E54985724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BEE7FBD-FA70-468B-A63B-366432641EEF}" type="sibTrans" cxnId="{AD4245E6-07EA-46D6-BF4F-51E54985724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FC50152-DBD3-4EF9-A016-58947FC562B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داشتن صفات عالیه ممتاز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37C849C-4F7A-42E5-AB01-6482CEC64E45}" type="parTrans" cxnId="{A80E8B8E-5572-44D3-82D5-3A0E81476882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771F7EC-4A34-44F1-A454-457A9EB10F26}" type="sibTrans" cxnId="{A80E8B8E-5572-44D3-82D5-3A0E8147688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638C009-23B1-4D1A-BD15-D8C5CDA3206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استقامت در دعوت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CF1A093-24CF-4710-9FC8-054E2CD2DBEE}" type="parTrans" cxnId="{80399E9B-F9E7-4E50-9C70-D93DFE412DA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E10BC7D-8C98-4E4B-B3A4-44952432AE71}" type="sibTrans" cxnId="{80399E9B-F9E7-4E50-9C70-D93DFE412DA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E09A00B-8C27-4839-B0BF-FF07DCC4A69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ارزیابی پیروان و مخالفان او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B1CDC10-165F-41B1-87FD-5CC28EAC58D8}" type="parTrans" cxnId="{66508CD0-24DD-410D-9A12-EB55D7E2309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EB4CAAE-72D7-4960-92D2-0730F17826A9}" type="sibTrans" cxnId="{66508CD0-24DD-410D-9A12-EB55D7E2309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D8AC87C-7E8D-431A-9A8C-36802D78EA1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معرفی پیامبران پیشین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88689A7-E645-4C88-922C-96D67CA534EF}" type="parTrans" cxnId="{109941FC-CB0E-453B-B6F7-37C8BF4FF74F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6B6D35E-A3D2-424B-B74C-3EFEA394BF60}" type="sibTrans" cxnId="{109941FC-CB0E-453B-B6F7-37C8BF4FF74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020899F-B2A2-4392-BFEF-F32257434D1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معجزه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1822231-9057-425D-9B40-07A8051BC1FD}" type="parTrans" cxnId="{85D8AA9E-5389-47E9-BDC0-4405F45BE6C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1AB74A7-73AE-4B44-8013-67B2524E79CE}" type="sibTrans" cxnId="{85D8AA9E-5389-47E9-BDC0-4405F45BE6C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17F43A2-F628-4D09-86CA-339D7A77356D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راه اول و دوم عمومیت ندارد و عمده در بحث همین راه سوم لست که به بررسی آن می پردازیم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981B4DD-36A5-4CC5-B189-228D25AA7352}" type="sibTrans" cxnId="{8AA97116-AFC1-4D2C-98D9-E143728F72FB}">
      <dgm:prSet/>
      <dgm:spPr/>
    </dgm:pt>
    <dgm:pt modelId="{DFBA5E89-58B5-4B0B-BC3F-5A1EC9BB8CE1}" type="parTrans" cxnId="{8AA97116-AFC1-4D2C-98D9-E143728F72FB}">
      <dgm:prSet/>
      <dgm:spPr/>
      <dgm:t>
        <a:bodyPr/>
        <a:lstStyle/>
        <a:p>
          <a:pPr rtl="1"/>
          <a:endParaRPr lang="fa-IR"/>
        </a:p>
      </dgm:t>
    </dgm:pt>
    <dgm:pt modelId="{3177417F-5C25-47DE-A49F-0940DF1573E1}" type="pres">
      <dgm:prSet presAssocID="{0B375B60-D186-4E5A-9AE6-AA9E328E2B5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149CB7DA-BF2C-4585-9B26-202D3D419A19}" type="pres">
      <dgm:prSet presAssocID="{2E1AB52B-6F29-4BB2-998E-BCD0C7FB98E0}" presName="root1" presStyleCnt="0"/>
      <dgm:spPr/>
    </dgm:pt>
    <dgm:pt modelId="{AF6A02E2-48CA-47A0-B50E-4D24DECA82B6}" type="pres">
      <dgm:prSet presAssocID="{2E1AB52B-6F29-4BB2-998E-BCD0C7FB98E0}" presName="LevelOneTextNode" presStyleLbl="node0" presStyleIdx="0" presStyleCnt="3" custScaleX="278498" custScaleY="6873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B08F944-99FE-4457-8CFB-F40E1F04A99C}" type="pres">
      <dgm:prSet presAssocID="{2E1AB52B-6F29-4BB2-998E-BCD0C7FB98E0}" presName="level2hierChild" presStyleCnt="0"/>
      <dgm:spPr/>
    </dgm:pt>
    <dgm:pt modelId="{ADBF4DDC-2D4F-48C3-A5C9-FEB9B10F8AA6}" type="pres">
      <dgm:prSet presAssocID="{1BE73BC4-FE1E-4849-9008-2DA6B10DED0D}" presName="root1" presStyleCnt="0"/>
      <dgm:spPr/>
    </dgm:pt>
    <dgm:pt modelId="{A81625E6-67C6-46E6-99FE-2BDCE88A5C12}" type="pres">
      <dgm:prSet presAssocID="{1BE73BC4-FE1E-4849-9008-2DA6B10DED0D}" presName="LevelOneTextNode" presStyleLbl="node0" presStyleIdx="1" presStyleCnt="3" custScaleX="587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94483F-E1CB-45BE-89EA-247C3091F57B}" type="pres">
      <dgm:prSet presAssocID="{1BE73BC4-FE1E-4849-9008-2DA6B10DED0D}" presName="level2hierChild" presStyleCnt="0"/>
      <dgm:spPr/>
    </dgm:pt>
    <dgm:pt modelId="{8E303867-F73F-4865-84FE-254E52A18441}" type="pres">
      <dgm:prSet presAssocID="{559EDDF5-5B18-4D08-99E6-F01A2C1A690D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56C0928D-3C48-492D-BD96-F0FD456772C8}" type="pres">
      <dgm:prSet presAssocID="{559EDDF5-5B18-4D08-99E6-F01A2C1A690D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9FAF7DAC-F40C-4694-96D9-932107943C00}" type="pres">
      <dgm:prSet presAssocID="{4524937C-3995-4671-9C2C-5FA283745E2F}" presName="root2" presStyleCnt="0"/>
      <dgm:spPr/>
    </dgm:pt>
    <dgm:pt modelId="{3CDD1EAD-DFC8-45AF-8B1C-ED8AC1129744}" type="pres">
      <dgm:prSet presAssocID="{4524937C-3995-4671-9C2C-5FA283745E2F}" presName="LevelTwoTextNode" presStyleLbl="node2" presStyleIdx="0" presStyleCnt="3" custScaleY="750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782F974-F0B5-42D6-ACBB-D35412105E82}" type="pres">
      <dgm:prSet presAssocID="{4524937C-3995-4671-9C2C-5FA283745E2F}" presName="level3hierChild" presStyleCnt="0"/>
      <dgm:spPr/>
    </dgm:pt>
    <dgm:pt modelId="{3D37B498-1C4D-4045-A920-1810CEE7CD3C}" type="pres">
      <dgm:prSet presAssocID="{B60D7C95-B99B-4A94-8C2D-6F9F40FCD30C}" presName="conn2-1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BA756E1E-5395-4D7C-B6B6-834B89517E8C}" type="pres">
      <dgm:prSet presAssocID="{B60D7C95-B99B-4A94-8C2D-6F9F40FCD30C}" presName="connTx" presStyleLbl="parChTrans1D3" presStyleIdx="0" presStyleCnt="5"/>
      <dgm:spPr/>
      <dgm:t>
        <a:bodyPr/>
        <a:lstStyle/>
        <a:p>
          <a:pPr rtl="1"/>
          <a:endParaRPr lang="fa-IR"/>
        </a:p>
      </dgm:t>
    </dgm:pt>
    <dgm:pt modelId="{0B56B16D-6791-4C5E-9AFC-6A26D181AFE5}" type="pres">
      <dgm:prSet presAssocID="{85CA97EF-4D5B-43DA-B656-3E697B0F4984}" presName="root2" presStyleCnt="0"/>
      <dgm:spPr/>
    </dgm:pt>
    <dgm:pt modelId="{89666F05-6352-48DF-AECF-9BE6BA97DE23}" type="pres">
      <dgm:prSet presAssocID="{85CA97EF-4D5B-43DA-B656-3E697B0F4984}" presName="LevelTwoTextNode" presStyleLbl="node3" presStyleIdx="0" presStyleCnt="5" custScaleX="113165" custScaleY="604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B9B20D-C0C9-4615-B660-3BE5A484E512}" type="pres">
      <dgm:prSet presAssocID="{85CA97EF-4D5B-43DA-B656-3E697B0F4984}" presName="level3hierChild" presStyleCnt="0"/>
      <dgm:spPr/>
    </dgm:pt>
    <dgm:pt modelId="{88FDE16E-41EA-44E2-B033-69131AD4EE7A}" type="pres">
      <dgm:prSet presAssocID="{DA9EB017-B940-4EEC-8D01-3B19A54447B0}" presName="conn2-1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50A8A9FC-A06B-44B2-9666-463507608475}" type="pres">
      <dgm:prSet presAssocID="{DA9EB017-B940-4EEC-8D01-3B19A54447B0}" presName="connTx" presStyleLbl="parChTrans1D3" presStyleIdx="1" presStyleCnt="5"/>
      <dgm:spPr/>
      <dgm:t>
        <a:bodyPr/>
        <a:lstStyle/>
        <a:p>
          <a:pPr rtl="1"/>
          <a:endParaRPr lang="fa-IR"/>
        </a:p>
      </dgm:t>
    </dgm:pt>
    <dgm:pt modelId="{097CCA85-ADF3-4CBB-8BB9-F195A191A620}" type="pres">
      <dgm:prSet presAssocID="{A05B0282-8C6D-4B26-AECB-A26300368321}" presName="root2" presStyleCnt="0"/>
      <dgm:spPr/>
    </dgm:pt>
    <dgm:pt modelId="{572DCC35-4454-456E-B151-EF9088CFDDF6}" type="pres">
      <dgm:prSet presAssocID="{A05B0282-8C6D-4B26-AECB-A26300368321}" presName="LevelTwoTextNode" presStyleLbl="node3" presStyleIdx="1" presStyleCnt="5" custScaleX="113165" custScaleY="604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36D38F2-3ECC-473A-BA92-B26EA4158C32}" type="pres">
      <dgm:prSet presAssocID="{A05B0282-8C6D-4B26-AECB-A26300368321}" presName="level3hierChild" presStyleCnt="0"/>
      <dgm:spPr/>
    </dgm:pt>
    <dgm:pt modelId="{6AD4DC1C-E2AF-457E-8F8C-5CEB055C04D3}" type="pres">
      <dgm:prSet presAssocID="{337C849C-4F7A-42E5-AB01-6482CEC64E45}" presName="conn2-1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22A1FED8-D067-485B-AA5E-2E8193E85603}" type="pres">
      <dgm:prSet presAssocID="{337C849C-4F7A-42E5-AB01-6482CEC64E45}" presName="connTx" presStyleLbl="parChTrans1D3" presStyleIdx="2" presStyleCnt="5"/>
      <dgm:spPr/>
      <dgm:t>
        <a:bodyPr/>
        <a:lstStyle/>
        <a:p>
          <a:pPr rtl="1"/>
          <a:endParaRPr lang="fa-IR"/>
        </a:p>
      </dgm:t>
    </dgm:pt>
    <dgm:pt modelId="{FE8FB1A1-3A17-4C06-B3CF-1C76B6FA3FA5}" type="pres">
      <dgm:prSet presAssocID="{FFC50152-DBD3-4EF9-A016-58947FC562B9}" presName="root2" presStyleCnt="0"/>
      <dgm:spPr/>
    </dgm:pt>
    <dgm:pt modelId="{0D8452D2-CDA5-47F7-9B7A-BDB41D6F706F}" type="pres">
      <dgm:prSet presAssocID="{FFC50152-DBD3-4EF9-A016-58947FC562B9}" presName="LevelTwoTextNode" presStyleLbl="node3" presStyleIdx="2" presStyleCnt="5" custScaleX="113165" custScaleY="604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DC60B9-4A30-44C8-8A9F-2856C568C7E1}" type="pres">
      <dgm:prSet presAssocID="{FFC50152-DBD3-4EF9-A016-58947FC562B9}" presName="level3hierChild" presStyleCnt="0"/>
      <dgm:spPr/>
    </dgm:pt>
    <dgm:pt modelId="{B90F9046-F6BC-46A9-BB90-2EA96393F411}" type="pres">
      <dgm:prSet presAssocID="{6CF1A093-24CF-4710-9FC8-054E2CD2DBEE}" presName="conn2-1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B5DAC405-2C7D-436C-A260-F1DC1E03BD24}" type="pres">
      <dgm:prSet presAssocID="{6CF1A093-24CF-4710-9FC8-054E2CD2DBEE}" presName="connTx" presStyleLbl="parChTrans1D3" presStyleIdx="3" presStyleCnt="5"/>
      <dgm:spPr/>
      <dgm:t>
        <a:bodyPr/>
        <a:lstStyle/>
        <a:p>
          <a:pPr rtl="1"/>
          <a:endParaRPr lang="fa-IR"/>
        </a:p>
      </dgm:t>
    </dgm:pt>
    <dgm:pt modelId="{9203ED49-9F39-463F-BBC9-A1E7F0840EDF}" type="pres">
      <dgm:prSet presAssocID="{A638C009-23B1-4D1A-BD15-D8C5CDA3206C}" presName="root2" presStyleCnt="0"/>
      <dgm:spPr/>
    </dgm:pt>
    <dgm:pt modelId="{75AB6C77-1AA0-4C21-BE11-CA8836F7254A}" type="pres">
      <dgm:prSet presAssocID="{A638C009-23B1-4D1A-BD15-D8C5CDA3206C}" presName="LevelTwoTextNode" presStyleLbl="node3" presStyleIdx="3" presStyleCnt="5" custScaleX="113165" custScaleY="604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4DBC2EF-97B0-4333-92BA-0F7B5A99FF9B}" type="pres">
      <dgm:prSet presAssocID="{A638C009-23B1-4D1A-BD15-D8C5CDA3206C}" presName="level3hierChild" presStyleCnt="0"/>
      <dgm:spPr/>
    </dgm:pt>
    <dgm:pt modelId="{D383CE07-A973-410C-934B-01E4706E1784}" type="pres">
      <dgm:prSet presAssocID="{FB1CDC10-165F-41B1-87FD-5CC28EAC58D8}" presName="conn2-1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E53636BF-CF52-4BA0-8CA1-0984C355A261}" type="pres">
      <dgm:prSet presAssocID="{FB1CDC10-165F-41B1-87FD-5CC28EAC58D8}" presName="connTx" presStyleLbl="parChTrans1D3" presStyleIdx="4" presStyleCnt="5"/>
      <dgm:spPr/>
      <dgm:t>
        <a:bodyPr/>
        <a:lstStyle/>
        <a:p>
          <a:pPr rtl="1"/>
          <a:endParaRPr lang="fa-IR"/>
        </a:p>
      </dgm:t>
    </dgm:pt>
    <dgm:pt modelId="{653318AA-1E2D-434F-9CAC-D352EF1D9702}" type="pres">
      <dgm:prSet presAssocID="{AE09A00B-8C27-4839-B0BF-FF07DCC4A691}" presName="root2" presStyleCnt="0"/>
      <dgm:spPr/>
    </dgm:pt>
    <dgm:pt modelId="{4EE279DF-FB97-402C-BE63-700D6AF75242}" type="pres">
      <dgm:prSet presAssocID="{AE09A00B-8C27-4839-B0BF-FF07DCC4A691}" presName="LevelTwoTextNode" presStyleLbl="node3" presStyleIdx="4" presStyleCnt="5" custScaleX="113165" custScaleY="6043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D631076-75DE-4AB4-A6EC-9D330185268E}" type="pres">
      <dgm:prSet presAssocID="{AE09A00B-8C27-4839-B0BF-FF07DCC4A691}" presName="level3hierChild" presStyleCnt="0"/>
      <dgm:spPr/>
    </dgm:pt>
    <dgm:pt modelId="{464B01B9-B45F-4EAF-B9A5-3B5818C4FFDD}" type="pres">
      <dgm:prSet presAssocID="{288689A7-E645-4C88-922C-96D67CA534EF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F67C048-BDFA-4899-853F-CDFD89B1A9FA}" type="pres">
      <dgm:prSet presAssocID="{288689A7-E645-4C88-922C-96D67CA534EF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AA8A6994-1DED-4583-8CBA-80B2536AAA4B}" type="pres">
      <dgm:prSet presAssocID="{4D8AC87C-7E8D-431A-9A8C-36802D78EA1C}" presName="root2" presStyleCnt="0"/>
      <dgm:spPr/>
    </dgm:pt>
    <dgm:pt modelId="{EAD1BF7A-F477-44A1-8A9B-4288DCF6C975}" type="pres">
      <dgm:prSet presAssocID="{4D8AC87C-7E8D-431A-9A8C-36802D78EA1C}" presName="LevelTwoTextNode" presStyleLbl="node2" presStyleIdx="1" presStyleCnt="3" custScaleY="750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4F836B-4239-4BB2-9E90-6C7480019F48}" type="pres">
      <dgm:prSet presAssocID="{4D8AC87C-7E8D-431A-9A8C-36802D78EA1C}" presName="level3hierChild" presStyleCnt="0"/>
      <dgm:spPr/>
    </dgm:pt>
    <dgm:pt modelId="{1F0E5D4C-0B89-41E8-9EEC-3297C76CFA4C}" type="pres">
      <dgm:prSet presAssocID="{C1822231-9057-425D-9B40-07A8051BC1FD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B911F3F-642D-4BC4-A0DF-7FC6BF5C76C7}" type="pres">
      <dgm:prSet presAssocID="{C1822231-9057-425D-9B40-07A8051BC1FD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48362ECE-5358-4F63-BFFD-722FFEB9FC9B}" type="pres">
      <dgm:prSet presAssocID="{E020899F-B2A2-4392-BFEF-F32257434D13}" presName="root2" presStyleCnt="0"/>
      <dgm:spPr/>
    </dgm:pt>
    <dgm:pt modelId="{EE6D5939-A540-42BE-8AA1-62D3F69EBC5A}" type="pres">
      <dgm:prSet presAssocID="{E020899F-B2A2-4392-BFEF-F32257434D13}" presName="LevelTwoTextNode" presStyleLbl="node2" presStyleIdx="2" presStyleCnt="3" custScaleY="750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E2B822D-9FCB-428F-AA9C-2B9ED743010D}" type="pres">
      <dgm:prSet presAssocID="{E020899F-B2A2-4392-BFEF-F32257434D13}" presName="level3hierChild" presStyleCnt="0"/>
      <dgm:spPr/>
    </dgm:pt>
    <dgm:pt modelId="{98F99E8D-65B1-4CB4-9DCB-5125DB9D1E17}" type="pres">
      <dgm:prSet presAssocID="{E17F43A2-F628-4D09-86CA-339D7A77356D}" presName="root1" presStyleCnt="0"/>
      <dgm:spPr/>
    </dgm:pt>
    <dgm:pt modelId="{F5864AFD-BAEA-42CC-A4B1-BFAA170964FC}" type="pres">
      <dgm:prSet presAssocID="{E17F43A2-F628-4D09-86CA-339D7A77356D}" presName="LevelOneTextNode" presStyleLbl="node0" presStyleIdx="2" presStyleCnt="3" custScaleX="388249" custScaleY="6427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1DC3CBF-B394-4C7C-83C5-78579963E86E}" type="pres">
      <dgm:prSet presAssocID="{E17F43A2-F628-4D09-86CA-339D7A77356D}" presName="level2hierChild" presStyleCnt="0"/>
      <dgm:spPr/>
    </dgm:pt>
  </dgm:ptLst>
  <dgm:cxnLst>
    <dgm:cxn modelId="{C534A678-5B29-488A-A3FE-3259FFC0C016}" srcId="{4524937C-3995-4671-9C2C-5FA283745E2F}" destId="{85CA97EF-4D5B-43DA-B656-3E697B0F4984}" srcOrd="0" destOrd="0" parTransId="{B60D7C95-B99B-4A94-8C2D-6F9F40FCD30C}" sibTransId="{7C1B222B-BB8F-4CD8-950A-E096C66D5404}"/>
    <dgm:cxn modelId="{33C0F390-99CD-4979-AB16-FB1AC87F1D8B}" type="presOf" srcId="{DA9EB017-B940-4EEC-8D01-3B19A54447B0}" destId="{88FDE16E-41EA-44E2-B033-69131AD4EE7A}" srcOrd="0" destOrd="0" presId="urn:microsoft.com/office/officeart/2005/8/layout/hierarchy2"/>
    <dgm:cxn modelId="{6C8AE5C2-1DB5-4AFB-9F3E-ED1C2FE35D04}" type="presOf" srcId="{AE09A00B-8C27-4839-B0BF-FF07DCC4A691}" destId="{4EE279DF-FB97-402C-BE63-700D6AF75242}" srcOrd="0" destOrd="0" presId="urn:microsoft.com/office/officeart/2005/8/layout/hierarchy2"/>
    <dgm:cxn modelId="{DB393D33-C304-4930-8EC0-A00170B1329F}" type="presOf" srcId="{559EDDF5-5B18-4D08-99E6-F01A2C1A690D}" destId="{8E303867-F73F-4865-84FE-254E52A18441}" srcOrd="0" destOrd="0" presId="urn:microsoft.com/office/officeart/2005/8/layout/hierarchy2"/>
    <dgm:cxn modelId="{80399E9B-F9E7-4E50-9C70-D93DFE412DAC}" srcId="{4524937C-3995-4671-9C2C-5FA283745E2F}" destId="{A638C009-23B1-4D1A-BD15-D8C5CDA3206C}" srcOrd="3" destOrd="0" parTransId="{6CF1A093-24CF-4710-9FC8-054E2CD2DBEE}" sibTransId="{BE10BC7D-8C98-4E4B-B3A4-44952432AE71}"/>
    <dgm:cxn modelId="{E9AABF34-187F-406E-9627-53A6B07374B8}" type="presOf" srcId="{6CF1A093-24CF-4710-9FC8-054E2CD2DBEE}" destId="{B90F9046-F6BC-46A9-BB90-2EA96393F411}" srcOrd="0" destOrd="0" presId="urn:microsoft.com/office/officeart/2005/8/layout/hierarchy2"/>
    <dgm:cxn modelId="{85956D0D-EB2A-47BE-A5F2-4B2FBE409682}" type="presOf" srcId="{6CF1A093-24CF-4710-9FC8-054E2CD2DBEE}" destId="{B5DAC405-2C7D-436C-A260-F1DC1E03BD24}" srcOrd="1" destOrd="0" presId="urn:microsoft.com/office/officeart/2005/8/layout/hierarchy2"/>
    <dgm:cxn modelId="{109941FC-CB0E-453B-B6F7-37C8BF4FF74F}" srcId="{1BE73BC4-FE1E-4849-9008-2DA6B10DED0D}" destId="{4D8AC87C-7E8D-431A-9A8C-36802D78EA1C}" srcOrd="1" destOrd="0" parTransId="{288689A7-E645-4C88-922C-96D67CA534EF}" sibTransId="{46B6D35E-A3D2-424B-B74C-3EFEA394BF60}"/>
    <dgm:cxn modelId="{E8249483-43A4-4E3F-8D98-898BCE48F621}" srcId="{0B375B60-D186-4E5A-9AE6-AA9E328E2B5A}" destId="{2E1AB52B-6F29-4BB2-998E-BCD0C7FB98E0}" srcOrd="0" destOrd="0" parTransId="{002D4699-9548-4C7E-A753-6EB510A317B3}" sibTransId="{626812F8-8F9C-40A9-886F-29D6BA131A66}"/>
    <dgm:cxn modelId="{AD4245E6-07EA-46D6-BF4F-51E549857244}" srcId="{4524937C-3995-4671-9C2C-5FA283745E2F}" destId="{A05B0282-8C6D-4B26-AECB-A26300368321}" srcOrd="1" destOrd="0" parTransId="{DA9EB017-B940-4EEC-8D01-3B19A54447B0}" sibTransId="{7BEE7FBD-FA70-468B-A63B-366432641EEF}"/>
    <dgm:cxn modelId="{AF51AFD8-1CB7-4CB5-BEB8-5915D6D97F8E}" type="presOf" srcId="{559EDDF5-5B18-4D08-99E6-F01A2C1A690D}" destId="{56C0928D-3C48-492D-BD96-F0FD456772C8}" srcOrd="1" destOrd="0" presId="urn:microsoft.com/office/officeart/2005/8/layout/hierarchy2"/>
    <dgm:cxn modelId="{EF85CD05-8CF9-4899-887F-9D847EAF9588}" type="presOf" srcId="{B60D7C95-B99B-4A94-8C2D-6F9F40FCD30C}" destId="{BA756E1E-5395-4D7C-B6B6-834B89517E8C}" srcOrd="1" destOrd="0" presId="urn:microsoft.com/office/officeart/2005/8/layout/hierarchy2"/>
    <dgm:cxn modelId="{7DB99D54-C616-4130-84F3-E2752D1B5D90}" type="presOf" srcId="{E17F43A2-F628-4D09-86CA-339D7A77356D}" destId="{F5864AFD-BAEA-42CC-A4B1-BFAA170964FC}" srcOrd="0" destOrd="0" presId="urn:microsoft.com/office/officeart/2005/8/layout/hierarchy2"/>
    <dgm:cxn modelId="{CC6156EB-7B81-4FEB-9393-BE62820C1A40}" type="presOf" srcId="{4524937C-3995-4671-9C2C-5FA283745E2F}" destId="{3CDD1EAD-DFC8-45AF-8B1C-ED8AC1129744}" srcOrd="0" destOrd="0" presId="urn:microsoft.com/office/officeart/2005/8/layout/hierarchy2"/>
    <dgm:cxn modelId="{8AA97116-AFC1-4D2C-98D9-E143728F72FB}" srcId="{0B375B60-D186-4E5A-9AE6-AA9E328E2B5A}" destId="{E17F43A2-F628-4D09-86CA-339D7A77356D}" srcOrd="2" destOrd="0" parTransId="{DFBA5E89-58B5-4B0B-BC3F-5A1EC9BB8CE1}" sibTransId="{4981B4DD-36A5-4CC5-B189-228D25AA7352}"/>
    <dgm:cxn modelId="{3E707BB9-BA42-40EF-9A16-A743B85AFBF0}" type="presOf" srcId="{FB1CDC10-165F-41B1-87FD-5CC28EAC58D8}" destId="{E53636BF-CF52-4BA0-8CA1-0984C355A261}" srcOrd="1" destOrd="0" presId="urn:microsoft.com/office/officeart/2005/8/layout/hierarchy2"/>
    <dgm:cxn modelId="{B9C3132F-28EC-4627-9C5C-122A997418BA}" type="presOf" srcId="{A638C009-23B1-4D1A-BD15-D8C5CDA3206C}" destId="{75AB6C77-1AA0-4C21-BE11-CA8836F7254A}" srcOrd="0" destOrd="0" presId="urn:microsoft.com/office/officeart/2005/8/layout/hierarchy2"/>
    <dgm:cxn modelId="{A987E612-31FE-430E-A98D-1220EA80872F}" type="presOf" srcId="{4D8AC87C-7E8D-431A-9A8C-36802D78EA1C}" destId="{EAD1BF7A-F477-44A1-8A9B-4288DCF6C975}" srcOrd="0" destOrd="0" presId="urn:microsoft.com/office/officeart/2005/8/layout/hierarchy2"/>
    <dgm:cxn modelId="{A80E8B8E-5572-44D3-82D5-3A0E81476882}" srcId="{4524937C-3995-4671-9C2C-5FA283745E2F}" destId="{FFC50152-DBD3-4EF9-A016-58947FC562B9}" srcOrd="2" destOrd="0" parTransId="{337C849C-4F7A-42E5-AB01-6482CEC64E45}" sibTransId="{B771F7EC-4A34-44F1-A454-457A9EB10F26}"/>
    <dgm:cxn modelId="{8A74FB8B-BA03-45D8-9D5F-6E6C017659A9}" type="presOf" srcId="{2E1AB52B-6F29-4BB2-998E-BCD0C7FB98E0}" destId="{AF6A02E2-48CA-47A0-B50E-4D24DECA82B6}" srcOrd="0" destOrd="0" presId="urn:microsoft.com/office/officeart/2005/8/layout/hierarchy2"/>
    <dgm:cxn modelId="{0A50E002-4649-40AA-915A-C7E44260F5B2}" type="presOf" srcId="{288689A7-E645-4C88-922C-96D67CA534EF}" destId="{BF67C048-BDFA-4899-853F-CDFD89B1A9FA}" srcOrd="1" destOrd="0" presId="urn:microsoft.com/office/officeart/2005/8/layout/hierarchy2"/>
    <dgm:cxn modelId="{4D1A8FFA-12DD-4089-A5F6-1B208B083123}" type="presOf" srcId="{85CA97EF-4D5B-43DA-B656-3E697B0F4984}" destId="{89666F05-6352-48DF-AECF-9BE6BA97DE23}" srcOrd="0" destOrd="0" presId="urn:microsoft.com/office/officeart/2005/8/layout/hierarchy2"/>
    <dgm:cxn modelId="{57DAA4F5-FB39-4A13-9BEF-ABF1BC29BFA3}" type="presOf" srcId="{A05B0282-8C6D-4B26-AECB-A26300368321}" destId="{572DCC35-4454-456E-B151-EF9088CFDDF6}" srcOrd="0" destOrd="0" presId="urn:microsoft.com/office/officeart/2005/8/layout/hierarchy2"/>
    <dgm:cxn modelId="{97DEC294-C8DB-4537-AF30-8DA48BCCA472}" type="presOf" srcId="{FB1CDC10-165F-41B1-87FD-5CC28EAC58D8}" destId="{D383CE07-A973-410C-934B-01E4706E1784}" srcOrd="0" destOrd="0" presId="urn:microsoft.com/office/officeart/2005/8/layout/hierarchy2"/>
    <dgm:cxn modelId="{17A4BD5D-7808-417F-A31A-AA472355CD7B}" type="presOf" srcId="{C1822231-9057-425D-9B40-07A8051BC1FD}" destId="{1F0E5D4C-0B89-41E8-9EEC-3297C76CFA4C}" srcOrd="0" destOrd="0" presId="urn:microsoft.com/office/officeart/2005/8/layout/hierarchy2"/>
    <dgm:cxn modelId="{1BBCF3EA-EF34-4100-9257-E64960644CA3}" type="presOf" srcId="{E020899F-B2A2-4392-BFEF-F32257434D13}" destId="{EE6D5939-A540-42BE-8AA1-62D3F69EBC5A}" srcOrd="0" destOrd="0" presId="urn:microsoft.com/office/officeart/2005/8/layout/hierarchy2"/>
    <dgm:cxn modelId="{85D8AA9E-5389-47E9-BDC0-4405F45BE6C0}" srcId="{1BE73BC4-FE1E-4849-9008-2DA6B10DED0D}" destId="{E020899F-B2A2-4392-BFEF-F32257434D13}" srcOrd="2" destOrd="0" parTransId="{C1822231-9057-425D-9B40-07A8051BC1FD}" sibTransId="{61AB74A7-73AE-4B44-8013-67B2524E79CE}"/>
    <dgm:cxn modelId="{EA8F5C8C-D4C3-46F9-99B1-0B5E09CEB862}" type="presOf" srcId="{337C849C-4F7A-42E5-AB01-6482CEC64E45}" destId="{6AD4DC1C-E2AF-457E-8F8C-5CEB055C04D3}" srcOrd="0" destOrd="0" presId="urn:microsoft.com/office/officeart/2005/8/layout/hierarchy2"/>
    <dgm:cxn modelId="{F97F9A06-7250-4330-9297-AF68743D0610}" srcId="{0B375B60-D186-4E5A-9AE6-AA9E328E2B5A}" destId="{1BE73BC4-FE1E-4849-9008-2DA6B10DED0D}" srcOrd="1" destOrd="0" parTransId="{5E00E12D-E966-4F75-A0AF-C0FC09A53040}" sibTransId="{5199F04E-3277-4D7E-8ACF-BA63D210F2F2}"/>
    <dgm:cxn modelId="{CCCA2E31-E0A3-49B4-A69B-46B0F0C411CC}" type="presOf" srcId="{FFC50152-DBD3-4EF9-A016-58947FC562B9}" destId="{0D8452D2-CDA5-47F7-9B7A-BDB41D6F706F}" srcOrd="0" destOrd="0" presId="urn:microsoft.com/office/officeart/2005/8/layout/hierarchy2"/>
    <dgm:cxn modelId="{11AE02E1-A7F7-4340-BA12-4EAD7B4B2FA2}" type="presOf" srcId="{0B375B60-D186-4E5A-9AE6-AA9E328E2B5A}" destId="{3177417F-5C25-47DE-A49F-0940DF1573E1}" srcOrd="0" destOrd="0" presId="urn:microsoft.com/office/officeart/2005/8/layout/hierarchy2"/>
    <dgm:cxn modelId="{55B0A7E0-4947-4D79-86A4-C57DEE3E6BD5}" type="presOf" srcId="{C1822231-9057-425D-9B40-07A8051BC1FD}" destId="{AB911F3F-642D-4BC4-A0DF-7FC6BF5C76C7}" srcOrd="1" destOrd="0" presId="urn:microsoft.com/office/officeart/2005/8/layout/hierarchy2"/>
    <dgm:cxn modelId="{DFF0D935-4323-4631-82A1-E7E69BE2F699}" type="presOf" srcId="{B60D7C95-B99B-4A94-8C2D-6F9F40FCD30C}" destId="{3D37B498-1C4D-4045-A920-1810CEE7CD3C}" srcOrd="0" destOrd="0" presId="urn:microsoft.com/office/officeart/2005/8/layout/hierarchy2"/>
    <dgm:cxn modelId="{66508CD0-24DD-410D-9A12-EB55D7E2309E}" srcId="{4524937C-3995-4671-9C2C-5FA283745E2F}" destId="{AE09A00B-8C27-4839-B0BF-FF07DCC4A691}" srcOrd="4" destOrd="0" parTransId="{FB1CDC10-165F-41B1-87FD-5CC28EAC58D8}" sibTransId="{EEB4CAAE-72D7-4960-92D2-0730F17826A9}"/>
    <dgm:cxn modelId="{22A48DC0-87BA-473E-A0CD-0C161BD8D377}" type="presOf" srcId="{1BE73BC4-FE1E-4849-9008-2DA6B10DED0D}" destId="{A81625E6-67C6-46E6-99FE-2BDCE88A5C12}" srcOrd="0" destOrd="0" presId="urn:microsoft.com/office/officeart/2005/8/layout/hierarchy2"/>
    <dgm:cxn modelId="{01F7ABE0-2B22-45C8-AB41-1E5A0B7F1AF3}" srcId="{1BE73BC4-FE1E-4849-9008-2DA6B10DED0D}" destId="{4524937C-3995-4671-9C2C-5FA283745E2F}" srcOrd="0" destOrd="0" parTransId="{559EDDF5-5B18-4D08-99E6-F01A2C1A690D}" sibTransId="{FE62A11B-04D8-48E3-B747-621B5F2771DD}"/>
    <dgm:cxn modelId="{4D9E3AE0-ED63-4B39-866A-B84D2DC0C255}" type="presOf" srcId="{337C849C-4F7A-42E5-AB01-6482CEC64E45}" destId="{22A1FED8-D067-485B-AA5E-2E8193E85603}" srcOrd="1" destOrd="0" presId="urn:microsoft.com/office/officeart/2005/8/layout/hierarchy2"/>
    <dgm:cxn modelId="{3AB43FCA-9B37-46F1-A388-4F5D91B4457D}" type="presOf" srcId="{288689A7-E645-4C88-922C-96D67CA534EF}" destId="{464B01B9-B45F-4EAF-B9A5-3B5818C4FFDD}" srcOrd="0" destOrd="0" presId="urn:microsoft.com/office/officeart/2005/8/layout/hierarchy2"/>
    <dgm:cxn modelId="{9C5CC309-24C8-4A21-B46D-BE07D8042DBF}" type="presOf" srcId="{DA9EB017-B940-4EEC-8D01-3B19A54447B0}" destId="{50A8A9FC-A06B-44B2-9666-463507608475}" srcOrd="1" destOrd="0" presId="urn:microsoft.com/office/officeart/2005/8/layout/hierarchy2"/>
    <dgm:cxn modelId="{35639935-C4C3-4B00-BCED-16D7FEEE78D3}" type="presParOf" srcId="{3177417F-5C25-47DE-A49F-0940DF1573E1}" destId="{149CB7DA-BF2C-4585-9B26-202D3D419A19}" srcOrd="0" destOrd="0" presId="urn:microsoft.com/office/officeart/2005/8/layout/hierarchy2"/>
    <dgm:cxn modelId="{0DACA9FD-0D18-4DEB-AF80-4F0AE2F24617}" type="presParOf" srcId="{149CB7DA-BF2C-4585-9B26-202D3D419A19}" destId="{AF6A02E2-48CA-47A0-B50E-4D24DECA82B6}" srcOrd="0" destOrd="0" presId="urn:microsoft.com/office/officeart/2005/8/layout/hierarchy2"/>
    <dgm:cxn modelId="{151266F2-A85E-43DD-88AB-E8DCEEB66767}" type="presParOf" srcId="{149CB7DA-BF2C-4585-9B26-202D3D419A19}" destId="{DB08F944-99FE-4457-8CFB-F40E1F04A99C}" srcOrd="1" destOrd="0" presId="urn:microsoft.com/office/officeart/2005/8/layout/hierarchy2"/>
    <dgm:cxn modelId="{14155338-12B5-4B0B-84F7-3082F60C134B}" type="presParOf" srcId="{3177417F-5C25-47DE-A49F-0940DF1573E1}" destId="{ADBF4DDC-2D4F-48C3-A5C9-FEB9B10F8AA6}" srcOrd="1" destOrd="0" presId="urn:microsoft.com/office/officeart/2005/8/layout/hierarchy2"/>
    <dgm:cxn modelId="{33550B85-E8BD-4AA3-98FB-7E749EE7926F}" type="presParOf" srcId="{ADBF4DDC-2D4F-48C3-A5C9-FEB9B10F8AA6}" destId="{A81625E6-67C6-46E6-99FE-2BDCE88A5C12}" srcOrd="0" destOrd="0" presId="urn:microsoft.com/office/officeart/2005/8/layout/hierarchy2"/>
    <dgm:cxn modelId="{24ED2181-A902-486D-8EE6-0A4F8C155BA3}" type="presParOf" srcId="{ADBF4DDC-2D4F-48C3-A5C9-FEB9B10F8AA6}" destId="{CE94483F-E1CB-45BE-89EA-247C3091F57B}" srcOrd="1" destOrd="0" presId="urn:microsoft.com/office/officeart/2005/8/layout/hierarchy2"/>
    <dgm:cxn modelId="{E2BC5AF7-E692-499C-B3DA-A9EC1E93C882}" type="presParOf" srcId="{CE94483F-E1CB-45BE-89EA-247C3091F57B}" destId="{8E303867-F73F-4865-84FE-254E52A18441}" srcOrd="0" destOrd="0" presId="urn:microsoft.com/office/officeart/2005/8/layout/hierarchy2"/>
    <dgm:cxn modelId="{51063AAF-16C5-48FD-94D5-7A74B95480A0}" type="presParOf" srcId="{8E303867-F73F-4865-84FE-254E52A18441}" destId="{56C0928D-3C48-492D-BD96-F0FD456772C8}" srcOrd="0" destOrd="0" presId="urn:microsoft.com/office/officeart/2005/8/layout/hierarchy2"/>
    <dgm:cxn modelId="{F77B664E-6302-47BC-BD3A-9A1D0E65F8A5}" type="presParOf" srcId="{CE94483F-E1CB-45BE-89EA-247C3091F57B}" destId="{9FAF7DAC-F40C-4694-96D9-932107943C00}" srcOrd="1" destOrd="0" presId="urn:microsoft.com/office/officeart/2005/8/layout/hierarchy2"/>
    <dgm:cxn modelId="{5A834853-6D20-4873-9EA0-5D57CBDC1A20}" type="presParOf" srcId="{9FAF7DAC-F40C-4694-96D9-932107943C00}" destId="{3CDD1EAD-DFC8-45AF-8B1C-ED8AC1129744}" srcOrd="0" destOrd="0" presId="urn:microsoft.com/office/officeart/2005/8/layout/hierarchy2"/>
    <dgm:cxn modelId="{E5503671-9D34-4069-B3AA-90D6C49435D8}" type="presParOf" srcId="{9FAF7DAC-F40C-4694-96D9-932107943C00}" destId="{E782F974-F0B5-42D6-ACBB-D35412105E82}" srcOrd="1" destOrd="0" presId="urn:microsoft.com/office/officeart/2005/8/layout/hierarchy2"/>
    <dgm:cxn modelId="{3F2AADE1-2862-457D-AC21-22E9D1B4E3D4}" type="presParOf" srcId="{E782F974-F0B5-42D6-ACBB-D35412105E82}" destId="{3D37B498-1C4D-4045-A920-1810CEE7CD3C}" srcOrd="0" destOrd="0" presId="urn:microsoft.com/office/officeart/2005/8/layout/hierarchy2"/>
    <dgm:cxn modelId="{FCC99B36-387F-4261-89E5-3E2FA8F5FFAD}" type="presParOf" srcId="{3D37B498-1C4D-4045-A920-1810CEE7CD3C}" destId="{BA756E1E-5395-4D7C-B6B6-834B89517E8C}" srcOrd="0" destOrd="0" presId="urn:microsoft.com/office/officeart/2005/8/layout/hierarchy2"/>
    <dgm:cxn modelId="{B9CB6BDB-EF37-4765-B1C8-0E6F451406A6}" type="presParOf" srcId="{E782F974-F0B5-42D6-ACBB-D35412105E82}" destId="{0B56B16D-6791-4C5E-9AFC-6A26D181AFE5}" srcOrd="1" destOrd="0" presId="urn:microsoft.com/office/officeart/2005/8/layout/hierarchy2"/>
    <dgm:cxn modelId="{A4D1AF94-9214-4294-87F7-754581FBA26C}" type="presParOf" srcId="{0B56B16D-6791-4C5E-9AFC-6A26D181AFE5}" destId="{89666F05-6352-48DF-AECF-9BE6BA97DE23}" srcOrd="0" destOrd="0" presId="urn:microsoft.com/office/officeart/2005/8/layout/hierarchy2"/>
    <dgm:cxn modelId="{44DFB4C6-4FAD-490B-B365-6BF84D13F57A}" type="presParOf" srcId="{0B56B16D-6791-4C5E-9AFC-6A26D181AFE5}" destId="{21B9B20D-C0C9-4615-B660-3BE5A484E512}" srcOrd="1" destOrd="0" presId="urn:microsoft.com/office/officeart/2005/8/layout/hierarchy2"/>
    <dgm:cxn modelId="{403F18DE-D5E4-42BD-AE17-F1C4FC47EDFF}" type="presParOf" srcId="{E782F974-F0B5-42D6-ACBB-D35412105E82}" destId="{88FDE16E-41EA-44E2-B033-69131AD4EE7A}" srcOrd="2" destOrd="0" presId="urn:microsoft.com/office/officeart/2005/8/layout/hierarchy2"/>
    <dgm:cxn modelId="{B43CCD5E-E05C-4820-8823-2801EA3C5475}" type="presParOf" srcId="{88FDE16E-41EA-44E2-B033-69131AD4EE7A}" destId="{50A8A9FC-A06B-44B2-9666-463507608475}" srcOrd="0" destOrd="0" presId="urn:microsoft.com/office/officeart/2005/8/layout/hierarchy2"/>
    <dgm:cxn modelId="{FFC9C19E-CAAA-4C8C-81DA-5CE78908F5D5}" type="presParOf" srcId="{E782F974-F0B5-42D6-ACBB-D35412105E82}" destId="{097CCA85-ADF3-4CBB-8BB9-F195A191A620}" srcOrd="3" destOrd="0" presId="urn:microsoft.com/office/officeart/2005/8/layout/hierarchy2"/>
    <dgm:cxn modelId="{4A92EF46-7723-402E-9427-F458BB6C66B0}" type="presParOf" srcId="{097CCA85-ADF3-4CBB-8BB9-F195A191A620}" destId="{572DCC35-4454-456E-B151-EF9088CFDDF6}" srcOrd="0" destOrd="0" presId="urn:microsoft.com/office/officeart/2005/8/layout/hierarchy2"/>
    <dgm:cxn modelId="{FD65A05F-E48F-48D9-9BF2-52D326FCA47A}" type="presParOf" srcId="{097CCA85-ADF3-4CBB-8BB9-F195A191A620}" destId="{736D38F2-3ECC-473A-BA92-B26EA4158C32}" srcOrd="1" destOrd="0" presId="urn:microsoft.com/office/officeart/2005/8/layout/hierarchy2"/>
    <dgm:cxn modelId="{AEB38B92-CE8B-4931-977F-11007915016D}" type="presParOf" srcId="{E782F974-F0B5-42D6-ACBB-D35412105E82}" destId="{6AD4DC1C-E2AF-457E-8F8C-5CEB055C04D3}" srcOrd="4" destOrd="0" presId="urn:microsoft.com/office/officeart/2005/8/layout/hierarchy2"/>
    <dgm:cxn modelId="{BBEEE841-3523-421F-9B3C-C21374EBCFA9}" type="presParOf" srcId="{6AD4DC1C-E2AF-457E-8F8C-5CEB055C04D3}" destId="{22A1FED8-D067-485B-AA5E-2E8193E85603}" srcOrd="0" destOrd="0" presId="urn:microsoft.com/office/officeart/2005/8/layout/hierarchy2"/>
    <dgm:cxn modelId="{E7C392AF-EB79-4248-B63D-6936F8E767D2}" type="presParOf" srcId="{E782F974-F0B5-42D6-ACBB-D35412105E82}" destId="{FE8FB1A1-3A17-4C06-B3CF-1C76B6FA3FA5}" srcOrd="5" destOrd="0" presId="urn:microsoft.com/office/officeart/2005/8/layout/hierarchy2"/>
    <dgm:cxn modelId="{A185BF34-0280-4EB1-B94F-9AF2A10C4A9C}" type="presParOf" srcId="{FE8FB1A1-3A17-4C06-B3CF-1C76B6FA3FA5}" destId="{0D8452D2-CDA5-47F7-9B7A-BDB41D6F706F}" srcOrd="0" destOrd="0" presId="urn:microsoft.com/office/officeart/2005/8/layout/hierarchy2"/>
    <dgm:cxn modelId="{7EA4118A-241F-42B8-A884-0B786E00134D}" type="presParOf" srcId="{FE8FB1A1-3A17-4C06-B3CF-1C76B6FA3FA5}" destId="{65DC60B9-4A30-44C8-8A9F-2856C568C7E1}" srcOrd="1" destOrd="0" presId="urn:microsoft.com/office/officeart/2005/8/layout/hierarchy2"/>
    <dgm:cxn modelId="{0C0E9D50-8006-4D89-85BA-A04BCF57AE6D}" type="presParOf" srcId="{E782F974-F0B5-42D6-ACBB-D35412105E82}" destId="{B90F9046-F6BC-46A9-BB90-2EA96393F411}" srcOrd="6" destOrd="0" presId="urn:microsoft.com/office/officeart/2005/8/layout/hierarchy2"/>
    <dgm:cxn modelId="{40BDBC04-0742-441C-A1A7-6F2B840DAB74}" type="presParOf" srcId="{B90F9046-F6BC-46A9-BB90-2EA96393F411}" destId="{B5DAC405-2C7D-436C-A260-F1DC1E03BD24}" srcOrd="0" destOrd="0" presId="urn:microsoft.com/office/officeart/2005/8/layout/hierarchy2"/>
    <dgm:cxn modelId="{C9C778C1-FE06-4E9C-AB33-85ADDC965C16}" type="presParOf" srcId="{E782F974-F0B5-42D6-ACBB-D35412105E82}" destId="{9203ED49-9F39-463F-BBC9-A1E7F0840EDF}" srcOrd="7" destOrd="0" presId="urn:microsoft.com/office/officeart/2005/8/layout/hierarchy2"/>
    <dgm:cxn modelId="{7925D3F6-34E9-473F-8265-8A99FE4AC58D}" type="presParOf" srcId="{9203ED49-9F39-463F-BBC9-A1E7F0840EDF}" destId="{75AB6C77-1AA0-4C21-BE11-CA8836F7254A}" srcOrd="0" destOrd="0" presId="urn:microsoft.com/office/officeart/2005/8/layout/hierarchy2"/>
    <dgm:cxn modelId="{A6D1D0AD-FEBC-4B6D-AC6B-DE3A3C98E695}" type="presParOf" srcId="{9203ED49-9F39-463F-BBC9-A1E7F0840EDF}" destId="{94DBC2EF-97B0-4333-92BA-0F7B5A99FF9B}" srcOrd="1" destOrd="0" presId="urn:microsoft.com/office/officeart/2005/8/layout/hierarchy2"/>
    <dgm:cxn modelId="{1B98F9B6-C952-4141-8A4E-96D34F0E9DE8}" type="presParOf" srcId="{E782F974-F0B5-42D6-ACBB-D35412105E82}" destId="{D383CE07-A973-410C-934B-01E4706E1784}" srcOrd="8" destOrd="0" presId="urn:microsoft.com/office/officeart/2005/8/layout/hierarchy2"/>
    <dgm:cxn modelId="{714A0942-A5E5-46E9-9155-5ED6D7B1DF87}" type="presParOf" srcId="{D383CE07-A973-410C-934B-01E4706E1784}" destId="{E53636BF-CF52-4BA0-8CA1-0984C355A261}" srcOrd="0" destOrd="0" presId="urn:microsoft.com/office/officeart/2005/8/layout/hierarchy2"/>
    <dgm:cxn modelId="{5B3CD217-AD99-4CB0-A7B9-FD5A65576D4A}" type="presParOf" srcId="{E782F974-F0B5-42D6-ACBB-D35412105E82}" destId="{653318AA-1E2D-434F-9CAC-D352EF1D9702}" srcOrd="9" destOrd="0" presId="urn:microsoft.com/office/officeart/2005/8/layout/hierarchy2"/>
    <dgm:cxn modelId="{CA53C00F-BC88-4D2C-83D5-09F9AED325FE}" type="presParOf" srcId="{653318AA-1E2D-434F-9CAC-D352EF1D9702}" destId="{4EE279DF-FB97-402C-BE63-700D6AF75242}" srcOrd="0" destOrd="0" presId="urn:microsoft.com/office/officeart/2005/8/layout/hierarchy2"/>
    <dgm:cxn modelId="{6C31A5A7-7914-491E-875B-D3A0320ADB24}" type="presParOf" srcId="{653318AA-1E2D-434F-9CAC-D352EF1D9702}" destId="{6D631076-75DE-4AB4-A6EC-9D330185268E}" srcOrd="1" destOrd="0" presId="urn:microsoft.com/office/officeart/2005/8/layout/hierarchy2"/>
    <dgm:cxn modelId="{DC9E8821-5D85-4EA2-A6A2-3BAFEA195092}" type="presParOf" srcId="{CE94483F-E1CB-45BE-89EA-247C3091F57B}" destId="{464B01B9-B45F-4EAF-B9A5-3B5818C4FFDD}" srcOrd="2" destOrd="0" presId="urn:microsoft.com/office/officeart/2005/8/layout/hierarchy2"/>
    <dgm:cxn modelId="{5493C388-BF3F-4B05-93C6-DCA7325A423E}" type="presParOf" srcId="{464B01B9-B45F-4EAF-B9A5-3B5818C4FFDD}" destId="{BF67C048-BDFA-4899-853F-CDFD89B1A9FA}" srcOrd="0" destOrd="0" presId="urn:microsoft.com/office/officeart/2005/8/layout/hierarchy2"/>
    <dgm:cxn modelId="{A5EE10A2-CFE5-4016-97BA-9F2783EC259D}" type="presParOf" srcId="{CE94483F-E1CB-45BE-89EA-247C3091F57B}" destId="{AA8A6994-1DED-4583-8CBA-80B2536AAA4B}" srcOrd="3" destOrd="0" presId="urn:microsoft.com/office/officeart/2005/8/layout/hierarchy2"/>
    <dgm:cxn modelId="{3DE0C4AD-546D-47BB-83B5-84F385F0D129}" type="presParOf" srcId="{AA8A6994-1DED-4583-8CBA-80B2536AAA4B}" destId="{EAD1BF7A-F477-44A1-8A9B-4288DCF6C975}" srcOrd="0" destOrd="0" presId="urn:microsoft.com/office/officeart/2005/8/layout/hierarchy2"/>
    <dgm:cxn modelId="{AC7A0E18-2855-4864-B60D-3B10F1771892}" type="presParOf" srcId="{AA8A6994-1DED-4583-8CBA-80B2536AAA4B}" destId="{2E4F836B-4239-4BB2-9E90-6C7480019F48}" srcOrd="1" destOrd="0" presId="urn:microsoft.com/office/officeart/2005/8/layout/hierarchy2"/>
    <dgm:cxn modelId="{6842BB79-4049-430A-9EFF-311E41A2779E}" type="presParOf" srcId="{CE94483F-E1CB-45BE-89EA-247C3091F57B}" destId="{1F0E5D4C-0B89-41E8-9EEC-3297C76CFA4C}" srcOrd="4" destOrd="0" presId="urn:microsoft.com/office/officeart/2005/8/layout/hierarchy2"/>
    <dgm:cxn modelId="{0852A116-DEFD-42D1-B302-F616C95066BE}" type="presParOf" srcId="{1F0E5D4C-0B89-41E8-9EEC-3297C76CFA4C}" destId="{AB911F3F-642D-4BC4-A0DF-7FC6BF5C76C7}" srcOrd="0" destOrd="0" presId="urn:microsoft.com/office/officeart/2005/8/layout/hierarchy2"/>
    <dgm:cxn modelId="{4B321176-069E-4412-8CB0-3D98B5C4357B}" type="presParOf" srcId="{CE94483F-E1CB-45BE-89EA-247C3091F57B}" destId="{48362ECE-5358-4F63-BFFD-722FFEB9FC9B}" srcOrd="5" destOrd="0" presId="urn:microsoft.com/office/officeart/2005/8/layout/hierarchy2"/>
    <dgm:cxn modelId="{B0334A98-AD29-4E02-B8F6-D2A838A8ADD2}" type="presParOf" srcId="{48362ECE-5358-4F63-BFFD-722FFEB9FC9B}" destId="{EE6D5939-A540-42BE-8AA1-62D3F69EBC5A}" srcOrd="0" destOrd="0" presId="urn:microsoft.com/office/officeart/2005/8/layout/hierarchy2"/>
    <dgm:cxn modelId="{0DB9A783-F726-4901-BC32-764A82642798}" type="presParOf" srcId="{48362ECE-5358-4F63-BFFD-722FFEB9FC9B}" destId="{AE2B822D-9FCB-428F-AA9C-2B9ED743010D}" srcOrd="1" destOrd="0" presId="urn:microsoft.com/office/officeart/2005/8/layout/hierarchy2"/>
    <dgm:cxn modelId="{B934A2E6-617F-44ED-9602-316C880CB738}" type="presParOf" srcId="{3177417F-5C25-47DE-A49F-0940DF1573E1}" destId="{98F99E8D-65B1-4CB4-9DCB-5125DB9D1E17}" srcOrd="2" destOrd="0" presId="urn:microsoft.com/office/officeart/2005/8/layout/hierarchy2"/>
    <dgm:cxn modelId="{3C82A684-69F7-4FBC-A88F-B442CD666C69}" type="presParOf" srcId="{98F99E8D-65B1-4CB4-9DCB-5125DB9D1E17}" destId="{F5864AFD-BAEA-42CC-A4B1-BFAA170964FC}" srcOrd="0" destOrd="0" presId="urn:microsoft.com/office/officeart/2005/8/layout/hierarchy2"/>
    <dgm:cxn modelId="{04AE2F8B-E0A2-47FA-B82C-B4D533D255F5}" type="presParOf" srcId="{98F99E8D-65B1-4CB4-9DCB-5125DB9D1E17}" destId="{D1DC3CBF-B394-4C7C-83C5-78579963E86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6755AD-D481-4415-8D10-93B7BF35EF1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E30AEB00-05DE-492D-8B4F-371A51BA78D3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تعریف معجزه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9DFEC3D0-4AAB-4397-97A6-F1DE5787BA4E}" type="parTrans" cxnId="{1CE832D9-5916-42FD-81E3-2A2CC89E10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EE013951-C7BB-4F40-9291-351AF906B39E}" type="sibTrans" cxnId="{1CE832D9-5916-42FD-81E3-2A2CC89E104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4B6DBE4A-6932-485A-AB58-5B5E314FFE47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امر خارق العاده ای الهی توسط مدعی نبوت که نشانه صدق او در این ادعا است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65F05D52-DD77-4052-A6DD-B99AD86F2CF2}" type="parTrans" cxnId="{FF861D7E-66F1-47C3-BC04-63F1DFD9334C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6380ABB0-4C65-40E6-B33C-E12B78AE58BE}" type="sibTrans" cxnId="{FF861D7E-66F1-47C3-BC04-63F1DFD9334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B21BE415-2D1B-4689-A539-4B655D9B1A8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سه مطلب اساسی در تعریف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C0E0F81E-862B-4867-8A95-48DB4AFAAEDB}" type="parTrans" cxnId="{845406CB-4FB8-4C48-8890-B27883BDE0F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3D8949AA-33A9-4068-AC0A-3138DBFE3C62}" type="sibTrans" cxnId="{845406CB-4FB8-4C48-8890-B27883BDE0F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BB10B364-74CE-4DAB-9350-362DCCA36B68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پدیده خارق العاده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12FD6B42-8975-4B1B-A139-AAB51E892718}" type="parTrans" cxnId="{F3EF2A1D-10BA-4060-A57A-C20D551625F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0976A159-447F-422D-A1B1-9D73CA604BE0}" type="sibTrans" cxnId="{F3EF2A1D-10BA-4060-A57A-C20D551625F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1F55F4FA-A828-4FC4-AAA5-6C594A1BB18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که از طریق اسباب عادی و متعارف ایجاد نمی شود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24ACAA01-EE37-4AE7-83D6-669550A12481}" type="parTrans" cxnId="{40D1E058-DF61-4855-AB07-F787642F2A5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A222BDB3-88F3-43BF-9A69-614F00B653C1}" type="sibTrans" cxnId="{40D1E058-DF61-4855-AB07-F787642F2A5F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577EC568-1C7E-42BD-87A3-BC99460948B6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خارق العاده الهی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54EB72B9-17CF-4B2A-BA6B-A383997FD823}" type="parTrans" cxnId="{2A87F9FD-D9CF-4FCA-A4E6-DA3835AC8D0E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EBD278BF-9419-4969-980D-8111750F772B}" type="sibTrans" cxnId="{2A87F9FD-D9CF-4FCA-A4E6-DA3835AC8D0E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816F3B1-559E-451B-A424-5E42E06E9194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که بدون اذن خاص خداوند متعال ایجاد نمی شود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7F443695-301A-4F24-A261-33166E687B00}" type="parTrans" cxnId="{FF64655C-4F6F-4ECC-86BD-D06BF8DBF913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1FBB9996-C4DC-416E-879C-45B83FDFDE3F}" type="sibTrans" cxnId="{FF64655C-4F6F-4ECC-86BD-D06BF8DBF913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E5D2BAC9-5A72-4A81-ABD9-01FC57BFF082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خارق العاده الهی مخصوص به انبیا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E47E620D-A9D5-4AE1-B299-97A4308BBBD6}" type="parTrans" cxnId="{4D107D15-4E5B-4B34-B1D9-83274845411C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E739DEB7-489C-4809-BA3F-2738C4A272B1}" type="sibTrans" cxnId="{4D107D15-4E5B-4B34-B1D9-83274845411C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A7435D91-C7A9-4A5E-9335-539D1F1334ED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dirty="0" smtClean="0">
              <a:solidFill>
                <a:schemeClr val="tx1"/>
              </a:solidFill>
              <a:cs typeface="B Koodak" pitchFamily="2" charset="-78"/>
            </a:rPr>
            <a:t>که نشانه خاص نبوت است</a:t>
          </a:r>
          <a:endParaRPr lang="fa-IR" dirty="0">
            <a:solidFill>
              <a:schemeClr val="tx1"/>
            </a:solidFill>
            <a:cs typeface="B Koodak" pitchFamily="2" charset="-78"/>
          </a:endParaRPr>
        </a:p>
      </dgm:t>
    </dgm:pt>
    <dgm:pt modelId="{80532FAF-E0AB-4FDC-B6A8-119A29BA8A1F}" type="parTrans" cxnId="{36540EEB-018F-406C-AA35-0421C1AD4CC8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5E5618B2-BE31-4FF4-8CC6-049806470D26}" type="sibTrans" cxnId="{36540EEB-018F-406C-AA35-0421C1AD4CC8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64E37E97-89E5-47BD-B7BF-F61F5098DF6E}" type="pres">
      <dgm:prSet presAssocID="{CA6755AD-D481-4415-8D10-93B7BF35EF1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E7F35E35-FD48-46B3-9925-E853661ABF5D}" type="pres">
      <dgm:prSet presAssocID="{E30AEB00-05DE-492D-8B4F-371A51BA78D3}" presName="root1" presStyleCnt="0"/>
      <dgm:spPr/>
    </dgm:pt>
    <dgm:pt modelId="{F8471ADE-08CA-4A83-BD24-03EECDCEAC23}" type="pres">
      <dgm:prSet presAssocID="{E30AEB00-05DE-492D-8B4F-371A51BA78D3}" presName="LevelOneTextNode" presStyleLbl="node0" presStyleIdx="0" presStyleCnt="2" custScaleX="66532" custScaleY="6200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7F374EB-ACF1-4264-B2E5-88E26002C06E}" type="pres">
      <dgm:prSet presAssocID="{E30AEB00-05DE-492D-8B4F-371A51BA78D3}" presName="level2hierChild" presStyleCnt="0"/>
      <dgm:spPr/>
    </dgm:pt>
    <dgm:pt modelId="{76746C11-1322-4B43-A7D8-16CF0867D532}" type="pres">
      <dgm:prSet presAssocID="{65F05D52-DD77-4052-A6DD-B99AD86F2CF2}" presName="conn2-1" presStyleLbl="parChTrans1D2" presStyleIdx="0" presStyleCnt="4" custScaleY="71272"/>
      <dgm:spPr/>
      <dgm:t>
        <a:bodyPr/>
        <a:lstStyle/>
        <a:p>
          <a:pPr rtl="1"/>
          <a:endParaRPr lang="fa-IR"/>
        </a:p>
      </dgm:t>
    </dgm:pt>
    <dgm:pt modelId="{A64766C3-972B-4702-AFDC-49DFB20B2AFF}" type="pres">
      <dgm:prSet presAssocID="{65F05D52-DD77-4052-A6DD-B99AD86F2CF2}" presName="connTx" presStyleLbl="parChTrans1D2" presStyleIdx="0" presStyleCnt="4"/>
      <dgm:spPr/>
      <dgm:t>
        <a:bodyPr/>
        <a:lstStyle/>
        <a:p>
          <a:pPr rtl="1"/>
          <a:endParaRPr lang="fa-IR"/>
        </a:p>
      </dgm:t>
    </dgm:pt>
    <dgm:pt modelId="{114C778B-A1E5-4CFF-B033-6B6CF5DA11DD}" type="pres">
      <dgm:prSet presAssocID="{4B6DBE4A-6932-485A-AB58-5B5E314FFE47}" presName="root2" presStyleCnt="0"/>
      <dgm:spPr/>
    </dgm:pt>
    <dgm:pt modelId="{83B6027F-1BEC-425D-A19E-7A0C8DCD874F}" type="pres">
      <dgm:prSet presAssocID="{4B6DBE4A-6932-485A-AB58-5B5E314FFE47}" presName="LevelTwoTextNode" presStyleLbl="node2" presStyleIdx="0" presStyleCnt="4" custScaleX="276199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D0BF2B87-7B9C-4979-A6DE-7A4F0281BCB5}" type="pres">
      <dgm:prSet presAssocID="{4B6DBE4A-6932-485A-AB58-5B5E314FFE47}" presName="level3hierChild" presStyleCnt="0"/>
      <dgm:spPr/>
    </dgm:pt>
    <dgm:pt modelId="{F1FD3290-D933-4D12-9276-A1787566C7FE}" type="pres">
      <dgm:prSet presAssocID="{B21BE415-2D1B-4689-A539-4B655D9B1A8E}" presName="root1" presStyleCnt="0"/>
      <dgm:spPr/>
    </dgm:pt>
    <dgm:pt modelId="{44A4178E-F975-47A9-B737-A3E6977D0BA1}" type="pres">
      <dgm:prSet presAssocID="{B21BE415-2D1B-4689-A539-4B655D9B1A8E}" presName="LevelOneTextNode" presStyleLbl="node0" presStyleIdx="1" presStyleCnt="2" custScaleX="55631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484E97E-5E1B-4BE9-8A65-E4C82230322E}" type="pres">
      <dgm:prSet presAssocID="{B21BE415-2D1B-4689-A539-4B655D9B1A8E}" presName="level2hierChild" presStyleCnt="0"/>
      <dgm:spPr/>
    </dgm:pt>
    <dgm:pt modelId="{6F75591D-B9D5-4A83-9FD4-EEA6CA0EFF2D}" type="pres">
      <dgm:prSet presAssocID="{12FD6B42-8975-4B1B-A139-AAB51E892718}" presName="conn2-1" presStyleLbl="parChTrans1D2" presStyleIdx="1" presStyleCnt="4" custScaleY="71272"/>
      <dgm:spPr/>
      <dgm:t>
        <a:bodyPr/>
        <a:lstStyle/>
        <a:p>
          <a:pPr rtl="1"/>
          <a:endParaRPr lang="fa-IR"/>
        </a:p>
      </dgm:t>
    </dgm:pt>
    <dgm:pt modelId="{C6EDF0AF-672E-4580-AE18-B486710C026C}" type="pres">
      <dgm:prSet presAssocID="{12FD6B42-8975-4B1B-A139-AAB51E892718}" presName="connTx" presStyleLbl="parChTrans1D2" presStyleIdx="1" presStyleCnt="4"/>
      <dgm:spPr/>
      <dgm:t>
        <a:bodyPr/>
        <a:lstStyle/>
        <a:p>
          <a:pPr rtl="1"/>
          <a:endParaRPr lang="fa-IR"/>
        </a:p>
      </dgm:t>
    </dgm:pt>
    <dgm:pt modelId="{BF812EDB-45B5-4B10-A96F-27DA11F13ACC}" type="pres">
      <dgm:prSet presAssocID="{BB10B364-74CE-4DAB-9350-362DCCA36B68}" presName="root2" presStyleCnt="0"/>
      <dgm:spPr/>
    </dgm:pt>
    <dgm:pt modelId="{0D0DC2A5-B789-4C8B-81D6-A6529ACA40FB}" type="pres">
      <dgm:prSet presAssocID="{BB10B364-74CE-4DAB-9350-362DCCA36B68}" presName="LevelTwoTextNode" presStyleLbl="node2" presStyleIdx="1" presStyleCnt="4" custScaleX="79722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34BF952-920B-43DD-A6BA-AB7CEE1C564C}" type="pres">
      <dgm:prSet presAssocID="{BB10B364-74CE-4DAB-9350-362DCCA36B68}" presName="level3hierChild" presStyleCnt="0"/>
      <dgm:spPr/>
    </dgm:pt>
    <dgm:pt modelId="{69E05D07-5E62-4645-9ED9-2A42967AA27D}" type="pres">
      <dgm:prSet presAssocID="{24ACAA01-EE37-4AE7-83D6-669550A12481}" presName="conn2-1" presStyleLbl="parChTrans1D3" presStyleIdx="0" presStyleCnt="3" custScaleY="71272"/>
      <dgm:spPr/>
      <dgm:t>
        <a:bodyPr/>
        <a:lstStyle/>
        <a:p>
          <a:pPr rtl="1"/>
          <a:endParaRPr lang="fa-IR"/>
        </a:p>
      </dgm:t>
    </dgm:pt>
    <dgm:pt modelId="{E331AB2A-2717-4B72-82F3-8D114C9E309E}" type="pres">
      <dgm:prSet presAssocID="{24ACAA01-EE37-4AE7-83D6-669550A12481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B50C2571-C154-4D1C-9356-590BB91CC600}" type="pres">
      <dgm:prSet presAssocID="{1F55F4FA-A828-4FC4-AAA5-6C594A1BB182}" presName="root2" presStyleCnt="0"/>
      <dgm:spPr/>
    </dgm:pt>
    <dgm:pt modelId="{DBEB0909-279D-427B-9D9B-67E17F1B8754}" type="pres">
      <dgm:prSet presAssocID="{1F55F4FA-A828-4FC4-AAA5-6C594A1BB182}" presName="LevelTwoTextNode" presStyleLbl="node3" presStyleIdx="0" presStyleCnt="3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64A35D3-DA81-4867-AAF3-188D992854C9}" type="pres">
      <dgm:prSet presAssocID="{1F55F4FA-A828-4FC4-AAA5-6C594A1BB182}" presName="level3hierChild" presStyleCnt="0"/>
      <dgm:spPr/>
    </dgm:pt>
    <dgm:pt modelId="{1AAC6D73-E7D8-4BCA-841E-FBAF2A8A341B}" type="pres">
      <dgm:prSet presAssocID="{54EB72B9-17CF-4B2A-BA6B-A383997FD823}" presName="conn2-1" presStyleLbl="parChTrans1D2" presStyleIdx="2" presStyleCnt="4" custScaleY="71272"/>
      <dgm:spPr/>
      <dgm:t>
        <a:bodyPr/>
        <a:lstStyle/>
        <a:p>
          <a:pPr rtl="1"/>
          <a:endParaRPr lang="fa-IR"/>
        </a:p>
      </dgm:t>
    </dgm:pt>
    <dgm:pt modelId="{2D4F3D19-8D94-4A30-A7FC-E9CD7686518F}" type="pres">
      <dgm:prSet presAssocID="{54EB72B9-17CF-4B2A-BA6B-A383997FD823}" presName="connTx" presStyleLbl="parChTrans1D2" presStyleIdx="2" presStyleCnt="4"/>
      <dgm:spPr/>
      <dgm:t>
        <a:bodyPr/>
        <a:lstStyle/>
        <a:p>
          <a:pPr rtl="1"/>
          <a:endParaRPr lang="fa-IR"/>
        </a:p>
      </dgm:t>
    </dgm:pt>
    <dgm:pt modelId="{A50171E2-68E3-44CE-9190-944B4259D712}" type="pres">
      <dgm:prSet presAssocID="{577EC568-1C7E-42BD-87A3-BC99460948B6}" presName="root2" presStyleCnt="0"/>
      <dgm:spPr/>
    </dgm:pt>
    <dgm:pt modelId="{E0E70448-330B-4CFC-9443-CC5A576A1B6B}" type="pres">
      <dgm:prSet presAssocID="{577EC568-1C7E-42BD-87A3-BC99460948B6}" presName="LevelTwoTextNode" presStyleLbl="node2" presStyleIdx="2" presStyleCnt="4" custScaleX="79722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A3F8AE9-6483-48C8-AB3E-7B790A7A08D7}" type="pres">
      <dgm:prSet presAssocID="{577EC568-1C7E-42BD-87A3-BC99460948B6}" presName="level3hierChild" presStyleCnt="0"/>
      <dgm:spPr/>
    </dgm:pt>
    <dgm:pt modelId="{AE4225F9-3747-4ECD-8221-0CEC10C36DF6}" type="pres">
      <dgm:prSet presAssocID="{7F443695-301A-4F24-A261-33166E687B00}" presName="conn2-1" presStyleLbl="parChTrans1D3" presStyleIdx="1" presStyleCnt="3" custScaleY="71272"/>
      <dgm:spPr/>
      <dgm:t>
        <a:bodyPr/>
        <a:lstStyle/>
        <a:p>
          <a:pPr rtl="1"/>
          <a:endParaRPr lang="fa-IR"/>
        </a:p>
      </dgm:t>
    </dgm:pt>
    <dgm:pt modelId="{00917F14-74CA-4FB5-93E8-F889B4379BAA}" type="pres">
      <dgm:prSet presAssocID="{7F443695-301A-4F24-A261-33166E687B00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29DC6049-1B9C-4E3C-98F6-BBF920A4BC88}" type="pres">
      <dgm:prSet presAssocID="{2816F3B1-559E-451B-A424-5E42E06E9194}" presName="root2" presStyleCnt="0"/>
      <dgm:spPr/>
    </dgm:pt>
    <dgm:pt modelId="{E08811F8-511C-4E1B-86AE-12808F4471C2}" type="pres">
      <dgm:prSet presAssocID="{2816F3B1-559E-451B-A424-5E42E06E9194}" presName="LevelTwoTextNode" presStyleLbl="node3" presStyleIdx="1" presStyleCnt="3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13D4C54-1B47-4FDD-A708-1A70B2EABC06}" type="pres">
      <dgm:prSet presAssocID="{2816F3B1-559E-451B-A424-5E42E06E9194}" presName="level3hierChild" presStyleCnt="0"/>
      <dgm:spPr/>
    </dgm:pt>
    <dgm:pt modelId="{D22C9FB9-7D0A-4DFB-822A-187B705B7453}" type="pres">
      <dgm:prSet presAssocID="{E47E620D-A9D5-4AE1-B299-97A4308BBBD6}" presName="conn2-1" presStyleLbl="parChTrans1D2" presStyleIdx="3" presStyleCnt="4" custScaleY="71272"/>
      <dgm:spPr/>
      <dgm:t>
        <a:bodyPr/>
        <a:lstStyle/>
        <a:p>
          <a:pPr rtl="1"/>
          <a:endParaRPr lang="fa-IR"/>
        </a:p>
      </dgm:t>
    </dgm:pt>
    <dgm:pt modelId="{9334F18B-B305-4414-A6AF-35A9F8BF4C20}" type="pres">
      <dgm:prSet presAssocID="{E47E620D-A9D5-4AE1-B299-97A4308BBBD6}" presName="connTx" presStyleLbl="parChTrans1D2" presStyleIdx="3" presStyleCnt="4"/>
      <dgm:spPr/>
      <dgm:t>
        <a:bodyPr/>
        <a:lstStyle/>
        <a:p>
          <a:pPr rtl="1"/>
          <a:endParaRPr lang="fa-IR"/>
        </a:p>
      </dgm:t>
    </dgm:pt>
    <dgm:pt modelId="{84B78B9F-B820-4C97-987E-493489B0620E}" type="pres">
      <dgm:prSet presAssocID="{E5D2BAC9-5A72-4A81-ABD9-01FC57BFF082}" presName="root2" presStyleCnt="0"/>
      <dgm:spPr/>
    </dgm:pt>
    <dgm:pt modelId="{4339322D-F213-44F6-93DF-3838052DF789}" type="pres">
      <dgm:prSet presAssocID="{E5D2BAC9-5A72-4A81-ABD9-01FC57BFF082}" presName="LevelTwoTextNode" presStyleLbl="node2" presStyleIdx="3" presStyleCnt="4" custScaleX="79722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621D923-230C-4588-96E9-6ED87012A129}" type="pres">
      <dgm:prSet presAssocID="{E5D2BAC9-5A72-4A81-ABD9-01FC57BFF082}" presName="level3hierChild" presStyleCnt="0"/>
      <dgm:spPr/>
    </dgm:pt>
    <dgm:pt modelId="{815F9E15-F06D-419D-8D85-71CFFA3EC3AE}" type="pres">
      <dgm:prSet presAssocID="{80532FAF-E0AB-4FDC-B6A8-119A29BA8A1F}" presName="conn2-1" presStyleLbl="parChTrans1D3" presStyleIdx="2" presStyleCnt="3" custScaleY="71272"/>
      <dgm:spPr/>
      <dgm:t>
        <a:bodyPr/>
        <a:lstStyle/>
        <a:p>
          <a:pPr rtl="1"/>
          <a:endParaRPr lang="fa-IR"/>
        </a:p>
      </dgm:t>
    </dgm:pt>
    <dgm:pt modelId="{61FB4B9B-6104-44B7-8B24-E625EA39B053}" type="pres">
      <dgm:prSet presAssocID="{80532FAF-E0AB-4FDC-B6A8-119A29BA8A1F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C778C855-70A1-429B-B4E5-C9E9D8512BD7}" type="pres">
      <dgm:prSet presAssocID="{A7435D91-C7A9-4A5E-9335-539D1F1334ED}" presName="root2" presStyleCnt="0"/>
      <dgm:spPr/>
    </dgm:pt>
    <dgm:pt modelId="{F3F78951-B8E7-41C9-A9A7-1E717F04D6E3}" type="pres">
      <dgm:prSet presAssocID="{A7435D91-C7A9-4A5E-9335-539D1F1334ED}" presName="LevelTwoTextNode" presStyleLbl="node3" presStyleIdx="2" presStyleCnt="3" custScaleY="6880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DF065B4-274D-4932-8CE0-6F7F43733BAA}" type="pres">
      <dgm:prSet presAssocID="{A7435D91-C7A9-4A5E-9335-539D1F1334ED}" presName="level3hierChild" presStyleCnt="0"/>
      <dgm:spPr/>
    </dgm:pt>
  </dgm:ptLst>
  <dgm:cxnLst>
    <dgm:cxn modelId="{55FDCFFC-276A-4B07-A2CE-2F27C9868E41}" type="presOf" srcId="{CA6755AD-D481-4415-8D10-93B7BF35EF14}" destId="{64E37E97-89E5-47BD-B7BF-F61F5098DF6E}" srcOrd="0" destOrd="0" presId="urn:microsoft.com/office/officeart/2005/8/layout/hierarchy2"/>
    <dgm:cxn modelId="{9D14F1C8-2480-4A31-8BC8-4870C6BA6BBA}" type="presOf" srcId="{54EB72B9-17CF-4B2A-BA6B-A383997FD823}" destId="{2D4F3D19-8D94-4A30-A7FC-E9CD7686518F}" srcOrd="1" destOrd="0" presId="urn:microsoft.com/office/officeart/2005/8/layout/hierarchy2"/>
    <dgm:cxn modelId="{A7846021-4522-48FD-9DA2-7A503ED0E95C}" type="presOf" srcId="{577EC568-1C7E-42BD-87A3-BC99460948B6}" destId="{E0E70448-330B-4CFC-9443-CC5A576A1B6B}" srcOrd="0" destOrd="0" presId="urn:microsoft.com/office/officeart/2005/8/layout/hierarchy2"/>
    <dgm:cxn modelId="{AED1E2CD-699C-4D20-81B3-B486527F5CB6}" type="presOf" srcId="{12FD6B42-8975-4B1B-A139-AAB51E892718}" destId="{6F75591D-B9D5-4A83-9FD4-EEA6CA0EFF2D}" srcOrd="0" destOrd="0" presId="urn:microsoft.com/office/officeart/2005/8/layout/hierarchy2"/>
    <dgm:cxn modelId="{9D4BC8FB-6016-48B7-99B2-6AE452DDABF2}" type="presOf" srcId="{7F443695-301A-4F24-A261-33166E687B00}" destId="{AE4225F9-3747-4ECD-8221-0CEC10C36DF6}" srcOrd="0" destOrd="0" presId="urn:microsoft.com/office/officeart/2005/8/layout/hierarchy2"/>
    <dgm:cxn modelId="{FF64655C-4F6F-4ECC-86BD-D06BF8DBF913}" srcId="{577EC568-1C7E-42BD-87A3-BC99460948B6}" destId="{2816F3B1-559E-451B-A424-5E42E06E9194}" srcOrd="0" destOrd="0" parTransId="{7F443695-301A-4F24-A261-33166E687B00}" sibTransId="{1FBB9996-C4DC-416E-879C-45B83FDFDE3F}"/>
    <dgm:cxn modelId="{23661968-7A87-4E8E-9C10-BCA30815A84A}" type="presOf" srcId="{65F05D52-DD77-4052-A6DD-B99AD86F2CF2}" destId="{A64766C3-972B-4702-AFDC-49DFB20B2AFF}" srcOrd="1" destOrd="0" presId="urn:microsoft.com/office/officeart/2005/8/layout/hierarchy2"/>
    <dgm:cxn modelId="{34D7B124-2762-4847-A7D5-0839C0ABCB76}" type="presOf" srcId="{80532FAF-E0AB-4FDC-B6A8-119A29BA8A1F}" destId="{815F9E15-F06D-419D-8D85-71CFFA3EC3AE}" srcOrd="0" destOrd="0" presId="urn:microsoft.com/office/officeart/2005/8/layout/hierarchy2"/>
    <dgm:cxn modelId="{B1A48D69-A6AB-49C4-B8C9-C6CAC3E195E3}" type="presOf" srcId="{65F05D52-DD77-4052-A6DD-B99AD86F2CF2}" destId="{76746C11-1322-4B43-A7D8-16CF0867D532}" srcOrd="0" destOrd="0" presId="urn:microsoft.com/office/officeart/2005/8/layout/hierarchy2"/>
    <dgm:cxn modelId="{90DF84A2-90D7-4CE1-8278-65AA1F60BD02}" type="presOf" srcId="{E47E620D-A9D5-4AE1-B299-97A4308BBBD6}" destId="{D22C9FB9-7D0A-4DFB-822A-187B705B7453}" srcOrd="0" destOrd="0" presId="urn:microsoft.com/office/officeart/2005/8/layout/hierarchy2"/>
    <dgm:cxn modelId="{C4B6AE2A-9416-4861-8C5D-CB079605C6ED}" type="presOf" srcId="{A7435D91-C7A9-4A5E-9335-539D1F1334ED}" destId="{F3F78951-B8E7-41C9-A9A7-1E717F04D6E3}" srcOrd="0" destOrd="0" presId="urn:microsoft.com/office/officeart/2005/8/layout/hierarchy2"/>
    <dgm:cxn modelId="{72890B42-E7E2-4448-B977-C4276E69B53D}" type="presOf" srcId="{7F443695-301A-4F24-A261-33166E687B00}" destId="{00917F14-74CA-4FB5-93E8-F889B4379BAA}" srcOrd="1" destOrd="0" presId="urn:microsoft.com/office/officeart/2005/8/layout/hierarchy2"/>
    <dgm:cxn modelId="{D532C473-F199-41D8-9267-F5D9FD91BCFC}" type="presOf" srcId="{E47E620D-A9D5-4AE1-B299-97A4308BBBD6}" destId="{9334F18B-B305-4414-A6AF-35A9F8BF4C20}" srcOrd="1" destOrd="0" presId="urn:microsoft.com/office/officeart/2005/8/layout/hierarchy2"/>
    <dgm:cxn modelId="{AFEDCD07-E07C-46D2-803B-08B29B608C24}" type="presOf" srcId="{54EB72B9-17CF-4B2A-BA6B-A383997FD823}" destId="{1AAC6D73-E7D8-4BCA-841E-FBAF2A8A341B}" srcOrd="0" destOrd="0" presId="urn:microsoft.com/office/officeart/2005/8/layout/hierarchy2"/>
    <dgm:cxn modelId="{7E81C36B-9A18-4AC5-BEAB-C449BE7A5949}" type="presOf" srcId="{2816F3B1-559E-451B-A424-5E42E06E9194}" destId="{E08811F8-511C-4E1B-86AE-12808F4471C2}" srcOrd="0" destOrd="0" presId="urn:microsoft.com/office/officeart/2005/8/layout/hierarchy2"/>
    <dgm:cxn modelId="{845406CB-4FB8-4C48-8890-B27883BDE0FC}" srcId="{CA6755AD-D481-4415-8D10-93B7BF35EF14}" destId="{B21BE415-2D1B-4689-A539-4B655D9B1A8E}" srcOrd="1" destOrd="0" parTransId="{C0E0F81E-862B-4867-8A95-48DB4AFAAEDB}" sibTransId="{3D8949AA-33A9-4068-AC0A-3138DBFE3C62}"/>
    <dgm:cxn modelId="{75886F05-0EAC-4390-A209-7A21B38E3472}" type="presOf" srcId="{B21BE415-2D1B-4689-A539-4B655D9B1A8E}" destId="{44A4178E-F975-47A9-B737-A3E6977D0BA1}" srcOrd="0" destOrd="0" presId="urn:microsoft.com/office/officeart/2005/8/layout/hierarchy2"/>
    <dgm:cxn modelId="{F3EF2A1D-10BA-4060-A57A-C20D551625FE}" srcId="{B21BE415-2D1B-4689-A539-4B655D9B1A8E}" destId="{BB10B364-74CE-4DAB-9350-362DCCA36B68}" srcOrd="0" destOrd="0" parTransId="{12FD6B42-8975-4B1B-A139-AAB51E892718}" sibTransId="{0976A159-447F-422D-A1B1-9D73CA604BE0}"/>
    <dgm:cxn modelId="{2A87F9FD-D9CF-4FCA-A4E6-DA3835AC8D0E}" srcId="{B21BE415-2D1B-4689-A539-4B655D9B1A8E}" destId="{577EC568-1C7E-42BD-87A3-BC99460948B6}" srcOrd="1" destOrd="0" parTransId="{54EB72B9-17CF-4B2A-BA6B-A383997FD823}" sibTransId="{EBD278BF-9419-4969-980D-8111750F772B}"/>
    <dgm:cxn modelId="{585B4D8D-B3E2-4651-AD19-1797FFC2E775}" type="presOf" srcId="{80532FAF-E0AB-4FDC-B6A8-119A29BA8A1F}" destId="{61FB4B9B-6104-44B7-8B24-E625EA39B053}" srcOrd="1" destOrd="0" presId="urn:microsoft.com/office/officeart/2005/8/layout/hierarchy2"/>
    <dgm:cxn modelId="{7273C948-2E2F-4E92-A381-39A1451EE185}" type="presOf" srcId="{4B6DBE4A-6932-485A-AB58-5B5E314FFE47}" destId="{83B6027F-1BEC-425D-A19E-7A0C8DCD874F}" srcOrd="0" destOrd="0" presId="urn:microsoft.com/office/officeart/2005/8/layout/hierarchy2"/>
    <dgm:cxn modelId="{667C736F-B05E-4F9F-B6B2-68BE9C47AEC5}" type="presOf" srcId="{12FD6B42-8975-4B1B-A139-AAB51E892718}" destId="{C6EDF0AF-672E-4580-AE18-B486710C026C}" srcOrd="1" destOrd="0" presId="urn:microsoft.com/office/officeart/2005/8/layout/hierarchy2"/>
    <dgm:cxn modelId="{36540EEB-018F-406C-AA35-0421C1AD4CC8}" srcId="{E5D2BAC9-5A72-4A81-ABD9-01FC57BFF082}" destId="{A7435D91-C7A9-4A5E-9335-539D1F1334ED}" srcOrd="0" destOrd="0" parTransId="{80532FAF-E0AB-4FDC-B6A8-119A29BA8A1F}" sibTransId="{5E5618B2-BE31-4FF4-8CC6-049806470D26}"/>
    <dgm:cxn modelId="{C9FF5E20-7310-48F8-84AD-AC8395D3D2C0}" type="presOf" srcId="{E5D2BAC9-5A72-4A81-ABD9-01FC57BFF082}" destId="{4339322D-F213-44F6-93DF-3838052DF789}" srcOrd="0" destOrd="0" presId="urn:microsoft.com/office/officeart/2005/8/layout/hierarchy2"/>
    <dgm:cxn modelId="{40D1E058-DF61-4855-AB07-F787642F2A5F}" srcId="{BB10B364-74CE-4DAB-9350-362DCCA36B68}" destId="{1F55F4FA-A828-4FC4-AAA5-6C594A1BB182}" srcOrd="0" destOrd="0" parTransId="{24ACAA01-EE37-4AE7-83D6-669550A12481}" sibTransId="{A222BDB3-88F3-43BF-9A69-614F00B653C1}"/>
    <dgm:cxn modelId="{FF861D7E-66F1-47C3-BC04-63F1DFD9334C}" srcId="{E30AEB00-05DE-492D-8B4F-371A51BA78D3}" destId="{4B6DBE4A-6932-485A-AB58-5B5E314FFE47}" srcOrd="0" destOrd="0" parTransId="{65F05D52-DD77-4052-A6DD-B99AD86F2CF2}" sibTransId="{6380ABB0-4C65-40E6-B33C-E12B78AE58BE}"/>
    <dgm:cxn modelId="{EAD8146B-6488-4370-93B8-A6B7710E4650}" type="presOf" srcId="{BB10B364-74CE-4DAB-9350-362DCCA36B68}" destId="{0D0DC2A5-B789-4C8B-81D6-A6529ACA40FB}" srcOrd="0" destOrd="0" presId="urn:microsoft.com/office/officeart/2005/8/layout/hierarchy2"/>
    <dgm:cxn modelId="{4D107D15-4E5B-4B34-B1D9-83274845411C}" srcId="{B21BE415-2D1B-4689-A539-4B655D9B1A8E}" destId="{E5D2BAC9-5A72-4A81-ABD9-01FC57BFF082}" srcOrd="2" destOrd="0" parTransId="{E47E620D-A9D5-4AE1-B299-97A4308BBBD6}" sibTransId="{E739DEB7-489C-4809-BA3F-2738C4A272B1}"/>
    <dgm:cxn modelId="{CB11B931-46EB-4055-8752-3D1B3AE893DF}" type="presOf" srcId="{1F55F4FA-A828-4FC4-AAA5-6C594A1BB182}" destId="{DBEB0909-279D-427B-9D9B-67E17F1B8754}" srcOrd="0" destOrd="0" presId="urn:microsoft.com/office/officeart/2005/8/layout/hierarchy2"/>
    <dgm:cxn modelId="{5B509849-F7A8-4A70-866D-254006569EEB}" type="presOf" srcId="{24ACAA01-EE37-4AE7-83D6-669550A12481}" destId="{69E05D07-5E62-4645-9ED9-2A42967AA27D}" srcOrd="0" destOrd="0" presId="urn:microsoft.com/office/officeart/2005/8/layout/hierarchy2"/>
    <dgm:cxn modelId="{B97ACE35-1A9E-47D9-9EE1-729E39BCBB57}" type="presOf" srcId="{24ACAA01-EE37-4AE7-83D6-669550A12481}" destId="{E331AB2A-2717-4B72-82F3-8D114C9E309E}" srcOrd="1" destOrd="0" presId="urn:microsoft.com/office/officeart/2005/8/layout/hierarchy2"/>
    <dgm:cxn modelId="{1CE832D9-5916-42FD-81E3-2A2CC89E104A}" srcId="{CA6755AD-D481-4415-8D10-93B7BF35EF14}" destId="{E30AEB00-05DE-492D-8B4F-371A51BA78D3}" srcOrd="0" destOrd="0" parTransId="{9DFEC3D0-4AAB-4397-97A6-F1DE5787BA4E}" sibTransId="{EE013951-C7BB-4F40-9291-351AF906B39E}"/>
    <dgm:cxn modelId="{D8C02ADB-67F0-410A-8A8F-01D987E0CCD4}" type="presOf" srcId="{E30AEB00-05DE-492D-8B4F-371A51BA78D3}" destId="{F8471ADE-08CA-4A83-BD24-03EECDCEAC23}" srcOrd="0" destOrd="0" presId="urn:microsoft.com/office/officeart/2005/8/layout/hierarchy2"/>
    <dgm:cxn modelId="{2D661240-B0E5-45FC-B81E-16A48AA304D1}" type="presParOf" srcId="{64E37E97-89E5-47BD-B7BF-F61F5098DF6E}" destId="{E7F35E35-FD48-46B3-9925-E853661ABF5D}" srcOrd="0" destOrd="0" presId="urn:microsoft.com/office/officeart/2005/8/layout/hierarchy2"/>
    <dgm:cxn modelId="{2D273547-EF23-43B1-8E13-F5CD26F5C69D}" type="presParOf" srcId="{E7F35E35-FD48-46B3-9925-E853661ABF5D}" destId="{F8471ADE-08CA-4A83-BD24-03EECDCEAC23}" srcOrd="0" destOrd="0" presId="urn:microsoft.com/office/officeart/2005/8/layout/hierarchy2"/>
    <dgm:cxn modelId="{1D25F4AB-2DE6-4DAB-B721-B26E573CADE6}" type="presParOf" srcId="{E7F35E35-FD48-46B3-9925-E853661ABF5D}" destId="{C7F374EB-ACF1-4264-B2E5-88E26002C06E}" srcOrd="1" destOrd="0" presId="urn:microsoft.com/office/officeart/2005/8/layout/hierarchy2"/>
    <dgm:cxn modelId="{3A925F2E-4133-4EBC-82E9-94C6F35C798F}" type="presParOf" srcId="{C7F374EB-ACF1-4264-B2E5-88E26002C06E}" destId="{76746C11-1322-4B43-A7D8-16CF0867D532}" srcOrd="0" destOrd="0" presId="urn:microsoft.com/office/officeart/2005/8/layout/hierarchy2"/>
    <dgm:cxn modelId="{7B3E6D5D-C7F9-422B-A32E-80F947A8A2B2}" type="presParOf" srcId="{76746C11-1322-4B43-A7D8-16CF0867D532}" destId="{A64766C3-972B-4702-AFDC-49DFB20B2AFF}" srcOrd="0" destOrd="0" presId="urn:microsoft.com/office/officeart/2005/8/layout/hierarchy2"/>
    <dgm:cxn modelId="{06263F47-D51C-498A-9420-A9A4E7D89F15}" type="presParOf" srcId="{C7F374EB-ACF1-4264-B2E5-88E26002C06E}" destId="{114C778B-A1E5-4CFF-B033-6B6CF5DA11DD}" srcOrd="1" destOrd="0" presId="urn:microsoft.com/office/officeart/2005/8/layout/hierarchy2"/>
    <dgm:cxn modelId="{42354781-908A-44E8-B89A-56973654F0A9}" type="presParOf" srcId="{114C778B-A1E5-4CFF-B033-6B6CF5DA11DD}" destId="{83B6027F-1BEC-425D-A19E-7A0C8DCD874F}" srcOrd="0" destOrd="0" presId="urn:microsoft.com/office/officeart/2005/8/layout/hierarchy2"/>
    <dgm:cxn modelId="{F5704BD1-09D9-4CF7-9B52-76BC9278AB11}" type="presParOf" srcId="{114C778B-A1E5-4CFF-B033-6B6CF5DA11DD}" destId="{D0BF2B87-7B9C-4979-A6DE-7A4F0281BCB5}" srcOrd="1" destOrd="0" presId="urn:microsoft.com/office/officeart/2005/8/layout/hierarchy2"/>
    <dgm:cxn modelId="{8F06142D-620F-439C-8DF0-82947CB80BCE}" type="presParOf" srcId="{64E37E97-89E5-47BD-B7BF-F61F5098DF6E}" destId="{F1FD3290-D933-4D12-9276-A1787566C7FE}" srcOrd="1" destOrd="0" presId="urn:microsoft.com/office/officeart/2005/8/layout/hierarchy2"/>
    <dgm:cxn modelId="{6D970EAE-3002-4475-BD7C-55AA54DD304C}" type="presParOf" srcId="{F1FD3290-D933-4D12-9276-A1787566C7FE}" destId="{44A4178E-F975-47A9-B737-A3E6977D0BA1}" srcOrd="0" destOrd="0" presId="urn:microsoft.com/office/officeart/2005/8/layout/hierarchy2"/>
    <dgm:cxn modelId="{75A21491-08F5-49FD-88F6-C4255E703FBF}" type="presParOf" srcId="{F1FD3290-D933-4D12-9276-A1787566C7FE}" destId="{7484E97E-5E1B-4BE9-8A65-E4C82230322E}" srcOrd="1" destOrd="0" presId="urn:microsoft.com/office/officeart/2005/8/layout/hierarchy2"/>
    <dgm:cxn modelId="{AA87207D-416D-4CFE-B0F9-A38833906AA9}" type="presParOf" srcId="{7484E97E-5E1B-4BE9-8A65-E4C82230322E}" destId="{6F75591D-B9D5-4A83-9FD4-EEA6CA0EFF2D}" srcOrd="0" destOrd="0" presId="urn:microsoft.com/office/officeart/2005/8/layout/hierarchy2"/>
    <dgm:cxn modelId="{D2C2E284-3DAC-4545-943D-9A86D68F85A6}" type="presParOf" srcId="{6F75591D-B9D5-4A83-9FD4-EEA6CA0EFF2D}" destId="{C6EDF0AF-672E-4580-AE18-B486710C026C}" srcOrd="0" destOrd="0" presId="urn:microsoft.com/office/officeart/2005/8/layout/hierarchy2"/>
    <dgm:cxn modelId="{4795BDF3-BA76-46F2-98F0-E620DDC38030}" type="presParOf" srcId="{7484E97E-5E1B-4BE9-8A65-E4C82230322E}" destId="{BF812EDB-45B5-4B10-A96F-27DA11F13ACC}" srcOrd="1" destOrd="0" presId="urn:microsoft.com/office/officeart/2005/8/layout/hierarchy2"/>
    <dgm:cxn modelId="{F8A43B62-7E0C-4D8A-AA08-629E1D48EACA}" type="presParOf" srcId="{BF812EDB-45B5-4B10-A96F-27DA11F13ACC}" destId="{0D0DC2A5-B789-4C8B-81D6-A6529ACA40FB}" srcOrd="0" destOrd="0" presId="urn:microsoft.com/office/officeart/2005/8/layout/hierarchy2"/>
    <dgm:cxn modelId="{15D1C378-6ECB-46F3-8DB3-62857F9A091C}" type="presParOf" srcId="{BF812EDB-45B5-4B10-A96F-27DA11F13ACC}" destId="{334BF952-920B-43DD-A6BA-AB7CEE1C564C}" srcOrd="1" destOrd="0" presId="urn:microsoft.com/office/officeart/2005/8/layout/hierarchy2"/>
    <dgm:cxn modelId="{D688F8D6-EE03-4FC7-AC93-4B4BA6822922}" type="presParOf" srcId="{334BF952-920B-43DD-A6BA-AB7CEE1C564C}" destId="{69E05D07-5E62-4645-9ED9-2A42967AA27D}" srcOrd="0" destOrd="0" presId="urn:microsoft.com/office/officeart/2005/8/layout/hierarchy2"/>
    <dgm:cxn modelId="{51D53EFC-F840-483E-8FE0-367BD43C4433}" type="presParOf" srcId="{69E05D07-5E62-4645-9ED9-2A42967AA27D}" destId="{E331AB2A-2717-4B72-82F3-8D114C9E309E}" srcOrd="0" destOrd="0" presId="urn:microsoft.com/office/officeart/2005/8/layout/hierarchy2"/>
    <dgm:cxn modelId="{C073F92F-DB75-4BAD-AD6C-506E9B01E8D9}" type="presParOf" srcId="{334BF952-920B-43DD-A6BA-AB7CEE1C564C}" destId="{B50C2571-C154-4D1C-9356-590BB91CC600}" srcOrd="1" destOrd="0" presId="urn:microsoft.com/office/officeart/2005/8/layout/hierarchy2"/>
    <dgm:cxn modelId="{F1722CB4-F056-4639-B6E9-F34AFF23D8A4}" type="presParOf" srcId="{B50C2571-C154-4D1C-9356-590BB91CC600}" destId="{DBEB0909-279D-427B-9D9B-67E17F1B8754}" srcOrd="0" destOrd="0" presId="urn:microsoft.com/office/officeart/2005/8/layout/hierarchy2"/>
    <dgm:cxn modelId="{1092222B-D6FD-4A47-A137-42D4352BEC6C}" type="presParOf" srcId="{B50C2571-C154-4D1C-9356-590BB91CC600}" destId="{064A35D3-DA81-4867-AAF3-188D992854C9}" srcOrd="1" destOrd="0" presId="urn:microsoft.com/office/officeart/2005/8/layout/hierarchy2"/>
    <dgm:cxn modelId="{F0A9AC20-6F8D-453F-8362-7919C51EE4D2}" type="presParOf" srcId="{7484E97E-5E1B-4BE9-8A65-E4C82230322E}" destId="{1AAC6D73-E7D8-4BCA-841E-FBAF2A8A341B}" srcOrd="2" destOrd="0" presId="urn:microsoft.com/office/officeart/2005/8/layout/hierarchy2"/>
    <dgm:cxn modelId="{FCE1506F-353D-4AA6-903A-1E5B28953319}" type="presParOf" srcId="{1AAC6D73-E7D8-4BCA-841E-FBAF2A8A341B}" destId="{2D4F3D19-8D94-4A30-A7FC-E9CD7686518F}" srcOrd="0" destOrd="0" presId="urn:microsoft.com/office/officeart/2005/8/layout/hierarchy2"/>
    <dgm:cxn modelId="{4BD6F006-BF82-4EC0-964D-E49BD44FEEC6}" type="presParOf" srcId="{7484E97E-5E1B-4BE9-8A65-E4C82230322E}" destId="{A50171E2-68E3-44CE-9190-944B4259D712}" srcOrd="3" destOrd="0" presId="urn:microsoft.com/office/officeart/2005/8/layout/hierarchy2"/>
    <dgm:cxn modelId="{519C6C89-296F-44BB-AA89-302A8D924373}" type="presParOf" srcId="{A50171E2-68E3-44CE-9190-944B4259D712}" destId="{E0E70448-330B-4CFC-9443-CC5A576A1B6B}" srcOrd="0" destOrd="0" presId="urn:microsoft.com/office/officeart/2005/8/layout/hierarchy2"/>
    <dgm:cxn modelId="{CBAA38F4-0BB0-4A02-9C5C-A221F10C274A}" type="presParOf" srcId="{A50171E2-68E3-44CE-9190-944B4259D712}" destId="{8A3F8AE9-6483-48C8-AB3E-7B790A7A08D7}" srcOrd="1" destOrd="0" presId="urn:microsoft.com/office/officeart/2005/8/layout/hierarchy2"/>
    <dgm:cxn modelId="{E92A39E8-33C7-4592-8C53-87978D9AE1CF}" type="presParOf" srcId="{8A3F8AE9-6483-48C8-AB3E-7B790A7A08D7}" destId="{AE4225F9-3747-4ECD-8221-0CEC10C36DF6}" srcOrd="0" destOrd="0" presId="urn:microsoft.com/office/officeart/2005/8/layout/hierarchy2"/>
    <dgm:cxn modelId="{452E3B86-A4F4-4204-8D30-4556FE0A28CB}" type="presParOf" srcId="{AE4225F9-3747-4ECD-8221-0CEC10C36DF6}" destId="{00917F14-74CA-4FB5-93E8-F889B4379BAA}" srcOrd="0" destOrd="0" presId="urn:microsoft.com/office/officeart/2005/8/layout/hierarchy2"/>
    <dgm:cxn modelId="{5B64A4A8-C0CA-4381-8305-139DB938D22A}" type="presParOf" srcId="{8A3F8AE9-6483-48C8-AB3E-7B790A7A08D7}" destId="{29DC6049-1B9C-4E3C-98F6-BBF920A4BC88}" srcOrd="1" destOrd="0" presId="urn:microsoft.com/office/officeart/2005/8/layout/hierarchy2"/>
    <dgm:cxn modelId="{E0CBAFF9-F573-4A95-96F2-DDBBF4D20934}" type="presParOf" srcId="{29DC6049-1B9C-4E3C-98F6-BBF920A4BC88}" destId="{E08811F8-511C-4E1B-86AE-12808F4471C2}" srcOrd="0" destOrd="0" presId="urn:microsoft.com/office/officeart/2005/8/layout/hierarchy2"/>
    <dgm:cxn modelId="{716E141F-3023-4561-B483-0E460524A378}" type="presParOf" srcId="{29DC6049-1B9C-4E3C-98F6-BBF920A4BC88}" destId="{013D4C54-1B47-4FDD-A708-1A70B2EABC06}" srcOrd="1" destOrd="0" presId="urn:microsoft.com/office/officeart/2005/8/layout/hierarchy2"/>
    <dgm:cxn modelId="{465026AB-4C2D-4EE0-8AA8-540EA95FF2F2}" type="presParOf" srcId="{7484E97E-5E1B-4BE9-8A65-E4C82230322E}" destId="{D22C9FB9-7D0A-4DFB-822A-187B705B7453}" srcOrd="4" destOrd="0" presId="urn:microsoft.com/office/officeart/2005/8/layout/hierarchy2"/>
    <dgm:cxn modelId="{E620D117-73E2-41D4-81DC-FA08299D52F3}" type="presParOf" srcId="{D22C9FB9-7D0A-4DFB-822A-187B705B7453}" destId="{9334F18B-B305-4414-A6AF-35A9F8BF4C20}" srcOrd="0" destOrd="0" presId="urn:microsoft.com/office/officeart/2005/8/layout/hierarchy2"/>
    <dgm:cxn modelId="{1D737555-8AB6-4200-948F-FF51E7B89183}" type="presParOf" srcId="{7484E97E-5E1B-4BE9-8A65-E4C82230322E}" destId="{84B78B9F-B820-4C97-987E-493489B0620E}" srcOrd="5" destOrd="0" presId="urn:microsoft.com/office/officeart/2005/8/layout/hierarchy2"/>
    <dgm:cxn modelId="{E6E18FAD-EC91-4014-9E66-B20F9BAF25AD}" type="presParOf" srcId="{84B78B9F-B820-4C97-987E-493489B0620E}" destId="{4339322D-F213-44F6-93DF-3838052DF789}" srcOrd="0" destOrd="0" presId="urn:microsoft.com/office/officeart/2005/8/layout/hierarchy2"/>
    <dgm:cxn modelId="{E1241F5A-204E-4E6C-A1E2-73D0706EACDD}" type="presParOf" srcId="{84B78B9F-B820-4C97-987E-493489B0620E}" destId="{B621D923-230C-4588-96E9-6ED87012A129}" srcOrd="1" destOrd="0" presId="urn:microsoft.com/office/officeart/2005/8/layout/hierarchy2"/>
    <dgm:cxn modelId="{91ED5EFA-A1A5-42E9-B719-386C4AA357B6}" type="presParOf" srcId="{B621D923-230C-4588-96E9-6ED87012A129}" destId="{815F9E15-F06D-419D-8D85-71CFFA3EC3AE}" srcOrd="0" destOrd="0" presId="urn:microsoft.com/office/officeart/2005/8/layout/hierarchy2"/>
    <dgm:cxn modelId="{460AC70C-0A7B-44F8-B954-9EBDB3D65024}" type="presParOf" srcId="{815F9E15-F06D-419D-8D85-71CFFA3EC3AE}" destId="{61FB4B9B-6104-44B7-8B24-E625EA39B053}" srcOrd="0" destOrd="0" presId="urn:microsoft.com/office/officeart/2005/8/layout/hierarchy2"/>
    <dgm:cxn modelId="{82BF2949-5318-4AE5-B662-5906CA0C9E04}" type="presParOf" srcId="{B621D923-230C-4588-96E9-6ED87012A129}" destId="{C778C855-70A1-429B-B4E5-C9E9D8512BD7}" srcOrd="1" destOrd="0" presId="urn:microsoft.com/office/officeart/2005/8/layout/hierarchy2"/>
    <dgm:cxn modelId="{03203E5C-598C-49F0-B893-E2C193F6B95B}" type="presParOf" srcId="{C778C855-70A1-429B-B4E5-C9E9D8512BD7}" destId="{F3F78951-B8E7-41C9-A9A7-1E717F04D6E3}" srcOrd="0" destOrd="0" presId="urn:microsoft.com/office/officeart/2005/8/layout/hierarchy2"/>
    <dgm:cxn modelId="{3474896D-CF8E-4660-9439-F6B96317AA90}" type="presParOf" srcId="{C778C855-70A1-429B-B4E5-C9E9D8512BD7}" destId="{2DF065B4-274D-4932-8CE0-6F7F43733BA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CEAA1E-4922-49FC-989C-7779B786FEC0}" type="doc">
      <dgm:prSet loTypeId="urn:microsoft.com/office/officeart/2005/8/layout/hierarchy2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fa-IR"/>
        </a:p>
      </dgm:t>
    </dgm:pt>
    <dgm:pt modelId="{AF0EFE80-BD03-4E57-A5C3-F1C64FA0925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علل پدیده های عالم دو گونه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4769F98-AD75-4146-A7B0-1614302572C5}" type="parTrans" cxnId="{7D42EF0E-29F6-4EB2-8C90-CE350B17240E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5D1A1D6F-4C6C-41F4-AB0A-C85840D4E960}" type="sibTrans" cxnId="{7D42EF0E-29F6-4EB2-8C90-CE350B17240E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FBDA1AE0-97F3-49F0-BA8B-DC42C60C2F69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بسیاری از آنها قابل تجربه و آزمایش حسی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2AE620A-BE64-4E2F-ABC7-512251CFC8F2}" type="parTrans" cxnId="{784E2423-D68E-4236-AA4E-E8494DA5992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2EF2C7F-6DF5-4972-A18A-0A64D58947BF}" type="sibTrans" cxnId="{784E2423-D68E-4236-AA4E-E8494DA59920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16409D6F-DC4F-4843-B1F3-1D96187B61D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مثل جوشیدن آب و ...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525E275-DF63-48AC-8E57-C830E5BDBFED}" type="parTrans" cxnId="{D55B81D4-EBEB-42BF-BFEF-01B3905AC79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81A5BA7-6A8E-4597-8F70-AF7639EF17C4}" type="sibTrans" cxnId="{D55B81D4-EBEB-42BF-BFEF-01B3905AC79E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24D62B7-6EA2-4DAD-A0AC-79502AF54AB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این قسم خارج از بحث ماست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12ED204-212F-4A10-8508-6EC83EC8E1B0}" type="parTrans" cxnId="{0ABCFB04-B300-4F45-BF4F-6827DD640C85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4687D84-56D3-4F05-B10D-F13173E83B5B}" type="sibTrans" cxnId="{0ABCFB04-B300-4F45-BF4F-6827DD640C85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A9AA5462-CE04-4C76-A080-06D2E9277F4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بسیاری نیز اینچنین نیستند و علل غیر مادی دارند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99750AB-05E3-498B-9239-63E9C2CEA0C0}" type="parTrans" cxnId="{C543E2FF-05C6-4129-8C63-3A7502012803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71D9F60-894D-4F02-A1F0-6E20F52BF1A0}" type="sibTrans" cxnId="{C543E2FF-05C6-4129-8C63-3A7502012803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CD54BF9D-17DE-42D0-B410-543B7EF50676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مثل افعال مرتاضان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B019FC4-6138-4265-9730-0F1E9D3412FC}" type="parTrans" cxnId="{2E47BA41-AE7F-4FD0-AC92-256257BDF522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2A4B188-AED5-4992-9C27-AC065C06E42A}" type="sibTrans" cxnId="{2E47BA41-AE7F-4FD0-AC92-256257BDF522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C4814521-4091-4BAA-8B84-9AA38352EA4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این قسم همان امور خارق العاده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2919D1B-6792-4A29-BAF3-CE49D5506516}" type="parTrans" cxnId="{6C9AC810-1A4E-426F-8E1C-C24B00B07C8B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4CAB6DD-67AD-4268-B23A-4AFA5A90D7BD}" type="sibTrans" cxnId="{6C9AC810-1A4E-426F-8E1C-C24B00B07C8B}">
      <dgm:prSet/>
      <dgm:spPr/>
      <dgm:t>
        <a:bodyPr/>
        <a:lstStyle/>
        <a:p>
          <a:pPr rtl="1"/>
          <a:endParaRPr lang="fa-IR">
            <a:cs typeface="B Koodak" pitchFamily="2" charset="-78"/>
          </a:endParaRPr>
        </a:p>
      </dgm:t>
    </dgm:pt>
    <dgm:pt modelId="{ED5DF44E-AE81-471F-9983-69749E38D2F0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بنابراین قید خارق العاده امور مادی عادی را از تعریف معجزه خارج نمود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621618C-93B0-4D74-8C6A-B8BBF58435DF}" type="parTrans" cxnId="{A960FA4E-7274-4A7C-BF5E-3B47663998F7}">
      <dgm:prSet/>
      <dgm:spPr/>
      <dgm:t>
        <a:bodyPr/>
        <a:lstStyle/>
        <a:p>
          <a:pPr rtl="1"/>
          <a:endParaRPr lang="fa-IR"/>
        </a:p>
      </dgm:t>
    </dgm:pt>
    <dgm:pt modelId="{468318BC-6FAF-4D22-81CA-176DF8762ADF}" type="sibTrans" cxnId="{A960FA4E-7274-4A7C-BF5E-3B47663998F7}">
      <dgm:prSet/>
      <dgm:spPr/>
      <dgm:t>
        <a:bodyPr/>
        <a:lstStyle/>
        <a:p>
          <a:pPr rtl="1"/>
          <a:endParaRPr lang="fa-IR"/>
        </a:p>
      </dgm:t>
    </dgm:pt>
    <dgm:pt modelId="{36A717E8-78A6-4C70-8DE8-C5A998CF52AA}" type="pres">
      <dgm:prSet presAssocID="{B2CEAA1E-4922-49FC-989C-7779B786FEC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10F7B729-F93E-49BE-AF73-B69A60828F06}" type="pres">
      <dgm:prSet presAssocID="{AF0EFE80-BD03-4E57-A5C3-F1C64FA09259}" presName="root1" presStyleCnt="0"/>
      <dgm:spPr/>
    </dgm:pt>
    <dgm:pt modelId="{11D1F169-00A9-4B62-807A-6D0307A7C528}" type="pres">
      <dgm:prSet presAssocID="{AF0EFE80-BD03-4E57-A5C3-F1C64FA09259}" presName="LevelOneTextNode" presStyleLbl="node0" presStyleIdx="0" presStyleCnt="2" custScaleX="90842">
        <dgm:presLayoutVars>
          <dgm:chPref val="3"/>
        </dgm:presLayoutVars>
      </dgm:prSet>
      <dgm:spPr/>
    </dgm:pt>
    <dgm:pt modelId="{872890FE-B9DD-474A-A4A2-F141BB0CFD67}" type="pres">
      <dgm:prSet presAssocID="{AF0EFE80-BD03-4E57-A5C3-F1C64FA09259}" presName="level2hierChild" presStyleCnt="0"/>
      <dgm:spPr/>
    </dgm:pt>
    <dgm:pt modelId="{148EE46C-E75D-48CB-95EB-7BA0EF93E85C}" type="pres">
      <dgm:prSet presAssocID="{22AE620A-BE64-4E2F-ABC7-512251CFC8F2}" presName="conn2-1" presStyleLbl="parChTrans1D2" presStyleIdx="0" presStyleCnt="2"/>
      <dgm:spPr/>
    </dgm:pt>
    <dgm:pt modelId="{41E949FB-3F05-4845-9F1C-9E4143FB6575}" type="pres">
      <dgm:prSet presAssocID="{22AE620A-BE64-4E2F-ABC7-512251CFC8F2}" presName="connTx" presStyleLbl="parChTrans1D2" presStyleIdx="0" presStyleCnt="2"/>
      <dgm:spPr/>
    </dgm:pt>
    <dgm:pt modelId="{E33A1EE4-AF3E-44EF-AFD0-BAD1E895B3F5}" type="pres">
      <dgm:prSet presAssocID="{FBDA1AE0-97F3-49F0-BA8B-DC42C60C2F69}" presName="root2" presStyleCnt="0"/>
      <dgm:spPr/>
    </dgm:pt>
    <dgm:pt modelId="{65B11819-7231-45A5-AF5A-C14B88E10F4E}" type="pres">
      <dgm:prSet presAssocID="{FBDA1AE0-97F3-49F0-BA8B-DC42C60C2F69}" presName="LevelTwoTextNode" presStyleLbl="node2" presStyleIdx="0" presStyleCnt="2" custScaleX="127651">
        <dgm:presLayoutVars>
          <dgm:chPref val="3"/>
        </dgm:presLayoutVars>
      </dgm:prSet>
      <dgm:spPr/>
    </dgm:pt>
    <dgm:pt modelId="{E99E83BC-88DE-4E0C-81FB-6FF7D3E9DDFE}" type="pres">
      <dgm:prSet presAssocID="{FBDA1AE0-97F3-49F0-BA8B-DC42C60C2F69}" presName="level3hierChild" presStyleCnt="0"/>
      <dgm:spPr/>
    </dgm:pt>
    <dgm:pt modelId="{19042280-8C76-4980-B80C-9C2351D5584D}" type="pres">
      <dgm:prSet presAssocID="{9525E275-DF63-48AC-8E57-C830E5BDBFED}" presName="conn2-1" presStyleLbl="parChTrans1D3" presStyleIdx="0" presStyleCnt="2"/>
      <dgm:spPr/>
    </dgm:pt>
    <dgm:pt modelId="{FF52AA52-1D1D-48F9-A22E-E327162755A7}" type="pres">
      <dgm:prSet presAssocID="{9525E275-DF63-48AC-8E57-C830E5BDBFED}" presName="connTx" presStyleLbl="parChTrans1D3" presStyleIdx="0" presStyleCnt="2"/>
      <dgm:spPr/>
    </dgm:pt>
    <dgm:pt modelId="{E5FB2824-9D0D-4A92-9EFC-8CFC2D7012A9}" type="pres">
      <dgm:prSet presAssocID="{16409D6F-DC4F-4843-B1F3-1D96187B61D1}" presName="root2" presStyleCnt="0"/>
      <dgm:spPr/>
    </dgm:pt>
    <dgm:pt modelId="{A5196708-85BD-4CB4-B922-842BA6020371}" type="pres">
      <dgm:prSet presAssocID="{16409D6F-DC4F-4843-B1F3-1D96187B61D1}" presName="LevelTwoTextNode" presStyleLbl="node3" presStyleIdx="0" presStyleCnt="2">
        <dgm:presLayoutVars>
          <dgm:chPref val="3"/>
        </dgm:presLayoutVars>
      </dgm:prSet>
      <dgm:spPr/>
    </dgm:pt>
    <dgm:pt modelId="{1F665998-4111-4650-8D37-BB61671387A9}" type="pres">
      <dgm:prSet presAssocID="{16409D6F-DC4F-4843-B1F3-1D96187B61D1}" presName="level3hierChild" presStyleCnt="0"/>
      <dgm:spPr/>
    </dgm:pt>
    <dgm:pt modelId="{E104DA98-42CE-4EF1-A550-CEE3942F6257}" type="pres">
      <dgm:prSet presAssocID="{212ED204-212F-4A10-8508-6EC83EC8E1B0}" presName="conn2-1" presStyleLbl="parChTrans1D4" presStyleIdx="0" presStyleCnt="2"/>
      <dgm:spPr/>
    </dgm:pt>
    <dgm:pt modelId="{5E79A554-FB9D-4352-8392-D992AE0D15D1}" type="pres">
      <dgm:prSet presAssocID="{212ED204-212F-4A10-8508-6EC83EC8E1B0}" presName="connTx" presStyleLbl="parChTrans1D4" presStyleIdx="0" presStyleCnt="2"/>
      <dgm:spPr/>
    </dgm:pt>
    <dgm:pt modelId="{CBE9ED77-AB6E-4208-92C2-1218752572FD}" type="pres">
      <dgm:prSet presAssocID="{E24D62B7-6EA2-4DAD-A0AC-79502AF54AB5}" presName="root2" presStyleCnt="0"/>
      <dgm:spPr/>
    </dgm:pt>
    <dgm:pt modelId="{5A540CE9-562C-4C5F-BE00-E4C4B5D6044E}" type="pres">
      <dgm:prSet presAssocID="{E24D62B7-6EA2-4DAD-A0AC-79502AF54AB5}" presName="LevelTwoTextNode" presStyleLbl="node4" presStyleIdx="0" presStyleCnt="2">
        <dgm:presLayoutVars>
          <dgm:chPref val="3"/>
        </dgm:presLayoutVars>
      </dgm:prSet>
      <dgm:spPr/>
    </dgm:pt>
    <dgm:pt modelId="{377832BF-BFA1-489C-9248-A753D17B347D}" type="pres">
      <dgm:prSet presAssocID="{E24D62B7-6EA2-4DAD-A0AC-79502AF54AB5}" presName="level3hierChild" presStyleCnt="0"/>
      <dgm:spPr/>
    </dgm:pt>
    <dgm:pt modelId="{F625A97E-1D94-4BAF-B95D-38E69F1584A6}" type="pres">
      <dgm:prSet presAssocID="{B99750AB-05E3-498B-9239-63E9C2CEA0C0}" presName="conn2-1" presStyleLbl="parChTrans1D2" presStyleIdx="1" presStyleCnt="2"/>
      <dgm:spPr/>
    </dgm:pt>
    <dgm:pt modelId="{348CFA45-A094-4EB2-943A-C488BC580CB0}" type="pres">
      <dgm:prSet presAssocID="{B99750AB-05E3-498B-9239-63E9C2CEA0C0}" presName="connTx" presStyleLbl="parChTrans1D2" presStyleIdx="1" presStyleCnt="2"/>
      <dgm:spPr/>
    </dgm:pt>
    <dgm:pt modelId="{BFFBA641-F448-4AE2-B438-5D3AEA86929F}" type="pres">
      <dgm:prSet presAssocID="{A9AA5462-CE04-4C76-A080-06D2E9277F45}" presName="root2" presStyleCnt="0"/>
      <dgm:spPr/>
    </dgm:pt>
    <dgm:pt modelId="{7996F488-4B0D-4CD3-AB8B-035EE5C6926C}" type="pres">
      <dgm:prSet presAssocID="{A9AA5462-CE04-4C76-A080-06D2E9277F45}" presName="LevelTwoTextNode" presStyleLbl="node2" presStyleIdx="1" presStyleCnt="2" custScaleX="127651">
        <dgm:presLayoutVars>
          <dgm:chPref val="3"/>
        </dgm:presLayoutVars>
      </dgm:prSet>
      <dgm:spPr/>
    </dgm:pt>
    <dgm:pt modelId="{425C7FBF-7250-417B-B7E1-DC25074BD273}" type="pres">
      <dgm:prSet presAssocID="{A9AA5462-CE04-4C76-A080-06D2E9277F45}" presName="level3hierChild" presStyleCnt="0"/>
      <dgm:spPr/>
    </dgm:pt>
    <dgm:pt modelId="{2DEB4DF0-C5FE-4EDB-AA1E-2F535FFFD000}" type="pres">
      <dgm:prSet presAssocID="{3B019FC4-6138-4265-9730-0F1E9D3412FC}" presName="conn2-1" presStyleLbl="parChTrans1D3" presStyleIdx="1" presStyleCnt="2"/>
      <dgm:spPr/>
    </dgm:pt>
    <dgm:pt modelId="{0D705EF7-09E9-4DEF-BFB5-159D434F4838}" type="pres">
      <dgm:prSet presAssocID="{3B019FC4-6138-4265-9730-0F1E9D3412FC}" presName="connTx" presStyleLbl="parChTrans1D3" presStyleIdx="1" presStyleCnt="2"/>
      <dgm:spPr/>
    </dgm:pt>
    <dgm:pt modelId="{7FF19231-B861-4460-B141-3AED3D53EFE8}" type="pres">
      <dgm:prSet presAssocID="{CD54BF9D-17DE-42D0-B410-543B7EF50676}" presName="root2" presStyleCnt="0"/>
      <dgm:spPr/>
    </dgm:pt>
    <dgm:pt modelId="{5210A3DF-31AA-4996-8DDD-B543AA9530C1}" type="pres">
      <dgm:prSet presAssocID="{CD54BF9D-17DE-42D0-B410-543B7EF50676}" presName="LevelTwoTextNode" presStyleLbl="node3" presStyleIdx="1" presStyleCnt="2">
        <dgm:presLayoutVars>
          <dgm:chPref val="3"/>
        </dgm:presLayoutVars>
      </dgm:prSet>
      <dgm:spPr/>
    </dgm:pt>
    <dgm:pt modelId="{DDDE9B3A-0CD4-4FD7-89C4-FA919C61960F}" type="pres">
      <dgm:prSet presAssocID="{CD54BF9D-17DE-42D0-B410-543B7EF50676}" presName="level3hierChild" presStyleCnt="0"/>
      <dgm:spPr/>
    </dgm:pt>
    <dgm:pt modelId="{6A34F990-4923-4A93-B7D7-11CAC5ADFD8A}" type="pres">
      <dgm:prSet presAssocID="{02919D1B-6792-4A29-BAF3-CE49D5506516}" presName="conn2-1" presStyleLbl="parChTrans1D4" presStyleIdx="1" presStyleCnt="2"/>
      <dgm:spPr/>
    </dgm:pt>
    <dgm:pt modelId="{AE0E65D6-EB79-40BA-AE75-5E4B8AACD4C9}" type="pres">
      <dgm:prSet presAssocID="{02919D1B-6792-4A29-BAF3-CE49D5506516}" presName="connTx" presStyleLbl="parChTrans1D4" presStyleIdx="1" presStyleCnt="2"/>
      <dgm:spPr/>
    </dgm:pt>
    <dgm:pt modelId="{8EE4E18B-F999-4B96-A529-3F3CDB7EFD5E}" type="pres">
      <dgm:prSet presAssocID="{C4814521-4091-4BAA-8B84-9AA38352EA44}" presName="root2" presStyleCnt="0"/>
      <dgm:spPr/>
    </dgm:pt>
    <dgm:pt modelId="{91408C18-3447-489F-923E-3D43FCC5C945}" type="pres">
      <dgm:prSet presAssocID="{C4814521-4091-4BAA-8B84-9AA38352EA44}" presName="LevelTwoTextNode" presStyleLbl="node4" presStyleIdx="1" presStyleCnt="2">
        <dgm:presLayoutVars>
          <dgm:chPref val="3"/>
        </dgm:presLayoutVars>
      </dgm:prSet>
      <dgm:spPr/>
    </dgm:pt>
    <dgm:pt modelId="{1FB8BD10-EABB-4DB9-9BD9-BCA2B4692203}" type="pres">
      <dgm:prSet presAssocID="{C4814521-4091-4BAA-8B84-9AA38352EA44}" presName="level3hierChild" presStyleCnt="0"/>
      <dgm:spPr/>
    </dgm:pt>
    <dgm:pt modelId="{0D82A69B-1285-41D5-A0D5-7D9A469222BC}" type="pres">
      <dgm:prSet presAssocID="{ED5DF44E-AE81-471F-9983-69749E38D2F0}" presName="root1" presStyleCnt="0"/>
      <dgm:spPr/>
    </dgm:pt>
    <dgm:pt modelId="{F3BEA210-E889-485F-8D95-715E72337487}" type="pres">
      <dgm:prSet presAssocID="{ED5DF44E-AE81-471F-9983-69749E38D2F0}" presName="LevelOneTextNode" presStyleLbl="node0" presStyleIdx="1" presStyleCnt="2" custScaleX="360367">
        <dgm:presLayoutVars>
          <dgm:chPref val="3"/>
        </dgm:presLayoutVars>
      </dgm:prSet>
      <dgm:spPr/>
    </dgm:pt>
    <dgm:pt modelId="{5EBFC5AE-43E9-4A30-86CB-753A2DD9D171}" type="pres">
      <dgm:prSet presAssocID="{ED5DF44E-AE81-471F-9983-69749E38D2F0}" presName="level2hierChild" presStyleCnt="0"/>
      <dgm:spPr/>
    </dgm:pt>
  </dgm:ptLst>
  <dgm:cxnLst>
    <dgm:cxn modelId="{2646BD8F-B08D-415E-8978-AF5363A43D7C}" type="presOf" srcId="{B2CEAA1E-4922-49FC-989C-7779B786FEC0}" destId="{36A717E8-78A6-4C70-8DE8-C5A998CF52AA}" srcOrd="0" destOrd="0" presId="urn:microsoft.com/office/officeart/2005/8/layout/hierarchy2"/>
    <dgm:cxn modelId="{AD5383AD-1C48-4DD7-9BFB-9732DF2F8CBE}" type="presOf" srcId="{B99750AB-05E3-498B-9239-63E9C2CEA0C0}" destId="{F625A97E-1D94-4BAF-B95D-38E69F1584A6}" srcOrd="0" destOrd="0" presId="urn:microsoft.com/office/officeart/2005/8/layout/hierarchy2"/>
    <dgm:cxn modelId="{A960FA4E-7274-4A7C-BF5E-3B47663998F7}" srcId="{B2CEAA1E-4922-49FC-989C-7779B786FEC0}" destId="{ED5DF44E-AE81-471F-9983-69749E38D2F0}" srcOrd="1" destOrd="0" parTransId="{0621618C-93B0-4D74-8C6A-B8BBF58435DF}" sibTransId="{468318BC-6FAF-4D22-81CA-176DF8762ADF}"/>
    <dgm:cxn modelId="{7F3DA9FE-F70C-43EC-AAEA-B99FE2C26EDF}" type="presOf" srcId="{AF0EFE80-BD03-4E57-A5C3-F1C64FA09259}" destId="{11D1F169-00A9-4B62-807A-6D0307A7C528}" srcOrd="0" destOrd="0" presId="urn:microsoft.com/office/officeart/2005/8/layout/hierarchy2"/>
    <dgm:cxn modelId="{4E828ACE-14BD-41E1-94A0-AFBDFE063AF3}" type="presOf" srcId="{22AE620A-BE64-4E2F-ABC7-512251CFC8F2}" destId="{41E949FB-3F05-4845-9F1C-9E4143FB6575}" srcOrd="1" destOrd="0" presId="urn:microsoft.com/office/officeart/2005/8/layout/hierarchy2"/>
    <dgm:cxn modelId="{6C9AC810-1A4E-426F-8E1C-C24B00B07C8B}" srcId="{CD54BF9D-17DE-42D0-B410-543B7EF50676}" destId="{C4814521-4091-4BAA-8B84-9AA38352EA44}" srcOrd="0" destOrd="0" parTransId="{02919D1B-6792-4A29-BAF3-CE49D5506516}" sibTransId="{94CAB6DD-67AD-4268-B23A-4AFA5A90D7BD}"/>
    <dgm:cxn modelId="{F879A5AE-7519-42C7-81E7-75780DC58213}" type="presOf" srcId="{9525E275-DF63-48AC-8E57-C830E5BDBFED}" destId="{FF52AA52-1D1D-48F9-A22E-E327162755A7}" srcOrd="1" destOrd="0" presId="urn:microsoft.com/office/officeart/2005/8/layout/hierarchy2"/>
    <dgm:cxn modelId="{D55B81D4-EBEB-42BF-BFEF-01B3905AC79E}" srcId="{FBDA1AE0-97F3-49F0-BA8B-DC42C60C2F69}" destId="{16409D6F-DC4F-4843-B1F3-1D96187B61D1}" srcOrd="0" destOrd="0" parTransId="{9525E275-DF63-48AC-8E57-C830E5BDBFED}" sibTransId="{781A5BA7-6A8E-4597-8F70-AF7639EF17C4}"/>
    <dgm:cxn modelId="{42903F1B-22CE-4E37-9F1E-46F777824BBF}" type="presOf" srcId="{ED5DF44E-AE81-471F-9983-69749E38D2F0}" destId="{F3BEA210-E889-485F-8D95-715E72337487}" srcOrd="0" destOrd="0" presId="urn:microsoft.com/office/officeart/2005/8/layout/hierarchy2"/>
    <dgm:cxn modelId="{784E2423-D68E-4236-AA4E-E8494DA59920}" srcId="{AF0EFE80-BD03-4E57-A5C3-F1C64FA09259}" destId="{FBDA1AE0-97F3-49F0-BA8B-DC42C60C2F69}" srcOrd="0" destOrd="0" parTransId="{22AE620A-BE64-4E2F-ABC7-512251CFC8F2}" sibTransId="{B2EF2C7F-6DF5-4972-A18A-0A64D58947BF}"/>
    <dgm:cxn modelId="{CC2F67A2-012F-4AB1-A612-49A78AE3A39C}" type="presOf" srcId="{C4814521-4091-4BAA-8B84-9AA38352EA44}" destId="{91408C18-3447-489F-923E-3D43FCC5C945}" srcOrd="0" destOrd="0" presId="urn:microsoft.com/office/officeart/2005/8/layout/hierarchy2"/>
    <dgm:cxn modelId="{3584C97F-1D6F-4D66-9846-E3FBB1190882}" type="presOf" srcId="{212ED204-212F-4A10-8508-6EC83EC8E1B0}" destId="{5E79A554-FB9D-4352-8392-D992AE0D15D1}" srcOrd="1" destOrd="0" presId="urn:microsoft.com/office/officeart/2005/8/layout/hierarchy2"/>
    <dgm:cxn modelId="{E4CA2C69-0DA1-424D-B0B9-8D687052F5F7}" type="presOf" srcId="{CD54BF9D-17DE-42D0-B410-543B7EF50676}" destId="{5210A3DF-31AA-4996-8DDD-B543AA9530C1}" srcOrd="0" destOrd="0" presId="urn:microsoft.com/office/officeart/2005/8/layout/hierarchy2"/>
    <dgm:cxn modelId="{2E47BA41-AE7F-4FD0-AC92-256257BDF522}" srcId="{A9AA5462-CE04-4C76-A080-06D2E9277F45}" destId="{CD54BF9D-17DE-42D0-B410-543B7EF50676}" srcOrd="0" destOrd="0" parTransId="{3B019FC4-6138-4265-9730-0F1E9D3412FC}" sibTransId="{22A4B188-AED5-4992-9C27-AC065C06E42A}"/>
    <dgm:cxn modelId="{0ABCFB04-B300-4F45-BF4F-6827DD640C85}" srcId="{16409D6F-DC4F-4843-B1F3-1D96187B61D1}" destId="{E24D62B7-6EA2-4DAD-A0AC-79502AF54AB5}" srcOrd="0" destOrd="0" parTransId="{212ED204-212F-4A10-8508-6EC83EC8E1B0}" sibTransId="{64687D84-56D3-4F05-B10D-F13173E83B5B}"/>
    <dgm:cxn modelId="{4C6ECAD0-E931-44F8-BA49-63910DA0C0FE}" type="presOf" srcId="{3B019FC4-6138-4265-9730-0F1E9D3412FC}" destId="{0D705EF7-09E9-4DEF-BFB5-159D434F4838}" srcOrd="1" destOrd="0" presId="urn:microsoft.com/office/officeart/2005/8/layout/hierarchy2"/>
    <dgm:cxn modelId="{B091940D-1490-498C-8514-5B083CE592E7}" type="presOf" srcId="{B99750AB-05E3-498B-9239-63E9C2CEA0C0}" destId="{348CFA45-A094-4EB2-943A-C488BC580CB0}" srcOrd="1" destOrd="0" presId="urn:microsoft.com/office/officeart/2005/8/layout/hierarchy2"/>
    <dgm:cxn modelId="{65E4A920-758D-4869-B4D3-501A92F8704B}" type="presOf" srcId="{9525E275-DF63-48AC-8E57-C830E5BDBFED}" destId="{19042280-8C76-4980-B80C-9C2351D5584D}" srcOrd="0" destOrd="0" presId="urn:microsoft.com/office/officeart/2005/8/layout/hierarchy2"/>
    <dgm:cxn modelId="{241BC8B2-F306-4DBF-A8EF-F7CDD5BB3F4F}" type="presOf" srcId="{A9AA5462-CE04-4C76-A080-06D2E9277F45}" destId="{7996F488-4B0D-4CD3-AB8B-035EE5C6926C}" srcOrd="0" destOrd="0" presId="urn:microsoft.com/office/officeart/2005/8/layout/hierarchy2"/>
    <dgm:cxn modelId="{1001A5AF-63A3-424C-B6B1-3638A50848D3}" type="presOf" srcId="{16409D6F-DC4F-4843-B1F3-1D96187B61D1}" destId="{A5196708-85BD-4CB4-B922-842BA6020371}" srcOrd="0" destOrd="0" presId="urn:microsoft.com/office/officeart/2005/8/layout/hierarchy2"/>
    <dgm:cxn modelId="{DBD09094-5262-4D06-A271-1B3A242CF45D}" type="presOf" srcId="{E24D62B7-6EA2-4DAD-A0AC-79502AF54AB5}" destId="{5A540CE9-562C-4C5F-BE00-E4C4B5D6044E}" srcOrd="0" destOrd="0" presId="urn:microsoft.com/office/officeart/2005/8/layout/hierarchy2"/>
    <dgm:cxn modelId="{08D2BBF5-4B14-42EA-8479-AAE63F7D5E88}" type="presOf" srcId="{22AE620A-BE64-4E2F-ABC7-512251CFC8F2}" destId="{148EE46C-E75D-48CB-95EB-7BA0EF93E85C}" srcOrd="0" destOrd="0" presId="urn:microsoft.com/office/officeart/2005/8/layout/hierarchy2"/>
    <dgm:cxn modelId="{C543E2FF-05C6-4129-8C63-3A7502012803}" srcId="{AF0EFE80-BD03-4E57-A5C3-F1C64FA09259}" destId="{A9AA5462-CE04-4C76-A080-06D2E9277F45}" srcOrd="1" destOrd="0" parTransId="{B99750AB-05E3-498B-9239-63E9C2CEA0C0}" sibTransId="{D71D9F60-894D-4F02-A1F0-6E20F52BF1A0}"/>
    <dgm:cxn modelId="{293384B3-3B0C-491B-9497-C8450D2D65DA}" type="presOf" srcId="{FBDA1AE0-97F3-49F0-BA8B-DC42C60C2F69}" destId="{65B11819-7231-45A5-AF5A-C14B88E10F4E}" srcOrd="0" destOrd="0" presId="urn:microsoft.com/office/officeart/2005/8/layout/hierarchy2"/>
    <dgm:cxn modelId="{7D42EF0E-29F6-4EB2-8C90-CE350B17240E}" srcId="{B2CEAA1E-4922-49FC-989C-7779B786FEC0}" destId="{AF0EFE80-BD03-4E57-A5C3-F1C64FA09259}" srcOrd="0" destOrd="0" parTransId="{64769F98-AD75-4146-A7B0-1614302572C5}" sibTransId="{5D1A1D6F-4C6C-41F4-AB0A-C85840D4E960}"/>
    <dgm:cxn modelId="{EA00464F-12C1-4E50-94D1-4CD4752E9145}" type="presOf" srcId="{3B019FC4-6138-4265-9730-0F1E9D3412FC}" destId="{2DEB4DF0-C5FE-4EDB-AA1E-2F535FFFD000}" srcOrd="0" destOrd="0" presId="urn:microsoft.com/office/officeart/2005/8/layout/hierarchy2"/>
    <dgm:cxn modelId="{37D83874-47C3-4315-8FBE-42B97A700F63}" type="presOf" srcId="{02919D1B-6792-4A29-BAF3-CE49D5506516}" destId="{AE0E65D6-EB79-40BA-AE75-5E4B8AACD4C9}" srcOrd="1" destOrd="0" presId="urn:microsoft.com/office/officeart/2005/8/layout/hierarchy2"/>
    <dgm:cxn modelId="{DEC50596-4BCB-43F2-90C0-C38A17C3128F}" type="presOf" srcId="{212ED204-212F-4A10-8508-6EC83EC8E1B0}" destId="{E104DA98-42CE-4EF1-A550-CEE3942F6257}" srcOrd="0" destOrd="0" presId="urn:microsoft.com/office/officeart/2005/8/layout/hierarchy2"/>
    <dgm:cxn modelId="{9AF10303-8F7C-420D-A637-41CF15A6FA73}" type="presOf" srcId="{02919D1B-6792-4A29-BAF3-CE49D5506516}" destId="{6A34F990-4923-4A93-B7D7-11CAC5ADFD8A}" srcOrd="0" destOrd="0" presId="urn:microsoft.com/office/officeart/2005/8/layout/hierarchy2"/>
    <dgm:cxn modelId="{E21448C9-C864-4211-911F-BA9A6881B766}" type="presParOf" srcId="{36A717E8-78A6-4C70-8DE8-C5A998CF52AA}" destId="{10F7B729-F93E-49BE-AF73-B69A60828F06}" srcOrd="0" destOrd="0" presId="urn:microsoft.com/office/officeart/2005/8/layout/hierarchy2"/>
    <dgm:cxn modelId="{205588E4-C1AD-4C5F-BCC4-0E7ABBDE4D4B}" type="presParOf" srcId="{10F7B729-F93E-49BE-AF73-B69A60828F06}" destId="{11D1F169-00A9-4B62-807A-6D0307A7C528}" srcOrd="0" destOrd="0" presId="urn:microsoft.com/office/officeart/2005/8/layout/hierarchy2"/>
    <dgm:cxn modelId="{6ECB95A2-0E17-418A-9070-89A545A60CE5}" type="presParOf" srcId="{10F7B729-F93E-49BE-AF73-B69A60828F06}" destId="{872890FE-B9DD-474A-A4A2-F141BB0CFD67}" srcOrd="1" destOrd="0" presId="urn:microsoft.com/office/officeart/2005/8/layout/hierarchy2"/>
    <dgm:cxn modelId="{E9091BC7-8D51-4D4B-AC54-FCD36B786566}" type="presParOf" srcId="{872890FE-B9DD-474A-A4A2-F141BB0CFD67}" destId="{148EE46C-E75D-48CB-95EB-7BA0EF93E85C}" srcOrd="0" destOrd="0" presId="urn:microsoft.com/office/officeart/2005/8/layout/hierarchy2"/>
    <dgm:cxn modelId="{8A75BD27-6688-44F6-AC46-A1F8F838EF38}" type="presParOf" srcId="{148EE46C-E75D-48CB-95EB-7BA0EF93E85C}" destId="{41E949FB-3F05-4845-9F1C-9E4143FB6575}" srcOrd="0" destOrd="0" presId="urn:microsoft.com/office/officeart/2005/8/layout/hierarchy2"/>
    <dgm:cxn modelId="{EBB9F56D-7E85-466A-A8D4-194C8227833E}" type="presParOf" srcId="{872890FE-B9DD-474A-A4A2-F141BB0CFD67}" destId="{E33A1EE4-AF3E-44EF-AFD0-BAD1E895B3F5}" srcOrd="1" destOrd="0" presId="urn:microsoft.com/office/officeart/2005/8/layout/hierarchy2"/>
    <dgm:cxn modelId="{37246275-3B2C-4A93-BFD3-B30C2BC8D403}" type="presParOf" srcId="{E33A1EE4-AF3E-44EF-AFD0-BAD1E895B3F5}" destId="{65B11819-7231-45A5-AF5A-C14B88E10F4E}" srcOrd="0" destOrd="0" presId="urn:microsoft.com/office/officeart/2005/8/layout/hierarchy2"/>
    <dgm:cxn modelId="{245D198E-6591-48AB-B79E-B6C9060CC6E6}" type="presParOf" srcId="{E33A1EE4-AF3E-44EF-AFD0-BAD1E895B3F5}" destId="{E99E83BC-88DE-4E0C-81FB-6FF7D3E9DDFE}" srcOrd="1" destOrd="0" presId="urn:microsoft.com/office/officeart/2005/8/layout/hierarchy2"/>
    <dgm:cxn modelId="{E5EB01CE-24BF-451E-97C8-10A06FE62514}" type="presParOf" srcId="{E99E83BC-88DE-4E0C-81FB-6FF7D3E9DDFE}" destId="{19042280-8C76-4980-B80C-9C2351D5584D}" srcOrd="0" destOrd="0" presId="urn:microsoft.com/office/officeart/2005/8/layout/hierarchy2"/>
    <dgm:cxn modelId="{77D94F92-9257-4471-B020-5C9ECE682AFC}" type="presParOf" srcId="{19042280-8C76-4980-B80C-9C2351D5584D}" destId="{FF52AA52-1D1D-48F9-A22E-E327162755A7}" srcOrd="0" destOrd="0" presId="urn:microsoft.com/office/officeart/2005/8/layout/hierarchy2"/>
    <dgm:cxn modelId="{000EEB41-377D-4C17-8737-CE6ABC2C9D64}" type="presParOf" srcId="{E99E83BC-88DE-4E0C-81FB-6FF7D3E9DDFE}" destId="{E5FB2824-9D0D-4A92-9EFC-8CFC2D7012A9}" srcOrd="1" destOrd="0" presId="urn:microsoft.com/office/officeart/2005/8/layout/hierarchy2"/>
    <dgm:cxn modelId="{52BAAFA8-FA86-40E8-9689-24A5B3B50CB2}" type="presParOf" srcId="{E5FB2824-9D0D-4A92-9EFC-8CFC2D7012A9}" destId="{A5196708-85BD-4CB4-B922-842BA6020371}" srcOrd="0" destOrd="0" presId="urn:microsoft.com/office/officeart/2005/8/layout/hierarchy2"/>
    <dgm:cxn modelId="{E52581A0-CC82-4D77-A340-C722696A4C9C}" type="presParOf" srcId="{E5FB2824-9D0D-4A92-9EFC-8CFC2D7012A9}" destId="{1F665998-4111-4650-8D37-BB61671387A9}" srcOrd="1" destOrd="0" presId="urn:microsoft.com/office/officeart/2005/8/layout/hierarchy2"/>
    <dgm:cxn modelId="{B2DCDA93-5A67-4091-B888-54EFA3F99569}" type="presParOf" srcId="{1F665998-4111-4650-8D37-BB61671387A9}" destId="{E104DA98-42CE-4EF1-A550-CEE3942F6257}" srcOrd="0" destOrd="0" presId="urn:microsoft.com/office/officeart/2005/8/layout/hierarchy2"/>
    <dgm:cxn modelId="{7AC3C77C-1827-4139-A22D-74FC56DC1D65}" type="presParOf" srcId="{E104DA98-42CE-4EF1-A550-CEE3942F6257}" destId="{5E79A554-FB9D-4352-8392-D992AE0D15D1}" srcOrd="0" destOrd="0" presId="urn:microsoft.com/office/officeart/2005/8/layout/hierarchy2"/>
    <dgm:cxn modelId="{4683C78B-A423-4559-A593-BE52D28CFAF5}" type="presParOf" srcId="{1F665998-4111-4650-8D37-BB61671387A9}" destId="{CBE9ED77-AB6E-4208-92C2-1218752572FD}" srcOrd="1" destOrd="0" presId="urn:microsoft.com/office/officeart/2005/8/layout/hierarchy2"/>
    <dgm:cxn modelId="{1ED5E949-EE7A-4809-860F-7FEB67146C31}" type="presParOf" srcId="{CBE9ED77-AB6E-4208-92C2-1218752572FD}" destId="{5A540CE9-562C-4C5F-BE00-E4C4B5D6044E}" srcOrd="0" destOrd="0" presId="urn:microsoft.com/office/officeart/2005/8/layout/hierarchy2"/>
    <dgm:cxn modelId="{65BC85FD-D801-453C-9DCC-E1271130E800}" type="presParOf" srcId="{CBE9ED77-AB6E-4208-92C2-1218752572FD}" destId="{377832BF-BFA1-489C-9248-A753D17B347D}" srcOrd="1" destOrd="0" presId="urn:microsoft.com/office/officeart/2005/8/layout/hierarchy2"/>
    <dgm:cxn modelId="{2389A50D-F671-433E-B6BE-7ABBE1E10F0C}" type="presParOf" srcId="{872890FE-B9DD-474A-A4A2-F141BB0CFD67}" destId="{F625A97E-1D94-4BAF-B95D-38E69F1584A6}" srcOrd="2" destOrd="0" presId="urn:microsoft.com/office/officeart/2005/8/layout/hierarchy2"/>
    <dgm:cxn modelId="{2B8D316A-1C42-45C3-83A8-8D147A5F4466}" type="presParOf" srcId="{F625A97E-1D94-4BAF-B95D-38E69F1584A6}" destId="{348CFA45-A094-4EB2-943A-C488BC580CB0}" srcOrd="0" destOrd="0" presId="urn:microsoft.com/office/officeart/2005/8/layout/hierarchy2"/>
    <dgm:cxn modelId="{F98B98BC-9989-437B-BA76-B0261C39CCEA}" type="presParOf" srcId="{872890FE-B9DD-474A-A4A2-F141BB0CFD67}" destId="{BFFBA641-F448-4AE2-B438-5D3AEA86929F}" srcOrd="3" destOrd="0" presId="urn:microsoft.com/office/officeart/2005/8/layout/hierarchy2"/>
    <dgm:cxn modelId="{C994DB97-66B4-4766-8C8B-C8C060D3C4A8}" type="presParOf" srcId="{BFFBA641-F448-4AE2-B438-5D3AEA86929F}" destId="{7996F488-4B0D-4CD3-AB8B-035EE5C6926C}" srcOrd="0" destOrd="0" presId="urn:microsoft.com/office/officeart/2005/8/layout/hierarchy2"/>
    <dgm:cxn modelId="{E7B9A95F-6024-48D5-A4C3-187C2FFE1F52}" type="presParOf" srcId="{BFFBA641-F448-4AE2-B438-5D3AEA86929F}" destId="{425C7FBF-7250-417B-B7E1-DC25074BD273}" srcOrd="1" destOrd="0" presId="urn:microsoft.com/office/officeart/2005/8/layout/hierarchy2"/>
    <dgm:cxn modelId="{B7DD6CDB-8783-42DA-8886-9A9F62417F37}" type="presParOf" srcId="{425C7FBF-7250-417B-B7E1-DC25074BD273}" destId="{2DEB4DF0-C5FE-4EDB-AA1E-2F535FFFD000}" srcOrd="0" destOrd="0" presId="urn:microsoft.com/office/officeart/2005/8/layout/hierarchy2"/>
    <dgm:cxn modelId="{EF16F684-77FA-42B7-8646-DF25FDC65867}" type="presParOf" srcId="{2DEB4DF0-C5FE-4EDB-AA1E-2F535FFFD000}" destId="{0D705EF7-09E9-4DEF-BFB5-159D434F4838}" srcOrd="0" destOrd="0" presId="urn:microsoft.com/office/officeart/2005/8/layout/hierarchy2"/>
    <dgm:cxn modelId="{B9E748B7-4881-4697-A6F4-38AC86098459}" type="presParOf" srcId="{425C7FBF-7250-417B-B7E1-DC25074BD273}" destId="{7FF19231-B861-4460-B141-3AED3D53EFE8}" srcOrd="1" destOrd="0" presId="urn:microsoft.com/office/officeart/2005/8/layout/hierarchy2"/>
    <dgm:cxn modelId="{A6E90AAA-241B-4467-90D7-C7BDA9CBC9D0}" type="presParOf" srcId="{7FF19231-B861-4460-B141-3AED3D53EFE8}" destId="{5210A3DF-31AA-4996-8DDD-B543AA9530C1}" srcOrd="0" destOrd="0" presId="urn:microsoft.com/office/officeart/2005/8/layout/hierarchy2"/>
    <dgm:cxn modelId="{1C1D6338-D65C-4A93-81EE-169B248A20FD}" type="presParOf" srcId="{7FF19231-B861-4460-B141-3AED3D53EFE8}" destId="{DDDE9B3A-0CD4-4FD7-89C4-FA919C61960F}" srcOrd="1" destOrd="0" presId="urn:microsoft.com/office/officeart/2005/8/layout/hierarchy2"/>
    <dgm:cxn modelId="{FAE7DF7F-6924-466E-8D7D-7410B5085466}" type="presParOf" srcId="{DDDE9B3A-0CD4-4FD7-89C4-FA919C61960F}" destId="{6A34F990-4923-4A93-B7D7-11CAC5ADFD8A}" srcOrd="0" destOrd="0" presId="urn:microsoft.com/office/officeart/2005/8/layout/hierarchy2"/>
    <dgm:cxn modelId="{8C61D80D-9F70-4117-AD47-C7451F1C56CB}" type="presParOf" srcId="{6A34F990-4923-4A93-B7D7-11CAC5ADFD8A}" destId="{AE0E65D6-EB79-40BA-AE75-5E4B8AACD4C9}" srcOrd="0" destOrd="0" presId="urn:microsoft.com/office/officeart/2005/8/layout/hierarchy2"/>
    <dgm:cxn modelId="{CFCB5ABF-C0FC-4A7E-B087-B9A0FCBAFDC6}" type="presParOf" srcId="{DDDE9B3A-0CD4-4FD7-89C4-FA919C61960F}" destId="{8EE4E18B-F999-4B96-A529-3F3CDB7EFD5E}" srcOrd="1" destOrd="0" presId="urn:microsoft.com/office/officeart/2005/8/layout/hierarchy2"/>
    <dgm:cxn modelId="{536B8123-1013-4E85-930E-B7916562631E}" type="presParOf" srcId="{8EE4E18B-F999-4B96-A529-3F3CDB7EFD5E}" destId="{91408C18-3447-489F-923E-3D43FCC5C945}" srcOrd="0" destOrd="0" presId="urn:microsoft.com/office/officeart/2005/8/layout/hierarchy2"/>
    <dgm:cxn modelId="{3554D6E5-C043-407D-9655-10B2BE90F9E8}" type="presParOf" srcId="{8EE4E18B-F999-4B96-A529-3F3CDB7EFD5E}" destId="{1FB8BD10-EABB-4DB9-9BD9-BCA2B4692203}" srcOrd="1" destOrd="0" presId="urn:microsoft.com/office/officeart/2005/8/layout/hierarchy2"/>
    <dgm:cxn modelId="{70D17C63-A730-41D3-9E53-0154BA1DA5A5}" type="presParOf" srcId="{36A717E8-78A6-4C70-8DE8-C5A998CF52AA}" destId="{0D82A69B-1285-41D5-A0D5-7D9A469222BC}" srcOrd="1" destOrd="0" presId="urn:microsoft.com/office/officeart/2005/8/layout/hierarchy2"/>
    <dgm:cxn modelId="{78907976-4E20-48BF-B4B9-87EB9100B1A2}" type="presParOf" srcId="{0D82A69B-1285-41D5-A0D5-7D9A469222BC}" destId="{F3BEA210-E889-485F-8D95-715E72337487}" srcOrd="0" destOrd="0" presId="urn:microsoft.com/office/officeart/2005/8/layout/hierarchy2"/>
    <dgm:cxn modelId="{FDE7369F-8CD7-46CA-8CFC-ABBAA0A269FD}" type="presParOf" srcId="{0D82A69B-1285-41D5-A0D5-7D9A469222BC}" destId="{5EBFC5AE-43E9-4A30-86CB-753A2DD9D17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343DB8-24F2-4482-B797-FD5D968A4D2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0D4177B9-22A5-41B7-9700-48E95A8BE5B5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امور خارق العاده بر دو دسته اند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295FEC3-86F6-4A90-9925-548092E15E05}" type="parTrans" cxnId="{6CEC7F27-B51F-444E-95C6-A494F3A6450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B7CF0E7-5674-4135-A26C-E813EDFEAB1D}" type="sibTrans" cxnId="{6CEC7F27-B51F-444E-95C6-A494F3A6450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805720-9852-40AD-8A2B-3288253F350F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برخی از آنها در اختیار بشر غیر مرتبط با خدا قرار می گیرند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E1031F1-F379-4D59-A3CE-DD1021888030}" type="parTrans" cxnId="{9F47A929-D8EE-4728-AAEE-FCEA403D1FD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10CE465-B63B-420E-B450-6D718D0232C5}" type="sibTrans" cxnId="{9F47A929-D8EE-4728-AAEE-FCEA403D1FD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EFA1199-C1D2-4133-822D-960A194CB802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مثل افعال مرتاضان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956447A-1E9B-46FE-87C4-55C3A31C608A}" type="parTrans" cxnId="{F91A5A96-6158-4BCD-BA0E-5A191F6949C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425ED8A-7123-4CDC-8454-B692E9AA1ACD}" type="sibTrans" cxnId="{F91A5A96-6158-4BCD-BA0E-5A191F6949C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870F121-BCE4-46F0-8E6D-9516274AD8ED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ویژگی ها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BE4FDDC-F954-4F55-ABA3-85E1F18CF80D}" type="parTrans" cxnId="{4E5BC670-ECE0-476B-BD81-45D2237FDED9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6FF50E5-0457-4C2C-BF10-B039A851D473}" type="sibTrans" cxnId="{4E5BC670-ECE0-476B-BD81-45D2237FDED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47529B4-32D4-4BFB-B6A5-B81DE4DC340E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امکان دستیابی به آنها با آموزش ها و تمرینات ویژه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217DD71-A1B7-415B-BB16-40891720547F}" type="parTrans" cxnId="{DECC74A1-CE65-428F-B9FC-93818CE353C0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6434696-F445-40D1-806A-30858580F2AB}" type="sibTrans" cxnId="{DECC74A1-CE65-428F-B9FC-93818CE353C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8A085B5-60A6-4D2E-8F49-DF91379C15D0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مقهور قدرت بالاتر         واقع شدن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353D603-2BA0-47C1-9FBA-7B519D9DA140}" type="parTrans" cxnId="{F7CEC9FE-4308-44E0-A6D4-F74407B7C522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B8E423A-D2FE-4F40-8CF6-7E7D71F578E7}" type="sibTrans" cxnId="{F7CEC9FE-4308-44E0-A6D4-F74407B7C52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5452E9E-246F-4073-AD48-68D246BC1C3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برخی صرفا در اختیار افراد مرتبط با خدا قرار می گیرند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D09874C-E8BD-4957-B649-FA6B8D7A9764}" type="parTrans" cxnId="{A64EABAF-0516-4C1C-BD10-F70BDC2BEA7F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3F437C6-D412-422A-9B55-8B2FD975DC91}" type="sibTrans" cxnId="{A64EABAF-0516-4C1C-BD10-F70BDC2BEA7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6DEE732-14DE-466F-B8D9-9179BBAEA98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مثل کرامات اولیاء الله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D1E0203-E76D-4A58-984C-47E11B373463}" type="parTrans" cxnId="{4F8F04DF-F915-42F6-A491-39A0298ED41A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823D130-B591-4B8A-B308-F1ED5DC60424}" type="sibTrans" cxnId="{4F8F04DF-F915-42F6-A491-39A0298ED41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EE62D7F-3314-4049-8E59-7E35111DC69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ویژگی ها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A98412D-E0A4-4192-84D2-ECBAB045F7A6}" type="parTrans" cxnId="{A2968EC2-DAC2-44F2-BFB1-603B071D5F8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523CECE-50C5-406C-934D-293836AE0935}" type="sibTrans" cxnId="{A2968EC2-DAC2-44F2-BFB1-603B071D5F8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AC2F638-0F5E-46D5-BA1D-BB5D4345AA5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غیر قابل                         تعلیم و تعلم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218D2AD-CB5A-4820-A81F-5CDAA68C6184}" type="parTrans" cxnId="{CD91FE05-0C0E-43EF-8F10-70CBD988E74B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9475D39-A912-4AA9-8108-7713330644B6}" type="sibTrans" cxnId="{CD91FE05-0C0E-43EF-8F10-70CBD988E74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54BCC0F-D524-4C0F-8315-A13176360828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مغلوب عامل دیگری (از جنس قسم اول) واقع نشدن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4C5A716-8E8B-48D9-85F5-1551DBF8EC39}" type="parTrans" cxnId="{C23BF4DD-1B62-43FC-9AA8-44B446559564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>
          <a:solidFill>
            <a:srgbClr val="002060"/>
          </a:solidFill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26F13B6-BA72-443E-A6D3-E82CEE5F830D}" type="sibTrans" cxnId="{C23BF4DD-1B62-43FC-9AA8-44B44655956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EBF2249-0F5A-48DC-B208-5654BA290260}" type="pres">
      <dgm:prSet presAssocID="{7D343DB8-24F2-4482-B797-FD5D968A4D2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3E9D5092-9C40-4669-93B3-E28074036B01}" type="pres">
      <dgm:prSet presAssocID="{0D4177B9-22A5-41B7-9700-48E95A8BE5B5}" presName="root1" presStyleCnt="0"/>
      <dgm:spPr/>
    </dgm:pt>
    <dgm:pt modelId="{DAF95074-B93F-4032-A189-56AB4A767486}" type="pres">
      <dgm:prSet presAssocID="{0D4177B9-22A5-41B7-9700-48E95A8BE5B5}" presName="LevelOneTextNode" presStyleLbl="node0" presStyleIdx="0" presStyleCnt="1">
        <dgm:presLayoutVars>
          <dgm:chPref val="3"/>
        </dgm:presLayoutVars>
      </dgm:prSet>
      <dgm:spPr/>
    </dgm:pt>
    <dgm:pt modelId="{3206ABC6-4E8C-4DC0-90B4-73514A6B1E3C}" type="pres">
      <dgm:prSet presAssocID="{0D4177B9-22A5-41B7-9700-48E95A8BE5B5}" presName="level2hierChild" presStyleCnt="0"/>
      <dgm:spPr/>
    </dgm:pt>
    <dgm:pt modelId="{332E040C-4750-4772-9403-0999B8B2EEB7}" type="pres">
      <dgm:prSet presAssocID="{4E1031F1-F379-4D59-A3CE-DD1021888030}" presName="conn2-1" presStyleLbl="parChTrans1D2" presStyleIdx="0" presStyleCnt="2"/>
      <dgm:spPr/>
    </dgm:pt>
    <dgm:pt modelId="{7677DC68-FE30-47EE-A635-438D40320BE2}" type="pres">
      <dgm:prSet presAssocID="{4E1031F1-F379-4D59-A3CE-DD1021888030}" presName="connTx" presStyleLbl="parChTrans1D2" presStyleIdx="0" presStyleCnt="2"/>
      <dgm:spPr/>
    </dgm:pt>
    <dgm:pt modelId="{6298D82C-C990-43C5-AD95-0327E60A566C}" type="pres">
      <dgm:prSet presAssocID="{FE805720-9852-40AD-8A2B-3288253F350F}" presName="root2" presStyleCnt="0"/>
      <dgm:spPr/>
    </dgm:pt>
    <dgm:pt modelId="{96AA02B3-6B18-41DA-B0D6-7C6B50BBC8F4}" type="pres">
      <dgm:prSet presAssocID="{FE805720-9852-40AD-8A2B-3288253F350F}" presName="LevelTwoTextNode" presStyleLbl="node2" presStyleIdx="0" presStyleCnt="2" custScaleY="201642">
        <dgm:presLayoutVars>
          <dgm:chPref val="3"/>
        </dgm:presLayoutVars>
      </dgm:prSet>
      <dgm:spPr/>
    </dgm:pt>
    <dgm:pt modelId="{5C8789DE-51BA-459C-8AFE-A14F518997CA}" type="pres">
      <dgm:prSet presAssocID="{FE805720-9852-40AD-8A2B-3288253F350F}" presName="level3hierChild" presStyleCnt="0"/>
      <dgm:spPr/>
    </dgm:pt>
    <dgm:pt modelId="{A9E46A33-6084-43E5-806B-6F0A6717440D}" type="pres">
      <dgm:prSet presAssocID="{1956447A-1E9B-46FE-87C4-55C3A31C608A}" presName="conn2-1" presStyleLbl="parChTrans1D3" presStyleIdx="0" presStyleCnt="2"/>
      <dgm:spPr/>
    </dgm:pt>
    <dgm:pt modelId="{12CB7232-79F8-4492-A319-EA704D37AC1D}" type="pres">
      <dgm:prSet presAssocID="{1956447A-1E9B-46FE-87C4-55C3A31C608A}" presName="connTx" presStyleLbl="parChTrans1D3" presStyleIdx="0" presStyleCnt="2"/>
      <dgm:spPr/>
    </dgm:pt>
    <dgm:pt modelId="{0AF0B681-6DB5-446B-A004-C9A23C8BBAF1}" type="pres">
      <dgm:prSet presAssocID="{7EFA1199-C1D2-4133-822D-960A194CB802}" presName="root2" presStyleCnt="0"/>
      <dgm:spPr/>
    </dgm:pt>
    <dgm:pt modelId="{A4383E8F-B6BB-4DF5-9434-97B809D81967}" type="pres">
      <dgm:prSet presAssocID="{7EFA1199-C1D2-4133-822D-960A194CB802}" presName="LevelTwoTextNode" presStyleLbl="node3" presStyleIdx="0" presStyleCnt="2" custScaleX="76857">
        <dgm:presLayoutVars>
          <dgm:chPref val="3"/>
        </dgm:presLayoutVars>
      </dgm:prSet>
      <dgm:spPr/>
    </dgm:pt>
    <dgm:pt modelId="{BB525F3C-19B6-4699-AFF8-F4E03C82B4BE}" type="pres">
      <dgm:prSet presAssocID="{7EFA1199-C1D2-4133-822D-960A194CB802}" presName="level3hierChild" presStyleCnt="0"/>
      <dgm:spPr/>
    </dgm:pt>
    <dgm:pt modelId="{9CA8BB0E-2B38-4120-963E-85AA29930B39}" type="pres">
      <dgm:prSet presAssocID="{6BE4FDDC-F954-4F55-ABA3-85E1F18CF80D}" presName="conn2-1" presStyleLbl="parChTrans1D4" presStyleIdx="0" presStyleCnt="6"/>
      <dgm:spPr/>
    </dgm:pt>
    <dgm:pt modelId="{DC54594E-439D-40FF-A28C-76D6A59722DA}" type="pres">
      <dgm:prSet presAssocID="{6BE4FDDC-F954-4F55-ABA3-85E1F18CF80D}" presName="connTx" presStyleLbl="parChTrans1D4" presStyleIdx="0" presStyleCnt="6"/>
      <dgm:spPr/>
    </dgm:pt>
    <dgm:pt modelId="{C1271092-65C2-45AC-B84E-F7D2E2F50D87}" type="pres">
      <dgm:prSet presAssocID="{F870F121-BCE4-46F0-8E6D-9516274AD8ED}" presName="root2" presStyleCnt="0"/>
      <dgm:spPr/>
    </dgm:pt>
    <dgm:pt modelId="{AC85E832-6DB0-4778-8742-36A5E7669230}" type="pres">
      <dgm:prSet presAssocID="{F870F121-BCE4-46F0-8E6D-9516274AD8ED}" presName="LevelTwoTextNode" presStyleLbl="node4" presStyleIdx="0" presStyleCnt="6" custScaleX="53413">
        <dgm:presLayoutVars>
          <dgm:chPref val="3"/>
        </dgm:presLayoutVars>
      </dgm:prSet>
      <dgm:spPr/>
    </dgm:pt>
    <dgm:pt modelId="{88E955AE-AD4D-4821-B398-7E9899F1234D}" type="pres">
      <dgm:prSet presAssocID="{F870F121-BCE4-46F0-8E6D-9516274AD8ED}" presName="level3hierChild" presStyleCnt="0"/>
      <dgm:spPr/>
    </dgm:pt>
    <dgm:pt modelId="{8B4EDCE1-9A64-461D-8E6E-F7B935316E06}" type="pres">
      <dgm:prSet presAssocID="{C217DD71-A1B7-415B-BB16-40891720547F}" presName="conn2-1" presStyleLbl="parChTrans1D4" presStyleIdx="1" presStyleCnt="6"/>
      <dgm:spPr/>
    </dgm:pt>
    <dgm:pt modelId="{8D940C6A-1435-4FB3-8C6B-18AB72281DB3}" type="pres">
      <dgm:prSet presAssocID="{C217DD71-A1B7-415B-BB16-40891720547F}" presName="connTx" presStyleLbl="parChTrans1D4" presStyleIdx="1" presStyleCnt="6"/>
      <dgm:spPr/>
    </dgm:pt>
    <dgm:pt modelId="{3FB2F20F-FA35-4458-9F41-3AA1E4768BE8}" type="pres">
      <dgm:prSet presAssocID="{647529B4-32D4-4BFB-B6A5-B81DE4DC340E}" presName="root2" presStyleCnt="0"/>
      <dgm:spPr/>
    </dgm:pt>
    <dgm:pt modelId="{54F03435-DB4E-40BC-B22F-1B99E4DDE971}" type="pres">
      <dgm:prSet presAssocID="{647529B4-32D4-4BFB-B6A5-B81DE4DC340E}" presName="LevelTwoTextNode" presStyleLbl="node4" presStyleIdx="1" presStyleCnt="6" custScaleX="141589">
        <dgm:presLayoutVars>
          <dgm:chPref val="3"/>
        </dgm:presLayoutVars>
      </dgm:prSet>
      <dgm:spPr/>
    </dgm:pt>
    <dgm:pt modelId="{CFEBCEA3-784C-41EE-A028-909080E8F055}" type="pres">
      <dgm:prSet presAssocID="{647529B4-32D4-4BFB-B6A5-B81DE4DC340E}" presName="level3hierChild" presStyleCnt="0"/>
      <dgm:spPr/>
    </dgm:pt>
    <dgm:pt modelId="{A03A36A0-0C42-4758-9BB3-86EAFC7EF5B5}" type="pres">
      <dgm:prSet presAssocID="{9353D603-2BA0-47C1-9FBA-7B519D9DA140}" presName="conn2-1" presStyleLbl="parChTrans1D4" presStyleIdx="2" presStyleCnt="6"/>
      <dgm:spPr/>
    </dgm:pt>
    <dgm:pt modelId="{7A8B82ED-F36D-46D4-9B20-A80C91200C3A}" type="pres">
      <dgm:prSet presAssocID="{9353D603-2BA0-47C1-9FBA-7B519D9DA140}" presName="connTx" presStyleLbl="parChTrans1D4" presStyleIdx="2" presStyleCnt="6"/>
      <dgm:spPr/>
    </dgm:pt>
    <dgm:pt modelId="{8D772348-6A06-4517-A87A-385995F71022}" type="pres">
      <dgm:prSet presAssocID="{58A085B5-60A6-4D2E-8F49-DF91379C15D0}" presName="root2" presStyleCnt="0"/>
      <dgm:spPr/>
    </dgm:pt>
    <dgm:pt modelId="{8205B75B-2383-4F16-A535-0EB505D8D933}" type="pres">
      <dgm:prSet presAssocID="{58A085B5-60A6-4D2E-8F49-DF91379C15D0}" presName="LevelTwoTextNode" presStyleLbl="node4" presStyleIdx="2" presStyleCnt="6" custScaleX="1415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1EB3B93-4C18-40F6-8CE0-C7D3297C26FE}" type="pres">
      <dgm:prSet presAssocID="{58A085B5-60A6-4D2E-8F49-DF91379C15D0}" presName="level3hierChild" presStyleCnt="0"/>
      <dgm:spPr/>
    </dgm:pt>
    <dgm:pt modelId="{45318351-5425-4172-B5E7-B4534BE67F40}" type="pres">
      <dgm:prSet presAssocID="{0D09874C-E8BD-4957-B649-FA6B8D7A9764}" presName="conn2-1" presStyleLbl="parChTrans1D2" presStyleIdx="1" presStyleCnt="2"/>
      <dgm:spPr/>
    </dgm:pt>
    <dgm:pt modelId="{DC957E80-8D4A-45BD-A9CD-01A442031AE1}" type="pres">
      <dgm:prSet presAssocID="{0D09874C-E8BD-4957-B649-FA6B8D7A9764}" presName="connTx" presStyleLbl="parChTrans1D2" presStyleIdx="1" presStyleCnt="2"/>
      <dgm:spPr/>
    </dgm:pt>
    <dgm:pt modelId="{EFD344F4-F586-4806-9526-11610688F638}" type="pres">
      <dgm:prSet presAssocID="{95452E9E-246F-4073-AD48-68D246BC1C3A}" presName="root2" presStyleCnt="0"/>
      <dgm:spPr/>
    </dgm:pt>
    <dgm:pt modelId="{5D99E77D-FA63-4C52-B7BE-C0B400FE7F1A}" type="pres">
      <dgm:prSet presAssocID="{95452E9E-246F-4073-AD48-68D246BC1C3A}" presName="LevelTwoTextNode" presStyleLbl="node2" presStyleIdx="1" presStyleCnt="2" custScaleY="201642">
        <dgm:presLayoutVars>
          <dgm:chPref val="3"/>
        </dgm:presLayoutVars>
      </dgm:prSet>
      <dgm:spPr/>
    </dgm:pt>
    <dgm:pt modelId="{94AAE8E2-A52D-446C-976C-F7F7D9C2A752}" type="pres">
      <dgm:prSet presAssocID="{95452E9E-246F-4073-AD48-68D246BC1C3A}" presName="level3hierChild" presStyleCnt="0"/>
      <dgm:spPr/>
    </dgm:pt>
    <dgm:pt modelId="{5B0A7543-2E8B-4B26-8614-EE7ACB7BE96E}" type="pres">
      <dgm:prSet presAssocID="{6D1E0203-E76D-4A58-984C-47E11B373463}" presName="conn2-1" presStyleLbl="parChTrans1D3" presStyleIdx="1" presStyleCnt="2"/>
      <dgm:spPr/>
    </dgm:pt>
    <dgm:pt modelId="{3FBB1460-F198-4591-8ADB-6AC2057E4351}" type="pres">
      <dgm:prSet presAssocID="{6D1E0203-E76D-4A58-984C-47E11B373463}" presName="connTx" presStyleLbl="parChTrans1D3" presStyleIdx="1" presStyleCnt="2"/>
      <dgm:spPr/>
    </dgm:pt>
    <dgm:pt modelId="{C0D2CC7B-5E9E-4521-B7AD-8585D14E68A9}" type="pres">
      <dgm:prSet presAssocID="{96DEE732-14DE-466F-B8D9-9179BBAEA98A}" presName="root2" presStyleCnt="0"/>
      <dgm:spPr/>
    </dgm:pt>
    <dgm:pt modelId="{9D2899DA-69B5-4910-B617-5F2A76419F73}" type="pres">
      <dgm:prSet presAssocID="{96DEE732-14DE-466F-B8D9-9179BBAEA98A}" presName="LevelTwoTextNode" presStyleLbl="node3" presStyleIdx="1" presStyleCnt="2" custScaleX="76857">
        <dgm:presLayoutVars>
          <dgm:chPref val="3"/>
        </dgm:presLayoutVars>
      </dgm:prSet>
      <dgm:spPr/>
    </dgm:pt>
    <dgm:pt modelId="{79BCFBC5-850C-4826-B890-EBA4BD50E2FA}" type="pres">
      <dgm:prSet presAssocID="{96DEE732-14DE-466F-B8D9-9179BBAEA98A}" presName="level3hierChild" presStyleCnt="0"/>
      <dgm:spPr/>
    </dgm:pt>
    <dgm:pt modelId="{DB87BDF3-DC66-4771-A058-658E98837DFA}" type="pres">
      <dgm:prSet presAssocID="{3A98412D-E0A4-4192-84D2-ECBAB045F7A6}" presName="conn2-1" presStyleLbl="parChTrans1D4" presStyleIdx="3" presStyleCnt="6"/>
      <dgm:spPr/>
    </dgm:pt>
    <dgm:pt modelId="{067D9280-E905-4913-AACC-B96CA5F3C09E}" type="pres">
      <dgm:prSet presAssocID="{3A98412D-E0A4-4192-84D2-ECBAB045F7A6}" presName="connTx" presStyleLbl="parChTrans1D4" presStyleIdx="3" presStyleCnt="6"/>
      <dgm:spPr/>
    </dgm:pt>
    <dgm:pt modelId="{95A37CCC-B0CB-4859-A6A1-52469325DBBE}" type="pres">
      <dgm:prSet presAssocID="{FEE62D7F-3314-4049-8E59-7E35111DC691}" presName="root2" presStyleCnt="0"/>
      <dgm:spPr/>
    </dgm:pt>
    <dgm:pt modelId="{E91C9A7B-32B1-4A7B-AD71-87760294FFB3}" type="pres">
      <dgm:prSet presAssocID="{FEE62D7F-3314-4049-8E59-7E35111DC691}" presName="LevelTwoTextNode" presStyleLbl="node4" presStyleIdx="3" presStyleCnt="6" custScaleX="53413">
        <dgm:presLayoutVars>
          <dgm:chPref val="3"/>
        </dgm:presLayoutVars>
      </dgm:prSet>
      <dgm:spPr/>
    </dgm:pt>
    <dgm:pt modelId="{5B2AA591-834F-42CD-BF4E-CF80ECFCFD8F}" type="pres">
      <dgm:prSet presAssocID="{FEE62D7F-3314-4049-8E59-7E35111DC691}" presName="level3hierChild" presStyleCnt="0"/>
      <dgm:spPr/>
    </dgm:pt>
    <dgm:pt modelId="{ACB2B42E-4BA6-40CF-A0CB-943393CBAF31}" type="pres">
      <dgm:prSet presAssocID="{2218D2AD-CB5A-4820-A81F-5CDAA68C6184}" presName="conn2-1" presStyleLbl="parChTrans1D4" presStyleIdx="4" presStyleCnt="6"/>
      <dgm:spPr/>
    </dgm:pt>
    <dgm:pt modelId="{107C73F3-05FB-488F-A518-F6C410F463F6}" type="pres">
      <dgm:prSet presAssocID="{2218D2AD-CB5A-4820-A81F-5CDAA68C6184}" presName="connTx" presStyleLbl="parChTrans1D4" presStyleIdx="4" presStyleCnt="6"/>
      <dgm:spPr/>
    </dgm:pt>
    <dgm:pt modelId="{56C318A9-28CC-4A30-99DF-678A2A267EB3}" type="pres">
      <dgm:prSet presAssocID="{AAC2F638-0F5E-46D5-BA1D-BB5D4345AA54}" presName="root2" presStyleCnt="0"/>
      <dgm:spPr/>
    </dgm:pt>
    <dgm:pt modelId="{BDD44672-DCC4-4DE1-9F71-01B1CDD5135D}" type="pres">
      <dgm:prSet presAssocID="{AAC2F638-0F5E-46D5-BA1D-BB5D4345AA54}" presName="LevelTwoTextNode" presStyleLbl="node4" presStyleIdx="4" presStyleCnt="6" custScaleX="141589">
        <dgm:presLayoutVars>
          <dgm:chPref val="3"/>
        </dgm:presLayoutVars>
      </dgm:prSet>
      <dgm:spPr/>
    </dgm:pt>
    <dgm:pt modelId="{EBFF8177-C92E-43AF-B207-61322D6055BF}" type="pres">
      <dgm:prSet presAssocID="{AAC2F638-0F5E-46D5-BA1D-BB5D4345AA54}" presName="level3hierChild" presStyleCnt="0"/>
      <dgm:spPr/>
    </dgm:pt>
    <dgm:pt modelId="{8EA181CC-E090-42F9-BC06-F8363B037975}" type="pres">
      <dgm:prSet presAssocID="{C4C5A716-8E8B-48D9-85F5-1551DBF8EC39}" presName="conn2-1" presStyleLbl="parChTrans1D4" presStyleIdx="5" presStyleCnt="6"/>
      <dgm:spPr/>
    </dgm:pt>
    <dgm:pt modelId="{16DD355C-3E31-4B06-9856-7DABECA4F64A}" type="pres">
      <dgm:prSet presAssocID="{C4C5A716-8E8B-48D9-85F5-1551DBF8EC39}" presName="connTx" presStyleLbl="parChTrans1D4" presStyleIdx="5" presStyleCnt="6"/>
      <dgm:spPr/>
    </dgm:pt>
    <dgm:pt modelId="{D393A243-2D6B-4903-9913-76735B5D0D53}" type="pres">
      <dgm:prSet presAssocID="{F54BCC0F-D524-4C0F-8315-A13176360828}" presName="root2" presStyleCnt="0"/>
      <dgm:spPr/>
    </dgm:pt>
    <dgm:pt modelId="{1F3274EB-F8F7-4A35-ACEB-5957C06AAF36}" type="pres">
      <dgm:prSet presAssocID="{F54BCC0F-D524-4C0F-8315-A13176360828}" presName="LevelTwoTextNode" presStyleLbl="node4" presStyleIdx="5" presStyleCnt="6" custScaleX="141589">
        <dgm:presLayoutVars>
          <dgm:chPref val="3"/>
        </dgm:presLayoutVars>
      </dgm:prSet>
      <dgm:spPr/>
    </dgm:pt>
    <dgm:pt modelId="{E84D3C88-0F39-45EB-A8BA-1CE1EFE77DF5}" type="pres">
      <dgm:prSet presAssocID="{F54BCC0F-D524-4C0F-8315-A13176360828}" presName="level3hierChild" presStyleCnt="0"/>
      <dgm:spPr/>
    </dgm:pt>
  </dgm:ptLst>
  <dgm:cxnLst>
    <dgm:cxn modelId="{A6C98F81-0A67-40D5-91F9-A15F2487020A}" type="presOf" srcId="{C217DD71-A1B7-415B-BB16-40891720547F}" destId="{8B4EDCE1-9A64-461D-8E6E-F7B935316E06}" srcOrd="0" destOrd="0" presId="urn:microsoft.com/office/officeart/2005/8/layout/hierarchy2"/>
    <dgm:cxn modelId="{F7CEC9FE-4308-44E0-A6D4-F74407B7C522}" srcId="{F870F121-BCE4-46F0-8E6D-9516274AD8ED}" destId="{58A085B5-60A6-4D2E-8F49-DF91379C15D0}" srcOrd="1" destOrd="0" parTransId="{9353D603-2BA0-47C1-9FBA-7B519D9DA140}" sibTransId="{CB8E423A-D2FE-4F40-8CF6-7E7D71F578E7}"/>
    <dgm:cxn modelId="{B962BFE3-AB90-4FD5-A52D-6FC3ACBA4D2C}" type="presOf" srcId="{1956447A-1E9B-46FE-87C4-55C3A31C608A}" destId="{A9E46A33-6084-43E5-806B-6F0A6717440D}" srcOrd="0" destOrd="0" presId="urn:microsoft.com/office/officeart/2005/8/layout/hierarchy2"/>
    <dgm:cxn modelId="{00D1AF63-3903-4350-8788-1F6291F64D14}" type="presOf" srcId="{F54BCC0F-D524-4C0F-8315-A13176360828}" destId="{1F3274EB-F8F7-4A35-ACEB-5957C06AAF36}" srcOrd="0" destOrd="0" presId="urn:microsoft.com/office/officeart/2005/8/layout/hierarchy2"/>
    <dgm:cxn modelId="{6F478AD6-3664-466B-AED2-B3A49DE57B44}" type="presOf" srcId="{96DEE732-14DE-466F-B8D9-9179BBAEA98A}" destId="{9D2899DA-69B5-4910-B617-5F2A76419F73}" srcOrd="0" destOrd="0" presId="urn:microsoft.com/office/officeart/2005/8/layout/hierarchy2"/>
    <dgm:cxn modelId="{FC9895F2-3325-4F41-AF7D-E0FADDC9A17E}" type="presOf" srcId="{F870F121-BCE4-46F0-8E6D-9516274AD8ED}" destId="{AC85E832-6DB0-4778-8742-36A5E7669230}" srcOrd="0" destOrd="0" presId="urn:microsoft.com/office/officeart/2005/8/layout/hierarchy2"/>
    <dgm:cxn modelId="{7EBDB09A-0485-44BD-ADCB-F7C0266EBBEA}" type="presOf" srcId="{58A085B5-60A6-4D2E-8F49-DF91379C15D0}" destId="{8205B75B-2383-4F16-A535-0EB505D8D933}" srcOrd="0" destOrd="0" presId="urn:microsoft.com/office/officeart/2005/8/layout/hierarchy2"/>
    <dgm:cxn modelId="{6CEC7F27-B51F-444E-95C6-A494F3A6450E}" srcId="{7D343DB8-24F2-4482-B797-FD5D968A4D24}" destId="{0D4177B9-22A5-41B7-9700-48E95A8BE5B5}" srcOrd="0" destOrd="0" parTransId="{2295FEC3-86F6-4A90-9925-548092E15E05}" sibTransId="{1B7CF0E7-5674-4135-A26C-E813EDFEAB1D}"/>
    <dgm:cxn modelId="{683D001D-8AC6-4590-B88A-1032477261E3}" type="presOf" srcId="{7D343DB8-24F2-4482-B797-FD5D968A4D24}" destId="{8EBF2249-0F5A-48DC-B208-5654BA290260}" srcOrd="0" destOrd="0" presId="urn:microsoft.com/office/officeart/2005/8/layout/hierarchy2"/>
    <dgm:cxn modelId="{3FFB0C98-87DF-439E-A3E1-4668F14251C0}" type="presOf" srcId="{6BE4FDDC-F954-4F55-ABA3-85E1F18CF80D}" destId="{DC54594E-439D-40FF-A28C-76D6A59722DA}" srcOrd="1" destOrd="0" presId="urn:microsoft.com/office/officeart/2005/8/layout/hierarchy2"/>
    <dgm:cxn modelId="{60BC02D8-8820-4060-97D2-349EBAF52336}" type="presOf" srcId="{FEE62D7F-3314-4049-8E59-7E35111DC691}" destId="{E91C9A7B-32B1-4A7B-AD71-87760294FFB3}" srcOrd="0" destOrd="0" presId="urn:microsoft.com/office/officeart/2005/8/layout/hierarchy2"/>
    <dgm:cxn modelId="{A2968EC2-DAC2-44F2-BFB1-603B071D5F88}" srcId="{96DEE732-14DE-466F-B8D9-9179BBAEA98A}" destId="{FEE62D7F-3314-4049-8E59-7E35111DC691}" srcOrd="0" destOrd="0" parTransId="{3A98412D-E0A4-4192-84D2-ECBAB045F7A6}" sibTransId="{1523CECE-50C5-406C-934D-293836AE0935}"/>
    <dgm:cxn modelId="{4F8F04DF-F915-42F6-A491-39A0298ED41A}" srcId="{95452E9E-246F-4073-AD48-68D246BC1C3A}" destId="{96DEE732-14DE-466F-B8D9-9179BBAEA98A}" srcOrd="0" destOrd="0" parTransId="{6D1E0203-E76D-4A58-984C-47E11B373463}" sibTransId="{5823D130-B591-4B8A-B308-F1ED5DC60424}"/>
    <dgm:cxn modelId="{751709EE-34E8-44C5-9643-2BDDD4F1CEF5}" type="presOf" srcId="{95452E9E-246F-4073-AD48-68D246BC1C3A}" destId="{5D99E77D-FA63-4C52-B7BE-C0B400FE7F1A}" srcOrd="0" destOrd="0" presId="urn:microsoft.com/office/officeart/2005/8/layout/hierarchy2"/>
    <dgm:cxn modelId="{31347221-BC02-4F71-AA83-E4D1CC897363}" type="presOf" srcId="{C217DD71-A1B7-415B-BB16-40891720547F}" destId="{8D940C6A-1435-4FB3-8C6B-18AB72281DB3}" srcOrd="1" destOrd="0" presId="urn:microsoft.com/office/officeart/2005/8/layout/hierarchy2"/>
    <dgm:cxn modelId="{E243B7DE-E030-43AE-8198-AC241CFB0723}" type="presOf" srcId="{1956447A-1E9B-46FE-87C4-55C3A31C608A}" destId="{12CB7232-79F8-4492-A319-EA704D37AC1D}" srcOrd="1" destOrd="0" presId="urn:microsoft.com/office/officeart/2005/8/layout/hierarchy2"/>
    <dgm:cxn modelId="{437D2DF9-84E6-4B9A-A009-FC075E9D4368}" type="presOf" srcId="{647529B4-32D4-4BFB-B6A5-B81DE4DC340E}" destId="{54F03435-DB4E-40BC-B22F-1B99E4DDE971}" srcOrd="0" destOrd="0" presId="urn:microsoft.com/office/officeart/2005/8/layout/hierarchy2"/>
    <dgm:cxn modelId="{0F87CA1C-19D1-4863-A54D-B849F9216A11}" type="presOf" srcId="{6D1E0203-E76D-4A58-984C-47E11B373463}" destId="{3FBB1460-F198-4591-8ADB-6AC2057E4351}" srcOrd="1" destOrd="0" presId="urn:microsoft.com/office/officeart/2005/8/layout/hierarchy2"/>
    <dgm:cxn modelId="{D04D0311-0D90-4BC5-9749-3F8D1CE801D4}" type="presOf" srcId="{AAC2F638-0F5E-46D5-BA1D-BB5D4345AA54}" destId="{BDD44672-DCC4-4DE1-9F71-01B1CDD5135D}" srcOrd="0" destOrd="0" presId="urn:microsoft.com/office/officeart/2005/8/layout/hierarchy2"/>
    <dgm:cxn modelId="{976EABEB-7A7B-4AEB-8366-5FCD668DA3FF}" type="presOf" srcId="{2218D2AD-CB5A-4820-A81F-5CDAA68C6184}" destId="{107C73F3-05FB-488F-A518-F6C410F463F6}" srcOrd="1" destOrd="0" presId="urn:microsoft.com/office/officeart/2005/8/layout/hierarchy2"/>
    <dgm:cxn modelId="{06270F53-7289-46D5-917A-8533BCF3A6AA}" type="presOf" srcId="{0D4177B9-22A5-41B7-9700-48E95A8BE5B5}" destId="{DAF95074-B93F-4032-A189-56AB4A767486}" srcOrd="0" destOrd="0" presId="urn:microsoft.com/office/officeart/2005/8/layout/hierarchy2"/>
    <dgm:cxn modelId="{9F47A929-D8EE-4728-AAEE-FCEA403D1FDA}" srcId="{0D4177B9-22A5-41B7-9700-48E95A8BE5B5}" destId="{FE805720-9852-40AD-8A2B-3288253F350F}" srcOrd="0" destOrd="0" parTransId="{4E1031F1-F379-4D59-A3CE-DD1021888030}" sibTransId="{710CE465-B63B-420E-B450-6D718D0232C5}"/>
    <dgm:cxn modelId="{CDCFC5D7-394F-4788-9CA4-F60A519259EF}" type="presOf" srcId="{3A98412D-E0A4-4192-84D2-ECBAB045F7A6}" destId="{067D9280-E905-4913-AACC-B96CA5F3C09E}" srcOrd="1" destOrd="0" presId="urn:microsoft.com/office/officeart/2005/8/layout/hierarchy2"/>
    <dgm:cxn modelId="{CD3D730F-59FF-4F71-ADF8-ADB49F0F9885}" type="presOf" srcId="{C4C5A716-8E8B-48D9-85F5-1551DBF8EC39}" destId="{16DD355C-3E31-4B06-9856-7DABECA4F64A}" srcOrd="1" destOrd="0" presId="urn:microsoft.com/office/officeart/2005/8/layout/hierarchy2"/>
    <dgm:cxn modelId="{5DD43624-0A28-4DC9-A12B-E576967F4CB0}" type="presOf" srcId="{4E1031F1-F379-4D59-A3CE-DD1021888030}" destId="{332E040C-4750-4772-9403-0999B8B2EEB7}" srcOrd="0" destOrd="0" presId="urn:microsoft.com/office/officeart/2005/8/layout/hierarchy2"/>
    <dgm:cxn modelId="{4E5BC670-ECE0-476B-BD81-45D2237FDED9}" srcId="{7EFA1199-C1D2-4133-822D-960A194CB802}" destId="{F870F121-BCE4-46F0-8E6D-9516274AD8ED}" srcOrd="0" destOrd="0" parTransId="{6BE4FDDC-F954-4F55-ABA3-85E1F18CF80D}" sibTransId="{B6FF50E5-0457-4C2C-BF10-B039A851D473}"/>
    <dgm:cxn modelId="{D90E3949-1197-4E3D-99F1-D84D59261790}" type="presOf" srcId="{FE805720-9852-40AD-8A2B-3288253F350F}" destId="{96AA02B3-6B18-41DA-B0D6-7C6B50BBC8F4}" srcOrd="0" destOrd="0" presId="urn:microsoft.com/office/officeart/2005/8/layout/hierarchy2"/>
    <dgm:cxn modelId="{26D7B5D6-39BB-45C0-9244-7698B0F87EDD}" type="presOf" srcId="{0D09874C-E8BD-4957-B649-FA6B8D7A9764}" destId="{45318351-5425-4172-B5E7-B4534BE67F40}" srcOrd="0" destOrd="0" presId="urn:microsoft.com/office/officeart/2005/8/layout/hierarchy2"/>
    <dgm:cxn modelId="{CB319AD4-5236-49C6-8034-0AE7AF968B03}" type="presOf" srcId="{6D1E0203-E76D-4A58-984C-47E11B373463}" destId="{5B0A7543-2E8B-4B26-8614-EE7ACB7BE96E}" srcOrd="0" destOrd="0" presId="urn:microsoft.com/office/officeart/2005/8/layout/hierarchy2"/>
    <dgm:cxn modelId="{C23BF4DD-1B62-43FC-9AA8-44B446559564}" srcId="{FEE62D7F-3314-4049-8E59-7E35111DC691}" destId="{F54BCC0F-D524-4C0F-8315-A13176360828}" srcOrd="1" destOrd="0" parTransId="{C4C5A716-8E8B-48D9-85F5-1551DBF8EC39}" sibTransId="{526F13B6-BA72-443E-A6D3-E82CEE5F830D}"/>
    <dgm:cxn modelId="{79324ED2-ACA3-4874-8AC9-847FF4BC9D69}" type="presOf" srcId="{4E1031F1-F379-4D59-A3CE-DD1021888030}" destId="{7677DC68-FE30-47EE-A635-438D40320BE2}" srcOrd="1" destOrd="0" presId="urn:microsoft.com/office/officeart/2005/8/layout/hierarchy2"/>
    <dgm:cxn modelId="{8FF61E26-DFEA-4585-BC0C-3AEE0192B632}" type="presOf" srcId="{2218D2AD-CB5A-4820-A81F-5CDAA68C6184}" destId="{ACB2B42E-4BA6-40CF-A0CB-943393CBAF31}" srcOrd="0" destOrd="0" presId="urn:microsoft.com/office/officeart/2005/8/layout/hierarchy2"/>
    <dgm:cxn modelId="{3FB2814D-5732-4F41-9746-9D69F94380AF}" type="presOf" srcId="{9353D603-2BA0-47C1-9FBA-7B519D9DA140}" destId="{A03A36A0-0C42-4758-9BB3-86EAFC7EF5B5}" srcOrd="0" destOrd="0" presId="urn:microsoft.com/office/officeart/2005/8/layout/hierarchy2"/>
    <dgm:cxn modelId="{D6B9D8C7-F264-4176-9518-1713B979F574}" type="presOf" srcId="{6BE4FDDC-F954-4F55-ABA3-85E1F18CF80D}" destId="{9CA8BB0E-2B38-4120-963E-85AA29930B39}" srcOrd="0" destOrd="0" presId="urn:microsoft.com/office/officeart/2005/8/layout/hierarchy2"/>
    <dgm:cxn modelId="{A64EABAF-0516-4C1C-BD10-F70BDC2BEA7F}" srcId="{0D4177B9-22A5-41B7-9700-48E95A8BE5B5}" destId="{95452E9E-246F-4073-AD48-68D246BC1C3A}" srcOrd="1" destOrd="0" parTransId="{0D09874C-E8BD-4957-B649-FA6B8D7A9764}" sibTransId="{63F437C6-D412-422A-9B55-8B2FD975DC91}"/>
    <dgm:cxn modelId="{496CA4CF-41F6-4C56-90C7-BD9B8175C7D9}" type="presOf" srcId="{7EFA1199-C1D2-4133-822D-960A194CB802}" destId="{A4383E8F-B6BB-4DF5-9434-97B809D81967}" srcOrd="0" destOrd="0" presId="urn:microsoft.com/office/officeart/2005/8/layout/hierarchy2"/>
    <dgm:cxn modelId="{32B0459B-A86E-4911-A891-A9258B177D85}" type="presOf" srcId="{3A98412D-E0A4-4192-84D2-ECBAB045F7A6}" destId="{DB87BDF3-DC66-4771-A058-658E98837DFA}" srcOrd="0" destOrd="0" presId="urn:microsoft.com/office/officeart/2005/8/layout/hierarchy2"/>
    <dgm:cxn modelId="{AB45F854-A1FA-44E3-9CC4-07F6AF0E4440}" type="presOf" srcId="{0D09874C-E8BD-4957-B649-FA6B8D7A9764}" destId="{DC957E80-8D4A-45BD-A9CD-01A442031AE1}" srcOrd="1" destOrd="0" presId="urn:microsoft.com/office/officeart/2005/8/layout/hierarchy2"/>
    <dgm:cxn modelId="{CD91FE05-0C0E-43EF-8F10-70CBD988E74B}" srcId="{FEE62D7F-3314-4049-8E59-7E35111DC691}" destId="{AAC2F638-0F5E-46D5-BA1D-BB5D4345AA54}" srcOrd="0" destOrd="0" parTransId="{2218D2AD-CB5A-4820-A81F-5CDAA68C6184}" sibTransId="{39475D39-A912-4AA9-8108-7713330644B6}"/>
    <dgm:cxn modelId="{57EFB24F-3C39-42E9-A429-3EC4BD309E8E}" type="presOf" srcId="{C4C5A716-8E8B-48D9-85F5-1551DBF8EC39}" destId="{8EA181CC-E090-42F9-BC06-F8363B037975}" srcOrd="0" destOrd="0" presId="urn:microsoft.com/office/officeart/2005/8/layout/hierarchy2"/>
    <dgm:cxn modelId="{873806A3-9BF0-4C2D-B1FC-64F8541DC7C5}" type="presOf" srcId="{9353D603-2BA0-47C1-9FBA-7B519D9DA140}" destId="{7A8B82ED-F36D-46D4-9B20-A80C91200C3A}" srcOrd="1" destOrd="0" presId="urn:microsoft.com/office/officeart/2005/8/layout/hierarchy2"/>
    <dgm:cxn modelId="{DECC74A1-CE65-428F-B9FC-93818CE353C0}" srcId="{F870F121-BCE4-46F0-8E6D-9516274AD8ED}" destId="{647529B4-32D4-4BFB-B6A5-B81DE4DC340E}" srcOrd="0" destOrd="0" parTransId="{C217DD71-A1B7-415B-BB16-40891720547F}" sibTransId="{E6434696-F445-40D1-806A-30858580F2AB}"/>
    <dgm:cxn modelId="{F91A5A96-6158-4BCD-BA0E-5A191F6949C8}" srcId="{FE805720-9852-40AD-8A2B-3288253F350F}" destId="{7EFA1199-C1D2-4133-822D-960A194CB802}" srcOrd="0" destOrd="0" parTransId="{1956447A-1E9B-46FE-87C4-55C3A31C608A}" sibTransId="{5425ED8A-7123-4CDC-8454-B692E9AA1ACD}"/>
    <dgm:cxn modelId="{2FA85EE9-07E4-455F-8D28-23AF830A20C8}" type="presParOf" srcId="{8EBF2249-0F5A-48DC-B208-5654BA290260}" destId="{3E9D5092-9C40-4669-93B3-E28074036B01}" srcOrd="0" destOrd="0" presId="urn:microsoft.com/office/officeart/2005/8/layout/hierarchy2"/>
    <dgm:cxn modelId="{AD0DB0B6-EAED-4A80-9A23-670E402F0B93}" type="presParOf" srcId="{3E9D5092-9C40-4669-93B3-E28074036B01}" destId="{DAF95074-B93F-4032-A189-56AB4A767486}" srcOrd="0" destOrd="0" presId="urn:microsoft.com/office/officeart/2005/8/layout/hierarchy2"/>
    <dgm:cxn modelId="{3A7056B9-F9A9-4B2D-AABC-558F5D5CF8BE}" type="presParOf" srcId="{3E9D5092-9C40-4669-93B3-E28074036B01}" destId="{3206ABC6-4E8C-4DC0-90B4-73514A6B1E3C}" srcOrd="1" destOrd="0" presId="urn:microsoft.com/office/officeart/2005/8/layout/hierarchy2"/>
    <dgm:cxn modelId="{5FA990EB-9443-4C5F-826D-11D8EC8C3A4F}" type="presParOf" srcId="{3206ABC6-4E8C-4DC0-90B4-73514A6B1E3C}" destId="{332E040C-4750-4772-9403-0999B8B2EEB7}" srcOrd="0" destOrd="0" presId="urn:microsoft.com/office/officeart/2005/8/layout/hierarchy2"/>
    <dgm:cxn modelId="{DD22E766-40CE-4E72-BEF4-F00DF39B863E}" type="presParOf" srcId="{332E040C-4750-4772-9403-0999B8B2EEB7}" destId="{7677DC68-FE30-47EE-A635-438D40320BE2}" srcOrd="0" destOrd="0" presId="urn:microsoft.com/office/officeart/2005/8/layout/hierarchy2"/>
    <dgm:cxn modelId="{DE2C8D5C-4C80-41E2-9EDD-9D9BF70DC10D}" type="presParOf" srcId="{3206ABC6-4E8C-4DC0-90B4-73514A6B1E3C}" destId="{6298D82C-C990-43C5-AD95-0327E60A566C}" srcOrd="1" destOrd="0" presId="urn:microsoft.com/office/officeart/2005/8/layout/hierarchy2"/>
    <dgm:cxn modelId="{B382C7A7-6DEE-4D29-BF9B-28A796155628}" type="presParOf" srcId="{6298D82C-C990-43C5-AD95-0327E60A566C}" destId="{96AA02B3-6B18-41DA-B0D6-7C6B50BBC8F4}" srcOrd="0" destOrd="0" presId="urn:microsoft.com/office/officeart/2005/8/layout/hierarchy2"/>
    <dgm:cxn modelId="{B185217B-E79F-4C20-82E5-55187DA3D515}" type="presParOf" srcId="{6298D82C-C990-43C5-AD95-0327E60A566C}" destId="{5C8789DE-51BA-459C-8AFE-A14F518997CA}" srcOrd="1" destOrd="0" presId="urn:microsoft.com/office/officeart/2005/8/layout/hierarchy2"/>
    <dgm:cxn modelId="{B46B6807-9CFF-4BDD-9A9B-14FEF2170136}" type="presParOf" srcId="{5C8789DE-51BA-459C-8AFE-A14F518997CA}" destId="{A9E46A33-6084-43E5-806B-6F0A6717440D}" srcOrd="0" destOrd="0" presId="urn:microsoft.com/office/officeart/2005/8/layout/hierarchy2"/>
    <dgm:cxn modelId="{E8CB3ACB-48E6-445E-B92A-C91AAA6594DA}" type="presParOf" srcId="{A9E46A33-6084-43E5-806B-6F0A6717440D}" destId="{12CB7232-79F8-4492-A319-EA704D37AC1D}" srcOrd="0" destOrd="0" presId="urn:microsoft.com/office/officeart/2005/8/layout/hierarchy2"/>
    <dgm:cxn modelId="{4EDBFA75-9CD7-4110-8676-169981A283F4}" type="presParOf" srcId="{5C8789DE-51BA-459C-8AFE-A14F518997CA}" destId="{0AF0B681-6DB5-446B-A004-C9A23C8BBAF1}" srcOrd="1" destOrd="0" presId="urn:microsoft.com/office/officeart/2005/8/layout/hierarchy2"/>
    <dgm:cxn modelId="{71BF19C9-56A0-4565-8B3A-6F4E3F691294}" type="presParOf" srcId="{0AF0B681-6DB5-446B-A004-C9A23C8BBAF1}" destId="{A4383E8F-B6BB-4DF5-9434-97B809D81967}" srcOrd="0" destOrd="0" presId="urn:microsoft.com/office/officeart/2005/8/layout/hierarchy2"/>
    <dgm:cxn modelId="{4B06D69F-B688-48FE-9B99-C0DD8132454B}" type="presParOf" srcId="{0AF0B681-6DB5-446B-A004-C9A23C8BBAF1}" destId="{BB525F3C-19B6-4699-AFF8-F4E03C82B4BE}" srcOrd="1" destOrd="0" presId="urn:microsoft.com/office/officeart/2005/8/layout/hierarchy2"/>
    <dgm:cxn modelId="{4D371135-EE22-4D87-AD1D-36AD4D640045}" type="presParOf" srcId="{BB525F3C-19B6-4699-AFF8-F4E03C82B4BE}" destId="{9CA8BB0E-2B38-4120-963E-85AA29930B39}" srcOrd="0" destOrd="0" presId="urn:microsoft.com/office/officeart/2005/8/layout/hierarchy2"/>
    <dgm:cxn modelId="{26DA8694-49C9-4306-BD0F-CD54EDC58442}" type="presParOf" srcId="{9CA8BB0E-2B38-4120-963E-85AA29930B39}" destId="{DC54594E-439D-40FF-A28C-76D6A59722DA}" srcOrd="0" destOrd="0" presId="urn:microsoft.com/office/officeart/2005/8/layout/hierarchy2"/>
    <dgm:cxn modelId="{8FC1563F-58B4-4A85-AFC3-53EBEC4270B8}" type="presParOf" srcId="{BB525F3C-19B6-4699-AFF8-F4E03C82B4BE}" destId="{C1271092-65C2-45AC-B84E-F7D2E2F50D87}" srcOrd="1" destOrd="0" presId="urn:microsoft.com/office/officeart/2005/8/layout/hierarchy2"/>
    <dgm:cxn modelId="{0135B7BC-53FF-4289-A5D3-D8BA21590B66}" type="presParOf" srcId="{C1271092-65C2-45AC-B84E-F7D2E2F50D87}" destId="{AC85E832-6DB0-4778-8742-36A5E7669230}" srcOrd="0" destOrd="0" presId="urn:microsoft.com/office/officeart/2005/8/layout/hierarchy2"/>
    <dgm:cxn modelId="{23F72E52-CDBA-45A2-9530-580D693593DA}" type="presParOf" srcId="{C1271092-65C2-45AC-B84E-F7D2E2F50D87}" destId="{88E955AE-AD4D-4821-B398-7E9899F1234D}" srcOrd="1" destOrd="0" presId="urn:microsoft.com/office/officeart/2005/8/layout/hierarchy2"/>
    <dgm:cxn modelId="{0B2D2935-4750-4BA6-9D3E-A170F9F3001D}" type="presParOf" srcId="{88E955AE-AD4D-4821-B398-7E9899F1234D}" destId="{8B4EDCE1-9A64-461D-8E6E-F7B935316E06}" srcOrd="0" destOrd="0" presId="urn:microsoft.com/office/officeart/2005/8/layout/hierarchy2"/>
    <dgm:cxn modelId="{50F817DB-6795-49A1-97A2-EA20FF8A88E8}" type="presParOf" srcId="{8B4EDCE1-9A64-461D-8E6E-F7B935316E06}" destId="{8D940C6A-1435-4FB3-8C6B-18AB72281DB3}" srcOrd="0" destOrd="0" presId="urn:microsoft.com/office/officeart/2005/8/layout/hierarchy2"/>
    <dgm:cxn modelId="{76DB9EBF-B39B-4E0E-94CD-90A3FC3A2E2C}" type="presParOf" srcId="{88E955AE-AD4D-4821-B398-7E9899F1234D}" destId="{3FB2F20F-FA35-4458-9F41-3AA1E4768BE8}" srcOrd="1" destOrd="0" presId="urn:microsoft.com/office/officeart/2005/8/layout/hierarchy2"/>
    <dgm:cxn modelId="{C8B0829B-B04A-4C1F-9FC7-83A927321A84}" type="presParOf" srcId="{3FB2F20F-FA35-4458-9F41-3AA1E4768BE8}" destId="{54F03435-DB4E-40BC-B22F-1B99E4DDE971}" srcOrd="0" destOrd="0" presId="urn:microsoft.com/office/officeart/2005/8/layout/hierarchy2"/>
    <dgm:cxn modelId="{0FF6C50B-6330-4A5D-A113-B26DCB5CBF32}" type="presParOf" srcId="{3FB2F20F-FA35-4458-9F41-3AA1E4768BE8}" destId="{CFEBCEA3-784C-41EE-A028-909080E8F055}" srcOrd="1" destOrd="0" presId="urn:microsoft.com/office/officeart/2005/8/layout/hierarchy2"/>
    <dgm:cxn modelId="{CAF43E43-0EC6-460E-81AC-82BAB8A075E0}" type="presParOf" srcId="{88E955AE-AD4D-4821-B398-7E9899F1234D}" destId="{A03A36A0-0C42-4758-9BB3-86EAFC7EF5B5}" srcOrd="2" destOrd="0" presId="urn:microsoft.com/office/officeart/2005/8/layout/hierarchy2"/>
    <dgm:cxn modelId="{FEE96924-D3DC-4F6C-9FA9-047AE0AAE2C3}" type="presParOf" srcId="{A03A36A0-0C42-4758-9BB3-86EAFC7EF5B5}" destId="{7A8B82ED-F36D-46D4-9B20-A80C91200C3A}" srcOrd="0" destOrd="0" presId="urn:microsoft.com/office/officeart/2005/8/layout/hierarchy2"/>
    <dgm:cxn modelId="{C984120F-BEEF-4F28-B01E-D0C8895517C0}" type="presParOf" srcId="{88E955AE-AD4D-4821-B398-7E9899F1234D}" destId="{8D772348-6A06-4517-A87A-385995F71022}" srcOrd="3" destOrd="0" presId="urn:microsoft.com/office/officeart/2005/8/layout/hierarchy2"/>
    <dgm:cxn modelId="{E1D7F00F-ECE3-4F01-976C-B9065E08CA54}" type="presParOf" srcId="{8D772348-6A06-4517-A87A-385995F71022}" destId="{8205B75B-2383-4F16-A535-0EB505D8D933}" srcOrd="0" destOrd="0" presId="urn:microsoft.com/office/officeart/2005/8/layout/hierarchy2"/>
    <dgm:cxn modelId="{198E06F4-5B66-41C4-B5F7-8EC6E80DA6A1}" type="presParOf" srcId="{8D772348-6A06-4517-A87A-385995F71022}" destId="{91EB3B93-4C18-40F6-8CE0-C7D3297C26FE}" srcOrd="1" destOrd="0" presId="urn:microsoft.com/office/officeart/2005/8/layout/hierarchy2"/>
    <dgm:cxn modelId="{699CA69E-9DCC-4E4F-9177-392E2EA97072}" type="presParOf" srcId="{3206ABC6-4E8C-4DC0-90B4-73514A6B1E3C}" destId="{45318351-5425-4172-B5E7-B4534BE67F40}" srcOrd="2" destOrd="0" presId="urn:microsoft.com/office/officeart/2005/8/layout/hierarchy2"/>
    <dgm:cxn modelId="{22E2F144-220D-4B84-95FE-F1D4D541D2D9}" type="presParOf" srcId="{45318351-5425-4172-B5E7-B4534BE67F40}" destId="{DC957E80-8D4A-45BD-A9CD-01A442031AE1}" srcOrd="0" destOrd="0" presId="urn:microsoft.com/office/officeart/2005/8/layout/hierarchy2"/>
    <dgm:cxn modelId="{175FD511-EB2C-4204-9404-DAD015E7C395}" type="presParOf" srcId="{3206ABC6-4E8C-4DC0-90B4-73514A6B1E3C}" destId="{EFD344F4-F586-4806-9526-11610688F638}" srcOrd="3" destOrd="0" presId="urn:microsoft.com/office/officeart/2005/8/layout/hierarchy2"/>
    <dgm:cxn modelId="{47A3BA78-50C5-4945-ACDB-AE21771D563B}" type="presParOf" srcId="{EFD344F4-F586-4806-9526-11610688F638}" destId="{5D99E77D-FA63-4C52-B7BE-C0B400FE7F1A}" srcOrd="0" destOrd="0" presId="urn:microsoft.com/office/officeart/2005/8/layout/hierarchy2"/>
    <dgm:cxn modelId="{9DAD2518-E630-40F8-BEDB-572F292F3E46}" type="presParOf" srcId="{EFD344F4-F586-4806-9526-11610688F638}" destId="{94AAE8E2-A52D-446C-976C-F7F7D9C2A752}" srcOrd="1" destOrd="0" presId="urn:microsoft.com/office/officeart/2005/8/layout/hierarchy2"/>
    <dgm:cxn modelId="{C547943B-9512-4168-B875-D821C6762B59}" type="presParOf" srcId="{94AAE8E2-A52D-446C-976C-F7F7D9C2A752}" destId="{5B0A7543-2E8B-4B26-8614-EE7ACB7BE96E}" srcOrd="0" destOrd="0" presId="urn:microsoft.com/office/officeart/2005/8/layout/hierarchy2"/>
    <dgm:cxn modelId="{02B2846F-C03F-4AED-8EFB-C77EE12D7118}" type="presParOf" srcId="{5B0A7543-2E8B-4B26-8614-EE7ACB7BE96E}" destId="{3FBB1460-F198-4591-8ADB-6AC2057E4351}" srcOrd="0" destOrd="0" presId="urn:microsoft.com/office/officeart/2005/8/layout/hierarchy2"/>
    <dgm:cxn modelId="{B7DCDE8F-B2D0-466A-B256-E4AEDBE77E74}" type="presParOf" srcId="{94AAE8E2-A52D-446C-976C-F7F7D9C2A752}" destId="{C0D2CC7B-5E9E-4521-B7AD-8585D14E68A9}" srcOrd="1" destOrd="0" presId="urn:microsoft.com/office/officeart/2005/8/layout/hierarchy2"/>
    <dgm:cxn modelId="{AB774A78-1912-4163-8CA7-CADCC767CEA5}" type="presParOf" srcId="{C0D2CC7B-5E9E-4521-B7AD-8585D14E68A9}" destId="{9D2899DA-69B5-4910-B617-5F2A76419F73}" srcOrd="0" destOrd="0" presId="urn:microsoft.com/office/officeart/2005/8/layout/hierarchy2"/>
    <dgm:cxn modelId="{B23D8C85-06AE-4752-88D9-0E21F974F926}" type="presParOf" srcId="{C0D2CC7B-5E9E-4521-B7AD-8585D14E68A9}" destId="{79BCFBC5-850C-4826-B890-EBA4BD50E2FA}" srcOrd="1" destOrd="0" presId="urn:microsoft.com/office/officeart/2005/8/layout/hierarchy2"/>
    <dgm:cxn modelId="{DADC1FB5-9A3D-40AA-974C-4F8535BDE114}" type="presParOf" srcId="{79BCFBC5-850C-4826-B890-EBA4BD50E2FA}" destId="{DB87BDF3-DC66-4771-A058-658E98837DFA}" srcOrd="0" destOrd="0" presId="urn:microsoft.com/office/officeart/2005/8/layout/hierarchy2"/>
    <dgm:cxn modelId="{BB45B7D0-4144-4AEB-BB05-D5249BEE874B}" type="presParOf" srcId="{DB87BDF3-DC66-4771-A058-658E98837DFA}" destId="{067D9280-E905-4913-AACC-B96CA5F3C09E}" srcOrd="0" destOrd="0" presId="urn:microsoft.com/office/officeart/2005/8/layout/hierarchy2"/>
    <dgm:cxn modelId="{06023361-0810-4D39-93C4-C82DDDD100E9}" type="presParOf" srcId="{79BCFBC5-850C-4826-B890-EBA4BD50E2FA}" destId="{95A37CCC-B0CB-4859-A6A1-52469325DBBE}" srcOrd="1" destOrd="0" presId="urn:microsoft.com/office/officeart/2005/8/layout/hierarchy2"/>
    <dgm:cxn modelId="{AC579CB3-1C9D-4F7B-AC41-C5E26F897F53}" type="presParOf" srcId="{95A37CCC-B0CB-4859-A6A1-52469325DBBE}" destId="{E91C9A7B-32B1-4A7B-AD71-87760294FFB3}" srcOrd="0" destOrd="0" presId="urn:microsoft.com/office/officeart/2005/8/layout/hierarchy2"/>
    <dgm:cxn modelId="{F059E4BC-1EB2-40EF-BA6F-1F9CB9481717}" type="presParOf" srcId="{95A37CCC-B0CB-4859-A6A1-52469325DBBE}" destId="{5B2AA591-834F-42CD-BF4E-CF80ECFCFD8F}" srcOrd="1" destOrd="0" presId="urn:microsoft.com/office/officeart/2005/8/layout/hierarchy2"/>
    <dgm:cxn modelId="{51792EA0-D907-4E29-B2AF-C6547B1BB790}" type="presParOf" srcId="{5B2AA591-834F-42CD-BF4E-CF80ECFCFD8F}" destId="{ACB2B42E-4BA6-40CF-A0CB-943393CBAF31}" srcOrd="0" destOrd="0" presId="urn:microsoft.com/office/officeart/2005/8/layout/hierarchy2"/>
    <dgm:cxn modelId="{9108B00D-0FD5-4D2C-953E-DE2924893E38}" type="presParOf" srcId="{ACB2B42E-4BA6-40CF-A0CB-943393CBAF31}" destId="{107C73F3-05FB-488F-A518-F6C410F463F6}" srcOrd="0" destOrd="0" presId="urn:microsoft.com/office/officeart/2005/8/layout/hierarchy2"/>
    <dgm:cxn modelId="{6936E9E9-68E0-4585-9FE5-DB74CF5E0014}" type="presParOf" srcId="{5B2AA591-834F-42CD-BF4E-CF80ECFCFD8F}" destId="{56C318A9-28CC-4A30-99DF-678A2A267EB3}" srcOrd="1" destOrd="0" presId="urn:microsoft.com/office/officeart/2005/8/layout/hierarchy2"/>
    <dgm:cxn modelId="{86CC9937-0D04-4815-8129-63ADE9B8EEFF}" type="presParOf" srcId="{56C318A9-28CC-4A30-99DF-678A2A267EB3}" destId="{BDD44672-DCC4-4DE1-9F71-01B1CDD5135D}" srcOrd="0" destOrd="0" presId="urn:microsoft.com/office/officeart/2005/8/layout/hierarchy2"/>
    <dgm:cxn modelId="{674EC949-4A81-44CA-8506-ACF367AD5565}" type="presParOf" srcId="{56C318A9-28CC-4A30-99DF-678A2A267EB3}" destId="{EBFF8177-C92E-43AF-B207-61322D6055BF}" srcOrd="1" destOrd="0" presId="urn:microsoft.com/office/officeart/2005/8/layout/hierarchy2"/>
    <dgm:cxn modelId="{A680094E-8A9C-4631-BF9A-4EDA0046C0EC}" type="presParOf" srcId="{5B2AA591-834F-42CD-BF4E-CF80ECFCFD8F}" destId="{8EA181CC-E090-42F9-BC06-F8363B037975}" srcOrd="2" destOrd="0" presId="urn:microsoft.com/office/officeart/2005/8/layout/hierarchy2"/>
    <dgm:cxn modelId="{59B0BEE2-58D2-4345-B7BA-ADEFEDE0E546}" type="presParOf" srcId="{8EA181CC-E090-42F9-BC06-F8363B037975}" destId="{16DD355C-3E31-4B06-9856-7DABECA4F64A}" srcOrd="0" destOrd="0" presId="urn:microsoft.com/office/officeart/2005/8/layout/hierarchy2"/>
    <dgm:cxn modelId="{3A220BBC-9E1F-45B6-AB42-478D4DCBE5A0}" type="presParOf" srcId="{5B2AA591-834F-42CD-BF4E-CF80ECFCFD8F}" destId="{D393A243-2D6B-4903-9913-76735B5D0D53}" srcOrd="3" destOrd="0" presId="urn:microsoft.com/office/officeart/2005/8/layout/hierarchy2"/>
    <dgm:cxn modelId="{45F066D3-C9C4-4E53-94F7-D7AF89265082}" type="presParOf" srcId="{D393A243-2D6B-4903-9913-76735B5D0D53}" destId="{1F3274EB-F8F7-4A35-ACEB-5957C06AAF36}" srcOrd="0" destOrd="0" presId="urn:microsoft.com/office/officeart/2005/8/layout/hierarchy2"/>
    <dgm:cxn modelId="{C70DC458-92DC-4BAA-BD22-04D351D6EF03}" type="presParOf" srcId="{D393A243-2D6B-4903-9913-76735B5D0D53}" destId="{E84D3C88-0F39-45EB-A8BA-1CE1EFE77DF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AC6FC1-47C5-401A-B690-3D5F99FBDE75}" type="doc">
      <dgm:prSet loTypeId="urn:microsoft.com/office/officeart/2005/8/layout/hierarchy2" loCatId="hierarchy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pPr rtl="1"/>
          <a:endParaRPr lang="fa-IR"/>
        </a:p>
      </dgm:t>
    </dgm:pt>
    <dgm:pt modelId="{9A78A949-1CFF-4D7B-BA6B-59379B8B13C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چند نکته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70EE57C-B788-4992-A3CE-8276C091FED2}" type="parTrans" cxnId="{72BD9B8F-FA8B-482D-BFA1-A43E0225B55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6F9A6DF-92B3-41EE-917B-5D9B8219F1AB}" type="sibTrans" cxnId="{72BD9B8F-FA8B-482D-BFA1-A43E0225B55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9CF8682-C40A-46E9-92D2-327D63A5663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قسم دوم در دست هوس بازان و شیادان قرار نمی گیرد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C54460A-C9DC-40E2-BF08-55E2EE2CBDFB}" type="parTrans" cxnId="{84EA4072-0436-4D97-94FA-A5277FA8A47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3BE7E4B-1B1A-4CDD-AF9D-1B4EAB8F9A5C}" type="sibTrans" cxnId="{84EA4072-0436-4D97-94FA-A5277FA8A47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F0604EF-7FA9-4BE4-9BE5-2C2FCF56986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قسم دوم مختص به انبیا نیست بلکه از اولیا نیز صادر می شود لکن در اولیا معجزه نیستند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09274C1-1453-4636-BF8D-41E98AF5F616}" type="parTrans" cxnId="{B7A3E435-A6AC-4B0C-BC74-CBFCB4D1676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BC96F04-66CF-4B35-A227-9FAF2FFA86F6}" type="sibTrans" cxnId="{B7A3E435-A6AC-4B0C-BC74-CBFCB4D1676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119900E-F7CC-49F7-8FB4-B27F47EE4EB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مانند علوم غیبی اولیا که الهام                  است نه وحی خاص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0AF5974-4930-4D87-87CC-F7EB30C34F61}" type="parTrans" cxnId="{870F4717-581E-4D8A-895D-3865EB2CF28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A393326-43B7-47D8-B954-6F8224DC7D79}" type="sibTrans" cxnId="{870F4717-581E-4D8A-895D-3865EB2CF28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9E32F17-E133-40CF-A93B-612F2EE30ED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راه بازشناسی غیر                                          الهی از الهی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0D03D81-36D8-46F3-98CC-9937341F4D55}" type="parTrans" cxnId="{34D95599-2A08-4331-88F4-72F32BABD33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D859835-D180-4F6D-AA5F-3937A4086017}" type="sibTrans" cxnId="{34D95599-2A08-4331-88F4-72F32BABD33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8E43C73-5E54-42D1-A8BF-5D324BF7345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غیر الهی قابل تعلیم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3E99870-1061-4A94-9C9A-59BD07D2BF85}" type="parTrans" cxnId="{1BAFABE1-3EF5-4637-A111-0A130BAB7D6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1B05350-446F-407B-95FD-560032AD3FFB}" type="sibTrans" cxnId="{1BAFABE1-3EF5-4637-A111-0A130BAB7D6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1B1EB68-8545-459E-B143-8897B09974C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غیر الهی مغلوب واقع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4635480-3F8A-4317-8E5A-D2AC0A31CD5C}" type="parTrans" cxnId="{664E4D94-4ECA-42A8-83A5-89EEFB9FF892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69822C2-71BF-42E8-B044-E1583810FC1E}" type="sibTrans" cxnId="{664E4D94-4ECA-42A8-83A5-89EEFB9FF89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3C46E43-DB53-4F0F-AB96-CB5BAE30EE6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غیر الهی در افراد تبه کار و شیطان صفت ظاهر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C599D4E-A2F4-4B41-BC26-C84685E36607}" type="parTrans" cxnId="{04CF1CA6-0242-41B4-B632-8F83996E18E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F59914-2FF6-4E57-ACB3-6D1174065BF8}" type="sibTrans" cxnId="{04CF1CA6-0242-41B4-B632-8F83996E18E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EFF0D7E-8D74-4503-AFF8-3A03A9D111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فاعلیت طولی اعجاز به سه فاعل نسبت داده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665ED81-AF72-439E-97D1-96E49D4EB21F}" type="parTrans" cxnId="{1171877F-19DE-4A3C-B2F4-8576025B38FC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EB1B240-07C8-43B9-8663-3B5AEC21F742}" type="sibTrans" cxnId="{1171877F-19DE-4A3C-B2F4-8576025B38F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0507016-73D7-46B1-9AF2-0104C320A6A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به خداوند متعال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E125AC9-0D9C-4655-BFF2-9B021E75000E}" type="parTrans" cxnId="{BBA525AF-44E6-4AD3-9E7E-C92259644DF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8B9A21B-5A97-4116-A402-C39D6A5A981D}" type="sibTrans" cxnId="{BBA525AF-44E6-4AD3-9E7E-C92259644DF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C0533D2-80EA-4732-9C54-B1A941A0B6D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زیرا مقتضای توحید افعالی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BC140BDE-0927-4AAE-B3AD-36F924A501E8}" type="parTrans" cxnId="{88FB102F-C669-447E-A575-A821513473FB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B45CAE7-1D1E-4386-8965-C4F41EAC2CD1}" type="sibTrans" cxnId="{88FB102F-C669-447E-A575-A821513473F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38A12D6-8E1F-44CB-9E46-A38C6241E95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منوط بر اذن خاص خداوند متعال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5B74E91-FC04-443B-98E7-B4E12C914DA8}" type="parTrans" cxnId="{D3010971-663F-4816-9A09-7D848B55025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DD0CB9D-8F55-4DBA-A4ED-1D5C832BB85D}" type="sibTrans" cxnId="{D3010971-663F-4816-9A09-7D848B55025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2FD52ED-AB3F-413A-B74F-6502933D307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فرشتگان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DACFF78-FA53-4FDB-82DA-198777BD4842}" type="parTrans" cxnId="{BF0A1B36-BB24-4245-A50F-60FBE69ADB4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02DCE60-182C-4C92-BDA1-B57B9F9A3178}" type="sibTrans" cxnId="{BF0A1B36-BB24-4245-A50F-60FBE69ADB4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0649453-4BDB-401B-99C3-BB79476C2BFD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زیرا ممکن است فاعل های واسطه باشند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D7D330E-0346-4844-9D17-55B66B54872E}" type="parTrans" cxnId="{29875542-8BD6-43AF-97A1-4B19100BD09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BE92E50-DADA-4238-811C-78006AF50EA4}" type="sibTrans" cxnId="{29875542-8BD6-43AF-97A1-4B19100BD097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953F482-1481-48FE-9B06-2BC80D0ED6D7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پیامبران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17ECB0F-6E4D-4DA2-BE17-853D33EC8317}" type="parTrans" cxnId="{4CC4B46F-2527-4B93-9A4C-0A4F77AF31F0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64BF02D-54ED-4AD5-836E-692DDD49131F}" type="sibTrans" cxnId="{4CC4B46F-2527-4B93-9A4C-0A4F77AF31F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47350E9-898E-43EB-BD4D-4983237C02C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زیرا فاعل قریب هستند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D5535B8B-8F09-4097-A75F-75F1F1EC3FD3}" type="parTrans" cxnId="{A23D01BD-11D6-416B-85FE-FA471BF14A16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D606654-8A17-48D4-937F-A08C435BA829}" type="sibTrans" cxnId="{A23D01BD-11D6-416B-85FE-FA471BF14A16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5C5B481-CB74-45CD-9A92-D07899BBA21C}" type="pres">
      <dgm:prSet presAssocID="{66AC6FC1-47C5-401A-B690-3D5F99FBDE7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375AAA16-70CC-4175-BA30-16E6CBCC0A8D}" type="pres">
      <dgm:prSet presAssocID="{9A78A949-1CFF-4D7B-BA6B-59379B8B13C6}" presName="root1" presStyleCnt="0"/>
      <dgm:spPr/>
    </dgm:pt>
    <dgm:pt modelId="{3A98988A-EC63-479E-AB1E-667773A38D8C}" type="pres">
      <dgm:prSet presAssocID="{9A78A949-1CFF-4D7B-BA6B-59379B8B13C6}" presName="LevelOneTextNode" presStyleLbl="node0" presStyleIdx="0" presStyleCnt="1" custScaleX="40328" custScaleY="112331">
        <dgm:presLayoutVars>
          <dgm:chPref val="3"/>
        </dgm:presLayoutVars>
      </dgm:prSet>
      <dgm:spPr/>
    </dgm:pt>
    <dgm:pt modelId="{D478C50A-F9EA-4C5E-A66E-A7AFD6A1CDB9}" type="pres">
      <dgm:prSet presAssocID="{9A78A949-1CFF-4D7B-BA6B-59379B8B13C6}" presName="level2hierChild" presStyleCnt="0"/>
      <dgm:spPr/>
    </dgm:pt>
    <dgm:pt modelId="{97965F31-2A02-4DDF-AF52-58DF5164F3B9}" type="pres">
      <dgm:prSet presAssocID="{0C54460A-C9DC-40E2-BF08-55E2EE2CBDFB}" presName="conn2-1" presStyleLbl="parChTrans1D2" presStyleIdx="0" presStyleCnt="4"/>
      <dgm:spPr/>
    </dgm:pt>
    <dgm:pt modelId="{5181BB21-9AB0-42CE-A78E-F7F26E150F96}" type="pres">
      <dgm:prSet presAssocID="{0C54460A-C9DC-40E2-BF08-55E2EE2CBDFB}" presName="connTx" presStyleLbl="parChTrans1D2" presStyleIdx="0" presStyleCnt="4"/>
      <dgm:spPr/>
    </dgm:pt>
    <dgm:pt modelId="{E71C9126-29D8-4AC6-AA32-B9D84445FFDA}" type="pres">
      <dgm:prSet presAssocID="{19CF8682-C40A-46E9-92D2-327D63A5663C}" presName="root2" presStyleCnt="0"/>
      <dgm:spPr/>
    </dgm:pt>
    <dgm:pt modelId="{CE77F83E-C1A9-4EC3-9961-522945EC731C}" type="pres">
      <dgm:prSet presAssocID="{19CF8682-C40A-46E9-92D2-327D63A5663C}" presName="LevelTwoTextNode" presStyleLbl="node2" presStyleIdx="0" presStyleCnt="4" custScaleX="388026">
        <dgm:presLayoutVars>
          <dgm:chPref val="3"/>
        </dgm:presLayoutVars>
      </dgm:prSet>
      <dgm:spPr/>
    </dgm:pt>
    <dgm:pt modelId="{79579392-CBBD-408B-AB6C-0818830C29CF}" type="pres">
      <dgm:prSet presAssocID="{19CF8682-C40A-46E9-92D2-327D63A5663C}" presName="level3hierChild" presStyleCnt="0"/>
      <dgm:spPr/>
    </dgm:pt>
    <dgm:pt modelId="{791F95B5-51CC-4AA0-8E33-BF54A9AA283B}" type="pres">
      <dgm:prSet presAssocID="{F09274C1-1453-4636-BF8D-41E98AF5F616}" presName="conn2-1" presStyleLbl="parChTrans1D2" presStyleIdx="1" presStyleCnt="4"/>
      <dgm:spPr/>
    </dgm:pt>
    <dgm:pt modelId="{00FEC69A-C19D-4DB2-B96A-EB4C6ECFF138}" type="pres">
      <dgm:prSet presAssocID="{F09274C1-1453-4636-BF8D-41E98AF5F616}" presName="connTx" presStyleLbl="parChTrans1D2" presStyleIdx="1" presStyleCnt="4"/>
      <dgm:spPr/>
    </dgm:pt>
    <dgm:pt modelId="{CAC35DEF-A74C-4465-AEA6-C835B5051ED3}" type="pres">
      <dgm:prSet presAssocID="{3F0604EF-7FA9-4BE4-9BE5-2C2FCF569868}" presName="root2" presStyleCnt="0"/>
      <dgm:spPr/>
    </dgm:pt>
    <dgm:pt modelId="{25D526AD-CFAF-4BA6-A4EA-A548A44AC0E5}" type="pres">
      <dgm:prSet presAssocID="{3F0604EF-7FA9-4BE4-9BE5-2C2FCF569868}" presName="LevelTwoTextNode" presStyleLbl="node2" presStyleIdx="1" presStyleCnt="4" custScaleX="339672">
        <dgm:presLayoutVars>
          <dgm:chPref val="3"/>
        </dgm:presLayoutVars>
      </dgm:prSet>
      <dgm:spPr/>
    </dgm:pt>
    <dgm:pt modelId="{35034D7F-BE4D-4BB2-99A7-0A0DB9117B21}" type="pres">
      <dgm:prSet presAssocID="{3F0604EF-7FA9-4BE4-9BE5-2C2FCF569868}" presName="level3hierChild" presStyleCnt="0"/>
      <dgm:spPr/>
    </dgm:pt>
    <dgm:pt modelId="{DD80BE58-92EF-4F5E-BC4C-18468F61DB0C}" type="pres">
      <dgm:prSet presAssocID="{10AF5974-4930-4D87-87CC-F7EB30C34F61}" presName="conn2-1" presStyleLbl="parChTrans1D3" presStyleIdx="0" presStyleCnt="7"/>
      <dgm:spPr/>
    </dgm:pt>
    <dgm:pt modelId="{8AB9E55D-B334-44A3-AC68-E662B04F19CE}" type="pres">
      <dgm:prSet presAssocID="{10AF5974-4930-4D87-87CC-F7EB30C34F61}" presName="connTx" presStyleLbl="parChTrans1D3" presStyleIdx="0" presStyleCnt="7"/>
      <dgm:spPr/>
    </dgm:pt>
    <dgm:pt modelId="{CE3D05EB-AF74-4B8C-A535-82579FDA518A}" type="pres">
      <dgm:prSet presAssocID="{2119900E-F7CC-49F7-8FB4-B27F47EE4EBB}" presName="root2" presStyleCnt="0"/>
      <dgm:spPr/>
    </dgm:pt>
    <dgm:pt modelId="{4ABCEFC5-324B-4249-9031-6CD03AC95BC4}" type="pres">
      <dgm:prSet presAssocID="{2119900E-F7CC-49F7-8FB4-B27F47EE4EBB}" presName="LevelTwoTextNode" presStyleLbl="node3" presStyleIdx="0" presStyleCnt="7" custScaleX="222895">
        <dgm:presLayoutVars>
          <dgm:chPref val="3"/>
        </dgm:presLayoutVars>
      </dgm:prSet>
      <dgm:spPr/>
    </dgm:pt>
    <dgm:pt modelId="{4DF086B5-8FD4-4840-A5A0-849391CA608C}" type="pres">
      <dgm:prSet presAssocID="{2119900E-F7CC-49F7-8FB4-B27F47EE4EBB}" presName="level3hierChild" presStyleCnt="0"/>
      <dgm:spPr/>
    </dgm:pt>
    <dgm:pt modelId="{5C1DF439-86BF-493C-8BC8-3545ABC36DAA}" type="pres">
      <dgm:prSet presAssocID="{70D03D81-36D8-46F3-98CC-9937341F4D55}" presName="conn2-1" presStyleLbl="parChTrans1D2" presStyleIdx="2" presStyleCnt="4"/>
      <dgm:spPr/>
    </dgm:pt>
    <dgm:pt modelId="{04122525-4D42-4C0C-9031-E3EE12D5D589}" type="pres">
      <dgm:prSet presAssocID="{70D03D81-36D8-46F3-98CC-9937341F4D55}" presName="connTx" presStyleLbl="parChTrans1D2" presStyleIdx="2" presStyleCnt="4"/>
      <dgm:spPr/>
    </dgm:pt>
    <dgm:pt modelId="{5F667F6D-CC4C-40C0-955F-922CEC05F145}" type="pres">
      <dgm:prSet presAssocID="{A9E32F17-E133-40CF-A93B-612F2EE30EDE}" presName="root2" presStyleCnt="0"/>
      <dgm:spPr/>
    </dgm:pt>
    <dgm:pt modelId="{8DDE7F8E-1D28-4D5E-9312-65E49713F0BD}" type="pres">
      <dgm:prSet presAssocID="{A9E32F17-E133-40CF-A93B-612F2EE30EDE}" presName="LevelTwoTextNode" presStyleLbl="node2" presStyleIdx="2" presStyleCnt="4" custScaleX="134212">
        <dgm:presLayoutVars>
          <dgm:chPref val="3"/>
        </dgm:presLayoutVars>
      </dgm:prSet>
      <dgm:spPr/>
    </dgm:pt>
    <dgm:pt modelId="{07142F0F-39AA-4DEB-88CE-5D7732CAB7D8}" type="pres">
      <dgm:prSet presAssocID="{A9E32F17-E133-40CF-A93B-612F2EE30EDE}" presName="level3hierChild" presStyleCnt="0"/>
      <dgm:spPr/>
    </dgm:pt>
    <dgm:pt modelId="{1D8A4E9C-78E5-4429-AFDE-F130C31D620E}" type="pres">
      <dgm:prSet presAssocID="{43E99870-1061-4A94-9C9A-59BD07D2BF85}" presName="conn2-1" presStyleLbl="parChTrans1D3" presStyleIdx="1" presStyleCnt="7"/>
      <dgm:spPr/>
    </dgm:pt>
    <dgm:pt modelId="{CC11D00F-9BF2-4613-BD1E-4D345AE5FBF0}" type="pres">
      <dgm:prSet presAssocID="{43E99870-1061-4A94-9C9A-59BD07D2BF85}" presName="connTx" presStyleLbl="parChTrans1D3" presStyleIdx="1" presStyleCnt="7"/>
      <dgm:spPr/>
    </dgm:pt>
    <dgm:pt modelId="{926DEF0F-FFB6-416B-A973-687CBF0A7D69}" type="pres">
      <dgm:prSet presAssocID="{A8E43C73-5E54-42D1-A8BF-5D324BF73451}" presName="root2" presStyleCnt="0"/>
      <dgm:spPr/>
    </dgm:pt>
    <dgm:pt modelId="{FDBB7EEB-3262-45CA-BE81-446E0926307F}" type="pres">
      <dgm:prSet presAssocID="{A8E43C73-5E54-42D1-A8BF-5D324BF73451}" presName="LevelTwoTextNode" presStyleLbl="node3" presStyleIdx="1" presStyleCnt="7" custScaleX="414706" custScaleY="65377">
        <dgm:presLayoutVars>
          <dgm:chPref val="3"/>
        </dgm:presLayoutVars>
      </dgm:prSet>
      <dgm:spPr/>
    </dgm:pt>
    <dgm:pt modelId="{B0F50453-26F8-4C1E-B7E8-686D7ECE8D2E}" type="pres">
      <dgm:prSet presAssocID="{A8E43C73-5E54-42D1-A8BF-5D324BF73451}" presName="level3hierChild" presStyleCnt="0"/>
      <dgm:spPr/>
    </dgm:pt>
    <dgm:pt modelId="{56F13765-DF7E-4EDE-982B-B9029F1A6152}" type="pres">
      <dgm:prSet presAssocID="{54635480-3F8A-4317-8E5A-D2AC0A31CD5C}" presName="conn2-1" presStyleLbl="parChTrans1D3" presStyleIdx="2" presStyleCnt="7"/>
      <dgm:spPr/>
    </dgm:pt>
    <dgm:pt modelId="{1F15AAEE-77B8-41D8-97F8-861AA0361EB9}" type="pres">
      <dgm:prSet presAssocID="{54635480-3F8A-4317-8E5A-D2AC0A31CD5C}" presName="connTx" presStyleLbl="parChTrans1D3" presStyleIdx="2" presStyleCnt="7"/>
      <dgm:spPr/>
    </dgm:pt>
    <dgm:pt modelId="{CA5B77D7-4AEE-4629-B002-9BDDD8D7CC2A}" type="pres">
      <dgm:prSet presAssocID="{21B1EB68-8545-459E-B143-8897B09974C0}" presName="root2" presStyleCnt="0"/>
      <dgm:spPr/>
    </dgm:pt>
    <dgm:pt modelId="{08CF0F02-B10A-4E7D-AED4-D771DDBBD830}" type="pres">
      <dgm:prSet presAssocID="{21B1EB68-8545-459E-B143-8897B09974C0}" presName="LevelTwoTextNode" presStyleLbl="node3" presStyleIdx="2" presStyleCnt="7" custScaleX="414706" custScaleY="65377">
        <dgm:presLayoutVars>
          <dgm:chPref val="3"/>
        </dgm:presLayoutVars>
      </dgm:prSet>
      <dgm:spPr/>
    </dgm:pt>
    <dgm:pt modelId="{9596067B-6E97-4A4D-A14B-DDF723DB315F}" type="pres">
      <dgm:prSet presAssocID="{21B1EB68-8545-459E-B143-8897B09974C0}" presName="level3hierChild" presStyleCnt="0"/>
      <dgm:spPr/>
    </dgm:pt>
    <dgm:pt modelId="{0A8C6802-27A1-4FBB-96DA-0D5E0ABDF4F8}" type="pres">
      <dgm:prSet presAssocID="{1C599D4E-A2F4-4B41-BC26-C84685E36607}" presName="conn2-1" presStyleLbl="parChTrans1D3" presStyleIdx="3" presStyleCnt="7"/>
      <dgm:spPr/>
    </dgm:pt>
    <dgm:pt modelId="{F5090176-7FCD-4485-9215-7BBCCCF6B3E5}" type="pres">
      <dgm:prSet presAssocID="{1C599D4E-A2F4-4B41-BC26-C84685E36607}" presName="connTx" presStyleLbl="parChTrans1D3" presStyleIdx="3" presStyleCnt="7"/>
      <dgm:spPr/>
    </dgm:pt>
    <dgm:pt modelId="{891E0329-4C67-4CF7-8F49-671918E54ED3}" type="pres">
      <dgm:prSet presAssocID="{E3C46E43-DB53-4F0F-AB96-CB5BAE30EE6F}" presName="root2" presStyleCnt="0"/>
      <dgm:spPr/>
    </dgm:pt>
    <dgm:pt modelId="{8B4F4896-79BF-43C0-84E7-85FAF7914A3A}" type="pres">
      <dgm:prSet presAssocID="{E3C46E43-DB53-4F0F-AB96-CB5BAE30EE6F}" presName="LevelTwoTextNode" presStyleLbl="node3" presStyleIdx="3" presStyleCnt="7" custScaleX="414706" custScaleY="65377">
        <dgm:presLayoutVars>
          <dgm:chPref val="3"/>
        </dgm:presLayoutVars>
      </dgm:prSet>
      <dgm:spPr/>
    </dgm:pt>
    <dgm:pt modelId="{F4FBB7B8-1456-4420-9D6A-5B6E0A92FF79}" type="pres">
      <dgm:prSet presAssocID="{E3C46E43-DB53-4F0F-AB96-CB5BAE30EE6F}" presName="level3hierChild" presStyleCnt="0"/>
      <dgm:spPr/>
    </dgm:pt>
    <dgm:pt modelId="{7F12600D-2D1D-4C67-B9C7-1D4AD137826A}" type="pres">
      <dgm:prSet presAssocID="{1665ED81-AF72-439E-97D1-96E49D4EB21F}" presName="conn2-1" presStyleLbl="parChTrans1D2" presStyleIdx="3" presStyleCnt="4"/>
      <dgm:spPr/>
    </dgm:pt>
    <dgm:pt modelId="{AEB6F6E1-BA2C-478A-B6B8-31A8AD968247}" type="pres">
      <dgm:prSet presAssocID="{1665ED81-AF72-439E-97D1-96E49D4EB21F}" presName="connTx" presStyleLbl="parChTrans1D2" presStyleIdx="3" presStyleCnt="4"/>
      <dgm:spPr/>
    </dgm:pt>
    <dgm:pt modelId="{F2789A3D-5021-4564-A440-B50EBD72E01E}" type="pres">
      <dgm:prSet presAssocID="{7EFF0D7E-8D74-4503-AFF8-3A03A9D11188}" presName="root2" presStyleCnt="0"/>
      <dgm:spPr/>
    </dgm:pt>
    <dgm:pt modelId="{AC1A158D-1AEE-46A8-8811-8D06E541669E}" type="pres">
      <dgm:prSet presAssocID="{7EFF0D7E-8D74-4503-AFF8-3A03A9D11188}" presName="LevelTwoTextNode" presStyleLbl="node2" presStyleIdx="3" presStyleCnt="4" custScaleX="124924" custScaleY="189206">
        <dgm:presLayoutVars>
          <dgm:chPref val="3"/>
        </dgm:presLayoutVars>
      </dgm:prSet>
      <dgm:spPr/>
    </dgm:pt>
    <dgm:pt modelId="{DC8E41C7-9B47-49F3-A924-163DBC3C20F6}" type="pres">
      <dgm:prSet presAssocID="{7EFF0D7E-8D74-4503-AFF8-3A03A9D11188}" presName="level3hierChild" presStyleCnt="0"/>
      <dgm:spPr/>
    </dgm:pt>
    <dgm:pt modelId="{E1B1CE8C-E5B1-4003-9773-4DFE60E238E2}" type="pres">
      <dgm:prSet presAssocID="{5E125AC9-0D9C-4655-BFF2-9B021E75000E}" presName="conn2-1" presStyleLbl="parChTrans1D3" presStyleIdx="4" presStyleCnt="7"/>
      <dgm:spPr/>
    </dgm:pt>
    <dgm:pt modelId="{025C7C39-A287-43D2-8E1B-6B31DCF4D465}" type="pres">
      <dgm:prSet presAssocID="{5E125AC9-0D9C-4655-BFF2-9B021E75000E}" presName="connTx" presStyleLbl="parChTrans1D3" presStyleIdx="4" presStyleCnt="7"/>
      <dgm:spPr/>
    </dgm:pt>
    <dgm:pt modelId="{126E7F43-1768-4F8C-B774-39121318224C}" type="pres">
      <dgm:prSet presAssocID="{60507016-73D7-46B1-9AF2-0104C320A6AB}" presName="root2" presStyleCnt="0"/>
      <dgm:spPr/>
    </dgm:pt>
    <dgm:pt modelId="{9F1B0288-F81B-40F7-9743-0D1DC965EBC0}" type="pres">
      <dgm:prSet presAssocID="{60507016-73D7-46B1-9AF2-0104C320A6AB}" presName="LevelTwoTextNode" presStyleLbl="node3" presStyleIdx="4" presStyleCnt="7">
        <dgm:presLayoutVars>
          <dgm:chPref val="3"/>
        </dgm:presLayoutVars>
      </dgm:prSet>
      <dgm:spPr/>
    </dgm:pt>
    <dgm:pt modelId="{CC4A1FE8-1A15-4D49-84BE-DD260AB34B76}" type="pres">
      <dgm:prSet presAssocID="{60507016-73D7-46B1-9AF2-0104C320A6AB}" presName="level3hierChild" presStyleCnt="0"/>
      <dgm:spPr/>
    </dgm:pt>
    <dgm:pt modelId="{17979676-9EDE-4623-A45F-7A97245CDEAD}" type="pres">
      <dgm:prSet presAssocID="{BC140BDE-0927-4AAE-B3AD-36F924A501E8}" presName="conn2-1" presStyleLbl="parChTrans1D4" presStyleIdx="0" presStyleCnt="4"/>
      <dgm:spPr/>
    </dgm:pt>
    <dgm:pt modelId="{E5BD4955-A4C4-453B-BE5A-9D7584D899D6}" type="pres">
      <dgm:prSet presAssocID="{BC140BDE-0927-4AAE-B3AD-36F924A501E8}" presName="connTx" presStyleLbl="parChTrans1D4" presStyleIdx="0" presStyleCnt="4"/>
      <dgm:spPr/>
    </dgm:pt>
    <dgm:pt modelId="{973C4DD6-B02C-4F70-9130-CCD42235923B}" type="pres">
      <dgm:prSet presAssocID="{9C0533D2-80EA-4732-9C54-B1A941A0B6DF}" presName="root2" presStyleCnt="0"/>
      <dgm:spPr/>
    </dgm:pt>
    <dgm:pt modelId="{209185E3-21C2-4F5B-A52D-49CFD2AF1498}" type="pres">
      <dgm:prSet presAssocID="{9C0533D2-80EA-4732-9C54-B1A941A0B6DF}" presName="LevelTwoTextNode" presStyleLbl="node4" presStyleIdx="0" presStyleCnt="4" custScaleX="298425" custScaleY="75914">
        <dgm:presLayoutVars>
          <dgm:chPref val="3"/>
        </dgm:presLayoutVars>
      </dgm:prSet>
      <dgm:spPr/>
    </dgm:pt>
    <dgm:pt modelId="{9BDB5C79-23B4-488C-A8D1-5694DB5C570C}" type="pres">
      <dgm:prSet presAssocID="{9C0533D2-80EA-4732-9C54-B1A941A0B6DF}" presName="level3hierChild" presStyleCnt="0"/>
      <dgm:spPr/>
    </dgm:pt>
    <dgm:pt modelId="{01FB5704-89D3-4211-A0E6-FA5639249ED3}" type="pres">
      <dgm:prSet presAssocID="{65B74E91-FC04-443B-98E7-B4E12C914DA8}" presName="conn2-1" presStyleLbl="parChTrans1D4" presStyleIdx="1" presStyleCnt="4"/>
      <dgm:spPr/>
    </dgm:pt>
    <dgm:pt modelId="{A5AE0746-0DCA-41D1-B3D5-823A09203CB0}" type="pres">
      <dgm:prSet presAssocID="{65B74E91-FC04-443B-98E7-B4E12C914DA8}" presName="connTx" presStyleLbl="parChTrans1D4" presStyleIdx="1" presStyleCnt="4"/>
      <dgm:spPr/>
    </dgm:pt>
    <dgm:pt modelId="{F96E1BB8-0556-4B5E-8C8C-55FC00414DE3}" type="pres">
      <dgm:prSet presAssocID="{938A12D6-8E1F-44CB-9E46-A38C6241E95D}" presName="root2" presStyleCnt="0"/>
      <dgm:spPr/>
    </dgm:pt>
    <dgm:pt modelId="{2BD7BB53-0D9B-45F7-A690-23445887D242}" type="pres">
      <dgm:prSet presAssocID="{938A12D6-8E1F-44CB-9E46-A38C6241E95D}" presName="LevelTwoTextNode" presStyleLbl="node4" presStyleIdx="1" presStyleCnt="4" custScaleX="298425" custScaleY="75914">
        <dgm:presLayoutVars>
          <dgm:chPref val="3"/>
        </dgm:presLayoutVars>
      </dgm:prSet>
      <dgm:spPr/>
    </dgm:pt>
    <dgm:pt modelId="{7FCF478B-6F38-4EB7-82AC-B918E455D70B}" type="pres">
      <dgm:prSet presAssocID="{938A12D6-8E1F-44CB-9E46-A38C6241E95D}" presName="level3hierChild" presStyleCnt="0"/>
      <dgm:spPr/>
    </dgm:pt>
    <dgm:pt modelId="{A3B6618B-E4C8-485E-8085-76C2970D0DE7}" type="pres">
      <dgm:prSet presAssocID="{0DACFF78-FA53-4FDB-82DA-198777BD4842}" presName="conn2-1" presStyleLbl="parChTrans1D3" presStyleIdx="5" presStyleCnt="7"/>
      <dgm:spPr/>
    </dgm:pt>
    <dgm:pt modelId="{D280949F-CF2F-46EA-B748-CE7D1E317932}" type="pres">
      <dgm:prSet presAssocID="{0DACFF78-FA53-4FDB-82DA-198777BD4842}" presName="connTx" presStyleLbl="parChTrans1D3" presStyleIdx="5" presStyleCnt="7"/>
      <dgm:spPr/>
    </dgm:pt>
    <dgm:pt modelId="{F0F6F07F-EBFE-4CA2-861F-7750C98C978E}" type="pres">
      <dgm:prSet presAssocID="{02FD52ED-AB3F-413A-B74F-6502933D3071}" presName="root2" presStyleCnt="0"/>
      <dgm:spPr/>
    </dgm:pt>
    <dgm:pt modelId="{8E35A38B-9304-4577-87AF-6FAE1335C48B}" type="pres">
      <dgm:prSet presAssocID="{02FD52ED-AB3F-413A-B74F-6502933D3071}" presName="LevelTwoTextNode" presStyleLbl="node3" presStyleIdx="5" presStyleCnt="7">
        <dgm:presLayoutVars>
          <dgm:chPref val="3"/>
        </dgm:presLayoutVars>
      </dgm:prSet>
      <dgm:spPr/>
    </dgm:pt>
    <dgm:pt modelId="{400719BB-20D2-4297-8E8E-31014CDB5631}" type="pres">
      <dgm:prSet presAssocID="{02FD52ED-AB3F-413A-B74F-6502933D3071}" presName="level3hierChild" presStyleCnt="0"/>
      <dgm:spPr/>
    </dgm:pt>
    <dgm:pt modelId="{ECA2F497-6F8B-4490-9EB5-829F9317719D}" type="pres">
      <dgm:prSet presAssocID="{3D7D330E-0346-4844-9D17-55B66B54872E}" presName="conn2-1" presStyleLbl="parChTrans1D4" presStyleIdx="2" presStyleCnt="4"/>
      <dgm:spPr/>
    </dgm:pt>
    <dgm:pt modelId="{55F373A6-6240-4959-9E36-10AE8A42CCCB}" type="pres">
      <dgm:prSet presAssocID="{3D7D330E-0346-4844-9D17-55B66B54872E}" presName="connTx" presStyleLbl="parChTrans1D4" presStyleIdx="2" presStyleCnt="4"/>
      <dgm:spPr/>
    </dgm:pt>
    <dgm:pt modelId="{BC1D1B6C-1326-4A23-BA51-C5AF496347DE}" type="pres">
      <dgm:prSet presAssocID="{E0649453-4BDB-401B-99C3-BB79476C2BFD}" presName="root2" presStyleCnt="0"/>
      <dgm:spPr/>
    </dgm:pt>
    <dgm:pt modelId="{115D9970-2E7E-4384-BF36-46409AA01CC8}" type="pres">
      <dgm:prSet presAssocID="{E0649453-4BDB-401B-99C3-BB79476C2BFD}" presName="LevelTwoTextNode" presStyleLbl="node4" presStyleIdx="2" presStyleCnt="4" custScaleX="298425" custScaleY="75914">
        <dgm:presLayoutVars>
          <dgm:chPref val="3"/>
        </dgm:presLayoutVars>
      </dgm:prSet>
      <dgm:spPr/>
    </dgm:pt>
    <dgm:pt modelId="{33E2CC23-8690-4B83-925A-80581B588889}" type="pres">
      <dgm:prSet presAssocID="{E0649453-4BDB-401B-99C3-BB79476C2BFD}" presName="level3hierChild" presStyleCnt="0"/>
      <dgm:spPr/>
    </dgm:pt>
    <dgm:pt modelId="{08296C63-CDE7-4E82-A0E6-1CD175A140D5}" type="pres">
      <dgm:prSet presAssocID="{117ECB0F-6E4D-4DA2-BE17-853D33EC8317}" presName="conn2-1" presStyleLbl="parChTrans1D3" presStyleIdx="6" presStyleCnt="7"/>
      <dgm:spPr/>
    </dgm:pt>
    <dgm:pt modelId="{75CAD324-055A-45E3-8343-DF601E381797}" type="pres">
      <dgm:prSet presAssocID="{117ECB0F-6E4D-4DA2-BE17-853D33EC8317}" presName="connTx" presStyleLbl="parChTrans1D3" presStyleIdx="6" presStyleCnt="7"/>
      <dgm:spPr/>
    </dgm:pt>
    <dgm:pt modelId="{C7E78A7A-01F0-4873-9D17-192AB108314C}" type="pres">
      <dgm:prSet presAssocID="{9953F482-1481-48FE-9B06-2BC80D0ED6D7}" presName="root2" presStyleCnt="0"/>
      <dgm:spPr/>
    </dgm:pt>
    <dgm:pt modelId="{6BE3B910-4AE6-4296-9AB6-752543B2937C}" type="pres">
      <dgm:prSet presAssocID="{9953F482-1481-48FE-9B06-2BC80D0ED6D7}" presName="LevelTwoTextNode" presStyleLbl="node3" presStyleIdx="6" presStyleCnt="7">
        <dgm:presLayoutVars>
          <dgm:chPref val="3"/>
        </dgm:presLayoutVars>
      </dgm:prSet>
      <dgm:spPr/>
    </dgm:pt>
    <dgm:pt modelId="{8A1B5211-2629-4D0C-A3BB-23BF3C9493CD}" type="pres">
      <dgm:prSet presAssocID="{9953F482-1481-48FE-9B06-2BC80D0ED6D7}" presName="level3hierChild" presStyleCnt="0"/>
      <dgm:spPr/>
    </dgm:pt>
    <dgm:pt modelId="{1CA70F2F-6A55-4F52-8B58-2D2E7D7E3452}" type="pres">
      <dgm:prSet presAssocID="{D5535B8B-8F09-4097-A75F-75F1F1EC3FD3}" presName="conn2-1" presStyleLbl="parChTrans1D4" presStyleIdx="3" presStyleCnt="4"/>
      <dgm:spPr/>
    </dgm:pt>
    <dgm:pt modelId="{461A3F77-5670-408A-A4EC-B51C0251B3F3}" type="pres">
      <dgm:prSet presAssocID="{D5535B8B-8F09-4097-A75F-75F1F1EC3FD3}" presName="connTx" presStyleLbl="parChTrans1D4" presStyleIdx="3" presStyleCnt="4"/>
      <dgm:spPr/>
    </dgm:pt>
    <dgm:pt modelId="{D92E733B-4061-49B6-8095-7F94DE9F8F5B}" type="pres">
      <dgm:prSet presAssocID="{847350E9-898E-43EB-BD4D-4983237C02C9}" presName="root2" presStyleCnt="0"/>
      <dgm:spPr/>
    </dgm:pt>
    <dgm:pt modelId="{B65D97D1-20EB-4895-9901-D9D6D52B9C8D}" type="pres">
      <dgm:prSet presAssocID="{847350E9-898E-43EB-BD4D-4983237C02C9}" presName="LevelTwoTextNode" presStyleLbl="node4" presStyleIdx="3" presStyleCnt="4" custScaleX="298425" custScaleY="75914">
        <dgm:presLayoutVars>
          <dgm:chPref val="3"/>
        </dgm:presLayoutVars>
      </dgm:prSet>
      <dgm:spPr/>
    </dgm:pt>
    <dgm:pt modelId="{088B5DA0-5628-40E1-8E34-DBEC1117607D}" type="pres">
      <dgm:prSet presAssocID="{847350E9-898E-43EB-BD4D-4983237C02C9}" presName="level3hierChild" presStyleCnt="0"/>
      <dgm:spPr/>
    </dgm:pt>
  </dgm:ptLst>
  <dgm:cxnLst>
    <dgm:cxn modelId="{D9970028-9F58-4BB2-B35A-00574A7CC61C}" type="presOf" srcId="{1665ED81-AF72-439E-97D1-96E49D4EB21F}" destId="{AEB6F6E1-BA2C-478A-B6B8-31A8AD968247}" srcOrd="1" destOrd="0" presId="urn:microsoft.com/office/officeart/2005/8/layout/hierarchy2"/>
    <dgm:cxn modelId="{46B9705E-C1EF-4CEA-ADEA-291BDA220D93}" type="presOf" srcId="{1C599D4E-A2F4-4B41-BC26-C84685E36607}" destId="{F5090176-7FCD-4485-9215-7BBCCCF6B3E5}" srcOrd="1" destOrd="0" presId="urn:microsoft.com/office/officeart/2005/8/layout/hierarchy2"/>
    <dgm:cxn modelId="{DE46E216-3E90-493B-B230-C6AFEEAC9997}" type="presOf" srcId="{10AF5974-4930-4D87-87CC-F7EB30C34F61}" destId="{8AB9E55D-B334-44A3-AC68-E662B04F19CE}" srcOrd="1" destOrd="0" presId="urn:microsoft.com/office/officeart/2005/8/layout/hierarchy2"/>
    <dgm:cxn modelId="{B7A3E435-A6AC-4B0C-BC74-CBFCB4D1676D}" srcId="{9A78A949-1CFF-4D7B-BA6B-59379B8B13C6}" destId="{3F0604EF-7FA9-4BE4-9BE5-2C2FCF569868}" srcOrd="1" destOrd="0" parTransId="{F09274C1-1453-4636-BF8D-41E98AF5F616}" sibTransId="{3BC96F04-66CF-4B35-A227-9FAF2FFA86F6}"/>
    <dgm:cxn modelId="{6E47FC38-8B84-481A-8FDC-D6CE55B50ADA}" type="presOf" srcId="{21B1EB68-8545-459E-B143-8897B09974C0}" destId="{08CF0F02-B10A-4E7D-AED4-D771DDBBD830}" srcOrd="0" destOrd="0" presId="urn:microsoft.com/office/officeart/2005/8/layout/hierarchy2"/>
    <dgm:cxn modelId="{A23D01BD-11D6-416B-85FE-FA471BF14A16}" srcId="{9953F482-1481-48FE-9B06-2BC80D0ED6D7}" destId="{847350E9-898E-43EB-BD4D-4983237C02C9}" srcOrd="0" destOrd="0" parTransId="{D5535B8B-8F09-4097-A75F-75F1F1EC3FD3}" sibTransId="{7D606654-8A17-48D4-937F-A08C435BA829}"/>
    <dgm:cxn modelId="{D7C6818B-DF38-4372-83DA-AC0664099B2D}" type="presOf" srcId="{F09274C1-1453-4636-BF8D-41E98AF5F616}" destId="{00FEC69A-C19D-4DB2-B96A-EB4C6ECFF138}" srcOrd="1" destOrd="0" presId="urn:microsoft.com/office/officeart/2005/8/layout/hierarchy2"/>
    <dgm:cxn modelId="{29875542-8BD6-43AF-97A1-4B19100BD097}" srcId="{02FD52ED-AB3F-413A-B74F-6502933D3071}" destId="{E0649453-4BDB-401B-99C3-BB79476C2BFD}" srcOrd="0" destOrd="0" parTransId="{3D7D330E-0346-4844-9D17-55B66B54872E}" sibTransId="{0BE92E50-DADA-4238-811C-78006AF50EA4}"/>
    <dgm:cxn modelId="{F2664BCA-F47E-4AF6-A17D-B4329A58069D}" type="presOf" srcId="{0DACFF78-FA53-4FDB-82DA-198777BD4842}" destId="{D280949F-CF2F-46EA-B748-CE7D1E317932}" srcOrd="1" destOrd="0" presId="urn:microsoft.com/office/officeart/2005/8/layout/hierarchy2"/>
    <dgm:cxn modelId="{B43FF984-7163-49F1-B5CC-BC0DC171339F}" type="presOf" srcId="{66AC6FC1-47C5-401A-B690-3D5F99FBDE75}" destId="{15C5B481-CB74-45CD-9A92-D07899BBA21C}" srcOrd="0" destOrd="0" presId="urn:microsoft.com/office/officeart/2005/8/layout/hierarchy2"/>
    <dgm:cxn modelId="{3A115E36-B2B7-40E9-AA24-DCA899B40C44}" type="presOf" srcId="{02FD52ED-AB3F-413A-B74F-6502933D3071}" destId="{8E35A38B-9304-4577-87AF-6FAE1335C48B}" srcOrd="0" destOrd="0" presId="urn:microsoft.com/office/officeart/2005/8/layout/hierarchy2"/>
    <dgm:cxn modelId="{4CC4B46F-2527-4B93-9A4C-0A4F77AF31F0}" srcId="{7EFF0D7E-8D74-4503-AFF8-3A03A9D11188}" destId="{9953F482-1481-48FE-9B06-2BC80D0ED6D7}" srcOrd="2" destOrd="0" parTransId="{117ECB0F-6E4D-4DA2-BE17-853D33EC8317}" sibTransId="{C64BF02D-54ED-4AD5-836E-692DDD49131F}"/>
    <dgm:cxn modelId="{225565C3-86F2-4B86-A7C7-7A4B9CA7430D}" type="presOf" srcId="{D5535B8B-8F09-4097-A75F-75F1F1EC3FD3}" destId="{461A3F77-5670-408A-A4EC-B51C0251B3F3}" srcOrd="1" destOrd="0" presId="urn:microsoft.com/office/officeart/2005/8/layout/hierarchy2"/>
    <dgm:cxn modelId="{34D95599-2A08-4331-88F4-72F32BABD337}" srcId="{9A78A949-1CFF-4D7B-BA6B-59379B8B13C6}" destId="{A9E32F17-E133-40CF-A93B-612F2EE30EDE}" srcOrd="2" destOrd="0" parTransId="{70D03D81-36D8-46F3-98CC-9937341F4D55}" sibTransId="{BD859835-D180-4F6D-AA5F-3937A4086017}"/>
    <dgm:cxn modelId="{8A7D8FFC-D8C4-40C7-BF87-B704D6CB7DA7}" type="presOf" srcId="{60507016-73D7-46B1-9AF2-0104C320A6AB}" destId="{9F1B0288-F81B-40F7-9743-0D1DC965EBC0}" srcOrd="0" destOrd="0" presId="urn:microsoft.com/office/officeart/2005/8/layout/hierarchy2"/>
    <dgm:cxn modelId="{2BBD05B9-D7F4-49B4-AD60-74CD2B58BC6E}" type="presOf" srcId="{3D7D330E-0346-4844-9D17-55B66B54872E}" destId="{55F373A6-6240-4959-9E36-10AE8A42CCCB}" srcOrd="1" destOrd="0" presId="urn:microsoft.com/office/officeart/2005/8/layout/hierarchy2"/>
    <dgm:cxn modelId="{C8151BC5-CD68-4CC1-A845-05C7A66B2BBB}" type="presOf" srcId="{3F0604EF-7FA9-4BE4-9BE5-2C2FCF569868}" destId="{25D526AD-CFAF-4BA6-A4EA-A548A44AC0E5}" srcOrd="0" destOrd="0" presId="urn:microsoft.com/office/officeart/2005/8/layout/hierarchy2"/>
    <dgm:cxn modelId="{04CF1CA6-0242-41B4-B632-8F83996E18ED}" srcId="{A9E32F17-E133-40CF-A93B-612F2EE30EDE}" destId="{E3C46E43-DB53-4F0F-AB96-CB5BAE30EE6F}" srcOrd="2" destOrd="0" parTransId="{1C599D4E-A2F4-4B41-BC26-C84685E36607}" sibTransId="{CFF59914-2FF6-4E57-ACB3-6D1174065BF8}"/>
    <dgm:cxn modelId="{173C15DF-EE56-4640-9DC8-872EFBE816F2}" type="presOf" srcId="{E0649453-4BDB-401B-99C3-BB79476C2BFD}" destId="{115D9970-2E7E-4384-BF36-46409AA01CC8}" srcOrd="0" destOrd="0" presId="urn:microsoft.com/office/officeart/2005/8/layout/hierarchy2"/>
    <dgm:cxn modelId="{05105485-9510-4D33-9B9C-526E13811F66}" type="presOf" srcId="{BC140BDE-0927-4AAE-B3AD-36F924A501E8}" destId="{E5BD4955-A4C4-453B-BE5A-9D7584D899D6}" srcOrd="1" destOrd="0" presId="urn:microsoft.com/office/officeart/2005/8/layout/hierarchy2"/>
    <dgm:cxn modelId="{79B572AD-011B-4BE0-8324-A2CC548C25D9}" type="presOf" srcId="{5E125AC9-0D9C-4655-BFF2-9B021E75000E}" destId="{025C7C39-A287-43D2-8E1B-6B31DCF4D465}" srcOrd="1" destOrd="0" presId="urn:microsoft.com/office/officeart/2005/8/layout/hierarchy2"/>
    <dgm:cxn modelId="{B92B133A-7857-42E0-A18F-FED7E6928A2E}" type="presOf" srcId="{10AF5974-4930-4D87-87CC-F7EB30C34F61}" destId="{DD80BE58-92EF-4F5E-BC4C-18468F61DB0C}" srcOrd="0" destOrd="0" presId="urn:microsoft.com/office/officeart/2005/8/layout/hierarchy2"/>
    <dgm:cxn modelId="{88FB102F-C669-447E-A575-A821513473FB}" srcId="{60507016-73D7-46B1-9AF2-0104C320A6AB}" destId="{9C0533D2-80EA-4732-9C54-B1A941A0B6DF}" srcOrd="0" destOrd="0" parTransId="{BC140BDE-0927-4AAE-B3AD-36F924A501E8}" sibTransId="{CB45CAE7-1D1E-4386-8965-C4F41EAC2CD1}"/>
    <dgm:cxn modelId="{9E7BB94C-0F85-43ED-A4C7-CB7663AA8E3E}" type="presOf" srcId="{43E99870-1061-4A94-9C9A-59BD07D2BF85}" destId="{CC11D00F-9BF2-4613-BD1E-4D345AE5FBF0}" srcOrd="1" destOrd="0" presId="urn:microsoft.com/office/officeart/2005/8/layout/hierarchy2"/>
    <dgm:cxn modelId="{39398776-F505-46D5-AFDD-3D722F412960}" type="presOf" srcId="{9A78A949-1CFF-4D7B-BA6B-59379B8B13C6}" destId="{3A98988A-EC63-479E-AB1E-667773A38D8C}" srcOrd="0" destOrd="0" presId="urn:microsoft.com/office/officeart/2005/8/layout/hierarchy2"/>
    <dgm:cxn modelId="{62ABC06B-E884-4B51-B6CE-BD166DFF63F9}" type="presOf" srcId="{7EFF0D7E-8D74-4503-AFF8-3A03A9D11188}" destId="{AC1A158D-1AEE-46A8-8811-8D06E541669E}" srcOrd="0" destOrd="0" presId="urn:microsoft.com/office/officeart/2005/8/layout/hierarchy2"/>
    <dgm:cxn modelId="{870F4717-581E-4D8A-895D-3865EB2CF28E}" srcId="{3F0604EF-7FA9-4BE4-9BE5-2C2FCF569868}" destId="{2119900E-F7CC-49F7-8FB4-B27F47EE4EBB}" srcOrd="0" destOrd="0" parTransId="{10AF5974-4930-4D87-87CC-F7EB30C34F61}" sibTransId="{7A393326-43B7-47D8-B954-6F8224DC7D79}"/>
    <dgm:cxn modelId="{1BAFABE1-3EF5-4637-A111-0A130BAB7D6E}" srcId="{A9E32F17-E133-40CF-A93B-612F2EE30EDE}" destId="{A8E43C73-5E54-42D1-A8BF-5D324BF73451}" srcOrd="0" destOrd="0" parTransId="{43E99870-1061-4A94-9C9A-59BD07D2BF85}" sibTransId="{31B05350-446F-407B-95FD-560032AD3FFB}"/>
    <dgm:cxn modelId="{91C30DCC-B656-4586-AD85-E532893CF752}" type="presOf" srcId="{0DACFF78-FA53-4FDB-82DA-198777BD4842}" destId="{A3B6618B-E4C8-485E-8085-76C2970D0DE7}" srcOrd="0" destOrd="0" presId="urn:microsoft.com/office/officeart/2005/8/layout/hierarchy2"/>
    <dgm:cxn modelId="{694031AA-8746-4EE9-8032-CC73DFB2FCAD}" type="presOf" srcId="{D5535B8B-8F09-4097-A75F-75F1F1EC3FD3}" destId="{1CA70F2F-6A55-4F52-8B58-2D2E7D7E3452}" srcOrd="0" destOrd="0" presId="urn:microsoft.com/office/officeart/2005/8/layout/hierarchy2"/>
    <dgm:cxn modelId="{E291B240-54CF-45E9-83A2-D7FFF4FD74B8}" type="presOf" srcId="{65B74E91-FC04-443B-98E7-B4E12C914DA8}" destId="{A5AE0746-0DCA-41D1-B3D5-823A09203CB0}" srcOrd="1" destOrd="0" presId="urn:microsoft.com/office/officeart/2005/8/layout/hierarchy2"/>
    <dgm:cxn modelId="{449EA0CE-BBB1-46CB-A349-B20700990BC4}" type="presOf" srcId="{70D03D81-36D8-46F3-98CC-9937341F4D55}" destId="{5C1DF439-86BF-493C-8BC8-3545ABC36DAA}" srcOrd="0" destOrd="0" presId="urn:microsoft.com/office/officeart/2005/8/layout/hierarchy2"/>
    <dgm:cxn modelId="{9B79E096-90FA-4C80-AFF8-3630E16F2A99}" type="presOf" srcId="{19CF8682-C40A-46E9-92D2-327D63A5663C}" destId="{CE77F83E-C1A9-4EC3-9961-522945EC731C}" srcOrd="0" destOrd="0" presId="urn:microsoft.com/office/officeart/2005/8/layout/hierarchy2"/>
    <dgm:cxn modelId="{84EA4072-0436-4D97-94FA-A5277FA8A47F}" srcId="{9A78A949-1CFF-4D7B-BA6B-59379B8B13C6}" destId="{19CF8682-C40A-46E9-92D2-327D63A5663C}" srcOrd="0" destOrd="0" parTransId="{0C54460A-C9DC-40E2-BF08-55E2EE2CBDFB}" sibTransId="{33BE7E4B-1B1A-4CDD-AF9D-1B4EAB8F9A5C}"/>
    <dgm:cxn modelId="{533B1209-54AD-4792-A2C6-8D888CE196F6}" type="presOf" srcId="{BC140BDE-0927-4AAE-B3AD-36F924A501E8}" destId="{17979676-9EDE-4623-A45F-7A97245CDEAD}" srcOrd="0" destOrd="0" presId="urn:microsoft.com/office/officeart/2005/8/layout/hierarchy2"/>
    <dgm:cxn modelId="{A0FD63BC-4BEB-4990-87E3-B83277259034}" type="presOf" srcId="{43E99870-1061-4A94-9C9A-59BD07D2BF85}" destId="{1D8A4E9C-78E5-4429-AFDE-F130C31D620E}" srcOrd="0" destOrd="0" presId="urn:microsoft.com/office/officeart/2005/8/layout/hierarchy2"/>
    <dgm:cxn modelId="{46FF4511-CE7D-449A-A8AF-481B0EC2521B}" type="presOf" srcId="{9C0533D2-80EA-4732-9C54-B1A941A0B6DF}" destId="{209185E3-21C2-4F5B-A52D-49CFD2AF1498}" srcOrd="0" destOrd="0" presId="urn:microsoft.com/office/officeart/2005/8/layout/hierarchy2"/>
    <dgm:cxn modelId="{C7A415D8-E7F9-40E6-816F-F83034CD1BF9}" type="presOf" srcId="{5E125AC9-0D9C-4655-BFF2-9B021E75000E}" destId="{E1B1CE8C-E5B1-4003-9773-4DFE60E238E2}" srcOrd="0" destOrd="0" presId="urn:microsoft.com/office/officeart/2005/8/layout/hierarchy2"/>
    <dgm:cxn modelId="{04CF518B-DE64-4D9E-90ED-4EEA2FA9506D}" type="presOf" srcId="{54635480-3F8A-4317-8E5A-D2AC0A31CD5C}" destId="{1F15AAEE-77B8-41D8-97F8-861AA0361EB9}" srcOrd="1" destOrd="0" presId="urn:microsoft.com/office/officeart/2005/8/layout/hierarchy2"/>
    <dgm:cxn modelId="{C544D64C-DA09-487B-BBF3-4D984F71DC11}" type="presOf" srcId="{E3C46E43-DB53-4F0F-AB96-CB5BAE30EE6F}" destId="{8B4F4896-79BF-43C0-84E7-85FAF7914A3A}" srcOrd="0" destOrd="0" presId="urn:microsoft.com/office/officeart/2005/8/layout/hierarchy2"/>
    <dgm:cxn modelId="{BBA525AF-44E6-4AD3-9E7E-C92259644DF7}" srcId="{7EFF0D7E-8D74-4503-AFF8-3A03A9D11188}" destId="{60507016-73D7-46B1-9AF2-0104C320A6AB}" srcOrd="0" destOrd="0" parTransId="{5E125AC9-0D9C-4655-BFF2-9B021E75000E}" sibTransId="{48B9A21B-5A97-4116-A402-C39D6A5A981D}"/>
    <dgm:cxn modelId="{03373B9C-6A67-447B-BA9F-1F15352C62FE}" type="presOf" srcId="{54635480-3F8A-4317-8E5A-D2AC0A31CD5C}" destId="{56F13765-DF7E-4EDE-982B-B9029F1A6152}" srcOrd="0" destOrd="0" presId="urn:microsoft.com/office/officeart/2005/8/layout/hierarchy2"/>
    <dgm:cxn modelId="{6665967E-AD6C-4E16-A8BA-9E011FA680A0}" type="presOf" srcId="{0C54460A-C9DC-40E2-BF08-55E2EE2CBDFB}" destId="{97965F31-2A02-4DDF-AF52-58DF5164F3B9}" srcOrd="0" destOrd="0" presId="urn:microsoft.com/office/officeart/2005/8/layout/hierarchy2"/>
    <dgm:cxn modelId="{92BFF40E-FFEA-4BA9-A7FC-888ED281EB67}" type="presOf" srcId="{65B74E91-FC04-443B-98E7-B4E12C914DA8}" destId="{01FB5704-89D3-4211-A0E6-FA5639249ED3}" srcOrd="0" destOrd="0" presId="urn:microsoft.com/office/officeart/2005/8/layout/hierarchy2"/>
    <dgm:cxn modelId="{35EA9CFB-5BC8-42D5-B93E-4E2F10A31685}" type="presOf" srcId="{3D7D330E-0346-4844-9D17-55B66B54872E}" destId="{ECA2F497-6F8B-4490-9EB5-829F9317719D}" srcOrd="0" destOrd="0" presId="urn:microsoft.com/office/officeart/2005/8/layout/hierarchy2"/>
    <dgm:cxn modelId="{36595F51-A012-43B0-9ADD-BE3524D1BD7A}" type="presOf" srcId="{938A12D6-8E1F-44CB-9E46-A38C6241E95D}" destId="{2BD7BB53-0D9B-45F7-A690-23445887D242}" srcOrd="0" destOrd="0" presId="urn:microsoft.com/office/officeart/2005/8/layout/hierarchy2"/>
    <dgm:cxn modelId="{00D8969E-5964-4B40-90BC-6E74BF6B92B6}" type="presOf" srcId="{117ECB0F-6E4D-4DA2-BE17-853D33EC8317}" destId="{75CAD324-055A-45E3-8343-DF601E381797}" srcOrd="1" destOrd="0" presId="urn:microsoft.com/office/officeart/2005/8/layout/hierarchy2"/>
    <dgm:cxn modelId="{1D56EBDA-3CDE-469D-8541-71F8C73DFC95}" type="presOf" srcId="{1C599D4E-A2F4-4B41-BC26-C84685E36607}" destId="{0A8C6802-27A1-4FBB-96DA-0D5E0ABDF4F8}" srcOrd="0" destOrd="0" presId="urn:microsoft.com/office/officeart/2005/8/layout/hierarchy2"/>
    <dgm:cxn modelId="{C820835E-51A9-46C5-94AC-0B8B49E2854F}" type="presOf" srcId="{A8E43C73-5E54-42D1-A8BF-5D324BF73451}" destId="{FDBB7EEB-3262-45CA-BE81-446E0926307F}" srcOrd="0" destOrd="0" presId="urn:microsoft.com/office/officeart/2005/8/layout/hierarchy2"/>
    <dgm:cxn modelId="{1171877F-19DE-4A3C-B2F4-8576025B38FC}" srcId="{9A78A949-1CFF-4D7B-BA6B-59379B8B13C6}" destId="{7EFF0D7E-8D74-4503-AFF8-3A03A9D11188}" srcOrd="3" destOrd="0" parTransId="{1665ED81-AF72-439E-97D1-96E49D4EB21F}" sibTransId="{7EB1B240-07C8-43B9-8663-3B5AEC21F742}"/>
    <dgm:cxn modelId="{D4222A7C-6D39-4E4B-9546-5E4BB6BDADF7}" type="presOf" srcId="{2119900E-F7CC-49F7-8FB4-B27F47EE4EBB}" destId="{4ABCEFC5-324B-4249-9031-6CD03AC95BC4}" srcOrd="0" destOrd="0" presId="urn:microsoft.com/office/officeart/2005/8/layout/hierarchy2"/>
    <dgm:cxn modelId="{42A20946-5C1C-4CE6-96B1-915095E38454}" type="presOf" srcId="{A9E32F17-E133-40CF-A93B-612F2EE30EDE}" destId="{8DDE7F8E-1D28-4D5E-9312-65E49713F0BD}" srcOrd="0" destOrd="0" presId="urn:microsoft.com/office/officeart/2005/8/layout/hierarchy2"/>
    <dgm:cxn modelId="{D3010971-663F-4816-9A09-7D848B550251}" srcId="{60507016-73D7-46B1-9AF2-0104C320A6AB}" destId="{938A12D6-8E1F-44CB-9E46-A38C6241E95D}" srcOrd="1" destOrd="0" parTransId="{65B74E91-FC04-443B-98E7-B4E12C914DA8}" sibTransId="{3DD0CB9D-8F55-4DBA-A4ED-1D5C832BB85D}"/>
    <dgm:cxn modelId="{6F53D462-A852-4EA2-9B13-9AE7560AB159}" type="presOf" srcId="{70D03D81-36D8-46F3-98CC-9937341F4D55}" destId="{04122525-4D42-4C0C-9031-E3EE12D5D589}" srcOrd="1" destOrd="0" presId="urn:microsoft.com/office/officeart/2005/8/layout/hierarchy2"/>
    <dgm:cxn modelId="{664E4D94-4ECA-42A8-83A5-89EEFB9FF892}" srcId="{A9E32F17-E133-40CF-A93B-612F2EE30EDE}" destId="{21B1EB68-8545-459E-B143-8897B09974C0}" srcOrd="1" destOrd="0" parTransId="{54635480-3F8A-4317-8E5A-D2AC0A31CD5C}" sibTransId="{669822C2-71BF-42E8-B044-E1583810FC1E}"/>
    <dgm:cxn modelId="{4662C432-E522-42C6-BF9D-F2257D8E9830}" type="presOf" srcId="{117ECB0F-6E4D-4DA2-BE17-853D33EC8317}" destId="{08296C63-CDE7-4E82-A0E6-1CD175A140D5}" srcOrd="0" destOrd="0" presId="urn:microsoft.com/office/officeart/2005/8/layout/hierarchy2"/>
    <dgm:cxn modelId="{10AAACC0-71B9-4183-A0E7-743E50F0560A}" type="presOf" srcId="{0C54460A-C9DC-40E2-BF08-55E2EE2CBDFB}" destId="{5181BB21-9AB0-42CE-A78E-F7F26E150F96}" srcOrd="1" destOrd="0" presId="urn:microsoft.com/office/officeart/2005/8/layout/hierarchy2"/>
    <dgm:cxn modelId="{843B1426-55BD-49A1-8719-611A4D3097F3}" type="presOf" srcId="{847350E9-898E-43EB-BD4D-4983237C02C9}" destId="{B65D97D1-20EB-4895-9901-D9D6D52B9C8D}" srcOrd="0" destOrd="0" presId="urn:microsoft.com/office/officeart/2005/8/layout/hierarchy2"/>
    <dgm:cxn modelId="{72BD9B8F-FA8B-482D-BFA1-A43E0225B559}" srcId="{66AC6FC1-47C5-401A-B690-3D5F99FBDE75}" destId="{9A78A949-1CFF-4D7B-BA6B-59379B8B13C6}" srcOrd="0" destOrd="0" parTransId="{070EE57C-B788-4992-A3CE-8276C091FED2}" sibTransId="{B6F9A6DF-92B3-41EE-917B-5D9B8219F1AB}"/>
    <dgm:cxn modelId="{D0D7B17E-7681-4EFA-96F1-AC569CC01B59}" type="presOf" srcId="{1665ED81-AF72-439E-97D1-96E49D4EB21F}" destId="{7F12600D-2D1D-4C67-B9C7-1D4AD137826A}" srcOrd="0" destOrd="0" presId="urn:microsoft.com/office/officeart/2005/8/layout/hierarchy2"/>
    <dgm:cxn modelId="{35314DBD-993A-4BAA-97B1-40496A09CB4A}" type="presOf" srcId="{F09274C1-1453-4636-BF8D-41E98AF5F616}" destId="{791F95B5-51CC-4AA0-8E33-BF54A9AA283B}" srcOrd="0" destOrd="0" presId="urn:microsoft.com/office/officeart/2005/8/layout/hierarchy2"/>
    <dgm:cxn modelId="{AC4FABE1-FB80-4B50-8B3C-CCC5F8CC4E2D}" type="presOf" srcId="{9953F482-1481-48FE-9B06-2BC80D0ED6D7}" destId="{6BE3B910-4AE6-4296-9AB6-752543B2937C}" srcOrd="0" destOrd="0" presId="urn:microsoft.com/office/officeart/2005/8/layout/hierarchy2"/>
    <dgm:cxn modelId="{BF0A1B36-BB24-4245-A50F-60FBE69ADB4E}" srcId="{7EFF0D7E-8D74-4503-AFF8-3A03A9D11188}" destId="{02FD52ED-AB3F-413A-B74F-6502933D3071}" srcOrd="1" destOrd="0" parTransId="{0DACFF78-FA53-4FDB-82DA-198777BD4842}" sibTransId="{E02DCE60-182C-4C92-BDA1-B57B9F9A3178}"/>
    <dgm:cxn modelId="{2B1B3124-CEDC-49F6-A861-3C14BBC00AE0}" type="presParOf" srcId="{15C5B481-CB74-45CD-9A92-D07899BBA21C}" destId="{375AAA16-70CC-4175-BA30-16E6CBCC0A8D}" srcOrd="0" destOrd="0" presId="urn:microsoft.com/office/officeart/2005/8/layout/hierarchy2"/>
    <dgm:cxn modelId="{EC954B95-6F11-4889-AA68-251A3688F35C}" type="presParOf" srcId="{375AAA16-70CC-4175-BA30-16E6CBCC0A8D}" destId="{3A98988A-EC63-479E-AB1E-667773A38D8C}" srcOrd="0" destOrd="0" presId="urn:microsoft.com/office/officeart/2005/8/layout/hierarchy2"/>
    <dgm:cxn modelId="{D2E56098-3F93-4183-AFC8-19213E2AB3BB}" type="presParOf" srcId="{375AAA16-70CC-4175-BA30-16E6CBCC0A8D}" destId="{D478C50A-F9EA-4C5E-A66E-A7AFD6A1CDB9}" srcOrd="1" destOrd="0" presId="urn:microsoft.com/office/officeart/2005/8/layout/hierarchy2"/>
    <dgm:cxn modelId="{6E3791C2-FA0F-41F1-A694-067255A2FA18}" type="presParOf" srcId="{D478C50A-F9EA-4C5E-A66E-A7AFD6A1CDB9}" destId="{97965F31-2A02-4DDF-AF52-58DF5164F3B9}" srcOrd="0" destOrd="0" presId="urn:microsoft.com/office/officeart/2005/8/layout/hierarchy2"/>
    <dgm:cxn modelId="{C36B8D3B-D4CB-4A84-9DB2-D2632A2E511A}" type="presParOf" srcId="{97965F31-2A02-4DDF-AF52-58DF5164F3B9}" destId="{5181BB21-9AB0-42CE-A78E-F7F26E150F96}" srcOrd="0" destOrd="0" presId="urn:microsoft.com/office/officeart/2005/8/layout/hierarchy2"/>
    <dgm:cxn modelId="{E91ED732-2ADD-47BE-8D4C-DB30542CEBA8}" type="presParOf" srcId="{D478C50A-F9EA-4C5E-A66E-A7AFD6A1CDB9}" destId="{E71C9126-29D8-4AC6-AA32-B9D84445FFDA}" srcOrd="1" destOrd="0" presId="urn:microsoft.com/office/officeart/2005/8/layout/hierarchy2"/>
    <dgm:cxn modelId="{90E9AFDA-11CE-4713-9223-B258594617B9}" type="presParOf" srcId="{E71C9126-29D8-4AC6-AA32-B9D84445FFDA}" destId="{CE77F83E-C1A9-4EC3-9961-522945EC731C}" srcOrd="0" destOrd="0" presId="urn:microsoft.com/office/officeart/2005/8/layout/hierarchy2"/>
    <dgm:cxn modelId="{9853CD83-9F08-4874-AA0C-F8D92E985CE0}" type="presParOf" srcId="{E71C9126-29D8-4AC6-AA32-B9D84445FFDA}" destId="{79579392-CBBD-408B-AB6C-0818830C29CF}" srcOrd="1" destOrd="0" presId="urn:microsoft.com/office/officeart/2005/8/layout/hierarchy2"/>
    <dgm:cxn modelId="{CE004AD9-186A-4658-979E-1FD3B58C4D16}" type="presParOf" srcId="{D478C50A-F9EA-4C5E-A66E-A7AFD6A1CDB9}" destId="{791F95B5-51CC-4AA0-8E33-BF54A9AA283B}" srcOrd="2" destOrd="0" presId="urn:microsoft.com/office/officeart/2005/8/layout/hierarchy2"/>
    <dgm:cxn modelId="{E600ECA8-74F4-4F58-9FF5-7BA5D2F204B4}" type="presParOf" srcId="{791F95B5-51CC-4AA0-8E33-BF54A9AA283B}" destId="{00FEC69A-C19D-4DB2-B96A-EB4C6ECFF138}" srcOrd="0" destOrd="0" presId="urn:microsoft.com/office/officeart/2005/8/layout/hierarchy2"/>
    <dgm:cxn modelId="{CD723B35-9DFA-4574-82B0-AED9075B15E4}" type="presParOf" srcId="{D478C50A-F9EA-4C5E-A66E-A7AFD6A1CDB9}" destId="{CAC35DEF-A74C-4465-AEA6-C835B5051ED3}" srcOrd="3" destOrd="0" presId="urn:microsoft.com/office/officeart/2005/8/layout/hierarchy2"/>
    <dgm:cxn modelId="{E772FA28-CC01-4054-97FD-87D90869CA02}" type="presParOf" srcId="{CAC35DEF-A74C-4465-AEA6-C835B5051ED3}" destId="{25D526AD-CFAF-4BA6-A4EA-A548A44AC0E5}" srcOrd="0" destOrd="0" presId="urn:microsoft.com/office/officeart/2005/8/layout/hierarchy2"/>
    <dgm:cxn modelId="{B9ECF09C-5F24-4996-AFC8-A3B156649658}" type="presParOf" srcId="{CAC35DEF-A74C-4465-AEA6-C835B5051ED3}" destId="{35034D7F-BE4D-4BB2-99A7-0A0DB9117B21}" srcOrd="1" destOrd="0" presId="urn:microsoft.com/office/officeart/2005/8/layout/hierarchy2"/>
    <dgm:cxn modelId="{EBE27633-CA5E-4773-833E-A113526AD4E8}" type="presParOf" srcId="{35034D7F-BE4D-4BB2-99A7-0A0DB9117B21}" destId="{DD80BE58-92EF-4F5E-BC4C-18468F61DB0C}" srcOrd="0" destOrd="0" presId="urn:microsoft.com/office/officeart/2005/8/layout/hierarchy2"/>
    <dgm:cxn modelId="{2782275C-3D33-4DEB-A145-10A7F36D461B}" type="presParOf" srcId="{DD80BE58-92EF-4F5E-BC4C-18468F61DB0C}" destId="{8AB9E55D-B334-44A3-AC68-E662B04F19CE}" srcOrd="0" destOrd="0" presId="urn:microsoft.com/office/officeart/2005/8/layout/hierarchy2"/>
    <dgm:cxn modelId="{7D4F5309-CE37-475B-A687-90C4E00FAE59}" type="presParOf" srcId="{35034D7F-BE4D-4BB2-99A7-0A0DB9117B21}" destId="{CE3D05EB-AF74-4B8C-A535-82579FDA518A}" srcOrd="1" destOrd="0" presId="urn:microsoft.com/office/officeart/2005/8/layout/hierarchy2"/>
    <dgm:cxn modelId="{431F04E8-F1BF-45EE-BFDA-E431D187A492}" type="presParOf" srcId="{CE3D05EB-AF74-4B8C-A535-82579FDA518A}" destId="{4ABCEFC5-324B-4249-9031-6CD03AC95BC4}" srcOrd="0" destOrd="0" presId="urn:microsoft.com/office/officeart/2005/8/layout/hierarchy2"/>
    <dgm:cxn modelId="{78E0A683-7A68-4E22-90CB-E50BDD669FC0}" type="presParOf" srcId="{CE3D05EB-AF74-4B8C-A535-82579FDA518A}" destId="{4DF086B5-8FD4-4840-A5A0-849391CA608C}" srcOrd="1" destOrd="0" presId="urn:microsoft.com/office/officeart/2005/8/layout/hierarchy2"/>
    <dgm:cxn modelId="{90F66E35-4D59-4F4B-BA2C-60DE09CB05A7}" type="presParOf" srcId="{D478C50A-F9EA-4C5E-A66E-A7AFD6A1CDB9}" destId="{5C1DF439-86BF-493C-8BC8-3545ABC36DAA}" srcOrd="4" destOrd="0" presId="urn:microsoft.com/office/officeart/2005/8/layout/hierarchy2"/>
    <dgm:cxn modelId="{0CD9E88B-8E2F-4260-A46B-391F231860A7}" type="presParOf" srcId="{5C1DF439-86BF-493C-8BC8-3545ABC36DAA}" destId="{04122525-4D42-4C0C-9031-E3EE12D5D589}" srcOrd="0" destOrd="0" presId="urn:microsoft.com/office/officeart/2005/8/layout/hierarchy2"/>
    <dgm:cxn modelId="{1922E9DC-DFDC-4227-808A-BEC84796CC41}" type="presParOf" srcId="{D478C50A-F9EA-4C5E-A66E-A7AFD6A1CDB9}" destId="{5F667F6D-CC4C-40C0-955F-922CEC05F145}" srcOrd="5" destOrd="0" presId="urn:microsoft.com/office/officeart/2005/8/layout/hierarchy2"/>
    <dgm:cxn modelId="{DCFFF235-950C-41E1-BB7C-F052ADFB33F9}" type="presParOf" srcId="{5F667F6D-CC4C-40C0-955F-922CEC05F145}" destId="{8DDE7F8E-1D28-4D5E-9312-65E49713F0BD}" srcOrd="0" destOrd="0" presId="urn:microsoft.com/office/officeart/2005/8/layout/hierarchy2"/>
    <dgm:cxn modelId="{48EE77AC-390E-4BC7-BB04-6F9EDF5DB208}" type="presParOf" srcId="{5F667F6D-CC4C-40C0-955F-922CEC05F145}" destId="{07142F0F-39AA-4DEB-88CE-5D7732CAB7D8}" srcOrd="1" destOrd="0" presId="urn:microsoft.com/office/officeart/2005/8/layout/hierarchy2"/>
    <dgm:cxn modelId="{2AC02D60-0490-48B2-BE02-2890A0E82AF2}" type="presParOf" srcId="{07142F0F-39AA-4DEB-88CE-5D7732CAB7D8}" destId="{1D8A4E9C-78E5-4429-AFDE-F130C31D620E}" srcOrd="0" destOrd="0" presId="urn:microsoft.com/office/officeart/2005/8/layout/hierarchy2"/>
    <dgm:cxn modelId="{8703BC0E-CFD8-4B36-B0C7-B9D78489E274}" type="presParOf" srcId="{1D8A4E9C-78E5-4429-AFDE-F130C31D620E}" destId="{CC11D00F-9BF2-4613-BD1E-4D345AE5FBF0}" srcOrd="0" destOrd="0" presId="urn:microsoft.com/office/officeart/2005/8/layout/hierarchy2"/>
    <dgm:cxn modelId="{DB7B57D8-D16A-4BF2-9E0D-DAE05DA79CFE}" type="presParOf" srcId="{07142F0F-39AA-4DEB-88CE-5D7732CAB7D8}" destId="{926DEF0F-FFB6-416B-A973-687CBF0A7D69}" srcOrd="1" destOrd="0" presId="urn:microsoft.com/office/officeart/2005/8/layout/hierarchy2"/>
    <dgm:cxn modelId="{6A719BA2-D697-49EE-963F-A45E5CD21551}" type="presParOf" srcId="{926DEF0F-FFB6-416B-A973-687CBF0A7D69}" destId="{FDBB7EEB-3262-45CA-BE81-446E0926307F}" srcOrd="0" destOrd="0" presId="urn:microsoft.com/office/officeart/2005/8/layout/hierarchy2"/>
    <dgm:cxn modelId="{C1176D65-3342-492C-839C-4EF0898C8731}" type="presParOf" srcId="{926DEF0F-FFB6-416B-A973-687CBF0A7D69}" destId="{B0F50453-26F8-4C1E-B7E8-686D7ECE8D2E}" srcOrd="1" destOrd="0" presId="urn:microsoft.com/office/officeart/2005/8/layout/hierarchy2"/>
    <dgm:cxn modelId="{1D61F1EB-9AA8-4EEE-B31D-4DEAD6AA49B3}" type="presParOf" srcId="{07142F0F-39AA-4DEB-88CE-5D7732CAB7D8}" destId="{56F13765-DF7E-4EDE-982B-B9029F1A6152}" srcOrd="2" destOrd="0" presId="urn:microsoft.com/office/officeart/2005/8/layout/hierarchy2"/>
    <dgm:cxn modelId="{AA2AA76C-A424-48D8-A7D7-E30632FF998F}" type="presParOf" srcId="{56F13765-DF7E-4EDE-982B-B9029F1A6152}" destId="{1F15AAEE-77B8-41D8-97F8-861AA0361EB9}" srcOrd="0" destOrd="0" presId="urn:microsoft.com/office/officeart/2005/8/layout/hierarchy2"/>
    <dgm:cxn modelId="{975D46AF-E89B-48C0-9446-9266465A9943}" type="presParOf" srcId="{07142F0F-39AA-4DEB-88CE-5D7732CAB7D8}" destId="{CA5B77D7-4AEE-4629-B002-9BDDD8D7CC2A}" srcOrd="3" destOrd="0" presId="urn:microsoft.com/office/officeart/2005/8/layout/hierarchy2"/>
    <dgm:cxn modelId="{B8CFF3C0-EF6F-42D3-8AF2-562833A33EAC}" type="presParOf" srcId="{CA5B77D7-4AEE-4629-B002-9BDDD8D7CC2A}" destId="{08CF0F02-B10A-4E7D-AED4-D771DDBBD830}" srcOrd="0" destOrd="0" presId="urn:microsoft.com/office/officeart/2005/8/layout/hierarchy2"/>
    <dgm:cxn modelId="{52854EE2-E65E-4F6D-9617-A8B3B7997AA8}" type="presParOf" srcId="{CA5B77D7-4AEE-4629-B002-9BDDD8D7CC2A}" destId="{9596067B-6E97-4A4D-A14B-DDF723DB315F}" srcOrd="1" destOrd="0" presId="urn:microsoft.com/office/officeart/2005/8/layout/hierarchy2"/>
    <dgm:cxn modelId="{C4EAECF4-D79E-4BC4-8781-506120A28B51}" type="presParOf" srcId="{07142F0F-39AA-4DEB-88CE-5D7732CAB7D8}" destId="{0A8C6802-27A1-4FBB-96DA-0D5E0ABDF4F8}" srcOrd="4" destOrd="0" presId="urn:microsoft.com/office/officeart/2005/8/layout/hierarchy2"/>
    <dgm:cxn modelId="{99420BB2-89BA-4470-811F-8853240A639D}" type="presParOf" srcId="{0A8C6802-27A1-4FBB-96DA-0D5E0ABDF4F8}" destId="{F5090176-7FCD-4485-9215-7BBCCCF6B3E5}" srcOrd="0" destOrd="0" presId="urn:microsoft.com/office/officeart/2005/8/layout/hierarchy2"/>
    <dgm:cxn modelId="{EEE8595B-8D57-478D-BB30-E8751B13EA1A}" type="presParOf" srcId="{07142F0F-39AA-4DEB-88CE-5D7732CAB7D8}" destId="{891E0329-4C67-4CF7-8F49-671918E54ED3}" srcOrd="5" destOrd="0" presId="urn:microsoft.com/office/officeart/2005/8/layout/hierarchy2"/>
    <dgm:cxn modelId="{770F2C3C-3BCC-444F-9332-AE2F2A640468}" type="presParOf" srcId="{891E0329-4C67-4CF7-8F49-671918E54ED3}" destId="{8B4F4896-79BF-43C0-84E7-85FAF7914A3A}" srcOrd="0" destOrd="0" presId="urn:microsoft.com/office/officeart/2005/8/layout/hierarchy2"/>
    <dgm:cxn modelId="{5418D75A-B24D-4857-A5F0-1C70D235440A}" type="presParOf" srcId="{891E0329-4C67-4CF7-8F49-671918E54ED3}" destId="{F4FBB7B8-1456-4420-9D6A-5B6E0A92FF79}" srcOrd="1" destOrd="0" presId="urn:microsoft.com/office/officeart/2005/8/layout/hierarchy2"/>
    <dgm:cxn modelId="{C74DA97A-B362-4750-A798-09CC1DFAC7B0}" type="presParOf" srcId="{D478C50A-F9EA-4C5E-A66E-A7AFD6A1CDB9}" destId="{7F12600D-2D1D-4C67-B9C7-1D4AD137826A}" srcOrd="6" destOrd="0" presId="urn:microsoft.com/office/officeart/2005/8/layout/hierarchy2"/>
    <dgm:cxn modelId="{18610F5E-6E7C-4C91-8F5F-83D0C614634F}" type="presParOf" srcId="{7F12600D-2D1D-4C67-B9C7-1D4AD137826A}" destId="{AEB6F6E1-BA2C-478A-B6B8-31A8AD968247}" srcOrd="0" destOrd="0" presId="urn:microsoft.com/office/officeart/2005/8/layout/hierarchy2"/>
    <dgm:cxn modelId="{BB0782DD-7260-49E4-88A8-846CEC0B0570}" type="presParOf" srcId="{D478C50A-F9EA-4C5E-A66E-A7AFD6A1CDB9}" destId="{F2789A3D-5021-4564-A440-B50EBD72E01E}" srcOrd="7" destOrd="0" presId="urn:microsoft.com/office/officeart/2005/8/layout/hierarchy2"/>
    <dgm:cxn modelId="{454F88BB-0353-40E9-A62A-1AA0059A7766}" type="presParOf" srcId="{F2789A3D-5021-4564-A440-B50EBD72E01E}" destId="{AC1A158D-1AEE-46A8-8811-8D06E541669E}" srcOrd="0" destOrd="0" presId="urn:microsoft.com/office/officeart/2005/8/layout/hierarchy2"/>
    <dgm:cxn modelId="{CBEE0B34-AB6F-4EF0-8D65-A7C520733D5B}" type="presParOf" srcId="{F2789A3D-5021-4564-A440-B50EBD72E01E}" destId="{DC8E41C7-9B47-49F3-A924-163DBC3C20F6}" srcOrd="1" destOrd="0" presId="urn:microsoft.com/office/officeart/2005/8/layout/hierarchy2"/>
    <dgm:cxn modelId="{23F473BE-538D-4C95-B4F1-240368872015}" type="presParOf" srcId="{DC8E41C7-9B47-49F3-A924-163DBC3C20F6}" destId="{E1B1CE8C-E5B1-4003-9773-4DFE60E238E2}" srcOrd="0" destOrd="0" presId="urn:microsoft.com/office/officeart/2005/8/layout/hierarchy2"/>
    <dgm:cxn modelId="{B3D6BA0B-6A84-4A08-862C-E1B64070A887}" type="presParOf" srcId="{E1B1CE8C-E5B1-4003-9773-4DFE60E238E2}" destId="{025C7C39-A287-43D2-8E1B-6B31DCF4D465}" srcOrd="0" destOrd="0" presId="urn:microsoft.com/office/officeart/2005/8/layout/hierarchy2"/>
    <dgm:cxn modelId="{B255F54F-6DC4-4862-BB6A-9E9CA44B5DB0}" type="presParOf" srcId="{DC8E41C7-9B47-49F3-A924-163DBC3C20F6}" destId="{126E7F43-1768-4F8C-B774-39121318224C}" srcOrd="1" destOrd="0" presId="urn:microsoft.com/office/officeart/2005/8/layout/hierarchy2"/>
    <dgm:cxn modelId="{3760EBBF-5147-427A-927E-F0BEE29B9B55}" type="presParOf" srcId="{126E7F43-1768-4F8C-B774-39121318224C}" destId="{9F1B0288-F81B-40F7-9743-0D1DC965EBC0}" srcOrd="0" destOrd="0" presId="urn:microsoft.com/office/officeart/2005/8/layout/hierarchy2"/>
    <dgm:cxn modelId="{A06CF081-5497-48BF-8411-0E3EFBA970F3}" type="presParOf" srcId="{126E7F43-1768-4F8C-B774-39121318224C}" destId="{CC4A1FE8-1A15-4D49-84BE-DD260AB34B76}" srcOrd="1" destOrd="0" presId="urn:microsoft.com/office/officeart/2005/8/layout/hierarchy2"/>
    <dgm:cxn modelId="{5CE0AC2F-C855-4E08-8783-DF29095CE0F6}" type="presParOf" srcId="{CC4A1FE8-1A15-4D49-84BE-DD260AB34B76}" destId="{17979676-9EDE-4623-A45F-7A97245CDEAD}" srcOrd="0" destOrd="0" presId="urn:microsoft.com/office/officeart/2005/8/layout/hierarchy2"/>
    <dgm:cxn modelId="{D9D5245C-8DC7-4800-BB6F-5265EE459AD4}" type="presParOf" srcId="{17979676-9EDE-4623-A45F-7A97245CDEAD}" destId="{E5BD4955-A4C4-453B-BE5A-9D7584D899D6}" srcOrd="0" destOrd="0" presId="urn:microsoft.com/office/officeart/2005/8/layout/hierarchy2"/>
    <dgm:cxn modelId="{308AF810-9B4F-4473-BAFA-2F4051DF19A7}" type="presParOf" srcId="{CC4A1FE8-1A15-4D49-84BE-DD260AB34B76}" destId="{973C4DD6-B02C-4F70-9130-CCD42235923B}" srcOrd="1" destOrd="0" presId="urn:microsoft.com/office/officeart/2005/8/layout/hierarchy2"/>
    <dgm:cxn modelId="{3746C3C9-18C8-4E26-86CD-164C5E26DA82}" type="presParOf" srcId="{973C4DD6-B02C-4F70-9130-CCD42235923B}" destId="{209185E3-21C2-4F5B-A52D-49CFD2AF1498}" srcOrd="0" destOrd="0" presId="urn:microsoft.com/office/officeart/2005/8/layout/hierarchy2"/>
    <dgm:cxn modelId="{AEAEE351-696E-470B-BB04-6D17EC7AE0EA}" type="presParOf" srcId="{973C4DD6-B02C-4F70-9130-CCD42235923B}" destId="{9BDB5C79-23B4-488C-A8D1-5694DB5C570C}" srcOrd="1" destOrd="0" presId="urn:microsoft.com/office/officeart/2005/8/layout/hierarchy2"/>
    <dgm:cxn modelId="{5001CC11-EC6F-40BE-87A5-0641CA37954D}" type="presParOf" srcId="{CC4A1FE8-1A15-4D49-84BE-DD260AB34B76}" destId="{01FB5704-89D3-4211-A0E6-FA5639249ED3}" srcOrd="2" destOrd="0" presId="urn:microsoft.com/office/officeart/2005/8/layout/hierarchy2"/>
    <dgm:cxn modelId="{08A09317-BEBC-4D8A-A3DE-38D3B246E64D}" type="presParOf" srcId="{01FB5704-89D3-4211-A0E6-FA5639249ED3}" destId="{A5AE0746-0DCA-41D1-B3D5-823A09203CB0}" srcOrd="0" destOrd="0" presId="urn:microsoft.com/office/officeart/2005/8/layout/hierarchy2"/>
    <dgm:cxn modelId="{C1F3663B-A3EB-4632-8601-6671A63547FA}" type="presParOf" srcId="{CC4A1FE8-1A15-4D49-84BE-DD260AB34B76}" destId="{F96E1BB8-0556-4B5E-8C8C-55FC00414DE3}" srcOrd="3" destOrd="0" presId="urn:microsoft.com/office/officeart/2005/8/layout/hierarchy2"/>
    <dgm:cxn modelId="{941015CF-8E54-4618-A035-AA95A087AC22}" type="presParOf" srcId="{F96E1BB8-0556-4B5E-8C8C-55FC00414DE3}" destId="{2BD7BB53-0D9B-45F7-A690-23445887D242}" srcOrd="0" destOrd="0" presId="urn:microsoft.com/office/officeart/2005/8/layout/hierarchy2"/>
    <dgm:cxn modelId="{399A0316-7B2B-4873-AB12-2D043C11D393}" type="presParOf" srcId="{F96E1BB8-0556-4B5E-8C8C-55FC00414DE3}" destId="{7FCF478B-6F38-4EB7-82AC-B918E455D70B}" srcOrd="1" destOrd="0" presId="urn:microsoft.com/office/officeart/2005/8/layout/hierarchy2"/>
    <dgm:cxn modelId="{AB64A4E5-09D5-42AA-AAAE-F7BD97D0F754}" type="presParOf" srcId="{DC8E41C7-9B47-49F3-A924-163DBC3C20F6}" destId="{A3B6618B-E4C8-485E-8085-76C2970D0DE7}" srcOrd="2" destOrd="0" presId="urn:microsoft.com/office/officeart/2005/8/layout/hierarchy2"/>
    <dgm:cxn modelId="{5530652F-EDFB-45D2-BC1D-9EB44EF8574E}" type="presParOf" srcId="{A3B6618B-E4C8-485E-8085-76C2970D0DE7}" destId="{D280949F-CF2F-46EA-B748-CE7D1E317932}" srcOrd="0" destOrd="0" presId="urn:microsoft.com/office/officeart/2005/8/layout/hierarchy2"/>
    <dgm:cxn modelId="{F441354A-ADC3-4445-BBE2-125652547637}" type="presParOf" srcId="{DC8E41C7-9B47-49F3-A924-163DBC3C20F6}" destId="{F0F6F07F-EBFE-4CA2-861F-7750C98C978E}" srcOrd="3" destOrd="0" presId="urn:microsoft.com/office/officeart/2005/8/layout/hierarchy2"/>
    <dgm:cxn modelId="{252EE0E4-6C75-414A-875B-2B38F044AD7E}" type="presParOf" srcId="{F0F6F07F-EBFE-4CA2-861F-7750C98C978E}" destId="{8E35A38B-9304-4577-87AF-6FAE1335C48B}" srcOrd="0" destOrd="0" presId="urn:microsoft.com/office/officeart/2005/8/layout/hierarchy2"/>
    <dgm:cxn modelId="{EFCC293A-6730-4353-BF61-5C0D552BBA7B}" type="presParOf" srcId="{F0F6F07F-EBFE-4CA2-861F-7750C98C978E}" destId="{400719BB-20D2-4297-8E8E-31014CDB5631}" srcOrd="1" destOrd="0" presId="urn:microsoft.com/office/officeart/2005/8/layout/hierarchy2"/>
    <dgm:cxn modelId="{31DD05A3-64E7-4EB0-9A53-F5239E6D738E}" type="presParOf" srcId="{400719BB-20D2-4297-8E8E-31014CDB5631}" destId="{ECA2F497-6F8B-4490-9EB5-829F9317719D}" srcOrd="0" destOrd="0" presId="urn:microsoft.com/office/officeart/2005/8/layout/hierarchy2"/>
    <dgm:cxn modelId="{8969746A-5AEA-480F-BCDD-C642286D0A05}" type="presParOf" srcId="{ECA2F497-6F8B-4490-9EB5-829F9317719D}" destId="{55F373A6-6240-4959-9E36-10AE8A42CCCB}" srcOrd="0" destOrd="0" presId="urn:microsoft.com/office/officeart/2005/8/layout/hierarchy2"/>
    <dgm:cxn modelId="{9AAABCE5-7E5C-4E87-9F8D-6CE3B6E30173}" type="presParOf" srcId="{400719BB-20D2-4297-8E8E-31014CDB5631}" destId="{BC1D1B6C-1326-4A23-BA51-C5AF496347DE}" srcOrd="1" destOrd="0" presId="urn:microsoft.com/office/officeart/2005/8/layout/hierarchy2"/>
    <dgm:cxn modelId="{711D29B0-F6CB-4C67-8C1F-67F85ABA0B28}" type="presParOf" srcId="{BC1D1B6C-1326-4A23-BA51-C5AF496347DE}" destId="{115D9970-2E7E-4384-BF36-46409AA01CC8}" srcOrd="0" destOrd="0" presId="urn:microsoft.com/office/officeart/2005/8/layout/hierarchy2"/>
    <dgm:cxn modelId="{23AD6F8B-6CCA-4990-A54D-31D0488A30E6}" type="presParOf" srcId="{BC1D1B6C-1326-4A23-BA51-C5AF496347DE}" destId="{33E2CC23-8690-4B83-925A-80581B588889}" srcOrd="1" destOrd="0" presId="urn:microsoft.com/office/officeart/2005/8/layout/hierarchy2"/>
    <dgm:cxn modelId="{AA9DED10-C634-45D0-8F82-F38ED2C3FBE0}" type="presParOf" srcId="{DC8E41C7-9B47-49F3-A924-163DBC3C20F6}" destId="{08296C63-CDE7-4E82-A0E6-1CD175A140D5}" srcOrd="4" destOrd="0" presId="urn:microsoft.com/office/officeart/2005/8/layout/hierarchy2"/>
    <dgm:cxn modelId="{43630441-05FC-439A-8F59-C7B92F7CE179}" type="presParOf" srcId="{08296C63-CDE7-4E82-A0E6-1CD175A140D5}" destId="{75CAD324-055A-45E3-8343-DF601E381797}" srcOrd="0" destOrd="0" presId="urn:microsoft.com/office/officeart/2005/8/layout/hierarchy2"/>
    <dgm:cxn modelId="{50A7BD5F-40D9-436B-ACEA-2ADD7F857B1C}" type="presParOf" srcId="{DC8E41C7-9B47-49F3-A924-163DBC3C20F6}" destId="{C7E78A7A-01F0-4873-9D17-192AB108314C}" srcOrd="5" destOrd="0" presId="urn:microsoft.com/office/officeart/2005/8/layout/hierarchy2"/>
    <dgm:cxn modelId="{017A22AA-488C-4635-91A5-BF16089B10C4}" type="presParOf" srcId="{C7E78A7A-01F0-4873-9D17-192AB108314C}" destId="{6BE3B910-4AE6-4296-9AB6-752543B2937C}" srcOrd="0" destOrd="0" presId="urn:microsoft.com/office/officeart/2005/8/layout/hierarchy2"/>
    <dgm:cxn modelId="{805D29AE-2AB3-4F6B-89F5-860A577701DF}" type="presParOf" srcId="{C7E78A7A-01F0-4873-9D17-192AB108314C}" destId="{8A1B5211-2629-4D0C-A3BB-23BF3C9493CD}" srcOrd="1" destOrd="0" presId="urn:microsoft.com/office/officeart/2005/8/layout/hierarchy2"/>
    <dgm:cxn modelId="{2AEE4D34-0567-4E9E-AE68-999A989481A9}" type="presParOf" srcId="{8A1B5211-2629-4D0C-A3BB-23BF3C9493CD}" destId="{1CA70F2F-6A55-4F52-8B58-2D2E7D7E3452}" srcOrd="0" destOrd="0" presId="urn:microsoft.com/office/officeart/2005/8/layout/hierarchy2"/>
    <dgm:cxn modelId="{423B7F5A-66D7-4398-B958-7D0CCA88924F}" type="presParOf" srcId="{1CA70F2F-6A55-4F52-8B58-2D2E7D7E3452}" destId="{461A3F77-5670-408A-A4EC-B51C0251B3F3}" srcOrd="0" destOrd="0" presId="urn:microsoft.com/office/officeart/2005/8/layout/hierarchy2"/>
    <dgm:cxn modelId="{CABC5EFC-D5BF-434D-A83C-BE77605BB503}" type="presParOf" srcId="{8A1B5211-2629-4D0C-A3BB-23BF3C9493CD}" destId="{D92E733B-4061-49B6-8095-7F94DE9F8F5B}" srcOrd="1" destOrd="0" presId="urn:microsoft.com/office/officeart/2005/8/layout/hierarchy2"/>
    <dgm:cxn modelId="{194A5AE9-6393-4476-A19D-9F14B3D31ED6}" type="presParOf" srcId="{D92E733B-4061-49B6-8095-7F94DE9F8F5B}" destId="{B65D97D1-20EB-4895-9901-D9D6D52B9C8D}" srcOrd="0" destOrd="0" presId="urn:microsoft.com/office/officeart/2005/8/layout/hierarchy2"/>
    <dgm:cxn modelId="{78F6DF16-D02A-4F53-906C-8F733530A48C}" type="presParOf" srcId="{D92E733B-4061-49B6-8095-7F94DE9F8F5B}" destId="{088B5DA0-5628-40E1-8E34-DBEC111760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A44FD7-F973-4704-8ECB-0D7FF1FDDE7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F35589A1-A5C6-4381-AD40-569DEA4C594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در تعریف معجزه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07DAD2D-47DF-4233-A84C-75085691186E}" type="parTrans" cxnId="{78FF5E01-B09C-4D2A-9762-2C4885B2F94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F32D04C-7478-4C44-9BEB-3C45918FA1AF}" type="sibTrans" cxnId="{78FF5E01-B09C-4D2A-9762-2C4885B2F94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8127F02-84A1-4F7D-A116-6308C8B1878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قید خارق العاده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10594A7-46BB-4B57-AA1C-FFC1E848F86D}" type="parTrans" cxnId="{D880AA32-7F6F-4EDE-938F-CDC1137B5E9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59E6E2D-B652-4471-8E32-A08B0F682BFB}" type="sibTrans" cxnId="{D880AA32-7F6F-4EDE-938F-CDC1137B5E9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D5F17A6-95E1-4A99-8C90-AB88448032E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امور عادی را خارج ساخت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6FFBFFE9-904F-443E-854A-09F4C750B201}" type="parTrans" cxnId="{DFAD22CD-02E0-4242-B625-73586A226CE4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6FC1C9F-72D6-4E5E-B64F-165A40A66E7B}" type="sibTrans" cxnId="{DFAD22CD-02E0-4242-B625-73586A226CE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304A148-B4CA-418B-833C-8D03439AC5D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قید الهی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7A421FDC-645B-4C28-A4DF-59B70A320F19}" type="parTrans" cxnId="{52C72250-AB2E-43E5-AE20-AAB3B46E6AED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467AE80-5796-4101-9C68-BE5ED04303BC}" type="sibTrans" cxnId="{52C72250-AB2E-43E5-AE20-AAB3B46E6AE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5062A2A-9799-43CC-AD07-E26362BE6B11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امور غیر مادی غیر الهی را خارج ساخت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DC9CC41-52D2-4504-AD94-B2C5262515DA}" type="parTrans" cxnId="{C4736B5E-FFCE-4061-9441-569C6CA4E109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4EAF32E-66D1-4FF4-B188-D2875E352FD9}" type="sibTrans" cxnId="{C4736B5E-FFCE-4061-9441-569C6CA4E10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E6779AC-1969-4AD5-86DD-CE6B080C6DF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قید نشانه صادق بودن در ادعا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6E73912-317F-43EF-9F49-C6179947FA3D}" type="parTrans" cxnId="{FB6B8EBB-F490-41F5-9E81-FBAC14FB2864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4BCD7DB-F94C-4306-8858-2DFD6364E696}" type="sibTrans" cxnId="{FB6B8EBB-F490-41F5-9E81-FBAC14FB2864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8D51296-B95F-4699-825F-9601CAA449A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کرامات اولیا راخارج ساخت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D6AF199-8D7C-450E-AE25-9B6D30C3BB19}" type="parTrans" cxnId="{34097A25-556B-4AE3-836A-B9ED05D3551A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C4EDB55-0B34-4FCB-9486-F374002D26F2}" type="sibTrans" cxnId="{34097A25-556B-4AE3-836A-B9ED05D3551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03A529B-D0B0-4F94-B636-F4178349A99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قید ادعای نبوت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7DB2C2C-E84B-4FD0-A295-E02073317F78}" type="parTrans" cxnId="{AFFB7A17-A4F0-47F8-9502-E5423BD4F36B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67EFF8C-98FF-489F-99E5-5DD9AB55F49E}" type="sibTrans" cxnId="{AFFB7A17-A4F0-47F8-9502-E5423BD4F36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1A3A478B-57F9-49B8-A11D-798B5B2645F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معجزه امام را خارج ساخت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477902C-30A9-4472-867F-23D918B9D07A}" type="parTrans" cxnId="{EE4DBA21-213A-46A2-8920-29E94CB2DC2D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39FDEBC-77A0-4337-A930-6ADDFA621CB3}" type="sibTrans" cxnId="{EE4DBA21-213A-46A2-8920-29E94CB2DC2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C5EFCC6-5A72-4D7E-BEFC-3D662CCA10F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بنابراین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FE80AB5-E616-4D4A-ACF6-C4BE1E0DC26F}" type="parTrans" cxnId="{1021C9AA-24E3-4FBB-ABC3-D15402717AA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87D67C8-D045-4B76-9F7C-1D61FAF812DF}" type="sibTrans" cxnId="{1021C9AA-24E3-4FBB-ABC3-D15402717AA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E3ADBA9-4E74-41FB-A53D-5A35D8D0D70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اصطلاح کلامی معجزه بر دو امر اطلاق می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9B8010B-4401-4CD2-A59B-CC1934E97677}" type="parTrans" cxnId="{DA61F0DE-AB05-4FF6-80AD-316FA843709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5A9A557-CEDD-4601-9589-E31B2BFDB7C3}" type="sibTrans" cxnId="{DA61F0DE-AB05-4FF6-80AD-316FA843709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80427A8-1F4A-4D45-9666-40176E329742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معجزه نبی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FFD5296-1A02-4F30-815E-C96C5AE6331F}" type="parTrans" cxnId="{6D580A49-1AF1-4182-8DEA-B271BA17EB4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44D2A1D-2BE0-4185-846D-02F1B28DB8F6}" type="sibTrans" cxnId="{6D580A49-1AF1-4182-8DEA-B271BA17EB4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C824A41-159D-4CE2-8E91-4FFA81AACC9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امر خارق العاده ای الهی توسط مدعی نبوت که نشانه صدق او در این ادعا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2B4850AB-F319-4DA0-B26E-14BDFB2ECD09}" type="parTrans" cxnId="{0448DBC6-BABC-46C6-9841-AE95AB5A31E9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2D4D89F-0072-489A-808B-68DCBA0D503C}" type="sibTrans" cxnId="{0448DBC6-BABC-46C6-9841-AE95AB5A31E9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88C1D78-06D3-4545-A34F-91EC00AD58C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معجزه امام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9C045ABE-C8A4-457E-8ED1-248054B3F8F6}" type="parTrans" cxnId="{702B238A-BDC2-42A8-98AF-867DBD065FD0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B9B59D1-341E-4A08-A340-4B2505D7AF66}" type="sibTrans" cxnId="{702B238A-BDC2-42A8-98AF-867DBD065FD0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4D6FCD2-FA05-48C7-B504-1445BCAE33A8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امر خارق العاده ای الهی توسط مدعی امامت که نشانه صدق او در این ادعا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70E2E4C-9E06-4566-B798-08CA514028D9}" type="parTrans" cxnId="{4A586264-E05F-4ED8-88A4-37B9DC29E7C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4D6682B-9A6A-457D-9C55-11E030E2174B}" type="sibTrans" cxnId="{4A586264-E05F-4ED8-88A4-37B9DC29E7C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D3A6BAE-E76F-4863-ADE2-5AC2D727F187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162F6B8-9247-4983-9C56-19397BF9C8ED}" type="parTrans" cxnId="{37A387C1-405E-42DE-9CC7-F3B4AACF72D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51C4987-92BE-446C-B9F5-BBC35ACE8247}" type="sibTrans" cxnId="{37A387C1-405E-42DE-9CC7-F3B4AACF72DD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243343D-608E-4640-A2D2-E23CD02D993D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معجزه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3A9593B-AE48-4C47-A824-C4A35ADABB3B}" type="parTrans" cxnId="{D8799404-D051-4489-8C97-8C5A923A127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2396BEB-B088-43A5-A473-447C5428C0BE}" type="sibTrans" cxnId="{D8799404-D051-4489-8C97-8C5A923A127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3D5ED5D-6211-4AB7-B8FD-A2C4F588D9A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اثبات می کند صدق نبی را در ادعایش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18C6414-1814-4AB5-A258-23A206700845}" type="parTrans" cxnId="{5DB7BD77-7B0B-4E40-B8AA-87883EB8A81E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E5526B9-3334-46F7-AEFE-50D21BA8BDF7}" type="sibTrans" cxnId="{5DB7BD77-7B0B-4E40-B8AA-87883EB8A81E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684B75B9-8615-4AA7-8977-C29225BCE873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بدون واسطه و به صورت عقلی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1430F3B8-93B7-4017-AA65-13B07132424A}" type="parTrans" cxnId="{86A7FEE6-490F-4DDF-A99D-2B0637499442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774B7B9-09B3-46F7-B7DC-C6D31270623F}" type="sibTrans" cxnId="{86A7FEE6-490F-4DDF-A99D-2B063749944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A7AA8438-3C78-48F6-98F6-5657EB0FD55A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اثبات نمی کند محتوای تبلیغ او را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E8A7BC48-3232-4DB3-B46C-EBE46E6EC80F}" type="parTrans" cxnId="{8969945F-4716-4116-A8C0-6DD6B3EAE8EC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CEFE12E-DA0C-43E1-BC0C-D8E78D279D01}" type="sibTrans" cxnId="{8969945F-4716-4116-A8C0-6DD6B3EAE8E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6CB7A0F-644D-4057-8694-310801E67CF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بلکه لازم است این محتوا با دلیل تعبدی ثابت شود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F72F512-046E-4C52-9B09-25BFCF141D16}" type="parTrans" cxnId="{697EA6A9-1F37-4E1E-9FC1-7E7B9CB1B9BA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EE74739-5034-48B4-A3F5-7A77113CD642}" type="sibTrans" cxnId="{697EA6A9-1F37-4E1E-9FC1-7E7B9CB1B9BA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2C4D24F-6D7D-4E74-8243-7C6CE12BB13D}" type="pres">
      <dgm:prSet presAssocID="{95A44FD7-F973-4704-8ECB-0D7FF1FDDE7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02CA107A-C72C-4106-B351-13980CCC05EA}" type="pres">
      <dgm:prSet presAssocID="{F35589A1-A5C6-4381-AD40-569DEA4C594C}" presName="root1" presStyleCnt="0"/>
      <dgm:spPr/>
    </dgm:pt>
    <dgm:pt modelId="{FC383C3D-FAC7-4E4A-8407-7C682A4169EC}" type="pres">
      <dgm:prSet presAssocID="{F35589A1-A5C6-4381-AD40-569DEA4C594C}" presName="LevelOneTextNode" presStyleLbl="node0" presStyleIdx="0" presStyleCnt="3" custScaleY="49800">
        <dgm:presLayoutVars>
          <dgm:chPref val="3"/>
        </dgm:presLayoutVars>
      </dgm:prSet>
      <dgm:spPr/>
    </dgm:pt>
    <dgm:pt modelId="{EF939100-E648-49DB-B0B5-E4175DB5DF79}" type="pres">
      <dgm:prSet presAssocID="{F35589A1-A5C6-4381-AD40-569DEA4C594C}" presName="level2hierChild" presStyleCnt="0"/>
      <dgm:spPr/>
    </dgm:pt>
    <dgm:pt modelId="{C46B733F-4700-4330-8169-65E4876A040E}" type="pres">
      <dgm:prSet presAssocID="{810594A7-46BB-4B57-AA1C-FFC1E848F86D}" presName="conn2-1" presStyleLbl="parChTrans1D2" presStyleIdx="0" presStyleCnt="6"/>
      <dgm:spPr/>
    </dgm:pt>
    <dgm:pt modelId="{37E878E7-D08E-46A7-A98B-DC7F6521F0AB}" type="pres">
      <dgm:prSet presAssocID="{810594A7-46BB-4B57-AA1C-FFC1E848F86D}" presName="connTx" presStyleLbl="parChTrans1D2" presStyleIdx="0" presStyleCnt="6"/>
      <dgm:spPr/>
    </dgm:pt>
    <dgm:pt modelId="{B931A540-BE0C-4EBC-8EF1-91F327C8A73D}" type="pres">
      <dgm:prSet presAssocID="{E8127F02-84A1-4F7D-A116-6308C8B18785}" presName="root2" presStyleCnt="0"/>
      <dgm:spPr/>
    </dgm:pt>
    <dgm:pt modelId="{21617732-66EE-4EB9-9F6B-9684EA521A3E}" type="pres">
      <dgm:prSet presAssocID="{E8127F02-84A1-4F7D-A116-6308C8B18785}" presName="LevelTwoTextNode" presStyleLbl="node2" presStyleIdx="0" presStyleCnt="6" custScaleX="183666" custScaleY="49800">
        <dgm:presLayoutVars>
          <dgm:chPref val="3"/>
        </dgm:presLayoutVars>
      </dgm:prSet>
      <dgm:spPr/>
    </dgm:pt>
    <dgm:pt modelId="{0EE2819A-9CE7-4A8F-A24D-9C5B629A346B}" type="pres">
      <dgm:prSet presAssocID="{E8127F02-84A1-4F7D-A116-6308C8B18785}" presName="level3hierChild" presStyleCnt="0"/>
      <dgm:spPr/>
    </dgm:pt>
    <dgm:pt modelId="{5A3B2E2A-97C2-4976-88CC-7588DA3ABF03}" type="pres">
      <dgm:prSet presAssocID="{6FFBFFE9-904F-443E-854A-09F4C750B201}" presName="conn2-1" presStyleLbl="parChTrans1D3" presStyleIdx="0" presStyleCnt="8"/>
      <dgm:spPr/>
    </dgm:pt>
    <dgm:pt modelId="{C71DE307-1CFF-45EA-A561-A5B033512760}" type="pres">
      <dgm:prSet presAssocID="{6FFBFFE9-904F-443E-854A-09F4C750B201}" presName="connTx" presStyleLbl="parChTrans1D3" presStyleIdx="0" presStyleCnt="8"/>
      <dgm:spPr/>
    </dgm:pt>
    <dgm:pt modelId="{870FEC7B-D643-46F5-A3A2-B3933831D783}" type="pres">
      <dgm:prSet presAssocID="{8D5F17A6-95E1-4A99-8C90-AB88448032EB}" presName="root2" presStyleCnt="0"/>
      <dgm:spPr/>
    </dgm:pt>
    <dgm:pt modelId="{CAC37A73-FD90-4C8E-BF9C-D5BABE5E265D}" type="pres">
      <dgm:prSet presAssocID="{8D5F17A6-95E1-4A99-8C90-AB88448032EB}" presName="LevelTwoTextNode" presStyleLbl="node3" presStyleIdx="0" presStyleCnt="8" custScaleX="211249" custScaleY="498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A53EABC-295C-44A5-B4F3-308C6E35ECFD}" type="pres">
      <dgm:prSet presAssocID="{8D5F17A6-95E1-4A99-8C90-AB88448032EB}" presName="level3hierChild" presStyleCnt="0"/>
      <dgm:spPr/>
    </dgm:pt>
    <dgm:pt modelId="{50C1733A-E742-4297-BCFE-B3087BEBAAF7}" type="pres">
      <dgm:prSet presAssocID="{7A421FDC-645B-4C28-A4DF-59B70A320F19}" presName="conn2-1" presStyleLbl="parChTrans1D2" presStyleIdx="1" presStyleCnt="6"/>
      <dgm:spPr/>
    </dgm:pt>
    <dgm:pt modelId="{B183BBE1-B47D-402D-8150-11B8E42CF1C6}" type="pres">
      <dgm:prSet presAssocID="{7A421FDC-645B-4C28-A4DF-59B70A320F19}" presName="connTx" presStyleLbl="parChTrans1D2" presStyleIdx="1" presStyleCnt="6"/>
      <dgm:spPr/>
    </dgm:pt>
    <dgm:pt modelId="{9E09D74F-1870-49E1-8F71-2125EE405B95}" type="pres">
      <dgm:prSet presAssocID="{B304A148-B4CA-418B-833C-8D03439AC5D3}" presName="root2" presStyleCnt="0"/>
      <dgm:spPr/>
    </dgm:pt>
    <dgm:pt modelId="{6CB19A7F-4884-469F-ABA0-0219754BDC82}" type="pres">
      <dgm:prSet presAssocID="{B304A148-B4CA-418B-833C-8D03439AC5D3}" presName="LevelTwoTextNode" presStyleLbl="node2" presStyleIdx="1" presStyleCnt="6" custScaleX="183666" custScaleY="49800">
        <dgm:presLayoutVars>
          <dgm:chPref val="3"/>
        </dgm:presLayoutVars>
      </dgm:prSet>
      <dgm:spPr/>
    </dgm:pt>
    <dgm:pt modelId="{1EF30793-D90E-4E5B-B9A8-185570C20AF1}" type="pres">
      <dgm:prSet presAssocID="{B304A148-B4CA-418B-833C-8D03439AC5D3}" presName="level3hierChild" presStyleCnt="0"/>
      <dgm:spPr/>
    </dgm:pt>
    <dgm:pt modelId="{467E565D-D58B-4C2F-A559-4957ED0299B4}" type="pres">
      <dgm:prSet presAssocID="{EDC9CC41-52D2-4504-AD94-B2C5262515DA}" presName="conn2-1" presStyleLbl="parChTrans1D3" presStyleIdx="1" presStyleCnt="8"/>
      <dgm:spPr/>
    </dgm:pt>
    <dgm:pt modelId="{8047559E-03AD-4078-88A1-DAB6BF941355}" type="pres">
      <dgm:prSet presAssocID="{EDC9CC41-52D2-4504-AD94-B2C5262515DA}" presName="connTx" presStyleLbl="parChTrans1D3" presStyleIdx="1" presStyleCnt="8"/>
      <dgm:spPr/>
    </dgm:pt>
    <dgm:pt modelId="{D51E212D-1FA2-45B4-B4D3-82F2099FCAEF}" type="pres">
      <dgm:prSet presAssocID="{95062A2A-9799-43CC-AD07-E26362BE6B11}" presName="root2" presStyleCnt="0"/>
      <dgm:spPr/>
    </dgm:pt>
    <dgm:pt modelId="{AFEBA245-F179-48CB-B598-A2EEFA1C75B7}" type="pres">
      <dgm:prSet presAssocID="{95062A2A-9799-43CC-AD07-E26362BE6B11}" presName="LevelTwoTextNode" presStyleLbl="node3" presStyleIdx="1" presStyleCnt="8" custScaleX="211249" custScaleY="49800">
        <dgm:presLayoutVars>
          <dgm:chPref val="3"/>
        </dgm:presLayoutVars>
      </dgm:prSet>
      <dgm:spPr/>
    </dgm:pt>
    <dgm:pt modelId="{9EBF0633-40EF-4CA0-A357-632320053BAE}" type="pres">
      <dgm:prSet presAssocID="{95062A2A-9799-43CC-AD07-E26362BE6B11}" presName="level3hierChild" presStyleCnt="0"/>
      <dgm:spPr/>
    </dgm:pt>
    <dgm:pt modelId="{0E4BF446-D947-4376-B43E-4CB33391481C}" type="pres">
      <dgm:prSet presAssocID="{26E73912-317F-43EF-9F49-C6179947FA3D}" presName="conn2-1" presStyleLbl="parChTrans1D2" presStyleIdx="2" presStyleCnt="6"/>
      <dgm:spPr/>
    </dgm:pt>
    <dgm:pt modelId="{4AC25A0C-B57F-4DC9-8CED-D72D10A4F97B}" type="pres">
      <dgm:prSet presAssocID="{26E73912-317F-43EF-9F49-C6179947FA3D}" presName="connTx" presStyleLbl="parChTrans1D2" presStyleIdx="2" presStyleCnt="6"/>
      <dgm:spPr/>
    </dgm:pt>
    <dgm:pt modelId="{98B3FE9C-F551-4BED-908A-0FD359E1115C}" type="pres">
      <dgm:prSet presAssocID="{DE6779AC-1969-4AD5-86DD-CE6B080C6DFB}" presName="root2" presStyleCnt="0"/>
      <dgm:spPr/>
    </dgm:pt>
    <dgm:pt modelId="{4394D520-612D-4188-97B7-0E6830A12C61}" type="pres">
      <dgm:prSet presAssocID="{DE6779AC-1969-4AD5-86DD-CE6B080C6DFB}" presName="LevelTwoTextNode" presStyleLbl="node2" presStyleIdx="2" presStyleCnt="6" custScaleX="183666" custScaleY="49800">
        <dgm:presLayoutVars>
          <dgm:chPref val="3"/>
        </dgm:presLayoutVars>
      </dgm:prSet>
      <dgm:spPr/>
    </dgm:pt>
    <dgm:pt modelId="{6008578F-82F4-450E-8D29-12E040FDD947}" type="pres">
      <dgm:prSet presAssocID="{DE6779AC-1969-4AD5-86DD-CE6B080C6DFB}" presName="level3hierChild" presStyleCnt="0"/>
      <dgm:spPr/>
    </dgm:pt>
    <dgm:pt modelId="{C8867593-F0AF-442F-8209-443EF43554FF}" type="pres">
      <dgm:prSet presAssocID="{FD6AF199-8D7C-450E-AE25-9B6D30C3BB19}" presName="conn2-1" presStyleLbl="parChTrans1D3" presStyleIdx="2" presStyleCnt="8"/>
      <dgm:spPr/>
    </dgm:pt>
    <dgm:pt modelId="{4F598FC9-A7A8-45DD-9327-2077386E0AE6}" type="pres">
      <dgm:prSet presAssocID="{FD6AF199-8D7C-450E-AE25-9B6D30C3BB19}" presName="connTx" presStyleLbl="parChTrans1D3" presStyleIdx="2" presStyleCnt="8"/>
      <dgm:spPr/>
    </dgm:pt>
    <dgm:pt modelId="{145D8D2B-2C3B-40C7-B170-5E22A478E750}" type="pres">
      <dgm:prSet presAssocID="{98D51296-B95F-4699-825F-9601CAA449A3}" presName="root2" presStyleCnt="0"/>
      <dgm:spPr/>
    </dgm:pt>
    <dgm:pt modelId="{E17DDC99-52FB-4078-9D8A-10ECDF00BFF0}" type="pres">
      <dgm:prSet presAssocID="{98D51296-B95F-4699-825F-9601CAA449A3}" presName="LevelTwoTextNode" presStyleLbl="node3" presStyleIdx="2" presStyleCnt="8" custScaleX="211249" custScaleY="49800">
        <dgm:presLayoutVars>
          <dgm:chPref val="3"/>
        </dgm:presLayoutVars>
      </dgm:prSet>
      <dgm:spPr/>
    </dgm:pt>
    <dgm:pt modelId="{83641CF8-627A-4D4C-83BD-8D95E6901294}" type="pres">
      <dgm:prSet presAssocID="{98D51296-B95F-4699-825F-9601CAA449A3}" presName="level3hierChild" presStyleCnt="0"/>
      <dgm:spPr/>
    </dgm:pt>
    <dgm:pt modelId="{1F6026D1-C9A9-4B2B-984D-88E6FB081DAC}" type="pres">
      <dgm:prSet presAssocID="{47DB2C2C-E84B-4FD0-A295-E02073317F78}" presName="conn2-1" presStyleLbl="parChTrans1D2" presStyleIdx="3" presStyleCnt="6"/>
      <dgm:spPr/>
    </dgm:pt>
    <dgm:pt modelId="{45655A62-82C1-4BEE-92A0-35B87A17E6B2}" type="pres">
      <dgm:prSet presAssocID="{47DB2C2C-E84B-4FD0-A295-E02073317F78}" presName="connTx" presStyleLbl="parChTrans1D2" presStyleIdx="3" presStyleCnt="6"/>
      <dgm:spPr/>
    </dgm:pt>
    <dgm:pt modelId="{8D5EC5F6-B297-48DB-BEA0-A0BDAC1CB01D}" type="pres">
      <dgm:prSet presAssocID="{603A529B-D0B0-4F94-B636-F4178349A99C}" presName="root2" presStyleCnt="0"/>
      <dgm:spPr/>
    </dgm:pt>
    <dgm:pt modelId="{B0BB257F-F43D-49CA-8141-8196266DEAFA}" type="pres">
      <dgm:prSet presAssocID="{603A529B-D0B0-4F94-B636-F4178349A99C}" presName="LevelTwoTextNode" presStyleLbl="node2" presStyleIdx="3" presStyleCnt="6" custScaleX="183666" custScaleY="49800">
        <dgm:presLayoutVars>
          <dgm:chPref val="3"/>
        </dgm:presLayoutVars>
      </dgm:prSet>
      <dgm:spPr/>
    </dgm:pt>
    <dgm:pt modelId="{B3EBA3A1-5AB2-451F-9097-8C88A54AA4B2}" type="pres">
      <dgm:prSet presAssocID="{603A529B-D0B0-4F94-B636-F4178349A99C}" presName="level3hierChild" presStyleCnt="0"/>
      <dgm:spPr/>
    </dgm:pt>
    <dgm:pt modelId="{AD0B7AB0-9F03-48B7-B2CA-4D40E689BB17}" type="pres">
      <dgm:prSet presAssocID="{2477902C-30A9-4472-867F-23D918B9D07A}" presName="conn2-1" presStyleLbl="parChTrans1D3" presStyleIdx="3" presStyleCnt="8"/>
      <dgm:spPr/>
    </dgm:pt>
    <dgm:pt modelId="{F95323A8-06FF-4840-B1BF-38F7BAF7B4B6}" type="pres">
      <dgm:prSet presAssocID="{2477902C-30A9-4472-867F-23D918B9D07A}" presName="connTx" presStyleLbl="parChTrans1D3" presStyleIdx="3" presStyleCnt="8"/>
      <dgm:spPr/>
    </dgm:pt>
    <dgm:pt modelId="{CED32665-9EAF-4177-AD5E-97E60092A3C0}" type="pres">
      <dgm:prSet presAssocID="{1A3A478B-57F9-49B8-A11D-798B5B2645FB}" presName="root2" presStyleCnt="0"/>
      <dgm:spPr/>
    </dgm:pt>
    <dgm:pt modelId="{F6A7C7C4-6FE8-4107-B8E9-7CFCF05F7D92}" type="pres">
      <dgm:prSet presAssocID="{1A3A478B-57F9-49B8-A11D-798B5B2645FB}" presName="LevelTwoTextNode" presStyleLbl="node3" presStyleIdx="3" presStyleCnt="8" custScaleX="211249" custScaleY="49800">
        <dgm:presLayoutVars>
          <dgm:chPref val="3"/>
        </dgm:presLayoutVars>
      </dgm:prSet>
      <dgm:spPr/>
    </dgm:pt>
    <dgm:pt modelId="{709761CB-CAAF-4C41-958E-DE28313EE3BF}" type="pres">
      <dgm:prSet presAssocID="{1A3A478B-57F9-49B8-A11D-798B5B2645FB}" presName="level3hierChild" presStyleCnt="0"/>
      <dgm:spPr/>
    </dgm:pt>
    <dgm:pt modelId="{BC9D99C0-C07A-4CDF-AC3E-7C6D56870280}" type="pres">
      <dgm:prSet presAssocID="{7C5EFCC6-5A72-4D7E-BEFC-3D662CCA10F8}" presName="root1" presStyleCnt="0"/>
      <dgm:spPr/>
    </dgm:pt>
    <dgm:pt modelId="{FB3DFD0B-9FCF-4AFF-92F7-00BAAB8E2051}" type="pres">
      <dgm:prSet presAssocID="{7C5EFCC6-5A72-4D7E-BEFC-3D662CCA10F8}" presName="LevelOneTextNode" presStyleLbl="node0" presStyleIdx="1" presStyleCnt="3" custScaleX="61017">
        <dgm:presLayoutVars>
          <dgm:chPref val="3"/>
        </dgm:presLayoutVars>
      </dgm:prSet>
      <dgm:spPr/>
    </dgm:pt>
    <dgm:pt modelId="{BB971D6C-FAA3-4857-9EBB-F1F120ECE2B7}" type="pres">
      <dgm:prSet presAssocID="{7C5EFCC6-5A72-4D7E-BEFC-3D662CCA10F8}" presName="level2hierChild" presStyleCnt="0"/>
      <dgm:spPr/>
    </dgm:pt>
    <dgm:pt modelId="{2C2BA241-DAEA-468E-8487-2E71D14ACCF3}" type="pres">
      <dgm:prSet presAssocID="{C9B8010B-4401-4CD2-A59B-CC1934E97677}" presName="conn2-1" presStyleLbl="parChTrans1D2" presStyleIdx="4" presStyleCnt="6"/>
      <dgm:spPr/>
    </dgm:pt>
    <dgm:pt modelId="{D485A39A-797C-44A4-B527-B1063D888DD0}" type="pres">
      <dgm:prSet presAssocID="{C9B8010B-4401-4CD2-A59B-CC1934E97677}" presName="connTx" presStyleLbl="parChTrans1D2" presStyleIdx="4" presStyleCnt="6"/>
      <dgm:spPr/>
    </dgm:pt>
    <dgm:pt modelId="{58D03345-CDC5-4D2C-B941-9AA6DA49E7AD}" type="pres">
      <dgm:prSet presAssocID="{EE3ADBA9-4E74-41FB-A53D-5A35D8D0D703}" presName="root2" presStyleCnt="0"/>
      <dgm:spPr/>
    </dgm:pt>
    <dgm:pt modelId="{6128F740-B0C5-48E3-8894-BAF8B138623D}" type="pres">
      <dgm:prSet presAssocID="{EE3ADBA9-4E74-41FB-A53D-5A35D8D0D703}" presName="LevelTwoTextNode" presStyleLbl="node2" presStyleIdx="4" presStyleCnt="6" custScaleX="117995">
        <dgm:presLayoutVars>
          <dgm:chPref val="3"/>
        </dgm:presLayoutVars>
      </dgm:prSet>
      <dgm:spPr/>
    </dgm:pt>
    <dgm:pt modelId="{63B0CEB9-4AD4-4A06-B501-02D703F9E87A}" type="pres">
      <dgm:prSet presAssocID="{EE3ADBA9-4E74-41FB-A53D-5A35D8D0D703}" presName="level3hierChild" presStyleCnt="0"/>
      <dgm:spPr/>
    </dgm:pt>
    <dgm:pt modelId="{A848376C-FD15-4242-8BD7-3881654FF936}" type="pres">
      <dgm:prSet presAssocID="{1FFD5296-1A02-4F30-815E-C96C5AE6331F}" presName="conn2-1" presStyleLbl="parChTrans1D3" presStyleIdx="4" presStyleCnt="8"/>
      <dgm:spPr/>
    </dgm:pt>
    <dgm:pt modelId="{BDF47FBF-C764-4567-B15D-76555FA8D300}" type="pres">
      <dgm:prSet presAssocID="{1FFD5296-1A02-4F30-815E-C96C5AE6331F}" presName="connTx" presStyleLbl="parChTrans1D3" presStyleIdx="4" presStyleCnt="8"/>
      <dgm:spPr/>
    </dgm:pt>
    <dgm:pt modelId="{1860EB92-4FF7-490A-89E9-D6D0BB48BE86}" type="pres">
      <dgm:prSet presAssocID="{D80427A8-1F4A-4D45-9666-40176E329742}" presName="root2" presStyleCnt="0"/>
      <dgm:spPr/>
    </dgm:pt>
    <dgm:pt modelId="{CE379519-11A6-4E32-81BE-3DB42E2D3F1F}" type="pres">
      <dgm:prSet presAssocID="{D80427A8-1F4A-4D45-9666-40176E329742}" presName="LevelTwoTextNode" presStyleLbl="node3" presStyleIdx="4" presStyleCnt="8" custScaleX="37015">
        <dgm:presLayoutVars>
          <dgm:chPref val="3"/>
        </dgm:presLayoutVars>
      </dgm:prSet>
      <dgm:spPr/>
    </dgm:pt>
    <dgm:pt modelId="{4D044158-9691-4FFD-9CE4-83A67906B0B9}" type="pres">
      <dgm:prSet presAssocID="{D80427A8-1F4A-4D45-9666-40176E329742}" presName="level3hierChild" presStyleCnt="0"/>
      <dgm:spPr/>
    </dgm:pt>
    <dgm:pt modelId="{D01889C5-B9C8-4338-81E2-9746D8226C7F}" type="pres">
      <dgm:prSet presAssocID="{2B4850AB-F319-4DA0-B26E-14BDFB2ECD09}" presName="conn2-1" presStyleLbl="parChTrans1D4" presStyleIdx="0" presStyleCnt="4"/>
      <dgm:spPr/>
    </dgm:pt>
    <dgm:pt modelId="{51D1D9CF-67E3-4084-AFC2-B8439AA61E65}" type="pres">
      <dgm:prSet presAssocID="{2B4850AB-F319-4DA0-B26E-14BDFB2ECD09}" presName="connTx" presStyleLbl="parChTrans1D4" presStyleIdx="0" presStyleCnt="4"/>
      <dgm:spPr/>
    </dgm:pt>
    <dgm:pt modelId="{248FB1EE-73DB-44B3-84EC-3CB955849198}" type="pres">
      <dgm:prSet presAssocID="{3C824A41-159D-4CE2-8E91-4FFA81AACC93}" presName="root2" presStyleCnt="0"/>
      <dgm:spPr/>
    </dgm:pt>
    <dgm:pt modelId="{CD63C3B2-1999-4187-93D9-DD62D1D6DD64}" type="pres">
      <dgm:prSet presAssocID="{3C824A41-159D-4CE2-8E91-4FFA81AACC93}" presName="LevelTwoTextNode" presStyleLbl="node4" presStyleIdx="0" presStyleCnt="4" custScaleX="193123">
        <dgm:presLayoutVars>
          <dgm:chPref val="3"/>
        </dgm:presLayoutVars>
      </dgm:prSet>
      <dgm:spPr/>
    </dgm:pt>
    <dgm:pt modelId="{D9A6F321-8CCB-4665-BEE1-9ECEA1357B59}" type="pres">
      <dgm:prSet presAssocID="{3C824A41-159D-4CE2-8E91-4FFA81AACC93}" presName="level3hierChild" presStyleCnt="0"/>
      <dgm:spPr/>
    </dgm:pt>
    <dgm:pt modelId="{45942B59-289C-4123-A729-DC334B6653F3}" type="pres">
      <dgm:prSet presAssocID="{9C045ABE-C8A4-457E-8ED1-248054B3F8F6}" presName="conn2-1" presStyleLbl="parChTrans1D3" presStyleIdx="5" presStyleCnt="8"/>
      <dgm:spPr/>
    </dgm:pt>
    <dgm:pt modelId="{B8FED7ED-60DE-4601-ABBD-74C9D7778353}" type="pres">
      <dgm:prSet presAssocID="{9C045ABE-C8A4-457E-8ED1-248054B3F8F6}" presName="connTx" presStyleLbl="parChTrans1D3" presStyleIdx="5" presStyleCnt="8"/>
      <dgm:spPr/>
    </dgm:pt>
    <dgm:pt modelId="{DC91993D-12D1-4999-97C3-BB4838C49196}" type="pres">
      <dgm:prSet presAssocID="{988C1D78-06D3-4545-A34F-91EC00AD58C8}" presName="root2" presStyleCnt="0"/>
      <dgm:spPr/>
    </dgm:pt>
    <dgm:pt modelId="{CBD73E65-3402-4CB0-8922-D695383A7820}" type="pres">
      <dgm:prSet presAssocID="{988C1D78-06D3-4545-A34F-91EC00AD58C8}" presName="LevelTwoTextNode" presStyleLbl="node3" presStyleIdx="5" presStyleCnt="8" custScaleX="37015">
        <dgm:presLayoutVars>
          <dgm:chPref val="3"/>
        </dgm:presLayoutVars>
      </dgm:prSet>
      <dgm:spPr/>
    </dgm:pt>
    <dgm:pt modelId="{D58CFA74-22F7-4CB0-B6C1-725AC92F8F38}" type="pres">
      <dgm:prSet presAssocID="{988C1D78-06D3-4545-A34F-91EC00AD58C8}" presName="level3hierChild" presStyleCnt="0"/>
      <dgm:spPr/>
    </dgm:pt>
    <dgm:pt modelId="{8118839A-43F0-4BC8-B4E1-5ECF4B28FAD1}" type="pres">
      <dgm:prSet presAssocID="{570E2E4C-9E06-4566-B798-08CA514028D9}" presName="conn2-1" presStyleLbl="parChTrans1D4" presStyleIdx="1" presStyleCnt="4"/>
      <dgm:spPr/>
    </dgm:pt>
    <dgm:pt modelId="{8FB466A4-4BB6-4827-952D-2885CAAC8CC7}" type="pres">
      <dgm:prSet presAssocID="{570E2E4C-9E06-4566-B798-08CA514028D9}" presName="connTx" presStyleLbl="parChTrans1D4" presStyleIdx="1" presStyleCnt="4"/>
      <dgm:spPr/>
    </dgm:pt>
    <dgm:pt modelId="{3D446794-399E-474D-A443-6EBA3FC74E8B}" type="pres">
      <dgm:prSet presAssocID="{74D6FCD2-FA05-48C7-B504-1445BCAE33A8}" presName="root2" presStyleCnt="0"/>
      <dgm:spPr/>
    </dgm:pt>
    <dgm:pt modelId="{FD0D5090-E1EF-4AA9-8335-79E6DFA546BC}" type="pres">
      <dgm:prSet presAssocID="{74D6FCD2-FA05-48C7-B504-1445BCAE33A8}" presName="LevelTwoTextNode" presStyleLbl="node4" presStyleIdx="1" presStyleCnt="4" custScaleX="193123">
        <dgm:presLayoutVars>
          <dgm:chPref val="3"/>
        </dgm:presLayoutVars>
      </dgm:prSet>
      <dgm:spPr/>
    </dgm:pt>
    <dgm:pt modelId="{7E9EDCEF-0E41-4FDC-B7C9-1C9CA9646C6F}" type="pres">
      <dgm:prSet presAssocID="{74D6FCD2-FA05-48C7-B504-1445BCAE33A8}" presName="level3hierChild" presStyleCnt="0"/>
      <dgm:spPr/>
    </dgm:pt>
    <dgm:pt modelId="{210D56D4-FA38-40FC-A2C8-A199CCF150C6}" type="pres">
      <dgm:prSet presAssocID="{BD3A6BAE-E76F-4863-ADE2-5AC2D727F187}" presName="root1" presStyleCnt="0"/>
      <dgm:spPr/>
    </dgm:pt>
    <dgm:pt modelId="{2CF0BA8E-86D4-4786-8929-543BBA820EF3}" type="pres">
      <dgm:prSet presAssocID="{BD3A6BAE-E76F-4863-ADE2-5AC2D727F187}" presName="LevelOneTextNode" presStyleLbl="node0" presStyleIdx="2" presStyleCnt="3" custScaleX="41952">
        <dgm:presLayoutVars>
          <dgm:chPref val="3"/>
        </dgm:presLayoutVars>
      </dgm:prSet>
      <dgm:spPr/>
    </dgm:pt>
    <dgm:pt modelId="{668968A4-3538-48AB-AFE3-C5578A4393A5}" type="pres">
      <dgm:prSet presAssocID="{BD3A6BAE-E76F-4863-ADE2-5AC2D727F187}" presName="level2hierChild" presStyleCnt="0"/>
      <dgm:spPr/>
    </dgm:pt>
    <dgm:pt modelId="{184B7672-9742-4DC6-8837-1C41DACB69FB}" type="pres">
      <dgm:prSet presAssocID="{03A9593B-AE48-4C47-A824-C4A35ADABB3B}" presName="conn2-1" presStyleLbl="parChTrans1D2" presStyleIdx="5" presStyleCnt="6"/>
      <dgm:spPr/>
    </dgm:pt>
    <dgm:pt modelId="{3CE51ECA-9B50-43FC-9EFD-497F4FFED94D}" type="pres">
      <dgm:prSet presAssocID="{03A9593B-AE48-4C47-A824-C4A35ADABB3B}" presName="connTx" presStyleLbl="parChTrans1D2" presStyleIdx="5" presStyleCnt="6"/>
      <dgm:spPr/>
    </dgm:pt>
    <dgm:pt modelId="{9715F772-4436-4F4C-BAC3-988AA893545E}" type="pres">
      <dgm:prSet presAssocID="{3243343D-608E-4640-A2D2-E23CD02D993D}" presName="root2" presStyleCnt="0"/>
      <dgm:spPr/>
    </dgm:pt>
    <dgm:pt modelId="{19B4DA1B-8AED-4D99-AC75-E2E13ECD1C0C}" type="pres">
      <dgm:prSet presAssocID="{3243343D-608E-4640-A2D2-E23CD02D993D}" presName="LevelTwoTextNode" presStyleLbl="node2" presStyleIdx="5" presStyleCnt="6" custScaleX="41952">
        <dgm:presLayoutVars>
          <dgm:chPref val="3"/>
        </dgm:presLayoutVars>
      </dgm:prSet>
      <dgm:spPr/>
    </dgm:pt>
    <dgm:pt modelId="{3BF8E733-C50E-4FE4-B019-C6B91B152BD0}" type="pres">
      <dgm:prSet presAssocID="{3243343D-608E-4640-A2D2-E23CD02D993D}" presName="level3hierChild" presStyleCnt="0"/>
      <dgm:spPr/>
    </dgm:pt>
    <dgm:pt modelId="{B99A677C-3680-40EE-B0E3-B808C3C27A48}" type="pres">
      <dgm:prSet presAssocID="{418C6414-1814-4AB5-A258-23A206700845}" presName="conn2-1" presStyleLbl="parChTrans1D3" presStyleIdx="6" presStyleCnt="8"/>
      <dgm:spPr/>
    </dgm:pt>
    <dgm:pt modelId="{DA7F7E62-3DC5-41EF-8E52-9DAB94BBF867}" type="pres">
      <dgm:prSet presAssocID="{418C6414-1814-4AB5-A258-23A206700845}" presName="connTx" presStyleLbl="parChTrans1D3" presStyleIdx="6" presStyleCnt="8"/>
      <dgm:spPr/>
    </dgm:pt>
    <dgm:pt modelId="{02160E9F-5FB3-4068-8771-FE701FEEFBAD}" type="pres">
      <dgm:prSet presAssocID="{73D5ED5D-6211-4AB7-B8FD-A2C4F588D9AB}" presName="root2" presStyleCnt="0"/>
      <dgm:spPr/>
    </dgm:pt>
    <dgm:pt modelId="{49C5C95E-C82A-4846-B72C-55E54000DFFF}" type="pres">
      <dgm:prSet presAssocID="{73D5ED5D-6211-4AB7-B8FD-A2C4F588D9AB}" presName="LevelTwoTextNode" presStyleLbl="node3" presStyleIdx="6" presStyleCnt="8">
        <dgm:presLayoutVars>
          <dgm:chPref val="3"/>
        </dgm:presLayoutVars>
      </dgm:prSet>
      <dgm:spPr/>
    </dgm:pt>
    <dgm:pt modelId="{C83A37F4-0387-46A0-A25D-AE0A4B590FB6}" type="pres">
      <dgm:prSet presAssocID="{73D5ED5D-6211-4AB7-B8FD-A2C4F588D9AB}" presName="level3hierChild" presStyleCnt="0"/>
      <dgm:spPr/>
    </dgm:pt>
    <dgm:pt modelId="{3A31D80F-0E59-41EF-ACAB-64DA797E76A2}" type="pres">
      <dgm:prSet presAssocID="{1430F3B8-93B7-4017-AA65-13B07132424A}" presName="conn2-1" presStyleLbl="parChTrans1D4" presStyleIdx="2" presStyleCnt="4"/>
      <dgm:spPr/>
    </dgm:pt>
    <dgm:pt modelId="{372BC539-F05E-4ABA-8A8C-4A941DDA1410}" type="pres">
      <dgm:prSet presAssocID="{1430F3B8-93B7-4017-AA65-13B07132424A}" presName="connTx" presStyleLbl="parChTrans1D4" presStyleIdx="2" presStyleCnt="4"/>
      <dgm:spPr/>
    </dgm:pt>
    <dgm:pt modelId="{BF21141B-F9DF-41D3-AD30-32301E378378}" type="pres">
      <dgm:prSet presAssocID="{684B75B9-8615-4AA7-8977-C29225BCE873}" presName="root2" presStyleCnt="0"/>
      <dgm:spPr/>
    </dgm:pt>
    <dgm:pt modelId="{8BFC620B-8F72-49A2-A94C-23E718317F11}" type="pres">
      <dgm:prSet presAssocID="{684B75B9-8615-4AA7-8977-C29225BCE873}" presName="LevelTwoTextNode" presStyleLbl="node4" presStyleIdx="2" presStyleCnt="4" custScaleX="155036">
        <dgm:presLayoutVars>
          <dgm:chPref val="3"/>
        </dgm:presLayoutVars>
      </dgm:prSet>
      <dgm:spPr/>
    </dgm:pt>
    <dgm:pt modelId="{A95A654D-15A1-4D93-8063-A0B56CD83DAD}" type="pres">
      <dgm:prSet presAssocID="{684B75B9-8615-4AA7-8977-C29225BCE873}" presName="level3hierChild" presStyleCnt="0"/>
      <dgm:spPr/>
    </dgm:pt>
    <dgm:pt modelId="{686A57E1-EA75-4895-8FFF-F13711797943}" type="pres">
      <dgm:prSet presAssocID="{E8A7BC48-3232-4DB3-B46C-EBE46E6EC80F}" presName="conn2-1" presStyleLbl="parChTrans1D3" presStyleIdx="7" presStyleCnt="8"/>
      <dgm:spPr/>
    </dgm:pt>
    <dgm:pt modelId="{A43DD07A-5200-4540-A34C-F7527FB1CEBF}" type="pres">
      <dgm:prSet presAssocID="{E8A7BC48-3232-4DB3-B46C-EBE46E6EC80F}" presName="connTx" presStyleLbl="parChTrans1D3" presStyleIdx="7" presStyleCnt="8"/>
      <dgm:spPr/>
    </dgm:pt>
    <dgm:pt modelId="{919C70C2-F36B-4C0B-BF94-2B0D308066B3}" type="pres">
      <dgm:prSet presAssocID="{A7AA8438-3C78-48F6-98F6-5657EB0FD55A}" presName="root2" presStyleCnt="0"/>
      <dgm:spPr/>
    </dgm:pt>
    <dgm:pt modelId="{509EFD91-0750-486C-B8BB-42374E540FA2}" type="pres">
      <dgm:prSet presAssocID="{A7AA8438-3C78-48F6-98F6-5657EB0FD55A}" presName="LevelTwoTextNode" presStyleLbl="node3" presStyleIdx="7" presStyleCnt="8">
        <dgm:presLayoutVars>
          <dgm:chPref val="3"/>
        </dgm:presLayoutVars>
      </dgm:prSet>
      <dgm:spPr/>
    </dgm:pt>
    <dgm:pt modelId="{AFD940A5-7221-4AA0-923A-F736C2E2CB7A}" type="pres">
      <dgm:prSet presAssocID="{A7AA8438-3C78-48F6-98F6-5657EB0FD55A}" presName="level3hierChild" presStyleCnt="0"/>
      <dgm:spPr/>
    </dgm:pt>
    <dgm:pt modelId="{097FB310-B679-477F-BC8F-D7DCECBB310A}" type="pres">
      <dgm:prSet presAssocID="{3F72F512-046E-4C52-9B09-25BFCF141D16}" presName="conn2-1" presStyleLbl="parChTrans1D4" presStyleIdx="3" presStyleCnt="4"/>
      <dgm:spPr/>
    </dgm:pt>
    <dgm:pt modelId="{489A100F-BCC9-4609-BE9B-79D022D2B0AE}" type="pres">
      <dgm:prSet presAssocID="{3F72F512-046E-4C52-9B09-25BFCF141D16}" presName="connTx" presStyleLbl="parChTrans1D4" presStyleIdx="3" presStyleCnt="4"/>
      <dgm:spPr/>
    </dgm:pt>
    <dgm:pt modelId="{DA6065A2-3E1E-4C1E-9E4E-20E65F5D85AD}" type="pres">
      <dgm:prSet presAssocID="{C6CB7A0F-644D-4057-8694-310801E67CFB}" presName="root2" presStyleCnt="0"/>
      <dgm:spPr/>
    </dgm:pt>
    <dgm:pt modelId="{6D6B5119-8FF4-45A6-B3A1-E0D1A653264E}" type="pres">
      <dgm:prSet presAssocID="{C6CB7A0F-644D-4057-8694-310801E67CFB}" presName="LevelTwoTextNode" presStyleLbl="node4" presStyleIdx="3" presStyleCnt="4" custScaleX="155036">
        <dgm:presLayoutVars>
          <dgm:chPref val="3"/>
        </dgm:presLayoutVars>
      </dgm:prSet>
      <dgm:spPr/>
    </dgm:pt>
    <dgm:pt modelId="{CCEB9418-CBEC-4528-8D42-E1C8BC95B317}" type="pres">
      <dgm:prSet presAssocID="{C6CB7A0F-644D-4057-8694-310801E67CFB}" presName="level3hierChild" presStyleCnt="0"/>
      <dgm:spPr/>
    </dgm:pt>
  </dgm:ptLst>
  <dgm:cxnLst>
    <dgm:cxn modelId="{DFAD22CD-02E0-4242-B625-73586A226CE4}" srcId="{E8127F02-84A1-4F7D-A116-6308C8B18785}" destId="{8D5F17A6-95E1-4A99-8C90-AB88448032EB}" srcOrd="0" destOrd="0" parTransId="{6FFBFFE9-904F-443E-854A-09F4C750B201}" sibTransId="{36FC1C9F-72D6-4E5E-B64F-165A40A66E7B}"/>
    <dgm:cxn modelId="{C4736B5E-FFCE-4061-9441-569C6CA4E109}" srcId="{B304A148-B4CA-418B-833C-8D03439AC5D3}" destId="{95062A2A-9799-43CC-AD07-E26362BE6B11}" srcOrd="0" destOrd="0" parTransId="{EDC9CC41-52D2-4504-AD94-B2C5262515DA}" sibTransId="{94EAF32E-66D1-4FF4-B188-D2875E352FD9}"/>
    <dgm:cxn modelId="{D880AA32-7F6F-4EDE-938F-CDC1137B5E91}" srcId="{F35589A1-A5C6-4381-AD40-569DEA4C594C}" destId="{E8127F02-84A1-4F7D-A116-6308C8B18785}" srcOrd="0" destOrd="0" parTransId="{810594A7-46BB-4B57-AA1C-FFC1E848F86D}" sibTransId="{E59E6E2D-B652-4471-8E32-A08B0F682BFB}"/>
    <dgm:cxn modelId="{15A2FE31-09BF-41F6-B30E-4EE01E44AD49}" type="presOf" srcId="{3C824A41-159D-4CE2-8E91-4FFA81AACC93}" destId="{CD63C3B2-1999-4187-93D9-DD62D1D6DD64}" srcOrd="0" destOrd="0" presId="urn:microsoft.com/office/officeart/2005/8/layout/hierarchy2"/>
    <dgm:cxn modelId="{9415BBDB-B6ED-40F6-9901-0732A06A0C2E}" type="presOf" srcId="{95062A2A-9799-43CC-AD07-E26362BE6B11}" destId="{AFEBA245-F179-48CB-B598-A2EEFA1C75B7}" srcOrd="0" destOrd="0" presId="urn:microsoft.com/office/officeart/2005/8/layout/hierarchy2"/>
    <dgm:cxn modelId="{8A673708-5661-43FB-B517-1B7072A670F2}" type="presOf" srcId="{3F72F512-046E-4C52-9B09-25BFCF141D16}" destId="{097FB310-B679-477F-BC8F-D7DCECBB310A}" srcOrd="0" destOrd="0" presId="urn:microsoft.com/office/officeart/2005/8/layout/hierarchy2"/>
    <dgm:cxn modelId="{65B73C84-4EEE-40D6-85CC-5BE2076BBE19}" type="presOf" srcId="{7A421FDC-645B-4C28-A4DF-59B70A320F19}" destId="{B183BBE1-B47D-402D-8150-11B8E42CF1C6}" srcOrd="1" destOrd="0" presId="urn:microsoft.com/office/officeart/2005/8/layout/hierarchy2"/>
    <dgm:cxn modelId="{F0987DB0-4832-4C11-8D3A-9E7AE6EAFA90}" type="presOf" srcId="{03A9593B-AE48-4C47-A824-C4A35ADABB3B}" destId="{3CE51ECA-9B50-43FC-9EFD-497F4FFED94D}" srcOrd="1" destOrd="0" presId="urn:microsoft.com/office/officeart/2005/8/layout/hierarchy2"/>
    <dgm:cxn modelId="{6FAEE7E7-EEBD-45B1-BD2D-6AFD7FCB3808}" type="presOf" srcId="{C6CB7A0F-644D-4057-8694-310801E67CFB}" destId="{6D6B5119-8FF4-45A6-B3A1-E0D1A653264E}" srcOrd="0" destOrd="0" presId="urn:microsoft.com/office/officeart/2005/8/layout/hierarchy2"/>
    <dgm:cxn modelId="{AFFB7A17-A4F0-47F8-9502-E5423BD4F36B}" srcId="{F35589A1-A5C6-4381-AD40-569DEA4C594C}" destId="{603A529B-D0B0-4F94-B636-F4178349A99C}" srcOrd="3" destOrd="0" parTransId="{47DB2C2C-E84B-4FD0-A295-E02073317F78}" sibTransId="{A67EFF8C-98FF-489F-99E5-5DD9AB55F49E}"/>
    <dgm:cxn modelId="{C3E9345F-76B4-4E0F-9C5F-D59B1124DD2F}" type="presOf" srcId="{DE6779AC-1969-4AD5-86DD-CE6B080C6DFB}" destId="{4394D520-612D-4188-97B7-0E6830A12C61}" srcOrd="0" destOrd="0" presId="urn:microsoft.com/office/officeart/2005/8/layout/hierarchy2"/>
    <dgm:cxn modelId="{78BDCA07-5D25-4C97-9298-8A0D5FA8B90D}" type="presOf" srcId="{418C6414-1814-4AB5-A258-23A206700845}" destId="{B99A677C-3680-40EE-B0E3-B808C3C27A48}" srcOrd="0" destOrd="0" presId="urn:microsoft.com/office/officeart/2005/8/layout/hierarchy2"/>
    <dgm:cxn modelId="{B3E5CE76-1A6E-46C5-8E10-420F48D8AC86}" type="presOf" srcId="{1430F3B8-93B7-4017-AA65-13B07132424A}" destId="{372BC539-F05E-4ABA-8A8C-4A941DDA1410}" srcOrd="1" destOrd="0" presId="urn:microsoft.com/office/officeart/2005/8/layout/hierarchy2"/>
    <dgm:cxn modelId="{29817669-9237-4F8C-A86A-DE7EBF92D529}" type="presOf" srcId="{988C1D78-06D3-4545-A34F-91EC00AD58C8}" destId="{CBD73E65-3402-4CB0-8922-D695383A7820}" srcOrd="0" destOrd="0" presId="urn:microsoft.com/office/officeart/2005/8/layout/hierarchy2"/>
    <dgm:cxn modelId="{1470F9AF-AE6F-402C-9C1C-11B539CBB5E5}" type="presOf" srcId="{570E2E4C-9E06-4566-B798-08CA514028D9}" destId="{8FB466A4-4BB6-4827-952D-2885CAAC8CC7}" srcOrd="1" destOrd="0" presId="urn:microsoft.com/office/officeart/2005/8/layout/hierarchy2"/>
    <dgm:cxn modelId="{04DE7B5B-1FB4-4F7A-AE77-59A4078AE403}" type="presOf" srcId="{EDC9CC41-52D2-4504-AD94-B2C5262515DA}" destId="{467E565D-D58B-4C2F-A559-4957ED0299B4}" srcOrd="0" destOrd="0" presId="urn:microsoft.com/office/officeart/2005/8/layout/hierarchy2"/>
    <dgm:cxn modelId="{8969945F-4716-4116-A8C0-6DD6B3EAE8EC}" srcId="{3243343D-608E-4640-A2D2-E23CD02D993D}" destId="{A7AA8438-3C78-48F6-98F6-5657EB0FD55A}" srcOrd="1" destOrd="0" parTransId="{E8A7BC48-3232-4DB3-B46C-EBE46E6EC80F}" sibTransId="{ECEFE12E-DA0C-43E1-BC0C-D8E78D279D01}"/>
    <dgm:cxn modelId="{DA61F0DE-AB05-4FF6-80AD-316FA8437098}" srcId="{7C5EFCC6-5A72-4D7E-BEFC-3D662CCA10F8}" destId="{EE3ADBA9-4E74-41FB-A53D-5A35D8D0D703}" srcOrd="0" destOrd="0" parTransId="{C9B8010B-4401-4CD2-A59B-CC1934E97677}" sibTransId="{05A9A557-CEDD-4601-9589-E31B2BFDB7C3}"/>
    <dgm:cxn modelId="{B8057AF5-8EFB-48B0-9283-C40F038076C8}" type="presOf" srcId="{2B4850AB-F319-4DA0-B26E-14BDFB2ECD09}" destId="{D01889C5-B9C8-4338-81E2-9746D8226C7F}" srcOrd="0" destOrd="0" presId="urn:microsoft.com/office/officeart/2005/8/layout/hierarchy2"/>
    <dgm:cxn modelId="{6CAE99F8-EDCE-4404-BC65-6C01E1DF476C}" type="presOf" srcId="{E8A7BC48-3232-4DB3-B46C-EBE46E6EC80F}" destId="{686A57E1-EA75-4895-8FFF-F13711797943}" srcOrd="0" destOrd="0" presId="urn:microsoft.com/office/officeart/2005/8/layout/hierarchy2"/>
    <dgm:cxn modelId="{F7229839-A588-45A1-82C0-565B781AB43B}" type="presOf" srcId="{8D5F17A6-95E1-4A99-8C90-AB88448032EB}" destId="{CAC37A73-FD90-4C8E-BF9C-D5BABE5E265D}" srcOrd="0" destOrd="0" presId="urn:microsoft.com/office/officeart/2005/8/layout/hierarchy2"/>
    <dgm:cxn modelId="{F65D694A-DCB6-45B2-B102-BEBDCB264667}" type="presOf" srcId="{7C5EFCC6-5A72-4D7E-BEFC-3D662CCA10F8}" destId="{FB3DFD0B-9FCF-4AFF-92F7-00BAAB8E2051}" srcOrd="0" destOrd="0" presId="urn:microsoft.com/office/officeart/2005/8/layout/hierarchy2"/>
    <dgm:cxn modelId="{7E273389-184A-4188-91FA-0ECF680A6C17}" type="presOf" srcId="{73D5ED5D-6211-4AB7-B8FD-A2C4F588D9AB}" destId="{49C5C95E-C82A-4846-B72C-55E54000DFFF}" srcOrd="0" destOrd="0" presId="urn:microsoft.com/office/officeart/2005/8/layout/hierarchy2"/>
    <dgm:cxn modelId="{89B47A12-0F16-4F1D-ABA6-361D53D88EA6}" type="presOf" srcId="{1FFD5296-1A02-4F30-815E-C96C5AE6331F}" destId="{A848376C-FD15-4242-8BD7-3881654FF936}" srcOrd="0" destOrd="0" presId="urn:microsoft.com/office/officeart/2005/8/layout/hierarchy2"/>
    <dgm:cxn modelId="{F79C1BC5-F7A4-4738-9F96-46513012D277}" type="presOf" srcId="{810594A7-46BB-4B57-AA1C-FFC1E848F86D}" destId="{C46B733F-4700-4330-8169-65E4876A040E}" srcOrd="0" destOrd="0" presId="urn:microsoft.com/office/officeart/2005/8/layout/hierarchy2"/>
    <dgm:cxn modelId="{4A586264-E05F-4ED8-88A4-37B9DC29E7C8}" srcId="{988C1D78-06D3-4545-A34F-91EC00AD58C8}" destId="{74D6FCD2-FA05-48C7-B504-1445BCAE33A8}" srcOrd="0" destOrd="0" parTransId="{570E2E4C-9E06-4566-B798-08CA514028D9}" sibTransId="{64D6682B-9A6A-457D-9C55-11E030E2174B}"/>
    <dgm:cxn modelId="{B95F7B23-D4AE-40EE-99B7-EE186F0F0477}" type="presOf" srcId="{9C045ABE-C8A4-457E-8ED1-248054B3F8F6}" destId="{B8FED7ED-60DE-4601-ABBD-74C9D7778353}" srcOrd="1" destOrd="0" presId="urn:microsoft.com/office/officeart/2005/8/layout/hierarchy2"/>
    <dgm:cxn modelId="{D5768738-0716-494C-8413-B44DCDA6F3FA}" type="presOf" srcId="{2477902C-30A9-4472-867F-23D918B9D07A}" destId="{AD0B7AB0-9F03-48B7-B2CA-4D40E689BB17}" srcOrd="0" destOrd="0" presId="urn:microsoft.com/office/officeart/2005/8/layout/hierarchy2"/>
    <dgm:cxn modelId="{EE4DBA21-213A-46A2-8920-29E94CB2DC2D}" srcId="{603A529B-D0B0-4F94-B636-F4178349A99C}" destId="{1A3A478B-57F9-49B8-A11D-798B5B2645FB}" srcOrd="0" destOrd="0" parTransId="{2477902C-30A9-4472-867F-23D918B9D07A}" sibTransId="{F39FDEBC-77A0-4337-A930-6ADDFA621CB3}"/>
    <dgm:cxn modelId="{211F267D-2EAD-4A5A-8FD3-CE6C2361ABCB}" type="presOf" srcId="{EE3ADBA9-4E74-41FB-A53D-5A35D8D0D703}" destId="{6128F740-B0C5-48E3-8894-BAF8B138623D}" srcOrd="0" destOrd="0" presId="urn:microsoft.com/office/officeart/2005/8/layout/hierarchy2"/>
    <dgm:cxn modelId="{2BB66533-347D-4F67-91AE-5E195114933D}" type="presOf" srcId="{FD6AF199-8D7C-450E-AE25-9B6D30C3BB19}" destId="{4F598FC9-A7A8-45DD-9327-2077386E0AE6}" srcOrd="1" destOrd="0" presId="urn:microsoft.com/office/officeart/2005/8/layout/hierarchy2"/>
    <dgm:cxn modelId="{F2A2C045-17EE-4156-8865-5A268E72E40F}" type="presOf" srcId="{2B4850AB-F319-4DA0-B26E-14BDFB2ECD09}" destId="{51D1D9CF-67E3-4084-AFC2-B8439AA61E65}" srcOrd="1" destOrd="0" presId="urn:microsoft.com/office/officeart/2005/8/layout/hierarchy2"/>
    <dgm:cxn modelId="{F16DA3D6-C3BE-49E2-B2F6-C7FC41E8D2A8}" type="presOf" srcId="{C9B8010B-4401-4CD2-A59B-CC1934E97677}" destId="{2C2BA241-DAEA-468E-8487-2E71D14ACCF3}" srcOrd="0" destOrd="0" presId="urn:microsoft.com/office/officeart/2005/8/layout/hierarchy2"/>
    <dgm:cxn modelId="{5DB7BD77-7B0B-4E40-B8AA-87883EB8A81E}" srcId="{3243343D-608E-4640-A2D2-E23CD02D993D}" destId="{73D5ED5D-6211-4AB7-B8FD-A2C4F588D9AB}" srcOrd="0" destOrd="0" parTransId="{418C6414-1814-4AB5-A258-23A206700845}" sibTransId="{DE5526B9-3334-46F7-AEFE-50D21BA8BDF7}"/>
    <dgm:cxn modelId="{E8681D49-9707-4F56-9D93-DF874DF5F163}" type="presOf" srcId="{1A3A478B-57F9-49B8-A11D-798B5B2645FB}" destId="{F6A7C7C4-6FE8-4107-B8E9-7CFCF05F7D92}" srcOrd="0" destOrd="0" presId="urn:microsoft.com/office/officeart/2005/8/layout/hierarchy2"/>
    <dgm:cxn modelId="{A63ACD87-F936-4736-B9B9-E33634A0BA7E}" type="presOf" srcId="{03A9593B-AE48-4C47-A824-C4A35ADABB3B}" destId="{184B7672-9742-4DC6-8837-1C41DACB69FB}" srcOrd="0" destOrd="0" presId="urn:microsoft.com/office/officeart/2005/8/layout/hierarchy2"/>
    <dgm:cxn modelId="{6D580A49-1AF1-4182-8DEA-B271BA17EB41}" srcId="{EE3ADBA9-4E74-41FB-A53D-5A35D8D0D703}" destId="{D80427A8-1F4A-4D45-9666-40176E329742}" srcOrd="0" destOrd="0" parTransId="{1FFD5296-1A02-4F30-815E-C96C5AE6331F}" sibTransId="{F44D2A1D-2BE0-4185-846D-02F1B28DB8F6}"/>
    <dgm:cxn modelId="{8174FA10-92E0-4798-9443-2BF2EEC193A5}" type="presOf" srcId="{26E73912-317F-43EF-9F49-C6179947FA3D}" destId="{4AC25A0C-B57F-4DC9-8CED-D72D10A4F97B}" srcOrd="1" destOrd="0" presId="urn:microsoft.com/office/officeart/2005/8/layout/hierarchy2"/>
    <dgm:cxn modelId="{5A865840-8AAF-4276-8B3A-D7DB0680049F}" type="presOf" srcId="{1FFD5296-1A02-4F30-815E-C96C5AE6331F}" destId="{BDF47FBF-C764-4567-B15D-76555FA8D300}" srcOrd="1" destOrd="0" presId="urn:microsoft.com/office/officeart/2005/8/layout/hierarchy2"/>
    <dgm:cxn modelId="{1004C092-B307-484F-97AC-EFDE086A6D48}" type="presOf" srcId="{F35589A1-A5C6-4381-AD40-569DEA4C594C}" destId="{FC383C3D-FAC7-4E4A-8407-7C682A4169EC}" srcOrd="0" destOrd="0" presId="urn:microsoft.com/office/officeart/2005/8/layout/hierarchy2"/>
    <dgm:cxn modelId="{D50FD825-2F37-493C-ACCB-C8AC584FADD5}" type="presOf" srcId="{2477902C-30A9-4472-867F-23D918B9D07A}" destId="{F95323A8-06FF-4840-B1BF-38F7BAF7B4B6}" srcOrd="1" destOrd="0" presId="urn:microsoft.com/office/officeart/2005/8/layout/hierarchy2"/>
    <dgm:cxn modelId="{1CA76488-2C16-449C-8D48-26DD83638041}" type="presOf" srcId="{418C6414-1814-4AB5-A258-23A206700845}" destId="{DA7F7E62-3DC5-41EF-8E52-9DAB94BBF867}" srcOrd="1" destOrd="0" presId="urn:microsoft.com/office/officeart/2005/8/layout/hierarchy2"/>
    <dgm:cxn modelId="{1B0A0FAF-72F5-4FD8-A810-6525E238C81A}" type="presOf" srcId="{1430F3B8-93B7-4017-AA65-13B07132424A}" destId="{3A31D80F-0E59-41EF-ACAB-64DA797E76A2}" srcOrd="0" destOrd="0" presId="urn:microsoft.com/office/officeart/2005/8/layout/hierarchy2"/>
    <dgm:cxn modelId="{34097A25-556B-4AE3-836A-B9ED05D3551A}" srcId="{DE6779AC-1969-4AD5-86DD-CE6B080C6DFB}" destId="{98D51296-B95F-4699-825F-9601CAA449A3}" srcOrd="0" destOrd="0" parTransId="{FD6AF199-8D7C-450E-AE25-9B6D30C3BB19}" sibTransId="{4C4EDB55-0B34-4FCB-9486-F374002D26F2}"/>
    <dgm:cxn modelId="{3FF5EA82-798F-474C-9925-9C749D615B6C}" type="presOf" srcId="{6FFBFFE9-904F-443E-854A-09F4C750B201}" destId="{5A3B2E2A-97C2-4976-88CC-7588DA3ABF03}" srcOrd="0" destOrd="0" presId="urn:microsoft.com/office/officeart/2005/8/layout/hierarchy2"/>
    <dgm:cxn modelId="{D8799404-D051-4489-8C97-8C5A923A1278}" srcId="{BD3A6BAE-E76F-4863-ADE2-5AC2D727F187}" destId="{3243343D-608E-4640-A2D2-E23CD02D993D}" srcOrd="0" destOrd="0" parTransId="{03A9593B-AE48-4C47-A824-C4A35ADABB3B}" sibTransId="{A2396BEB-B088-43A5-A473-447C5428C0BE}"/>
    <dgm:cxn modelId="{86A7FEE6-490F-4DDF-A99D-2B0637499442}" srcId="{73D5ED5D-6211-4AB7-B8FD-A2C4F588D9AB}" destId="{684B75B9-8615-4AA7-8977-C29225BCE873}" srcOrd="0" destOrd="0" parTransId="{1430F3B8-93B7-4017-AA65-13B07132424A}" sibTransId="{0774B7B9-09B3-46F7-B7DC-C6D31270623F}"/>
    <dgm:cxn modelId="{0B73051E-1A8E-4DE8-8838-E96C497A4C04}" type="presOf" srcId="{810594A7-46BB-4B57-AA1C-FFC1E848F86D}" destId="{37E878E7-D08E-46A7-A98B-DC7F6521F0AB}" srcOrd="1" destOrd="0" presId="urn:microsoft.com/office/officeart/2005/8/layout/hierarchy2"/>
    <dgm:cxn modelId="{DD4E76ED-1F1E-4F34-9D0A-C7272C3B71DD}" type="presOf" srcId="{74D6FCD2-FA05-48C7-B504-1445BCAE33A8}" destId="{FD0D5090-E1EF-4AA9-8335-79E6DFA546BC}" srcOrd="0" destOrd="0" presId="urn:microsoft.com/office/officeart/2005/8/layout/hierarchy2"/>
    <dgm:cxn modelId="{D125F9A5-3A26-4550-A7F8-5BD38C7C619A}" type="presOf" srcId="{FD6AF199-8D7C-450E-AE25-9B6D30C3BB19}" destId="{C8867593-F0AF-442F-8209-443EF43554FF}" srcOrd="0" destOrd="0" presId="urn:microsoft.com/office/officeart/2005/8/layout/hierarchy2"/>
    <dgm:cxn modelId="{4F99D9C8-7378-42E1-BB54-25A7A6673B7B}" type="presOf" srcId="{D80427A8-1F4A-4D45-9666-40176E329742}" destId="{CE379519-11A6-4E32-81BE-3DB42E2D3F1F}" srcOrd="0" destOrd="0" presId="urn:microsoft.com/office/officeart/2005/8/layout/hierarchy2"/>
    <dgm:cxn modelId="{52C72250-AB2E-43E5-AE20-AAB3B46E6AED}" srcId="{F35589A1-A5C6-4381-AD40-569DEA4C594C}" destId="{B304A148-B4CA-418B-833C-8D03439AC5D3}" srcOrd="1" destOrd="0" parTransId="{7A421FDC-645B-4C28-A4DF-59B70A320F19}" sibTransId="{8467AE80-5796-4101-9C68-BE5ED04303BC}"/>
    <dgm:cxn modelId="{C385576C-DD79-4359-9E77-FB8CD6B8771D}" type="presOf" srcId="{A7AA8438-3C78-48F6-98F6-5657EB0FD55A}" destId="{509EFD91-0750-486C-B8BB-42374E540FA2}" srcOrd="0" destOrd="0" presId="urn:microsoft.com/office/officeart/2005/8/layout/hierarchy2"/>
    <dgm:cxn modelId="{B5B09AE1-41D0-45FE-97D2-58B107E1B0A3}" type="presOf" srcId="{7A421FDC-645B-4C28-A4DF-59B70A320F19}" destId="{50C1733A-E742-4297-BCFE-B3087BEBAAF7}" srcOrd="0" destOrd="0" presId="urn:microsoft.com/office/officeart/2005/8/layout/hierarchy2"/>
    <dgm:cxn modelId="{702B238A-BDC2-42A8-98AF-867DBD065FD0}" srcId="{EE3ADBA9-4E74-41FB-A53D-5A35D8D0D703}" destId="{988C1D78-06D3-4545-A34F-91EC00AD58C8}" srcOrd="1" destOrd="0" parTransId="{9C045ABE-C8A4-457E-8ED1-248054B3F8F6}" sibTransId="{DB9B59D1-341E-4A08-A340-4B2505D7AF66}"/>
    <dgm:cxn modelId="{89B99FD7-6F7A-4072-9DD6-D15667FE07C4}" type="presOf" srcId="{E8A7BC48-3232-4DB3-B46C-EBE46E6EC80F}" destId="{A43DD07A-5200-4540-A34C-F7527FB1CEBF}" srcOrd="1" destOrd="0" presId="urn:microsoft.com/office/officeart/2005/8/layout/hierarchy2"/>
    <dgm:cxn modelId="{1021C9AA-24E3-4FBB-ABC3-D15402717AAA}" srcId="{95A44FD7-F973-4704-8ECB-0D7FF1FDDE7D}" destId="{7C5EFCC6-5A72-4D7E-BEFC-3D662CCA10F8}" srcOrd="1" destOrd="0" parTransId="{2FE80AB5-E616-4D4A-ACF6-C4BE1E0DC26F}" sibTransId="{887D67C8-D045-4B76-9F7C-1D61FAF812DF}"/>
    <dgm:cxn modelId="{6E6CD054-9D3B-4B9F-B1B4-60AA6C7D45BD}" type="presOf" srcId="{B304A148-B4CA-418B-833C-8D03439AC5D3}" destId="{6CB19A7F-4884-469F-ABA0-0219754BDC82}" srcOrd="0" destOrd="0" presId="urn:microsoft.com/office/officeart/2005/8/layout/hierarchy2"/>
    <dgm:cxn modelId="{997E59D8-2BAA-409D-B385-55DC76E0B2FF}" type="presOf" srcId="{570E2E4C-9E06-4566-B798-08CA514028D9}" destId="{8118839A-43F0-4BC8-B4E1-5ECF4B28FAD1}" srcOrd="0" destOrd="0" presId="urn:microsoft.com/office/officeart/2005/8/layout/hierarchy2"/>
    <dgm:cxn modelId="{CA66F6CD-A174-4813-9078-D4F6AE6D3EA1}" type="presOf" srcId="{95A44FD7-F973-4704-8ECB-0D7FF1FDDE7D}" destId="{82C4D24F-6D7D-4E74-8243-7C6CE12BB13D}" srcOrd="0" destOrd="0" presId="urn:microsoft.com/office/officeart/2005/8/layout/hierarchy2"/>
    <dgm:cxn modelId="{8E88306C-D985-45D8-B071-B58C8A7E0610}" type="presOf" srcId="{C9B8010B-4401-4CD2-A59B-CC1934E97677}" destId="{D485A39A-797C-44A4-B527-B1063D888DD0}" srcOrd="1" destOrd="0" presId="urn:microsoft.com/office/officeart/2005/8/layout/hierarchy2"/>
    <dgm:cxn modelId="{A4E3FFAA-F825-41F7-9CF1-EB2ECEAFF591}" type="presOf" srcId="{9C045ABE-C8A4-457E-8ED1-248054B3F8F6}" destId="{45942B59-289C-4123-A729-DC334B6653F3}" srcOrd="0" destOrd="0" presId="urn:microsoft.com/office/officeart/2005/8/layout/hierarchy2"/>
    <dgm:cxn modelId="{811954D8-14EA-4CFA-A982-465D40361C25}" type="presOf" srcId="{47DB2C2C-E84B-4FD0-A295-E02073317F78}" destId="{1F6026D1-C9A9-4B2B-984D-88E6FB081DAC}" srcOrd="0" destOrd="0" presId="urn:microsoft.com/office/officeart/2005/8/layout/hierarchy2"/>
    <dgm:cxn modelId="{932ED03C-83F5-4723-8EBF-C9ECE12AE2C8}" type="presOf" srcId="{603A529B-D0B0-4F94-B636-F4178349A99C}" destId="{B0BB257F-F43D-49CA-8141-8196266DEAFA}" srcOrd="0" destOrd="0" presId="urn:microsoft.com/office/officeart/2005/8/layout/hierarchy2"/>
    <dgm:cxn modelId="{212A1ED2-BE0C-4D4A-AD57-2F84241B7D93}" type="presOf" srcId="{E8127F02-84A1-4F7D-A116-6308C8B18785}" destId="{21617732-66EE-4EB9-9F6B-9684EA521A3E}" srcOrd="0" destOrd="0" presId="urn:microsoft.com/office/officeart/2005/8/layout/hierarchy2"/>
    <dgm:cxn modelId="{624D2737-BD7B-45F3-B762-673D2438DDDE}" type="presOf" srcId="{6FFBFFE9-904F-443E-854A-09F4C750B201}" destId="{C71DE307-1CFF-45EA-A561-A5B033512760}" srcOrd="1" destOrd="0" presId="urn:microsoft.com/office/officeart/2005/8/layout/hierarchy2"/>
    <dgm:cxn modelId="{18A88640-2947-4910-95F6-CB373BBD86E1}" type="presOf" srcId="{EDC9CC41-52D2-4504-AD94-B2C5262515DA}" destId="{8047559E-03AD-4078-88A1-DAB6BF941355}" srcOrd="1" destOrd="0" presId="urn:microsoft.com/office/officeart/2005/8/layout/hierarchy2"/>
    <dgm:cxn modelId="{44A1A2EB-EF0B-4E5C-8B20-0BC91CD5E919}" type="presOf" srcId="{684B75B9-8615-4AA7-8977-C29225BCE873}" destId="{8BFC620B-8F72-49A2-A94C-23E718317F11}" srcOrd="0" destOrd="0" presId="urn:microsoft.com/office/officeart/2005/8/layout/hierarchy2"/>
    <dgm:cxn modelId="{AF9DA5C5-E66C-427C-8B96-30E047831107}" type="presOf" srcId="{3F72F512-046E-4C52-9B09-25BFCF141D16}" destId="{489A100F-BCC9-4609-BE9B-79D022D2B0AE}" srcOrd="1" destOrd="0" presId="urn:microsoft.com/office/officeart/2005/8/layout/hierarchy2"/>
    <dgm:cxn modelId="{11AFE689-EAB5-4DC8-BEA3-8F6CA61F4219}" type="presOf" srcId="{BD3A6BAE-E76F-4863-ADE2-5AC2D727F187}" destId="{2CF0BA8E-86D4-4786-8929-543BBA820EF3}" srcOrd="0" destOrd="0" presId="urn:microsoft.com/office/officeart/2005/8/layout/hierarchy2"/>
    <dgm:cxn modelId="{37A387C1-405E-42DE-9CC7-F3B4AACF72DD}" srcId="{95A44FD7-F973-4704-8ECB-0D7FF1FDDE7D}" destId="{BD3A6BAE-E76F-4863-ADE2-5AC2D727F187}" srcOrd="2" destOrd="0" parTransId="{4162F6B8-9247-4983-9C56-19397BF9C8ED}" sibTransId="{251C4987-92BE-446C-B9F5-BBC35ACE8247}"/>
    <dgm:cxn modelId="{FB6B8EBB-F490-41F5-9E81-FBAC14FB2864}" srcId="{F35589A1-A5C6-4381-AD40-569DEA4C594C}" destId="{DE6779AC-1969-4AD5-86DD-CE6B080C6DFB}" srcOrd="2" destOrd="0" parTransId="{26E73912-317F-43EF-9F49-C6179947FA3D}" sibTransId="{24BCD7DB-F94C-4306-8858-2DFD6364E696}"/>
    <dgm:cxn modelId="{697EA6A9-1F37-4E1E-9FC1-7E7B9CB1B9BA}" srcId="{A7AA8438-3C78-48F6-98F6-5657EB0FD55A}" destId="{C6CB7A0F-644D-4057-8694-310801E67CFB}" srcOrd="0" destOrd="0" parTransId="{3F72F512-046E-4C52-9B09-25BFCF141D16}" sibTransId="{8EE74739-5034-48B4-A3F5-7A77113CD642}"/>
    <dgm:cxn modelId="{0448DBC6-BABC-46C6-9841-AE95AB5A31E9}" srcId="{D80427A8-1F4A-4D45-9666-40176E329742}" destId="{3C824A41-159D-4CE2-8E91-4FFA81AACC93}" srcOrd="0" destOrd="0" parTransId="{2B4850AB-F319-4DA0-B26E-14BDFB2ECD09}" sibTransId="{C2D4D89F-0072-489A-808B-68DCBA0D503C}"/>
    <dgm:cxn modelId="{38C17F98-6618-476F-BB2A-E4AC5032E5A0}" type="presOf" srcId="{26E73912-317F-43EF-9F49-C6179947FA3D}" destId="{0E4BF446-D947-4376-B43E-4CB33391481C}" srcOrd="0" destOrd="0" presId="urn:microsoft.com/office/officeart/2005/8/layout/hierarchy2"/>
    <dgm:cxn modelId="{B9EA6CF3-F99E-4433-BFCE-2218CF949BEB}" type="presOf" srcId="{98D51296-B95F-4699-825F-9601CAA449A3}" destId="{E17DDC99-52FB-4078-9D8A-10ECDF00BFF0}" srcOrd="0" destOrd="0" presId="urn:microsoft.com/office/officeart/2005/8/layout/hierarchy2"/>
    <dgm:cxn modelId="{78FF5E01-B09C-4D2A-9762-2C4885B2F949}" srcId="{95A44FD7-F973-4704-8ECB-0D7FF1FDDE7D}" destId="{F35589A1-A5C6-4381-AD40-569DEA4C594C}" srcOrd="0" destOrd="0" parTransId="{C07DAD2D-47DF-4233-A84C-75085691186E}" sibTransId="{0F32D04C-7478-4C44-9BEB-3C45918FA1AF}"/>
    <dgm:cxn modelId="{1F8114CC-B703-44ED-BBFA-8B005DBB6DA2}" type="presOf" srcId="{3243343D-608E-4640-A2D2-E23CD02D993D}" destId="{19B4DA1B-8AED-4D99-AC75-E2E13ECD1C0C}" srcOrd="0" destOrd="0" presId="urn:microsoft.com/office/officeart/2005/8/layout/hierarchy2"/>
    <dgm:cxn modelId="{02B8B241-4703-4818-BB3F-E740E200B8C5}" type="presOf" srcId="{47DB2C2C-E84B-4FD0-A295-E02073317F78}" destId="{45655A62-82C1-4BEE-92A0-35B87A17E6B2}" srcOrd="1" destOrd="0" presId="urn:microsoft.com/office/officeart/2005/8/layout/hierarchy2"/>
    <dgm:cxn modelId="{A79AF5A7-96B9-462A-B13F-3E50F2CCC58B}" type="presParOf" srcId="{82C4D24F-6D7D-4E74-8243-7C6CE12BB13D}" destId="{02CA107A-C72C-4106-B351-13980CCC05EA}" srcOrd="0" destOrd="0" presId="urn:microsoft.com/office/officeart/2005/8/layout/hierarchy2"/>
    <dgm:cxn modelId="{B3832A1A-1DA4-45EA-855F-A544638E3439}" type="presParOf" srcId="{02CA107A-C72C-4106-B351-13980CCC05EA}" destId="{FC383C3D-FAC7-4E4A-8407-7C682A4169EC}" srcOrd="0" destOrd="0" presId="urn:microsoft.com/office/officeart/2005/8/layout/hierarchy2"/>
    <dgm:cxn modelId="{ACC9F80A-6069-4E95-ACCF-E2FC60AF341C}" type="presParOf" srcId="{02CA107A-C72C-4106-B351-13980CCC05EA}" destId="{EF939100-E648-49DB-B0B5-E4175DB5DF79}" srcOrd="1" destOrd="0" presId="urn:microsoft.com/office/officeart/2005/8/layout/hierarchy2"/>
    <dgm:cxn modelId="{C687BD14-AA8C-4592-AFA9-47F202D91FB3}" type="presParOf" srcId="{EF939100-E648-49DB-B0B5-E4175DB5DF79}" destId="{C46B733F-4700-4330-8169-65E4876A040E}" srcOrd="0" destOrd="0" presId="urn:microsoft.com/office/officeart/2005/8/layout/hierarchy2"/>
    <dgm:cxn modelId="{6F80B487-10D7-4FC5-A49C-23183B2DAC3D}" type="presParOf" srcId="{C46B733F-4700-4330-8169-65E4876A040E}" destId="{37E878E7-D08E-46A7-A98B-DC7F6521F0AB}" srcOrd="0" destOrd="0" presId="urn:microsoft.com/office/officeart/2005/8/layout/hierarchy2"/>
    <dgm:cxn modelId="{2BBEE84A-4DA4-4C28-9CF6-DC169381AEB6}" type="presParOf" srcId="{EF939100-E648-49DB-B0B5-E4175DB5DF79}" destId="{B931A540-BE0C-4EBC-8EF1-91F327C8A73D}" srcOrd="1" destOrd="0" presId="urn:microsoft.com/office/officeart/2005/8/layout/hierarchy2"/>
    <dgm:cxn modelId="{15049DCC-8B2A-4AC6-BC8E-38D634D08392}" type="presParOf" srcId="{B931A540-BE0C-4EBC-8EF1-91F327C8A73D}" destId="{21617732-66EE-4EB9-9F6B-9684EA521A3E}" srcOrd="0" destOrd="0" presId="urn:microsoft.com/office/officeart/2005/8/layout/hierarchy2"/>
    <dgm:cxn modelId="{B69FFAC1-7E25-45D6-ADB5-0A03474BE808}" type="presParOf" srcId="{B931A540-BE0C-4EBC-8EF1-91F327C8A73D}" destId="{0EE2819A-9CE7-4A8F-A24D-9C5B629A346B}" srcOrd="1" destOrd="0" presId="urn:microsoft.com/office/officeart/2005/8/layout/hierarchy2"/>
    <dgm:cxn modelId="{C9E06CF4-E879-4A00-9E0C-582E1B5540A2}" type="presParOf" srcId="{0EE2819A-9CE7-4A8F-A24D-9C5B629A346B}" destId="{5A3B2E2A-97C2-4976-88CC-7588DA3ABF03}" srcOrd="0" destOrd="0" presId="urn:microsoft.com/office/officeart/2005/8/layout/hierarchy2"/>
    <dgm:cxn modelId="{CAC364F6-F777-451E-860B-40396053D4DF}" type="presParOf" srcId="{5A3B2E2A-97C2-4976-88CC-7588DA3ABF03}" destId="{C71DE307-1CFF-45EA-A561-A5B033512760}" srcOrd="0" destOrd="0" presId="urn:microsoft.com/office/officeart/2005/8/layout/hierarchy2"/>
    <dgm:cxn modelId="{5955655A-523C-48EA-AD64-78E96F2A2785}" type="presParOf" srcId="{0EE2819A-9CE7-4A8F-A24D-9C5B629A346B}" destId="{870FEC7B-D643-46F5-A3A2-B3933831D783}" srcOrd="1" destOrd="0" presId="urn:microsoft.com/office/officeart/2005/8/layout/hierarchy2"/>
    <dgm:cxn modelId="{3608A6D1-68BF-4D4B-9960-A01076DDD9AA}" type="presParOf" srcId="{870FEC7B-D643-46F5-A3A2-B3933831D783}" destId="{CAC37A73-FD90-4C8E-BF9C-D5BABE5E265D}" srcOrd="0" destOrd="0" presId="urn:microsoft.com/office/officeart/2005/8/layout/hierarchy2"/>
    <dgm:cxn modelId="{F57BE65C-DEFD-4973-85B0-EE4E2ABE3836}" type="presParOf" srcId="{870FEC7B-D643-46F5-A3A2-B3933831D783}" destId="{3A53EABC-295C-44A5-B4F3-308C6E35ECFD}" srcOrd="1" destOrd="0" presId="urn:microsoft.com/office/officeart/2005/8/layout/hierarchy2"/>
    <dgm:cxn modelId="{B19607B0-80C2-4503-9698-85B61C129276}" type="presParOf" srcId="{EF939100-E648-49DB-B0B5-E4175DB5DF79}" destId="{50C1733A-E742-4297-BCFE-B3087BEBAAF7}" srcOrd="2" destOrd="0" presId="urn:microsoft.com/office/officeart/2005/8/layout/hierarchy2"/>
    <dgm:cxn modelId="{E0923F65-DA64-4D77-A3D5-C4A12F79B0C3}" type="presParOf" srcId="{50C1733A-E742-4297-BCFE-B3087BEBAAF7}" destId="{B183BBE1-B47D-402D-8150-11B8E42CF1C6}" srcOrd="0" destOrd="0" presId="urn:microsoft.com/office/officeart/2005/8/layout/hierarchy2"/>
    <dgm:cxn modelId="{7BE21983-7672-4411-B17B-D5EA8F6CC0C2}" type="presParOf" srcId="{EF939100-E648-49DB-B0B5-E4175DB5DF79}" destId="{9E09D74F-1870-49E1-8F71-2125EE405B95}" srcOrd="3" destOrd="0" presId="urn:microsoft.com/office/officeart/2005/8/layout/hierarchy2"/>
    <dgm:cxn modelId="{AA76FEAB-DB2E-4106-8D8E-82AF6561A25F}" type="presParOf" srcId="{9E09D74F-1870-49E1-8F71-2125EE405B95}" destId="{6CB19A7F-4884-469F-ABA0-0219754BDC82}" srcOrd="0" destOrd="0" presId="urn:microsoft.com/office/officeart/2005/8/layout/hierarchy2"/>
    <dgm:cxn modelId="{AFE7A7A7-C7C2-428E-A039-1F2B936B5327}" type="presParOf" srcId="{9E09D74F-1870-49E1-8F71-2125EE405B95}" destId="{1EF30793-D90E-4E5B-B9A8-185570C20AF1}" srcOrd="1" destOrd="0" presId="urn:microsoft.com/office/officeart/2005/8/layout/hierarchy2"/>
    <dgm:cxn modelId="{D16BE007-727F-411F-A70E-54D005662F28}" type="presParOf" srcId="{1EF30793-D90E-4E5B-B9A8-185570C20AF1}" destId="{467E565D-D58B-4C2F-A559-4957ED0299B4}" srcOrd="0" destOrd="0" presId="urn:microsoft.com/office/officeart/2005/8/layout/hierarchy2"/>
    <dgm:cxn modelId="{55CDA45E-B41E-488C-8B31-50FEFCE72F67}" type="presParOf" srcId="{467E565D-D58B-4C2F-A559-4957ED0299B4}" destId="{8047559E-03AD-4078-88A1-DAB6BF941355}" srcOrd="0" destOrd="0" presId="urn:microsoft.com/office/officeart/2005/8/layout/hierarchy2"/>
    <dgm:cxn modelId="{1205CA73-4EAB-4673-BBD5-EC88717CE988}" type="presParOf" srcId="{1EF30793-D90E-4E5B-B9A8-185570C20AF1}" destId="{D51E212D-1FA2-45B4-B4D3-82F2099FCAEF}" srcOrd="1" destOrd="0" presId="urn:microsoft.com/office/officeart/2005/8/layout/hierarchy2"/>
    <dgm:cxn modelId="{C5974196-1039-4C5B-A913-F3BFBE38EE3A}" type="presParOf" srcId="{D51E212D-1FA2-45B4-B4D3-82F2099FCAEF}" destId="{AFEBA245-F179-48CB-B598-A2EEFA1C75B7}" srcOrd="0" destOrd="0" presId="urn:microsoft.com/office/officeart/2005/8/layout/hierarchy2"/>
    <dgm:cxn modelId="{748810A1-B19F-4F5E-B57C-4092BBB25797}" type="presParOf" srcId="{D51E212D-1FA2-45B4-B4D3-82F2099FCAEF}" destId="{9EBF0633-40EF-4CA0-A357-632320053BAE}" srcOrd="1" destOrd="0" presId="urn:microsoft.com/office/officeart/2005/8/layout/hierarchy2"/>
    <dgm:cxn modelId="{6A80FE6E-D886-4141-B145-A1B96B8F18BB}" type="presParOf" srcId="{EF939100-E648-49DB-B0B5-E4175DB5DF79}" destId="{0E4BF446-D947-4376-B43E-4CB33391481C}" srcOrd="4" destOrd="0" presId="urn:microsoft.com/office/officeart/2005/8/layout/hierarchy2"/>
    <dgm:cxn modelId="{A47790EA-9EC1-47B9-AE1C-91E3CE0BEB6A}" type="presParOf" srcId="{0E4BF446-D947-4376-B43E-4CB33391481C}" destId="{4AC25A0C-B57F-4DC9-8CED-D72D10A4F97B}" srcOrd="0" destOrd="0" presId="urn:microsoft.com/office/officeart/2005/8/layout/hierarchy2"/>
    <dgm:cxn modelId="{F61D3FDB-E537-4756-80F8-F04484FC9A05}" type="presParOf" srcId="{EF939100-E648-49DB-B0B5-E4175DB5DF79}" destId="{98B3FE9C-F551-4BED-908A-0FD359E1115C}" srcOrd="5" destOrd="0" presId="urn:microsoft.com/office/officeart/2005/8/layout/hierarchy2"/>
    <dgm:cxn modelId="{4A1541D3-2158-48EB-BFE2-94E916CDDFBF}" type="presParOf" srcId="{98B3FE9C-F551-4BED-908A-0FD359E1115C}" destId="{4394D520-612D-4188-97B7-0E6830A12C61}" srcOrd="0" destOrd="0" presId="urn:microsoft.com/office/officeart/2005/8/layout/hierarchy2"/>
    <dgm:cxn modelId="{C22666D9-B911-4806-BA23-F0485E7BA418}" type="presParOf" srcId="{98B3FE9C-F551-4BED-908A-0FD359E1115C}" destId="{6008578F-82F4-450E-8D29-12E040FDD947}" srcOrd="1" destOrd="0" presId="urn:microsoft.com/office/officeart/2005/8/layout/hierarchy2"/>
    <dgm:cxn modelId="{B918F2AA-866E-48F0-A549-21EC28F8BFAC}" type="presParOf" srcId="{6008578F-82F4-450E-8D29-12E040FDD947}" destId="{C8867593-F0AF-442F-8209-443EF43554FF}" srcOrd="0" destOrd="0" presId="urn:microsoft.com/office/officeart/2005/8/layout/hierarchy2"/>
    <dgm:cxn modelId="{6CF7DEE5-928B-4EA7-9AEE-A6C611B91B17}" type="presParOf" srcId="{C8867593-F0AF-442F-8209-443EF43554FF}" destId="{4F598FC9-A7A8-45DD-9327-2077386E0AE6}" srcOrd="0" destOrd="0" presId="urn:microsoft.com/office/officeart/2005/8/layout/hierarchy2"/>
    <dgm:cxn modelId="{B360FD9E-5AF0-43AC-9B2E-1D43C2A3B3F3}" type="presParOf" srcId="{6008578F-82F4-450E-8D29-12E040FDD947}" destId="{145D8D2B-2C3B-40C7-B170-5E22A478E750}" srcOrd="1" destOrd="0" presId="urn:microsoft.com/office/officeart/2005/8/layout/hierarchy2"/>
    <dgm:cxn modelId="{A7762DFB-CC6E-40DC-B090-0DA7719A6FE3}" type="presParOf" srcId="{145D8D2B-2C3B-40C7-B170-5E22A478E750}" destId="{E17DDC99-52FB-4078-9D8A-10ECDF00BFF0}" srcOrd="0" destOrd="0" presId="urn:microsoft.com/office/officeart/2005/8/layout/hierarchy2"/>
    <dgm:cxn modelId="{81847FF6-468B-48B0-BD63-48B3681E1D42}" type="presParOf" srcId="{145D8D2B-2C3B-40C7-B170-5E22A478E750}" destId="{83641CF8-627A-4D4C-83BD-8D95E6901294}" srcOrd="1" destOrd="0" presId="urn:microsoft.com/office/officeart/2005/8/layout/hierarchy2"/>
    <dgm:cxn modelId="{006C9C5E-AAF5-40D3-B6B1-F655359A61FD}" type="presParOf" srcId="{EF939100-E648-49DB-B0B5-E4175DB5DF79}" destId="{1F6026D1-C9A9-4B2B-984D-88E6FB081DAC}" srcOrd="6" destOrd="0" presId="urn:microsoft.com/office/officeart/2005/8/layout/hierarchy2"/>
    <dgm:cxn modelId="{BB204B69-14FB-4209-8041-ACD18CE66F2B}" type="presParOf" srcId="{1F6026D1-C9A9-4B2B-984D-88E6FB081DAC}" destId="{45655A62-82C1-4BEE-92A0-35B87A17E6B2}" srcOrd="0" destOrd="0" presId="urn:microsoft.com/office/officeart/2005/8/layout/hierarchy2"/>
    <dgm:cxn modelId="{E491F7FB-22B3-48BC-8380-84DBDE8B2427}" type="presParOf" srcId="{EF939100-E648-49DB-B0B5-E4175DB5DF79}" destId="{8D5EC5F6-B297-48DB-BEA0-A0BDAC1CB01D}" srcOrd="7" destOrd="0" presId="urn:microsoft.com/office/officeart/2005/8/layout/hierarchy2"/>
    <dgm:cxn modelId="{0358ACDA-2BBB-47A7-9D21-95533BD91B2F}" type="presParOf" srcId="{8D5EC5F6-B297-48DB-BEA0-A0BDAC1CB01D}" destId="{B0BB257F-F43D-49CA-8141-8196266DEAFA}" srcOrd="0" destOrd="0" presId="urn:microsoft.com/office/officeart/2005/8/layout/hierarchy2"/>
    <dgm:cxn modelId="{86A3A8E1-C5B8-482D-82F8-66780057DCEF}" type="presParOf" srcId="{8D5EC5F6-B297-48DB-BEA0-A0BDAC1CB01D}" destId="{B3EBA3A1-5AB2-451F-9097-8C88A54AA4B2}" srcOrd="1" destOrd="0" presId="urn:microsoft.com/office/officeart/2005/8/layout/hierarchy2"/>
    <dgm:cxn modelId="{068E8C47-06E0-4D16-879C-613053AB2299}" type="presParOf" srcId="{B3EBA3A1-5AB2-451F-9097-8C88A54AA4B2}" destId="{AD0B7AB0-9F03-48B7-B2CA-4D40E689BB17}" srcOrd="0" destOrd="0" presId="urn:microsoft.com/office/officeart/2005/8/layout/hierarchy2"/>
    <dgm:cxn modelId="{B37288C8-BC14-4E5C-A745-491C24C80CB0}" type="presParOf" srcId="{AD0B7AB0-9F03-48B7-B2CA-4D40E689BB17}" destId="{F95323A8-06FF-4840-B1BF-38F7BAF7B4B6}" srcOrd="0" destOrd="0" presId="urn:microsoft.com/office/officeart/2005/8/layout/hierarchy2"/>
    <dgm:cxn modelId="{DCC87F80-BB18-4BB1-93BD-670EC75383F8}" type="presParOf" srcId="{B3EBA3A1-5AB2-451F-9097-8C88A54AA4B2}" destId="{CED32665-9EAF-4177-AD5E-97E60092A3C0}" srcOrd="1" destOrd="0" presId="urn:microsoft.com/office/officeart/2005/8/layout/hierarchy2"/>
    <dgm:cxn modelId="{31FEC6CE-DF3D-4391-9639-0B83625AA015}" type="presParOf" srcId="{CED32665-9EAF-4177-AD5E-97E60092A3C0}" destId="{F6A7C7C4-6FE8-4107-B8E9-7CFCF05F7D92}" srcOrd="0" destOrd="0" presId="urn:microsoft.com/office/officeart/2005/8/layout/hierarchy2"/>
    <dgm:cxn modelId="{4E414B95-81B1-4BBB-8B75-059F099E85BA}" type="presParOf" srcId="{CED32665-9EAF-4177-AD5E-97E60092A3C0}" destId="{709761CB-CAAF-4C41-958E-DE28313EE3BF}" srcOrd="1" destOrd="0" presId="urn:microsoft.com/office/officeart/2005/8/layout/hierarchy2"/>
    <dgm:cxn modelId="{4227F7AF-2C63-4605-BAE4-3D1BE4C59FB5}" type="presParOf" srcId="{82C4D24F-6D7D-4E74-8243-7C6CE12BB13D}" destId="{BC9D99C0-C07A-4CDF-AC3E-7C6D56870280}" srcOrd="1" destOrd="0" presId="urn:microsoft.com/office/officeart/2005/8/layout/hierarchy2"/>
    <dgm:cxn modelId="{453919E5-B42C-426E-9C1C-80A66EBD6371}" type="presParOf" srcId="{BC9D99C0-C07A-4CDF-AC3E-7C6D56870280}" destId="{FB3DFD0B-9FCF-4AFF-92F7-00BAAB8E2051}" srcOrd="0" destOrd="0" presId="urn:microsoft.com/office/officeart/2005/8/layout/hierarchy2"/>
    <dgm:cxn modelId="{32BE92D9-7CB4-42E6-A51A-B77786329741}" type="presParOf" srcId="{BC9D99C0-C07A-4CDF-AC3E-7C6D56870280}" destId="{BB971D6C-FAA3-4857-9EBB-F1F120ECE2B7}" srcOrd="1" destOrd="0" presId="urn:microsoft.com/office/officeart/2005/8/layout/hierarchy2"/>
    <dgm:cxn modelId="{79832436-4667-4073-B676-A247E3E13323}" type="presParOf" srcId="{BB971D6C-FAA3-4857-9EBB-F1F120ECE2B7}" destId="{2C2BA241-DAEA-468E-8487-2E71D14ACCF3}" srcOrd="0" destOrd="0" presId="urn:microsoft.com/office/officeart/2005/8/layout/hierarchy2"/>
    <dgm:cxn modelId="{546501EE-B8E5-4832-A9D8-729461E98B24}" type="presParOf" srcId="{2C2BA241-DAEA-468E-8487-2E71D14ACCF3}" destId="{D485A39A-797C-44A4-B527-B1063D888DD0}" srcOrd="0" destOrd="0" presId="urn:microsoft.com/office/officeart/2005/8/layout/hierarchy2"/>
    <dgm:cxn modelId="{A5FC2881-692C-43E2-84B5-E52F6764106C}" type="presParOf" srcId="{BB971D6C-FAA3-4857-9EBB-F1F120ECE2B7}" destId="{58D03345-CDC5-4D2C-B941-9AA6DA49E7AD}" srcOrd="1" destOrd="0" presId="urn:microsoft.com/office/officeart/2005/8/layout/hierarchy2"/>
    <dgm:cxn modelId="{CBB8482B-A0A2-40B6-AF87-CA35C5444F2B}" type="presParOf" srcId="{58D03345-CDC5-4D2C-B941-9AA6DA49E7AD}" destId="{6128F740-B0C5-48E3-8894-BAF8B138623D}" srcOrd="0" destOrd="0" presId="urn:microsoft.com/office/officeart/2005/8/layout/hierarchy2"/>
    <dgm:cxn modelId="{80E29E9A-A685-455C-88E0-1D6C46694EAB}" type="presParOf" srcId="{58D03345-CDC5-4D2C-B941-9AA6DA49E7AD}" destId="{63B0CEB9-4AD4-4A06-B501-02D703F9E87A}" srcOrd="1" destOrd="0" presId="urn:microsoft.com/office/officeart/2005/8/layout/hierarchy2"/>
    <dgm:cxn modelId="{66743296-ECE5-418D-B080-58A357E588A6}" type="presParOf" srcId="{63B0CEB9-4AD4-4A06-B501-02D703F9E87A}" destId="{A848376C-FD15-4242-8BD7-3881654FF936}" srcOrd="0" destOrd="0" presId="urn:microsoft.com/office/officeart/2005/8/layout/hierarchy2"/>
    <dgm:cxn modelId="{378B80A0-478D-4C1F-86A9-6E8472666EA4}" type="presParOf" srcId="{A848376C-FD15-4242-8BD7-3881654FF936}" destId="{BDF47FBF-C764-4567-B15D-76555FA8D300}" srcOrd="0" destOrd="0" presId="urn:microsoft.com/office/officeart/2005/8/layout/hierarchy2"/>
    <dgm:cxn modelId="{FCF56A5C-2F82-454F-A864-56D39525B3F6}" type="presParOf" srcId="{63B0CEB9-4AD4-4A06-B501-02D703F9E87A}" destId="{1860EB92-4FF7-490A-89E9-D6D0BB48BE86}" srcOrd="1" destOrd="0" presId="urn:microsoft.com/office/officeart/2005/8/layout/hierarchy2"/>
    <dgm:cxn modelId="{AC83545D-EB1B-4E3E-BA24-67136F0A819C}" type="presParOf" srcId="{1860EB92-4FF7-490A-89E9-D6D0BB48BE86}" destId="{CE379519-11A6-4E32-81BE-3DB42E2D3F1F}" srcOrd="0" destOrd="0" presId="urn:microsoft.com/office/officeart/2005/8/layout/hierarchy2"/>
    <dgm:cxn modelId="{71B9107B-446F-4960-A647-BBA024085B76}" type="presParOf" srcId="{1860EB92-4FF7-490A-89E9-D6D0BB48BE86}" destId="{4D044158-9691-4FFD-9CE4-83A67906B0B9}" srcOrd="1" destOrd="0" presId="urn:microsoft.com/office/officeart/2005/8/layout/hierarchy2"/>
    <dgm:cxn modelId="{AD63A651-CA43-4CB9-89E1-87BFE35F2290}" type="presParOf" srcId="{4D044158-9691-4FFD-9CE4-83A67906B0B9}" destId="{D01889C5-B9C8-4338-81E2-9746D8226C7F}" srcOrd="0" destOrd="0" presId="urn:microsoft.com/office/officeart/2005/8/layout/hierarchy2"/>
    <dgm:cxn modelId="{CD3DB363-C587-4521-AAD7-0903D730D075}" type="presParOf" srcId="{D01889C5-B9C8-4338-81E2-9746D8226C7F}" destId="{51D1D9CF-67E3-4084-AFC2-B8439AA61E65}" srcOrd="0" destOrd="0" presId="urn:microsoft.com/office/officeart/2005/8/layout/hierarchy2"/>
    <dgm:cxn modelId="{9BBDC2D4-CC74-4F2A-B4AD-7ECDE53A3AC8}" type="presParOf" srcId="{4D044158-9691-4FFD-9CE4-83A67906B0B9}" destId="{248FB1EE-73DB-44B3-84EC-3CB955849198}" srcOrd="1" destOrd="0" presId="urn:microsoft.com/office/officeart/2005/8/layout/hierarchy2"/>
    <dgm:cxn modelId="{990B545B-5985-4EB0-BEB7-55B93E2907F2}" type="presParOf" srcId="{248FB1EE-73DB-44B3-84EC-3CB955849198}" destId="{CD63C3B2-1999-4187-93D9-DD62D1D6DD64}" srcOrd="0" destOrd="0" presId="urn:microsoft.com/office/officeart/2005/8/layout/hierarchy2"/>
    <dgm:cxn modelId="{1FF0813B-FED4-4238-888A-A9203FE55884}" type="presParOf" srcId="{248FB1EE-73DB-44B3-84EC-3CB955849198}" destId="{D9A6F321-8CCB-4665-BEE1-9ECEA1357B59}" srcOrd="1" destOrd="0" presId="urn:microsoft.com/office/officeart/2005/8/layout/hierarchy2"/>
    <dgm:cxn modelId="{A8D77D7E-700E-4282-A79A-9624F0730567}" type="presParOf" srcId="{63B0CEB9-4AD4-4A06-B501-02D703F9E87A}" destId="{45942B59-289C-4123-A729-DC334B6653F3}" srcOrd="2" destOrd="0" presId="urn:microsoft.com/office/officeart/2005/8/layout/hierarchy2"/>
    <dgm:cxn modelId="{DC2E801B-FF82-4FCB-A6C7-D0782D43FC3F}" type="presParOf" srcId="{45942B59-289C-4123-A729-DC334B6653F3}" destId="{B8FED7ED-60DE-4601-ABBD-74C9D7778353}" srcOrd="0" destOrd="0" presId="urn:microsoft.com/office/officeart/2005/8/layout/hierarchy2"/>
    <dgm:cxn modelId="{7AF5CE65-B4E5-4840-AB47-1081BC8EC821}" type="presParOf" srcId="{63B0CEB9-4AD4-4A06-B501-02D703F9E87A}" destId="{DC91993D-12D1-4999-97C3-BB4838C49196}" srcOrd="3" destOrd="0" presId="urn:microsoft.com/office/officeart/2005/8/layout/hierarchy2"/>
    <dgm:cxn modelId="{B71018D6-570B-4D63-9C75-40873913796F}" type="presParOf" srcId="{DC91993D-12D1-4999-97C3-BB4838C49196}" destId="{CBD73E65-3402-4CB0-8922-D695383A7820}" srcOrd="0" destOrd="0" presId="urn:microsoft.com/office/officeart/2005/8/layout/hierarchy2"/>
    <dgm:cxn modelId="{BA06FF52-AD40-4096-9549-B988B2CA9AC1}" type="presParOf" srcId="{DC91993D-12D1-4999-97C3-BB4838C49196}" destId="{D58CFA74-22F7-4CB0-B6C1-725AC92F8F38}" srcOrd="1" destOrd="0" presId="urn:microsoft.com/office/officeart/2005/8/layout/hierarchy2"/>
    <dgm:cxn modelId="{68676303-2C46-44B4-B646-D1D28AB5D351}" type="presParOf" srcId="{D58CFA74-22F7-4CB0-B6C1-725AC92F8F38}" destId="{8118839A-43F0-4BC8-B4E1-5ECF4B28FAD1}" srcOrd="0" destOrd="0" presId="urn:microsoft.com/office/officeart/2005/8/layout/hierarchy2"/>
    <dgm:cxn modelId="{4045F35F-E3A4-4577-BE6C-90539BDF2101}" type="presParOf" srcId="{8118839A-43F0-4BC8-B4E1-5ECF4B28FAD1}" destId="{8FB466A4-4BB6-4827-952D-2885CAAC8CC7}" srcOrd="0" destOrd="0" presId="urn:microsoft.com/office/officeart/2005/8/layout/hierarchy2"/>
    <dgm:cxn modelId="{F6435FF7-A2E9-48B7-A708-59D0B49D0CE3}" type="presParOf" srcId="{D58CFA74-22F7-4CB0-B6C1-725AC92F8F38}" destId="{3D446794-399E-474D-A443-6EBA3FC74E8B}" srcOrd="1" destOrd="0" presId="urn:microsoft.com/office/officeart/2005/8/layout/hierarchy2"/>
    <dgm:cxn modelId="{4A54447D-D6FD-46B6-9C4A-C9946097A9E3}" type="presParOf" srcId="{3D446794-399E-474D-A443-6EBA3FC74E8B}" destId="{FD0D5090-E1EF-4AA9-8335-79E6DFA546BC}" srcOrd="0" destOrd="0" presId="urn:microsoft.com/office/officeart/2005/8/layout/hierarchy2"/>
    <dgm:cxn modelId="{775D7C04-BBDD-418B-8F8F-DC8867C05107}" type="presParOf" srcId="{3D446794-399E-474D-A443-6EBA3FC74E8B}" destId="{7E9EDCEF-0E41-4FDC-B7C9-1C9CA9646C6F}" srcOrd="1" destOrd="0" presId="urn:microsoft.com/office/officeart/2005/8/layout/hierarchy2"/>
    <dgm:cxn modelId="{184F86A8-0D25-41C2-977B-F70337DA3EA5}" type="presParOf" srcId="{82C4D24F-6D7D-4E74-8243-7C6CE12BB13D}" destId="{210D56D4-FA38-40FC-A2C8-A199CCF150C6}" srcOrd="2" destOrd="0" presId="urn:microsoft.com/office/officeart/2005/8/layout/hierarchy2"/>
    <dgm:cxn modelId="{BB93E4CD-DA31-4390-B85C-8705F5C3AF8A}" type="presParOf" srcId="{210D56D4-FA38-40FC-A2C8-A199CCF150C6}" destId="{2CF0BA8E-86D4-4786-8929-543BBA820EF3}" srcOrd="0" destOrd="0" presId="urn:microsoft.com/office/officeart/2005/8/layout/hierarchy2"/>
    <dgm:cxn modelId="{79827BB5-256B-4CAE-80C8-FDA19EF9E823}" type="presParOf" srcId="{210D56D4-FA38-40FC-A2C8-A199CCF150C6}" destId="{668968A4-3538-48AB-AFE3-C5578A4393A5}" srcOrd="1" destOrd="0" presId="urn:microsoft.com/office/officeart/2005/8/layout/hierarchy2"/>
    <dgm:cxn modelId="{9BA4B733-8760-4EEF-A98E-522381CECCB4}" type="presParOf" srcId="{668968A4-3538-48AB-AFE3-C5578A4393A5}" destId="{184B7672-9742-4DC6-8837-1C41DACB69FB}" srcOrd="0" destOrd="0" presId="urn:microsoft.com/office/officeart/2005/8/layout/hierarchy2"/>
    <dgm:cxn modelId="{7D3881DE-2347-4BF4-95A3-BE106069C389}" type="presParOf" srcId="{184B7672-9742-4DC6-8837-1C41DACB69FB}" destId="{3CE51ECA-9B50-43FC-9EFD-497F4FFED94D}" srcOrd="0" destOrd="0" presId="urn:microsoft.com/office/officeart/2005/8/layout/hierarchy2"/>
    <dgm:cxn modelId="{439E48E2-3A26-4B43-BFA0-EC10EA72EE4B}" type="presParOf" srcId="{668968A4-3538-48AB-AFE3-C5578A4393A5}" destId="{9715F772-4436-4F4C-BAC3-988AA893545E}" srcOrd="1" destOrd="0" presId="urn:microsoft.com/office/officeart/2005/8/layout/hierarchy2"/>
    <dgm:cxn modelId="{E71207C5-10C6-4307-B849-783E4D90789F}" type="presParOf" srcId="{9715F772-4436-4F4C-BAC3-988AA893545E}" destId="{19B4DA1B-8AED-4D99-AC75-E2E13ECD1C0C}" srcOrd="0" destOrd="0" presId="urn:microsoft.com/office/officeart/2005/8/layout/hierarchy2"/>
    <dgm:cxn modelId="{8475C6D0-85A1-4B51-8068-022A69680D96}" type="presParOf" srcId="{9715F772-4436-4F4C-BAC3-988AA893545E}" destId="{3BF8E733-C50E-4FE4-B019-C6B91B152BD0}" srcOrd="1" destOrd="0" presId="urn:microsoft.com/office/officeart/2005/8/layout/hierarchy2"/>
    <dgm:cxn modelId="{39ADD85D-8207-4CA1-810F-E97E6F2D3217}" type="presParOf" srcId="{3BF8E733-C50E-4FE4-B019-C6B91B152BD0}" destId="{B99A677C-3680-40EE-B0E3-B808C3C27A48}" srcOrd="0" destOrd="0" presId="urn:microsoft.com/office/officeart/2005/8/layout/hierarchy2"/>
    <dgm:cxn modelId="{564E9A27-8917-4EA6-A02D-E31AC99EEFA0}" type="presParOf" srcId="{B99A677C-3680-40EE-B0E3-B808C3C27A48}" destId="{DA7F7E62-3DC5-41EF-8E52-9DAB94BBF867}" srcOrd="0" destOrd="0" presId="urn:microsoft.com/office/officeart/2005/8/layout/hierarchy2"/>
    <dgm:cxn modelId="{C6B641A3-3862-41C2-B926-5121100D989F}" type="presParOf" srcId="{3BF8E733-C50E-4FE4-B019-C6B91B152BD0}" destId="{02160E9F-5FB3-4068-8771-FE701FEEFBAD}" srcOrd="1" destOrd="0" presId="urn:microsoft.com/office/officeart/2005/8/layout/hierarchy2"/>
    <dgm:cxn modelId="{67761F38-6EF3-4C03-9D0E-D427BB324B81}" type="presParOf" srcId="{02160E9F-5FB3-4068-8771-FE701FEEFBAD}" destId="{49C5C95E-C82A-4846-B72C-55E54000DFFF}" srcOrd="0" destOrd="0" presId="urn:microsoft.com/office/officeart/2005/8/layout/hierarchy2"/>
    <dgm:cxn modelId="{C8F75CF6-9F9E-44C4-A6CD-1691DE15415F}" type="presParOf" srcId="{02160E9F-5FB3-4068-8771-FE701FEEFBAD}" destId="{C83A37F4-0387-46A0-A25D-AE0A4B590FB6}" srcOrd="1" destOrd="0" presId="urn:microsoft.com/office/officeart/2005/8/layout/hierarchy2"/>
    <dgm:cxn modelId="{EDA91A3F-8067-4F39-ABF3-A6E55C183F03}" type="presParOf" srcId="{C83A37F4-0387-46A0-A25D-AE0A4B590FB6}" destId="{3A31D80F-0E59-41EF-ACAB-64DA797E76A2}" srcOrd="0" destOrd="0" presId="urn:microsoft.com/office/officeart/2005/8/layout/hierarchy2"/>
    <dgm:cxn modelId="{6FE2D720-651A-40F4-9B61-4AD4680A35E8}" type="presParOf" srcId="{3A31D80F-0E59-41EF-ACAB-64DA797E76A2}" destId="{372BC539-F05E-4ABA-8A8C-4A941DDA1410}" srcOrd="0" destOrd="0" presId="urn:microsoft.com/office/officeart/2005/8/layout/hierarchy2"/>
    <dgm:cxn modelId="{421264D4-D006-4BD9-8647-AF3D7E65892E}" type="presParOf" srcId="{C83A37F4-0387-46A0-A25D-AE0A4B590FB6}" destId="{BF21141B-F9DF-41D3-AD30-32301E378378}" srcOrd="1" destOrd="0" presId="urn:microsoft.com/office/officeart/2005/8/layout/hierarchy2"/>
    <dgm:cxn modelId="{7CDFC6D9-7F6D-4ED8-B2A3-60B757BEBC72}" type="presParOf" srcId="{BF21141B-F9DF-41D3-AD30-32301E378378}" destId="{8BFC620B-8F72-49A2-A94C-23E718317F11}" srcOrd="0" destOrd="0" presId="urn:microsoft.com/office/officeart/2005/8/layout/hierarchy2"/>
    <dgm:cxn modelId="{841A4734-E7F9-4B31-89AC-F4A972397CE5}" type="presParOf" srcId="{BF21141B-F9DF-41D3-AD30-32301E378378}" destId="{A95A654D-15A1-4D93-8063-A0B56CD83DAD}" srcOrd="1" destOrd="0" presId="urn:microsoft.com/office/officeart/2005/8/layout/hierarchy2"/>
    <dgm:cxn modelId="{9E76C01F-7F19-4AB6-930A-3965712135FD}" type="presParOf" srcId="{3BF8E733-C50E-4FE4-B019-C6B91B152BD0}" destId="{686A57E1-EA75-4895-8FFF-F13711797943}" srcOrd="2" destOrd="0" presId="urn:microsoft.com/office/officeart/2005/8/layout/hierarchy2"/>
    <dgm:cxn modelId="{06DEA822-03F8-48F1-8BDC-546672B9A75C}" type="presParOf" srcId="{686A57E1-EA75-4895-8FFF-F13711797943}" destId="{A43DD07A-5200-4540-A34C-F7527FB1CEBF}" srcOrd="0" destOrd="0" presId="urn:microsoft.com/office/officeart/2005/8/layout/hierarchy2"/>
    <dgm:cxn modelId="{797B6405-9D08-435C-8CFC-C47F1B09488D}" type="presParOf" srcId="{3BF8E733-C50E-4FE4-B019-C6B91B152BD0}" destId="{919C70C2-F36B-4C0B-BF94-2B0D308066B3}" srcOrd="3" destOrd="0" presId="urn:microsoft.com/office/officeart/2005/8/layout/hierarchy2"/>
    <dgm:cxn modelId="{DDF88E07-E6CB-4D50-A0EE-A10C0CADA37A}" type="presParOf" srcId="{919C70C2-F36B-4C0B-BF94-2B0D308066B3}" destId="{509EFD91-0750-486C-B8BB-42374E540FA2}" srcOrd="0" destOrd="0" presId="urn:microsoft.com/office/officeart/2005/8/layout/hierarchy2"/>
    <dgm:cxn modelId="{E230AA7C-ED5F-47E0-87EC-50BA56D6AEEA}" type="presParOf" srcId="{919C70C2-F36B-4C0B-BF94-2B0D308066B3}" destId="{AFD940A5-7221-4AA0-923A-F736C2E2CB7A}" srcOrd="1" destOrd="0" presId="urn:microsoft.com/office/officeart/2005/8/layout/hierarchy2"/>
    <dgm:cxn modelId="{7317572F-4B78-4CE0-B72A-CB3DD37DC01F}" type="presParOf" srcId="{AFD940A5-7221-4AA0-923A-F736C2E2CB7A}" destId="{097FB310-B679-477F-BC8F-D7DCECBB310A}" srcOrd="0" destOrd="0" presId="urn:microsoft.com/office/officeart/2005/8/layout/hierarchy2"/>
    <dgm:cxn modelId="{8C9FCC47-BD27-413F-9A92-88C22DD1AE39}" type="presParOf" srcId="{097FB310-B679-477F-BC8F-D7DCECBB310A}" destId="{489A100F-BCC9-4609-BE9B-79D022D2B0AE}" srcOrd="0" destOrd="0" presId="urn:microsoft.com/office/officeart/2005/8/layout/hierarchy2"/>
    <dgm:cxn modelId="{7E5AB305-4BFB-4E61-8559-B075264149E8}" type="presParOf" srcId="{AFD940A5-7221-4AA0-923A-F736C2E2CB7A}" destId="{DA6065A2-3E1E-4C1E-9E4E-20E65F5D85AD}" srcOrd="1" destOrd="0" presId="urn:microsoft.com/office/officeart/2005/8/layout/hierarchy2"/>
    <dgm:cxn modelId="{BF0A9CFC-9A68-424E-B163-67AB3E0F4124}" type="presParOf" srcId="{DA6065A2-3E1E-4C1E-9E4E-20E65F5D85AD}" destId="{6D6B5119-8FF4-45A6-B3A1-E0D1A653264E}" srcOrd="0" destOrd="0" presId="urn:microsoft.com/office/officeart/2005/8/layout/hierarchy2"/>
    <dgm:cxn modelId="{19826425-5BA2-411F-B383-03B789C31792}" type="presParOf" srcId="{DA6065A2-3E1E-4C1E-9E4E-20E65F5D85AD}" destId="{CCEB9418-CBEC-4528-8D42-E1C8BC95B31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B46DEE-9FA6-4BB7-BB6C-60259F80B235}">
      <dsp:nvSpPr>
        <dsp:cNvPr id="0" name=""/>
        <dsp:cNvSpPr/>
      </dsp:nvSpPr>
      <dsp:spPr>
        <a:xfrm>
          <a:off x="5771931" y="1962163"/>
          <a:ext cx="1694783" cy="94942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63000"/>
                <a:satMod val="165000"/>
              </a:schemeClr>
            </a:gs>
            <a:gs pos="30000">
              <a:schemeClr val="accent5">
                <a:shade val="58000"/>
                <a:satMod val="165000"/>
              </a:schemeClr>
            </a:gs>
            <a:gs pos="75000">
              <a:schemeClr val="accent5">
                <a:shade val="30000"/>
                <a:satMod val="175000"/>
              </a:schemeClr>
            </a:gs>
            <a:gs pos="100000">
              <a:schemeClr val="accent5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solidFill>
            <a:srgbClr val="002060">
              <a:alpha val="55000"/>
            </a:srgb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bg1"/>
              </a:solidFill>
              <a:cs typeface="B Koodak" pitchFamily="2" charset="-78"/>
            </a:rPr>
            <a:t>چند منبع برای مطالعه بیشتر</a:t>
          </a:r>
          <a:endParaRPr lang="fa-IR" sz="18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5771931" y="1962163"/>
        <a:ext cx="1694783" cy="949424"/>
      </dsp:txXfrm>
    </dsp:sp>
    <dsp:sp modelId="{1F450DCE-F3BD-41E1-B132-DABCFAE11C0F}">
      <dsp:nvSpPr>
        <dsp:cNvPr id="0" name=""/>
        <dsp:cNvSpPr/>
      </dsp:nvSpPr>
      <dsp:spPr>
        <a:xfrm rot="13371240">
          <a:off x="4342934" y="1848175"/>
          <a:ext cx="1649075" cy="55810"/>
        </a:xfrm>
        <a:custGeom>
          <a:avLst/>
          <a:gdLst/>
          <a:ahLst/>
          <a:cxnLst/>
          <a:rect l="0" t="0" r="0" b="0"/>
          <a:pathLst>
            <a:path>
              <a:moveTo>
                <a:pt x="0" y="27905"/>
              </a:moveTo>
              <a:lnTo>
                <a:pt x="1649075" y="27905"/>
              </a:lnTo>
            </a:path>
          </a:pathLst>
        </a:custGeom>
        <a:noFill/>
        <a:ln>
          <a:solidFill>
            <a:srgbClr val="002060">
              <a:alpha val="55000"/>
            </a:srgb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bg1"/>
            </a:solidFill>
            <a:cs typeface="B Koodak" pitchFamily="2" charset="-78"/>
          </a:endParaRPr>
        </a:p>
      </dsp:txBody>
      <dsp:txXfrm rot="13371240">
        <a:off x="5126245" y="1834854"/>
        <a:ext cx="82453" cy="82453"/>
      </dsp:txXfrm>
    </dsp:sp>
    <dsp:sp modelId="{D63BA57C-3E90-4BC3-BC9D-8D2D4AB03B37}">
      <dsp:nvSpPr>
        <dsp:cNvPr id="0" name=""/>
        <dsp:cNvSpPr/>
      </dsp:nvSpPr>
      <dsp:spPr>
        <a:xfrm>
          <a:off x="884" y="867827"/>
          <a:ext cx="4562127" cy="8949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63000"/>
                <a:satMod val="165000"/>
              </a:schemeClr>
            </a:gs>
            <a:gs pos="30000">
              <a:schemeClr val="accent5">
                <a:shade val="58000"/>
                <a:satMod val="165000"/>
              </a:schemeClr>
            </a:gs>
            <a:gs pos="75000">
              <a:schemeClr val="accent5">
                <a:shade val="30000"/>
                <a:satMod val="175000"/>
              </a:schemeClr>
            </a:gs>
            <a:gs pos="100000">
              <a:schemeClr val="accent5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solidFill>
            <a:srgbClr val="002060">
              <a:alpha val="55000"/>
            </a:srgb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bg1"/>
              </a:solidFill>
              <a:cs typeface="B Koodak" pitchFamily="2" charset="-78"/>
            </a:rPr>
            <a:t>کشف المراد / المقصد الرابع / المساله الرابعه ... ص 158</a:t>
          </a:r>
          <a:endParaRPr lang="fa-IR" sz="18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84" y="867827"/>
        <a:ext cx="4562127" cy="894917"/>
      </dsp:txXfrm>
    </dsp:sp>
    <dsp:sp modelId="{2F2A34A2-890B-4AA4-8D3F-2B4B2A99E967}">
      <dsp:nvSpPr>
        <dsp:cNvPr id="0" name=""/>
        <dsp:cNvSpPr/>
      </dsp:nvSpPr>
      <dsp:spPr>
        <a:xfrm rot="10800000">
          <a:off x="4563012" y="2408970"/>
          <a:ext cx="1208918" cy="55810"/>
        </a:xfrm>
        <a:custGeom>
          <a:avLst/>
          <a:gdLst/>
          <a:ahLst/>
          <a:cxnLst/>
          <a:rect l="0" t="0" r="0" b="0"/>
          <a:pathLst>
            <a:path>
              <a:moveTo>
                <a:pt x="0" y="27905"/>
              </a:moveTo>
              <a:lnTo>
                <a:pt x="1208918" y="27905"/>
              </a:lnTo>
            </a:path>
          </a:pathLst>
        </a:custGeom>
        <a:noFill/>
        <a:ln>
          <a:solidFill>
            <a:srgbClr val="002060">
              <a:alpha val="55000"/>
            </a:srgb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bg1"/>
            </a:solidFill>
            <a:cs typeface="B Koodak" pitchFamily="2" charset="-78"/>
          </a:endParaRPr>
        </a:p>
      </dsp:txBody>
      <dsp:txXfrm rot="10800000">
        <a:off x="5137249" y="2406653"/>
        <a:ext cx="60445" cy="60445"/>
      </dsp:txXfrm>
    </dsp:sp>
    <dsp:sp modelId="{2AEC622D-B507-4920-AEBB-BD6F2A416226}">
      <dsp:nvSpPr>
        <dsp:cNvPr id="0" name=""/>
        <dsp:cNvSpPr/>
      </dsp:nvSpPr>
      <dsp:spPr>
        <a:xfrm>
          <a:off x="884" y="1989417"/>
          <a:ext cx="4562127" cy="8949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63000"/>
                <a:satMod val="165000"/>
              </a:schemeClr>
            </a:gs>
            <a:gs pos="30000">
              <a:schemeClr val="accent5">
                <a:shade val="58000"/>
                <a:satMod val="165000"/>
              </a:schemeClr>
            </a:gs>
            <a:gs pos="75000">
              <a:schemeClr val="accent5">
                <a:shade val="30000"/>
                <a:satMod val="175000"/>
              </a:schemeClr>
            </a:gs>
            <a:gs pos="100000">
              <a:schemeClr val="accent5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solidFill>
            <a:srgbClr val="002060">
              <a:alpha val="55000"/>
            </a:srgb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bg1"/>
              </a:solidFill>
              <a:cs typeface="B Koodak" pitchFamily="2" charset="-78"/>
            </a:rPr>
            <a:t>المیزان / ج 1 ص 73</a:t>
          </a:r>
          <a:endParaRPr lang="fa-IR" sz="18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84" y="1989417"/>
        <a:ext cx="4562127" cy="894917"/>
      </dsp:txXfrm>
    </dsp:sp>
    <dsp:sp modelId="{1091A17B-4FE8-4E10-8CD2-DBAE58BC265C}">
      <dsp:nvSpPr>
        <dsp:cNvPr id="0" name=""/>
        <dsp:cNvSpPr/>
      </dsp:nvSpPr>
      <dsp:spPr>
        <a:xfrm rot="8228760">
          <a:off x="4342934" y="2969765"/>
          <a:ext cx="1649075" cy="55810"/>
        </a:xfrm>
        <a:custGeom>
          <a:avLst/>
          <a:gdLst/>
          <a:ahLst/>
          <a:cxnLst/>
          <a:rect l="0" t="0" r="0" b="0"/>
          <a:pathLst>
            <a:path>
              <a:moveTo>
                <a:pt x="0" y="27905"/>
              </a:moveTo>
              <a:lnTo>
                <a:pt x="1649075" y="27905"/>
              </a:lnTo>
            </a:path>
          </a:pathLst>
        </a:custGeom>
        <a:noFill/>
        <a:ln>
          <a:solidFill>
            <a:srgbClr val="002060">
              <a:alpha val="55000"/>
            </a:srgb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800" kern="1200">
            <a:solidFill>
              <a:schemeClr val="bg1"/>
            </a:solidFill>
            <a:cs typeface="B Koodak" pitchFamily="2" charset="-78"/>
          </a:endParaRPr>
        </a:p>
      </dsp:txBody>
      <dsp:txXfrm rot="8228760">
        <a:off x="5126245" y="2956443"/>
        <a:ext cx="82453" cy="82453"/>
      </dsp:txXfrm>
    </dsp:sp>
    <dsp:sp modelId="{74B1638F-F7EF-4324-A613-477DE6A3E398}">
      <dsp:nvSpPr>
        <dsp:cNvPr id="0" name=""/>
        <dsp:cNvSpPr/>
      </dsp:nvSpPr>
      <dsp:spPr>
        <a:xfrm>
          <a:off x="884" y="3111006"/>
          <a:ext cx="4562127" cy="8949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63000"/>
                <a:satMod val="165000"/>
              </a:schemeClr>
            </a:gs>
            <a:gs pos="30000">
              <a:schemeClr val="accent5">
                <a:shade val="58000"/>
                <a:satMod val="165000"/>
              </a:schemeClr>
            </a:gs>
            <a:gs pos="75000">
              <a:schemeClr val="accent5">
                <a:shade val="30000"/>
                <a:satMod val="175000"/>
              </a:schemeClr>
            </a:gs>
            <a:gs pos="100000">
              <a:schemeClr val="accent5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solidFill>
            <a:srgbClr val="002060">
              <a:alpha val="55000"/>
            </a:srgbClr>
          </a:solidFill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solidFill>
                <a:schemeClr val="bg1"/>
              </a:solidFill>
              <a:cs typeface="B Koodak" pitchFamily="2" charset="-78"/>
            </a:rPr>
            <a:t>مجموعه آثار شهید مطهری / ج 4/ ص 426</a:t>
          </a:r>
          <a:endParaRPr lang="fa-IR" sz="1800" kern="1200" dirty="0">
            <a:solidFill>
              <a:schemeClr val="bg1"/>
            </a:solidFill>
            <a:cs typeface="B Koodak" pitchFamily="2" charset="-78"/>
          </a:endParaRPr>
        </a:p>
      </dsp:txBody>
      <dsp:txXfrm>
        <a:off x="884" y="3111006"/>
        <a:ext cx="4562127" cy="8949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6A02E2-48CA-47A0-B50E-4D24DECA82B6}">
      <dsp:nvSpPr>
        <dsp:cNvPr id="0" name=""/>
        <dsp:cNvSpPr/>
      </dsp:nvSpPr>
      <dsp:spPr>
        <a:xfrm>
          <a:off x="2723003" y="3397"/>
          <a:ext cx="4994916" cy="6164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مساله سوم در بحث نبوت راه اثبات صدق نبی و کذب متنبی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723003" y="3397"/>
        <a:ext cx="4994916" cy="616423"/>
      </dsp:txXfrm>
    </dsp:sp>
    <dsp:sp modelId="{A81625E6-67C6-46E6-99FE-2BDCE88A5C12}">
      <dsp:nvSpPr>
        <dsp:cNvPr id="0" name=""/>
        <dsp:cNvSpPr/>
      </dsp:nvSpPr>
      <dsp:spPr>
        <a:xfrm>
          <a:off x="6663796" y="2737206"/>
          <a:ext cx="1054123" cy="89675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راههای اثبات نبوت به اجمال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663796" y="2737206"/>
        <a:ext cx="1054123" cy="896759"/>
      </dsp:txXfrm>
    </dsp:sp>
    <dsp:sp modelId="{8E303867-F73F-4865-84FE-254E52A18441}">
      <dsp:nvSpPr>
        <dsp:cNvPr id="0" name=""/>
        <dsp:cNvSpPr/>
      </dsp:nvSpPr>
      <dsp:spPr>
        <a:xfrm rot="13702367">
          <a:off x="5765104" y="2765951"/>
          <a:ext cx="1079975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1079975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3702367">
        <a:off x="6278093" y="2754954"/>
        <a:ext cx="53998" cy="53998"/>
      </dsp:txXfrm>
    </dsp:sp>
    <dsp:sp modelId="{3CDD1EAD-DFC8-45AF-8B1C-ED8AC1129744}">
      <dsp:nvSpPr>
        <dsp:cNvPr id="0" name=""/>
        <dsp:cNvSpPr/>
      </dsp:nvSpPr>
      <dsp:spPr>
        <a:xfrm>
          <a:off x="4152869" y="2041948"/>
          <a:ext cx="1793519" cy="6727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قرائن اطمینان بخش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152869" y="2041948"/>
        <a:ext cx="1793519" cy="672749"/>
      </dsp:txXfrm>
    </dsp:sp>
    <dsp:sp modelId="{3D37B498-1C4D-4045-A920-1810CEE7CD3C}">
      <dsp:nvSpPr>
        <dsp:cNvPr id="0" name=""/>
        <dsp:cNvSpPr/>
      </dsp:nvSpPr>
      <dsp:spPr>
        <a:xfrm rot="14523949">
          <a:off x="3028451" y="1685822"/>
          <a:ext cx="1531427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1531427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523949">
        <a:off x="3755879" y="1663539"/>
        <a:ext cx="76571" cy="76571"/>
      </dsp:txXfrm>
    </dsp:sp>
    <dsp:sp modelId="{89666F05-6352-48DF-AECF-9BE6BA97DE23}">
      <dsp:nvSpPr>
        <dsp:cNvPr id="0" name=""/>
        <dsp:cNvSpPr/>
      </dsp:nvSpPr>
      <dsp:spPr>
        <a:xfrm>
          <a:off x="1405824" y="754335"/>
          <a:ext cx="2029636" cy="5419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حسن سوابق فرد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05824" y="754335"/>
        <a:ext cx="2029636" cy="541983"/>
      </dsp:txXfrm>
    </dsp:sp>
    <dsp:sp modelId="{88FDE16E-41EA-44E2-B033-69131AD4EE7A}">
      <dsp:nvSpPr>
        <dsp:cNvPr id="0" name=""/>
        <dsp:cNvSpPr/>
      </dsp:nvSpPr>
      <dsp:spPr>
        <a:xfrm rot="13399133">
          <a:off x="3301133" y="2024071"/>
          <a:ext cx="986064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986064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3399133">
        <a:off x="3769513" y="2015422"/>
        <a:ext cx="49303" cy="49303"/>
      </dsp:txXfrm>
    </dsp:sp>
    <dsp:sp modelId="{572DCC35-4454-456E-B151-EF9088CFDDF6}">
      <dsp:nvSpPr>
        <dsp:cNvPr id="0" name=""/>
        <dsp:cNvSpPr/>
      </dsp:nvSpPr>
      <dsp:spPr>
        <a:xfrm>
          <a:off x="1405824" y="1430833"/>
          <a:ext cx="2029636" cy="5419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همخوانی دعوت وی با عقل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05824" y="1430833"/>
        <a:ext cx="2029636" cy="541983"/>
      </dsp:txXfrm>
    </dsp:sp>
    <dsp:sp modelId="{6AD4DC1C-E2AF-457E-8F8C-5CEB055C04D3}">
      <dsp:nvSpPr>
        <dsp:cNvPr id="0" name=""/>
        <dsp:cNvSpPr/>
      </dsp:nvSpPr>
      <dsp:spPr>
        <a:xfrm rot="10800000">
          <a:off x="3435461" y="2362320"/>
          <a:ext cx="717407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717407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776230" y="2360387"/>
        <a:ext cx="35870" cy="35870"/>
      </dsp:txXfrm>
    </dsp:sp>
    <dsp:sp modelId="{0D8452D2-CDA5-47F7-9B7A-BDB41D6F706F}">
      <dsp:nvSpPr>
        <dsp:cNvPr id="0" name=""/>
        <dsp:cNvSpPr/>
      </dsp:nvSpPr>
      <dsp:spPr>
        <a:xfrm>
          <a:off x="1405824" y="2107330"/>
          <a:ext cx="2029636" cy="5419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داشتن صفات عالیه ممتاز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05824" y="2107330"/>
        <a:ext cx="2029636" cy="541983"/>
      </dsp:txXfrm>
    </dsp:sp>
    <dsp:sp modelId="{B90F9046-F6BC-46A9-BB90-2EA96393F411}">
      <dsp:nvSpPr>
        <dsp:cNvPr id="0" name=""/>
        <dsp:cNvSpPr/>
      </dsp:nvSpPr>
      <dsp:spPr>
        <a:xfrm rot="8200867">
          <a:off x="3301133" y="2700569"/>
          <a:ext cx="986064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986064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200867">
        <a:off x="3769513" y="2691919"/>
        <a:ext cx="49303" cy="49303"/>
      </dsp:txXfrm>
    </dsp:sp>
    <dsp:sp modelId="{75AB6C77-1AA0-4C21-BE11-CA8836F7254A}">
      <dsp:nvSpPr>
        <dsp:cNvPr id="0" name=""/>
        <dsp:cNvSpPr/>
      </dsp:nvSpPr>
      <dsp:spPr>
        <a:xfrm>
          <a:off x="1405824" y="2783828"/>
          <a:ext cx="2029636" cy="5419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استقامت در دعوت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05824" y="2783828"/>
        <a:ext cx="2029636" cy="541983"/>
      </dsp:txXfrm>
    </dsp:sp>
    <dsp:sp modelId="{D383CE07-A973-410C-934B-01E4706E1784}">
      <dsp:nvSpPr>
        <dsp:cNvPr id="0" name=""/>
        <dsp:cNvSpPr/>
      </dsp:nvSpPr>
      <dsp:spPr>
        <a:xfrm rot="7076051">
          <a:off x="3028451" y="3038818"/>
          <a:ext cx="1531427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1531427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076051">
        <a:off x="3755879" y="3016534"/>
        <a:ext cx="76571" cy="76571"/>
      </dsp:txXfrm>
    </dsp:sp>
    <dsp:sp modelId="{4EE279DF-FB97-402C-BE63-700D6AF75242}">
      <dsp:nvSpPr>
        <dsp:cNvPr id="0" name=""/>
        <dsp:cNvSpPr/>
      </dsp:nvSpPr>
      <dsp:spPr>
        <a:xfrm>
          <a:off x="1405824" y="3460326"/>
          <a:ext cx="2029636" cy="54198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ارزیابی پیروان و مخالفان او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405824" y="3460326"/>
        <a:ext cx="2029636" cy="541983"/>
      </dsp:txXfrm>
    </dsp:sp>
    <dsp:sp modelId="{464B01B9-B45F-4EAF-B9A5-3B5818C4FFDD}">
      <dsp:nvSpPr>
        <dsp:cNvPr id="0" name=""/>
        <dsp:cNvSpPr/>
      </dsp:nvSpPr>
      <dsp:spPr>
        <a:xfrm rot="10800000">
          <a:off x="5946388" y="3169583"/>
          <a:ext cx="717407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717407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287157" y="3167650"/>
        <a:ext cx="35870" cy="35870"/>
      </dsp:txXfrm>
    </dsp:sp>
    <dsp:sp modelId="{EAD1BF7A-F477-44A1-8A9B-4288DCF6C975}">
      <dsp:nvSpPr>
        <dsp:cNvPr id="0" name=""/>
        <dsp:cNvSpPr/>
      </dsp:nvSpPr>
      <dsp:spPr>
        <a:xfrm>
          <a:off x="4152869" y="2849211"/>
          <a:ext cx="1793519" cy="6727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معرفی پیامبران پیشین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152869" y="2849211"/>
        <a:ext cx="1793519" cy="672749"/>
      </dsp:txXfrm>
    </dsp:sp>
    <dsp:sp modelId="{1F0E5D4C-0B89-41E8-9EEC-3297C76CFA4C}">
      <dsp:nvSpPr>
        <dsp:cNvPr id="0" name=""/>
        <dsp:cNvSpPr/>
      </dsp:nvSpPr>
      <dsp:spPr>
        <a:xfrm rot="7897633">
          <a:off x="5765104" y="3573215"/>
          <a:ext cx="1079975" cy="32004"/>
        </a:xfrm>
        <a:custGeom>
          <a:avLst/>
          <a:gdLst/>
          <a:ahLst/>
          <a:cxnLst/>
          <a:rect l="0" t="0" r="0" b="0"/>
          <a:pathLst>
            <a:path>
              <a:moveTo>
                <a:pt x="0" y="16002"/>
              </a:moveTo>
              <a:lnTo>
                <a:pt x="1079975" y="16002"/>
              </a:lnTo>
            </a:path>
          </a:pathLst>
        </a:custGeom>
        <a:noFill/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897633">
        <a:off x="6278093" y="3562218"/>
        <a:ext cx="53998" cy="53998"/>
      </dsp:txXfrm>
    </dsp:sp>
    <dsp:sp modelId="{EE6D5939-A540-42BE-8AA1-62D3F69EBC5A}">
      <dsp:nvSpPr>
        <dsp:cNvPr id="0" name=""/>
        <dsp:cNvSpPr/>
      </dsp:nvSpPr>
      <dsp:spPr>
        <a:xfrm>
          <a:off x="4152869" y="3656474"/>
          <a:ext cx="1793519" cy="6727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معجزه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152869" y="3656474"/>
        <a:ext cx="1793519" cy="672749"/>
      </dsp:txXfrm>
    </dsp:sp>
    <dsp:sp modelId="{F5864AFD-BAEA-42CC-A4B1-BFAA170964FC}">
      <dsp:nvSpPr>
        <dsp:cNvPr id="0" name=""/>
        <dsp:cNvSpPr/>
      </dsp:nvSpPr>
      <dsp:spPr>
        <a:xfrm>
          <a:off x="754597" y="4463737"/>
          <a:ext cx="6963322" cy="5763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6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راه اول و دوم عمومیت ندارد و عمده در بحث همین راه سوم لست که به بررسی آن می پردازیم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54597" y="4463737"/>
        <a:ext cx="6963322" cy="5763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471ADE-08CA-4A83-BD24-03EECDCEAC23}">
      <dsp:nvSpPr>
        <dsp:cNvPr id="0" name=""/>
        <dsp:cNvSpPr/>
      </dsp:nvSpPr>
      <dsp:spPr>
        <a:xfrm>
          <a:off x="7174515" y="659818"/>
          <a:ext cx="1508887" cy="7031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تعریف معجزه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174515" y="659818"/>
        <a:ext cx="1508887" cy="703143"/>
      </dsp:txXfrm>
    </dsp:sp>
    <dsp:sp modelId="{76746C11-1322-4B43-A7D8-16CF0867D532}">
      <dsp:nvSpPr>
        <dsp:cNvPr id="0" name=""/>
        <dsp:cNvSpPr/>
      </dsp:nvSpPr>
      <dsp:spPr>
        <a:xfrm rot="10800000">
          <a:off x="6267349" y="982010"/>
          <a:ext cx="907165" cy="58760"/>
        </a:xfrm>
        <a:custGeom>
          <a:avLst/>
          <a:gdLst/>
          <a:ahLst/>
          <a:cxnLst/>
          <a:rect l="0" t="0" r="0" b="0"/>
          <a:pathLst>
            <a:path>
              <a:moveTo>
                <a:pt x="0" y="29380"/>
              </a:moveTo>
              <a:lnTo>
                <a:pt x="907165" y="29380"/>
              </a:lnTo>
            </a:path>
          </a:pathLst>
        </a:custGeom>
        <a:noFill/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698253" y="988711"/>
        <a:ext cx="45358" cy="45358"/>
      </dsp:txXfrm>
    </dsp:sp>
    <dsp:sp modelId="{83B6027F-1BEC-425D-A19E-7A0C8DCD874F}">
      <dsp:nvSpPr>
        <dsp:cNvPr id="0" name=""/>
        <dsp:cNvSpPr/>
      </dsp:nvSpPr>
      <dsp:spPr>
        <a:xfrm>
          <a:off x="3397" y="621275"/>
          <a:ext cx="6263952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امر خارق العاده ای الهی توسط مدعی نبوت که نشانه صدق او در این ادعا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397" y="621275"/>
        <a:ext cx="6263952" cy="780230"/>
      </dsp:txXfrm>
    </dsp:sp>
    <dsp:sp modelId="{44A4178E-F975-47A9-B737-A3E6977D0BA1}">
      <dsp:nvSpPr>
        <dsp:cNvPr id="0" name=""/>
        <dsp:cNvSpPr/>
      </dsp:nvSpPr>
      <dsp:spPr>
        <a:xfrm>
          <a:off x="7421740" y="2521922"/>
          <a:ext cx="1261662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سه مطلب اساسی در تعریف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421740" y="2521922"/>
        <a:ext cx="1261662" cy="780230"/>
      </dsp:txXfrm>
    </dsp:sp>
    <dsp:sp modelId="{6F75591D-B9D5-4A83-9FD4-EEA6CA0EFF2D}">
      <dsp:nvSpPr>
        <dsp:cNvPr id="0" name=""/>
        <dsp:cNvSpPr/>
      </dsp:nvSpPr>
      <dsp:spPr>
        <a:xfrm rot="13579861">
          <a:off x="6311258" y="2407495"/>
          <a:ext cx="1313797" cy="58760"/>
        </a:xfrm>
        <a:custGeom>
          <a:avLst/>
          <a:gdLst/>
          <a:ahLst/>
          <a:cxnLst/>
          <a:rect l="0" t="0" r="0" b="0"/>
          <a:pathLst>
            <a:path>
              <a:moveTo>
                <a:pt x="0" y="29380"/>
              </a:moveTo>
              <a:lnTo>
                <a:pt x="1313797" y="29380"/>
              </a:lnTo>
            </a:path>
          </a:pathLst>
        </a:custGeom>
        <a:noFill/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3579861">
        <a:off x="6935312" y="2404031"/>
        <a:ext cx="65689" cy="65689"/>
      </dsp:txXfrm>
    </dsp:sp>
    <dsp:sp modelId="{0D0DC2A5-B789-4C8B-81D6-A6529ACA40FB}">
      <dsp:nvSpPr>
        <dsp:cNvPr id="0" name=""/>
        <dsp:cNvSpPr/>
      </dsp:nvSpPr>
      <dsp:spPr>
        <a:xfrm>
          <a:off x="4706549" y="1571599"/>
          <a:ext cx="1808025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پدیده خارق العاده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706549" y="1571599"/>
        <a:ext cx="1808025" cy="780230"/>
      </dsp:txXfrm>
    </dsp:sp>
    <dsp:sp modelId="{69E05D07-5E62-4645-9ED9-2A42967AA27D}">
      <dsp:nvSpPr>
        <dsp:cNvPr id="0" name=""/>
        <dsp:cNvSpPr/>
      </dsp:nvSpPr>
      <dsp:spPr>
        <a:xfrm rot="10800000">
          <a:off x="3799384" y="1932333"/>
          <a:ext cx="907165" cy="58760"/>
        </a:xfrm>
        <a:custGeom>
          <a:avLst/>
          <a:gdLst/>
          <a:ahLst/>
          <a:cxnLst/>
          <a:rect l="0" t="0" r="0" b="0"/>
          <a:pathLst>
            <a:path>
              <a:moveTo>
                <a:pt x="0" y="29380"/>
              </a:moveTo>
              <a:lnTo>
                <a:pt x="907165" y="29380"/>
              </a:lnTo>
            </a:path>
          </a:pathLst>
        </a:custGeom>
        <a:noFill/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30287" y="1939035"/>
        <a:ext cx="45358" cy="45358"/>
      </dsp:txXfrm>
    </dsp:sp>
    <dsp:sp modelId="{DBEB0909-279D-427B-9D9B-67E17F1B8754}">
      <dsp:nvSpPr>
        <dsp:cNvPr id="0" name=""/>
        <dsp:cNvSpPr/>
      </dsp:nvSpPr>
      <dsp:spPr>
        <a:xfrm>
          <a:off x="1531471" y="1571599"/>
          <a:ext cx="2267912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که از طریق اسباب عادی و متعارف ایجاد نمی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31471" y="1571599"/>
        <a:ext cx="2267912" cy="780230"/>
      </dsp:txXfrm>
    </dsp:sp>
    <dsp:sp modelId="{1AAC6D73-E7D8-4BCA-841E-FBAF2A8A341B}">
      <dsp:nvSpPr>
        <dsp:cNvPr id="0" name=""/>
        <dsp:cNvSpPr/>
      </dsp:nvSpPr>
      <dsp:spPr>
        <a:xfrm rot="10800000">
          <a:off x="6514575" y="2882657"/>
          <a:ext cx="907165" cy="58760"/>
        </a:xfrm>
        <a:custGeom>
          <a:avLst/>
          <a:gdLst/>
          <a:ahLst/>
          <a:cxnLst/>
          <a:rect l="0" t="0" r="0" b="0"/>
          <a:pathLst>
            <a:path>
              <a:moveTo>
                <a:pt x="0" y="29380"/>
              </a:moveTo>
              <a:lnTo>
                <a:pt x="907165" y="29380"/>
              </a:lnTo>
            </a:path>
          </a:pathLst>
        </a:custGeom>
        <a:noFill/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945478" y="2889358"/>
        <a:ext cx="45358" cy="45358"/>
      </dsp:txXfrm>
    </dsp:sp>
    <dsp:sp modelId="{E0E70448-330B-4CFC-9443-CC5A576A1B6B}">
      <dsp:nvSpPr>
        <dsp:cNvPr id="0" name=""/>
        <dsp:cNvSpPr/>
      </dsp:nvSpPr>
      <dsp:spPr>
        <a:xfrm>
          <a:off x="4706549" y="2521922"/>
          <a:ext cx="1808025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خارق العاده الهی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706549" y="2521922"/>
        <a:ext cx="1808025" cy="780230"/>
      </dsp:txXfrm>
    </dsp:sp>
    <dsp:sp modelId="{AE4225F9-3747-4ECD-8221-0CEC10C36DF6}">
      <dsp:nvSpPr>
        <dsp:cNvPr id="0" name=""/>
        <dsp:cNvSpPr/>
      </dsp:nvSpPr>
      <dsp:spPr>
        <a:xfrm rot="10800000">
          <a:off x="3799384" y="2882657"/>
          <a:ext cx="907165" cy="58760"/>
        </a:xfrm>
        <a:custGeom>
          <a:avLst/>
          <a:gdLst/>
          <a:ahLst/>
          <a:cxnLst/>
          <a:rect l="0" t="0" r="0" b="0"/>
          <a:pathLst>
            <a:path>
              <a:moveTo>
                <a:pt x="0" y="29380"/>
              </a:moveTo>
              <a:lnTo>
                <a:pt x="907165" y="29380"/>
              </a:lnTo>
            </a:path>
          </a:pathLst>
        </a:custGeom>
        <a:noFill/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30287" y="2889358"/>
        <a:ext cx="45358" cy="45358"/>
      </dsp:txXfrm>
    </dsp:sp>
    <dsp:sp modelId="{E08811F8-511C-4E1B-86AE-12808F4471C2}">
      <dsp:nvSpPr>
        <dsp:cNvPr id="0" name=""/>
        <dsp:cNvSpPr/>
      </dsp:nvSpPr>
      <dsp:spPr>
        <a:xfrm>
          <a:off x="1531471" y="2521922"/>
          <a:ext cx="2267912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که بدون اذن خاص خداوند متعال ایجاد نمی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31471" y="2521922"/>
        <a:ext cx="2267912" cy="780230"/>
      </dsp:txXfrm>
    </dsp:sp>
    <dsp:sp modelId="{D22C9FB9-7D0A-4DFB-822A-187B705B7453}">
      <dsp:nvSpPr>
        <dsp:cNvPr id="0" name=""/>
        <dsp:cNvSpPr/>
      </dsp:nvSpPr>
      <dsp:spPr>
        <a:xfrm rot="8020139">
          <a:off x="6311258" y="3357819"/>
          <a:ext cx="1313797" cy="58760"/>
        </a:xfrm>
        <a:custGeom>
          <a:avLst/>
          <a:gdLst/>
          <a:ahLst/>
          <a:cxnLst/>
          <a:rect l="0" t="0" r="0" b="0"/>
          <a:pathLst>
            <a:path>
              <a:moveTo>
                <a:pt x="0" y="29380"/>
              </a:moveTo>
              <a:lnTo>
                <a:pt x="1313797" y="29380"/>
              </a:lnTo>
            </a:path>
          </a:pathLst>
        </a:custGeom>
        <a:noFill/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8020139">
        <a:off x="6935312" y="3354354"/>
        <a:ext cx="65689" cy="65689"/>
      </dsp:txXfrm>
    </dsp:sp>
    <dsp:sp modelId="{4339322D-F213-44F6-93DF-3838052DF789}">
      <dsp:nvSpPr>
        <dsp:cNvPr id="0" name=""/>
        <dsp:cNvSpPr/>
      </dsp:nvSpPr>
      <dsp:spPr>
        <a:xfrm>
          <a:off x="4706549" y="3472246"/>
          <a:ext cx="1808025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خارق العاده الهی مخصوص به انبیا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706549" y="3472246"/>
        <a:ext cx="1808025" cy="780230"/>
      </dsp:txXfrm>
    </dsp:sp>
    <dsp:sp modelId="{815F9E15-F06D-419D-8D85-71CFFA3EC3AE}">
      <dsp:nvSpPr>
        <dsp:cNvPr id="0" name=""/>
        <dsp:cNvSpPr/>
      </dsp:nvSpPr>
      <dsp:spPr>
        <a:xfrm rot="10800000">
          <a:off x="3799384" y="3832981"/>
          <a:ext cx="907165" cy="58760"/>
        </a:xfrm>
        <a:custGeom>
          <a:avLst/>
          <a:gdLst/>
          <a:ahLst/>
          <a:cxnLst/>
          <a:rect l="0" t="0" r="0" b="0"/>
          <a:pathLst>
            <a:path>
              <a:moveTo>
                <a:pt x="0" y="29380"/>
              </a:moveTo>
              <a:lnTo>
                <a:pt x="907165" y="29380"/>
              </a:lnTo>
            </a:path>
          </a:pathLst>
        </a:custGeom>
        <a:noFill/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30287" y="3839682"/>
        <a:ext cx="45358" cy="45358"/>
      </dsp:txXfrm>
    </dsp:sp>
    <dsp:sp modelId="{F3F78951-B8E7-41C9-A9A7-1E717F04D6E3}">
      <dsp:nvSpPr>
        <dsp:cNvPr id="0" name=""/>
        <dsp:cNvSpPr/>
      </dsp:nvSpPr>
      <dsp:spPr>
        <a:xfrm>
          <a:off x="1531471" y="3472246"/>
          <a:ext cx="2267912" cy="78023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60000"/>
              </a:schemeClr>
            </a:gs>
            <a:gs pos="30000">
              <a:schemeClr val="accent5">
                <a:tint val="38000"/>
                <a:satMod val="260000"/>
              </a:schemeClr>
            </a:gs>
            <a:gs pos="75000">
              <a:schemeClr val="accent5">
                <a:tint val="55000"/>
                <a:satMod val="255000"/>
              </a:schemeClr>
            </a:gs>
            <a:gs pos="100000">
              <a:schemeClr val="accent5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5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که نشانه خاص نبوت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531471" y="3472246"/>
        <a:ext cx="2267912" cy="7802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1F169-00A9-4B62-807A-6D0307A7C528}">
      <dsp:nvSpPr>
        <dsp:cNvPr id="0" name=""/>
        <dsp:cNvSpPr/>
      </dsp:nvSpPr>
      <dsp:spPr>
        <a:xfrm>
          <a:off x="7214527" y="1692456"/>
          <a:ext cx="1461952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علل پدیده های عالم دو گونه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214527" y="1692456"/>
        <a:ext cx="1461952" cy="804667"/>
      </dsp:txXfrm>
    </dsp:sp>
    <dsp:sp modelId="{148EE46C-E75D-48CB-95EB-7BA0EF93E85C}">
      <dsp:nvSpPr>
        <dsp:cNvPr id="0" name=""/>
        <dsp:cNvSpPr/>
      </dsp:nvSpPr>
      <dsp:spPr>
        <a:xfrm rot="12942401">
          <a:off x="6496279" y="1849289"/>
          <a:ext cx="792761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792761" y="141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6872841" y="1843628"/>
        <a:ext cx="39638" cy="39638"/>
      </dsp:txXfrm>
    </dsp:sp>
    <dsp:sp modelId="{65B11819-7231-45A5-AF5A-C14B88E10F4E}">
      <dsp:nvSpPr>
        <dsp:cNvPr id="0" name=""/>
        <dsp:cNvSpPr/>
      </dsp:nvSpPr>
      <dsp:spPr>
        <a:xfrm>
          <a:off x="4516459" y="1229771"/>
          <a:ext cx="2054333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بسیاری از آنها قابل تجربه و آزمایش حسی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16459" y="1229771"/>
        <a:ext cx="2054333" cy="804667"/>
      </dsp:txXfrm>
    </dsp:sp>
    <dsp:sp modelId="{19042280-8C76-4980-B80C-9C2351D5584D}">
      <dsp:nvSpPr>
        <dsp:cNvPr id="0" name=""/>
        <dsp:cNvSpPr/>
      </dsp:nvSpPr>
      <dsp:spPr>
        <a:xfrm rot="10800000">
          <a:off x="3872725" y="1617947"/>
          <a:ext cx="643734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643734" y="1415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178499" y="1616012"/>
        <a:ext cx="32186" cy="32186"/>
      </dsp:txXfrm>
    </dsp:sp>
    <dsp:sp modelId="{A5196708-85BD-4CB4-B922-842BA6020371}">
      <dsp:nvSpPr>
        <dsp:cNvPr id="0" name=""/>
        <dsp:cNvSpPr/>
      </dsp:nvSpPr>
      <dsp:spPr>
        <a:xfrm>
          <a:off x="2263389" y="1229771"/>
          <a:ext cx="1609335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مثل جوشیدن آب و ...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263389" y="1229771"/>
        <a:ext cx="1609335" cy="804667"/>
      </dsp:txXfrm>
    </dsp:sp>
    <dsp:sp modelId="{E104DA98-42CE-4EF1-A550-CEE3942F6257}">
      <dsp:nvSpPr>
        <dsp:cNvPr id="0" name=""/>
        <dsp:cNvSpPr/>
      </dsp:nvSpPr>
      <dsp:spPr>
        <a:xfrm rot="10800000">
          <a:off x="1619655" y="1617947"/>
          <a:ext cx="643734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643734" y="1415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25429" y="1616012"/>
        <a:ext cx="32186" cy="32186"/>
      </dsp:txXfrm>
    </dsp:sp>
    <dsp:sp modelId="{5A540CE9-562C-4C5F-BE00-E4C4B5D6044E}">
      <dsp:nvSpPr>
        <dsp:cNvPr id="0" name=""/>
        <dsp:cNvSpPr/>
      </dsp:nvSpPr>
      <dsp:spPr>
        <a:xfrm>
          <a:off x="10319" y="1229771"/>
          <a:ext cx="1609335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این قسم خارج از بحث ماست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0319" y="1229771"/>
        <a:ext cx="1609335" cy="804667"/>
      </dsp:txXfrm>
    </dsp:sp>
    <dsp:sp modelId="{F625A97E-1D94-4BAF-B95D-38E69F1584A6}">
      <dsp:nvSpPr>
        <dsp:cNvPr id="0" name=""/>
        <dsp:cNvSpPr/>
      </dsp:nvSpPr>
      <dsp:spPr>
        <a:xfrm rot="8657599">
          <a:off x="6496279" y="2311973"/>
          <a:ext cx="792761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792761" y="1415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6872841" y="2306312"/>
        <a:ext cx="39638" cy="39638"/>
      </dsp:txXfrm>
    </dsp:sp>
    <dsp:sp modelId="{7996F488-4B0D-4CD3-AB8B-035EE5C6926C}">
      <dsp:nvSpPr>
        <dsp:cNvPr id="0" name=""/>
        <dsp:cNvSpPr/>
      </dsp:nvSpPr>
      <dsp:spPr>
        <a:xfrm>
          <a:off x="4516459" y="2155140"/>
          <a:ext cx="2054333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بسیاری نیز اینچنین نیستند و علل غیر مادی دارند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16459" y="2155140"/>
        <a:ext cx="2054333" cy="804667"/>
      </dsp:txXfrm>
    </dsp:sp>
    <dsp:sp modelId="{2DEB4DF0-C5FE-4EDB-AA1E-2F535FFFD000}">
      <dsp:nvSpPr>
        <dsp:cNvPr id="0" name=""/>
        <dsp:cNvSpPr/>
      </dsp:nvSpPr>
      <dsp:spPr>
        <a:xfrm rot="10800000">
          <a:off x="3872725" y="2543315"/>
          <a:ext cx="643734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643734" y="1415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178499" y="2541380"/>
        <a:ext cx="32186" cy="32186"/>
      </dsp:txXfrm>
    </dsp:sp>
    <dsp:sp modelId="{5210A3DF-31AA-4996-8DDD-B543AA9530C1}">
      <dsp:nvSpPr>
        <dsp:cNvPr id="0" name=""/>
        <dsp:cNvSpPr/>
      </dsp:nvSpPr>
      <dsp:spPr>
        <a:xfrm>
          <a:off x="2263389" y="2155140"/>
          <a:ext cx="1609335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مثل افعال مرتاضان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263389" y="2155140"/>
        <a:ext cx="1609335" cy="804667"/>
      </dsp:txXfrm>
    </dsp:sp>
    <dsp:sp modelId="{6A34F990-4923-4A93-B7D7-11CAC5ADFD8A}">
      <dsp:nvSpPr>
        <dsp:cNvPr id="0" name=""/>
        <dsp:cNvSpPr/>
      </dsp:nvSpPr>
      <dsp:spPr>
        <a:xfrm rot="10800000">
          <a:off x="1619655" y="2543315"/>
          <a:ext cx="643734" cy="28317"/>
        </a:xfrm>
        <a:custGeom>
          <a:avLst/>
          <a:gdLst/>
          <a:ahLst/>
          <a:cxnLst/>
          <a:rect l="0" t="0" r="0" b="0"/>
          <a:pathLst>
            <a:path>
              <a:moveTo>
                <a:pt x="0" y="14158"/>
              </a:moveTo>
              <a:lnTo>
                <a:pt x="643734" y="14158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1925429" y="2541380"/>
        <a:ext cx="32186" cy="32186"/>
      </dsp:txXfrm>
    </dsp:sp>
    <dsp:sp modelId="{91408C18-3447-489F-923E-3D43FCC5C945}">
      <dsp:nvSpPr>
        <dsp:cNvPr id="0" name=""/>
        <dsp:cNvSpPr/>
      </dsp:nvSpPr>
      <dsp:spPr>
        <a:xfrm>
          <a:off x="10319" y="2155140"/>
          <a:ext cx="1609335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این قسم همان امور خارق العاده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0319" y="2155140"/>
        <a:ext cx="1609335" cy="804667"/>
      </dsp:txXfrm>
    </dsp:sp>
    <dsp:sp modelId="{F3BEA210-E889-485F-8D95-715E72337487}">
      <dsp:nvSpPr>
        <dsp:cNvPr id="0" name=""/>
        <dsp:cNvSpPr/>
      </dsp:nvSpPr>
      <dsp:spPr>
        <a:xfrm>
          <a:off x="2876965" y="3080508"/>
          <a:ext cx="5799515" cy="80466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بنابراین قید خارق العاده امور مادی عادی را از تعریف معجزه خارج نمود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876965" y="3080508"/>
        <a:ext cx="5799515" cy="80466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F95074-B93F-4032-A189-56AB4A767486}">
      <dsp:nvSpPr>
        <dsp:cNvPr id="0" name=""/>
        <dsp:cNvSpPr/>
      </dsp:nvSpPr>
      <dsp:spPr>
        <a:xfrm>
          <a:off x="7187856" y="2099279"/>
          <a:ext cx="1350384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امور خارق العاده بر دو دسته اند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187856" y="2099279"/>
        <a:ext cx="1350384" cy="675192"/>
      </dsp:txXfrm>
    </dsp:sp>
    <dsp:sp modelId="{332E040C-4750-4772-9403-0999B8B2EEB7}">
      <dsp:nvSpPr>
        <dsp:cNvPr id="0" name=""/>
        <dsp:cNvSpPr/>
      </dsp:nvSpPr>
      <dsp:spPr>
        <a:xfrm rot="14110531">
          <a:off x="6444843" y="2036172"/>
          <a:ext cx="94587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945871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110531">
        <a:off x="6894133" y="2024993"/>
        <a:ext cx="47293" cy="47293"/>
      </dsp:txXfrm>
    </dsp:sp>
    <dsp:sp modelId="{96AA02B3-6B18-41DA-B0D6-7C6B50BBC8F4}">
      <dsp:nvSpPr>
        <dsp:cNvPr id="0" name=""/>
        <dsp:cNvSpPr/>
      </dsp:nvSpPr>
      <dsp:spPr>
        <a:xfrm>
          <a:off x="5297318" y="979669"/>
          <a:ext cx="1350384" cy="1361471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برخی از آنها در اختیار بشر غیر مرتبط با خدا قرار می گیرند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297318" y="979669"/>
        <a:ext cx="1350384" cy="1361471"/>
      </dsp:txXfrm>
    </dsp:sp>
    <dsp:sp modelId="{A9E46A33-6084-43E5-806B-6F0A6717440D}">
      <dsp:nvSpPr>
        <dsp:cNvPr id="0" name=""/>
        <dsp:cNvSpPr/>
      </dsp:nvSpPr>
      <dsp:spPr>
        <a:xfrm rot="10800000">
          <a:off x="4757164" y="1647936"/>
          <a:ext cx="540153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540153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013737" y="1646900"/>
        <a:ext cx="27007" cy="27007"/>
      </dsp:txXfrm>
    </dsp:sp>
    <dsp:sp modelId="{A4383E8F-B6BB-4DF5-9434-97B809D81967}">
      <dsp:nvSpPr>
        <dsp:cNvPr id="0" name=""/>
        <dsp:cNvSpPr/>
      </dsp:nvSpPr>
      <dsp:spPr>
        <a:xfrm>
          <a:off x="3719299" y="1322808"/>
          <a:ext cx="1037865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مثل افعال مرتاضان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719299" y="1322808"/>
        <a:ext cx="1037865" cy="675192"/>
      </dsp:txXfrm>
    </dsp:sp>
    <dsp:sp modelId="{9CA8BB0E-2B38-4120-963E-85AA29930B39}">
      <dsp:nvSpPr>
        <dsp:cNvPr id="0" name=""/>
        <dsp:cNvSpPr/>
      </dsp:nvSpPr>
      <dsp:spPr>
        <a:xfrm rot="10800000">
          <a:off x="3179145" y="1647936"/>
          <a:ext cx="540153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540153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435718" y="1646900"/>
        <a:ext cx="27007" cy="27007"/>
      </dsp:txXfrm>
    </dsp:sp>
    <dsp:sp modelId="{AC85E832-6DB0-4778-8742-36A5E7669230}">
      <dsp:nvSpPr>
        <dsp:cNvPr id="0" name=""/>
        <dsp:cNvSpPr/>
      </dsp:nvSpPr>
      <dsp:spPr>
        <a:xfrm>
          <a:off x="2457864" y="1322808"/>
          <a:ext cx="721280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ویژگی ها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457864" y="1322808"/>
        <a:ext cx="721280" cy="675192"/>
      </dsp:txXfrm>
    </dsp:sp>
    <dsp:sp modelId="{8B4EDCE1-9A64-461D-8E6E-F7B935316E06}">
      <dsp:nvSpPr>
        <dsp:cNvPr id="0" name=""/>
        <dsp:cNvSpPr/>
      </dsp:nvSpPr>
      <dsp:spPr>
        <a:xfrm rot="12942401">
          <a:off x="1855186" y="1453818"/>
          <a:ext cx="66520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665201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2171157" y="1449657"/>
        <a:ext cx="33260" cy="33260"/>
      </dsp:txXfrm>
    </dsp:sp>
    <dsp:sp modelId="{54F03435-DB4E-40BC-B22F-1B99E4DDE971}">
      <dsp:nvSpPr>
        <dsp:cNvPr id="0" name=""/>
        <dsp:cNvSpPr/>
      </dsp:nvSpPr>
      <dsp:spPr>
        <a:xfrm>
          <a:off x="5714" y="934573"/>
          <a:ext cx="1911996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امکان دستیابی به آنها با آموزش ها و تمرینات ویژه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714" y="934573"/>
        <a:ext cx="1911996" cy="675192"/>
      </dsp:txXfrm>
    </dsp:sp>
    <dsp:sp modelId="{A03A36A0-0C42-4758-9BB3-86EAFC7EF5B5}">
      <dsp:nvSpPr>
        <dsp:cNvPr id="0" name=""/>
        <dsp:cNvSpPr/>
      </dsp:nvSpPr>
      <dsp:spPr>
        <a:xfrm rot="8657599">
          <a:off x="1855186" y="1842054"/>
          <a:ext cx="66520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665201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2171157" y="1837892"/>
        <a:ext cx="33260" cy="33260"/>
      </dsp:txXfrm>
    </dsp:sp>
    <dsp:sp modelId="{8205B75B-2383-4F16-A535-0EB505D8D933}">
      <dsp:nvSpPr>
        <dsp:cNvPr id="0" name=""/>
        <dsp:cNvSpPr/>
      </dsp:nvSpPr>
      <dsp:spPr>
        <a:xfrm>
          <a:off x="5714" y="1711044"/>
          <a:ext cx="1911996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مقهور قدرت بالاتر         واقع شدن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714" y="1711044"/>
        <a:ext cx="1911996" cy="675192"/>
      </dsp:txXfrm>
    </dsp:sp>
    <dsp:sp modelId="{45318351-5425-4172-B5E7-B4534BE67F40}">
      <dsp:nvSpPr>
        <dsp:cNvPr id="0" name=""/>
        <dsp:cNvSpPr/>
      </dsp:nvSpPr>
      <dsp:spPr>
        <a:xfrm rot="7489469">
          <a:off x="6444843" y="2812643"/>
          <a:ext cx="94587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945871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489469">
        <a:off x="6894133" y="2801464"/>
        <a:ext cx="47293" cy="47293"/>
      </dsp:txXfrm>
    </dsp:sp>
    <dsp:sp modelId="{5D99E77D-FA63-4C52-B7BE-C0B400FE7F1A}">
      <dsp:nvSpPr>
        <dsp:cNvPr id="0" name=""/>
        <dsp:cNvSpPr/>
      </dsp:nvSpPr>
      <dsp:spPr>
        <a:xfrm>
          <a:off x="5297318" y="2532611"/>
          <a:ext cx="1350384" cy="1361471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برخی صرفا در اختیار افراد مرتبط با خدا قرار می گیرند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297318" y="2532611"/>
        <a:ext cx="1350384" cy="1361471"/>
      </dsp:txXfrm>
    </dsp:sp>
    <dsp:sp modelId="{5B0A7543-2E8B-4B26-8614-EE7ACB7BE96E}">
      <dsp:nvSpPr>
        <dsp:cNvPr id="0" name=""/>
        <dsp:cNvSpPr/>
      </dsp:nvSpPr>
      <dsp:spPr>
        <a:xfrm rot="10800000">
          <a:off x="4757164" y="3200878"/>
          <a:ext cx="540153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540153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013737" y="3199843"/>
        <a:ext cx="27007" cy="27007"/>
      </dsp:txXfrm>
    </dsp:sp>
    <dsp:sp modelId="{9D2899DA-69B5-4910-B617-5F2A76419F73}">
      <dsp:nvSpPr>
        <dsp:cNvPr id="0" name=""/>
        <dsp:cNvSpPr/>
      </dsp:nvSpPr>
      <dsp:spPr>
        <a:xfrm>
          <a:off x="3719299" y="2875751"/>
          <a:ext cx="1037865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مثل کرامات اولیاء الله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719299" y="2875751"/>
        <a:ext cx="1037865" cy="675192"/>
      </dsp:txXfrm>
    </dsp:sp>
    <dsp:sp modelId="{DB87BDF3-DC66-4771-A058-658E98837DFA}">
      <dsp:nvSpPr>
        <dsp:cNvPr id="0" name=""/>
        <dsp:cNvSpPr/>
      </dsp:nvSpPr>
      <dsp:spPr>
        <a:xfrm rot="10800000">
          <a:off x="3179145" y="3200878"/>
          <a:ext cx="540153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540153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435718" y="3199843"/>
        <a:ext cx="27007" cy="27007"/>
      </dsp:txXfrm>
    </dsp:sp>
    <dsp:sp modelId="{E91C9A7B-32B1-4A7B-AD71-87760294FFB3}">
      <dsp:nvSpPr>
        <dsp:cNvPr id="0" name=""/>
        <dsp:cNvSpPr/>
      </dsp:nvSpPr>
      <dsp:spPr>
        <a:xfrm>
          <a:off x="2457864" y="2875751"/>
          <a:ext cx="721280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ویژگی ها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457864" y="2875751"/>
        <a:ext cx="721280" cy="675192"/>
      </dsp:txXfrm>
    </dsp:sp>
    <dsp:sp modelId="{ACB2B42E-4BA6-40CF-A0CB-943393CBAF31}">
      <dsp:nvSpPr>
        <dsp:cNvPr id="0" name=""/>
        <dsp:cNvSpPr/>
      </dsp:nvSpPr>
      <dsp:spPr>
        <a:xfrm rot="12942401">
          <a:off x="1855186" y="3006761"/>
          <a:ext cx="66520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665201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2171157" y="3002599"/>
        <a:ext cx="33260" cy="33260"/>
      </dsp:txXfrm>
    </dsp:sp>
    <dsp:sp modelId="{BDD44672-DCC4-4DE1-9F71-01B1CDD5135D}">
      <dsp:nvSpPr>
        <dsp:cNvPr id="0" name=""/>
        <dsp:cNvSpPr/>
      </dsp:nvSpPr>
      <dsp:spPr>
        <a:xfrm>
          <a:off x="5714" y="2487515"/>
          <a:ext cx="1911996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غیر قابل                         تعلیم و تعلم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714" y="2487515"/>
        <a:ext cx="1911996" cy="675192"/>
      </dsp:txXfrm>
    </dsp:sp>
    <dsp:sp modelId="{8EA181CC-E090-42F9-BC06-F8363B037975}">
      <dsp:nvSpPr>
        <dsp:cNvPr id="0" name=""/>
        <dsp:cNvSpPr/>
      </dsp:nvSpPr>
      <dsp:spPr>
        <a:xfrm rot="8657599">
          <a:off x="1855186" y="3394996"/>
          <a:ext cx="665201" cy="24936"/>
        </a:xfrm>
        <a:custGeom>
          <a:avLst/>
          <a:gdLst/>
          <a:ahLst/>
          <a:cxnLst/>
          <a:rect l="0" t="0" r="0" b="0"/>
          <a:pathLst>
            <a:path>
              <a:moveTo>
                <a:pt x="0" y="12468"/>
              </a:moveTo>
              <a:lnTo>
                <a:pt x="665201" y="12468"/>
              </a:lnTo>
            </a:path>
          </a:pathLst>
        </a:custGeom>
        <a:noFill/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2171157" y="3390834"/>
        <a:ext cx="33260" cy="33260"/>
      </dsp:txXfrm>
    </dsp:sp>
    <dsp:sp modelId="{1F3274EB-F8F7-4A35-ACEB-5957C06AAF36}">
      <dsp:nvSpPr>
        <dsp:cNvPr id="0" name=""/>
        <dsp:cNvSpPr/>
      </dsp:nvSpPr>
      <dsp:spPr>
        <a:xfrm>
          <a:off x="5714" y="3263986"/>
          <a:ext cx="1911996" cy="675192"/>
        </a:xfrm>
        <a:prstGeom prst="roundRect">
          <a:avLst>
            <a:gd name="adj" fmla="val 10000"/>
          </a:avLst>
        </a:prstGeom>
        <a:solidFill>
          <a:schemeClr val="accent5"/>
        </a:solidFill>
        <a:ln w="25400" cap="flat" cmpd="sng" algn="ctr">
          <a:solidFill>
            <a:srgbClr val="002060"/>
          </a:solidFill>
          <a:prstDash val="solid"/>
        </a:ln>
        <a:effectLst>
          <a:glow rad="63500">
            <a:schemeClr val="accent6">
              <a:satMod val="175000"/>
              <a:alpha val="40000"/>
            </a:schemeClr>
          </a:glow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مغلوب عامل دیگری (از جنس قسم اول) واقع نشدن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714" y="3263986"/>
        <a:ext cx="1911996" cy="6751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98988A-EC63-479E-AB1E-667773A38D8C}">
      <dsp:nvSpPr>
        <dsp:cNvPr id="0" name=""/>
        <dsp:cNvSpPr/>
      </dsp:nvSpPr>
      <dsp:spPr>
        <a:xfrm>
          <a:off x="8272276" y="2035484"/>
          <a:ext cx="494923" cy="68928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چند نکته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272276" y="2035484"/>
        <a:ext cx="494923" cy="689289"/>
      </dsp:txXfrm>
    </dsp:sp>
    <dsp:sp modelId="{97965F31-2A02-4DDF-AF52-58DF5164F3B9}">
      <dsp:nvSpPr>
        <dsp:cNvPr id="0" name=""/>
        <dsp:cNvSpPr/>
      </dsp:nvSpPr>
      <dsp:spPr>
        <a:xfrm rot="15399703">
          <a:off x="6962893" y="1334392"/>
          <a:ext cx="2127866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2127866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399703">
        <a:off x="7973630" y="1291699"/>
        <a:ext cx="106393" cy="106393"/>
      </dsp:txXfrm>
    </dsp:sp>
    <dsp:sp modelId="{CE77F83E-C1A9-4EC3-9961-522945EC731C}">
      <dsp:nvSpPr>
        <dsp:cNvPr id="0" name=""/>
        <dsp:cNvSpPr/>
      </dsp:nvSpPr>
      <dsp:spPr>
        <a:xfrm>
          <a:off x="3019343" y="2850"/>
          <a:ext cx="4762034" cy="613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قسم دوم در دست هوس بازان و شیادان قرار نمی گیرد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019343" y="2850"/>
        <a:ext cx="4762034" cy="613623"/>
      </dsp:txXfrm>
    </dsp:sp>
    <dsp:sp modelId="{791F95B5-51CC-4AA0-8E33-BF54A9AA283B}">
      <dsp:nvSpPr>
        <dsp:cNvPr id="0" name=""/>
        <dsp:cNvSpPr/>
      </dsp:nvSpPr>
      <dsp:spPr>
        <a:xfrm rot="15013026">
          <a:off x="7301626" y="1687225"/>
          <a:ext cx="1450400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1450400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5013026">
        <a:off x="7990567" y="1661469"/>
        <a:ext cx="72520" cy="72520"/>
      </dsp:txXfrm>
    </dsp:sp>
    <dsp:sp modelId="{25D526AD-CFAF-4BA6-A4EA-A548A44AC0E5}">
      <dsp:nvSpPr>
        <dsp:cNvPr id="0" name=""/>
        <dsp:cNvSpPr/>
      </dsp:nvSpPr>
      <dsp:spPr>
        <a:xfrm>
          <a:off x="3612765" y="708517"/>
          <a:ext cx="4168612" cy="613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قسم دوم مختص به انبیا نیست بلکه از اولیا نیز صادر می شود لکن در اولیا معجزه نیستند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612765" y="708517"/>
        <a:ext cx="4168612" cy="613623"/>
      </dsp:txXfrm>
    </dsp:sp>
    <dsp:sp modelId="{DD80BE58-92EF-4F5E-BC4C-18468F61DB0C}">
      <dsp:nvSpPr>
        <dsp:cNvPr id="0" name=""/>
        <dsp:cNvSpPr/>
      </dsp:nvSpPr>
      <dsp:spPr>
        <a:xfrm rot="10800000">
          <a:off x="3121867" y="1004825"/>
          <a:ext cx="490898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490898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355044" y="1003056"/>
        <a:ext cx="24544" cy="24544"/>
      </dsp:txXfrm>
    </dsp:sp>
    <dsp:sp modelId="{4ABCEFC5-324B-4249-9031-6CD03AC95BC4}">
      <dsp:nvSpPr>
        <dsp:cNvPr id="0" name=""/>
        <dsp:cNvSpPr/>
      </dsp:nvSpPr>
      <dsp:spPr>
        <a:xfrm>
          <a:off x="386396" y="708517"/>
          <a:ext cx="2735470" cy="613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مانند علوم غیبی اولیا که الهام                  است نه وحی خاص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86396" y="708517"/>
        <a:ext cx="2735470" cy="613623"/>
      </dsp:txXfrm>
    </dsp:sp>
    <dsp:sp modelId="{5C1DF439-86BF-493C-8BC8-3545ABC36DAA}">
      <dsp:nvSpPr>
        <dsp:cNvPr id="0" name=""/>
        <dsp:cNvSpPr/>
      </dsp:nvSpPr>
      <dsp:spPr>
        <a:xfrm rot="12540215">
          <a:off x="7746182" y="2233551"/>
          <a:ext cx="561290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561290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540215">
        <a:off x="8012794" y="2230022"/>
        <a:ext cx="28064" cy="28064"/>
      </dsp:txXfrm>
    </dsp:sp>
    <dsp:sp modelId="{8DDE7F8E-1D28-4D5E-9312-65E49713F0BD}">
      <dsp:nvSpPr>
        <dsp:cNvPr id="0" name=""/>
        <dsp:cNvSpPr/>
      </dsp:nvSpPr>
      <dsp:spPr>
        <a:xfrm>
          <a:off x="6134266" y="1801168"/>
          <a:ext cx="1647111" cy="613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راه بازشناسی غیر                                          الهی از الهی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134266" y="1801168"/>
        <a:ext cx="1647111" cy="613623"/>
      </dsp:txXfrm>
    </dsp:sp>
    <dsp:sp modelId="{1D8A4E9C-78E5-4429-AFDE-F130C31D620E}">
      <dsp:nvSpPr>
        <dsp:cNvPr id="0" name=""/>
        <dsp:cNvSpPr/>
      </dsp:nvSpPr>
      <dsp:spPr>
        <a:xfrm rot="13508081">
          <a:off x="5540880" y="1850870"/>
          <a:ext cx="695873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695873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3508081">
        <a:off x="5871420" y="1843977"/>
        <a:ext cx="34793" cy="34793"/>
      </dsp:txXfrm>
    </dsp:sp>
    <dsp:sp modelId="{FDBB7EEB-3262-45CA-BE81-446E0926307F}">
      <dsp:nvSpPr>
        <dsp:cNvPr id="0" name=""/>
        <dsp:cNvSpPr/>
      </dsp:nvSpPr>
      <dsp:spPr>
        <a:xfrm>
          <a:off x="553903" y="1414183"/>
          <a:ext cx="5089464" cy="401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غیر الهی قابل تعلیم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53903" y="1414183"/>
        <a:ext cx="5089464" cy="401168"/>
      </dsp:txXfrm>
    </dsp:sp>
    <dsp:sp modelId="{56F13765-DF7E-4EDE-982B-B9029F1A6152}">
      <dsp:nvSpPr>
        <dsp:cNvPr id="0" name=""/>
        <dsp:cNvSpPr/>
      </dsp:nvSpPr>
      <dsp:spPr>
        <a:xfrm rot="10800000">
          <a:off x="5643367" y="2097476"/>
          <a:ext cx="490898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490898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5876544" y="2095707"/>
        <a:ext cx="24544" cy="24544"/>
      </dsp:txXfrm>
    </dsp:sp>
    <dsp:sp modelId="{08CF0F02-B10A-4E7D-AED4-D771DDBBD830}">
      <dsp:nvSpPr>
        <dsp:cNvPr id="0" name=""/>
        <dsp:cNvSpPr/>
      </dsp:nvSpPr>
      <dsp:spPr>
        <a:xfrm>
          <a:off x="553903" y="1907395"/>
          <a:ext cx="5089464" cy="401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غیر الهی مغلوب واقع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53903" y="1907395"/>
        <a:ext cx="5089464" cy="401168"/>
      </dsp:txXfrm>
    </dsp:sp>
    <dsp:sp modelId="{0A8C6802-27A1-4FBB-96DA-0D5E0ABDF4F8}">
      <dsp:nvSpPr>
        <dsp:cNvPr id="0" name=""/>
        <dsp:cNvSpPr/>
      </dsp:nvSpPr>
      <dsp:spPr>
        <a:xfrm rot="8091919">
          <a:off x="5540880" y="2344082"/>
          <a:ext cx="695873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695873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091919">
        <a:off x="5871420" y="2337189"/>
        <a:ext cx="34793" cy="34793"/>
      </dsp:txXfrm>
    </dsp:sp>
    <dsp:sp modelId="{8B4F4896-79BF-43C0-84E7-85FAF7914A3A}">
      <dsp:nvSpPr>
        <dsp:cNvPr id="0" name=""/>
        <dsp:cNvSpPr/>
      </dsp:nvSpPr>
      <dsp:spPr>
        <a:xfrm>
          <a:off x="553903" y="2400607"/>
          <a:ext cx="5089464" cy="40116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غیر الهی در افراد تبه کار و شیطان صفت ظاهر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53903" y="2400607"/>
        <a:ext cx="5089464" cy="401168"/>
      </dsp:txXfrm>
    </dsp:sp>
    <dsp:sp modelId="{7F12600D-2D1D-4C67-B9C7-1D4AD137826A}">
      <dsp:nvSpPr>
        <dsp:cNvPr id="0" name=""/>
        <dsp:cNvSpPr/>
      </dsp:nvSpPr>
      <dsp:spPr>
        <a:xfrm rot="6316855">
          <a:off x="7095514" y="3268012"/>
          <a:ext cx="1862625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1862625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6316855">
        <a:off x="7980261" y="3231950"/>
        <a:ext cx="93131" cy="93131"/>
      </dsp:txXfrm>
    </dsp:sp>
    <dsp:sp modelId="{AC1A158D-1AEE-46A8-8811-8D06E541669E}">
      <dsp:nvSpPr>
        <dsp:cNvPr id="0" name=""/>
        <dsp:cNvSpPr/>
      </dsp:nvSpPr>
      <dsp:spPr>
        <a:xfrm>
          <a:off x="6248252" y="3596396"/>
          <a:ext cx="1533125" cy="116101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فاعلیت طولی اعجاز به سه فاعل نسبت داده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6248252" y="3596396"/>
        <a:ext cx="1533125" cy="1161011"/>
      </dsp:txXfrm>
    </dsp:sp>
    <dsp:sp modelId="{E1B1CE8C-E5B1-4003-9773-4DFE60E238E2}">
      <dsp:nvSpPr>
        <dsp:cNvPr id="0" name=""/>
        <dsp:cNvSpPr/>
      </dsp:nvSpPr>
      <dsp:spPr>
        <a:xfrm rot="14251372">
          <a:off x="5545697" y="3780781"/>
          <a:ext cx="914212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914212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251372">
        <a:off x="5979948" y="3768429"/>
        <a:ext cx="45710" cy="45710"/>
      </dsp:txXfrm>
    </dsp:sp>
    <dsp:sp modelId="{9F1B0288-F81B-40F7-9743-0D1DC965EBC0}">
      <dsp:nvSpPr>
        <dsp:cNvPr id="0" name=""/>
        <dsp:cNvSpPr/>
      </dsp:nvSpPr>
      <dsp:spPr>
        <a:xfrm>
          <a:off x="4530107" y="3098855"/>
          <a:ext cx="1227246" cy="613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به خداوند متعال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30107" y="3098855"/>
        <a:ext cx="1227246" cy="613623"/>
      </dsp:txXfrm>
    </dsp:sp>
    <dsp:sp modelId="{17979676-9EDE-4623-A45F-7A97245CDEAD}">
      <dsp:nvSpPr>
        <dsp:cNvPr id="0" name=""/>
        <dsp:cNvSpPr/>
      </dsp:nvSpPr>
      <dsp:spPr>
        <a:xfrm rot="12576347">
          <a:off x="4002353" y="3255696"/>
          <a:ext cx="564611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564611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576347">
        <a:off x="4270543" y="3252084"/>
        <a:ext cx="28230" cy="28230"/>
      </dsp:txXfrm>
    </dsp:sp>
    <dsp:sp modelId="{209185E3-21C2-4F5B-A52D-49CFD2AF1498}">
      <dsp:nvSpPr>
        <dsp:cNvPr id="0" name=""/>
        <dsp:cNvSpPr/>
      </dsp:nvSpPr>
      <dsp:spPr>
        <a:xfrm>
          <a:off x="376799" y="2893819"/>
          <a:ext cx="3662409" cy="465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زیرا مقتضای توحید افعالی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76799" y="2893819"/>
        <a:ext cx="3662409" cy="465825"/>
      </dsp:txXfrm>
    </dsp:sp>
    <dsp:sp modelId="{01FB5704-89D3-4211-A0E6-FA5639249ED3}">
      <dsp:nvSpPr>
        <dsp:cNvPr id="0" name=""/>
        <dsp:cNvSpPr/>
      </dsp:nvSpPr>
      <dsp:spPr>
        <a:xfrm rot="9023653">
          <a:off x="4002353" y="3534630"/>
          <a:ext cx="564611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564611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9023653">
        <a:off x="4270543" y="3531019"/>
        <a:ext cx="28230" cy="28230"/>
      </dsp:txXfrm>
    </dsp:sp>
    <dsp:sp modelId="{2BD7BB53-0D9B-45F7-A690-23445887D242}">
      <dsp:nvSpPr>
        <dsp:cNvPr id="0" name=""/>
        <dsp:cNvSpPr/>
      </dsp:nvSpPr>
      <dsp:spPr>
        <a:xfrm>
          <a:off x="376799" y="3451688"/>
          <a:ext cx="3662409" cy="465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منوط بر اذن خاص خداوند متعال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76799" y="3451688"/>
        <a:ext cx="3662409" cy="465825"/>
      </dsp:txXfrm>
    </dsp:sp>
    <dsp:sp modelId="{A3B6618B-E4C8-485E-8085-76C2970D0DE7}">
      <dsp:nvSpPr>
        <dsp:cNvPr id="0" name=""/>
        <dsp:cNvSpPr/>
      </dsp:nvSpPr>
      <dsp:spPr>
        <a:xfrm rot="10343526">
          <a:off x="5755174" y="4199183"/>
          <a:ext cx="495258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495258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343526">
        <a:off x="5990422" y="4197305"/>
        <a:ext cx="24762" cy="24762"/>
      </dsp:txXfrm>
    </dsp:sp>
    <dsp:sp modelId="{8E35A38B-9304-4577-87AF-6FAE1335C48B}">
      <dsp:nvSpPr>
        <dsp:cNvPr id="0" name=""/>
        <dsp:cNvSpPr/>
      </dsp:nvSpPr>
      <dsp:spPr>
        <a:xfrm>
          <a:off x="4530107" y="3935659"/>
          <a:ext cx="1227246" cy="613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فرشتگان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30107" y="3935659"/>
        <a:ext cx="1227246" cy="613623"/>
      </dsp:txXfrm>
    </dsp:sp>
    <dsp:sp modelId="{ECA2F497-6F8B-4490-9EB5-829F9317719D}">
      <dsp:nvSpPr>
        <dsp:cNvPr id="0" name=""/>
        <dsp:cNvSpPr/>
      </dsp:nvSpPr>
      <dsp:spPr>
        <a:xfrm rot="10800000">
          <a:off x="4039209" y="4231967"/>
          <a:ext cx="490898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490898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72386" y="4230198"/>
        <a:ext cx="24544" cy="24544"/>
      </dsp:txXfrm>
    </dsp:sp>
    <dsp:sp modelId="{115D9970-2E7E-4384-BF36-46409AA01CC8}">
      <dsp:nvSpPr>
        <dsp:cNvPr id="0" name=""/>
        <dsp:cNvSpPr/>
      </dsp:nvSpPr>
      <dsp:spPr>
        <a:xfrm>
          <a:off x="376799" y="4009558"/>
          <a:ext cx="3662409" cy="465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زیرا ممکن است فاعل های واسطه باشند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76799" y="4009558"/>
        <a:ext cx="3662409" cy="465825"/>
      </dsp:txXfrm>
    </dsp:sp>
    <dsp:sp modelId="{08296C63-CDE7-4E82-A0E6-1CD175A140D5}">
      <dsp:nvSpPr>
        <dsp:cNvPr id="0" name=""/>
        <dsp:cNvSpPr/>
      </dsp:nvSpPr>
      <dsp:spPr>
        <a:xfrm rot="7348628">
          <a:off x="5545697" y="4552016"/>
          <a:ext cx="914212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914212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348628">
        <a:off x="5979948" y="4539664"/>
        <a:ext cx="45710" cy="45710"/>
      </dsp:txXfrm>
    </dsp:sp>
    <dsp:sp modelId="{6BE3B910-4AE6-4296-9AB6-752543B2937C}">
      <dsp:nvSpPr>
        <dsp:cNvPr id="0" name=""/>
        <dsp:cNvSpPr/>
      </dsp:nvSpPr>
      <dsp:spPr>
        <a:xfrm>
          <a:off x="4530107" y="4641326"/>
          <a:ext cx="1227246" cy="6136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پیامبران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530107" y="4641326"/>
        <a:ext cx="1227246" cy="613623"/>
      </dsp:txXfrm>
    </dsp:sp>
    <dsp:sp modelId="{1CA70F2F-6A55-4F52-8B58-2D2E7D7E3452}">
      <dsp:nvSpPr>
        <dsp:cNvPr id="0" name=""/>
        <dsp:cNvSpPr/>
      </dsp:nvSpPr>
      <dsp:spPr>
        <a:xfrm rot="10800000">
          <a:off x="4039209" y="4937634"/>
          <a:ext cx="490898" cy="21007"/>
        </a:xfrm>
        <a:custGeom>
          <a:avLst/>
          <a:gdLst/>
          <a:ahLst/>
          <a:cxnLst/>
          <a:rect l="0" t="0" r="0" b="0"/>
          <a:pathLst>
            <a:path>
              <a:moveTo>
                <a:pt x="0" y="10503"/>
              </a:moveTo>
              <a:lnTo>
                <a:pt x="490898" y="10503"/>
              </a:lnTo>
            </a:path>
          </a:pathLst>
        </a:custGeom>
        <a:noFill/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272386" y="4935865"/>
        <a:ext cx="24544" cy="24544"/>
      </dsp:txXfrm>
    </dsp:sp>
    <dsp:sp modelId="{B65D97D1-20EB-4895-9901-D9D6D52B9C8D}">
      <dsp:nvSpPr>
        <dsp:cNvPr id="0" name=""/>
        <dsp:cNvSpPr/>
      </dsp:nvSpPr>
      <dsp:spPr>
        <a:xfrm>
          <a:off x="376799" y="4715224"/>
          <a:ext cx="3662409" cy="4658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60000"/>
              </a:schemeClr>
            </a:gs>
            <a:gs pos="30000">
              <a:schemeClr val="accent6">
                <a:tint val="38000"/>
                <a:satMod val="260000"/>
              </a:schemeClr>
            </a:gs>
            <a:gs pos="75000">
              <a:schemeClr val="accent6">
                <a:tint val="55000"/>
                <a:satMod val="255000"/>
              </a:schemeClr>
            </a:gs>
            <a:gs pos="100000">
              <a:schemeClr val="accent6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6">
              <a:shade val="70000"/>
              <a:satMod val="15000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زیرا فاعل قریب هستند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76799" y="4715224"/>
        <a:ext cx="3662409" cy="46582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383C3D-FAC7-4E4A-8407-7C682A4169EC}">
      <dsp:nvSpPr>
        <dsp:cNvPr id="0" name=""/>
        <dsp:cNvSpPr/>
      </dsp:nvSpPr>
      <dsp:spPr>
        <a:xfrm>
          <a:off x="7548641" y="940883"/>
          <a:ext cx="1587901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در تعریف معجزه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548641" y="940883"/>
        <a:ext cx="1587901" cy="395387"/>
      </dsp:txXfrm>
    </dsp:sp>
    <dsp:sp modelId="{C46B733F-4700-4330-8169-65E4876A040E}">
      <dsp:nvSpPr>
        <dsp:cNvPr id="0" name=""/>
        <dsp:cNvSpPr/>
      </dsp:nvSpPr>
      <dsp:spPr>
        <a:xfrm rot="13832644">
          <a:off x="6731315" y="740666"/>
          <a:ext cx="99949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999490" y="12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3832644">
        <a:off x="7206073" y="727730"/>
        <a:ext cx="49974" cy="49974"/>
      </dsp:txXfrm>
    </dsp:sp>
    <dsp:sp modelId="{21617732-66EE-4EB9-9F6B-9684EA521A3E}">
      <dsp:nvSpPr>
        <dsp:cNvPr id="0" name=""/>
        <dsp:cNvSpPr/>
      </dsp:nvSpPr>
      <dsp:spPr>
        <a:xfrm>
          <a:off x="3997044" y="169163"/>
          <a:ext cx="2916436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قید خارق العاده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97044" y="169163"/>
        <a:ext cx="2916436" cy="395387"/>
      </dsp:txXfrm>
    </dsp:sp>
    <dsp:sp modelId="{5A3B2E2A-97C2-4976-88CC-7588DA3ABF03}">
      <dsp:nvSpPr>
        <dsp:cNvPr id="0" name=""/>
        <dsp:cNvSpPr/>
      </dsp:nvSpPr>
      <dsp:spPr>
        <a:xfrm rot="10800000">
          <a:off x="3361883" y="354806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63585" y="350978"/>
        <a:ext cx="31758" cy="31758"/>
      </dsp:txXfrm>
    </dsp:sp>
    <dsp:sp modelId="{CAC37A73-FD90-4C8E-BF9C-D5BABE5E265D}">
      <dsp:nvSpPr>
        <dsp:cNvPr id="0" name=""/>
        <dsp:cNvSpPr/>
      </dsp:nvSpPr>
      <dsp:spPr>
        <a:xfrm>
          <a:off x="7456" y="169163"/>
          <a:ext cx="3354427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امور عادی را خارج ساخت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456" y="169163"/>
        <a:ext cx="3354427" cy="395387"/>
      </dsp:txXfrm>
    </dsp:sp>
    <dsp:sp modelId="{50C1733A-E742-4297-BCFE-B3087BEBAAF7}">
      <dsp:nvSpPr>
        <dsp:cNvPr id="0" name=""/>
        <dsp:cNvSpPr/>
      </dsp:nvSpPr>
      <dsp:spPr>
        <a:xfrm rot="12122877">
          <a:off x="6888423" y="997906"/>
          <a:ext cx="685274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85274" y="12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122877">
        <a:off x="7213929" y="992825"/>
        <a:ext cx="34263" cy="34263"/>
      </dsp:txXfrm>
    </dsp:sp>
    <dsp:sp modelId="{6CB19A7F-4884-469F-ABA0-0219754BDC82}">
      <dsp:nvSpPr>
        <dsp:cNvPr id="0" name=""/>
        <dsp:cNvSpPr/>
      </dsp:nvSpPr>
      <dsp:spPr>
        <a:xfrm>
          <a:off x="3997044" y="683643"/>
          <a:ext cx="2916436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قید الهی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97044" y="683643"/>
        <a:ext cx="2916436" cy="395387"/>
      </dsp:txXfrm>
    </dsp:sp>
    <dsp:sp modelId="{467E565D-D58B-4C2F-A559-4957ED0299B4}">
      <dsp:nvSpPr>
        <dsp:cNvPr id="0" name=""/>
        <dsp:cNvSpPr/>
      </dsp:nvSpPr>
      <dsp:spPr>
        <a:xfrm rot="10800000">
          <a:off x="3361883" y="869286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63585" y="865458"/>
        <a:ext cx="31758" cy="31758"/>
      </dsp:txXfrm>
    </dsp:sp>
    <dsp:sp modelId="{AFEBA245-F179-48CB-B598-A2EEFA1C75B7}">
      <dsp:nvSpPr>
        <dsp:cNvPr id="0" name=""/>
        <dsp:cNvSpPr/>
      </dsp:nvSpPr>
      <dsp:spPr>
        <a:xfrm>
          <a:off x="7456" y="683643"/>
          <a:ext cx="3354427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امور غیر مادی غیر الهی را خارج ساخت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456" y="683643"/>
        <a:ext cx="3354427" cy="395387"/>
      </dsp:txXfrm>
    </dsp:sp>
    <dsp:sp modelId="{0E4BF446-D947-4376-B43E-4CB33391481C}">
      <dsp:nvSpPr>
        <dsp:cNvPr id="0" name=""/>
        <dsp:cNvSpPr/>
      </dsp:nvSpPr>
      <dsp:spPr>
        <a:xfrm rot="9477123">
          <a:off x="6888423" y="1255146"/>
          <a:ext cx="685274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85274" y="12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9477123">
        <a:off x="7213929" y="1250065"/>
        <a:ext cx="34263" cy="34263"/>
      </dsp:txXfrm>
    </dsp:sp>
    <dsp:sp modelId="{4394D520-612D-4188-97B7-0E6830A12C61}">
      <dsp:nvSpPr>
        <dsp:cNvPr id="0" name=""/>
        <dsp:cNvSpPr/>
      </dsp:nvSpPr>
      <dsp:spPr>
        <a:xfrm>
          <a:off x="3997044" y="1198124"/>
          <a:ext cx="2916436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قید نشانه صادق بودن در ادعا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97044" y="1198124"/>
        <a:ext cx="2916436" cy="395387"/>
      </dsp:txXfrm>
    </dsp:sp>
    <dsp:sp modelId="{C8867593-F0AF-442F-8209-443EF43554FF}">
      <dsp:nvSpPr>
        <dsp:cNvPr id="0" name=""/>
        <dsp:cNvSpPr/>
      </dsp:nvSpPr>
      <dsp:spPr>
        <a:xfrm rot="10800000">
          <a:off x="3361883" y="1383766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63585" y="1379938"/>
        <a:ext cx="31758" cy="31758"/>
      </dsp:txXfrm>
    </dsp:sp>
    <dsp:sp modelId="{E17DDC99-52FB-4078-9D8A-10ECDF00BFF0}">
      <dsp:nvSpPr>
        <dsp:cNvPr id="0" name=""/>
        <dsp:cNvSpPr/>
      </dsp:nvSpPr>
      <dsp:spPr>
        <a:xfrm>
          <a:off x="7456" y="1198124"/>
          <a:ext cx="3354427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کرامات اولیا راخارج ساخت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456" y="1198124"/>
        <a:ext cx="3354427" cy="395387"/>
      </dsp:txXfrm>
    </dsp:sp>
    <dsp:sp modelId="{1F6026D1-C9A9-4B2B-984D-88E6FB081DAC}">
      <dsp:nvSpPr>
        <dsp:cNvPr id="0" name=""/>
        <dsp:cNvSpPr/>
      </dsp:nvSpPr>
      <dsp:spPr>
        <a:xfrm rot="7767356">
          <a:off x="6731315" y="1512386"/>
          <a:ext cx="99949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999490" y="12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767356">
        <a:off x="7206073" y="1499450"/>
        <a:ext cx="49974" cy="49974"/>
      </dsp:txXfrm>
    </dsp:sp>
    <dsp:sp modelId="{B0BB257F-F43D-49CA-8141-8196266DEAFA}">
      <dsp:nvSpPr>
        <dsp:cNvPr id="0" name=""/>
        <dsp:cNvSpPr/>
      </dsp:nvSpPr>
      <dsp:spPr>
        <a:xfrm>
          <a:off x="3997044" y="1712604"/>
          <a:ext cx="2916436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قید ادعای نبوت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97044" y="1712604"/>
        <a:ext cx="2916436" cy="395387"/>
      </dsp:txXfrm>
    </dsp:sp>
    <dsp:sp modelId="{AD0B7AB0-9F03-48B7-B2CA-4D40E689BB17}">
      <dsp:nvSpPr>
        <dsp:cNvPr id="0" name=""/>
        <dsp:cNvSpPr/>
      </dsp:nvSpPr>
      <dsp:spPr>
        <a:xfrm rot="10800000">
          <a:off x="3361883" y="1898246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3663585" y="1894419"/>
        <a:ext cx="31758" cy="31758"/>
      </dsp:txXfrm>
    </dsp:sp>
    <dsp:sp modelId="{F6A7C7C4-6FE8-4107-B8E9-7CFCF05F7D92}">
      <dsp:nvSpPr>
        <dsp:cNvPr id="0" name=""/>
        <dsp:cNvSpPr/>
      </dsp:nvSpPr>
      <dsp:spPr>
        <a:xfrm>
          <a:off x="7456" y="1712604"/>
          <a:ext cx="3354427" cy="3953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معجزه امام را خارج ساخت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456" y="1712604"/>
        <a:ext cx="3354427" cy="395387"/>
      </dsp:txXfrm>
    </dsp:sp>
    <dsp:sp modelId="{FB3DFD0B-9FCF-4AFF-92F7-00BAAB8E2051}">
      <dsp:nvSpPr>
        <dsp:cNvPr id="0" name=""/>
        <dsp:cNvSpPr/>
      </dsp:nvSpPr>
      <dsp:spPr>
        <a:xfrm>
          <a:off x="8167653" y="2683606"/>
          <a:ext cx="968890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بنابراین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167653" y="2683606"/>
        <a:ext cx="968890" cy="793950"/>
      </dsp:txXfrm>
    </dsp:sp>
    <dsp:sp modelId="{2C2BA241-DAEA-468E-8487-2E71D14ACCF3}">
      <dsp:nvSpPr>
        <dsp:cNvPr id="0" name=""/>
        <dsp:cNvSpPr/>
      </dsp:nvSpPr>
      <dsp:spPr>
        <a:xfrm rot="10800000">
          <a:off x="7532492" y="3068530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834193" y="3064702"/>
        <a:ext cx="31758" cy="31758"/>
      </dsp:txXfrm>
    </dsp:sp>
    <dsp:sp modelId="{6128F740-B0C5-48E3-8894-BAF8B138623D}">
      <dsp:nvSpPr>
        <dsp:cNvPr id="0" name=""/>
        <dsp:cNvSpPr/>
      </dsp:nvSpPr>
      <dsp:spPr>
        <a:xfrm>
          <a:off x="5658847" y="2683606"/>
          <a:ext cx="1873644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اصطلاح کلامی معجزه بر دو امر اطلاق می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5658847" y="2683606"/>
        <a:ext cx="1873644" cy="793950"/>
      </dsp:txXfrm>
    </dsp:sp>
    <dsp:sp modelId="{A848376C-FD15-4242-8BD7-3881654FF936}">
      <dsp:nvSpPr>
        <dsp:cNvPr id="0" name=""/>
        <dsp:cNvSpPr/>
      </dsp:nvSpPr>
      <dsp:spPr>
        <a:xfrm rot="12942401">
          <a:off x="4950165" y="2840269"/>
          <a:ext cx="782202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782202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5321711" y="2832765"/>
        <a:ext cx="39110" cy="39110"/>
      </dsp:txXfrm>
    </dsp:sp>
    <dsp:sp modelId="{CE379519-11A6-4E32-81BE-3DB42E2D3F1F}">
      <dsp:nvSpPr>
        <dsp:cNvPr id="0" name=""/>
        <dsp:cNvSpPr/>
      </dsp:nvSpPr>
      <dsp:spPr>
        <a:xfrm>
          <a:off x="4435924" y="2227084"/>
          <a:ext cx="587761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معجزه نبی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435924" y="2227084"/>
        <a:ext cx="587761" cy="793950"/>
      </dsp:txXfrm>
    </dsp:sp>
    <dsp:sp modelId="{D01889C5-B9C8-4338-81E2-9746D8226C7F}">
      <dsp:nvSpPr>
        <dsp:cNvPr id="0" name=""/>
        <dsp:cNvSpPr/>
      </dsp:nvSpPr>
      <dsp:spPr>
        <a:xfrm rot="10800000">
          <a:off x="3800763" y="2612008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102465" y="2608181"/>
        <a:ext cx="31758" cy="31758"/>
      </dsp:txXfrm>
    </dsp:sp>
    <dsp:sp modelId="{CD63C3B2-1999-4187-93D9-DD62D1D6DD64}">
      <dsp:nvSpPr>
        <dsp:cNvPr id="0" name=""/>
        <dsp:cNvSpPr/>
      </dsp:nvSpPr>
      <dsp:spPr>
        <a:xfrm>
          <a:off x="734159" y="2227084"/>
          <a:ext cx="3066603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امر خارق العاده ای الهی توسط مدعی نبوت که نشانه صدق او در این ادعا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34159" y="2227084"/>
        <a:ext cx="3066603" cy="793950"/>
      </dsp:txXfrm>
    </dsp:sp>
    <dsp:sp modelId="{45942B59-289C-4123-A729-DC334B6653F3}">
      <dsp:nvSpPr>
        <dsp:cNvPr id="0" name=""/>
        <dsp:cNvSpPr/>
      </dsp:nvSpPr>
      <dsp:spPr>
        <a:xfrm rot="8657599">
          <a:off x="4950165" y="3296791"/>
          <a:ext cx="782202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782202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5321711" y="3289287"/>
        <a:ext cx="39110" cy="39110"/>
      </dsp:txXfrm>
    </dsp:sp>
    <dsp:sp modelId="{CBD73E65-3402-4CB0-8922-D695383A7820}">
      <dsp:nvSpPr>
        <dsp:cNvPr id="0" name=""/>
        <dsp:cNvSpPr/>
      </dsp:nvSpPr>
      <dsp:spPr>
        <a:xfrm>
          <a:off x="4435924" y="3140128"/>
          <a:ext cx="587761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معجزه امام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435924" y="3140128"/>
        <a:ext cx="587761" cy="793950"/>
      </dsp:txXfrm>
    </dsp:sp>
    <dsp:sp modelId="{8118839A-43F0-4BC8-B4E1-5ECF4B28FAD1}">
      <dsp:nvSpPr>
        <dsp:cNvPr id="0" name=""/>
        <dsp:cNvSpPr/>
      </dsp:nvSpPr>
      <dsp:spPr>
        <a:xfrm rot="10800000">
          <a:off x="3800763" y="3525052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102465" y="3521224"/>
        <a:ext cx="31758" cy="31758"/>
      </dsp:txXfrm>
    </dsp:sp>
    <dsp:sp modelId="{FD0D5090-E1EF-4AA9-8335-79E6DFA546BC}">
      <dsp:nvSpPr>
        <dsp:cNvPr id="0" name=""/>
        <dsp:cNvSpPr/>
      </dsp:nvSpPr>
      <dsp:spPr>
        <a:xfrm>
          <a:off x="734159" y="3140128"/>
          <a:ext cx="3066603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امر خارق العاده ای الهی توسط مدعی امامت که نشانه صدق او در این ادعا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34159" y="3140128"/>
        <a:ext cx="3066603" cy="793950"/>
      </dsp:txXfrm>
    </dsp:sp>
    <dsp:sp modelId="{2CF0BA8E-86D4-4786-8929-543BBA820EF3}">
      <dsp:nvSpPr>
        <dsp:cNvPr id="0" name=""/>
        <dsp:cNvSpPr/>
      </dsp:nvSpPr>
      <dsp:spPr>
        <a:xfrm>
          <a:off x="8470386" y="4509693"/>
          <a:ext cx="666156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نکته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8470386" y="4509693"/>
        <a:ext cx="666156" cy="793950"/>
      </dsp:txXfrm>
    </dsp:sp>
    <dsp:sp modelId="{184B7672-9742-4DC6-8837-1C41DACB69FB}">
      <dsp:nvSpPr>
        <dsp:cNvPr id="0" name=""/>
        <dsp:cNvSpPr/>
      </dsp:nvSpPr>
      <dsp:spPr>
        <a:xfrm rot="10800000">
          <a:off x="7835225" y="4894617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8136927" y="4890790"/>
        <a:ext cx="31758" cy="31758"/>
      </dsp:txXfrm>
    </dsp:sp>
    <dsp:sp modelId="{19B4DA1B-8AED-4D99-AC75-E2E13ECD1C0C}">
      <dsp:nvSpPr>
        <dsp:cNvPr id="0" name=""/>
        <dsp:cNvSpPr/>
      </dsp:nvSpPr>
      <dsp:spPr>
        <a:xfrm>
          <a:off x="7169069" y="4509693"/>
          <a:ext cx="666156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معجزه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169069" y="4509693"/>
        <a:ext cx="666156" cy="793950"/>
      </dsp:txXfrm>
    </dsp:sp>
    <dsp:sp modelId="{B99A677C-3680-40EE-B0E3-B808C3C27A48}">
      <dsp:nvSpPr>
        <dsp:cNvPr id="0" name=""/>
        <dsp:cNvSpPr/>
      </dsp:nvSpPr>
      <dsp:spPr>
        <a:xfrm rot="12942401">
          <a:off x="6460387" y="4666357"/>
          <a:ext cx="782202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782202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6831933" y="4658853"/>
        <a:ext cx="39110" cy="39110"/>
      </dsp:txXfrm>
    </dsp:sp>
    <dsp:sp modelId="{49C5C95E-C82A-4846-B72C-55E54000DFFF}">
      <dsp:nvSpPr>
        <dsp:cNvPr id="0" name=""/>
        <dsp:cNvSpPr/>
      </dsp:nvSpPr>
      <dsp:spPr>
        <a:xfrm>
          <a:off x="4946006" y="4053171"/>
          <a:ext cx="1587901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اثبات می کند صدق نبی را در ادعایش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946006" y="4053171"/>
        <a:ext cx="1587901" cy="793950"/>
      </dsp:txXfrm>
    </dsp:sp>
    <dsp:sp modelId="{3A31D80F-0E59-41EF-ACAB-64DA797E76A2}">
      <dsp:nvSpPr>
        <dsp:cNvPr id="0" name=""/>
        <dsp:cNvSpPr/>
      </dsp:nvSpPr>
      <dsp:spPr>
        <a:xfrm rot="10800000">
          <a:off x="4310845" y="4438096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612547" y="4434268"/>
        <a:ext cx="31758" cy="31758"/>
      </dsp:txXfrm>
    </dsp:sp>
    <dsp:sp modelId="{8BFC620B-8F72-49A2-A94C-23E718317F11}">
      <dsp:nvSpPr>
        <dsp:cNvPr id="0" name=""/>
        <dsp:cNvSpPr/>
      </dsp:nvSpPr>
      <dsp:spPr>
        <a:xfrm>
          <a:off x="1849025" y="4053171"/>
          <a:ext cx="2461819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بدون واسطه و به صورت عقلی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849025" y="4053171"/>
        <a:ext cx="2461819" cy="793950"/>
      </dsp:txXfrm>
    </dsp:sp>
    <dsp:sp modelId="{686A57E1-EA75-4895-8FFF-F13711797943}">
      <dsp:nvSpPr>
        <dsp:cNvPr id="0" name=""/>
        <dsp:cNvSpPr/>
      </dsp:nvSpPr>
      <dsp:spPr>
        <a:xfrm rot="8657599">
          <a:off x="6460387" y="5122878"/>
          <a:ext cx="782202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782202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6831933" y="5115374"/>
        <a:ext cx="39110" cy="39110"/>
      </dsp:txXfrm>
    </dsp:sp>
    <dsp:sp modelId="{509EFD91-0750-486C-B8BB-42374E540FA2}">
      <dsp:nvSpPr>
        <dsp:cNvPr id="0" name=""/>
        <dsp:cNvSpPr/>
      </dsp:nvSpPr>
      <dsp:spPr>
        <a:xfrm>
          <a:off x="4946006" y="4966215"/>
          <a:ext cx="1587901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اثبات نمی کند محتوای تبلیغ او را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4946006" y="4966215"/>
        <a:ext cx="1587901" cy="793950"/>
      </dsp:txXfrm>
    </dsp:sp>
    <dsp:sp modelId="{097FB310-B679-477F-BC8F-D7DCECBB310A}">
      <dsp:nvSpPr>
        <dsp:cNvPr id="0" name=""/>
        <dsp:cNvSpPr/>
      </dsp:nvSpPr>
      <dsp:spPr>
        <a:xfrm rot="10800000">
          <a:off x="4310845" y="5351139"/>
          <a:ext cx="635160" cy="24102"/>
        </a:xfrm>
        <a:custGeom>
          <a:avLst/>
          <a:gdLst/>
          <a:ahLst/>
          <a:cxnLst/>
          <a:rect l="0" t="0" r="0" b="0"/>
          <a:pathLst>
            <a:path>
              <a:moveTo>
                <a:pt x="0" y="12051"/>
              </a:moveTo>
              <a:lnTo>
                <a:pt x="635160" y="120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4612547" y="5347311"/>
        <a:ext cx="31758" cy="31758"/>
      </dsp:txXfrm>
    </dsp:sp>
    <dsp:sp modelId="{6D6B5119-8FF4-45A6-B3A1-E0D1A653264E}">
      <dsp:nvSpPr>
        <dsp:cNvPr id="0" name=""/>
        <dsp:cNvSpPr/>
      </dsp:nvSpPr>
      <dsp:spPr>
        <a:xfrm>
          <a:off x="1849025" y="4966215"/>
          <a:ext cx="2461819" cy="793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بلکه لازم است این محتوا با دلیل تعبدی ثابت شود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1849025" y="4966215"/>
        <a:ext cx="2461819" cy="793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C0507D-C16E-4748-BC76-013BEEC8332E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25B696-A5B7-4AA4-9C7E-69B7DD6A741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B696-A5B7-4AA4-9C7E-69B7DD6A7411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B696-A5B7-4AA4-9C7E-69B7DD6A7411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B696-A5B7-4AA4-9C7E-69B7DD6A7411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B696-A5B7-4AA4-9C7E-69B7DD6A7411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B696-A5B7-4AA4-9C7E-69B7DD6A7411}" type="slidenum">
              <a:rPr lang="fa-IR" smtClean="0"/>
              <a:pPr/>
              <a:t>6</a:t>
            </a:fld>
            <a:endParaRPr lang="fa-I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B696-A5B7-4AA4-9C7E-69B7DD6A7411}" type="slidenum">
              <a:rPr lang="fa-IR" smtClean="0"/>
              <a:pPr/>
              <a:t>7</a:t>
            </a:fld>
            <a:endParaRPr lang="fa-I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5B696-A5B7-4AA4-9C7E-69B7DD6A7411}" type="slidenum">
              <a:rPr lang="fa-IR" smtClean="0"/>
              <a:pPr/>
              <a:t>8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5008E9-80FD-4F58-A54A-83657E8B2086}" type="datetimeFigureOut">
              <a:rPr lang="fa-IR" smtClean="0"/>
              <a:pPr/>
              <a:t>1433/03/23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13DCCB-642E-4FBF-97F8-33F1F406321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0030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fa-IR" sz="6000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B Titr" pitchFamily="2" charset="-78"/>
              </a:rPr>
              <a:t>درس بیست و هفتم</a:t>
            </a:r>
            <a:endParaRPr lang="fa-IR" sz="6000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معجزه</a:t>
            </a:r>
            <a:endParaRPr lang="fa-IR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بیست و هفتم</a:t>
            </a:r>
            <a:b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endParaRPr lang="fa-IR" sz="36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B46DEE-9FA6-4BB7-BB6C-60259F80B2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6FB46DEE-9FA6-4BB7-BB6C-60259F80B2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450DCE-F3BD-41E1-B132-DABCFAE11C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1F450DCE-F3BD-41E1-B132-DABCFAE11C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3BA57C-3E90-4BC3-BC9D-8D2D4AB03B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D63BA57C-3E90-4BC3-BC9D-8D2D4AB03B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2A34A2-890B-4AA4-8D3F-2B4B2A99E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2F2A34A2-890B-4AA4-8D3F-2B4B2A99E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C622D-B507-4920-AEBB-BD6F2A416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2AEC622D-B507-4920-AEBB-BD6F2A4162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91A17B-4FE8-4E10-8CD2-DBAE58BC2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1091A17B-4FE8-4E10-8CD2-DBAE58BC26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B1638F-F7EF-4324-A613-477DE6A3E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74B1638F-F7EF-4324-A613-477DE6A3E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بیست و هفتم</a:t>
            </a:r>
            <a:b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راه های اثبات نبوت</a:t>
            </a:r>
            <a:endParaRPr lang="fa-IR" sz="36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472518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6A02E2-48CA-47A0-B50E-4D24DECA8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F6A02E2-48CA-47A0-B50E-4D24DECA8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1625E6-67C6-46E6-99FE-2BDCE88A5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81625E6-67C6-46E6-99FE-2BDCE88A5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303867-F73F-4865-84FE-254E52A18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8E303867-F73F-4865-84FE-254E52A18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DD1EAD-DFC8-45AF-8B1C-ED8AC1129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CDD1EAD-DFC8-45AF-8B1C-ED8AC1129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7B498-1C4D-4045-A920-1810CEE7C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3D37B498-1C4D-4045-A920-1810CEE7C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666F05-6352-48DF-AECF-9BE6BA97D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9666F05-6352-48DF-AECF-9BE6BA97D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DE16E-41EA-44E2-B033-69131AD4E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88FDE16E-41EA-44E2-B033-69131AD4E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2DCC35-4454-456E-B151-EF9088CFD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572DCC35-4454-456E-B151-EF9088CFD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D4DC1C-E2AF-457E-8F8C-5CEB055C0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6AD4DC1C-E2AF-457E-8F8C-5CEB055C04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452D2-CDA5-47F7-9B7A-BDB41D6F70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0D8452D2-CDA5-47F7-9B7A-BDB41D6F70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F9046-F6BC-46A9-BB90-2EA96393F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dgm id="{B90F9046-F6BC-46A9-BB90-2EA96393F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B6C77-1AA0-4C21-BE11-CA8836F72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75AB6C77-1AA0-4C21-BE11-CA8836F72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83CE07-A973-410C-934B-01E4706E1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D383CE07-A973-410C-934B-01E4706E1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E279DF-FB97-402C-BE63-700D6AF75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4EE279DF-FB97-402C-BE63-700D6AF752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4B01B9-B45F-4EAF-B9A5-3B5818C4FF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464B01B9-B45F-4EAF-B9A5-3B5818C4FF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D1BF7A-F477-44A1-8A9B-4288DCF6C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EAD1BF7A-F477-44A1-8A9B-4288DCF6C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0E5D4C-0B89-41E8-9EEC-3297C76CF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1F0E5D4C-0B89-41E8-9EEC-3297C76CF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6D5939-A540-42BE-8AA1-62D3F69EBC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EE6D5939-A540-42BE-8AA1-62D3F69EBC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64AFD-BAEA-42CC-A4B1-BFAA17096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">
                                            <p:graphicEl>
                                              <a:dgm id="{F5864AFD-BAEA-42CC-A4B1-BFAA17096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بیست و هفتم</a:t>
            </a:r>
            <a:b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تعریف معجزه</a:t>
            </a:r>
            <a:endParaRPr lang="fa-IR" sz="36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471ADE-08CA-4A83-BD24-03EECDCEA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F8471ADE-08CA-4A83-BD24-03EECDCEA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F8471ADE-08CA-4A83-BD24-03EECDCEA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746C11-1322-4B43-A7D8-16CF0867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76746C11-1322-4B43-A7D8-16CF0867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76746C11-1322-4B43-A7D8-16CF0867D5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B6027F-1BEC-425D-A19E-7A0C8DCD8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83B6027F-1BEC-425D-A19E-7A0C8DCD8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83B6027F-1BEC-425D-A19E-7A0C8DCD87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A4178E-F975-47A9-B737-A3E6977D0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44A4178E-F975-47A9-B737-A3E6977D0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44A4178E-F975-47A9-B737-A3E6977D0B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75591D-B9D5-4A83-9FD4-EEA6CA0EF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6F75591D-B9D5-4A83-9FD4-EEA6CA0EF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6F75591D-B9D5-4A83-9FD4-EEA6CA0EF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0DC2A5-B789-4C8B-81D6-A6529ACA4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0D0DC2A5-B789-4C8B-81D6-A6529ACA4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0D0DC2A5-B789-4C8B-81D6-A6529ACA40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E05D07-5E62-4645-9ED9-2A42967AA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69E05D07-5E62-4645-9ED9-2A42967AA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69E05D07-5E62-4645-9ED9-2A42967AA2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EB0909-279D-427B-9D9B-67E17F1B8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DBEB0909-279D-427B-9D9B-67E17F1B8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DBEB0909-279D-427B-9D9B-67E17F1B8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AC6D73-E7D8-4BCA-841E-FBAF2A8A3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1AAC6D73-E7D8-4BCA-841E-FBAF2A8A3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1AAC6D73-E7D8-4BCA-841E-FBAF2A8A3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E70448-330B-4CFC-9443-CC5A576A1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E0E70448-330B-4CFC-9443-CC5A576A1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E0E70448-330B-4CFC-9443-CC5A576A1B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4225F9-3747-4ECD-8221-0CEC10C36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AE4225F9-3747-4ECD-8221-0CEC10C36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AE4225F9-3747-4ECD-8221-0CEC10C36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8811F8-511C-4E1B-86AE-12808F447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E08811F8-511C-4E1B-86AE-12808F447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E08811F8-511C-4E1B-86AE-12808F447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2C9FB9-7D0A-4DFB-822A-187B705B7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graphicEl>
                                              <a:dgm id="{D22C9FB9-7D0A-4DFB-822A-187B705B7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graphicEl>
                                              <a:dgm id="{D22C9FB9-7D0A-4DFB-822A-187B705B7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39322D-F213-44F6-93DF-3838052DF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4339322D-F213-44F6-93DF-3838052DF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4339322D-F213-44F6-93DF-3838052DF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5F9E15-F06D-419D-8D85-71CFFA3EC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graphicEl>
                                              <a:dgm id="{815F9E15-F06D-419D-8D85-71CFFA3EC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graphicEl>
                                              <a:dgm id="{815F9E15-F06D-419D-8D85-71CFFA3EC3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F78951-B8E7-41C9-A9A7-1E717F04D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F3F78951-B8E7-41C9-A9A7-1E717F04D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F3F78951-B8E7-41C9-A9A7-1E717F04D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بیست و هفتم</a:t>
            </a:r>
            <a:b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امور خارق العاده</a:t>
            </a:r>
            <a:endParaRPr lang="fa-IR" sz="36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686800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D1F169-00A9-4B62-807A-6D0307A7C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1D1F169-00A9-4B62-807A-6D0307A7C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48EE46C-E75D-48CB-95EB-7BA0EF93E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48EE46C-E75D-48CB-95EB-7BA0EF93E8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5B11819-7231-45A5-AF5A-C14B88E10F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65B11819-7231-45A5-AF5A-C14B88E10F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9042280-8C76-4980-B80C-9C2351D55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19042280-8C76-4980-B80C-9C2351D558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196708-85BD-4CB4-B922-842BA60203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A5196708-85BD-4CB4-B922-842BA60203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04DA98-42CE-4EF1-A550-CEE3942F6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E104DA98-42CE-4EF1-A550-CEE3942F6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A540CE9-562C-4C5F-BE00-E4C4B5D604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5A540CE9-562C-4C5F-BE00-E4C4B5D604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25A97E-1D94-4BAF-B95D-38E69F1584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F625A97E-1D94-4BAF-B95D-38E69F1584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96F488-4B0D-4CD3-AB8B-035EE5C692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7996F488-4B0D-4CD3-AB8B-035EE5C692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DEB4DF0-C5FE-4EDB-AA1E-2F535FFFD0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2DEB4DF0-C5FE-4EDB-AA1E-2F535FFFD0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10A3DF-31AA-4996-8DDD-B543AA9530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5210A3DF-31AA-4996-8DDD-B543AA9530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34F990-4923-4A93-B7D7-11CAC5ADF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6A34F990-4923-4A93-B7D7-11CAC5ADF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408C18-3447-489F-923E-3D43FCC5C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>
                                            <p:graphicEl>
                                              <a:dgm id="{91408C18-3447-489F-923E-3D43FCC5C9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BEA210-E889-485F-8D95-715E72337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F3BEA210-E889-485F-8D95-715E723374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بیست و هفتم</a:t>
            </a:r>
            <a:b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خارق العاده الهی</a:t>
            </a:r>
            <a:endParaRPr lang="fa-IR" sz="36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543956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F95074-B93F-4032-A189-56AB4A7674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DAF95074-B93F-4032-A189-56AB4A7674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2E040C-4750-4772-9403-0999B8B2E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332E040C-4750-4772-9403-0999B8B2EE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AA02B3-6B18-41DA-B0D6-7C6B50BBC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96AA02B3-6B18-41DA-B0D6-7C6B50BBC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E46A33-6084-43E5-806B-6F0A67174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A9E46A33-6084-43E5-806B-6F0A671744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383E8F-B6BB-4DF5-9434-97B809D819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A4383E8F-B6BB-4DF5-9434-97B809D819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A8BB0E-2B38-4120-963E-85AA29930B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9CA8BB0E-2B38-4120-963E-85AA29930B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85E832-6DB0-4778-8742-36A5E76692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AC85E832-6DB0-4778-8742-36A5E76692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4EDCE1-9A64-461D-8E6E-F7B935316E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8B4EDCE1-9A64-461D-8E6E-F7B935316E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F03435-DB4E-40BC-B22F-1B99E4DDE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54F03435-DB4E-40BC-B22F-1B99E4DDE9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3A36A0-0C42-4758-9BB3-86EAFC7EF5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A03A36A0-0C42-4758-9BB3-86EAFC7EF5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05B75B-2383-4F16-A535-0EB505D8D9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8205B75B-2383-4F16-A535-0EB505D8D9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318351-5425-4172-B5E7-B4534BE67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45318351-5425-4172-B5E7-B4534BE67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99E77D-FA63-4C52-B7BE-C0B400FE7F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5D99E77D-FA63-4C52-B7BE-C0B400FE7F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0A7543-2E8B-4B26-8614-EE7ACB7BE9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5B0A7543-2E8B-4B26-8614-EE7ACB7BE9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D2899DA-69B5-4910-B617-5F2A7641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9D2899DA-69B5-4910-B617-5F2A76419F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87BDF3-DC66-4771-A058-658E98837D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DB87BDF3-DC66-4771-A058-658E98837D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1C9A7B-32B1-4A7B-AD71-87760294F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E91C9A7B-32B1-4A7B-AD71-87760294FF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B2B42E-4BA6-40CF-A0CB-943393CBAF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ACB2B42E-4BA6-40CF-A0CB-943393CBAF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D44672-DCC4-4DE1-9F71-01B1CDD513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BDD44672-DCC4-4DE1-9F71-01B1CDD513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A181CC-E090-42F9-BC06-F8363B0379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8EA181CC-E090-42F9-BC06-F8363B0379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3274EB-F8F7-4A35-ACEB-5957C06AA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1F3274EB-F8F7-4A35-ACEB-5957C06AA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بیست و هفتم</a:t>
            </a:r>
            <a:b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خارق العاده الهی</a:t>
            </a:r>
            <a:endParaRPr lang="fa-IR" sz="36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98988A-EC63-479E-AB1E-667773A38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3A98988A-EC63-479E-AB1E-667773A38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3A98988A-EC63-479E-AB1E-667773A38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965F31-2A02-4DDF-AF52-58DF5164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97965F31-2A02-4DDF-AF52-58DF5164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97965F31-2A02-4DDF-AF52-58DF5164F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77F83E-C1A9-4EC3-9961-522945EC7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CE77F83E-C1A9-4EC3-9961-522945EC7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CE77F83E-C1A9-4EC3-9961-522945EC7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1F95B5-51CC-4AA0-8E33-BF54A9AA2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791F95B5-51CC-4AA0-8E33-BF54A9AA2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791F95B5-51CC-4AA0-8E33-BF54A9AA2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D526AD-CFAF-4BA6-A4EA-A548A44AC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25D526AD-CFAF-4BA6-A4EA-A548A44AC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25D526AD-CFAF-4BA6-A4EA-A548A44AC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80BE58-92EF-4F5E-BC4C-18468F61D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DD80BE58-92EF-4F5E-BC4C-18468F61D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DD80BE58-92EF-4F5E-BC4C-18468F61DB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BCEFC5-324B-4249-9031-6CD03AC95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4ABCEFC5-324B-4249-9031-6CD03AC95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4ABCEFC5-324B-4249-9031-6CD03AC95B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1DF439-86BF-493C-8BC8-3545ABC3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graphicEl>
                                              <a:dgm id="{5C1DF439-86BF-493C-8BC8-3545ABC3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5C1DF439-86BF-493C-8BC8-3545ABC36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DE7F8E-1D28-4D5E-9312-65E49713F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8DDE7F8E-1D28-4D5E-9312-65E49713F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graphicEl>
                                              <a:dgm id="{8DDE7F8E-1D28-4D5E-9312-65E49713F0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D8A4E9C-78E5-4429-AFDE-F130C31D6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graphicEl>
                                              <a:dgm id="{1D8A4E9C-78E5-4429-AFDE-F130C31D6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graphicEl>
                                              <a:dgm id="{1D8A4E9C-78E5-4429-AFDE-F130C31D62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BB7EEB-3262-45CA-BE81-446E09263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FDBB7EEB-3262-45CA-BE81-446E09263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graphicEl>
                                              <a:dgm id="{FDBB7EEB-3262-45CA-BE81-446E09263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F13765-DF7E-4EDE-982B-B9029F1A6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56F13765-DF7E-4EDE-982B-B9029F1A6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graphicEl>
                                              <a:dgm id="{56F13765-DF7E-4EDE-982B-B9029F1A61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CF0F02-B10A-4E7D-AED4-D771DDBBD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graphicEl>
                                              <a:dgm id="{08CF0F02-B10A-4E7D-AED4-D771DDBBD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08CF0F02-B10A-4E7D-AED4-D771DDBBD8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8C6802-27A1-4FBB-96DA-0D5E0ABDF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graphicEl>
                                              <a:dgm id="{0A8C6802-27A1-4FBB-96DA-0D5E0ABDF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0A8C6802-27A1-4FBB-96DA-0D5E0ABDF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4F4896-79BF-43C0-84E7-85FAF7914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graphicEl>
                                              <a:dgm id="{8B4F4896-79BF-43C0-84E7-85FAF7914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graphicEl>
                                              <a:dgm id="{8B4F4896-79BF-43C0-84E7-85FAF7914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12600D-2D1D-4C67-B9C7-1D4AD1378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graphicEl>
                                              <a:dgm id="{7F12600D-2D1D-4C67-B9C7-1D4AD1378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graphicEl>
                                              <a:dgm id="{7F12600D-2D1D-4C67-B9C7-1D4AD13782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1A158D-1AEE-46A8-8811-8D06E5416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AC1A158D-1AEE-46A8-8811-8D06E5416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graphicEl>
                                              <a:dgm id="{AC1A158D-1AEE-46A8-8811-8D06E54166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1B1CE8C-E5B1-4003-9773-4DFE60E23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E1B1CE8C-E5B1-4003-9773-4DFE60E23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>
                                            <p:graphicEl>
                                              <a:dgm id="{E1B1CE8C-E5B1-4003-9773-4DFE60E238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1B0288-F81B-40F7-9743-0D1DC965E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graphicEl>
                                              <a:dgm id="{9F1B0288-F81B-40F7-9743-0D1DC965E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9F1B0288-F81B-40F7-9743-0D1DC965EB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979676-9EDE-4623-A45F-7A97245CD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graphicEl>
                                              <a:dgm id="{17979676-9EDE-4623-A45F-7A97245CD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17979676-9EDE-4623-A45F-7A97245CD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09185E3-21C2-4F5B-A52D-49CFD2AF1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>
                                            <p:graphicEl>
                                              <a:dgm id="{209185E3-21C2-4F5B-A52D-49CFD2AF1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>
                                            <p:graphicEl>
                                              <a:dgm id="{209185E3-21C2-4F5B-A52D-49CFD2AF1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1FB5704-89D3-4211-A0E6-FA5639249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">
                                            <p:graphicEl>
                                              <a:dgm id="{01FB5704-89D3-4211-A0E6-FA5639249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">
                                            <p:graphicEl>
                                              <a:dgm id="{01FB5704-89D3-4211-A0E6-FA5639249E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D7BB53-0D9B-45F7-A690-23445887D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">
                                            <p:graphicEl>
                                              <a:dgm id="{2BD7BB53-0D9B-45F7-A690-23445887D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">
                                            <p:graphicEl>
                                              <a:dgm id="{2BD7BB53-0D9B-45F7-A690-23445887D2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B6618B-E4C8-485E-8085-76C2970D0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A3B6618B-E4C8-485E-8085-76C2970D0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">
                                            <p:graphicEl>
                                              <a:dgm id="{A3B6618B-E4C8-485E-8085-76C2970D0D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35A38B-9304-4577-87AF-6FAE1335C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>
                                            <p:graphicEl>
                                              <a:dgm id="{8E35A38B-9304-4577-87AF-6FAE1335C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>
                                            <p:graphicEl>
                                              <a:dgm id="{8E35A38B-9304-4577-87AF-6FAE1335C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A2F497-6F8B-4490-9EB5-829F93177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">
                                            <p:graphicEl>
                                              <a:dgm id="{ECA2F497-6F8B-4490-9EB5-829F93177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ECA2F497-6F8B-4490-9EB5-829F931771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5D9970-2E7E-4384-BF36-46409AA01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">
                                            <p:graphicEl>
                                              <a:dgm id="{115D9970-2E7E-4384-BF36-46409AA01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">
                                            <p:graphicEl>
                                              <a:dgm id="{115D9970-2E7E-4384-BF36-46409AA01C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296C63-CDE7-4E82-A0E6-1CD175A14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">
                                            <p:graphicEl>
                                              <a:dgm id="{08296C63-CDE7-4E82-A0E6-1CD175A14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">
                                            <p:graphicEl>
                                              <a:dgm id="{08296C63-CDE7-4E82-A0E6-1CD175A14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BE3B910-4AE6-4296-9AB6-752543B29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">
                                            <p:graphicEl>
                                              <a:dgm id="{6BE3B910-4AE6-4296-9AB6-752543B29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">
                                            <p:graphicEl>
                                              <a:dgm id="{6BE3B910-4AE6-4296-9AB6-752543B29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CA70F2F-6A55-4F52-8B58-2D2E7D7E3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5">
                                            <p:graphicEl>
                                              <a:dgm id="{1CA70F2F-6A55-4F52-8B58-2D2E7D7E3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">
                                            <p:graphicEl>
                                              <a:dgm id="{1CA70F2F-6A55-4F52-8B58-2D2E7D7E34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5D97D1-20EB-4895-9901-D9D6D52B9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>
                                            <p:graphicEl>
                                              <a:dgm id="{B65D97D1-20EB-4895-9901-D9D6D52B9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>
                                            <p:graphicEl>
                                              <a:dgm id="{B65D97D1-20EB-4895-9901-D9D6D52B9C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04" y="274638"/>
            <a:ext cx="7467600" cy="1143000"/>
          </a:xfrm>
        </p:spPr>
        <p:txBody>
          <a:bodyPr>
            <a:noAutofit/>
          </a:bodyPr>
          <a:lstStyle/>
          <a:p>
            <a:pPr algn="r"/>
            <a: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بیست و هفتم</a:t>
            </a:r>
            <a:br>
              <a:rPr lang="fa-IR" sz="36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ویژگی معجزات انبیا</a:t>
            </a:r>
            <a:endParaRPr lang="fa-IR" sz="3600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383C3D-FAC7-4E4A-8407-7C682A416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FC383C3D-FAC7-4E4A-8407-7C682A416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6B733F-4700-4330-8169-65E4876A0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C46B733F-4700-4330-8169-65E4876A0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617732-66EE-4EB9-9F6B-9684EA521A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21617732-66EE-4EB9-9F6B-9684EA521A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3B2E2A-97C2-4976-88CC-7588DA3AB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5A3B2E2A-97C2-4976-88CC-7588DA3AB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AC37A73-FD90-4C8E-BF9C-D5BABE5E2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CAC37A73-FD90-4C8E-BF9C-D5BABE5E2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C1733A-E742-4297-BCFE-B3087BEBA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50C1733A-E742-4297-BCFE-B3087BEBA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CB19A7F-4884-469F-ABA0-0219754BD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6CB19A7F-4884-469F-ABA0-0219754BD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7E565D-D58B-4C2F-A559-4957ED029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467E565D-D58B-4C2F-A559-4957ED029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EBA245-F179-48CB-B598-A2EEFA1C75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AFEBA245-F179-48CB-B598-A2EEFA1C75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4BF446-D947-4376-B43E-4CB3339148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0E4BF446-D947-4376-B43E-4CB3339148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94D520-612D-4188-97B7-0E6830A12C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4394D520-612D-4188-97B7-0E6830A12C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867593-F0AF-442F-8209-443EF43554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C8867593-F0AF-442F-8209-443EF43554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7DDC99-52FB-4078-9D8A-10ECDF00B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E17DDC99-52FB-4078-9D8A-10ECDF00B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6026D1-C9A9-4B2B-984D-88E6FB081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1F6026D1-C9A9-4B2B-984D-88E6FB081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BB257F-F43D-49CA-8141-8196266DEA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B0BB257F-F43D-49CA-8141-8196266DEA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0B7AB0-9F03-48B7-B2CA-4D40E689B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AD0B7AB0-9F03-48B7-B2CA-4D40E689B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A7C7C4-6FE8-4107-B8E9-7CFCF05F7D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F6A7C7C4-6FE8-4107-B8E9-7CFCF05F7D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3DFD0B-9FCF-4AFF-92F7-00BAAB8E2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FB3DFD0B-9FCF-4AFF-92F7-00BAAB8E2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2BA241-DAEA-468E-8487-2E71D14ACC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6">
                                            <p:graphicEl>
                                              <a:dgm id="{2C2BA241-DAEA-468E-8487-2E71D14ACC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28F740-B0C5-48E3-8894-BAF8B1386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6128F740-B0C5-48E3-8894-BAF8B1386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48376C-FD15-4242-8BD7-3881654FF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">
                                            <p:graphicEl>
                                              <a:dgm id="{A848376C-FD15-4242-8BD7-3881654FF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379519-11A6-4E32-81BE-3DB42E2D3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CE379519-11A6-4E32-81BE-3DB42E2D3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1889C5-B9C8-4338-81E2-9746D8226C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">
                                            <p:graphicEl>
                                              <a:dgm id="{D01889C5-B9C8-4338-81E2-9746D8226C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D63C3B2-1999-4187-93D9-DD62D1D6DD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CD63C3B2-1999-4187-93D9-DD62D1D6DD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942B59-289C-4123-A729-DC334B6653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">
                                            <p:graphicEl>
                                              <a:dgm id="{45942B59-289C-4123-A729-DC334B6653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D73E65-3402-4CB0-8922-D695383A7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CBD73E65-3402-4CB0-8922-D695383A7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18839A-43F0-4BC8-B4E1-5ECF4B28F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6">
                                            <p:graphicEl>
                                              <a:dgm id="{8118839A-43F0-4BC8-B4E1-5ECF4B28FA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0D5090-E1EF-4AA9-8335-79E6DFA54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FD0D5090-E1EF-4AA9-8335-79E6DFA54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F0BA8E-86D4-4786-8929-543BBA820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6">
                                            <p:graphicEl>
                                              <a:dgm id="{2CF0BA8E-86D4-4786-8929-543BBA820E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4B7672-9742-4DC6-8837-1C41DACB69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6">
                                            <p:graphicEl>
                                              <a:dgm id="{184B7672-9742-4DC6-8837-1C41DACB69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B4DA1B-8AED-4D99-AC75-E2E13ECD1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">
                                            <p:graphicEl>
                                              <a:dgm id="{19B4DA1B-8AED-4D99-AC75-E2E13ECD1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9A677C-3680-40EE-B0E3-B808C3C27A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6">
                                            <p:graphicEl>
                                              <a:dgm id="{B99A677C-3680-40EE-B0E3-B808C3C27A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9C5C95E-C82A-4846-B72C-55E54000D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6">
                                            <p:graphicEl>
                                              <a:dgm id="{49C5C95E-C82A-4846-B72C-55E54000D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A31D80F-0E59-41EF-ACAB-64DA797E76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6">
                                            <p:graphicEl>
                                              <a:dgm id="{3A31D80F-0E59-41EF-ACAB-64DA797E76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FC620B-8F72-49A2-A94C-23E718317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6">
                                            <p:graphicEl>
                                              <a:dgm id="{8BFC620B-8F72-49A2-A94C-23E718317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6A57E1-EA75-4895-8FFF-F137117979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6">
                                            <p:graphicEl>
                                              <a:dgm id="{686A57E1-EA75-4895-8FFF-F137117979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9EFD91-0750-486C-B8BB-42374E540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6">
                                            <p:graphicEl>
                                              <a:dgm id="{509EFD91-0750-486C-B8BB-42374E540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7FB310-B679-477F-BC8F-D7DCECBB31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6">
                                            <p:graphicEl>
                                              <a:dgm id="{097FB310-B679-477F-BC8F-D7DCECBB31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6B5119-8FF4-45A6-B3A1-E0D1A65326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6">
                                            <p:graphicEl>
                                              <a:dgm id="{6D6B5119-8FF4-45A6-B3A1-E0D1A65326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554</Words>
  <Application>Microsoft Office PowerPoint</Application>
  <PresentationFormat>On-screen Show (4:3)</PresentationFormat>
  <Paragraphs>96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درس بیست و هفتم</vt:lpstr>
      <vt:lpstr>درس بیست و هفتم </vt:lpstr>
      <vt:lpstr>درس بیست و هفتم راه های اثبات نبوت</vt:lpstr>
      <vt:lpstr>درس بیست و هفتم تعریف معجزه</vt:lpstr>
      <vt:lpstr>درس بیست و هفتم امور خارق العاده</vt:lpstr>
      <vt:lpstr>درس بیست و هفتم خارق العاده الهی</vt:lpstr>
      <vt:lpstr>درس بیست و هفتم خارق العاده الهی</vt:lpstr>
      <vt:lpstr>درس بیست و هفتم ویژگی معجزات انبیا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بیست و هفتم</dc:title>
  <dc:creator>mahdi</dc:creator>
  <cp:lastModifiedBy>mahdi</cp:lastModifiedBy>
  <cp:revision>11</cp:revision>
  <dcterms:created xsi:type="dcterms:W3CDTF">2012-02-14T20:44:02Z</dcterms:created>
  <dcterms:modified xsi:type="dcterms:W3CDTF">2012-02-15T19:27:17Z</dcterms:modified>
</cp:coreProperties>
</file>