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5DBF4-C202-479E-A418-8C1C2CD79CF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8D8957A-1BF7-4C7D-AF84-5BE02BDC209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8335510" y="2075373"/>
          <a:ext cx="500247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واژه 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A0926D78-82F5-4DA9-8382-16A57020EAA3}" type="parTrans" cxnId="{EDFD2BBE-0AB0-419E-A75D-627965409D30}">
      <dgm:prSet/>
      <dgm:spPr/>
      <dgm:t>
        <a:bodyPr/>
        <a:lstStyle/>
        <a:p>
          <a:pPr rtl="1"/>
          <a:endParaRPr lang="fa-IR"/>
        </a:p>
      </dgm:t>
    </dgm:pt>
    <dgm:pt modelId="{CB4F7849-4A6B-4C9F-B646-11F8F2C1CBE1}" type="sibTrans" cxnId="{EDFD2BBE-0AB0-419E-A75D-627965409D30}">
      <dgm:prSet/>
      <dgm:spPr/>
      <dgm:t>
        <a:bodyPr/>
        <a:lstStyle/>
        <a:p>
          <a:pPr rtl="1"/>
          <a:endParaRPr lang="fa-IR"/>
        </a:p>
      </dgm:t>
    </dgm:pt>
    <dgm:pt modelId="{8378866F-C16C-44D7-9408-E6B8EE466FF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7195540" y="6270"/>
          <a:ext cx="500247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قدر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1FF28F6-C69B-4783-B745-E8770CF0EBF6}" type="parTrans" cxnId="{43B3DB3D-486D-4887-8520-AED579F898A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5169170">
          <a:off x="6932778" y="1427345"/>
          <a:ext cx="216574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63153E66-41A0-47A2-B673-EFE16FC31764}" type="sibTrans" cxnId="{43B3DB3D-486D-4887-8520-AED579F898A6}">
      <dgm:prSet/>
      <dgm:spPr/>
      <dgm:t>
        <a:bodyPr/>
        <a:lstStyle/>
        <a:p>
          <a:pPr rtl="1"/>
          <a:endParaRPr lang="fa-IR"/>
        </a:p>
      </dgm:t>
    </dgm:pt>
    <dgm:pt modelId="{CEF057A7-2C2D-4BD0-BDB0-754CED5F0E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497477" y="6270"/>
          <a:ext cx="105834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BD363EAD-A465-42BD-BA0B-30C2685F5A16}" type="parTrans" cxnId="{B5FD5001-70D9-46F0-866E-B71CA6EEB60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6555818" y="392794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A1E33223-B17A-44E7-AEC0-9B6C5CB874E2}" type="sibTrans" cxnId="{B5FD5001-70D9-46F0-866E-B71CA6EEB600}">
      <dgm:prSet/>
      <dgm:spPr/>
      <dgm:t>
        <a:bodyPr/>
        <a:lstStyle/>
        <a:p>
          <a:pPr rtl="1"/>
          <a:endParaRPr lang="fa-IR"/>
        </a:p>
      </dgm:t>
    </dgm:pt>
    <dgm:pt modelId="{9E8B074D-DE83-4B81-AD4A-9329E24B68C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4033072" y="6270"/>
          <a:ext cx="824682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اندازه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0B3E9C28-6E12-448F-8C6B-07BC70BAAD9D}" type="parTrans" cxnId="{277194F3-BF93-4C5E-AE62-77817DF1682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4857754" y="392794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56C7336B-1FC1-4AB2-8DEC-73958024D47B}" type="sibTrans" cxnId="{277194F3-BF93-4C5E-AE62-77817DF1682F}">
      <dgm:prSet/>
      <dgm:spPr/>
      <dgm:t>
        <a:bodyPr/>
        <a:lstStyle/>
        <a:p>
          <a:pPr rtl="1"/>
          <a:endParaRPr lang="fa-IR"/>
        </a:p>
      </dgm:t>
    </dgm:pt>
    <dgm:pt modelId="{FE15A8BA-7AC0-48AD-8F8E-C3535BF3151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7195540" y="2075373"/>
          <a:ext cx="500247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296EDC5-B0A3-4ED6-B9EE-9FC75361D556}" type="parTrans" cxnId="{D2AA36AF-FED7-4B9E-BC4D-3F89E039EAD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7695787" y="2461897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77340A41-5F1A-4B7D-8CA3-6108ABF3CEF4}" type="sibTrans" cxnId="{D2AA36AF-FED7-4B9E-BC4D-3F89E039EAD2}">
      <dgm:prSet/>
      <dgm:spPr/>
      <dgm:t>
        <a:bodyPr/>
        <a:lstStyle/>
        <a:p>
          <a:pPr rtl="1"/>
          <a:endParaRPr lang="fa-IR"/>
        </a:p>
      </dgm:t>
    </dgm:pt>
    <dgm:pt modelId="{1B2B90A3-7098-48B2-8692-10230B4C666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497477" y="1385672"/>
          <a:ext cx="105834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A26E2121-2F87-4EA7-ABF6-E7AFC354DBBC}" type="parTrans" cxnId="{0DACA835-96C7-4939-9FD4-DB955976FFC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3629178">
          <a:off x="6405325" y="2117046"/>
          <a:ext cx="940708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7B71FF45-4132-4949-BA3C-0C37A299CB47}" type="sibTrans" cxnId="{0DACA835-96C7-4939-9FD4-DB955976FFCD}">
      <dgm:prSet/>
      <dgm:spPr/>
      <dgm:t>
        <a:bodyPr/>
        <a:lstStyle/>
        <a:p>
          <a:pPr rtl="1"/>
          <a:endParaRPr lang="fa-IR"/>
        </a:p>
      </dgm:t>
    </dgm:pt>
    <dgm:pt modelId="{9B775E81-DB85-4EAF-9A1D-6701BD9E4FC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2422874" y="925871"/>
          <a:ext cx="2434879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سنجش و اندازه گیری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29A58095-CF36-45F0-9017-EE1CB147719B}" type="parTrans" cxnId="{3BEA27CA-DB78-4247-9947-706490C160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2942401">
          <a:off x="4783705" y="1542296"/>
          <a:ext cx="78782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D8BFBCF4-4FCF-420A-891E-CA884B72C544}" type="sibTrans" cxnId="{3BEA27CA-DB78-4247-9947-706490C160BA}">
      <dgm:prSet/>
      <dgm:spPr/>
      <dgm:t>
        <a:bodyPr/>
        <a:lstStyle/>
        <a:p>
          <a:pPr rtl="1"/>
          <a:endParaRPr lang="fa-IR"/>
        </a:p>
      </dgm:t>
    </dgm:pt>
    <dgm:pt modelId="{F885F0C6-DC0D-44DD-A4FB-D7EDBA4019A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2392391" y="1845472"/>
          <a:ext cx="2465362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چیزی را با اندزه معینی ساختن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A4906FE1-67C8-4AF6-BC09-87BC114906D6}" type="parTrans" cxnId="{B3485F00-5AA6-4C85-B0EC-8F67F82441C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8657599">
          <a:off x="4783705" y="2002096"/>
          <a:ext cx="78782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4BEAB5BA-5286-4D2E-9297-EB81561169EF}" type="sibTrans" cxnId="{B3485F00-5AA6-4C85-B0EC-8F67F82441C6}">
      <dgm:prSet/>
      <dgm:spPr/>
      <dgm:t>
        <a:bodyPr/>
        <a:lstStyle/>
        <a:p>
          <a:pPr rtl="1"/>
          <a:endParaRPr lang="fa-IR"/>
        </a:p>
      </dgm:t>
    </dgm:pt>
    <dgm:pt modelId="{D0508BDC-5100-4FD2-A4B7-31360C99432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497477" y="2765073"/>
          <a:ext cx="105834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اصطلاح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6973F970-4131-4E29-8FF6-148F733D10AF}" type="parTrans" cxnId="{AAB2E7C0-46C2-47AC-99A6-534C44659F8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7970822">
          <a:off x="6405325" y="2806747"/>
          <a:ext cx="940708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7965AC49-7AD5-49EC-97EE-8800EF99F40E}" type="sibTrans" cxnId="{AAB2E7C0-46C2-47AC-99A6-534C44659F8C}">
      <dgm:prSet/>
      <dgm:spPr/>
      <dgm:t>
        <a:bodyPr/>
        <a:lstStyle/>
        <a:p>
          <a:pPr rtl="1"/>
          <a:endParaRPr lang="fa-IR"/>
        </a:p>
      </dgm:t>
    </dgm:pt>
    <dgm:pt modelId="{F9FDDAF7-751C-4307-83A0-2CD41DC849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97930" y="2765073"/>
          <a:ext cx="4759823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الهی یعنی حدود کمی و کیفی و زمانی و مکانی پدیده ها تحت تاثیر علل و عوامل تدریجی توسط خداوند متعال تعییین شده است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45D2B9A3-4827-4BCE-B3A3-D0AC499E7B97}" type="parTrans" cxnId="{8DBBF7DF-0602-4868-B54C-E886574DF6A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4857754" y="3151598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2848EC82-BE59-4ED7-B1E6-50B59C63D82A}" type="sibTrans" cxnId="{8DBBF7DF-0602-4868-B54C-E886574DF6A1}">
      <dgm:prSet/>
      <dgm:spPr/>
      <dgm:t>
        <a:bodyPr/>
        <a:lstStyle/>
        <a:p>
          <a:pPr rtl="1"/>
          <a:endParaRPr lang="fa-IR"/>
        </a:p>
      </dgm:t>
    </dgm:pt>
    <dgm:pt modelId="{6480033B-97A4-4FD6-A070-259365CED54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7195540" y="4144475"/>
          <a:ext cx="500247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قضا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AFBA3BD3-2BD3-4E9A-93EF-79DB56E048D6}" type="parTrans" cxnId="{83449B82-2E3C-4CAC-B1C6-964616F0386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6430830">
          <a:off x="6932778" y="3496448"/>
          <a:ext cx="216574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CC0C991C-F42E-4AE8-BAC4-33B3240BCE02}" type="sibTrans" cxnId="{83449B82-2E3C-4CAC-B1C6-964616F03864}">
      <dgm:prSet/>
      <dgm:spPr/>
      <dgm:t>
        <a:bodyPr/>
        <a:lstStyle/>
        <a:p>
          <a:pPr rtl="1"/>
          <a:endParaRPr lang="fa-IR"/>
        </a:p>
      </dgm:t>
    </dgm:pt>
    <dgm:pt modelId="{73B3805A-F3DC-4494-8825-661353B1791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497477" y="3684675"/>
          <a:ext cx="105834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E7484900-013B-4B2A-A120-181CC5ECE0E3}" type="parTrans" cxnId="{9AA22630-85A9-4E02-BE50-452B92ABAC4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2942401">
          <a:off x="6481768" y="4301099"/>
          <a:ext cx="78782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E6E84C11-1121-4C5A-AB32-454ED55B3A15}" type="sibTrans" cxnId="{9AA22630-85A9-4E02-BE50-452B92ABAC49}">
      <dgm:prSet/>
      <dgm:spPr/>
      <dgm:t>
        <a:bodyPr/>
        <a:lstStyle/>
        <a:p>
          <a:pPr rtl="1"/>
          <a:endParaRPr lang="fa-IR"/>
        </a:p>
      </dgm:t>
    </dgm:pt>
    <dgm:pt modelId="{09A54BC7-009E-4149-B055-4B3094E49F8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3258448" y="3684675"/>
          <a:ext cx="1599306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یک سره کردن و داوری کردن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61A8AF23-C571-4C67-A52A-7CD6C734D78D}" type="parTrans" cxnId="{47858546-8D44-41DA-A97B-50F6C4871CB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4857754" y="4071199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501F932A-0EA3-436B-80A8-18452BC8BC40}" type="sibTrans" cxnId="{47858546-8D44-41DA-A97B-50F6C4871CB8}">
      <dgm:prSet/>
      <dgm:spPr/>
      <dgm:t>
        <a:bodyPr/>
        <a:lstStyle/>
        <a:p>
          <a:pPr rtl="1"/>
          <a:endParaRPr lang="fa-IR"/>
        </a:p>
      </dgm:t>
    </dgm:pt>
    <dgm:pt modelId="{D02D4B3F-7805-4F4A-8505-77E072A533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497477" y="4604276"/>
          <a:ext cx="105834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اصطلاح</a:t>
          </a:r>
          <a:endParaRPr lang="fa-IR" sz="16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8FF84F79-3D4F-4611-B0E2-08BD51FEC2FB}" type="parTrans" cxnId="{57DC7427-9704-4776-B325-CCFE4F730B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8657599">
          <a:off x="6481768" y="4760900"/>
          <a:ext cx="787820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F4E0D304-C401-4999-9B5C-8B7C2D985136}" type="sibTrans" cxnId="{57DC7427-9704-4776-B325-CCFE4F730BF0}">
      <dgm:prSet/>
      <dgm:spPr/>
      <dgm:t>
        <a:bodyPr/>
        <a:lstStyle/>
        <a:p>
          <a:pPr rtl="1"/>
          <a:endParaRPr lang="fa-IR"/>
        </a:p>
      </dgm:t>
    </dgm:pt>
    <dgm:pt modelId="{FC037048-EA8E-4E7F-8427-7C1A502A07B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742003" y="4604276"/>
          <a:ext cx="4115750" cy="799653"/>
        </a:xfr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قضای الهی یعنی خداوند متعال پس از مقدمات و اسباب و شرایط یک پدیده آن را به مرحله نهائی و حتمی می رساند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F444EF6A-D04C-4348-8B9F-B37EEC2117BC}" type="parTrans" cxnId="{1C180281-EE15-42CE-A1DA-4B3D42E049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 rot="10800000">
          <a:off x="4857754" y="4990800"/>
          <a:ext cx="639722" cy="26604"/>
        </a:xfr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6569F9E0-C646-4016-A47D-12667D980720}" type="sibTrans" cxnId="{1C180281-EE15-42CE-A1DA-4B3D42E049BA}">
      <dgm:prSet/>
      <dgm:spPr/>
      <dgm:t>
        <a:bodyPr/>
        <a:lstStyle/>
        <a:p>
          <a:pPr rtl="1"/>
          <a:endParaRPr lang="fa-IR"/>
        </a:p>
      </dgm:t>
    </dgm:pt>
    <dgm:pt modelId="{6320DBA4-F92D-499F-8911-5FAB86A65AF2}" type="pres">
      <dgm:prSet presAssocID="{67A5DBF4-C202-479E-A418-8C1C2CD79CF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0FD7C7C-8173-4403-A010-13876B3EF856}" type="pres">
      <dgm:prSet presAssocID="{C8D8957A-1BF7-4C7D-AF84-5BE02BDC209F}" presName="root1" presStyleCnt="0"/>
      <dgm:spPr/>
    </dgm:pt>
    <dgm:pt modelId="{5384D3F1-A4CC-4333-950F-23C7AB901241}" type="pres">
      <dgm:prSet presAssocID="{C8D8957A-1BF7-4C7D-AF84-5BE02BDC209F}" presName="LevelOneTextNode" presStyleLbl="node0" presStyleIdx="0" presStyleCnt="1" custScaleX="312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672F1895-0C58-42E8-B266-45D5E32A0CA0}" type="pres">
      <dgm:prSet presAssocID="{C8D8957A-1BF7-4C7D-AF84-5BE02BDC209F}" presName="level2hierChild" presStyleCnt="0"/>
      <dgm:spPr/>
    </dgm:pt>
    <dgm:pt modelId="{A2A8718F-E097-4E09-8084-7907DF1A4BE8}" type="pres">
      <dgm:prSet presAssocID="{D1FF28F6-C69B-4783-B745-E8770CF0EBF6}" presName="conn2-1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4B55E9BE-6157-4BEA-9736-88750A43F741}" type="pres">
      <dgm:prSet presAssocID="{D1FF28F6-C69B-4783-B745-E8770CF0EBF6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BEC0E55-2B60-444C-8554-829D9BD19B66}" type="pres">
      <dgm:prSet presAssocID="{8378866F-C16C-44D7-9408-E6B8EE466FF8}" presName="root2" presStyleCnt="0"/>
      <dgm:spPr/>
    </dgm:pt>
    <dgm:pt modelId="{9CB17CF0-9762-41EF-AB5E-A1B7C5A01A14}" type="pres">
      <dgm:prSet presAssocID="{8378866F-C16C-44D7-9408-E6B8EE466FF8}" presName="LevelTwoTextNode" presStyleLbl="node2" presStyleIdx="0" presStyleCnt="3" custScaleX="312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34CF08A-3403-4480-BFD0-659198CF630B}" type="pres">
      <dgm:prSet presAssocID="{8378866F-C16C-44D7-9408-E6B8EE466FF8}" presName="level3hierChild" presStyleCnt="0"/>
      <dgm:spPr/>
    </dgm:pt>
    <dgm:pt modelId="{E636A76E-300F-402F-80F3-1E1825057723}" type="pres">
      <dgm:prSet presAssocID="{BD363EAD-A465-42BD-BA0B-30C2685F5A16}" presName="conn2-1" presStyleLbl="parChTrans1D3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A9E91873-978D-49DE-A020-5B9643B58073}" type="pres">
      <dgm:prSet presAssocID="{BD363EAD-A465-42BD-BA0B-30C2685F5A16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AA43368-CB63-4FA1-B03E-D7861587AEE8}" type="pres">
      <dgm:prSet presAssocID="{CEF057A7-2C2D-4BD0-BDB0-754CED5F0E3D}" presName="root2" presStyleCnt="0"/>
      <dgm:spPr/>
    </dgm:pt>
    <dgm:pt modelId="{FCBB5008-26C7-4E05-A54D-0FB96EA47644}" type="pres">
      <dgm:prSet presAssocID="{CEF057A7-2C2D-4BD0-BDB0-754CED5F0E3D}" presName="LevelTwoTextNode" presStyleLbl="node3" presStyleIdx="0" presStyleCnt="5" custScaleX="661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6546B1F0-667D-4237-A018-60AEFA8E519A}" type="pres">
      <dgm:prSet presAssocID="{CEF057A7-2C2D-4BD0-BDB0-754CED5F0E3D}" presName="level3hierChild" presStyleCnt="0"/>
      <dgm:spPr/>
    </dgm:pt>
    <dgm:pt modelId="{CBE009BF-9653-4195-9959-1871ECC0EB9B}" type="pres">
      <dgm:prSet presAssocID="{0B3E9C28-6E12-448F-8C6B-07BC70BAAD9D}" presName="conn2-1" presStyleLbl="parChTrans1D4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78EED800-9278-415F-BF68-A772224A4F87}" type="pres">
      <dgm:prSet presAssocID="{0B3E9C28-6E12-448F-8C6B-07BC70BAAD9D}" presName="connTx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C2FE0F07-5710-4879-8B95-168F948A3E1B}" type="pres">
      <dgm:prSet presAssocID="{9E8B074D-DE83-4B81-AD4A-9329E24B68CE}" presName="root2" presStyleCnt="0"/>
      <dgm:spPr/>
    </dgm:pt>
    <dgm:pt modelId="{CE8E10BF-22EE-489B-80C9-CE225F5214A3}" type="pres">
      <dgm:prSet presAssocID="{9E8B074D-DE83-4B81-AD4A-9329E24B68CE}" presName="LevelTwoTextNode" presStyleLbl="node4" presStyleIdx="0" presStyleCnt="6" custScaleX="5156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3B39A967-3C24-40DA-A819-B49EB2D72571}" type="pres">
      <dgm:prSet presAssocID="{9E8B074D-DE83-4B81-AD4A-9329E24B68CE}" presName="level3hierChild" presStyleCnt="0"/>
      <dgm:spPr/>
    </dgm:pt>
    <dgm:pt modelId="{210E3A8E-E18F-491F-8BE9-D6E252909165}" type="pres">
      <dgm:prSet presAssocID="{D296EDC5-B0A3-4ED6-B9EE-9FC75361D556}" presName="conn2-1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56F4F981-A44C-4C14-8C3E-2AA85DE79BCC}" type="pres">
      <dgm:prSet presAssocID="{D296EDC5-B0A3-4ED6-B9EE-9FC75361D556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6521B68-1FE8-4E32-8754-C4C8EE6E539A}" type="pres">
      <dgm:prSet presAssocID="{FE15A8BA-7AC0-48AD-8F8E-C3535BF31513}" presName="root2" presStyleCnt="0"/>
      <dgm:spPr/>
    </dgm:pt>
    <dgm:pt modelId="{ECDD7EDD-ED97-4EF7-A0E1-4A7C453C2DF3}" type="pres">
      <dgm:prSet presAssocID="{FE15A8BA-7AC0-48AD-8F8E-C3535BF31513}" presName="LevelTwoTextNode" presStyleLbl="node2" presStyleIdx="1" presStyleCnt="3" custScaleX="312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15CD6A22-261E-4D7F-83D7-10A85B30205E}" type="pres">
      <dgm:prSet presAssocID="{FE15A8BA-7AC0-48AD-8F8E-C3535BF31513}" presName="level3hierChild" presStyleCnt="0"/>
      <dgm:spPr/>
    </dgm:pt>
    <dgm:pt modelId="{176F43BA-4E65-481B-9C52-F3EC65AD9D3A}" type="pres">
      <dgm:prSet presAssocID="{A26E2121-2F87-4EA7-ABF6-E7AFC354DBBC}" presName="conn2-1" presStyleLbl="parChTrans1D3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732F95EF-F940-4B6C-9591-F16CEF925DBA}" type="pres">
      <dgm:prSet presAssocID="{A26E2121-2F87-4EA7-ABF6-E7AFC354DBBC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85F0BC96-71EB-4136-8D9C-DB6AED86803A}" type="pres">
      <dgm:prSet presAssocID="{1B2B90A3-7098-48B2-8692-10230B4C6668}" presName="root2" presStyleCnt="0"/>
      <dgm:spPr/>
    </dgm:pt>
    <dgm:pt modelId="{30A1A741-3C6F-4413-9E88-A9360D01910B}" type="pres">
      <dgm:prSet presAssocID="{1B2B90A3-7098-48B2-8692-10230B4C6668}" presName="LevelTwoTextNode" presStyleLbl="node3" presStyleIdx="1" presStyleCnt="5" custScaleX="661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DF9DC80C-66D9-4DDE-B737-F7FAFE5885E2}" type="pres">
      <dgm:prSet presAssocID="{1B2B90A3-7098-48B2-8692-10230B4C6668}" presName="level3hierChild" presStyleCnt="0"/>
      <dgm:spPr/>
    </dgm:pt>
    <dgm:pt modelId="{AEF5B248-4D78-4C7A-B2D8-05C0242DE723}" type="pres">
      <dgm:prSet presAssocID="{29A58095-CF36-45F0-9017-EE1CB147719B}" presName="conn2-1" presStyleLbl="parChTrans1D4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84F74CFB-9331-4C37-9CC1-695A1CCD0D84}" type="pres">
      <dgm:prSet presAssocID="{29A58095-CF36-45F0-9017-EE1CB147719B}" presName="connTx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1FD146AC-3484-4D23-BD96-5368C7DA7AC6}" type="pres">
      <dgm:prSet presAssocID="{9B775E81-DB85-4EAF-9A1D-6701BD9E4FC7}" presName="root2" presStyleCnt="0"/>
      <dgm:spPr/>
    </dgm:pt>
    <dgm:pt modelId="{FDF8BB23-8941-43BE-A467-8D7B2F3D909F}" type="pres">
      <dgm:prSet presAssocID="{9B775E81-DB85-4EAF-9A1D-6701BD9E4FC7}" presName="LevelTwoTextNode" presStyleLbl="node4" presStyleIdx="1" presStyleCnt="6" custScaleX="15224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EB17061C-C16F-4379-83E3-25311312F984}" type="pres">
      <dgm:prSet presAssocID="{9B775E81-DB85-4EAF-9A1D-6701BD9E4FC7}" presName="level3hierChild" presStyleCnt="0"/>
      <dgm:spPr/>
    </dgm:pt>
    <dgm:pt modelId="{6CCA7B88-4A2A-4B8E-9CE6-8CE89A38EF76}" type="pres">
      <dgm:prSet presAssocID="{A4906FE1-67C8-4AF6-BC09-87BC114906D6}" presName="conn2-1" presStyleLbl="parChTrans1D4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6A4EEE5D-F1E4-4E1B-BA8E-2F0E77D9EE66}" type="pres">
      <dgm:prSet presAssocID="{A4906FE1-67C8-4AF6-BC09-87BC114906D6}" presName="connTx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91D1CDC5-3B8C-4109-B865-765E8E7A0C54}" type="pres">
      <dgm:prSet presAssocID="{F885F0C6-DC0D-44DD-A4FB-D7EDBA4019A8}" presName="root2" presStyleCnt="0"/>
      <dgm:spPr/>
    </dgm:pt>
    <dgm:pt modelId="{5A581DBB-C70C-47B8-A9E1-D2DB2CE9DB43}" type="pres">
      <dgm:prSet presAssocID="{F885F0C6-DC0D-44DD-A4FB-D7EDBA4019A8}" presName="LevelTwoTextNode" presStyleLbl="node4" presStyleIdx="2" presStyleCnt="6" custScaleX="15415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C864C6FA-549A-4EF8-B7B8-1FB25EF5EBB9}" type="pres">
      <dgm:prSet presAssocID="{F885F0C6-DC0D-44DD-A4FB-D7EDBA4019A8}" presName="level3hierChild" presStyleCnt="0"/>
      <dgm:spPr/>
    </dgm:pt>
    <dgm:pt modelId="{4F3E7468-B5E6-4151-916B-7029F3957387}" type="pres">
      <dgm:prSet presAssocID="{6973F970-4131-4E29-8FF6-148F733D10AF}" presName="conn2-1" presStyleLbl="parChTrans1D3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4AA2AAA3-0076-4D37-AB80-715D87F2F2EF}" type="pres">
      <dgm:prSet presAssocID="{6973F970-4131-4E29-8FF6-148F733D10AF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80191F4A-39BC-4E78-8E08-33AA9DB07396}" type="pres">
      <dgm:prSet presAssocID="{D0508BDC-5100-4FD2-A4B7-31360C994322}" presName="root2" presStyleCnt="0"/>
      <dgm:spPr/>
    </dgm:pt>
    <dgm:pt modelId="{545431C4-5887-46CD-87F6-02C288D81E68}" type="pres">
      <dgm:prSet presAssocID="{D0508BDC-5100-4FD2-A4B7-31360C994322}" presName="LevelTwoTextNode" presStyleLbl="node3" presStyleIdx="2" presStyleCnt="5" custScaleX="661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A0DBF15-7F00-4CEB-8364-7A668AE94B37}" type="pres">
      <dgm:prSet presAssocID="{D0508BDC-5100-4FD2-A4B7-31360C994322}" presName="level3hierChild" presStyleCnt="0"/>
      <dgm:spPr/>
    </dgm:pt>
    <dgm:pt modelId="{D18F2667-73E4-4982-A2F4-4B2A8BEB95C7}" type="pres">
      <dgm:prSet presAssocID="{45D2B9A3-4827-4BCE-B3A3-D0AC499E7B97}" presName="conn2-1" presStyleLbl="parChTrans1D4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8EA633DF-C44A-4369-BCE0-1E49791EF450}" type="pres">
      <dgm:prSet presAssocID="{45D2B9A3-4827-4BCE-B3A3-D0AC499E7B97}" presName="connTx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6BC5A18B-1C51-4C59-AF66-A8B91354D6AB}" type="pres">
      <dgm:prSet presAssocID="{F9FDDAF7-751C-4307-83A0-2CD41DC849E4}" presName="root2" presStyleCnt="0"/>
      <dgm:spPr/>
    </dgm:pt>
    <dgm:pt modelId="{575144A2-FD73-41D5-9952-A7CA2B6316CD}" type="pres">
      <dgm:prSet presAssocID="{F9FDDAF7-751C-4307-83A0-2CD41DC849E4}" presName="LevelTwoTextNode" presStyleLbl="node4" presStyleIdx="3" presStyleCnt="6" custScaleX="29761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056C433F-582A-4421-9F12-A6D716F7626B}" type="pres">
      <dgm:prSet presAssocID="{F9FDDAF7-751C-4307-83A0-2CD41DC849E4}" presName="level3hierChild" presStyleCnt="0"/>
      <dgm:spPr/>
    </dgm:pt>
    <dgm:pt modelId="{194F2977-2360-424F-B7F4-054B0C7C7FC6}" type="pres">
      <dgm:prSet presAssocID="{AFBA3BD3-2BD3-4E9A-93EF-79DB56E048D6}" presName="conn2-1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8C3DCAF8-5E70-4A30-9B57-DFA15FAD4E7F}" type="pres">
      <dgm:prSet presAssocID="{AFBA3BD3-2BD3-4E9A-93EF-79DB56E048D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6457C4C1-6D35-4B3A-ABDB-050F4F935BF6}" type="pres">
      <dgm:prSet presAssocID="{6480033B-97A4-4FD6-A070-259365CED545}" presName="root2" presStyleCnt="0"/>
      <dgm:spPr/>
    </dgm:pt>
    <dgm:pt modelId="{D0C1D1A2-6CB1-4CA1-B30C-B32E006153D8}" type="pres">
      <dgm:prSet presAssocID="{6480033B-97A4-4FD6-A070-259365CED545}" presName="LevelTwoTextNode" presStyleLbl="node2" presStyleIdx="2" presStyleCnt="3" custScaleX="3127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3C166028-FD0D-419A-80F8-E408440A15FB}" type="pres">
      <dgm:prSet presAssocID="{6480033B-97A4-4FD6-A070-259365CED545}" presName="level3hierChild" presStyleCnt="0"/>
      <dgm:spPr/>
    </dgm:pt>
    <dgm:pt modelId="{26D6D505-27C3-4F83-8A77-35F881B21B09}" type="pres">
      <dgm:prSet presAssocID="{E7484900-013B-4B2A-A120-181CC5ECE0E3}" presName="conn2-1" presStyleLbl="parChTrans1D3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040CB547-4CEF-4C25-AA21-16EC0C37E01F}" type="pres">
      <dgm:prSet presAssocID="{E7484900-013B-4B2A-A120-181CC5ECE0E3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CB7C5587-D88D-460C-B9F2-A07DC256338F}" type="pres">
      <dgm:prSet presAssocID="{73B3805A-F3DC-4494-8825-661353B17910}" presName="root2" presStyleCnt="0"/>
      <dgm:spPr/>
    </dgm:pt>
    <dgm:pt modelId="{179D2DFE-7781-4EE3-B350-4DA067EA90FA}" type="pres">
      <dgm:prSet presAssocID="{73B3805A-F3DC-4494-8825-661353B17910}" presName="LevelTwoTextNode" presStyleLbl="node3" presStyleIdx="3" presStyleCnt="5" custScaleX="661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E14E8FB7-03E2-4508-B7C2-43F0BB77907A}" type="pres">
      <dgm:prSet presAssocID="{73B3805A-F3DC-4494-8825-661353B17910}" presName="level3hierChild" presStyleCnt="0"/>
      <dgm:spPr/>
    </dgm:pt>
    <dgm:pt modelId="{B63CAB20-090F-4EB8-A0C3-5E2C31E09DA2}" type="pres">
      <dgm:prSet presAssocID="{61A8AF23-C571-4C67-A52A-7CD6C734D78D}" presName="conn2-1" presStyleLbl="parChTrans1D4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C27270DC-EFC1-4AAE-A81D-5673C3F054F6}" type="pres">
      <dgm:prSet presAssocID="{61A8AF23-C571-4C67-A52A-7CD6C734D78D}" presName="connTx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70862ADC-7DB1-49A2-A2F4-C62ADF1A53ED}" type="pres">
      <dgm:prSet presAssocID="{09A54BC7-009E-4149-B055-4B3094E49F80}" presName="root2" presStyleCnt="0"/>
      <dgm:spPr/>
    </dgm:pt>
    <dgm:pt modelId="{B00D650A-59AA-47A7-BEA3-7F95ADCD8EE8}" type="pres">
      <dgm:prSet presAssocID="{09A54BC7-009E-4149-B055-4B3094E49F80}" presName="LevelTwoTextNode" presStyleLbl="node4" presStyleIdx="4" presStyleCnt="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CD0709A4-FDBC-4796-BC80-C631403E0062}" type="pres">
      <dgm:prSet presAssocID="{09A54BC7-009E-4149-B055-4B3094E49F80}" presName="level3hierChild" presStyleCnt="0"/>
      <dgm:spPr/>
    </dgm:pt>
    <dgm:pt modelId="{EF1A6641-EA81-4624-A85F-4D347CCC2A9D}" type="pres">
      <dgm:prSet presAssocID="{8FF84F79-3D4F-4611-B0E2-08BD51FEC2FB}" presName="conn2-1" presStyleLbl="parChTrans1D3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3EBE3ED9-EE67-4579-BEFA-CB90B89D2C7D}" type="pres">
      <dgm:prSet presAssocID="{8FF84F79-3D4F-4611-B0E2-08BD51FEC2FB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1908041E-E2A6-4120-A6FF-D9EDE602A7B7}" type="pres">
      <dgm:prSet presAssocID="{D02D4B3F-7805-4F4A-8505-77E072A53336}" presName="root2" presStyleCnt="0"/>
      <dgm:spPr/>
    </dgm:pt>
    <dgm:pt modelId="{0F6FBC25-3CEB-4786-9EAD-C5B09539BF41}" type="pres">
      <dgm:prSet presAssocID="{D02D4B3F-7805-4F4A-8505-77E072A53336}" presName="LevelTwoTextNode" presStyleLbl="node3" presStyleIdx="4" presStyleCnt="5" custScaleX="661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B72A7FCD-D52A-4809-9879-3F22BA4A9EE9}" type="pres">
      <dgm:prSet presAssocID="{D02D4B3F-7805-4F4A-8505-77E072A53336}" presName="level3hierChild" presStyleCnt="0"/>
      <dgm:spPr/>
    </dgm:pt>
    <dgm:pt modelId="{69C2D697-6993-4A6E-851C-6762D97C4B4C}" type="pres">
      <dgm:prSet presAssocID="{F444EF6A-D04C-4348-8B9F-B37EEC2117BC}" presName="conn2-1" presStyleLbl="parChTrans1D4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856AAA07-5F5B-42C4-A846-0E673AEF95E4}" type="pres">
      <dgm:prSet presAssocID="{F444EF6A-D04C-4348-8B9F-B37EEC2117BC}" presName="connTx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D16F89B8-401F-4BB4-8E99-38867C47F0D3}" type="pres">
      <dgm:prSet presAssocID="{FC037048-EA8E-4E7F-8427-7C1A502A07B1}" presName="root2" presStyleCnt="0"/>
      <dgm:spPr/>
    </dgm:pt>
    <dgm:pt modelId="{D72E6938-1D85-4F65-AE2D-45A7430771AA}" type="pres">
      <dgm:prSet presAssocID="{FC037048-EA8E-4E7F-8427-7C1A502A07B1}" presName="LevelTwoTextNode" presStyleLbl="node4" presStyleIdx="5" presStyleCnt="6" custScaleX="25734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4B6282C5-A399-4526-96D8-35BCB648F37D}" type="pres">
      <dgm:prSet presAssocID="{FC037048-EA8E-4E7F-8427-7C1A502A07B1}" presName="level3hierChild" presStyleCnt="0"/>
      <dgm:spPr/>
    </dgm:pt>
  </dgm:ptLst>
  <dgm:cxnLst>
    <dgm:cxn modelId="{4CE1535D-4744-4F04-8B27-31F2EB885A45}" type="presOf" srcId="{C8D8957A-1BF7-4C7D-AF84-5BE02BDC209F}" destId="{5384D3F1-A4CC-4333-950F-23C7AB901241}" srcOrd="0" destOrd="0" presId="urn:microsoft.com/office/officeart/2005/8/layout/hierarchy2"/>
    <dgm:cxn modelId="{A6DEEC0F-6025-4C37-A7E8-BB4C3E970731}" type="presOf" srcId="{F444EF6A-D04C-4348-8B9F-B37EEC2117BC}" destId="{69C2D697-6993-4A6E-851C-6762D97C4B4C}" srcOrd="0" destOrd="0" presId="urn:microsoft.com/office/officeart/2005/8/layout/hierarchy2"/>
    <dgm:cxn modelId="{D2AA36AF-FED7-4B9E-BC4D-3F89E039EAD2}" srcId="{C8D8957A-1BF7-4C7D-AF84-5BE02BDC209F}" destId="{FE15A8BA-7AC0-48AD-8F8E-C3535BF31513}" srcOrd="1" destOrd="0" parTransId="{D296EDC5-B0A3-4ED6-B9EE-9FC75361D556}" sibTransId="{77340A41-5F1A-4B7D-8CA3-6108ABF3CEF4}"/>
    <dgm:cxn modelId="{AE01D87D-3695-4C07-8788-A317DEC76F45}" type="presOf" srcId="{A4906FE1-67C8-4AF6-BC09-87BC114906D6}" destId="{6A4EEE5D-F1E4-4E1B-BA8E-2F0E77D9EE66}" srcOrd="1" destOrd="0" presId="urn:microsoft.com/office/officeart/2005/8/layout/hierarchy2"/>
    <dgm:cxn modelId="{502A91D5-F527-4FC1-AD3B-213F590059E1}" type="presOf" srcId="{9E8B074D-DE83-4B81-AD4A-9329E24B68CE}" destId="{CE8E10BF-22EE-489B-80C9-CE225F5214A3}" srcOrd="0" destOrd="0" presId="urn:microsoft.com/office/officeart/2005/8/layout/hierarchy2"/>
    <dgm:cxn modelId="{9AA22630-85A9-4E02-BE50-452B92ABAC49}" srcId="{6480033B-97A4-4FD6-A070-259365CED545}" destId="{73B3805A-F3DC-4494-8825-661353B17910}" srcOrd="0" destOrd="0" parTransId="{E7484900-013B-4B2A-A120-181CC5ECE0E3}" sibTransId="{E6E84C11-1121-4C5A-AB32-454ED55B3A15}"/>
    <dgm:cxn modelId="{C787B0AF-C6B3-46FE-AF0C-702A11AAAD8B}" type="presOf" srcId="{8FF84F79-3D4F-4611-B0E2-08BD51FEC2FB}" destId="{EF1A6641-EA81-4624-A85F-4D347CCC2A9D}" srcOrd="0" destOrd="0" presId="urn:microsoft.com/office/officeart/2005/8/layout/hierarchy2"/>
    <dgm:cxn modelId="{51AB03A6-C1C9-41E9-A58D-1F1DAEC3D887}" type="presOf" srcId="{09A54BC7-009E-4149-B055-4B3094E49F80}" destId="{B00D650A-59AA-47A7-BEA3-7F95ADCD8EE8}" srcOrd="0" destOrd="0" presId="urn:microsoft.com/office/officeart/2005/8/layout/hierarchy2"/>
    <dgm:cxn modelId="{F432B652-A5C2-44D9-8B39-9E66172A6A7D}" type="presOf" srcId="{73B3805A-F3DC-4494-8825-661353B17910}" destId="{179D2DFE-7781-4EE3-B350-4DA067EA90FA}" srcOrd="0" destOrd="0" presId="urn:microsoft.com/office/officeart/2005/8/layout/hierarchy2"/>
    <dgm:cxn modelId="{EDFD2BBE-0AB0-419E-A75D-627965409D30}" srcId="{67A5DBF4-C202-479E-A418-8C1C2CD79CF8}" destId="{C8D8957A-1BF7-4C7D-AF84-5BE02BDC209F}" srcOrd="0" destOrd="0" parTransId="{A0926D78-82F5-4DA9-8382-16A57020EAA3}" sibTransId="{CB4F7849-4A6B-4C9F-B646-11F8F2C1CBE1}"/>
    <dgm:cxn modelId="{594FC402-ACAA-4EC3-8D1D-6A7712D45854}" type="presOf" srcId="{F885F0C6-DC0D-44DD-A4FB-D7EDBA4019A8}" destId="{5A581DBB-C70C-47B8-A9E1-D2DB2CE9DB43}" srcOrd="0" destOrd="0" presId="urn:microsoft.com/office/officeart/2005/8/layout/hierarchy2"/>
    <dgm:cxn modelId="{7D2C93E2-3DA2-4D18-B975-11B5E75C205C}" type="presOf" srcId="{F9FDDAF7-751C-4307-83A0-2CD41DC849E4}" destId="{575144A2-FD73-41D5-9952-A7CA2B6316CD}" srcOrd="0" destOrd="0" presId="urn:microsoft.com/office/officeart/2005/8/layout/hierarchy2"/>
    <dgm:cxn modelId="{8F6F671A-8CD5-4F55-902A-FBF337E08265}" type="presOf" srcId="{61A8AF23-C571-4C67-A52A-7CD6C734D78D}" destId="{C27270DC-EFC1-4AAE-A81D-5673C3F054F6}" srcOrd="1" destOrd="0" presId="urn:microsoft.com/office/officeart/2005/8/layout/hierarchy2"/>
    <dgm:cxn modelId="{BC231FFD-14C8-44DB-8F26-615532414281}" type="presOf" srcId="{67A5DBF4-C202-479E-A418-8C1C2CD79CF8}" destId="{6320DBA4-F92D-499F-8911-5FAB86A65AF2}" srcOrd="0" destOrd="0" presId="urn:microsoft.com/office/officeart/2005/8/layout/hierarchy2"/>
    <dgm:cxn modelId="{A24C09F0-4519-4663-92F0-FEE4361BD51E}" type="presOf" srcId="{BD363EAD-A465-42BD-BA0B-30C2685F5A16}" destId="{A9E91873-978D-49DE-A020-5B9643B58073}" srcOrd="1" destOrd="0" presId="urn:microsoft.com/office/officeart/2005/8/layout/hierarchy2"/>
    <dgm:cxn modelId="{E9B08076-70B1-4476-9580-9A43C2F49B3C}" type="presOf" srcId="{45D2B9A3-4827-4BCE-B3A3-D0AC499E7B97}" destId="{D18F2667-73E4-4982-A2F4-4B2A8BEB95C7}" srcOrd="0" destOrd="0" presId="urn:microsoft.com/office/officeart/2005/8/layout/hierarchy2"/>
    <dgm:cxn modelId="{A644664A-A5EE-4673-A1AF-4F25015FC842}" type="presOf" srcId="{8FF84F79-3D4F-4611-B0E2-08BD51FEC2FB}" destId="{3EBE3ED9-EE67-4579-BEFA-CB90B89D2C7D}" srcOrd="1" destOrd="0" presId="urn:microsoft.com/office/officeart/2005/8/layout/hierarchy2"/>
    <dgm:cxn modelId="{43B3DB3D-486D-4887-8520-AED579F898A6}" srcId="{C8D8957A-1BF7-4C7D-AF84-5BE02BDC209F}" destId="{8378866F-C16C-44D7-9408-E6B8EE466FF8}" srcOrd="0" destOrd="0" parTransId="{D1FF28F6-C69B-4783-B745-E8770CF0EBF6}" sibTransId="{63153E66-41A0-47A2-B673-EFE16FC31764}"/>
    <dgm:cxn modelId="{277194F3-BF93-4C5E-AE62-77817DF1682F}" srcId="{CEF057A7-2C2D-4BD0-BDB0-754CED5F0E3D}" destId="{9E8B074D-DE83-4B81-AD4A-9329E24B68CE}" srcOrd="0" destOrd="0" parTransId="{0B3E9C28-6E12-448F-8C6B-07BC70BAAD9D}" sibTransId="{56C7336B-1FC1-4AB2-8DEC-73958024D47B}"/>
    <dgm:cxn modelId="{91AF73C7-926A-4682-900E-83ABF8D6816C}" type="presOf" srcId="{45D2B9A3-4827-4BCE-B3A3-D0AC499E7B97}" destId="{8EA633DF-C44A-4369-BCE0-1E49791EF450}" srcOrd="1" destOrd="0" presId="urn:microsoft.com/office/officeart/2005/8/layout/hierarchy2"/>
    <dgm:cxn modelId="{D082E508-3F8B-4B69-A231-A32CF5469148}" type="presOf" srcId="{6973F970-4131-4E29-8FF6-148F733D10AF}" destId="{4AA2AAA3-0076-4D37-AB80-715D87F2F2EF}" srcOrd="1" destOrd="0" presId="urn:microsoft.com/office/officeart/2005/8/layout/hierarchy2"/>
    <dgm:cxn modelId="{8DB6A055-456C-478E-B01C-CF33E994083D}" type="presOf" srcId="{E7484900-013B-4B2A-A120-181CC5ECE0E3}" destId="{040CB547-4CEF-4C25-AA21-16EC0C37E01F}" srcOrd="1" destOrd="0" presId="urn:microsoft.com/office/officeart/2005/8/layout/hierarchy2"/>
    <dgm:cxn modelId="{2160AFE0-01F8-4357-BA72-F0EA482F95FF}" type="presOf" srcId="{0B3E9C28-6E12-448F-8C6B-07BC70BAAD9D}" destId="{78EED800-9278-415F-BF68-A772224A4F87}" srcOrd="1" destOrd="0" presId="urn:microsoft.com/office/officeart/2005/8/layout/hierarchy2"/>
    <dgm:cxn modelId="{9DE832AF-B561-4AE3-A5D9-22B11BB2858F}" type="presOf" srcId="{D0508BDC-5100-4FD2-A4B7-31360C994322}" destId="{545431C4-5887-46CD-87F6-02C288D81E68}" srcOrd="0" destOrd="0" presId="urn:microsoft.com/office/officeart/2005/8/layout/hierarchy2"/>
    <dgm:cxn modelId="{3ED68904-7E55-4976-8A50-172EC72D75CF}" type="presOf" srcId="{FE15A8BA-7AC0-48AD-8F8E-C3535BF31513}" destId="{ECDD7EDD-ED97-4EF7-A0E1-4A7C453C2DF3}" srcOrd="0" destOrd="0" presId="urn:microsoft.com/office/officeart/2005/8/layout/hierarchy2"/>
    <dgm:cxn modelId="{0A26FC6F-6CE7-472E-923B-B6E6A10868F4}" type="presOf" srcId="{D1FF28F6-C69B-4783-B745-E8770CF0EBF6}" destId="{A2A8718F-E097-4E09-8084-7907DF1A4BE8}" srcOrd="0" destOrd="0" presId="urn:microsoft.com/office/officeart/2005/8/layout/hierarchy2"/>
    <dgm:cxn modelId="{864DC2A6-7C66-490E-A055-21137A1A7246}" type="presOf" srcId="{D02D4B3F-7805-4F4A-8505-77E072A53336}" destId="{0F6FBC25-3CEB-4786-9EAD-C5B09539BF41}" srcOrd="0" destOrd="0" presId="urn:microsoft.com/office/officeart/2005/8/layout/hierarchy2"/>
    <dgm:cxn modelId="{D91E056E-D05C-460B-B124-48E66F09E1E5}" type="presOf" srcId="{29A58095-CF36-45F0-9017-EE1CB147719B}" destId="{84F74CFB-9331-4C37-9CC1-695A1CCD0D84}" srcOrd="1" destOrd="0" presId="urn:microsoft.com/office/officeart/2005/8/layout/hierarchy2"/>
    <dgm:cxn modelId="{151168FB-EAFD-4835-9FB3-97A27BDE0FBF}" type="presOf" srcId="{F444EF6A-D04C-4348-8B9F-B37EEC2117BC}" destId="{856AAA07-5F5B-42C4-A846-0E673AEF95E4}" srcOrd="1" destOrd="0" presId="urn:microsoft.com/office/officeart/2005/8/layout/hierarchy2"/>
    <dgm:cxn modelId="{47858546-8D44-41DA-A97B-50F6C4871CB8}" srcId="{73B3805A-F3DC-4494-8825-661353B17910}" destId="{09A54BC7-009E-4149-B055-4B3094E49F80}" srcOrd="0" destOrd="0" parTransId="{61A8AF23-C571-4C67-A52A-7CD6C734D78D}" sibTransId="{501F932A-0EA3-436B-80A8-18452BC8BC40}"/>
    <dgm:cxn modelId="{10FE4F8B-2469-4649-9CAA-977F11213DE6}" type="presOf" srcId="{0B3E9C28-6E12-448F-8C6B-07BC70BAAD9D}" destId="{CBE009BF-9653-4195-9959-1871ECC0EB9B}" srcOrd="0" destOrd="0" presId="urn:microsoft.com/office/officeart/2005/8/layout/hierarchy2"/>
    <dgm:cxn modelId="{FECEC67D-7466-4058-9947-908BDF83A6AB}" type="presOf" srcId="{AFBA3BD3-2BD3-4E9A-93EF-79DB56E048D6}" destId="{8C3DCAF8-5E70-4A30-9B57-DFA15FAD4E7F}" srcOrd="1" destOrd="0" presId="urn:microsoft.com/office/officeart/2005/8/layout/hierarchy2"/>
    <dgm:cxn modelId="{1C180281-EE15-42CE-A1DA-4B3D42E049BA}" srcId="{D02D4B3F-7805-4F4A-8505-77E072A53336}" destId="{FC037048-EA8E-4E7F-8427-7C1A502A07B1}" srcOrd="0" destOrd="0" parTransId="{F444EF6A-D04C-4348-8B9F-B37EEC2117BC}" sibTransId="{6569F9E0-C646-4016-A47D-12667D980720}"/>
    <dgm:cxn modelId="{FB7DD858-F84F-44A9-BACD-E49BE78862C1}" type="presOf" srcId="{61A8AF23-C571-4C67-A52A-7CD6C734D78D}" destId="{B63CAB20-090F-4EB8-A0C3-5E2C31E09DA2}" srcOrd="0" destOrd="0" presId="urn:microsoft.com/office/officeart/2005/8/layout/hierarchy2"/>
    <dgm:cxn modelId="{16F5D555-4DD1-4C61-BD32-B0C41461D215}" type="presOf" srcId="{6480033B-97A4-4FD6-A070-259365CED545}" destId="{D0C1D1A2-6CB1-4CA1-B30C-B32E006153D8}" srcOrd="0" destOrd="0" presId="urn:microsoft.com/office/officeart/2005/8/layout/hierarchy2"/>
    <dgm:cxn modelId="{0DACA835-96C7-4939-9FD4-DB955976FFCD}" srcId="{FE15A8BA-7AC0-48AD-8F8E-C3535BF31513}" destId="{1B2B90A3-7098-48B2-8692-10230B4C6668}" srcOrd="0" destOrd="0" parTransId="{A26E2121-2F87-4EA7-ABF6-E7AFC354DBBC}" sibTransId="{7B71FF45-4132-4949-BA3C-0C37A299CB47}"/>
    <dgm:cxn modelId="{8DBAD0CD-7BDD-4EF1-9397-0D16D9F81517}" type="presOf" srcId="{D296EDC5-B0A3-4ED6-B9EE-9FC75361D556}" destId="{210E3A8E-E18F-491F-8BE9-D6E252909165}" srcOrd="0" destOrd="0" presId="urn:microsoft.com/office/officeart/2005/8/layout/hierarchy2"/>
    <dgm:cxn modelId="{3CF3CD39-9A20-4AD0-878D-55125B4C182C}" type="presOf" srcId="{D296EDC5-B0A3-4ED6-B9EE-9FC75361D556}" destId="{56F4F981-A44C-4C14-8C3E-2AA85DE79BCC}" srcOrd="1" destOrd="0" presId="urn:microsoft.com/office/officeart/2005/8/layout/hierarchy2"/>
    <dgm:cxn modelId="{9E8B1F46-2803-40DC-8942-596D34E3CB13}" type="presOf" srcId="{A26E2121-2F87-4EA7-ABF6-E7AFC354DBBC}" destId="{732F95EF-F940-4B6C-9591-F16CEF925DBA}" srcOrd="1" destOrd="0" presId="urn:microsoft.com/office/officeart/2005/8/layout/hierarchy2"/>
    <dgm:cxn modelId="{3BEA27CA-DB78-4247-9947-706490C160BA}" srcId="{1B2B90A3-7098-48B2-8692-10230B4C6668}" destId="{9B775E81-DB85-4EAF-9A1D-6701BD9E4FC7}" srcOrd="0" destOrd="0" parTransId="{29A58095-CF36-45F0-9017-EE1CB147719B}" sibTransId="{D8BFBCF4-4FCF-420A-891E-CA884B72C544}"/>
    <dgm:cxn modelId="{7A4CCC0C-8099-4C2E-8BA5-A55F5E654F17}" type="presOf" srcId="{6973F970-4131-4E29-8FF6-148F733D10AF}" destId="{4F3E7468-B5E6-4151-916B-7029F3957387}" srcOrd="0" destOrd="0" presId="urn:microsoft.com/office/officeart/2005/8/layout/hierarchy2"/>
    <dgm:cxn modelId="{C4889F6A-D6E7-4A7E-8715-3CD68666446C}" type="presOf" srcId="{D1FF28F6-C69B-4783-B745-E8770CF0EBF6}" destId="{4B55E9BE-6157-4BEA-9736-88750A43F741}" srcOrd="1" destOrd="0" presId="urn:microsoft.com/office/officeart/2005/8/layout/hierarchy2"/>
    <dgm:cxn modelId="{50A8616C-9615-4407-B857-AF579AC3AC96}" type="presOf" srcId="{FC037048-EA8E-4E7F-8427-7C1A502A07B1}" destId="{D72E6938-1D85-4F65-AE2D-45A7430771AA}" srcOrd="0" destOrd="0" presId="urn:microsoft.com/office/officeart/2005/8/layout/hierarchy2"/>
    <dgm:cxn modelId="{AAB2E7C0-46C2-47AC-99A6-534C44659F8C}" srcId="{FE15A8BA-7AC0-48AD-8F8E-C3535BF31513}" destId="{D0508BDC-5100-4FD2-A4B7-31360C994322}" srcOrd="1" destOrd="0" parTransId="{6973F970-4131-4E29-8FF6-148F733D10AF}" sibTransId="{7965AC49-7AD5-49EC-97EE-8800EF99F40E}"/>
    <dgm:cxn modelId="{DC532A40-7F40-4E20-9E60-44ED5B6AE3F8}" type="presOf" srcId="{8378866F-C16C-44D7-9408-E6B8EE466FF8}" destId="{9CB17CF0-9762-41EF-AB5E-A1B7C5A01A14}" srcOrd="0" destOrd="0" presId="urn:microsoft.com/office/officeart/2005/8/layout/hierarchy2"/>
    <dgm:cxn modelId="{21452225-316B-42B9-978E-0E82C67378F0}" type="presOf" srcId="{CEF057A7-2C2D-4BD0-BDB0-754CED5F0E3D}" destId="{FCBB5008-26C7-4E05-A54D-0FB96EA47644}" srcOrd="0" destOrd="0" presId="urn:microsoft.com/office/officeart/2005/8/layout/hierarchy2"/>
    <dgm:cxn modelId="{BF1447D9-BDFC-413F-BC1D-5871A373F33E}" type="presOf" srcId="{AFBA3BD3-2BD3-4E9A-93EF-79DB56E048D6}" destId="{194F2977-2360-424F-B7F4-054B0C7C7FC6}" srcOrd="0" destOrd="0" presId="urn:microsoft.com/office/officeart/2005/8/layout/hierarchy2"/>
    <dgm:cxn modelId="{B5FD5001-70D9-46F0-866E-B71CA6EEB600}" srcId="{8378866F-C16C-44D7-9408-E6B8EE466FF8}" destId="{CEF057A7-2C2D-4BD0-BDB0-754CED5F0E3D}" srcOrd="0" destOrd="0" parTransId="{BD363EAD-A465-42BD-BA0B-30C2685F5A16}" sibTransId="{A1E33223-B17A-44E7-AEC0-9B6C5CB874E2}"/>
    <dgm:cxn modelId="{83449B82-2E3C-4CAC-B1C6-964616F03864}" srcId="{C8D8957A-1BF7-4C7D-AF84-5BE02BDC209F}" destId="{6480033B-97A4-4FD6-A070-259365CED545}" srcOrd="2" destOrd="0" parTransId="{AFBA3BD3-2BD3-4E9A-93EF-79DB56E048D6}" sibTransId="{CC0C991C-F42E-4AE8-BAC4-33B3240BCE02}"/>
    <dgm:cxn modelId="{36AC032A-E793-40A3-8F8A-67C7503BAE3C}" type="presOf" srcId="{9B775E81-DB85-4EAF-9A1D-6701BD9E4FC7}" destId="{FDF8BB23-8941-43BE-A467-8D7B2F3D909F}" srcOrd="0" destOrd="0" presId="urn:microsoft.com/office/officeart/2005/8/layout/hierarchy2"/>
    <dgm:cxn modelId="{590A3E6D-8536-4D2B-AA04-022340FE1CF4}" type="presOf" srcId="{29A58095-CF36-45F0-9017-EE1CB147719B}" destId="{AEF5B248-4D78-4C7A-B2D8-05C0242DE723}" srcOrd="0" destOrd="0" presId="urn:microsoft.com/office/officeart/2005/8/layout/hierarchy2"/>
    <dgm:cxn modelId="{8DBBF7DF-0602-4868-B54C-E886574DF6A1}" srcId="{D0508BDC-5100-4FD2-A4B7-31360C994322}" destId="{F9FDDAF7-751C-4307-83A0-2CD41DC849E4}" srcOrd="0" destOrd="0" parTransId="{45D2B9A3-4827-4BCE-B3A3-D0AC499E7B97}" sibTransId="{2848EC82-BE59-4ED7-B1E6-50B59C63D82A}"/>
    <dgm:cxn modelId="{4C3A8AD1-3796-4E67-8FE6-EF2AA2918842}" type="presOf" srcId="{A26E2121-2F87-4EA7-ABF6-E7AFC354DBBC}" destId="{176F43BA-4E65-481B-9C52-F3EC65AD9D3A}" srcOrd="0" destOrd="0" presId="urn:microsoft.com/office/officeart/2005/8/layout/hierarchy2"/>
    <dgm:cxn modelId="{57DC7427-9704-4776-B325-CCFE4F730BF0}" srcId="{6480033B-97A4-4FD6-A070-259365CED545}" destId="{D02D4B3F-7805-4F4A-8505-77E072A53336}" srcOrd="1" destOrd="0" parTransId="{8FF84F79-3D4F-4611-B0E2-08BD51FEC2FB}" sibTransId="{F4E0D304-C401-4999-9B5C-8B7C2D985136}"/>
    <dgm:cxn modelId="{B14DBD24-CB75-4A2E-BA7E-F2B1209581CA}" type="presOf" srcId="{E7484900-013B-4B2A-A120-181CC5ECE0E3}" destId="{26D6D505-27C3-4F83-8A77-35F881B21B09}" srcOrd="0" destOrd="0" presId="urn:microsoft.com/office/officeart/2005/8/layout/hierarchy2"/>
    <dgm:cxn modelId="{3AB4AE7C-DC0C-464E-9188-A28EA2FE1812}" type="presOf" srcId="{A4906FE1-67C8-4AF6-BC09-87BC114906D6}" destId="{6CCA7B88-4A2A-4B8E-9CE6-8CE89A38EF76}" srcOrd="0" destOrd="0" presId="urn:microsoft.com/office/officeart/2005/8/layout/hierarchy2"/>
    <dgm:cxn modelId="{47A1DD36-1E7D-4EC8-BC3D-BB83DFF71FF6}" type="presOf" srcId="{BD363EAD-A465-42BD-BA0B-30C2685F5A16}" destId="{E636A76E-300F-402F-80F3-1E1825057723}" srcOrd="0" destOrd="0" presId="urn:microsoft.com/office/officeart/2005/8/layout/hierarchy2"/>
    <dgm:cxn modelId="{25560EF4-160E-45C3-8FC2-1A2B2059C834}" type="presOf" srcId="{1B2B90A3-7098-48B2-8692-10230B4C6668}" destId="{30A1A741-3C6F-4413-9E88-A9360D01910B}" srcOrd="0" destOrd="0" presId="urn:microsoft.com/office/officeart/2005/8/layout/hierarchy2"/>
    <dgm:cxn modelId="{B3485F00-5AA6-4C85-B0EC-8F67F82441C6}" srcId="{1B2B90A3-7098-48B2-8692-10230B4C6668}" destId="{F885F0C6-DC0D-44DD-A4FB-D7EDBA4019A8}" srcOrd="1" destOrd="0" parTransId="{A4906FE1-67C8-4AF6-BC09-87BC114906D6}" sibTransId="{4BEAB5BA-5286-4D2E-9297-EB81561169EF}"/>
    <dgm:cxn modelId="{19036E82-0617-4C90-BF4F-A81B2EC2EDD9}" type="presParOf" srcId="{6320DBA4-F92D-499F-8911-5FAB86A65AF2}" destId="{30FD7C7C-8173-4403-A010-13876B3EF856}" srcOrd="0" destOrd="0" presId="urn:microsoft.com/office/officeart/2005/8/layout/hierarchy2"/>
    <dgm:cxn modelId="{224E2C51-94C9-409A-AC16-E657CA543689}" type="presParOf" srcId="{30FD7C7C-8173-4403-A010-13876B3EF856}" destId="{5384D3F1-A4CC-4333-950F-23C7AB901241}" srcOrd="0" destOrd="0" presId="urn:microsoft.com/office/officeart/2005/8/layout/hierarchy2"/>
    <dgm:cxn modelId="{FC14540E-64AC-4488-B0B5-7F56AEF8E27A}" type="presParOf" srcId="{30FD7C7C-8173-4403-A010-13876B3EF856}" destId="{672F1895-0C58-42E8-B266-45D5E32A0CA0}" srcOrd="1" destOrd="0" presId="urn:microsoft.com/office/officeart/2005/8/layout/hierarchy2"/>
    <dgm:cxn modelId="{623D730D-FA8E-47BE-BE0F-5C531FC4F717}" type="presParOf" srcId="{672F1895-0C58-42E8-B266-45D5E32A0CA0}" destId="{A2A8718F-E097-4E09-8084-7907DF1A4BE8}" srcOrd="0" destOrd="0" presId="urn:microsoft.com/office/officeart/2005/8/layout/hierarchy2"/>
    <dgm:cxn modelId="{9B5798F6-AA21-420C-B918-1052832261A7}" type="presParOf" srcId="{A2A8718F-E097-4E09-8084-7907DF1A4BE8}" destId="{4B55E9BE-6157-4BEA-9736-88750A43F741}" srcOrd="0" destOrd="0" presId="urn:microsoft.com/office/officeart/2005/8/layout/hierarchy2"/>
    <dgm:cxn modelId="{AD204FF4-C347-4401-A556-DA6EF731C698}" type="presParOf" srcId="{672F1895-0C58-42E8-B266-45D5E32A0CA0}" destId="{DBEC0E55-2B60-444C-8554-829D9BD19B66}" srcOrd="1" destOrd="0" presId="urn:microsoft.com/office/officeart/2005/8/layout/hierarchy2"/>
    <dgm:cxn modelId="{44E7E408-F9D1-4374-8DDA-554874EE4CDF}" type="presParOf" srcId="{DBEC0E55-2B60-444C-8554-829D9BD19B66}" destId="{9CB17CF0-9762-41EF-AB5E-A1B7C5A01A14}" srcOrd="0" destOrd="0" presId="urn:microsoft.com/office/officeart/2005/8/layout/hierarchy2"/>
    <dgm:cxn modelId="{9098A62C-5391-4248-ADD5-ECB5870DCD40}" type="presParOf" srcId="{DBEC0E55-2B60-444C-8554-829D9BD19B66}" destId="{834CF08A-3403-4480-BFD0-659198CF630B}" srcOrd="1" destOrd="0" presId="urn:microsoft.com/office/officeart/2005/8/layout/hierarchy2"/>
    <dgm:cxn modelId="{BFF73EA4-CA42-41AE-83E8-71F5D432ECD0}" type="presParOf" srcId="{834CF08A-3403-4480-BFD0-659198CF630B}" destId="{E636A76E-300F-402F-80F3-1E1825057723}" srcOrd="0" destOrd="0" presId="urn:microsoft.com/office/officeart/2005/8/layout/hierarchy2"/>
    <dgm:cxn modelId="{95318DB2-B102-4093-8005-994AE43C143B}" type="presParOf" srcId="{E636A76E-300F-402F-80F3-1E1825057723}" destId="{A9E91873-978D-49DE-A020-5B9643B58073}" srcOrd="0" destOrd="0" presId="urn:microsoft.com/office/officeart/2005/8/layout/hierarchy2"/>
    <dgm:cxn modelId="{E1EFD3FD-BDB8-4CE7-841C-CE1D1AEFEAC8}" type="presParOf" srcId="{834CF08A-3403-4480-BFD0-659198CF630B}" destId="{8AA43368-CB63-4FA1-B03E-D7861587AEE8}" srcOrd="1" destOrd="0" presId="urn:microsoft.com/office/officeart/2005/8/layout/hierarchy2"/>
    <dgm:cxn modelId="{38F5CBFA-A3E9-4EFC-8CB7-9ADE64CC0340}" type="presParOf" srcId="{8AA43368-CB63-4FA1-B03E-D7861587AEE8}" destId="{FCBB5008-26C7-4E05-A54D-0FB96EA47644}" srcOrd="0" destOrd="0" presId="urn:microsoft.com/office/officeart/2005/8/layout/hierarchy2"/>
    <dgm:cxn modelId="{0FF81461-B877-46F9-A150-051AAE5FECF5}" type="presParOf" srcId="{8AA43368-CB63-4FA1-B03E-D7861587AEE8}" destId="{6546B1F0-667D-4237-A018-60AEFA8E519A}" srcOrd="1" destOrd="0" presId="urn:microsoft.com/office/officeart/2005/8/layout/hierarchy2"/>
    <dgm:cxn modelId="{9CF25E9D-E087-411C-A9FE-39D891B9BD22}" type="presParOf" srcId="{6546B1F0-667D-4237-A018-60AEFA8E519A}" destId="{CBE009BF-9653-4195-9959-1871ECC0EB9B}" srcOrd="0" destOrd="0" presId="urn:microsoft.com/office/officeart/2005/8/layout/hierarchy2"/>
    <dgm:cxn modelId="{DB1D10CB-1567-4481-A221-84B7D1BE8D5B}" type="presParOf" srcId="{CBE009BF-9653-4195-9959-1871ECC0EB9B}" destId="{78EED800-9278-415F-BF68-A772224A4F87}" srcOrd="0" destOrd="0" presId="urn:microsoft.com/office/officeart/2005/8/layout/hierarchy2"/>
    <dgm:cxn modelId="{D80E2ADB-BF0C-4939-8C59-7B9365750FEE}" type="presParOf" srcId="{6546B1F0-667D-4237-A018-60AEFA8E519A}" destId="{C2FE0F07-5710-4879-8B95-168F948A3E1B}" srcOrd="1" destOrd="0" presId="urn:microsoft.com/office/officeart/2005/8/layout/hierarchy2"/>
    <dgm:cxn modelId="{6F8A01E9-4B43-40ED-BC28-7C2C9D5EE9A3}" type="presParOf" srcId="{C2FE0F07-5710-4879-8B95-168F948A3E1B}" destId="{CE8E10BF-22EE-489B-80C9-CE225F5214A3}" srcOrd="0" destOrd="0" presId="urn:microsoft.com/office/officeart/2005/8/layout/hierarchy2"/>
    <dgm:cxn modelId="{B35A8E37-DDAB-477F-B183-C0DD44160713}" type="presParOf" srcId="{C2FE0F07-5710-4879-8B95-168F948A3E1B}" destId="{3B39A967-3C24-40DA-A819-B49EB2D72571}" srcOrd="1" destOrd="0" presId="urn:microsoft.com/office/officeart/2005/8/layout/hierarchy2"/>
    <dgm:cxn modelId="{D56AC8BF-99F6-4273-8488-5CAC263CD5BA}" type="presParOf" srcId="{672F1895-0C58-42E8-B266-45D5E32A0CA0}" destId="{210E3A8E-E18F-491F-8BE9-D6E252909165}" srcOrd="2" destOrd="0" presId="urn:microsoft.com/office/officeart/2005/8/layout/hierarchy2"/>
    <dgm:cxn modelId="{F91A3709-8BF7-48FA-A177-A2060F83BB58}" type="presParOf" srcId="{210E3A8E-E18F-491F-8BE9-D6E252909165}" destId="{56F4F981-A44C-4C14-8C3E-2AA85DE79BCC}" srcOrd="0" destOrd="0" presId="urn:microsoft.com/office/officeart/2005/8/layout/hierarchy2"/>
    <dgm:cxn modelId="{058967E8-E7C8-43F1-A49F-B0CDF4ADC4F2}" type="presParOf" srcId="{672F1895-0C58-42E8-B266-45D5E32A0CA0}" destId="{86521B68-1FE8-4E32-8754-C4C8EE6E539A}" srcOrd="3" destOrd="0" presId="urn:microsoft.com/office/officeart/2005/8/layout/hierarchy2"/>
    <dgm:cxn modelId="{2F7D9A9F-7C23-4594-85F3-394082AC6F9C}" type="presParOf" srcId="{86521B68-1FE8-4E32-8754-C4C8EE6E539A}" destId="{ECDD7EDD-ED97-4EF7-A0E1-4A7C453C2DF3}" srcOrd="0" destOrd="0" presId="urn:microsoft.com/office/officeart/2005/8/layout/hierarchy2"/>
    <dgm:cxn modelId="{4DE0F073-386B-480C-949E-0562409F32DE}" type="presParOf" srcId="{86521B68-1FE8-4E32-8754-C4C8EE6E539A}" destId="{15CD6A22-261E-4D7F-83D7-10A85B30205E}" srcOrd="1" destOrd="0" presId="urn:microsoft.com/office/officeart/2005/8/layout/hierarchy2"/>
    <dgm:cxn modelId="{762D8AC0-CB92-48EB-BA0B-00019548B71D}" type="presParOf" srcId="{15CD6A22-261E-4D7F-83D7-10A85B30205E}" destId="{176F43BA-4E65-481B-9C52-F3EC65AD9D3A}" srcOrd="0" destOrd="0" presId="urn:microsoft.com/office/officeart/2005/8/layout/hierarchy2"/>
    <dgm:cxn modelId="{394173C1-F7A1-44CB-AE10-67021F33BFA6}" type="presParOf" srcId="{176F43BA-4E65-481B-9C52-F3EC65AD9D3A}" destId="{732F95EF-F940-4B6C-9591-F16CEF925DBA}" srcOrd="0" destOrd="0" presId="urn:microsoft.com/office/officeart/2005/8/layout/hierarchy2"/>
    <dgm:cxn modelId="{AB2881C2-7BBF-49E4-80C2-9C767BB02909}" type="presParOf" srcId="{15CD6A22-261E-4D7F-83D7-10A85B30205E}" destId="{85F0BC96-71EB-4136-8D9C-DB6AED86803A}" srcOrd="1" destOrd="0" presId="urn:microsoft.com/office/officeart/2005/8/layout/hierarchy2"/>
    <dgm:cxn modelId="{B6D83763-F2DD-42F3-8A4A-D3CA65F5EAA1}" type="presParOf" srcId="{85F0BC96-71EB-4136-8D9C-DB6AED86803A}" destId="{30A1A741-3C6F-4413-9E88-A9360D01910B}" srcOrd="0" destOrd="0" presId="urn:microsoft.com/office/officeart/2005/8/layout/hierarchy2"/>
    <dgm:cxn modelId="{7C4CCC5E-3321-4149-8C13-723AD393C439}" type="presParOf" srcId="{85F0BC96-71EB-4136-8D9C-DB6AED86803A}" destId="{DF9DC80C-66D9-4DDE-B737-F7FAFE5885E2}" srcOrd="1" destOrd="0" presId="urn:microsoft.com/office/officeart/2005/8/layout/hierarchy2"/>
    <dgm:cxn modelId="{CE902507-7032-46CC-81BC-00331A3BC77D}" type="presParOf" srcId="{DF9DC80C-66D9-4DDE-B737-F7FAFE5885E2}" destId="{AEF5B248-4D78-4C7A-B2D8-05C0242DE723}" srcOrd="0" destOrd="0" presId="urn:microsoft.com/office/officeart/2005/8/layout/hierarchy2"/>
    <dgm:cxn modelId="{DCC97EF9-FF03-43A1-9442-78BB84A4EC93}" type="presParOf" srcId="{AEF5B248-4D78-4C7A-B2D8-05C0242DE723}" destId="{84F74CFB-9331-4C37-9CC1-695A1CCD0D84}" srcOrd="0" destOrd="0" presId="urn:microsoft.com/office/officeart/2005/8/layout/hierarchy2"/>
    <dgm:cxn modelId="{09EC2474-D5E6-40B0-9E56-D32836582938}" type="presParOf" srcId="{DF9DC80C-66D9-4DDE-B737-F7FAFE5885E2}" destId="{1FD146AC-3484-4D23-BD96-5368C7DA7AC6}" srcOrd="1" destOrd="0" presId="urn:microsoft.com/office/officeart/2005/8/layout/hierarchy2"/>
    <dgm:cxn modelId="{650ABD93-CCA7-4BC6-A8BB-7E796FC3E959}" type="presParOf" srcId="{1FD146AC-3484-4D23-BD96-5368C7DA7AC6}" destId="{FDF8BB23-8941-43BE-A467-8D7B2F3D909F}" srcOrd="0" destOrd="0" presId="urn:microsoft.com/office/officeart/2005/8/layout/hierarchy2"/>
    <dgm:cxn modelId="{9B4251F8-8359-4515-913C-2C6F421DD6A7}" type="presParOf" srcId="{1FD146AC-3484-4D23-BD96-5368C7DA7AC6}" destId="{EB17061C-C16F-4379-83E3-25311312F984}" srcOrd="1" destOrd="0" presId="urn:microsoft.com/office/officeart/2005/8/layout/hierarchy2"/>
    <dgm:cxn modelId="{0E13B8C3-B40D-4E1C-91A4-567B447A2BAC}" type="presParOf" srcId="{DF9DC80C-66D9-4DDE-B737-F7FAFE5885E2}" destId="{6CCA7B88-4A2A-4B8E-9CE6-8CE89A38EF76}" srcOrd="2" destOrd="0" presId="urn:microsoft.com/office/officeart/2005/8/layout/hierarchy2"/>
    <dgm:cxn modelId="{8A2A5D2A-9E18-42B7-A4D2-7529645A31FD}" type="presParOf" srcId="{6CCA7B88-4A2A-4B8E-9CE6-8CE89A38EF76}" destId="{6A4EEE5D-F1E4-4E1B-BA8E-2F0E77D9EE66}" srcOrd="0" destOrd="0" presId="urn:microsoft.com/office/officeart/2005/8/layout/hierarchy2"/>
    <dgm:cxn modelId="{DF0CA9D7-2BC6-4D0A-92D4-9F30933FF548}" type="presParOf" srcId="{DF9DC80C-66D9-4DDE-B737-F7FAFE5885E2}" destId="{91D1CDC5-3B8C-4109-B865-765E8E7A0C54}" srcOrd="3" destOrd="0" presId="urn:microsoft.com/office/officeart/2005/8/layout/hierarchy2"/>
    <dgm:cxn modelId="{B438DED8-2DB9-4EDD-9588-0CB005972FF4}" type="presParOf" srcId="{91D1CDC5-3B8C-4109-B865-765E8E7A0C54}" destId="{5A581DBB-C70C-47B8-A9E1-D2DB2CE9DB43}" srcOrd="0" destOrd="0" presId="urn:microsoft.com/office/officeart/2005/8/layout/hierarchy2"/>
    <dgm:cxn modelId="{DA0A3E24-ADE4-46E5-AE58-92DB3FAB912A}" type="presParOf" srcId="{91D1CDC5-3B8C-4109-B865-765E8E7A0C54}" destId="{C864C6FA-549A-4EF8-B7B8-1FB25EF5EBB9}" srcOrd="1" destOrd="0" presId="urn:microsoft.com/office/officeart/2005/8/layout/hierarchy2"/>
    <dgm:cxn modelId="{331E56AD-BF98-4099-8033-D115A50CB69A}" type="presParOf" srcId="{15CD6A22-261E-4D7F-83D7-10A85B30205E}" destId="{4F3E7468-B5E6-4151-916B-7029F3957387}" srcOrd="2" destOrd="0" presId="urn:microsoft.com/office/officeart/2005/8/layout/hierarchy2"/>
    <dgm:cxn modelId="{F78EAE1C-1EAF-49DE-B1C0-A3B37B260992}" type="presParOf" srcId="{4F3E7468-B5E6-4151-916B-7029F3957387}" destId="{4AA2AAA3-0076-4D37-AB80-715D87F2F2EF}" srcOrd="0" destOrd="0" presId="urn:microsoft.com/office/officeart/2005/8/layout/hierarchy2"/>
    <dgm:cxn modelId="{1F024912-968C-46F7-AEE5-B52901E90A17}" type="presParOf" srcId="{15CD6A22-261E-4D7F-83D7-10A85B30205E}" destId="{80191F4A-39BC-4E78-8E08-33AA9DB07396}" srcOrd="3" destOrd="0" presId="urn:microsoft.com/office/officeart/2005/8/layout/hierarchy2"/>
    <dgm:cxn modelId="{35158881-7840-4ACA-91AA-214EB497E3B0}" type="presParOf" srcId="{80191F4A-39BC-4E78-8E08-33AA9DB07396}" destId="{545431C4-5887-46CD-87F6-02C288D81E68}" srcOrd="0" destOrd="0" presId="urn:microsoft.com/office/officeart/2005/8/layout/hierarchy2"/>
    <dgm:cxn modelId="{5A4CCFCF-ECDB-4237-8C54-6DEDEF12585A}" type="presParOf" srcId="{80191F4A-39BC-4E78-8E08-33AA9DB07396}" destId="{8A0DBF15-7F00-4CEB-8364-7A668AE94B37}" srcOrd="1" destOrd="0" presId="urn:microsoft.com/office/officeart/2005/8/layout/hierarchy2"/>
    <dgm:cxn modelId="{D920EB58-A623-4520-8736-5568F6F82305}" type="presParOf" srcId="{8A0DBF15-7F00-4CEB-8364-7A668AE94B37}" destId="{D18F2667-73E4-4982-A2F4-4B2A8BEB95C7}" srcOrd="0" destOrd="0" presId="urn:microsoft.com/office/officeart/2005/8/layout/hierarchy2"/>
    <dgm:cxn modelId="{915E9802-592B-43A8-95D6-F926252A988E}" type="presParOf" srcId="{D18F2667-73E4-4982-A2F4-4B2A8BEB95C7}" destId="{8EA633DF-C44A-4369-BCE0-1E49791EF450}" srcOrd="0" destOrd="0" presId="urn:microsoft.com/office/officeart/2005/8/layout/hierarchy2"/>
    <dgm:cxn modelId="{A685AFAE-CCE0-4B8B-A04E-200F86F5FCB7}" type="presParOf" srcId="{8A0DBF15-7F00-4CEB-8364-7A668AE94B37}" destId="{6BC5A18B-1C51-4C59-AF66-A8B91354D6AB}" srcOrd="1" destOrd="0" presId="urn:microsoft.com/office/officeart/2005/8/layout/hierarchy2"/>
    <dgm:cxn modelId="{34931E9C-D42F-44CA-9D7F-507FBF6E8098}" type="presParOf" srcId="{6BC5A18B-1C51-4C59-AF66-A8B91354D6AB}" destId="{575144A2-FD73-41D5-9952-A7CA2B6316CD}" srcOrd="0" destOrd="0" presId="urn:microsoft.com/office/officeart/2005/8/layout/hierarchy2"/>
    <dgm:cxn modelId="{4C199313-E9E5-4F7F-A004-74B9F1D49E11}" type="presParOf" srcId="{6BC5A18B-1C51-4C59-AF66-A8B91354D6AB}" destId="{056C433F-582A-4421-9F12-A6D716F7626B}" srcOrd="1" destOrd="0" presId="urn:microsoft.com/office/officeart/2005/8/layout/hierarchy2"/>
    <dgm:cxn modelId="{2FB48E21-2C10-40E1-9115-530763D84045}" type="presParOf" srcId="{672F1895-0C58-42E8-B266-45D5E32A0CA0}" destId="{194F2977-2360-424F-B7F4-054B0C7C7FC6}" srcOrd="4" destOrd="0" presId="urn:microsoft.com/office/officeart/2005/8/layout/hierarchy2"/>
    <dgm:cxn modelId="{27107359-D0E0-452C-B37C-8A05B1561ED2}" type="presParOf" srcId="{194F2977-2360-424F-B7F4-054B0C7C7FC6}" destId="{8C3DCAF8-5E70-4A30-9B57-DFA15FAD4E7F}" srcOrd="0" destOrd="0" presId="urn:microsoft.com/office/officeart/2005/8/layout/hierarchy2"/>
    <dgm:cxn modelId="{6611F1A4-AA9B-40C8-9523-61C755BCB520}" type="presParOf" srcId="{672F1895-0C58-42E8-B266-45D5E32A0CA0}" destId="{6457C4C1-6D35-4B3A-ABDB-050F4F935BF6}" srcOrd="5" destOrd="0" presId="urn:microsoft.com/office/officeart/2005/8/layout/hierarchy2"/>
    <dgm:cxn modelId="{3412E85B-AA5A-4D6F-BDAD-488DC3BE29F5}" type="presParOf" srcId="{6457C4C1-6D35-4B3A-ABDB-050F4F935BF6}" destId="{D0C1D1A2-6CB1-4CA1-B30C-B32E006153D8}" srcOrd="0" destOrd="0" presId="urn:microsoft.com/office/officeart/2005/8/layout/hierarchy2"/>
    <dgm:cxn modelId="{5EC83290-5A17-42CC-8D3E-7C75994405EC}" type="presParOf" srcId="{6457C4C1-6D35-4B3A-ABDB-050F4F935BF6}" destId="{3C166028-FD0D-419A-80F8-E408440A15FB}" srcOrd="1" destOrd="0" presId="urn:microsoft.com/office/officeart/2005/8/layout/hierarchy2"/>
    <dgm:cxn modelId="{573AA67B-0A60-43B2-A17C-7DC4C155B652}" type="presParOf" srcId="{3C166028-FD0D-419A-80F8-E408440A15FB}" destId="{26D6D505-27C3-4F83-8A77-35F881B21B09}" srcOrd="0" destOrd="0" presId="urn:microsoft.com/office/officeart/2005/8/layout/hierarchy2"/>
    <dgm:cxn modelId="{069E9CAF-A4F8-4251-A4A0-55ADA8F4DF0D}" type="presParOf" srcId="{26D6D505-27C3-4F83-8A77-35F881B21B09}" destId="{040CB547-4CEF-4C25-AA21-16EC0C37E01F}" srcOrd="0" destOrd="0" presId="urn:microsoft.com/office/officeart/2005/8/layout/hierarchy2"/>
    <dgm:cxn modelId="{2083AC4E-2CE6-4773-9D6C-4C53EDA4C6F1}" type="presParOf" srcId="{3C166028-FD0D-419A-80F8-E408440A15FB}" destId="{CB7C5587-D88D-460C-B9F2-A07DC256338F}" srcOrd="1" destOrd="0" presId="urn:microsoft.com/office/officeart/2005/8/layout/hierarchy2"/>
    <dgm:cxn modelId="{CA6B0EDF-F427-480F-B40F-9A5642B65CF2}" type="presParOf" srcId="{CB7C5587-D88D-460C-B9F2-A07DC256338F}" destId="{179D2DFE-7781-4EE3-B350-4DA067EA90FA}" srcOrd="0" destOrd="0" presId="urn:microsoft.com/office/officeart/2005/8/layout/hierarchy2"/>
    <dgm:cxn modelId="{19DC43A2-635A-4284-8144-9CA7E910F10E}" type="presParOf" srcId="{CB7C5587-D88D-460C-B9F2-A07DC256338F}" destId="{E14E8FB7-03E2-4508-B7C2-43F0BB77907A}" srcOrd="1" destOrd="0" presId="urn:microsoft.com/office/officeart/2005/8/layout/hierarchy2"/>
    <dgm:cxn modelId="{CD1BA741-4876-47EB-9A03-781929086BB1}" type="presParOf" srcId="{E14E8FB7-03E2-4508-B7C2-43F0BB77907A}" destId="{B63CAB20-090F-4EB8-A0C3-5E2C31E09DA2}" srcOrd="0" destOrd="0" presId="urn:microsoft.com/office/officeart/2005/8/layout/hierarchy2"/>
    <dgm:cxn modelId="{8A9A23EC-41E2-4BFA-8EE3-7E6FA492D83A}" type="presParOf" srcId="{B63CAB20-090F-4EB8-A0C3-5E2C31E09DA2}" destId="{C27270DC-EFC1-4AAE-A81D-5673C3F054F6}" srcOrd="0" destOrd="0" presId="urn:microsoft.com/office/officeart/2005/8/layout/hierarchy2"/>
    <dgm:cxn modelId="{05AD1E3C-3265-4E0E-9A19-4B0B1E84ADAD}" type="presParOf" srcId="{E14E8FB7-03E2-4508-B7C2-43F0BB77907A}" destId="{70862ADC-7DB1-49A2-A2F4-C62ADF1A53ED}" srcOrd="1" destOrd="0" presId="urn:microsoft.com/office/officeart/2005/8/layout/hierarchy2"/>
    <dgm:cxn modelId="{3D357A16-6D0F-4AAE-807E-28F1962544A9}" type="presParOf" srcId="{70862ADC-7DB1-49A2-A2F4-C62ADF1A53ED}" destId="{B00D650A-59AA-47A7-BEA3-7F95ADCD8EE8}" srcOrd="0" destOrd="0" presId="urn:microsoft.com/office/officeart/2005/8/layout/hierarchy2"/>
    <dgm:cxn modelId="{BB4D65A9-C7C2-407F-8131-EB1173DAEA91}" type="presParOf" srcId="{70862ADC-7DB1-49A2-A2F4-C62ADF1A53ED}" destId="{CD0709A4-FDBC-4796-BC80-C631403E0062}" srcOrd="1" destOrd="0" presId="urn:microsoft.com/office/officeart/2005/8/layout/hierarchy2"/>
    <dgm:cxn modelId="{1FF4677A-766A-4675-B700-22B7577EDF66}" type="presParOf" srcId="{3C166028-FD0D-419A-80F8-E408440A15FB}" destId="{EF1A6641-EA81-4624-A85F-4D347CCC2A9D}" srcOrd="2" destOrd="0" presId="urn:microsoft.com/office/officeart/2005/8/layout/hierarchy2"/>
    <dgm:cxn modelId="{B2122B25-281D-4E8D-877B-24B43CAA17E5}" type="presParOf" srcId="{EF1A6641-EA81-4624-A85F-4D347CCC2A9D}" destId="{3EBE3ED9-EE67-4579-BEFA-CB90B89D2C7D}" srcOrd="0" destOrd="0" presId="urn:microsoft.com/office/officeart/2005/8/layout/hierarchy2"/>
    <dgm:cxn modelId="{ED9FCF51-41FC-4ED1-8392-7C1F6746DE66}" type="presParOf" srcId="{3C166028-FD0D-419A-80F8-E408440A15FB}" destId="{1908041E-E2A6-4120-A6FF-D9EDE602A7B7}" srcOrd="3" destOrd="0" presId="urn:microsoft.com/office/officeart/2005/8/layout/hierarchy2"/>
    <dgm:cxn modelId="{360F5A4A-8CBD-43AF-8EB8-CA09C385404A}" type="presParOf" srcId="{1908041E-E2A6-4120-A6FF-D9EDE602A7B7}" destId="{0F6FBC25-3CEB-4786-9EAD-C5B09539BF41}" srcOrd="0" destOrd="0" presId="urn:microsoft.com/office/officeart/2005/8/layout/hierarchy2"/>
    <dgm:cxn modelId="{FBB58118-F03C-46AB-A2B7-095E6D8ABB25}" type="presParOf" srcId="{1908041E-E2A6-4120-A6FF-D9EDE602A7B7}" destId="{B72A7FCD-D52A-4809-9879-3F22BA4A9EE9}" srcOrd="1" destOrd="0" presId="urn:microsoft.com/office/officeart/2005/8/layout/hierarchy2"/>
    <dgm:cxn modelId="{7FB2D108-0A16-4B65-A9F4-930C898BFD44}" type="presParOf" srcId="{B72A7FCD-D52A-4809-9879-3F22BA4A9EE9}" destId="{69C2D697-6993-4A6E-851C-6762D97C4B4C}" srcOrd="0" destOrd="0" presId="urn:microsoft.com/office/officeart/2005/8/layout/hierarchy2"/>
    <dgm:cxn modelId="{3BFDE97B-6F5D-4ABA-AF5E-028E02DEE69C}" type="presParOf" srcId="{69C2D697-6993-4A6E-851C-6762D97C4B4C}" destId="{856AAA07-5F5B-42C4-A846-0E673AEF95E4}" srcOrd="0" destOrd="0" presId="urn:microsoft.com/office/officeart/2005/8/layout/hierarchy2"/>
    <dgm:cxn modelId="{9A75011A-3E53-4A22-BC94-B7BA62891807}" type="presParOf" srcId="{B72A7FCD-D52A-4809-9879-3F22BA4A9EE9}" destId="{D16F89B8-401F-4BB4-8E99-38867C47F0D3}" srcOrd="1" destOrd="0" presId="urn:microsoft.com/office/officeart/2005/8/layout/hierarchy2"/>
    <dgm:cxn modelId="{A35B5C38-C7FA-4139-AB61-22CA6877BD1F}" type="presParOf" srcId="{D16F89B8-401F-4BB4-8E99-38867C47F0D3}" destId="{D72E6938-1D85-4F65-AE2D-45A7430771AA}" srcOrd="0" destOrd="0" presId="urn:microsoft.com/office/officeart/2005/8/layout/hierarchy2"/>
    <dgm:cxn modelId="{434AD3B9-DB56-49E0-BD6B-ADAF46C508FF}" type="presParOf" srcId="{D16F89B8-401F-4BB4-8E99-38867C47F0D3}" destId="{4B6282C5-A399-4526-96D8-35BCB648F3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5DCC0-EA8B-48C5-B5F4-D5278E05E56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E83A5B0-EBFA-4510-8FB1-964480A445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8002936" y="3193440"/>
          <a:ext cx="1135945" cy="567972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دو نکته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4EEE36A0-3B81-4B0C-9B6D-429F5E785A35}" type="parTrans" cxnId="{5378E886-E0FA-4D40-AD05-C54EB6F08988}">
      <dgm:prSet/>
      <dgm:spPr/>
      <dgm:t>
        <a:bodyPr/>
        <a:lstStyle/>
        <a:p>
          <a:pPr rtl="1"/>
          <a:endParaRPr lang="fa-IR"/>
        </a:p>
      </dgm:t>
    </dgm:pt>
    <dgm:pt modelId="{109FB51E-B1AE-4414-88D0-77DB82010BD2}" type="sibTrans" cxnId="{5378E886-E0FA-4D40-AD05-C54EB6F08988}">
      <dgm:prSet/>
      <dgm:spPr/>
      <dgm:t>
        <a:bodyPr/>
        <a:lstStyle/>
        <a:p>
          <a:pPr rtl="1"/>
          <a:endParaRPr lang="fa-IR"/>
        </a:p>
      </dgm:t>
    </dgm:pt>
    <dgm:pt modelId="{76B0E098-F71D-4B8D-BAF0-988B4779F0C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6412612" y="2168505"/>
          <a:ext cx="1135945" cy="554949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تفاوت بین تقدیر و قضا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B9B35D73-62AB-43E9-9F28-B20A2F3964F3}" type="parTrans" cxnId="{7D82DA78-2790-45C3-998A-A1A1512033F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4773517">
          <a:off x="7212200" y="2953285"/>
          <a:ext cx="1127093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59C28707-5DB3-4D95-B449-B049E1C5253E}" type="sibTrans" cxnId="{7D82DA78-2790-45C3-998A-A1A1512033F2}">
      <dgm:prSet/>
      <dgm:spPr/>
      <dgm:t>
        <a:bodyPr/>
        <a:lstStyle/>
        <a:p>
          <a:pPr rtl="1"/>
          <a:endParaRPr lang="fa-IR"/>
        </a:p>
      </dgm:t>
    </dgm:pt>
    <dgm:pt modelId="{11A16BEB-B724-4B05-9F0E-0AB92DD5C96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822288" y="1377776"/>
          <a:ext cx="1135945" cy="1051090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قبل از قضا و تدریجی است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EF96A2C0-621C-4D13-A650-5449CC690F13}" type="parTrans" cxnId="{0A049C46-0470-43C6-B03C-B6E831E194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3803595">
          <a:off x="5831538" y="2166233"/>
          <a:ext cx="707769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DA991458-5EE3-4A62-9514-5BD109535D7A}" type="sibTrans" cxnId="{0A049C46-0470-43C6-B03C-B6E831E194C3}">
      <dgm:prSet/>
      <dgm:spPr/>
      <dgm:t>
        <a:bodyPr/>
        <a:lstStyle/>
        <a:p>
          <a:pPr rtl="1"/>
          <a:endParaRPr lang="fa-IR"/>
        </a:p>
      </dgm:t>
    </dgm:pt>
    <dgm:pt modelId="{5E5D47A3-C1B4-4BEA-8288-A8A477DF3FE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31964" y="1306337"/>
          <a:ext cx="1135945" cy="1193969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مانند سیر تدریجی جنین از نطفه و علقه و مضغه و ...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F3646AE-FB7E-4541-AED1-5464A3CC9CF3}" type="parTrans" cxnId="{C7B0C1F7-F54A-45CB-9877-5B0EDFF66B8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4367910" y="1894903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E98428F8-B8D9-4BB2-BFBB-E5404497F3E5}" type="sibTrans" cxnId="{C7B0C1F7-F54A-45CB-9877-5B0EDFF66B89}">
      <dgm:prSet/>
      <dgm:spPr/>
      <dgm:t>
        <a:bodyPr/>
        <a:lstStyle/>
        <a:p>
          <a:pPr rtl="1"/>
          <a:endParaRPr lang="fa-IR"/>
        </a:p>
      </dgm:t>
    </dgm:pt>
    <dgm:pt modelId="{F5FA57B6-B91D-4D21-8A30-ED03FB10925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641640" y="1285859"/>
          <a:ext cx="1135945" cy="1234926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به خلاف قضا که به صورت دفعی صورت می پذیرد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BBD6468-5775-41E4-8D34-1885EC7C5DD7}" type="parTrans" cxnId="{5688217A-6026-4214-9FD5-F0F6B87C1CB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2777586" y="1894903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FB9169A7-A889-41E3-9897-82326F2C6648}" type="sibTrans" cxnId="{5688217A-6026-4214-9FD5-F0F6B87C1CB8}">
      <dgm:prSet/>
      <dgm:spPr/>
      <dgm:t>
        <a:bodyPr/>
        <a:lstStyle/>
        <a:p>
          <a:pPr rtl="1"/>
          <a:endParaRPr lang="fa-IR"/>
        </a:p>
      </dgm:t>
    </dgm:pt>
    <dgm:pt modelId="{18AA9A27-5A51-41A0-832C-453242EC071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51316" y="1357295"/>
          <a:ext cx="1135945" cy="1092052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اذا قضی الله امرا فانما یقول له کن فیکون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132E05FD-A8FC-4E4B-8FAC-8B5B27EDAEA3}" type="parTrans" cxnId="{D10144E2-6477-4F75-92FE-7897657448F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1187262" y="1894903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E8E3B889-64D7-42D6-87C1-8273351ADA62}" type="sibTrans" cxnId="{D10144E2-6477-4F75-92FE-7897657448FE}">
      <dgm:prSet/>
      <dgm:spPr/>
      <dgm:t>
        <a:bodyPr/>
        <a:lstStyle/>
        <a:p>
          <a:pPr rtl="1"/>
          <a:endParaRPr lang="fa-IR"/>
        </a:p>
      </dgm:t>
    </dgm:pt>
    <dgm:pt modelId="{55197120-1B11-4C32-8AEE-753ED768A87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822288" y="2946211"/>
          <a:ext cx="1135945" cy="567972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قابل تغییر است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073F4584-2997-41F5-BF21-B95BC66A41EF}" type="parTrans" cxnId="{FA231C7C-FF36-4943-A4B4-2A55ACEA89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7205290">
          <a:off x="5732252" y="2829670"/>
          <a:ext cx="906342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0CC53692-C379-4959-BE7E-7025D90F5333}" type="sibTrans" cxnId="{FA231C7C-FF36-4943-A4B4-2A55ACEA8933}">
      <dgm:prSet/>
      <dgm:spPr/>
      <dgm:t>
        <a:bodyPr/>
        <a:lstStyle/>
        <a:p>
          <a:pPr rtl="1"/>
          <a:endParaRPr lang="fa-IR"/>
        </a:p>
      </dgm:t>
    </dgm:pt>
    <dgm:pt modelId="{6C1CA641-9002-4EF8-B72D-2814CC4F87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31964" y="2585503"/>
          <a:ext cx="1135945" cy="1289389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مانند سقوط جنین در یکی از مراحل تقدیری خود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A4BD80F5-29CA-474D-8BAB-C06107AA83CD}" type="parTrans" cxnId="{68E4F6F7-E2EB-4A33-987E-7FBC9160671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4367910" y="3221779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C383ED11-ACC7-42E4-A17B-BC5DA5512208}" type="sibTrans" cxnId="{68E4F6F7-E2EB-4A33-987E-7FBC9160671D}">
      <dgm:prSet/>
      <dgm:spPr/>
      <dgm:t>
        <a:bodyPr/>
        <a:lstStyle/>
        <a:p>
          <a:pPr rtl="1"/>
          <a:endParaRPr lang="fa-IR"/>
        </a:p>
      </dgm:t>
    </dgm:pt>
    <dgm:pt modelId="{3FD5061E-275E-47C5-9106-3E206D2F286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641640" y="2731883"/>
          <a:ext cx="1135945" cy="996627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لکن قضا قابل تغییر نبوده و حتمی است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B5F27A60-5203-4CB6-87F6-A4F29669CF6D}" type="parTrans" cxnId="{07F265F7-4016-4E11-8531-E8848C5ACC9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2777586" y="3221779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68E9C600-2075-4475-93EB-D20879DAE73E}" type="sibTrans" cxnId="{07F265F7-4016-4E11-8531-E8848C5ACC99}">
      <dgm:prSet/>
      <dgm:spPr/>
      <dgm:t>
        <a:bodyPr/>
        <a:lstStyle/>
        <a:p>
          <a:pPr rtl="1"/>
          <a:endParaRPr lang="fa-IR"/>
        </a:p>
      </dgm:t>
    </dgm:pt>
    <dgm:pt modelId="{9A49DC76-30B1-485C-BA16-58469A33B9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51316" y="2660447"/>
          <a:ext cx="1135945" cy="1139501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اذا قضی الله امرا فانما یقول له کن فیکون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241BB11D-681C-490A-ACBC-45F3726CAC23}" type="parTrans" cxnId="{FD7E3000-5CC6-4553-B604-DE689AA61F0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1187262" y="3221779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0A50700A-5365-4753-94C1-CA16C1E62A3E}" type="sibTrans" cxnId="{FD7E3000-5CC6-4553-B604-DE689AA61F03}">
      <dgm:prSet/>
      <dgm:spPr/>
      <dgm:t>
        <a:bodyPr/>
        <a:lstStyle/>
        <a:p>
          <a:pPr rtl="1"/>
          <a:endParaRPr lang="fa-IR"/>
        </a:p>
      </dgm:t>
    </dgm:pt>
    <dgm:pt modelId="{357B727C-F089-45B8-8514-C6409D2C934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5275530" y="3960088"/>
          <a:ext cx="2273027" cy="826258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گاهی قضا و قدر به صورت مترادف به کار می روند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0F44BC6-ED8A-4AB2-8F5D-1B33F0EB25F4}" type="parTrans" cxnId="{94DEE51E-FDD0-4F2C-9357-960DB3E565C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7013748">
          <a:off x="7273527" y="3916903"/>
          <a:ext cx="1004440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2A840703-F852-463A-B889-05311B15ED99}" type="sibTrans" cxnId="{94DEE51E-FDD0-4F2C-9357-960DB3E565C3}">
      <dgm:prSet/>
      <dgm:spPr/>
      <dgm:t>
        <a:bodyPr/>
        <a:lstStyle/>
        <a:p>
          <a:pPr rtl="1"/>
          <a:endParaRPr lang="fa-IR"/>
        </a:p>
      </dgm:t>
    </dgm:pt>
    <dgm:pt modelId="{12E36AF8-6E69-4019-A17C-C58D017040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2662299" y="3960088"/>
          <a:ext cx="2158853" cy="826258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مثلا صدقه و صله رحم از عوامل تغببر قضا شمرده می شوند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D4937F0E-C593-4C9A-8279-ACB7E7855344}" type="parTrans" cxnId="{27A4BE12-044C-47D6-834A-42F28F68486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4821152" y="4364799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E249838D-C388-4BCA-9F0E-53F545EFA87F}" type="sibTrans" cxnId="{27A4BE12-044C-47D6-834A-42F28F68486C}">
      <dgm:prSet/>
      <dgm:spPr/>
      <dgm:t>
        <a:bodyPr/>
        <a:lstStyle/>
        <a:p>
          <a:pPr rtl="1"/>
          <a:endParaRPr lang="fa-IR"/>
        </a:p>
      </dgm:t>
    </dgm:pt>
    <dgm:pt modelId="{4B6A682F-1199-44B7-9974-A6CDCBDB8C4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5117" y="3960088"/>
          <a:ext cx="2202803" cy="826258"/>
        </a:xfr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r>
            <a:rPr lang="fa-IR" sz="16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این فرض آنها را به حتمی و غیر حتمی تقسیم می کنند </a:t>
          </a:r>
          <a:endParaRPr lang="fa-IR" sz="16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gm:t>
    </dgm:pt>
    <dgm:pt modelId="{2A47F6F6-5ADE-4239-802E-33BBF2C835DA}" type="parTrans" cxnId="{42B9B465-13DA-40FB-9214-C18CB29C55E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 rot="10800000">
          <a:off x="2207920" y="4364799"/>
          <a:ext cx="454378" cy="16836"/>
        </a:xfr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gm:spPr>
      <dgm:t>
        <a:bodyPr/>
        <a:lstStyle/>
        <a:p>
          <a:pPr rtl="1"/>
          <a:endParaRPr lang="fa-IR" sz="16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gm:t>
    </dgm:pt>
    <dgm:pt modelId="{701DD678-AA95-4DB7-BD6D-94D980F09684}" type="sibTrans" cxnId="{42B9B465-13DA-40FB-9214-C18CB29C55EA}">
      <dgm:prSet/>
      <dgm:spPr/>
      <dgm:t>
        <a:bodyPr/>
        <a:lstStyle/>
        <a:p>
          <a:pPr rtl="1"/>
          <a:endParaRPr lang="fa-IR"/>
        </a:p>
      </dgm:t>
    </dgm:pt>
    <dgm:pt modelId="{8F344463-0DC8-446F-BB2E-ED587385038D}" type="pres">
      <dgm:prSet presAssocID="{FA15DCC0-EA8B-48C5-B5F4-D5278E05E56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E3F04C2-11FA-43BE-B255-FFEA1DE66677}" type="pres">
      <dgm:prSet presAssocID="{CE83A5B0-EBFA-4510-8FB1-964480A4455A}" presName="root1" presStyleCnt="0"/>
      <dgm:spPr/>
    </dgm:pt>
    <dgm:pt modelId="{A69E3856-02F7-48E9-BF15-A215AFD65C74}" type="pres">
      <dgm:prSet presAssocID="{CE83A5B0-EBFA-4510-8FB1-964480A4455A}" presName="LevelOneTextNode" presStyleLbl="node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9509327F-E8C8-4B2B-B95B-3FFD31F5E8BE}" type="pres">
      <dgm:prSet presAssocID="{CE83A5B0-EBFA-4510-8FB1-964480A4455A}" presName="level2hierChild" presStyleCnt="0"/>
      <dgm:spPr/>
    </dgm:pt>
    <dgm:pt modelId="{6D40C8AD-1105-4ADB-951A-45D01271D684}" type="pres">
      <dgm:prSet presAssocID="{B9B35D73-62AB-43E9-9F28-B20A2F3964F3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127093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5427E794-0599-4C8A-A3FA-237AB4251A6A}" type="pres">
      <dgm:prSet presAssocID="{B9B35D73-62AB-43E9-9F28-B20A2F3964F3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F6D0076-B57E-47F0-BCEF-2063A0886F77}" type="pres">
      <dgm:prSet presAssocID="{76B0E098-F71D-4B8D-BAF0-988B4779F0C5}" presName="root2" presStyleCnt="0"/>
      <dgm:spPr/>
    </dgm:pt>
    <dgm:pt modelId="{8AC53FA8-3439-480E-A7DA-13C8EAEDFDC9}" type="pres">
      <dgm:prSet presAssocID="{76B0E098-F71D-4B8D-BAF0-988B4779F0C5}" presName="LevelTwoTextNode" presStyleLbl="node2" presStyleIdx="0" presStyleCnt="2" custScaleY="9770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9DD7206-6DB5-4E25-845A-C44283209E90}" type="pres">
      <dgm:prSet presAssocID="{76B0E098-F71D-4B8D-BAF0-988B4779F0C5}" presName="level3hierChild" presStyleCnt="0"/>
      <dgm:spPr/>
    </dgm:pt>
    <dgm:pt modelId="{D7D806D0-316B-41C8-96D6-6ECCE639F452}" type="pres">
      <dgm:prSet presAssocID="{EF96A2C0-621C-4D13-A650-5449CC690F13}" presName="conn2-1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707769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D4D2C28F-FF69-4F59-9F35-531DBCE78ACD}" type="pres">
      <dgm:prSet presAssocID="{EF96A2C0-621C-4D13-A650-5449CC690F13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E70A5C6F-8027-4C03-8B97-2B3F12DE41BB}" type="pres">
      <dgm:prSet presAssocID="{11A16BEB-B724-4B05-9F0E-0AB92DD5C96B}" presName="root2" presStyleCnt="0"/>
      <dgm:spPr/>
    </dgm:pt>
    <dgm:pt modelId="{65A19359-5DDF-4940-9B6E-9910CBBC23F3}" type="pres">
      <dgm:prSet presAssocID="{11A16BEB-B724-4B05-9F0E-0AB92DD5C96B}" presName="LevelTwoTextNode" presStyleLbl="node3" presStyleIdx="0" presStyleCnt="3" custScaleY="18506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99EBC464-83C3-4DA6-9EE2-758A4C5F55A9}" type="pres">
      <dgm:prSet presAssocID="{11A16BEB-B724-4B05-9F0E-0AB92DD5C96B}" presName="level3hierChild" presStyleCnt="0"/>
      <dgm:spPr/>
    </dgm:pt>
    <dgm:pt modelId="{3778323D-D259-4062-B6EB-9F04681F17A3}" type="pres">
      <dgm:prSet presAssocID="{DF3646AE-FB7E-4541-AED1-5464A3CC9CF3}" presName="conn2-1" presStyleLbl="parChTrans1D4" presStyleIdx="0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1A9606A7-30F0-4F93-9CCC-F5617AA6AFE8}" type="pres">
      <dgm:prSet presAssocID="{DF3646AE-FB7E-4541-AED1-5464A3CC9CF3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B466ED2F-4F70-4ECB-AEF5-2909EB1776C8}" type="pres">
      <dgm:prSet presAssocID="{5E5D47A3-C1B4-4BEA-8288-A8A477DF3FED}" presName="root2" presStyleCnt="0"/>
      <dgm:spPr/>
    </dgm:pt>
    <dgm:pt modelId="{828B22DD-D11E-4DA5-AF06-E952CFB2EFF9}" type="pres">
      <dgm:prSet presAssocID="{5E5D47A3-C1B4-4BEA-8288-A8A477DF3FED}" presName="LevelTwoTextNode" presStyleLbl="node4" presStyleIdx="0" presStyleCnt="7" custScaleY="21021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E23E291F-3F0F-429D-9C04-59EF47C3796C}" type="pres">
      <dgm:prSet presAssocID="{5E5D47A3-C1B4-4BEA-8288-A8A477DF3FED}" presName="level3hierChild" presStyleCnt="0"/>
      <dgm:spPr/>
    </dgm:pt>
    <dgm:pt modelId="{80D3B526-B0C0-4BCA-8579-1D9DFC3060B5}" type="pres">
      <dgm:prSet presAssocID="{DBBD6468-5775-41E4-8D34-1885EC7C5DD7}" presName="conn2-1" presStyleLbl="parChTrans1D4" presStyleIdx="1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3EFF2F29-B39F-43C0-BD23-58DC9542ECFC}" type="pres">
      <dgm:prSet presAssocID="{DBBD6468-5775-41E4-8D34-1885EC7C5DD7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8A45F267-45BD-4DB4-B1E2-B2A7DD1048E6}" type="pres">
      <dgm:prSet presAssocID="{F5FA57B6-B91D-4D21-8A30-ED03FB10925E}" presName="root2" presStyleCnt="0"/>
      <dgm:spPr/>
    </dgm:pt>
    <dgm:pt modelId="{F046FA99-4971-474E-9285-789E8C5C1F66}" type="pres">
      <dgm:prSet presAssocID="{F5FA57B6-B91D-4D21-8A30-ED03FB10925E}" presName="LevelTwoTextNode" presStyleLbl="node4" presStyleIdx="1" presStyleCnt="7" custScaleY="21742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304681C5-AAF7-47B2-9B8F-B968C4DBF01E}" type="pres">
      <dgm:prSet presAssocID="{F5FA57B6-B91D-4D21-8A30-ED03FB10925E}" presName="level3hierChild" presStyleCnt="0"/>
      <dgm:spPr/>
    </dgm:pt>
    <dgm:pt modelId="{9195F0D3-A743-4D42-87FA-C1567635E777}" type="pres">
      <dgm:prSet presAssocID="{132E05FD-A8FC-4E4B-8FAC-8B5B27EDAEA3}" presName="conn2-1" presStyleLbl="parChTrans1D4" presStyleIdx="2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DF8DC7D5-C4FF-4F72-816E-B709CDDB0AD4}" type="pres">
      <dgm:prSet presAssocID="{132E05FD-A8FC-4E4B-8FAC-8B5B27EDAEA3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11E437AF-6166-4383-8706-83DEF12378B9}" type="pres">
      <dgm:prSet presAssocID="{18AA9A27-5A51-41A0-832C-453242EC0711}" presName="root2" presStyleCnt="0"/>
      <dgm:spPr/>
    </dgm:pt>
    <dgm:pt modelId="{02C3A8CE-3292-4812-A738-F8C91592C0C2}" type="pres">
      <dgm:prSet presAssocID="{18AA9A27-5A51-41A0-832C-453242EC0711}" presName="LevelTwoTextNode" presStyleLbl="node4" presStyleIdx="2" presStyleCnt="7" custScaleY="19227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14C2A6B-1466-4731-BDE4-537D17015DE2}" type="pres">
      <dgm:prSet presAssocID="{18AA9A27-5A51-41A0-832C-453242EC0711}" presName="level3hierChild" presStyleCnt="0"/>
      <dgm:spPr/>
    </dgm:pt>
    <dgm:pt modelId="{8114B1F7-2799-4067-996E-1B23AE2B57CF}" type="pres">
      <dgm:prSet presAssocID="{073F4584-2997-41F5-BF21-B95BC66A41EF}" presName="conn2-1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906342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1674B4F7-9F0C-4F4B-8DC0-3D4355325354}" type="pres">
      <dgm:prSet presAssocID="{073F4584-2997-41F5-BF21-B95BC66A41EF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84423D7-10B3-4112-B553-1CE41AAFB27C}" type="pres">
      <dgm:prSet presAssocID="{55197120-1B11-4C32-8AEE-753ED768A87E}" presName="root2" presStyleCnt="0"/>
      <dgm:spPr/>
    </dgm:pt>
    <dgm:pt modelId="{9F173A83-9A3C-4DE4-A394-1A31CD89A64F}" type="pres">
      <dgm:prSet presAssocID="{55197120-1B11-4C32-8AEE-753ED768A87E}" presName="LevelTwoTextNode" presStyleLbl="node3" presStyleIdx="1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B468A63-F39C-4BAC-B48E-7B12D10D1FDA}" type="pres">
      <dgm:prSet presAssocID="{55197120-1B11-4C32-8AEE-753ED768A87E}" presName="level3hierChild" presStyleCnt="0"/>
      <dgm:spPr/>
    </dgm:pt>
    <dgm:pt modelId="{86A75B15-F335-4F14-A89F-0924E8454C99}" type="pres">
      <dgm:prSet presAssocID="{A4BD80F5-29CA-474D-8BAB-C06107AA83CD}" presName="conn2-1" presStyleLbl="parChTrans1D4" presStyleIdx="3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EA5846B6-FE62-401A-AE84-C8021AD7D45F}" type="pres">
      <dgm:prSet presAssocID="{A4BD80F5-29CA-474D-8BAB-C06107AA83CD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7994BA66-78D7-4530-AC8B-54F235F74714}" type="pres">
      <dgm:prSet presAssocID="{6C1CA641-9002-4EF8-B72D-2814CC4F872F}" presName="root2" presStyleCnt="0"/>
      <dgm:spPr/>
    </dgm:pt>
    <dgm:pt modelId="{4BDF980E-67B2-48FC-B6B4-1E9A8D4B6888}" type="pres">
      <dgm:prSet presAssocID="{6C1CA641-9002-4EF8-B72D-2814CC4F872F}" presName="LevelTwoTextNode" presStyleLbl="node4" presStyleIdx="3" presStyleCnt="7" custScaleY="22701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10E06148-20EB-4B95-BB46-86E6CF8DA27C}" type="pres">
      <dgm:prSet presAssocID="{6C1CA641-9002-4EF8-B72D-2814CC4F872F}" presName="level3hierChild" presStyleCnt="0"/>
      <dgm:spPr/>
    </dgm:pt>
    <dgm:pt modelId="{3DC746DC-EFDB-49B0-9460-EBE5565BB337}" type="pres">
      <dgm:prSet presAssocID="{B5F27A60-5203-4CB6-87F6-A4F29669CF6D}" presName="conn2-1" presStyleLbl="parChTrans1D4" presStyleIdx="4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6907D08F-9664-4DD6-940D-17A9AA4D8352}" type="pres">
      <dgm:prSet presAssocID="{B5F27A60-5203-4CB6-87F6-A4F29669CF6D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D3D1E64A-84D2-411A-B02D-3039A6471AF4}" type="pres">
      <dgm:prSet presAssocID="{3FD5061E-275E-47C5-9106-3E206D2F286D}" presName="root2" presStyleCnt="0"/>
      <dgm:spPr/>
    </dgm:pt>
    <dgm:pt modelId="{BE1B70C0-F3D7-4629-83BA-4DA9BC615A19}" type="pres">
      <dgm:prSet presAssocID="{3FD5061E-275E-47C5-9106-3E206D2F286D}" presName="LevelTwoTextNode" presStyleLbl="node4" presStyleIdx="4" presStyleCnt="7" custScaleY="17547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8B04117E-908E-463B-A4B9-0972792252EB}" type="pres">
      <dgm:prSet presAssocID="{3FD5061E-275E-47C5-9106-3E206D2F286D}" presName="level3hierChild" presStyleCnt="0"/>
      <dgm:spPr/>
    </dgm:pt>
    <dgm:pt modelId="{3AE4FAD0-27C7-49F7-BF39-6DC6CCE1DA72}" type="pres">
      <dgm:prSet presAssocID="{241BB11D-681C-490A-ACBC-45F3726CAC23}" presName="conn2-1" presStyleLbl="parChTrans1D4" presStyleIdx="5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101CED08-1FF5-4742-BAAE-29BCEF1D0080}" type="pres">
      <dgm:prSet presAssocID="{241BB11D-681C-490A-ACBC-45F3726CAC23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CC8FD5E2-B8B9-412D-89B8-7F309650AF8A}" type="pres">
      <dgm:prSet presAssocID="{9A49DC76-30B1-485C-BA16-58469A33B9AB}" presName="root2" presStyleCnt="0"/>
      <dgm:spPr/>
    </dgm:pt>
    <dgm:pt modelId="{1E8A6AE0-2605-41AC-917D-59194B5239D6}" type="pres">
      <dgm:prSet presAssocID="{9A49DC76-30B1-485C-BA16-58469A33B9AB}" presName="LevelTwoTextNode" presStyleLbl="node4" presStyleIdx="5" presStyleCnt="7" custScaleY="20062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B069AE2A-AC20-4C55-8655-E33623F868DF}" type="pres">
      <dgm:prSet presAssocID="{9A49DC76-30B1-485C-BA16-58469A33B9AB}" presName="level3hierChild" presStyleCnt="0"/>
      <dgm:spPr/>
    </dgm:pt>
    <dgm:pt modelId="{7EA4ABA5-742F-46F5-8627-C9DB5565A05A}" type="pres">
      <dgm:prSet presAssocID="{D0F44BC6-ED8A-4AB2-8F5D-1B33F0EB25F4}" presName="conn2-1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004440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F136A644-89BE-4D6C-B1D1-1873677D0CAB}" type="pres">
      <dgm:prSet presAssocID="{D0F44BC6-ED8A-4AB2-8F5D-1B33F0EB25F4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ACD5FCCF-504E-472E-A9B6-4C48FABBDFCF}" type="pres">
      <dgm:prSet presAssocID="{357B727C-F089-45B8-8514-C6409D2C9347}" presName="root2" presStyleCnt="0"/>
      <dgm:spPr/>
    </dgm:pt>
    <dgm:pt modelId="{FA622617-D73E-4D6C-AECA-C3471B774F58}" type="pres">
      <dgm:prSet presAssocID="{357B727C-F089-45B8-8514-C6409D2C9347}" presName="LevelTwoTextNode" presStyleLbl="node2" presStyleIdx="1" presStyleCnt="2" custScaleX="200100" custScaleY="1454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F057AE0F-339C-4875-A4FE-F661C1A67702}" type="pres">
      <dgm:prSet presAssocID="{357B727C-F089-45B8-8514-C6409D2C9347}" presName="level3hierChild" presStyleCnt="0"/>
      <dgm:spPr/>
    </dgm:pt>
    <dgm:pt modelId="{5241EB90-6C6F-4212-BCCC-657BE3B27BE5}" type="pres">
      <dgm:prSet presAssocID="{D4937F0E-C593-4C9A-8279-ACB7E7855344}" presName="conn2-1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EA09CD5B-AFFF-4DAE-A280-FEBFF098C497}" type="pres">
      <dgm:prSet presAssocID="{D4937F0E-C593-4C9A-8279-ACB7E785534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A9B0A86F-D775-4A77-8E31-013B8559AB2E}" type="pres">
      <dgm:prSet presAssocID="{12E36AF8-6E69-4019-A17C-C58D0170402F}" presName="root2" presStyleCnt="0"/>
      <dgm:spPr/>
    </dgm:pt>
    <dgm:pt modelId="{14EACF8E-61A2-48C4-A923-75D192F47F40}" type="pres">
      <dgm:prSet presAssocID="{12E36AF8-6E69-4019-A17C-C58D0170402F}" presName="LevelTwoTextNode" presStyleLbl="node3" presStyleIdx="2" presStyleCnt="3" custScaleX="190049" custScaleY="1454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099C1FF6-939C-464E-B074-F50F71D8D947}" type="pres">
      <dgm:prSet presAssocID="{12E36AF8-6E69-4019-A17C-C58D0170402F}" presName="level3hierChild" presStyleCnt="0"/>
      <dgm:spPr/>
    </dgm:pt>
    <dgm:pt modelId="{1E135822-49C9-4C21-851A-2AA0150DC491}" type="pres">
      <dgm:prSet presAssocID="{2A47F6F6-5ADE-4239-802E-33BBF2C835DA}" presName="conn2-1" presStyleLbl="parChTrans1D4" presStyleIdx="6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</dgm:spPr>
      <dgm:t>
        <a:bodyPr/>
        <a:lstStyle/>
        <a:p>
          <a:pPr rtl="1"/>
          <a:endParaRPr lang="fa-IR"/>
        </a:p>
      </dgm:t>
    </dgm:pt>
    <dgm:pt modelId="{6F782429-1A40-4734-BF44-3EF31CD8BE0B}" type="pres">
      <dgm:prSet presAssocID="{2A47F6F6-5ADE-4239-802E-33BBF2C835DA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DFAF63EF-AF43-4789-9BA7-90A659C0AD74}" type="pres">
      <dgm:prSet presAssocID="{4B6A682F-1199-44B7-9974-A6CDCBDB8C4A}" presName="root2" presStyleCnt="0"/>
      <dgm:spPr/>
    </dgm:pt>
    <dgm:pt modelId="{FE21664A-C4A0-43A2-B880-46FC3C0E4714}" type="pres">
      <dgm:prSet presAssocID="{4B6A682F-1199-44B7-9974-A6CDCBDB8C4A}" presName="LevelTwoTextNode" presStyleLbl="node4" presStyleIdx="6" presStyleCnt="7" custScaleX="193918" custScaleY="1454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pPr rtl="1"/>
          <a:endParaRPr lang="fa-IR"/>
        </a:p>
      </dgm:t>
    </dgm:pt>
    <dgm:pt modelId="{D7917F34-99F2-4757-800D-EA332B8B9343}" type="pres">
      <dgm:prSet presAssocID="{4B6A682F-1199-44B7-9974-A6CDCBDB8C4A}" presName="level3hierChild" presStyleCnt="0"/>
      <dgm:spPr/>
    </dgm:pt>
  </dgm:ptLst>
  <dgm:cxnLst>
    <dgm:cxn modelId="{4ADC5474-BF6B-4790-B963-26462C98C4AD}" type="presOf" srcId="{FA15DCC0-EA8B-48C5-B5F4-D5278E05E566}" destId="{8F344463-0DC8-446F-BB2E-ED587385038D}" srcOrd="0" destOrd="0" presId="urn:microsoft.com/office/officeart/2005/8/layout/hierarchy2"/>
    <dgm:cxn modelId="{42B9B465-13DA-40FB-9214-C18CB29C55EA}" srcId="{12E36AF8-6E69-4019-A17C-C58D0170402F}" destId="{4B6A682F-1199-44B7-9974-A6CDCBDB8C4A}" srcOrd="0" destOrd="0" parTransId="{2A47F6F6-5ADE-4239-802E-33BBF2C835DA}" sibTransId="{701DD678-AA95-4DB7-BD6D-94D980F09684}"/>
    <dgm:cxn modelId="{10FC21EB-F0A7-461E-A277-17F6BD89466B}" type="presOf" srcId="{132E05FD-A8FC-4E4B-8FAC-8B5B27EDAEA3}" destId="{9195F0D3-A743-4D42-87FA-C1567635E777}" srcOrd="0" destOrd="0" presId="urn:microsoft.com/office/officeart/2005/8/layout/hierarchy2"/>
    <dgm:cxn modelId="{EDEEC4A3-1A2D-473A-A300-4D5C349A3DAA}" type="presOf" srcId="{F5FA57B6-B91D-4D21-8A30-ED03FB10925E}" destId="{F046FA99-4971-474E-9285-789E8C5C1F66}" srcOrd="0" destOrd="0" presId="urn:microsoft.com/office/officeart/2005/8/layout/hierarchy2"/>
    <dgm:cxn modelId="{949CABCA-A1A5-479F-879E-E44264A42C0C}" type="presOf" srcId="{A4BD80F5-29CA-474D-8BAB-C06107AA83CD}" destId="{EA5846B6-FE62-401A-AE84-C8021AD7D45F}" srcOrd="1" destOrd="0" presId="urn:microsoft.com/office/officeart/2005/8/layout/hierarchy2"/>
    <dgm:cxn modelId="{5688217A-6026-4214-9FD5-F0F6B87C1CB8}" srcId="{5E5D47A3-C1B4-4BEA-8288-A8A477DF3FED}" destId="{F5FA57B6-B91D-4D21-8A30-ED03FB10925E}" srcOrd="0" destOrd="0" parTransId="{DBBD6468-5775-41E4-8D34-1885EC7C5DD7}" sibTransId="{FB9169A7-A889-41E3-9897-82326F2C6648}"/>
    <dgm:cxn modelId="{DECF401E-B597-46C4-8461-5F4FB8F0276D}" type="presOf" srcId="{DF3646AE-FB7E-4541-AED1-5464A3CC9CF3}" destId="{3778323D-D259-4062-B6EB-9F04681F17A3}" srcOrd="0" destOrd="0" presId="urn:microsoft.com/office/officeart/2005/8/layout/hierarchy2"/>
    <dgm:cxn modelId="{94DEE51E-FDD0-4F2C-9357-960DB3E565C3}" srcId="{CE83A5B0-EBFA-4510-8FB1-964480A4455A}" destId="{357B727C-F089-45B8-8514-C6409D2C9347}" srcOrd="1" destOrd="0" parTransId="{D0F44BC6-ED8A-4AB2-8F5D-1B33F0EB25F4}" sibTransId="{2A840703-F852-463A-B889-05311B15ED99}"/>
    <dgm:cxn modelId="{5378E886-E0FA-4D40-AD05-C54EB6F08988}" srcId="{FA15DCC0-EA8B-48C5-B5F4-D5278E05E566}" destId="{CE83A5B0-EBFA-4510-8FB1-964480A4455A}" srcOrd="0" destOrd="0" parTransId="{4EEE36A0-3B81-4B0C-9B6D-429F5E785A35}" sibTransId="{109FB51E-B1AE-4414-88D0-77DB82010BD2}"/>
    <dgm:cxn modelId="{BF71E456-3732-42EF-ABC1-167E53BF201C}" type="presOf" srcId="{D0F44BC6-ED8A-4AB2-8F5D-1B33F0EB25F4}" destId="{F136A644-89BE-4D6C-B1D1-1873677D0CAB}" srcOrd="1" destOrd="0" presId="urn:microsoft.com/office/officeart/2005/8/layout/hierarchy2"/>
    <dgm:cxn modelId="{B00EDB05-BAB7-4C77-902B-4F8403419302}" type="presOf" srcId="{18AA9A27-5A51-41A0-832C-453242EC0711}" destId="{02C3A8CE-3292-4812-A738-F8C91592C0C2}" srcOrd="0" destOrd="0" presId="urn:microsoft.com/office/officeart/2005/8/layout/hierarchy2"/>
    <dgm:cxn modelId="{D9383B71-6C36-485C-911B-E5F08A66887B}" type="presOf" srcId="{D4937F0E-C593-4C9A-8279-ACB7E7855344}" destId="{5241EB90-6C6F-4212-BCCC-657BE3B27BE5}" srcOrd="0" destOrd="0" presId="urn:microsoft.com/office/officeart/2005/8/layout/hierarchy2"/>
    <dgm:cxn modelId="{3A72ED32-D582-4A70-81A1-455D4D5BDA9C}" type="presOf" srcId="{357B727C-F089-45B8-8514-C6409D2C9347}" destId="{FA622617-D73E-4D6C-AECA-C3471B774F58}" srcOrd="0" destOrd="0" presId="urn:microsoft.com/office/officeart/2005/8/layout/hierarchy2"/>
    <dgm:cxn modelId="{42247F72-4FE6-4BFF-8A07-DA2FD6D54702}" type="presOf" srcId="{CE83A5B0-EBFA-4510-8FB1-964480A4455A}" destId="{A69E3856-02F7-48E9-BF15-A215AFD65C74}" srcOrd="0" destOrd="0" presId="urn:microsoft.com/office/officeart/2005/8/layout/hierarchy2"/>
    <dgm:cxn modelId="{8E9F4DB6-2160-4B97-BEA5-F8D0E8C0E2DB}" type="presOf" srcId="{D0F44BC6-ED8A-4AB2-8F5D-1B33F0EB25F4}" destId="{7EA4ABA5-742F-46F5-8627-C9DB5565A05A}" srcOrd="0" destOrd="0" presId="urn:microsoft.com/office/officeart/2005/8/layout/hierarchy2"/>
    <dgm:cxn modelId="{68E4F6F7-E2EB-4A33-987E-7FBC9160671D}" srcId="{55197120-1B11-4C32-8AEE-753ED768A87E}" destId="{6C1CA641-9002-4EF8-B72D-2814CC4F872F}" srcOrd="0" destOrd="0" parTransId="{A4BD80F5-29CA-474D-8BAB-C06107AA83CD}" sibTransId="{C383ED11-ACC7-42E4-A17B-BC5DA5512208}"/>
    <dgm:cxn modelId="{D25F3C30-BB3E-4827-9716-9ADBCE503068}" type="presOf" srcId="{9A49DC76-30B1-485C-BA16-58469A33B9AB}" destId="{1E8A6AE0-2605-41AC-917D-59194B5239D6}" srcOrd="0" destOrd="0" presId="urn:microsoft.com/office/officeart/2005/8/layout/hierarchy2"/>
    <dgm:cxn modelId="{C7CD053E-A3CF-4040-A4E0-92BCE549AE66}" type="presOf" srcId="{241BB11D-681C-490A-ACBC-45F3726CAC23}" destId="{101CED08-1FF5-4742-BAAE-29BCEF1D0080}" srcOrd="1" destOrd="0" presId="urn:microsoft.com/office/officeart/2005/8/layout/hierarchy2"/>
    <dgm:cxn modelId="{4A0B101E-85FF-4588-ADB7-35003A403D60}" type="presOf" srcId="{12E36AF8-6E69-4019-A17C-C58D0170402F}" destId="{14EACF8E-61A2-48C4-A923-75D192F47F40}" srcOrd="0" destOrd="0" presId="urn:microsoft.com/office/officeart/2005/8/layout/hierarchy2"/>
    <dgm:cxn modelId="{130AE2FF-A2B5-475E-A38B-7B78DA188DAF}" type="presOf" srcId="{3FD5061E-275E-47C5-9106-3E206D2F286D}" destId="{BE1B70C0-F3D7-4629-83BA-4DA9BC615A19}" srcOrd="0" destOrd="0" presId="urn:microsoft.com/office/officeart/2005/8/layout/hierarchy2"/>
    <dgm:cxn modelId="{B05D6B97-2CFD-4EBE-A887-57751C0F81AE}" type="presOf" srcId="{D4937F0E-C593-4C9A-8279-ACB7E7855344}" destId="{EA09CD5B-AFFF-4DAE-A280-FEBFF098C497}" srcOrd="1" destOrd="0" presId="urn:microsoft.com/office/officeart/2005/8/layout/hierarchy2"/>
    <dgm:cxn modelId="{7E5BBE81-A3F5-4493-BBE4-FF7FA2DD1977}" type="presOf" srcId="{5E5D47A3-C1B4-4BEA-8288-A8A477DF3FED}" destId="{828B22DD-D11E-4DA5-AF06-E952CFB2EFF9}" srcOrd="0" destOrd="0" presId="urn:microsoft.com/office/officeart/2005/8/layout/hierarchy2"/>
    <dgm:cxn modelId="{FA231C7C-FF36-4943-A4B4-2A55ACEA8933}" srcId="{76B0E098-F71D-4B8D-BAF0-988B4779F0C5}" destId="{55197120-1B11-4C32-8AEE-753ED768A87E}" srcOrd="1" destOrd="0" parTransId="{073F4584-2997-41F5-BF21-B95BC66A41EF}" sibTransId="{0CC53692-C379-4959-BE7E-7025D90F5333}"/>
    <dgm:cxn modelId="{E07A0870-4520-4E55-A28D-1F106A827A6A}" type="presOf" srcId="{EF96A2C0-621C-4D13-A650-5449CC690F13}" destId="{D4D2C28F-FF69-4F59-9F35-531DBCE78ACD}" srcOrd="1" destOrd="0" presId="urn:microsoft.com/office/officeart/2005/8/layout/hierarchy2"/>
    <dgm:cxn modelId="{5E7CDE6C-A104-4A50-98C7-4643175DF3EA}" type="presOf" srcId="{55197120-1B11-4C32-8AEE-753ED768A87E}" destId="{9F173A83-9A3C-4DE4-A394-1A31CD89A64F}" srcOrd="0" destOrd="0" presId="urn:microsoft.com/office/officeart/2005/8/layout/hierarchy2"/>
    <dgm:cxn modelId="{D10144E2-6477-4F75-92FE-7897657448FE}" srcId="{F5FA57B6-B91D-4D21-8A30-ED03FB10925E}" destId="{18AA9A27-5A51-41A0-832C-453242EC0711}" srcOrd="0" destOrd="0" parTransId="{132E05FD-A8FC-4E4B-8FAC-8B5B27EDAEA3}" sibTransId="{E8E3B889-64D7-42D6-87C1-8273351ADA62}"/>
    <dgm:cxn modelId="{736E01D2-FF57-4C41-BA2D-56B59FFCF6D5}" type="presOf" srcId="{B9B35D73-62AB-43E9-9F28-B20A2F3964F3}" destId="{6D40C8AD-1105-4ADB-951A-45D01271D684}" srcOrd="0" destOrd="0" presId="urn:microsoft.com/office/officeart/2005/8/layout/hierarchy2"/>
    <dgm:cxn modelId="{D813556E-DB55-4BF4-93C9-E6C24A273BAC}" type="presOf" srcId="{B5F27A60-5203-4CB6-87F6-A4F29669CF6D}" destId="{6907D08F-9664-4DD6-940D-17A9AA4D8352}" srcOrd="1" destOrd="0" presId="urn:microsoft.com/office/officeart/2005/8/layout/hierarchy2"/>
    <dgm:cxn modelId="{483B37CE-60E0-4457-AC91-ADC202BC2136}" type="presOf" srcId="{2A47F6F6-5ADE-4239-802E-33BBF2C835DA}" destId="{6F782429-1A40-4734-BF44-3EF31CD8BE0B}" srcOrd="1" destOrd="0" presId="urn:microsoft.com/office/officeart/2005/8/layout/hierarchy2"/>
    <dgm:cxn modelId="{EB42CC94-0F23-4B61-8F7D-7A3529933A71}" type="presOf" srcId="{B9B35D73-62AB-43E9-9F28-B20A2F3964F3}" destId="{5427E794-0599-4C8A-A3FA-237AB4251A6A}" srcOrd="1" destOrd="0" presId="urn:microsoft.com/office/officeart/2005/8/layout/hierarchy2"/>
    <dgm:cxn modelId="{63C0BF4B-0CA9-45CD-ABC6-59B8322879A1}" type="presOf" srcId="{6C1CA641-9002-4EF8-B72D-2814CC4F872F}" destId="{4BDF980E-67B2-48FC-B6B4-1E9A8D4B6888}" srcOrd="0" destOrd="0" presId="urn:microsoft.com/office/officeart/2005/8/layout/hierarchy2"/>
    <dgm:cxn modelId="{22120D02-58FB-42D1-B7FF-978ED7ADEE82}" type="presOf" srcId="{DBBD6468-5775-41E4-8D34-1885EC7C5DD7}" destId="{3EFF2F29-B39F-43C0-BD23-58DC9542ECFC}" srcOrd="1" destOrd="0" presId="urn:microsoft.com/office/officeart/2005/8/layout/hierarchy2"/>
    <dgm:cxn modelId="{CD04AC82-A24B-41B9-BE8E-C580F2B67EF7}" type="presOf" srcId="{2A47F6F6-5ADE-4239-802E-33BBF2C835DA}" destId="{1E135822-49C9-4C21-851A-2AA0150DC491}" srcOrd="0" destOrd="0" presId="urn:microsoft.com/office/officeart/2005/8/layout/hierarchy2"/>
    <dgm:cxn modelId="{B273D9FD-45DC-4A50-965D-406B44DA4E36}" type="presOf" srcId="{76B0E098-F71D-4B8D-BAF0-988B4779F0C5}" destId="{8AC53FA8-3439-480E-A7DA-13C8EAEDFDC9}" srcOrd="0" destOrd="0" presId="urn:microsoft.com/office/officeart/2005/8/layout/hierarchy2"/>
    <dgm:cxn modelId="{27A4BE12-044C-47D6-834A-42F28F68486C}" srcId="{357B727C-F089-45B8-8514-C6409D2C9347}" destId="{12E36AF8-6E69-4019-A17C-C58D0170402F}" srcOrd="0" destOrd="0" parTransId="{D4937F0E-C593-4C9A-8279-ACB7E7855344}" sibTransId="{E249838D-C388-4BCA-9F0E-53F545EFA87F}"/>
    <dgm:cxn modelId="{6A1E6272-D9F0-4BC1-B812-9A426969E303}" type="presOf" srcId="{073F4584-2997-41F5-BF21-B95BC66A41EF}" destId="{8114B1F7-2799-4067-996E-1B23AE2B57CF}" srcOrd="0" destOrd="0" presId="urn:microsoft.com/office/officeart/2005/8/layout/hierarchy2"/>
    <dgm:cxn modelId="{2E107652-2071-49D8-A7F7-D5E800F53222}" type="presOf" srcId="{132E05FD-A8FC-4E4B-8FAC-8B5B27EDAEA3}" destId="{DF8DC7D5-C4FF-4F72-816E-B709CDDB0AD4}" srcOrd="1" destOrd="0" presId="urn:microsoft.com/office/officeart/2005/8/layout/hierarchy2"/>
    <dgm:cxn modelId="{07F265F7-4016-4E11-8531-E8848C5ACC99}" srcId="{6C1CA641-9002-4EF8-B72D-2814CC4F872F}" destId="{3FD5061E-275E-47C5-9106-3E206D2F286D}" srcOrd="0" destOrd="0" parTransId="{B5F27A60-5203-4CB6-87F6-A4F29669CF6D}" sibTransId="{68E9C600-2075-4475-93EB-D20879DAE73E}"/>
    <dgm:cxn modelId="{26875B8A-6219-42DA-8D3F-4940564370BF}" type="presOf" srcId="{241BB11D-681C-490A-ACBC-45F3726CAC23}" destId="{3AE4FAD0-27C7-49F7-BF39-6DC6CCE1DA72}" srcOrd="0" destOrd="0" presId="urn:microsoft.com/office/officeart/2005/8/layout/hierarchy2"/>
    <dgm:cxn modelId="{2F25C468-469B-4695-A1DE-E94BE08BFC71}" type="presOf" srcId="{A4BD80F5-29CA-474D-8BAB-C06107AA83CD}" destId="{86A75B15-F335-4F14-A89F-0924E8454C99}" srcOrd="0" destOrd="0" presId="urn:microsoft.com/office/officeart/2005/8/layout/hierarchy2"/>
    <dgm:cxn modelId="{180248CF-F0F7-4741-B8F9-3CB06D407ACC}" type="presOf" srcId="{073F4584-2997-41F5-BF21-B95BC66A41EF}" destId="{1674B4F7-9F0C-4F4B-8DC0-3D4355325354}" srcOrd="1" destOrd="0" presId="urn:microsoft.com/office/officeart/2005/8/layout/hierarchy2"/>
    <dgm:cxn modelId="{34ED9155-F67F-4116-B2CD-3E6D85CE21BD}" type="presOf" srcId="{DBBD6468-5775-41E4-8D34-1885EC7C5DD7}" destId="{80D3B526-B0C0-4BCA-8579-1D9DFC3060B5}" srcOrd="0" destOrd="0" presId="urn:microsoft.com/office/officeart/2005/8/layout/hierarchy2"/>
    <dgm:cxn modelId="{DE24637A-D192-4B63-B5D7-7DD5432434D8}" type="presOf" srcId="{B5F27A60-5203-4CB6-87F6-A4F29669CF6D}" destId="{3DC746DC-EFDB-49B0-9460-EBE5565BB337}" srcOrd="0" destOrd="0" presId="urn:microsoft.com/office/officeart/2005/8/layout/hierarchy2"/>
    <dgm:cxn modelId="{30A48967-DFFA-4B97-A3C7-747B917F1E9C}" type="presOf" srcId="{EF96A2C0-621C-4D13-A650-5449CC690F13}" destId="{D7D806D0-316B-41C8-96D6-6ECCE639F452}" srcOrd="0" destOrd="0" presId="urn:microsoft.com/office/officeart/2005/8/layout/hierarchy2"/>
    <dgm:cxn modelId="{3A7BDEB9-3364-467B-8F6B-D5CD7A2579EE}" type="presOf" srcId="{11A16BEB-B724-4B05-9F0E-0AB92DD5C96B}" destId="{65A19359-5DDF-4940-9B6E-9910CBBC23F3}" srcOrd="0" destOrd="0" presId="urn:microsoft.com/office/officeart/2005/8/layout/hierarchy2"/>
    <dgm:cxn modelId="{FD7E3000-5CC6-4553-B604-DE689AA61F03}" srcId="{3FD5061E-275E-47C5-9106-3E206D2F286D}" destId="{9A49DC76-30B1-485C-BA16-58469A33B9AB}" srcOrd="0" destOrd="0" parTransId="{241BB11D-681C-490A-ACBC-45F3726CAC23}" sibTransId="{0A50700A-5365-4753-94C1-CA16C1E62A3E}"/>
    <dgm:cxn modelId="{0A049C46-0470-43C6-B03C-B6E831E194C3}" srcId="{76B0E098-F71D-4B8D-BAF0-988B4779F0C5}" destId="{11A16BEB-B724-4B05-9F0E-0AB92DD5C96B}" srcOrd="0" destOrd="0" parTransId="{EF96A2C0-621C-4D13-A650-5449CC690F13}" sibTransId="{DA991458-5EE3-4A62-9514-5BD109535D7A}"/>
    <dgm:cxn modelId="{BAC53D20-6CCA-4B1C-80F9-3B2E6A0F28BF}" type="presOf" srcId="{4B6A682F-1199-44B7-9974-A6CDCBDB8C4A}" destId="{FE21664A-C4A0-43A2-B880-46FC3C0E4714}" srcOrd="0" destOrd="0" presId="urn:microsoft.com/office/officeart/2005/8/layout/hierarchy2"/>
    <dgm:cxn modelId="{C7B0C1F7-F54A-45CB-9877-5B0EDFF66B89}" srcId="{11A16BEB-B724-4B05-9F0E-0AB92DD5C96B}" destId="{5E5D47A3-C1B4-4BEA-8288-A8A477DF3FED}" srcOrd="0" destOrd="0" parTransId="{DF3646AE-FB7E-4541-AED1-5464A3CC9CF3}" sibTransId="{E98428F8-B8D9-4BB2-BFBB-E5404497F3E5}"/>
    <dgm:cxn modelId="{7D82DA78-2790-45C3-998A-A1A1512033F2}" srcId="{CE83A5B0-EBFA-4510-8FB1-964480A4455A}" destId="{76B0E098-F71D-4B8D-BAF0-988B4779F0C5}" srcOrd="0" destOrd="0" parTransId="{B9B35D73-62AB-43E9-9F28-B20A2F3964F3}" sibTransId="{59C28707-5DB3-4D95-B449-B049E1C5253E}"/>
    <dgm:cxn modelId="{B5E069BD-607A-45B5-A729-C834EA79AD07}" type="presOf" srcId="{DF3646AE-FB7E-4541-AED1-5464A3CC9CF3}" destId="{1A9606A7-30F0-4F93-9CCC-F5617AA6AFE8}" srcOrd="1" destOrd="0" presId="urn:microsoft.com/office/officeart/2005/8/layout/hierarchy2"/>
    <dgm:cxn modelId="{6FF2A24D-EAB6-4471-AE0F-03E6C314753E}" type="presParOf" srcId="{8F344463-0DC8-446F-BB2E-ED587385038D}" destId="{CE3F04C2-11FA-43BE-B255-FFEA1DE66677}" srcOrd="0" destOrd="0" presId="urn:microsoft.com/office/officeart/2005/8/layout/hierarchy2"/>
    <dgm:cxn modelId="{27CD5D6D-0BF6-4A11-861E-754A48D10932}" type="presParOf" srcId="{CE3F04C2-11FA-43BE-B255-FFEA1DE66677}" destId="{A69E3856-02F7-48E9-BF15-A215AFD65C74}" srcOrd="0" destOrd="0" presId="urn:microsoft.com/office/officeart/2005/8/layout/hierarchy2"/>
    <dgm:cxn modelId="{D2B99A78-65B3-486C-9AD6-61448799A5BA}" type="presParOf" srcId="{CE3F04C2-11FA-43BE-B255-FFEA1DE66677}" destId="{9509327F-E8C8-4B2B-B95B-3FFD31F5E8BE}" srcOrd="1" destOrd="0" presId="urn:microsoft.com/office/officeart/2005/8/layout/hierarchy2"/>
    <dgm:cxn modelId="{8FF03C8A-8974-45BC-A0D2-E01755E8BC24}" type="presParOf" srcId="{9509327F-E8C8-4B2B-B95B-3FFD31F5E8BE}" destId="{6D40C8AD-1105-4ADB-951A-45D01271D684}" srcOrd="0" destOrd="0" presId="urn:microsoft.com/office/officeart/2005/8/layout/hierarchy2"/>
    <dgm:cxn modelId="{E5A9BE53-F827-4B61-BFD9-6269DEB25585}" type="presParOf" srcId="{6D40C8AD-1105-4ADB-951A-45D01271D684}" destId="{5427E794-0599-4C8A-A3FA-237AB4251A6A}" srcOrd="0" destOrd="0" presId="urn:microsoft.com/office/officeart/2005/8/layout/hierarchy2"/>
    <dgm:cxn modelId="{8E3A474A-CD0E-4244-8859-94C373F8F71F}" type="presParOf" srcId="{9509327F-E8C8-4B2B-B95B-3FFD31F5E8BE}" destId="{8F6D0076-B57E-47F0-BCEF-2063A0886F77}" srcOrd="1" destOrd="0" presId="urn:microsoft.com/office/officeart/2005/8/layout/hierarchy2"/>
    <dgm:cxn modelId="{F396BCDC-3F2E-42D0-B2FA-DA40CAC7A7AF}" type="presParOf" srcId="{8F6D0076-B57E-47F0-BCEF-2063A0886F77}" destId="{8AC53FA8-3439-480E-A7DA-13C8EAEDFDC9}" srcOrd="0" destOrd="0" presId="urn:microsoft.com/office/officeart/2005/8/layout/hierarchy2"/>
    <dgm:cxn modelId="{9F28E01E-34A3-4B6E-949F-D616CDECD0F8}" type="presParOf" srcId="{8F6D0076-B57E-47F0-BCEF-2063A0886F77}" destId="{89DD7206-6DB5-4E25-845A-C44283209E90}" srcOrd="1" destOrd="0" presId="urn:microsoft.com/office/officeart/2005/8/layout/hierarchy2"/>
    <dgm:cxn modelId="{CCB2DE48-606A-4406-B1D1-4711E7EB43F4}" type="presParOf" srcId="{89DD7206-6DB5-4E25-845A-C44283209E90}" destId="{D7D806D0-316B-41C8-96D6-6ECCE639F452}" srcOrd="0" destOrd="0" presId="urn:microsoft.com/office/officeart/2005/8/layout/hierarchy2"/>
    <dgm:cxn modelId="{43BB3761-DDF2-4D8E-BEA2-A675AC20CBF6}" type="presParOf" srcId="{D7D806D0-316B-41C8-96D6-6ECCE639F452}" destId="{D4D2C28F-FF69-4F59-9F35-531DBCE78ACD}" srcOrd="0" destOrd="0" presId="urn:microsoft.com/office/officeart/2005/8/layout/hierarchy2"/>
    <dgm:cxn modelId="{0A9B6EE4-DA98-41A1-8249-EC839B37A199}" type="presParOf" srcId="{89DD7206-6DB5-4E25-845A-C44283209E90}" destId="{E70A5C6F-8027-4C03-8B97-2B3F12DE41BB}" srcOrd="1" destOrd="0" presId="urn:microsoft.com/office/officeart/2005/8/layout/hierarchy2"/>
    <dgm:cxn modelId="{43E5F59A-B1F3-481C-B026-684804CD5B26}" type="presParOf" srcId="{E70A5C6F-8027-4C03-8B97-2B3F12DE41BB}" destId="{65A19359-5DDF-4940-9B6E-9910CBBC23F3}" srcOrd="0" destOrd="0" presId="urn:microsoft.com/office/officeart/2005/8/layout/hierarchy2"/>
    <dgm:cxn modelId="{65895ED3-1BAF-4DCD-920F-A1108C995E45}" type="presParOf" srcId="{E70A5C6F-8027-4C03-8B97-2B3F12DE41BB}" destId="{99EBC464-83C3-4DA6-9EE2-758A4C5F55A9}" srcOrd="1" destOrd="0" presId="urn:microsoft.com/office/officeart/2005/8/layout/hierarchy2"/>
    <dgm:cxn modelId="{1D28DD21-609D-40B9-B13A-CB19B36D843C}" type="presParOf" srcId="{99EBC464-83C3-4DA6-9EE2-758A4C5F55A9}" destId="{3778323D-D259-4062-B6EB-9F04681F17A3}" srcOrd="0" destOrd="0" presId="urn:microsoft.com/office/officeart/2005/8/layout/hierarchy2"/>
    <dgm:cxn modelId="{8251BC1C-66F0-4929-9DC0-3AE5F90E95BA}" type="presParOf" srcId="{3778323D-D259-4062-B6EB-9F04681F17A3}" destId="{1A9606A7-30F0-4F93-9CCC-F5617AA6AFE8}" srcOrd="0" destOrd="0" presId="urn:microsoft.com/office/officeart/2005/8/layout/hierarchy2"/>
    <dgm:cxn modelId="{AB1C9E46-6EF1-4C96-9127-C39EBCFFD1AA}" type="presParOf" srcId="{99EBC464-83C3-4DA6-9EE2-758A4C5F55A9}" destId="{B466ED2F-4F70-4ECB-AEF5-2909EB1776C8}" srcOrd="1" destOrd="0" presId="urn:microsoft.com/office/officeart/2005/8/layout/hierarchy2"/>
    <dgm:cxn modelId="{C12EAA55-EE2D-4D59-99CB-A6DBAB0ABF9C}" type="presParOf" srcId="{B466ED2F-4F70-4ECB-AEF5-2909EB1776C8}" destId="{828B22DD-D11E-4DA5-AF06-E952CFB2EFF9}" srcOrd="0" destOrd="0" presId="urn:microsoft.com/office/officeart/2005/8/layout/hierarchy2"/>
    <dgm:cxn modelId="{4D96F17A-1D8F-407A-8E85-DA973262431A}" type="presParOf" srcId="{B466ED2F-4F70-4ECB-AEF5-2909EB1776C8}" destId="{E23E291F-3F0F-429D-9C04-59EF47C3796C}" srcOrd="1" destOrd="0" presId="urn:microsoft.com/office/officeart/2005/8/layout/hierarchy2"/>
    <dgm:cxn modelId="{BC9C7B4D-C82D-44F6-AE48-3D83B45E9E57}" type="presParOf" srcId="{E23E291F-3F0F-429D-9C04-59EF47C3796C}" destId="{80D3B526-B0C0-4BCA-8579-1D9DFC3060B5}" srcOrd="0" destOrd="0" presId="urn:microsoft.com/office/officeart/2005/8/layout/hierarchy2"/>
    <dgm:cxn modelId="{17FF7C0F-64C8-4318-9CAF-18867F94AE03}" type="presParOf" srcId="{80D3B526-B0C0-4BCA-8579-1D9DFC3060B5}" destId="{3EFF2F29-B39F-43C0-BD23-58DC9542ECFC}" srcOrd="0" destOrd="0" presId="urn:microsoft.com/office/officeart/2005/8/layout/hierarchy2"/>
    <dgm:cxn modelId="{3F695031-6606-48FB-97D7-B9DC55BD339C}" type="presParOf" srcId="{E23E291F-3F0F-429D-9C04-59EF47C3796C}" destId="{8A45F267-45BD-4DB4-B1E2-B2A7DD1048E6}" srcOrd="1" destOrd="0" presId="urn:microsoft.com/office/officeart/2005/8/layout/hierarchy2"/>
    <dgm:cxn modelId="{BCF71195-CE13-47EA-9EED-20C3513F6404}" type="presParOf" srcId="{8A45F267-45BD-4DB4-B1E2-B2A7DD1048E6}" destId="{F046FA99-4971-474E-9285-789E8C5C1F66}" srcOrd="0" destOrd="0" presId="urn:microsoft.com/office/officeart/2005/8/layout/hierarchy2"/>
    <dgm:cxn modelId="{949F6584-283B-45AA-802C-0BB1BD226438}" type="presParOf" srcId="{8A45F267-45BD-4DB4-B1E2-B2A7DD1048E6}" destId="{304681C5-AAF7-47B2-9B8F-B968C4DBF01E}" srcOrd="1" destOrd="0" presId="urn:microsoft.com/office/officeart/2005/8/layout/hierarchy2"/>
    <dgm:cxn modelId="{8E4E1382-3D49-4D78-8BC2-BF0B13EBA783}" type="presParOf" srcId="{304681C5-AAF7-47B2-9B8F-B968C4DBF01E}" destId="{9195F0D3-A743-4D42-87FA-C1567635E777}" srcOrd="0" destOrd="0" presId="urn:microsoft.com/office/officeart/2005/8/layout/hierarchy2"/>
    <dgm:cxn modelId="{A02AF1D5-B2D5-4533-92F9-F3D7D810BEF8}" type="presParOf" srcId="{9195F0D3-A743-4D42-87FA-C1567635E777}" destId="{DF8DC7D5-C4FF-4F72-816E-B709CDDB0AD4}" srcOrd="0" destOrd="0" presId="urn:microsoft.com/office/officeart/2005/8/layout/hierarchy2"/>
    <dgm:cxn modelId="{2F168EB1-A087-4B5C-B9CE-2ADFBEA70A28}" type="presParOf" srcId="{304681C5-AAF7-47B2-9B8F-B968C4DBF01E}" destId="{11E437AF-6166-4383-8706-83DEF12378B9}" srcOrd="1" destOrd="0" presId="urn:microsoft.com/office/officeart/2005/8/layout/hierarchy2"/>
    <dgm:cxn modelId="{0BAC172B-DDCD-4311-894A-998D410FE876}" type="presParOf" srcId="{11E437AF-6166-4383-8706-83DEF12378B9}" destId="{02C3A8CE-3292-4812-A738-F8C91592C0C2}" srcOrd="0" destOrd="0" presId="urn:microsoft.com/office/officeart/2005/8/layout/hierarchy2"/>
    <dgm:cxn modelId="{DF463C53-D5BE-4395-B195-E3E0D0A1A941}" type="presParOf" srcId="{11E437AF-6166-4383-8706-83DEF12378B9}" destId="{814C2A6B-1466-4731-BDE4-537D17015DE2}" srcOrd="1" destOrd="0" presId="urn:microsoft.com/office/officeart/2005/8/layout/hierarchy2"/>
    <dgm:cxn modelId="{FCEC386C-C903-4DA9-A1B9-E14C1D9FF87B}" type="presParOf" srcId="{89DD7206-6DB5-4E25-845A-C44283209E90}" destId="{8114B1F7-2799-4067-996E-1B23AE2B57CF}" srcOrd="2" destOrd="0" presId="urn:microsoft.com/office/officeart/2005/8/layout/hierarchy2"/>
    <dgm:cxn modelId="{EC2E370C-5756-4FE0-A823-AC449B3A99C7}" type="presParOf" srcId="{8114B1F7-2799-4067-996E-1B23AE2B57CF}" destId="{1674B4F7-9F0C-4F4B-8DC0-3D4355325354}" srcOrd="0" destOrd="0" presId="urn:microsoft.com/office/officeart/2005/8/layout/hierarchy2"/>
    <dgm:cxn modelId="{4940C263-8BC6-4438-82B7-B13D7EFDC216}" type="presParOf" srcId="{89DD7206-6DB5-4E25-845A-C44283209E90}" destId="{A84423D7-10B3-4112-B553-1CE41AAFB27C}" srcOrd="3" destOrd="0" presId="urn:microsoft.com/office/officeart/2005/8/layout/hierarchy2"/>
    <dgm:cxn modelId="{5B8F0F60-D505-466A-A2A5-3D97F326026B}" type="presParOf" srcId="{A84423D7-10B3-4112-B553-1CE41AAFB27C}" destId="{9F173A83-9A3C-4DE4-A394-1A31CD89A64F}" srcOrd="0" destOrd="0" presId="urn:microsoft.com/office/officeart/2005/8/layout/hierarchy2"/>
    <dgm:cxn modelId="{E10213E4-C336-4DC8-B48C-D1F85A82F3BF}" type="presParOf" srcId="{A84423D7-10B3-4112-B553-1CE41AAFB27C}" destId="{8B468A63-F39C-4BAC-B48E-7B12D10D1FDA}" srcOrd="1" destOrd="0" presId="urn:microsoft.com/office/officeart/2005/8/layout/hierarchy2"/>
    <dgm:cxn modelId="{465C6C41-10AB-43B2-B356-3B14994C1DAC}" type="presParOf" srcId="{8B468A63-F39C-4BAC-B48E-7B12D10D1FDA}" destId="{86A75B15-F335-4F14-A89F-0924E8454C99}" srcOrd="0" destOrd="0" presId="urn:microsoft.com/office/officeart/2005/8/layout/hierarchy2"/>
    <dgm:cxn modelId="{350FB508-D15D-4014-96A2-A676E176F6E5}" type="presParOf" srcId="{86A75B15-F335-4F14-A89F-0924E8454C99}" destId="{EA5846B6-FE62-401A-AE84-C8021AD7D45F}" srcOrd="0" destOrd="0" presId="urn:microsoft.com/office/officeart/2005/8/layout/hierarchy2"/>
    <dgm:cxn modelId="{BD104515-3F6E-4055-A5FD-5457D1D8011A}" type="presParOf" srcId="{8B468A63-F39C-4BAC-B48E-7B12D10D1FDA}" destId="{7994BA66-78D7-4530-AC8B-54F235F74714}" srcOrd="1" destOrd="0" presId="urn:microsoft.com/office/officeart/2005/8/layout/hierarchy2"/>
    <dgm:cxn modelId="{98665181-2103-43AA-AE65-91CAC81AF042}" type="presParOf" srcId="{7994BA66-78D7-4530-AC8B-54F235F74714}" destId="{4BDF980E-67B2-48FC-B6B4-1E9A8D4B6888}" srcOrd="0" destOrd="0" presId="urn:microsoft.com/office/officeart/2005/8/layout/hierarchy2"/>
    <dgm:cxn modelId="{6D9C5F35-65A1-43C8-ACBC-2243551EA060}" type="presParOf" srcId="{7994BA66-78D7-4530-AC8B-54F235F74714}" destId="{10E06148-20EB-4B95-BB46-86E6CF8DA27C}" srcOrd="1" destOrd="0" presId="urn:microsoft.com/office/officeart/2005/8/layout/hierarchy2"/>
    <dgm:cxn modelId="{00374C5A-8589-42F8-838F-E51286CC15E7}" type="presParOf" srcId="{10E06148-20EB-4B95-BB46-86E6CF8DA27C}" destId="{3DC746DC-EFDB-49B0-9460-EBE5565BB337}" srcOrd="0" destOrd="0" presId="urn:microsoft.com/office/officeart/2005/8/layout/hierarchy2"/>
    <dgm:cxn modelId="{6EF415AB-4A23-418B-B1A4-20EDAE5DBE7D}" type="presParOf" srcId="{3DC746DC-EFDB-49B0-9460-EBE5565BB337}" destId="{6907D08F-9664-4DD6-940D-17A9AA4D8352}" srcOrd="0" destOrd="0" presId="urn:microsoft.com/office/officeart/2005/8/layout/hierarchy2"/>
    <dgm:cxn modelId="{126E8548-B5F5-458E-AF87-8F0B8100F3C9}" type="presParOf" srcId="{10E06148-20EB-4B95-BB46-86E6CF8DA27C}" destId="{D3D1E64A-84D2-411A-B02D-3039A6471AF4}" srcOrd="1" destOrd="0" presId="urn:microsoft.com/office/officeart/2005/8/layout/hierarchy2"/>
    <dgm:cxn modelId="{C3AFCCBE-C91F-4505-93F4-659B38606A5F}" type="presParOf" srcId="{D3D1E64A-84D2-411A-B02D-3039A6471AF4}" destId="{BE1B70C0-F3D7-4629-83BA-4DA9BC615A19}" srcOrd="0" destOrd="0" presId="urn:microsoft.com/office/officeart/2005/8/layout/hierarchy2"/>
    <dgm:cxn modelId="{6696CD42-CB02-4FC4-8A55-F9CBF9FA4FC9}" type="presParOf" srcId="{D3D1E64A-84D2-411A-B02D-3039A6471AF4}" destId="{8B04117E-908E-463B-A4B9-0972792252EB}" srcOrd="1" destOrd="0" presId="urn:microsoft.com/office/officeart/2005/8/layout/hierarchy2"/>
    <dgm:cxn modelId="{4142B698-BCE0-4395-ABB5-6C395C1F39C7}" type="presParOf" srcId="{8B04117E-908E-463B-A4B9-0972792252EB}" destId="{3AE4FAD0-27C7-49F7-BF39-6DC6CCE1DA72}" srcOrd="0" destOrd="0" presId="urn:microsoft.com/office/officeart/2005/8/layout/hierarchy2"/>
    <dgm:cxn modelId="{05357154-AC0B-4BFF-B64F-0BAD57ECBCFC}" type="presParOf" srcId="{3AE4FAD0-27C7-49F7-BF39-6DC6CCE1DA72}" destId="{101CED08-1FF5-4742-BAAE-29BCEF1D0080}" srcOrd="0" destOrd="0" presId="urn:microsoft.com/office/officeart/2005/8/layout/hierarchy2"/>
    <dgm:cxn modelId="{455256DA-D610-4A54-A9B6-BD4C81CAA0BF}" type="presParOf" srcId="{8B04117E-908E-463B-A4B9-0972792252EB}" destId="{CC8FD5E2-B8B9-412D-89B8-7F309650AF8A}" srcOrd="1" destOrd="0" presId="urn:microsoft.com/office/officeart/2005/8/layout/hierarchy2"/>
    <dgm:cxn modelId="{63E5183F-ADB2-49E6-A742-3A9438F7CAD7}" type="presParOf" srcId="{CC8FD5E2-B8B9-412D-89B8-7F309650AF8A}" destId="{1E8A6AE0-2605-41AC-917D-59194B5239D6}" srcOrd="0" destOrd="0" presId="urn:microsoft.com/office/officeart/2005/8/layout/hierarchy2"/>
    <dgm:cxn modelId="{BFE5FD8D-409A-40B7-ADA2-BB25E93119AE}" type="presParOf" srcId="{CC8FD5E2-B8B9-412D-89B8-7F309650AF8A}" destId="{B069AE2A-AC20-4C55-8655-E33623F868DF}" srcOrd="1" destOrd="0" presId="urn:microsoft.com/office/officeart/2005/8/layout/hierarchy2"/>
    <dgm:cxn modelId="{E631C582-1F8F-403F-BEDE-628D2D7A80B6}" type="presParOf" srcId="{9509327F-E8C8-4B2B-B95B-3FFD31F5E8BE}" destId="{7EA4ABA5-742F-46F5-8627-C9DB5565A05A}" srcOrd="2" destOrd="0" presId="urn:microsoft.com/office/officeart/2005/8/layout/hierarchy2"/>
    <dgm:cxn modelId="{9358FB81-DAA0-43DF-B4CB-EC8D45128DCD}" type="presParOf" srcId="{7EA4ABA5-742F-46F5-8627-C9DB5565A05A}" destId="{F136A644-89BE-4D6C-B1D1-1873677D0CAB}" srcOrd="0" destOrd="0" presId="urn:microsoft.com/office/officeart/2005/8/layout/hierarchy2"/>
    <dgm:cxn modelId="{578F75FE-E4C6-400D-BAD9-5551CC45C119}" type="presParOf" srcId="{9509327F-E8C8-4B2B-B95B-3FFD31F5E8BE}" destId="{ACD5FCCF-504E-472E-A9B6-4C48FABBDFCF}" srcOrd="3" destOrd="0" presId="urn:microsoft.com/office/officeart/2005/8/layout/hierarchy2"/>
    <dgm:cxn modelId="{56180D35-6B20-4B12-837B-83746E941E75}" type="presParOf" srcId="{ACD5FCCF-504E-472E-A9B6-4C48FABBDFCF}" destId="{FA622617-D73E-4D6C-AECA-C3471B774F58}" srcOrd="0" destOrd="0" presId="urn:microsoft.com/office/officeart/2005/8/layout/hierarchy2"/>
    <dgm:cxn modelId="{34129551-D3C6-4608-9C95-2B609CA222EC}" type="presParOf" srcId="{ACD5FCCF-504E-472E-A9B6-4C48FABBDFCF}" destId="{F057AE0F-339C-4875-A4FE-F661C1A67702}" srcOrd="1" destOrd="0" presId="urn:microsoft.com/office/officeart/2005/8/layout/hierarchy2"/>
    <dgm:cxn modelId="{83257E7E-0A80-4832-AF49-87770E0A220B}" type="presParOf" srcId="{F057AE0F-339C-4875-A4FE-F661C1A67702}" destId="{5241EB90-6C6F-4212-BCCC-657BE3B27BE5}" srcOrd="0" destOrd="0" presId="urn:microsoft.com/office/officeart/2005/8/layout/hierarchy2"/>
    <dgm:cxn modelId="{E431531F-326D-4F68-8D21-7ECF571208E1}" type="presParOf" srcId="{5241EB90-6C6F-4212-BCCC-657BE3B27BE5}" destId="{EA09CD5B-AFFF-4DAE-A280-FEBFF098C497}" srcOrd="0" destOrd="0" presId="urn:microsoft.com/office/officeart/2005/8/layout/hierarchy2"/>
    <dgm:cxn modelId="{F94A4578-E5B0-4D95-A8AF-3CDB47B1BCD6}" type="presParOf" srcId="{F057AE0F-339C-4875-A4FE-F661C1A67702}" destId="{A9B0A86F-D775-4A77-8E31-013B8559AB2E}" srcOrd="1" destOrd="0" presId="urn:microsoft.com/office/officeart/2005/8/layout/hierarchy2"/>
    <dgm:cxn modelId="{846A62E2-75C8-4CAF-AAEF-654F075C4F63}" type="presParOf" srcId="{A9B0A86F-D775-4A77-8E31-013B8559AB2E}" destId="{14EACF8E-61A2-48C4-A923-75D192F47F40}" srcOrd="0" destOrd="0" presId="urn:microsoft.com/office/officeart/2005/8/layout/hierarchy2"/>
    <dgm:cxn modelId="{D17EF585-427D-4013-B1EC-38FA082C4884}" type="presParOf" srcId="{A9B0A86F-D775-4A77-8E31-013B8559AB2E}" destId="{099C1FF6-939C-464E-B074-F50F71D8D947}" srcOrd="1" destOrd="0" presId="urn:microsoft.com/office/officeart/2005/8/layout/hierarchy2"/>
    <dgm:cxn modelId="{AEF50C3E-8081-40EB-A49A-CF7B256CDA1B}" type="presParOf" srcId="{099C1FF6-939C-464E-B074-F50F71D8D947}" destId="{1E135822-49C9-4C21-851A-2AA0150DC491}" srcOrd="0" destOrd="0" presId="urn:microsoft.com/office/officeart/2005/8/layout/hierarchy2"/>
    <dgm:cxn modelId="{06D4540E-8F22-443F-B81C-B2069597B98C}" type="presParOf" srcId="{1E135822-49C9-4C21-851A-2AA0150DC491}" destId="{6F782429-1A40-4734-BF44-3EF31CD8BE0B}" srcOrd="0" destOrd="0" presId="urn:microsoft.com/office/officeart/2005/8/layout/hierarchy2"/>
    <dgm:cxn modelId="{AFD18B80-2666-478C-9C7B-9C631DC8F33D}" type="presParOf" srcId="{099C1FF6-939C-464E-B074-F50F71D8D947}" destId="{DFAF63EF-AF43-4789-9BA7-90A659C0AD74}" srcOrd="1" destOrd="0" presId="urn:microsoft.com/office/officeart/2005/8/layout/hierarchy2"/>
    <dgm:cxn modelId="{5D066FE5-29AA-4038-B564-EB0132B6B2A2}" type="presParOf" srcId="{DFAF63EF-AF43-4789-9BA7-90A659C0AD74}" destId="{FE21664A-C4A0-43A2-B880-46FC3C0E4714}" srcOrd="0" destOrd="0" presId="urn:microsoft.com/office/officeart/2005/8/layout/hierarchy2"/>
    <dgm:cxn modelId="{08D52B4B-569C-4829-9123-7113F32A5E6E}" type="presParOf" srcId="{DFAF63EF-AF43-4789-9BA7-90A659C0AD74}" destId="{D7917F34-99F2-4757-800D-EA332B8B93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31F21-B04E-4B4E-B476-7EA0A67A2737}" type="doc">
      <dgm:prSet loTypeId="urn:microsoft.com/office/officeart/2005/8/layout/hierarchy2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A0629E31-5B86-4AD7-A3EC-A2596FBEED9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218F993-C24B-468F-B838-FFB14317335E}" type="parTrans" cxnId="{3E9EEA85-272B-41E7-B528-47AEC23CFF6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469D84-0723-410B-A291-FE9319CAA4C1}" type="sibTrans" cxnId="{3E9EEA85-272B-41E7-B528-47AEC23CFF6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3C2F437-C281-4F35-A315-A05AFCEE244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شبهه قضا و قدر با استناد به سرنوشت حتمی انسان، جبر برداشت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7B1DD14-68D1-4206-B1A6-323A391649CB}" type="parTrans" cxnId="{261B13A5-8016-47E4-9D5A-089F6F5F74B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2F1536F-C3B4-4CAF-A4E6-F2CC0BB5B0E6}" type="sibTrans" cxnId="{261B13A5-8016-47E4-9D5A-089F6F5F74B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837ABA0-76F3-41BF-91E2-6A67E34CDD3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قضا و قدر الهی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5B4A628-40CC-4A46-886F-EA55BD4E77AB}" type="parTrans" cxnId="{A7DFC11A-DFFB-4E29-B4B4-DEFD5FB0B3F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50C6E51-23A0-47B4-93DD-515DC328794A}" type="sibTrans" cxnId="{A7DFC11A-DFFB-4E29-B4B4-DEFD5FB0B3F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C7089BC-6120-412D-AFE7-8933DA965B5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سرنوشت حتمی، تخلف ناپذیر و ضروری انسان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BE45F4C-F453-48F3-82E4-793FECF95E11}" type="parTrans" cxnId="{B0D93291-4E9F-4F85-A21E-D3AB2D95E82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C7188B4-0F72-45BC-ACF3-E6A5D84582BA}" type="sibTrans" cxnId="{B0D93291-4E9F-4F85-A21E-D3AB2D95E82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B5B1108-4BE6-40AC-8FB6-61C4F3A7CD0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قضا و قدر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C107661-022F-4ECF-BBB8-7EBC70F6D50C}" type="parTrans" cxnId="{4FE1B476-1C36-487C-88A9-8536758C11D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994CDD-3721-43FA-ABFB-A4B66CB58316}" type="sibTrans" cxnId="{4FE1B476-1C36-487C-88A9-8536758C11D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5366680-133A-455D-B627-1F0A721CB3A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علمی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181CA6C-0342-44CD-AB33-6E049B9FFDDC}" type="parTrans" cxnId="{4CDD5FE2-4EEE-46C5-8795-CED347BE8CC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FF04C19-6C27-4E45-B2FC-C8B2A8495F95}" type="sibTrans" cxnId="{4CDD5FE2-4EEE-46C5-8795-CED347BE8CC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93CC386-1F0F-4E5F-8694-17C190DF990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یعنی شمول علم الهی نسبت به سرنوشت حتمی موجودات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A9C8B67-E532-4C13-9FB3-0A288A68E193}" type="parTrans" cxnId="{F7F4BF0A-FA72-47B0-96A9-2EBF157D285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99C5964-FE39-468E-8D15-1891009C3A8F}" type="sibTrans" cxnId="{F7F4BF0A-FA72-47B0-96A9-2EBF157D285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34AA963-3FC4-446D-8DA1-75EF95340C1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عینی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348902C-34D5-4A72-B519-A8723E2719AD}" type="parTrans" cxnId="{A89E9D35-56E8-43FE-8A3B-529CD9B0A84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AC88FE-17FE-48BB-B7DC-7338171F3D18}" type="sibTrans" cxnId="{A89E9D35-56E8-43FE-8A3B-529CD9B0A84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6EB68BA-A899-4F70-AB2F-C03BC83A883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یعنی شمول اختیار مطلق خداوند در سرنوشت حتمی موجودات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39D214E-1813-484A-865E-5E5E5D143D2A}" type="parTrans" cxnId="{1EDA4966-A7FD-4668-BE3D-0F17EDB398F7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3CDC63A-B87A-460A-9216-B50A4A1832EE}" type="sibTrans" cxnId="{1EDA4966-A7FD-4668-BE3D-0F17EDB398F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EA7CABE-F184-44B8-86DD-579C65C41AF6}" type="pres">
      <dgm:prSet presAssocID="{08931F21-B04E-4B4E-B476-7EA0A67A273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C285D59-78C6-4C75-8C2C-21067BC9680C}" type="pres">
      <dgm:prSet presAssocID="{A0629E31-5B86-4AD7-A3EC-A2596FBEED9F}" presName="root1" presStyleCnt="0"/>
      <dgm:spPr/>
    </dgm:pt>
    <dgm:pt modelId="{DFB2FEF6-7882-4C36-9579-F1620BB7FD7B}" type="pres">
      <dgm:prSet presAssocID="{A0629E31-5B86-4AD7-A3EC-A2596FBEED9F}" presName="LevelOneTextNode" presStyleLbl="node0" presStyleIdx="0" presStyleCnt="1" custScaleX="48769" custLinFactNeighborY="-281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B93A6D-AD78-468D-9E05-BE15B18A94F3}" type="pres">
      <dgm:prSet presAssocID="{A0629E31-5B86-4AD7-A3EC-A2596FBEED9F}" presName="level2hierChild" presStyleCnt="0"/>
      <dgm:spPr/>
    </dgm:pt>
    <dgm:pt modelId="{636E609E-ED3C-444D-A7D9-CDA468D513EB}" type="pres">
      <dgm:prSet presAssocID="{D7B1DD14-68D1-4206-B1A6-323A391649CB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94380C9-1D5F-47BC-9650-D88CE1CBB1EB}" type="pres">
      <dgm:prSet presAssocID="{D7B1DD14-68D1-4206-B1A6-323A391649CB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22943F5-B40D-41F5-A6E8-F1CB7F99A43C}" type="pres">
      <dgm:prSet presAssocID="{63C2F437-C281-4F35-A315-A05AFCEE2447}" presName="root2" presStyleCnt="0"/>
      <dgm:spPr/>
    </dgm:pt>
    <dgm:pt modelId="{11C75B80-B647-4AB5-B279-1F2268F9FEDF}" type="pres">
      <dgm:prSet presAssocID="{63C2F437-C281-4F35-A315-A05AFCEE2447}" presName="LevelTwoTextNode" presStyleLbl="node2" presStyleIdx="0" presStyleCnt="3" custScaleX="3511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5A8677-D89A-4F75-ACCE-7DA9B735A665}" type="pres">
      <dgm:prSet presAssocID="{63C2F437-C281-4F35-A315-A05AFCEE2447}" presName="level3hierChild" presStyleCnt="0"/>
      <dgm:spPr/>
    </dgm:pt>
    <dgm:pt modelId="{0F6C2C3B-ED67-499E-9093-3213436D0BE8}" type="pres">
      <dgm:prSet presAssocID="{45B4A628-40CC-4A46-886F-EA55BD4E77AB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F636297D-EA53-4B0A-8ED8-B2CAB16C206B}" type="pres">
      <dgm:prSet presAssocID="{45B4A628-40CC-4A46-886F-EA55BD4E77AB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51BFB54D-5128-45F3-AF1B-69F0EA378BA9}" type="pres">
      <dgm:prSet presAssocID="{7837ABA0-76F3-41BF-91E2-6A67E34CDD36}" presName="root2" presStyleCnt="0"/>
      <dgm:spPr/>
    </dgm:pt>
    <dgm:pt modelId="{2DD19E04-5F59-4899-A41D-8AE88AAFDA0D}" type="pres">
      <dgm:prSet presAssocID="{7837ABA0-76F3-41BF-91E2-6A67E34CDD3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04EF90-0F5F-4AC4-A196-6B033E7229BA}" type="pres">
      <dgm:prSet presAssocID="{7837ABA0-76F3-41BF-91E2-6A67E34CDD36}" presName="level3hierChild" presStyleCnt="0"/>
      <dgm:spPr/>
    </dgm:pt>
    <dgm:pt modelId="{37CCC861-47AB-4F3B-91D8-69850F9D301D}" type="pres">
      <dgm:prSet presAssocID="{ABE45F4C-F453-48F3-82E4-793FECF95E11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7D3F847-310B-4F2F-B968-C76BA3F0A1F7}" type="pres">
      <dgm:prSet presAssocID="{ABE45F4C-F453-48F3-82E4-793FECF95E1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A1F489CF-FE99-464E-AA74-917BBF208071}" type="pres">
      <dgm:prSet presAssocID="{FC7089BC-6120-412D-AFE7-8933DA965B5A}" presName="root2" presStyleCnt="0"/>
      <dgm:spPr/>
    </dgm:pt>
    <dgm:pt modelId="{8945E85E-55CA-4366-B29F-D93C47850438}" type="pres">
      <dgm:prSet presAssocID="{FC7089BC-6120-412D-AFE7-8933DA965B5A}" presName="LevelTwoTextNode" presStyleLbl="node3" presStyleIdx="0" presStyleCnt="3" custScaleX="23217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2BB54C0-2874-4045-82A7-FAF5E8C1F9CC}" type="pres">
      <dgm:prSet presAssocID="{FC7089BC-6120-412D-AFE7-8933DA965B5A}" presName="level3hierChild" presStyleCnt="0"/>
      <dgm:spPr/>
    </dgm:pt>
    <dgm:pt modelId="{B7D532BA-7357-4832-83DE-2D2FB1E5222B}" type="pres">
      <dgm:prSet presAssocID="{CC107661-022F-4ECF-BBB8-7EBC70F6D50C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CC4896A-5130-451F-A59B-94A814F8502E}" type="pres">
      <dgm:prSet presAssocID="{CC107661-022F-4ECF-BBB8-7EBC70F6D50C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60A4F22-8773-4CD0-8491-0172E3BE93FC}" type="pres">
      <dgm:prSet presAssocID="{BB5B1108-4BE6-40AC-8FB6-61C4F3A7CD0B}" presName="root2" presStyleCnt="0"/>
      <dgm:spPr/>
    </dgm:pt>
    <dgm:pt modelId="{83462F8B-C3A2-444E-86E1-FB25B0220A39}" type="pres">
      <dgm:prSet presAssocID="{BB5B1108-4BE6-40AC-8FB6-61C4F3A7CD0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940C93-04E4-4F8B-A1C4-25538929F62E}" type="pres">
      <dgm:prSet presAssocID="{BB5B1108-4BE6-40AC-8FB6-61C4F3A7CD0B}" presName="level3hierChild" presStyleCnt="0"/>
      <dgm:spPr/>
    </dgm:pt>
    <dgm:pt modelId="{83D0F481-667F-4EE5-A013-9DF2B21E9220}" type="pres">
      <dgm:prSet presAssocID="{E181CA6C-0342-44CD-AB33-6E049B9FFDDC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39A048AA-1E81-4288-931A-D503FD0160A3}" type="pres">
      <dgm:prSet presAssocID="{E181CA6C-0342-44CD-AB33-6E049B9FFDDC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FB0C9E0-D9C4-41B6-8F0D-7BC4706D1475}" type="pres">
      <dgm:prSet presAssocID="{F5366680-133A-455D-B627-1F0A721CB3AB}" presName="root2" presStyleCnt="0"/>
      <dgm:spPr/>
    </dgm:pt>
    <dgm:pt modelId="{9CD3326E-68B2-4EE3-B78A-0957078A82D9}" type="pres">
      <dgm:prSet presAssocID="{F5366680-133A-455D-B627-1F0A721CB3AB}" presName="LevelTwoTextNode" presStyleLbl="node3" presStyleIdx="1" presStyleCnt="3" custScaleX="446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AC003D-37CF-423C-8E7D-DCB46B85DE47}" type="pres">
      <dgm:prSet presAssocID="{F5366680-133A-455D-B627-1F0A721CB3AB}" presName="level3hierChild" presStyleCnt="0"/>
      <dgm:spPr/>
    </dgm:pt>
    <dgm:pt modelId="{CC91DF13-3A43-4530-98E4-2177CD54E72B}" type="pres">
      <dgm:prSet presAssocID="{CA9C8B67-E532-4C13-9FB3-0A288A68E193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BE034F7D-AAC8-4FE1-8CB9-15537679E0FE}" type="pres">
      <dgm:prSet presAssocID="{CA9C8B67-E532-4C13-9FB3-0A288A68E193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1F55C3C2-E2B5-4C5C-8C9E-9B9B2450F0E1}" type="pres">
      <dgm:prSet presAssocID="{593CC386-1F0F-4E5F-8694-17C190DF990D}" presName="root2" presStyleCnt="0"/>
      <dgm:spPr/>
    </dgm:pt>
    <dgm:pt modelId="{8552DDEF-058A-45B4-A61D-DB6DC2F02B1F}" type="pres">
      <dgm:prSet presAssocID="{593CC386-1F0F-4E5F-8694-17C190DF990D}" presName="LevelTwoTextNode" presStyleLbl="node4" presStyleIdx="0" presStyleCnt="2" custScaleX="1774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9EF91D-9402-4551-825D-A0C2AF718D84}" type="pres">
      <dgm:prSet presAssocID="{593CC386-1F0F-4E5F-8694-17C190DF990D}" presName="level3hierChild" presStyleCnt="0"/>
      <dgm:spPr/>
    </dgm:pt>
    <dgm:pt modelId="{268F78BE-7BB5-4E17-B70E-0B00DCF1BCB2}" type="pres">
      <dgm:prSet presAssocID="{2348902C-34D5-4A72-B519-A8723E2719AD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B2EBE2E7-77BD-44E9-BB4A-49F7A77E6DDA}" type="pres">
      <dgm:prSet presAssocID="{2348902C-34D5-4A72-B519-A8723E2719AD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3150DB0-470C-4A8E-8987-85779EF80617}" type="pres">
      <dgm:prSet presAssocID="{934AA963-3FC4-446D-8DA1-75EF95340C11}" presName="root2" presStyleCnt="0"/>
      <dgm:spPr/>
    </dgm:pt>
    <dgm:pt modelId="{002A7B48-9565-4FB0-B6D8-6CC532BFCA8F}" type="pres">
      <dgm:prSet presAssocID="{934AA963-3FC4-446D-8DA1-75EF95340C11}" presName="LevelTwoTextNode" presStyleLbl="node3" presStyleIdx="2" presStyleCnt="3" custScaleX="446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BDB4708-C408-4C25-B5C3-A3996B274C13}" type="pres">
      <dgm:prSet presAssocID="{934AA963-3FC4-446D-8DA1-75EF95340C11}" presName="level3hierChild" presStyleCnt="0"/>
      <dgm:spPr/>
    </dgm:pt>
    <dgm:pt modelId="{483848F9-9D35-437D-A97B-08B46FC34C57}" type="pres">
      <dgm:prSet presAssocID="{D39D214E-1813-484A-865E-5E5E5D143D2A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5DF50EDC-6F5D-4AF2-9887-CCEC13709950}" type="pres">
      <dgm:prSet presAssocID="{D39D214E-1813-484A-865E-5E5E5D143D2A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491C07AA-532B-44D2-8323-C0170D3252D8}" type="pres">
      <dgm:prSet presAssocID="{56EB68BA-A899-4F70-AB2F-C03BC83A883C}" presName="root2" presStyleCnt="0"/>
      <dgm:spPr/>
    </dgm:pt>
    <dgm:pt modelId="{9A8EBA05-05CD-41DB-B3D6-6FDA79CEA772}" type="pres">
      <dgm:prSet presAssocID="{56EB68BA-A899-4F70-AB2F-C03BC83A883C}" presName="LevelTwoTextNode" presStyleLbl="node4" presStyleIdx="1" presStyleCnt="2" custScaleX="1774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2F278FF-05DB-4DC0-B410-46CE278C009A}" type="pres">
      <dgm:prSet presAssocID="{56EB68BA-A899-4F70-AB2F-C03BC83A883C}" presName="level3hierChild" presStyleCnt="0"/>
      <dgm:spPr/>
    </dgm:pt>
  </dgm:ptLst>
  <dgm:cxnLst>
    <dgm:cxn modelId="{62997371-D21D-4ED5-A8E0-83412000E9D4}" type="presOf" srcId="{45B4A628-40CC-4A46-886F-EA55BD4E77AB}" destId="{F636297D-EA53-4B0A-8ED8-B2CAB16C206B}" srcOrd="1" destOrd="0" presId="urn:microsoft.com/office/officeart/2005/8/layout/hierarchy2"/>
    <dgm:cxn modelId="{6882691E-3A86-4D7D-A18E-D8AFA4139BDA}" type="presOf" srcId="{08931F21-B04E-4B4E-B476-7EA0A67A2737}" destId="{3EA7CABE-F184-44B8-86DD-579C65C41AF6}" srcOrd="0" destOrd="0" presId="urn:microsoft.com/office/officeart/2005/8/layout/hierarchy2"/>
    <dgm:cxn modelId="{A89E9D35-56E8-43FE-8A3B-529CD9B0A84F}" srcId="{BB5B1108-4BE6-40AC-8FB6-61C4F3A7CD0B}" destId="{934AA963-3FC4-446D-8DA1-75EF95340C11}" srcOrd="1" destOrd="0" parTransId="{2348902C-34D5-4A72-B519-A8723E2719AD}" sibTransId="{AFAC88FE-17FE-48BB-B7DC-7338171F3D18}"/>
    <dgm:cxn modelId="{8A35BA89-5167-4226-AF3A-5F26992EF769}" type="presOf" srcId="{934AA963-3FC4-446D-8DA1-75EF95340C11}" destId="{002A7B48-9565-4FB0-B6D8-6CC532BFCA8F}" srcOrd="0" destOrd="0" presId="urn:microsoft.com/office/officeart/2005/8/layout/hierarchy2"/>
    <dgm:cxn modelId="{261B13A5-8016-47E4-9D5A-089F6F5F74BB}" srcId="{A0629E31-5B86-4AD7-A3EC-A2596FBEED9F}" destId="{63C2F437-C281-4F35-A315-A05AFCEE2447}" srcOrd="0" destOrd="0" parTransId="{D7B1DD14-68D1-4206-B1A6-323A391649CB}" sibTransId="{C2F1536F-C3B4-4CAF-A4E6-F2CC0BB5B0E6}"/>
    <dgm:cxn modelId="{A7DFC11A-DFFB-4E29-B4B4-DEFD5FB0B3F5}" srcId="{A0629E31-5B86-4AD7-A3EC-A2596FBEED9F}" destId="{7837ABA0-76F3-41BF-91E2-6A67E34CDD36}" srcOrd="1" destOrd="0" parTransId="{45B4A628-40CC-4A46-886F-EA55BD4E77AB}" sibTransId="{350C6E51-23A0-47B4-93DD-515DC328794A}"/>
    <dgm:cxn modelId="{80AB18D2-7025-4196-92EA-1C31F1984404}" type="presOf" srcId="{CA9C8B67-E532-4C13-9FB3-0A288A68E193}" destId="{BE034F7D-AAC8-4FE1-8CB9-15537679E0FE}" srcOrd="1" destOrd="0" presId="urn:microsoft.com/office/officeart/2005/8/layout/hierarchy2"/>
    <dgm:cxn modelId="{A558655F-01B4-4FF8-B16C-49FE99B57BD3}" type="presOf" srcId="{56EB68BA-A899-4F70-AB2F-C03BC83A883C}" destId="{9A8EBA05-05CD-41DB-B3D6-6FDA79CEA772}" srcOrd="0" destOrd="0" presId="urn:microsoft.com/office/officeart/2005/8/layout/hierarchy2"/>
    <dgm:cxn modelId="{CC5E915B-B1B7-4C80-9569-9D62BD2A6D6A}" type="presOf" srcId="{CC107661-022F-4ECF-BBB8-7EBC70F6D50C}" destId="{B7D532BA-7357-4832-83DE-2D2FB1E5222B}" srcOrd="0" destOrd="0" presId="urn:microsoft.com/office/officeart/2005/8/layout/hierarchy2"/>
    <dgm:cxn modelId="{27A9A1E7-6164-44B0-AE25-A05529234931}" type="presOf" srcId="{ABE45F4C-F453-48F3-82E4-793FECF95E11}" destId="{37CCC861-47AB-4F3B-91D8-69850F9D301D}" srcOrd="0" destOrd="0" presId="urn:microsoft.com/office/officeart/2005/8/layout/hierarchy2"/>
    <dgm:cxn modelId="{0EA13A3F-116D-401D-8201-67BEE4E1FEAF}" type="presOf" srcId="{2348902C-34D5-4A72-B519-A8723E2719AD}" destId="{268F78BE-7BB5-4E17-B70E-0B00DCF1BCB2}" srcOrd="0" destOrd="0" presId="urn:microsoft.com/office/officeart/2005/8/layout/hierarchy2"/>
    <dgm:cxn modelId="{311F5D61-F62F-4906-AF9D-AE8DCAF7ED97}" type="presOf" srcId="{F5366680-133A-455D-B627-1F0A721CB3AB}" destId="{9CD3326E-68B2-4EE3-B78A-0957078A82D9}" srcOrd="0" destOrd="0" presId="urn:microsoft.com/office/officeart/2005/8/layout/hierarchy2"/>
    <dgm:cxn modelId="{8F95858F-4705-457D-B3A3-C8838FF5DDD2}" type="presOf" srcId="{FC7089BC-6120-412D-AFE7-8933DA965B5A}" destId="{8945E85E-55CA-4366-B29F-D93C47850438}" srcOrd="0" destOrd="0" presId="urn:microsoft.com/office/officeart/2005/8/layout/hierarchy2"/>
    <dgm:cxn modelId="{BA9982D4-8F35-46C9-9FFA-63808F618C76}" type="presOf" srcId="{ABE45F4C-F453-48F3-82E4-793FECF95E11}" destId="{B7D3F847-310B-4F2F-B968-C76BA3F0A1F7}" srcOrd="1" destOrd="0" presId="urn:microsoft.com/office/officeart/2005/8/layout/hierarchy2"/>
    <dgm:cxn modelId="{65056F30-CCB0-479C-A20A-18D004A38555}" type="presOf" srcId="{593CC386-1F0F-4E5F-8694-17C190DF990D}" destId="{8552DDEF-058A-45B4-A61D-DB6DC2F02B1F}" srcOrd="0" destOrd="0" presId="urn:microsoft.com/office/officeart/2005/8/layout/hierarchy2"/>
    <dgm:cxn modelId="{5BC9C964-D62A-44EF-9DC1-954502934CE9}" type="presOf" srcId="{CC107661-022F-4ECF-BBB8-7EBC70F6D50C}" destId="{4CC4896A-5130-451F-A59B-94A814F8502E}" srcOrd="1" destOrd="0" presId="urn:microsoft.com/office/officeart/2005/8/layout/hierarchy2"/>
    <dgm:cxn modelId="{622F001C-6945-4B19-AF2C-C0B1CF934B34}" type="presOf" srcId="{BB5B1108-4BE6-40AC-8FB6-61C4F3A7CD0B}" destId="{83462F8B-C3A2-444E-86E1-FB25B0220A39}" srcOrd="0" destOrd="0" presId="urn:microsoft.com/office/officeart/2005/8/layout/hierarchy2"/>
    <dgm:cxn modelId="{25B01220-3515-4CF4-ADD4-0DB0834D360B}" type="presOf" srcId="{E181CA6C-0342-44CD-AB33-6E049B9FFDDC}" destId="{83D0F481-667F-4EE5-A013-9DF2B21E9220}" srcOrd="0" destOrd="0" presId="urn:microsoft.com/office/officeart/2005/8/layout/hierarchy2"/>
    <dgm:cxn modelId="{802435C1-5770-4EDE-B452-950A966750B0}" type="presOf" srcId="{D39D214E-1813-484A-865E-5E5E5D143D2A}" destId="{483848F9-9D35-437D-A97B-08B46FC34C57}" srcOrd="0" destOrd="0" presId="urn:microsoft.com/office/officeart/2005/8/layout/hierarchy2"/>
    <dgm:cxn modelId="{B21FEB9D-C73C-439C-AE92-2A9FC15B352F}" type="presOf" srcId="{63C2F437-C281-4F35-A315-A05AFCEE2447}" destId="{11C75B80-B647-4AB5-B279-1F2268F9FEDF}" srcOrd="0" destOrd="0" presId="urn:microsoft.com/office/officeart/2005/8/layout/hierarchy2"/>
    <dgm:cxn modelId="{CA6D831D-5788-48E3-9832-3CDB9C7A189F}" type="presOf" srcId="{7837ABA0-76F3-41BF-91E2-6A67E34CDD36}" destId="{2DD19E04-5F59-4899-A41D-8AE88AAFDA0D}" srcOrd="0" destOrd="0" presId="urn:microsoft.com/office/officeart/2005/8/layout/hierarchy2"/>
    <dgm:cxn modelId="{4CDD5FE2-4EEE-46C5-8795-CED347BE8CCE}" srcId="{BB5B1108-4BE6-40AC-8FB6-61C4F3A7CD0B}" destId="{F5366680-133A-455D-B627-1F0A721CB3AB}" srcOrd="0" destOrd="0" parTransId="{E181CA6C-0342-44CD-AB33-6E049B9FFDDC}" sibTransId="{FFF04C19-6C27-4E45-B2FC-C8B2A8495F95}"/>
    <dgm:cxn modelId="{1EDA4966-A7FD-4668-BE3D-0F17EDB398F7}" srcId="{934AA963-3FC4-446D-8DA1-75EF95340C11}" destId="{56EB68BA-A899-4F70-AB2F-C03BC83A883C}" srcOrd="0" destOrd="0" parTransId="{D39D214E-1813-484A-865E-5E5E5D143D2A}" sibTransId="{C3CDC63A-B87A-460A-9216-B50A4A1832EE}"/>
    <dgm:cxn modelId="{E21D0D22-B52F-4C92-A896-E449D15DCA20}" type="presOf" srcId="{2348902C-34D5-4A72-B519-A8723E2719AD}" destId="{B2EBE2E7-77BD-44E9-BB4A-49F7A77E6DDA}" srcOrd="1" destOrd="0" presId="urn:microsoft.com/office/officeart/2005/8/layout/hierarchy2"/>
    <dgm:cxn modelId="{D089D5DE-39F6-43EC-A177-A0C35B9414E0}" type="presOf" srcId="{CA9C8B67-E532-4C13-9FB3-0A288A68E193}" destId="{CC91DF13-3A43-4530-98E4-2177CD54E72B}" srcOrd="0" destOrd="0" presId="urn:microsoft.com/office/officeart/2005/8/layout/hierarchy2"/>
    <dgm:cxn modelId="{24825341-3EF6-45A5-9F8E-F99E023CC265}" type="presOf" srcId="{45B4A628-40CC-4A46-886F-EA55BD4E77AB}" destId="{0F6C2C3B-ED67-499E-9093-3213436D0BE8}" srcOrd="0" destOrd="0" presId="urn:microsoft.com/office/officeart/2005/8/layout/hierarchy2"/>
    <dgm:cxn modelId="{5F7D68AA-D706-4294-B4E9-1AED71D7DD7D}" type="presOf" srcId="{D7B1DD14-68D1-4206-B1A6-323A391649CB}" destId="{994380C9-1D5F-47BC-9650-D88CE1CBB1EB}" srcOrd="1" destOrd="0" presId="urn:microsoft.com/office/officeart/2005/8/layout/hierarchy2"/>
    <dgm:cxn modelId="{7D12DE1E-520C-4FCE-A2B7-FF02385D1A2B}" type="presOf" srcId="{D39D214E-1813-484A-865E-5E5E5D143D2A}" destId="{5DF50EDC-6F5D-4AF2-9887-CCEC13709950}" srcOrd="1" destOrd="0" presId="urn:microsoft.com/office/officeart/2005/8/layout/hierarchy2"/>
    <dgm:cxn modelId="{F7F4BF0A-FA72-47B0-96A9-2EBF157D285D}" srcId="{F5366680-133A-455D-B627-1F0A721CB3AB}" destId="{593CC386-1F0F-4E5F-8694-17C190DF990D}" srcOrd="0" destOrd="0" parTransId="{CA9C8B67-E532-4C13-9FB3-0A288A68E193}" sibTransId="{499C5964-FE39-468E-8D15-1891009C3A8F}"/>
    <dgm:cxn modelId="{3E9EEA85-272B-41E7-B528-47AEC23CFF68}" srcId="{08931F21-B04E-4B4E-B476-7EA0A67A2737}" destId="{A0629E31-5B86-4AD7-A3EC-A2596FBEED9F}" srcOrd="0" destOrd="0" parTransId="{6218F993-C24B-468F-B838-FFB14317335E}" sibTransId="{FE469D84-0723-410B-A291-FE9319CAA4C1}"/>
    <dgm:cxn modelId="{A92C2D6F-3DD6-4A2E-8FCF-66F66DE27551}" type="presOf" srcId="{A0629E31-5B86-4AD7-A3EC-A2596FBEED9F}" destId="{DFB2FEF6-7882-4C36-9579-F1620BB7FD7B}" srcOrd="0" destOrd="0" presId="urn:microsoft.com/office/officeart/2005/8/layout/hierarchy2"/>
    <dgm:cxn modelId="{69EB1C22-403C-4493-B805-16248BD9D788}" type="presOf" srcId="{D7B1DD14-68D1-4206-B1A6-323A391649CB}" destId="{636E609E-ED3C-444D-A7D9-CDA468D513EB}" srcOrd="0" destOrd="0" presId="urn:microsoft.com/office/officeart/2005/8/layout/hierarchy2"/>
    <dgm:cxn modelId="{68C6F526-38B0-4C74-9561-E64625C831C7}" type="presOf" srcId="{E181CA6C-0342-44CD-AB33-6E049B9FFDDC}" destId="{39A048AA-1E81-4288-931A-D503FD0160A3}" srcOrd="1" destOrd="0" presId="urn:microsoft.com/office/officeart/2005/8/layout/hierarchy2"/>
    <dgm:cxn modelId="{B0D93291-4E9F-4F85-A21E-D3AB2D95E82D}" srcId="{7837ABA0-76F3-41BF-91E2-6A67E34CDD36}" destId="{FC7089BC-6120-412D-AFE7-8933DA965B5A}" srcOrd="0" destOrd="0" parTransId="{ABE45F4C-F453-48F3-82E4-793FECF95E11}" sibTransId="{DC7188B4-0F72-45BC-ACF3-E6A5D84582BA}"/>
    <dgm:cxn modelId="{4FE1B476-1C36-487C-88A9-8536758C11D0}" srcId="{A0629E31-5B86-4AD7-A3EC-A2596FBEED9F}" destId="{BB5B1108-4BE6-40AC-8FB6-61C4F3A7CD0B}" srcOrd="2" destOrd="0" parTransId="{CC107661-022F-4ECF-BBB8-7EBC70F6D50C}" sibTransId="{08994CDD-3721-43FA-ABFB-A4B66CB58316}"/>
    <dgm:cxn modelId="{818FB3B3-A15B-4B7C-A71F-6B0ABF540F64}" type="presParOf" srcId="{3EA7CABE-F184-44B8-86DD-579C65C41AF6}" destId="{4C285D59-78C6-4C75-8C2C-21067BC9680C}" srcOrd="0" destOrd="0" presId="urn:microsoft.com/office/officeart/2005/8/layout/hierarchy2"/>
    <dgm:cxn modelId="{C4A57A15-16E7-4622-B827-9AB3F8E645A6}" type="presParOf" srcId="{4C285D59-78C6-4C75-8C2C-21067BC9680C}" destId="{DFB2FEF6-7882-4C36-9579-F1620BB7FD7B}" srcOrd="0" destOrd="0" presId="urn:microsoft.com/office/officeart/2005/8/layout/hierarchy2"/>
    <dgm:cxn modelId="{2189F8AF-CE39-4CE7-859A-77A90F35B75A}" type="presParOf" srcId="{4C285D59-78C6-4C75-8C2C-21067BC9680C}" destId="{07B93A6D-AD78-468D-9E05-BE15B18A94F3}" srcOrd="1" destOrd="0" presId="urn:microsoft.com/office/officeart/2005/8/layout/hierarchy2"/>
    <dgm:cxn modelId="{A2AFE6B9-572F-4FF0-985F-2FC4FFF0EFB8}" type="presParOf" srcId="{07B93A6D-AD78-468D-9E05-BE15B18A94F3}" destId="{636E609E-ED3C-444D-A7D9-CDA468D513EB}" srcOrd="0" destOrd="0" presId="urn:microsoft.com/office/officeart/2005/8/layout/hierarchy2"/>
    <dgm:cxn modelId="{F8B976A1-1CA4-4250-B076-DE8D6224A0DC}" type="presParOf" srcId="{636E609E-ED3C-444D-A7D9-CDA468D513EB}" destId="{994380C9-1D5F-47BC-9650-D88CE1CBB1EB}" srcOrd="0" destOrd="0" presId="urn:microsoft.com/office/officeart/2005/8/layout/hierarchy2"/>
    <dgm:cxn modelId="{7DEA3093-DF4E-45CE-8561-4C973FD018A3}" type="presParOf" srcId="{07B93A6D-AD78-468D-9E05-BE15B18A94F3}" destId="{F22943F5-B40D-41F5-A6E8-F1CB7F99A43C}" srcOrd="1" destOrd="0" presId="urn:microsoft.com/office/officeart/2005/8/layout/hierarchy2"/>
    <dgm:cxn modelId="{BE5814FA-E728-4364-982F-BA4F239055AB}" type="presParOf" srcId="{F22943F5-B40D-41F5-A6E8-F1CB7F99A43C}" destId="{11C75B80-B647-4AB5-B279-1F2268F9FEDF}" srcOrd="0" destOrd="0" presId="urn:microsoft.com/office/officeart/2005/8/layout/hierarchy2"/>
    <dgm:cxn modelId="{1F82BD69-5E1D-4DBF-95E2-A68A144C12D4}" type="presParOf" srcId="{F22943F5-B40D-41F5-A6E8-F1CB7F99A43C}" destId="{6D5A8677-D89A-4F75-ACCE-7DA9B735A665}" srcOrd="1" destOrd="0" presId="urn:microsoft.com/office/officeart/2005/8/layout/hierarchy2"/>
    <dgm:cxn modelId="{479339F0-3EE5-4522-AF6B-BD76BB94B3E8}" type="presParOf" srcId="{07B93A6D-AD78-468D-9E05-BE15B18A94F3}" destId="{0F6C2C3B-ED67-499E-9093-3213436D0BE8}" srcOrd="2" destOrd="0" presId="urn:microsoft.com/office/officeart/2005/8/layout/hierarchy2"/>
    <dgm:cxn modelId="{A51E5899-A55F-4BF7-9D4B-BC08DFB125C7}" type="presParOf" srcId="{0F6C2C3B-ED67-499E-9093-3213436D0BE8}" destId="{F636297D-EA53-4B0A-8ED8-B2CAB16C206B}" srcOrd="0" destOrd="0" presId="urn:microsoft.com/office/officeart/2005/8/layout/hierarchy2"/>
    <dgm:cxn modelId="{F1421A85-0132-4377-BF5A-5EA11DEC883D}" type="presParOf" srcId="{07B93A6D-AD78-468D-9E05-BE15B18A94F3}" destId="{51BFB54D-5128-45F3-AF1B-69F0EA378BA9}" srcOrd="3" destOrd="0" presId="urn:microsoft.com/office/officeart/2005/8/layout/hierarchy2"/>
    <dgm:cxn modelId="{1C57EDBE-EE09-498C-B18A-BB89B128B089}" type="presParOf" srcId="{51BFB54D-5128-45F3-AF1B-69F0EA378BA9}" destId="{2DD19E04-5F59-4899-A41D-8AE88AAFDA0D}" srcOrd="0" destOrd="0" presId="urn:microsoft.com/office/officeart/2005/8/layout/hierarchy2"/>
    <dgm:cxn modelId="{501E9D82-CF7B-4CF9-A16E-9F76D5AC01C9}" type="presParOf" srcId="{51BFB54D-5128-45F3-AF1B-69F0EA378BA9}" destId="{2D04EF90-0F5F-4AC4-A196-6B033E7229BA}" srcOrd="1" destOrd="0" presId="urn:microsoft.com/office/officeart/2005/8/layout/hierarchy2"/>
    <dgm:cxn modelId="{C488BE8A-3CF9-4990-A951-EE9D400F272A}" type="presParOf" srcId="{2D04EF90-0F5F-4AC4-A196-6B033E7229BA}" destId="{37CCC861-47AB-4F3B-91D8-69850F9D301D}" srcOrd="0" destOrd="0" presId="urn:microsoft.com/office/officeart/2005/8/layout/hierarchy2"/>
    <dgm:cxn modelId="{335B2ACB-E90C-47D2-8011-8FA3FEF4BF0C}" type="presParOf" srcId="{37CCC861-47AB-4F3B-91D8-69850F9D301D}" destId="{B7D3F847-310B-4F2F-B968-C76BA3F0A1F7}" srcOrd="0" destOrd="0" presId="urn:microsoft.com/office/officeart/2005/8/layout/hierarchy2"/>
    <dgm:cxn modelId="{154A9A74-2326-4D83-8E13-F52DD7FB2803}" type="presParOf" srcId="{2D04EF90-0F5F-4AC4-A196-6B033E7229BA}" destId="{A1F489CF-FE99-464E-AA74-917BBF208071}" srcOrd="1" destOrd="0" presId="urn:microsoft.com/office/officeart/2005/8/layout/hierarchy2"/>
    <dgm:cxn modelId="{576A846C-AF3E-46EF-9B17-30AC9A49A4C5}" type="presParOf" srcId="{A1F489CF-FE99-464E-AA74-917BBF208071}" destId="{8945E85E-55CA-4366-B29F-D93C47850438}" srcOrd="0" destOrd="0" presId="urn:microsoft.com/office/officeart/2005/8/layout/hierarchy2"/>
    <dgm:cxn modelId="{422672C6-0346-49CB-ACD9-4BA0CBAA3440}" type="presParOf" srcId="{A1F489CF-FE99-464E-AA74-917BBF208071}" destId="{62BB54C0-2874-4045-82A7-FAF5E8C1F9CC}" srcOrd="1" destOrd="0" presId="urn:microsoft.com/office/officeart/2005/8/layout/hierarchy2"/>
    <dgm:cxn modelId="{EB44223F-E3B4-4B0F-B988-1863F1E9C5EF}" type="presParOf" srcId="{07B93A6D-AD78-468D-9E05-BE15B18A94F3}" destId="{B7D532BA-7357-4832-83DE-2D2FB1E5222B}" srcOrd="4" destOrd="0" presId="urn:microsoft.com/office/officeart/2005/8/layout/hierarchy2"/>
    <dgm:cxn modelId="{EA092DFB-DB30-48A2-AD94-9FCCE7D597E8}" type="presParOf" srcId="{B7D532BA-7357-4832-83DE-2D2FB1E5222B}" destId="{4CC4896A-5130-451F-A59B-94A814F8502E}" srcOrd="0" destOrd="0" presId="urn:microsoft.com/office/officeart/2005/8/layout/hierarchy2"/>
    <dgm:cxn modelId="{946A6501-C2A6-4BA9-ADBC-8C62458B6E1B}" type="presParOf" srcId="{07B93A6D-AD78-468D-9E05-BE15B18A94F3}" destId="{760A4F22-8773-4CD0-8491-0172E3BE93FC}" srcOrd="5" destOrd="0" presId="urn:microsoft.com/office/officeart/2005/8/layout/hierarchy2"/>
    <dgm:cxn modelId="{D72C68F8-6536-4C6D-A6F2-A465CF5116AF}" type="presParOf" srcId="{760A4F22-8773-4CD0-8491-0172E3BE93FC}" destId="{83462F8B-C3A2-444E-86E1-FB25B0220A39}" srcOrd="0" destOrd="0" presId="urn:microsoft.com/office/officeart/2005/8/layout/hierarchy2"/>
    <dgm:cxn modelId="{9EE96617-F9C2-4EF5-AD18-2C68CB62B2E9}" type="presParOf" srcId="{760A4F22-8773-4CD0-8491-0172E3BE93FC}" destId="{6A940C93-04E4-4F8B-A1C4-25538929F62E}" srcOrd="1" destOrd="0" presId="urn:microsoft.com/office/officeart/2005/8/layout/hierarchy2"/>
    <dgm:cxn modelId="{103EF09C-D9F8-4F68-B85A-29212BC4AA97}" type="presParOf" srcId="{6A940C93-04E4-4F8B-A1C4-25538929F62E}" destId="{83D0F481-667F-4EE5-A013-9DF2B21E9220}" srcOrd="0" destOrd="0" presId="urn:microsoft.com/office/officeart/2005/8/layout/hierarchy2"/>
    <dgm:cxn modelId="{04013C27-8DF1-43BC-88FE-233F2C245576}" type="presParOf" srcId="{83D0F481-667F-4EE5-A013-9DF2B21E9220}" destId="{39A048AA-1E81-4288-931A-D503FD0160A3}" srcOrd="0" destOrd="0" presId="urn:microsoft.com/office/officeart/2005/8/layout/hierarchy2"/>
    <dgm:cxn modelId="{AFD507BF-C76A-446E-AC45-7527C8CBEDBE}" type="presParOf" srcId="{6A940C93-04E4-4F8B-A1C4-25538929F62E}" destId="{7FB0C9E0-D9C4-41B6-8F0D-7BC4706D1475}" srcOrd="1" destOrd="0" presId="urn:microsoft.com/office/officeart/2005/8/layout/hierarchy2"/>
    <dgm:cxn modelId="{7EE29558-FA21-4B97-89F3-3F53362019E0}" type="presParOf" srcId="{7FB0C9E0-D9C4-41B6-8F0D-7BC4706D1475}" destId="{9CD3326E-68B2-4EE3-B78A-0957078A82D9}" srcOrd="0" destOrd="0" presId="urn:microsoft.com/office/officeart/2005/8/layout/hierarchy2"/>
    <dgm:cxn modelId="{B6E80C6D-85C7-49AA-9B43-F9EAAA4CBB64}" type="presParOf" srcId="{7FB0C9E0-D9C4-41B6-8F0D-7BC4706D1475}" destId="{25AC003D-37CF-423C-8E7D-DCB46B85DE47}" srcOrd="1" destOrd="0" presId="urn:microsoft.com/office/officeart/2005/8/layout/hierarchy2"/>
    <dgm:cxn modelId="{0A1861CC-A3E4-4F91-9774-B07E4FF8AC9D}" type="presParOf" srcId="{25AC003D-37CF-423C-8E7D-DCB46B85DE47}" destId="{CC91DF13-3A43-4530-98E4-2177CD54E72B}" srcOrd="0" destOrd="0" presId="urn:microsoft.com/office/officeart/2005/8/layout/hierarchy2"/>
    <dgm:cxn modelId="{632CA9C7-0C69-4D01-BF7F-D627BF2C8C1A}" type="presParOf" srcId="{CC91DF13-3A43-4530-98E4-2177CD54E72B}" destId="{BE034F7D-AAC8-4FE1-8CB9-15537679E0FE}" srcOrd="0" destOrd="0" presId="urn:microsoft.com/office/officeart/2005/8/layout/hierarchy2"/>
    <dgm:cxn modelId="{548DADC8-E0AB-4709-BE21-57B3BAF0607F}" type="presParOf" srcId="{25AC003D-37CF-423C-8E7D-DCB46B85DE47}" destId="{1F55C3C2-E2B5-4C5C-8C9E-9B9B2450F0E1}" srcOrd="1" destOrd="0" presId="urn:microsoft.com/office/officeart/2005/8/layout/hierarchy2"/>
    <dgm:cxn modelId="{44D4FBFE-B8BC-440E-A708-2046621C23B0}" type="presParOf" srcId="{1F55C3C2-E2B5-4C5C-8C9E-9B9B2450F0E1}" destId="{8552DDEF-058A-45B4-A61D-DB6DC2F02B1F}" srcOrd="0" destOrd="0" presId="urn:microsoft.com/office/officeart/2005/8/layout/hierarchy2"/>
    <dgm:cxn modelId="{7A409314-F2AC-40BF-B04A-B4BADB60A0A8}" type="presParOf" srcId="{1F55C3C2-E2B5-4C5C-8C9E-9B9B2450F0E1}" destId="{279EF91D-9402-4551-825D-A0C2AF718D84}" srcOrd="1" destOrd="0" presId="urn:microsoft.com/office/officeart/2005/8/layout/hierarchy2"/>
    <dgm:cxn modelId="{AF0BFC20-0315-4470-B7C7-52C045B4D3E1}" type="presParOf" srcId="{6A940C93-04E4-4F8B-A1C4-25538929F62E}" destId="{268F78BE-7BB5-4E17-B70E-0B00DCF1BCB2}" srcOrd="2" destOrd="0" presId="urn:microsoft.com/office/officeart/2005/8/layout/hierarchy2"/>
    <dgm:cxn modelId="{83A8DA00-51D1-40A1-A44F-52F582FD6557}" type="presParOf" srcId="{268F78BE-7BB5-4E17-B70E-0B00DCF1BCB2}" destId="{B2EBE2E7-77BD-44E9-BB4A-49F7A77E6DDA}" srcOrd="0" destOrd="0" presId="urn:microsoft.com/office/officeart/2005/8/layout/hierarchy2"/>
    <dgm:cxn modelId="{228D310A-5DB3-4236-9497-9187C20AC90F}" type="presParOf" srcId="{6A940C93-04E4-4F8B-A1C4-25538929F62E}" destId="{53150DB0-470C-4A8E-8987-85779EF80617}" srcOrd="3" destOrd="0" presId="urn:microsoft.com/office/officeart/2005/8/layout/hierarchy2"/>
    <dgm:cxn modelId="{D566C4BE-C20D-4F99-B702-1BFE774D1C57}" type="presParOf" srcId="{53150DB0-470C-4A8E-8987-85779EF80617}" destId="{002A7B48-9565-4FB0-B6D8-6CC532BFCA8F}" srcOrd="0" destOrd="0" presId="urn:microsoft.com/office/officeart/2005/8/layout/hierarchy2"/>
    <dgm:cxn modelId="{0C2FD10A-380C-4B0D-BEC7-AAC9A6886394}" type="presParOf" srcId="{53150DB0-470C-4A8E-8987-85779EF80617}" destId="{8BDB4708-C408-4C25-B5C3-A3996B274C13}" srcOrd="1" destOrd="0" presId="urn:microsoft.com/office/officeart/2005/8/layout/hierarchy2"/>
    <dgm:cxn modelId="{8DEE941E-1D33-4006-912B-2EAE0579EA88}" type="presParOf" srcId="{8BDB4708-C408-4C25-B5C3-A3996B274C13}" destId="{483848F9-9D35-437D-A97B-08B46FC34C57}" srcOrd="0" destOrd="0" presId="urn:microsoft.com/office/officeart/2005/8/layout/hierarchy2"/>
    <dgm:cxn modelId="{5AC276EE-6C07-4898-B25A-9377B1439D4B}" type="presParOf" srcId="{483848F9-9D35-437D-A97B-08B46FC34C57}" destId="{5DF50EDC-6F5D-4AF2-9887-CCEC13709950}" srcOrd="0" destOrd="0" presId="urn:microsoft.com/office/officeart/2005/8/layout/hierarchy2"/>
    <dgm:cxn modelId="{15E25BEB-79DF-46C8-93D5-DA46405667C8}" type="presParOf" srcId="{8BDB4708-C408-4C25-B5C3-A3996B274C13}" destId="{491C07AA-532B-44D2-8323-C0170D3252D8}" srcOrd="1" destOrd="0" presId="urn:microsoft.com/office/officeart/2005/8/layout/hierarchy2"/>
    <dgm:cxn modelId="{2ED480F4-392F-40D6-B4E8-178AF873F2BE}" type="presParOf" srcId="{491C07AA-532B-44D2-8323-C0170D3252D8}" destId="{9A8EBA05-05CD-41DB-B3D6-6FDA79CEA772}" srcOrd="0" destOrd="0" presId="urn:microsoft.com/office/officeart/2005/8/layout/hierarchy2"/>
    <dgm:cxn modelId="{DCD72382-F09F-4FF0-AE70-878C374B8A71}" type="presParOf" srcId="{491C07AA-532B-44D2-8323-C0170D3252D8}" destId="{42F278FF-05DB-4DC0-B410-46CE278C00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889263-5F9B-41D0-822C-77F842D16C7A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4671DFC-2D87-421F-9F4A-6A5AF0A069E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دو شبهه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75A62A6-A416-4CD8-B34A-B5E6038F1E49}" type="parTrans" cxnId="{E8B46E10-4D86-4FE3-9A08-4F679901208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681AB90-913F-4410-9851-C83D9F982D6B}" type="sibTrans" cxnId="{E8B46E10-4D86-4FE3-9A08-4F679901208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03678D6-EBED-47EE-951B-57EC4C59956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الف.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96CBD33-FA00-4F5B-9200-F980723B06C3}" type="parTrans" cxnId="{9D95DFD3-82F0-4E8E-A289-0477E8ADAF5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A63C95A-F5C6-4473-B8EB-5BD16042F328}" type="sibTrans" cxnId="{9D95DFD3-82F0-4E8E-A289-0477E8ADAF5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C6E3C07-9D6F-44D5-9D2D-030BF0C2340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طبق قضا و قدر علمی واجب تعالی نسبت به سرنوشت افراد علم ذاتی مطابق با واقع دارد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11A67F3-57DF-47B6-ACBF-0E7055BE005F}" type="parTrans" cxnId="{B398C0AD-D2A7-46F8-AC81-44DC447D6A5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3EDD657-538B-4E2E-AC5D-F428F3C0314E}" type="sibTrans" cxnId="{B398C0AD-D2A7-46F8-AC81-44DC447D6A5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75FB19F-DFF4-425A-A0AC-B5FD407A27C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 بر این سرنوشت افراد ضروری و تخلف ناپذیر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48480C4-797E-421B-9442-B41994AA908A}" type="parTrans" cxnId="{F2DB7075-B450-4B6A-B066-7966D0DA92F2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7003E0F-D784-41BD-8E69-6440E043D638}" type="sibTrans" cxnId="{F2DB7075-B450-4B6A-B066-7966D0DA92F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F00ACE-0FCD-42AB-B045-E6CFDE8495A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ب.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4227385-4920-4001-A9C0-3E4B8D0808FB}" type="parTrans" cxnId="{74E00C6A-F000-49AF-8BFA-F5AE1D08FE4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AF8B250-CD20-4A6E-8F2E-C760688FE39A}" type="sibTrans" cxnId="{74E00C6A-F000-49AF-8BFA-F5AE1D08FE4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BCBF78-5F78-4324-9DEE-BB24A6F6B09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طبق قضا و قدر عینی سرنوشت تمام افراد به دست واجب تعالی اختیار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CC49CC0-4A5A-4825-9DF5-40B8E90CBB5F}" type="parTrans" cxnId="{0BA11081-2853-4D34-9A74-A824D25A969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8BEF690-445C-4671-9DB7-26BC54B7B64B}" type="sibTrans" cxnId="{0BA11081-2853-4D34-9A74-A824D25A969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5DFFF0-7485-4345-93BE-B94709B325D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 این خواست افراد در تعیین سرنوشت خودشان دخالتی ندارد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D17F8F4-3312-48C9-BBDB-B681E5F33401}" type="parTrans" cxnId="{2CFB10FD-657C-4320-B270-26231620850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CC0F71B-9963-497B-97C7-AA6E85344595}" type="sibTrans" cxnId="{2CFB10FD-657C-4320-B270-26231620850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3460F5-7E09-42A5-950A-B242650E2A7A}" type="pres">
      <dgm:prSet presAssocID="{89889263-5F9B-41D0-822C-77F842D16C7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99D0B3B-5224-40DA-9AB9-E00EAAC7DCC6}" type="pres">
      <dgm:prSet presAssocID="{34671DFC-2D87-421F-9F4A-6A5AF0A069EA}" presName="root1" presStyleCnt="0"/>
      <dgm:spPr/>
    </dgm:pt>
    <dgm:pt modelId="{4B0CB26B-858E-4AD6-A10A-BBB618E7DEE4}" type="pres">
      <dgm:prSet presAssocID="{34671DFC-2D87-421F-9F4A-6A5AF0A069EA}" presName="LevelOneTextNode" presStyleLbl="node0" presStyleIdx="0" presStyleCnt="1" custScaleX="686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F6FADA-E3C5-4883-A632-8ED157BDBD86}" type="pres">
      <dgm:prSet presAssocID="{34671DFC-2D87-421F-9F4A-6A5AF0A069EA}" presName="level2hierChild" presStyleCnt="0"/>
      <dgm:spPr/>
    </dgm:pt>
    <dgm:pt modelId="{AFBA228A-E764-4432-8C8A-4014153E376C}" type="pres">
      <dgm:prSet presAssocID="{196CBD33-FA00-4F5B-9200-F980723B06C3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217854A-1D7E-4E8A-9E29-682A98BC6F2B}" type="pres">
      <dgm:prSet presAssocID="{196CBD33-FA00-4F5B-9200-F980723B06C3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D7B7231-9D7E-463B-AA20-0ADBED439252}" type="pres">
      <dgm:prSet presAssocID="{203678D6-EBED-47EE-951B-57EC4C599569}" presName="root2" presStyleCnt="0"/>
      <dgm:spPr/>
    </dgm:pt>
    <dgm:pt modelId="{8F5EF14B-050D-446F-A1C6-33EFC92A3DE8}" type="pres">
      <dgm:prSet presAssocID="{203678D6-EBED-47EE-951B-57EC4C599569}" presName="LevelTwoTextNode" presStyleLbl="node2" presStyleIdx="0" presStyleCnt="2" custScaleX="332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8A0FBE-F669-4269-BA22-BFC28D6FD882}" type="pres">
      <dgm:prSet presAssocID="{203678D6-EBED-47EE-951B-57EC4C599569}" presName="level3hierChild" presStyleCnt="0"/>
      <dgm:spPr/>
    </dgm:pt>
    <dgm:pt modelId="{11473C6E-5D1C-4FFC-939F-B5E4F964D87A}" type="pres">
      <dgm:prSet presAssocID="{B11A67F3-57DF-47B6-ACBF-0E7055BE005F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C5385351-027D-4B60-BAC9-278ACB3DA928}" type="pres">
      <dgm:prSet presAssocID="{B11A67F3-57DF-47B6-ACBF-0E7055BE005F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2DF5919E-EA4A-4A00-928C-2BEB36096D05}" type="pres">
      <dgm:prSet presAssocID="{FC6E3C07-9D6F-44D5-9D2D-030BF0C23403}" presName="root2" presStyleCnt="0"/>
      <dgm:spPr/>
    </dgm:pt>
    <dgm:pt modelId="{83133A55-BB8B-4A79-ACE0-DBBBBD86F87D}" type="pres">
      <dgm:prSet presAssocID="{FC6E3C07-9D6F-44D5-9D2D-030BF0C23403}" presName="LevelTwoTextNode" presStyleLbl="node3" presStyleIdx="0" presStyleCnt="4" custScaleX="4382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FDD68B-17E1-4551-93B1-1B89DDE91086}" type="pres">
      <dgm:prSet presAssocID="{FC6E3C07-9D6F-44D5-9D2D-030BF0C23403}" presName="level3hierChild" presStyleCnt="0"/>
      <dgm:spPr/>
    </dgm:pt>
    <dgm:pt modelId="{BC464CC0-5C15-4417-8769-8DEEF171C7FB}" type="pres">
      <dgm:prSet presAssocID="{848480C4-797E-421B-9442-B41994AA908A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C1A51446-4587-43F1-926A-364A449DCD88}" type="pres">
      <dgm:prSet presAssocID="{848480C4-797E-421B-9442-B41994AA908A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3C853CFA-6FFD-42BE-A424-078B9D92E6B2}" type="pres">
      <dgm:prSet presAssocID="{975FB19F-DFF4-425A-A0AC-B5FD407A27C7}" presName="root2" presStyleCnt="0"/>
      <dgm:spPr/>
    </dgm:pt>
    <dgm:pt modelId="{A2D616B4-50F3-4FF2-8A69-0B739C2AA29F}" type="pres">
      <dgm:prSet presAssocID="{975FB19F-DFF4-425A-A0AC-B5FD407A27C7}" presName="LevelTwoTextNode" presStyleLbl="node3" presStyleIdx="1" presStyleCnt="4" custScaleX="4382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9499A70-5C0B-4CB5-94BC-8C610EE91414}" type="pres">
      <dgm:prSet presAssocID="{975FB19F-DFF4-425A-A0AC-B5FD407A27C7}" presName="level3hierChild" presStyleCnt="0"/>
      <dgm:spPr/>
    </dgm:pt>
    <dgm:pt modelId="{74FC2284-409B-4926-A7B7-82BFD49FE229}" type="pres">
      <dgm:prSet presAssocID="{14227385-4920-4001-A9C0-3E4B8D0808FB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695D50C9-B6B7-4B6B-9CD7-A4EA33B18C88}" type="pres">
      <dgm:prSet presAssocID="{14227385-4920-4001-A9C0-3E4B8D0808FB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8411E0D0-7AEA-439A-A7ED-1A562BA34E36}" type="pres">
      <dgm:prSet presAssocID="{AFF00ACE-0FCD-42AB-B045-E6CFDE8495A4}" presName="root2" presStyleCnt="0"/>
      <dgm:spPr/>
    </dgm:pt>
    <dgm:pt modelId="{F9F1906B-D711-4447-ACED-42BCA930DE17}" type="pres">
      <dgm:prSet presAssocID="{AFF00ACE-0FCD-42AB-B045-E6CFDE8495A4}" presName="LevelTwoTextNode" presStyleLbl="node2" presStyleIdx="1" presStyleCnt="2" custScaleX="332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6380B3-64F8-4A6C-B168-C4457B3C42B2}" type="pres">
      <dgm:prSet presAssocID="{AFF00ACE-0FCD-42AB-B045-E6CFDE8495A4}" presName="level3hierChild" presStyleCnt="0"/>
      <dgm:spPr/>
    </dgm:pt>
    <dgm:pt modelId="{90BC7AF4-DD01-4EFB-B5E0-F33CAC0CA926}" type="pres">
      <dgm:prSet presAssocID="{3CC49CC0-4A5A-4825-9DF5-40B8E90CBB5F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9BEB8056-FB82-41B6-AEA6-5FCC3AD5D1EC}" type="pres">
      <dgm:prSet presAssocID="{3CC49CC0-4A5A-4825-9DF5-40B8E90CBB5F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FCA6C022-657D-450E-A908-BCDAB1FCBCA7}" type="pres">
      <dgm:prSet presAssocID="{54BCBF78-5F78-4324-9DEE-BB24A6F6B09A}" presName="root2" presStyleCnt="0"/>
      <dgm:spPr/>
    </dgm:pt>
    <dgm:pt modelId="{BBAF46A8-58BD-4B5E-82C8-25CC984D9A84}" type="pres">
      <dgm:prSet presAssocID="{54BCBF78-5F78-4324-9DEE-BB24A6F6B09A}" presName="LevelTwoTextNode" presStyleLbl="node3" presStyleIdx="2" presStyleCnt="4" custScaleX="4382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16FA374-9827-493C-9D93-F25735961BEC}" type="pres">
      <dgm:prSet presAssocID="{54BCBF78-5F78-4324-9DEE-BB24A6F6B09A}" presName="level3hierChild" presStyleCnt="0"/>
      <dgm:spPr/>
    </dgm:pt>
    <dgm:pt modelId="{B321C930-C6A2-4545-AB92-E5A85A85EB0E}" type="pres">
      <dgm:prSet presAssocID="{ED17F8F4-3312-48C9-BBDB-B681E5F33401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69C9954B-A131-4F91-8AAC-C9C0C74A5D08}" type="pres">
      <dgm:prSet presAssocID="{ED17F8F4-3312-48C9-BBDB-B681E5F33401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AB2B53A1-BC50-45ED-AD68-845DED154247}" type="pres">
      <dgm:prSet presAssocID="{765DFFF0-7485-4345-93BE-B94709B325DF}" presName="root2" presStyleCnt="0"/>
      <dgm:spPr/>
    </dgm:pt>
    <dgm:pt modelId="{1F6CE6EF-DAEF-47D8-8C4D-40BD51174CAA}" type="pres">
      <dgm:prSet presAssocID="{765DFFF0-7485-4345-93BE-B94709B325DF}" presName="LevelTwoTextNode" presStyleLbl="node3" presStyleIdx="3" presStyleCnt="4" custScaleX="4382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247058-2E7B-426C-AA02-AFE870A87FC5}" type="pres">
      <dgm:prSet presAssocID="{765DFFF0-7485-4345-93BE-B94709B325DF}" presName="level3hierChild" presStyleCnt="0"/>
      <dgm:spPr/>
    </dgm:pt>
  </dgm:ptLst>
  <dgm:cxnLst>
    <dgm:cxn modelId="{E8B46E10-4D86-4FE3-9A08-4F6799012081}" srcId="{89889263-5F9B-41D0-822C-77F842D16C7A}" destId="{34671DFC-2D87-421F-9F4A-6A5AF0A069EA}" srcOrd="0" destOrd="0" parTransId="{975A62A6-A416-4CD8-B34A-B5E6038F1E49}" sibTransId="{E681AB90-913F-4410-9851-C83D9F982D6B}"/>
    <dgm:cxn modelId="{7AA3DBFD-307A-4009-A8B8-0EEE3C2B2255}" type="presOf" srcId="{FC6E3C07-9D6F-44D5-9D2D-030BF0C23403}" destId="{83133A55-BB8B-4A79-ACE0-DBBBBD86F87D}" srcOrd="0" destOrd="0" presId="urn:microsoft.com/office/officeart/2005/8/layout/hierarchy2"/>
    <dgm:cxn modelId="{17FCCB44-D45A-4273-BF0D-010166BA0C55}" type="presOf" srcId="{ED17F8F4-3312-48C9-BBDB-B681E5F33401}" destId="{B321C930-C6A2-4545-AB92-E5A85A85EB0E}" srcOrd="0" destOrd="0" presId="urn:microsoft.com/office/officeart/2005/8/layout/hierarchy2"/>
    <dgm:cxn modelId="{965E5B68-57C1-4565-8BF9-0B38D76759E3}" type="presOf" srcId="{848480C4-797E-421B-9442-B41994AA908A}" destId="{BC464CC0-5C15-4417-8769-8DEEF171C7FB}" srcOrd="0" destOrd="0" presId="urn:microsoft.com/office/officeart/2005/8/layout/hierarchy2"/>
    <dgm:cxn modelId="{C1ADBC33-5473-4EF0-A719-707987F43936}" type="presOf" srcId="{14227385-4920-4001-A9C0-3E4B8D0808FB}" destId="{74FC2284-409B-4926-A7B7-82BFD49FE229}" srcOrd="0" destOrd="0" presId="urn:microsoft.com/office/officeart/2005/8/layout/hierarchy2"/>
    <dgm:cxn modelId="{2CFB10FD-657C-4320-B270-26231620850B}" srcId="{AFF00ACE-0FCD-42AB-B045-E6CFDE8495A4}" destId="{765DFFF0-7485-4345-93BE-B94709B325DF}" srcOrd="1" destOrd="0" parTransId="{ED17F8F4-3312-48C9-BBDB-B681E5F33401}" sibTransId="{8CC0F71B-9963-497B-97C7-AA6E85344595}"/>
    <dgm:cxn modelId="{B398C0AD-D2A7-46F8-AC81-44DC447D6A50}" srcId="{203678D6-EBED-47EE-951B-57EC4C599569}" destId="{FC6E3C07-9D6F-44D5-9D2D-030BF0C23403}" srcOrd="0" destOrd="0" parTransId="{B11A67F3-57DF-47B6-ACBF-0E7055BE005F}" sibTransId="{E3EDD657-538B-4E2E-AC5D-F428F3C0314E}"/>
    <dgm:cxn modelId="{0BA11081-2853-4D34-9A74-A824D25A9691}" srcId="{AFF00ACE-0FCD-42AB-B045-E6CFDE8495A4}" destId="{54BCBF78-5F78-4324-9DEE-BB24A6F6B09A}" srcOrd="0" destOrd="0" parTransId="{3CC49CC0-4A5A-4825-9DF5-40B8E90CBB5F}" sibTransId="{88BEF690-445C-4671-9DB7-26BC54B7B64B}"/>
    <dgm:cxn modelId="{8474B907-D5CE-404C-837C-771875B95A7A}" type="presOf" srcId="{34671DFC-2D87-421F-9F4A-6A5AF0A069EA}" destId="{4B0CB26B-858E-4AD6-A10A-BBB618E7DEE4}" srcOrd="0" destOrd="0" presId="urn:microsoft.com/office/officeart/2005/8/layout/hierarchy2"/>
    <dgm:cxn modelId="{74E00C6A-F000-49AF-8BFA-F5AE1D08FE4E}" srcId="{34671DFC-2D87-421F-9F4A-6A5AF0A069EA}" destId="{AFF00ACE-0FCD-42AB-B045-E6CFDE8495A4}" srcOrd="1" destOrd="0" parTransId="{14227385-4920-4001-A9C0-3E4B8D0808FB}" sibTransId="{DAF8B250-CD20-4A6E-8F2E-C760688FE39A}"/>
    <dgm:cxn modelId="{F2DB7075-B450-4B6A-B066-7966D0DA92F2}" srcId="{203678D6-EBED-47EE-951B-57EC4C599569}" destId="{975FB19F-DFF4-425A-A0AC-B5FD407A27C7}" srcOrd="1" destOrd="0" parTransId="{848480C4-797E-421B-9442-B41994AA908A}" sibTransId="{D7003E0F-D784-41BD-8E69-6440E043D638}"/>
    <dgm:cxn modelId="{9D95DFD3-82F0-4E8E-A289-0477E8ADAF55}" srcId="{34671DFC-2D87-421F-9F4A-6A5AF0A069EA}" destId="{203678D6-EBED-47EE-951B-57EC4C599569}" srcOrd="0" destOrd="0" parTransId="{196CBD33-FA00-4F5B-9200-F980723B06C3}" sibTransId="{5A63C95A-F5C6-4473-B8EB-5BD16042F328}"/>
    <dgm:cxn modelId="{535EC5FB-AD42-407E-8F21-DB256CE7BE0C}" type="presOf" srcId="{765DFFF0-7485-4345-93BE-B94709B325DF}" destId="{1F6CE6EF-DAEF-47D8-8C4D-40BD51174CAA}" srcOrd="0" destOrd="0" presId="urn:microsoft.com/office/officeart/2005/8/layout/hierarchy2"/>
    <dgm:cxn modelId="{ADFB4D7F-D7EF-4E4F-A66B-A9C48725B228}" type="presOf" srcId="{B11A67F3-57DF-47B6-ACBF-0E7055BE005F}" destId="{C5385351-027D-4B60-BAC9-278ACB3DA928}" srcOrd="1" destOrd="0" presId="urn:microsoft.com/office/officeart/2005/8/layout/hierarchy2"/>
    <dgm:cxn modelId="{165A8E99-9DFB-485F-9019-EF80FCD39ED8}" type="presOf" srcId="{54BCBF78-5F78-4324-9DEE-BB24A6F6B09A}" destId="{BBAF46A8-58BD-4B5E-82C8-25CC984D9A84}" srcOrd="0" destOrd="0" presId="urn:microsoft.com/office/officeart/2005/8/layout/hierarchy2"/>
    <dgm:cxn modelId="{17AB3799-4E16-4F17-8B73-2B2000233C70}" type="presOf" srcId="{AFF00ACE-0FCD-42AB-B045-E6CFDE8495A4}" destId="{F9F1906B-D711-4447-ACED-42BCA930DE17}" srcOrd="0" destOrd="0" presId="urn:microsoft.com/office/officeart/2005/8/layout/hierarchy2"/>
    <dgm:cxn modelId="{2079FB48-464D-485A-BA44-D0C671A1D197}" type="presOf" srcId="{3CC49CC0-4A5A-4825-9DF5-40B8E90CBB5F}" destId="{9BEB8056-FB82-41B6-AEA6-5FCC3AD5D1EC}" srcOrd="1" destOrd="0" presId="urn:microsoft.com/office/officeart/2005/8/layout/hierarchy2"/>
    <dgm:cxn modelId="{34998759-EB97-40C9-B56E-D31DE2879C26}" type="presOf" srcId="{ED17F8F4-3312-48C9-BBDB-B681E5F33401}" destId="{69C9954B-A131-4F91-8AAC-C9C0C74A5D08}" srcOrd="1" destOrd="0" presId="urn:microsoft.com/office/officeart/2005/8/layout/hierarchy2"/>
    <dgm:cxn modelId="{B198816A-5FCE-422E-965F-043E1C5BE156}" type="presOf" srcId="{848480C4-797E-421B-9442-B41994AA908A}" destId="{C1A51446-4587-43F1-926A-364A449DCD88}" srcOrd="1" destOrd="0" presId="urn:microsoft.com/office/officeart/2005/8/layout/hierarchy2"/>
    <dgm:cxn modelId="{EBC0CC90-A151-4339-8049-D39A43E87566}" type="presOf" srcId="{196CBD33-FA00-4F5B-9200-F980723B06C3}" destId="{AFBA228A-E764-4432-8C8A-4014153E376C}" srcOrd="0" destOrd="0" presId="urn:microsoft.com/office/officeart/2005/8/layout/hierarchy2"/>
    <dgm:cxn modelId="{4A77B79B-00A9-4135-B607-09E15E091DDB}" type="presOf" srcId="{196CBD33-FA00-4F5B-9200-F980723B06C3}" destId="{A217854A-1D7E-4E8A-9E29-682A98BC6F2B}" srcOrd="1" destOrd="0" presId="urn:microsoft.com/office/officeart/2005/8/layout/hierarchy2"/>
    <dgm:cxn modelId="{64DDE611-E8CC-474E-865E-1245E3419DAC}" type="presOf" srcId="{203678D6-EBED-47EE-951B-57EC4C599569}" destId="{8F5EF14B-050D-446F-A1C6-33EFC92A3DE8}" srcOrd="0" destOrd="0" presId="urn:microsoft.com/office/officeart/2005/8/layout/hierarchy2"/>
    <dgm:cxn modelId="{1638C7E9-5E2F-41C8-B5C8-8861A16FC3CC}" type="presOf" srcId="{B11A67F3-57DF-47B6-ACBF-0E7055BE005F}" destId="{11473C6E-5D1C-4FFC-939F-B5E4F964D87A}" srcOrd="0" destOrd="0" presId="urn:microsoft.com/office/officeart/2005/8/layout/hierarchy2"/>
    <dgm:cxn modelId="{66C591E6-A0DC-4D4D-831A-CBB75602EE16}" type="presOf" srcId="{14227385-4920-4001-A9C0-3E4B8D0808FB}" destId="{695D50C9-B6B7-4B6B-9CD7-A4EA33B18C88}" srcOrd="1" destOrd="0" presId="urn:microsoft.com/office/officeart/2005/8/layout/hierarchy2"/>
    <dgm:cxn modelId="{E032448E-677D-4185-8927-2A2DD6A0985A}" type="presOf" srcId="{3CC49CC0-4A5A-4825-9DF5-40B8E90CBB5F}" destId="{90BC7AF4-DD01-4EFB-B5E0-F33CAC0CA926}" srcOrd="0" destOrd="0" presId="urn:microsoft.com/office/officeart/2005/8/layout/hierarchy2"/>
    <dgm:cxn modelId="{9C0DEEE8-04FB-435A-8E7A-B5C8C031C4CB}" type="presOf" srcId="{89889263-5F9B-41D0-822C-77F842D16C7A}" destId="{513460F5-7E09-42A5-950A-B242650E2A7A}" srcOrd="0" destOrd="0" presId="urn:microsoft.com/office/officeart/2005/8/layout/hierarchy2"/>
    <dgm:cxn modelId="{2246575F-5C17-4219-9D3E-E7F8E4CAD751}" type="presOf" srcId="{975FB19F-DFF4-425A-A0AC-B5FD407A27C7}" destId="{A2D616B4-50F3-4FF2-8A69-0B739C2AA29F}" srcOrd="0" destOrd="0" presId="urn:microsoft.com/office/officeart/2005/8/layout/hierarchy2"/>
    <dgm:cxn modelId="{569E0EEB-66ED-4A77-9355-EB98491DBBEF}" type="presParOf" srcId="{513460F5-7E09-42A5-950A-B242650E2A7A}" destId="{599D0B3B-5224-40DA-9AB9-E00EAAC7DCC6}" srcOrd="0" destOrd="0" presId="urn:microsoft.com/office/officeart/2005/8/layout/hierarchy2"/>
    <dgm:cxn modelId="{C38C3309-8C51-4E67-A0B4-4C41478B5D46}" type="presParOf" srcId="{599D0B3B-5224-40DA-9AB9-E00EAAC7DCC6}" destId="{4B0CB26B-858E-4AD6-A10A-BBB618E7DEE4}" srcOrd="0" destOrd="0" presId="urn:microsoft.com/office/officeart/2005/8/layout/hierarchy2"/>
    <dgm:cxn modelId="{A6B44B8C-E2D5-4529-8253-959DF34996D6}" type="presParOf" srcId="{599D0B3B-5224-40DA-9AB9-E00EAAC7DCC6}" destId="{F9F6FADA-E3C5-4883-A632-8ED157BDBD86}" srcOrd="1" destOrd="0" presId="urn:microsoft.com/office/officeart/2005/8/layout/hierarchy2"/>
    <dgm:cxn modelId="{AF790CAB-7517-48E7-B9AC-B857DA81AB30}" type="presParOf" srcId="{F9F6FADA-E3C5-4883-A632-8ED157BDBD86}" destId="{AFBA228A-E764-4432-8C8A-4014153E376C}" srcOrd="0" destOrd="0" presId="urn:microsoft.com/office/officeart/2005/8/layout/hierarchy2"/>
    <dgm:cxn modelId="{CA409924-92F8-4066-8CDE-A6801A5994D0}" type="presParOf" srcId="{AFBA228A-E764-4432-8C8A-4014153E376C}" destId="{A217854A-1D7E-4E8A-9E29-682A98BC6F2B}" srcOrd="0" destOrd="0" presId="urn:microsoft.com/office/officeart/2005/8/layout/hierarchy2"/>
    <dgm:cxn modelId="{991F7F36-059D-48ED-8BAF-0D419173FD35}" type="presParOf" srcId="{F9F6FADA-E3C5-4883-A632-8ED157BDBD86}" destId="{9D7B7231-9D7E-463B-AA20-0ADBED439252}" srcOrd="1" destOrd="0" presId="urn:microsoft.com/office/officeart/2005/8/layout/hierarchy2"/>
    <dgm:cxn modelId="{6AB94348-7A68-4F36-8873-06ECDDD75549}" type="presParOf" srcId="{9D7B7231-9D7E-463B-AA20-0ADBED439252}" destId="{8F5EF14B-050D-446F-A1C6-33EFC92A3DE8}" srcOrd="0" destOrd="0" presId="urn:microsoft.com/office/officeart/2005/8/layout/hierarchy2"/>
    <dgm:cxn modelId="{B9334EDE-15AA-4A34-8B73-25950D8C49FA}" type="presParOf" srcId="{9D7B7231-9D7E-463B-AA20-0ADBED439252}" destId="{868A0FBE-F669-4269-BA22-BFC28D6FD882}" srcOrd="1" destOrd="0" presId="urn:microsoft.com/office/officeart/2005/8/layout/hierarchy2"/>
    <dgm:cxn modelId="{2882F246-FE90-4C13-B922-E033D9BECC4A}" type="presParOf" srcId="{868A0FBE-F669-4269-BA22-BFC28D6FD882}" destId="{11473C6E-5D1C-4FFC-939F-B5E4F964D87A}" srcOrd="0" destOrd="0" presId="urn:microsoft.com/office/officeart/2005/8/layout/hierarchy2"/>
    <dgm:cxn modelId="{0A65F648-DEC1-4A0D-B9FD-A7B55A4780DC}" type="presParOf" srcId="{11473C6E-5D1C-4FFC-939F-B5E4F964D87A}" destId="{C5385351-027D-4B60-BAC9-278ACB3DA928}" srcOrd="0" destOrd="0" presId="urn:microsoft.com/office/officeart/2005/8/layout/hierarchy2"/>
    <dgm:cxn modelId="{E96FF299-412E-435C-85F3-8B73D62D1527}" type="presParOf" srcId="{868A0FBE-F669-4269-BA22-BFC28D6FD882}" destId="{2DF5919E-EA4A-4A00-928C-2BEB36096D05}" srcOrd="1" destOrd="0" presId="urn:microsoft.com/office/officeart/2005/8/layout/hierarchy2"/>
    <dgm:cxn modelId="{8F2C7B22-0905-4EDB-B981-D5D2730A1E0C}" type="presParOf" srcId="{2DF5919E-EA4A-4A00-928C-2BEB36096D05}" destId="{83133A55-BB8B-4A79-ACE0-DBBBBD86F87D}" srcOrd="0" destOrd="0" presId="urn:microsoft.com/office/officeart/2005/8/layout/hierarchy2"/>
    <dgm:cxn modelId="{0FE1CA54-DE79-4031-8E1A-86DD70178F59}" type="presParOf" srcId="{2DF5919E-EA4A-4A00-928C-2BEB36096D05}" destId="{8CFDD68B-17E1-4551-93B1-1B89DDE91086}" srcOrd="1" destOrd="0" presId="urn:microsoft.com/office/officeart/2005/8/layout/hierarchy2"/>
    <dgm:cxn modelId="{0AB180CF-C51A-4566-ABA4-1918E0028FD2}" type="presParOf" srcId="{868A0FBE-F669-4269-BA22-BFC28D6FD882}" destId="{BC464CC0-5C15-4417-8769-8DEEF171C7FB}" srcOrd="2" destOrd="0" presId="urn:microsoft.com/office/officeart/2005/8/layout/hierarchy2"/>
    <dgm:cxn modelId="{4147EBC2-9FB6-43FA-B707-857031559FA4}" type="presParOf" srcId="{BC464CC0-5C15-4417-8769-8DEEF171C7FB}" destId="{C1A51446-4587-43F1-926A-364A449DCD88}" srcOrd="0" destOrd="0" presId="urn:microsoft.com/office/officeart/2005/8/layout/hierarchy2"/>
    <dgm:cxn modelId="{8C3EE34D-C5E6-4107-83CD-8BDEB111D3C4}" type="presParOf" srcId="{868A0FBE-F669-4269-BA22-BFC28D6FD882}" destId="{3C853CFA-6FFD-42BE-A424-078B9D92E6B2}" srcOrd="3" destOrd="0" presId="urn:microsoft.com/office/officeart/2005/8/layout/hierarchy2"/>
    <dgm:cxn modelId="{8E6F813A-EA44-455F-86C2-71D65D053A1B}" type="presParOf" srcId="{3C853CFA-6FFD-42BE-A424-078B9D92E6B2}" destId="{A2D616B4-50F3-4FF2-8A69-0B739C2AA29F}" srcOrd="0" destOrd="0" presId="urn:microsoft.com/office/officeart/2005/8/layout/hierarchy2"/>
    <dgm:cxn modelId="{810434FF-FDFC-4294-A85E-81C16C319C8D}" type="presParOf" srcId="{3C853CFA-6FFD-42BE-A424-078B9D92E6B2}" destId="{69499A70-5C0B-4CB5-94BC-8C610EE91414}" srcOrd="1" destOrd="0" presId="urn:microsoft.com/office/officeart/2005/8/layout/hierarchy2"/>
    <dgm:cxn modelId="{C503D506-340D-4962-A85B-F2A03E537DE5}" type="presParOf" srcId="{F9F6FADA-E3C5-4883-A632-8ED157BDBD86}" destId="{74FC2284-409B-4926-A7B7-82BFD49FE229}" srcOrd="2" destOrd="0" presId="urn:microsoft.com/office/officeart/2005/8/layout/hierarchy2"/>
    <dgm:cxn modelId="{B3B43E06-D06B-4D3E-92A6-7DBEA2A0CBF9}" type="presParOf" srcId="{74FC2284-409B-4926-A7B7-82BFD49FE229}" destId="{695D50C9-B6B7-4B6B-9CD7-A4EA33B18C88}" srcOrd="0" destOrd="0" presId="urn:microsoft.com/office/officeart/2005/8/layout/hierarchy2"/>
    <dgm:cxn modelId="{2670C447-902B-4854-ADA0-8E4EBD6ED9B5}" type="presParOf" srcId="{F9F6FADA-E3C5-4883-A632-8ED157BDBD86}" destId="{8411E0D0-7AEA-439A-A7ED-1A562BA34E36}" srcOrd="3" destOrd="0" presId="urn:microsoft.com/office/officeart/2005/8/layout/hierarchy2"/>
    <dgm:cxn modelId="{AB90B2E0-BE14-46C1-BD8C-5849339557AC}" type="presParOf" srcId="{8411E0D0-7AEA-439A-A7ED-1A562BA34E36}" destId="{F9F1906B-D711-4447-ACED-42BCA930DE17}" srcOrd="0" destOrd="0" presId="urn:microsoft.com/office/officeart/2005/8/layout/hierarchy2"/>
    <dgm:cxn modelId="{602C773E-313F-4CB0-960E-8B7C27370375}" type="presParOf" srcId="{8411E0D0-7AEA-439A-A7ED-1A562BA34E36}" destId="{7E6380B3-64F8-4A6C-B168-C4457B3C42B2}" srcOrd="1" destOrd="0" presId="urn:microsoft.com/office/officeart/2005/8/layout/hierarchy2"/>
    <dgm:cxn modelId="{0C94AE43-D50A-44CF-8915-4DB899B58791}" type="presParOf" srcId="{7E6380B3-64F8-4A6C-B168-C4457B3C42B2}" destId="{90BC7AF4-DD01-4EFB-B5E0-F33CAC0CA926}" srcOrd="0" destOrd="0" presId="urn:microsoft.com/office/officeart/2005/8/layout/hierarchy2"/>
    <dgm:cxn modelId="{41AC6367-19E7-4555-9230-F5004F61FB37}" type="presParOf" srcId="{90BC7AF4-DD01-4EFB-B5E0-F33CAC0CA926}" destId="{9BEB8056-FB82-41B6-AEA6-5FCC3AD5D1EC}" srcOrd="0" destOrd="0" presId="urn:microsoft.com/office/officeart/2005/8/layout/hierarchy2"/>
    <dgm:cxn modelId="{DD8D9608-83B9-45A8-B4DA-4B735C53E03D}" type="presParOf" srcId="{7E6380B3-64F8-4A6C-B168-C4457B3C42B2}" destId="{FCA6C022-657D-450E-A908-BCDAB1FCBCA7}" srcOrd="1" destOrd="0" presId="urn:microsoft.com/office/officeart/2005/8/layout/hierarchy2"/>
    <dgm:cxn modelId="{256CC35B-9D0B-4C73-85F5-5C00F6D56A1A}" type="presParOf" srcId="{FCA6C022-657D-450E-A908-BCDAB1FCBCA7}" destId="{BBAF46A8-58BD-4B5E-82C8-25CC984D9A84}" srcOrd="0" destOrd="0" presId="urn:microsoft.com/office/officeart/2005/8/layout/hierarchy2"/>
    <dgm:cxn modelId="{042A5B3A-DF0F-4A8A-A2DE-16D0BD6C1E9D}" type="presParOf" srcId="{FCA6C022-657D-450E-A908-BCDAB1FCBCA7}" destId="{516FA374-9827-493C-9D93-F25735961BEC}" srcOrd="1" destOrd="0" presId="urn:microsoft.com/office/officeart/2005/8/layout/hierarchy2"/>
    <dgm:cxn modelId="{79745180-B945-476C-9D9B-9F07ABC08AE4}" type="presParOf" srcId="{7E6380B3-64F8-4A6C-B168-C4457B3C42B2}" destId="{B321C930-C6A2-4545-AB92-E5A85A85EB0E}" srcOrd="2" destOrd="0" presId="urn:microsoft.com/office/officeart/2005/8/layout/hierarchy2"/>
    <dgm:cxn modelId="{09E7DD81-11BE-4BEC-AA20-4A1A3AD2149B}" type="presParOf" srcId="{B321C930-C6A2-4545-AB92-E5A85A85EB0E}" destId="{69C9954B-A131-4F91-8AAC-C9C0C74A5D08}" srcOrd="0" destOrd="0" presId="urn:microsoft.com/office/officeart/2005/8/layout/hierarchy2"/>
    <dgm:cxn modelId="{BBA46F4C-31BA-4FCB-A7A2-74C6ADCB3DBF}" type="presParOf" srcId="{7E6380B3-64F8-4A6C-B168-C4457B3C42B2}" destId="{AB2B53A1-BC50-45ED-AD68-845DED154247}" srcOrd="3" destOrd="0" presId="urn:microsoft.com/office/officeart/2005/8/layout/hierarchy2"/>
    <dgm:cxn modelId="{F0E151FD-26CD-487D-8986-D309BA5BDD60}" type="presParOf" srcId="{AB2B53A1-BC50-45ED-AD68-845DED154247}" destId="{1F6CE6EF-DAEF-47D8-8C4D-40BD51174CAA}" srcOrd="0" destOrd="0" presId="urn:microsoft.com/office/officeart/2005/8/layout/hierarchy2"/>
    <dgm:cxn modelId="{A2C86258-05FA-4FD5-9B16-884C38BB760B}" type="presParOf" srcId="{AB2B53A1-BC50-45ED-AD68-845DED154247}" destId="{F9247058-2E7B-426C-AA02-AFE870A87F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889263-5F9B-41D0-822C-77F842D16C7A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75BAF20D-F2E3-44A7-AEA5-73EE90DC972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جواب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BD40931-2020-43D8-B7C2-26BABAEB39EE}" type="parTrans" cxnId="{2FE016A6-3C07-4A6E-8CCA-F31ED0E92C38}">
      <dgm:prSet/>
      <dgm:spPr/>
      <dgm:t>
        <a:bodyPr/>
        <a:lstStyle/>
        <a:p>
          <a:endParaRPr lang="en-US"/>
        </a:p>
      </dgm:t>
    </dgm:pt>
    <dgm:pt modelId="{2FBCB640-2F05-422D-9314-20A73A436EC4}" type="sibTrans" cxnId="{2FE016A6-3C07-4A6E-8CCA-F31ED0E92C38}">
      <dgm:prSet/>
      <dgm:spPr/>
      <dgm:t>
        <a:bodyPr/>
        <a:lstStyle/>
        <a:p>
          <a:endParaRPr lang="en-US"/>
        </a:p>
      </dgm:t>
    </dgm:pt>
    <dgm:pt modelId="{7C2A7B88-176A-4C2D-8A81-3B225786473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اولا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2CC90F2-67E9-426A-8712-84CA1F3CA959}" type="parTrans" cxnId="{7C79EDC0-4162-4D86-8975-6C83896DD0F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DBC0944-5839-461E-9A9A-3866820E20A5}" type="sibTrans" cxnId="{7C79EDC0-4162-4D86-8975-6C83896DD0F9}">
      <dgm:prSet/>
      <dgm:spPr/>
      <dgm:t>
        <a:bodyPr/>
        <a:lstStyle/>
        <a:p>
          <a:endParaRPr lang="en-US"/>
        </a:p>
      </dgm:t>
    </dgm:pt>
    <dgm:pt modelId="{ECD9CF6F-CB57-49BC-8BD0-ADE7C6BDB7C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ضرورت در شبهه اول بالغیر است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10EE729-5A28-4863-B678-FFF92EC3084B}" type="parTrans" cxnId="{9FD2901E-EE51-43C0-93EF-3F9956436A8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C507DEB8-803C-414A-ADFC-002069EB125A}" type="sibTrans" cxnId="{9FD2901E-EE51-43C0-93EF-3F9956436A80}">
      <dgm:prSet/>
      <dgm:spPr/>
      <dgm:t>
        <a:bodyPr/>
        <a:lstStyle/>
        <a:p>
          <a:endParaRPr lang="en-US"/>
        </a:p>
      </dgm:t>
    </dgm:pt>
    <dgm:pt modelId="{CCD35FAB-EDF2-413C-A00D-F1BB0A1F77D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غیر همین انسانی است که در طول خداوند متعال واقع شده است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A3D89DC-155A-460D-903A-2BACEB44C61B}" type="parTrans" cxnId="{B7064646-9408-4C77-8FD5-7338E288856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40C97D21-3C15-46FF-87DC-F94C5E4307CE}" type="sibTrans" cxnId="{B7064646-9408-4C77-8FD5-7338E288856E}">
      <dgm:prSet/>
      <dgm:spPr/>
      <dgm:t>
        <a:bodyPr/>
        <a:lstStyle/>
        <a:p>
          <a:endParaRPr lang="en-US"/>
        </a:p>
      </dgm:t>
    </dgm:pt>
    <dgm:pt modelId="{FE7DB847-625D-434A-9412-D93A2AA9376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ثانیا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D8D014B-3E8B-449A-8A89-50B3A1052D37}" type="parTrans" cxnId="{9942D6A6-248E-43D9-9C47-145004ACAE2F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D9F682F-37EF-4B3B-8D95-793D4B3C0251}" type="sibTrans" cxnId="{9942D6A6-248E-43D9-9C47-145004ACAE2F}">
      <dgm:prSet/>
      <dgm:spPr/>
      <dgm:t>
        <a:bodyPr/>
        <a:lstStyle/>
        <a:p>
          <a:endParaRPr lang="en-US"/>
        </a:p>
      </dgm:t>
    </dgm:pt>
    <dgm:pt modelId="{EA8023C9-058F-41B0-B3ED-A3B693F98BE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اختیار مطلق الهی به معنای سلب اختیار از انسان نیست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AAA7C55-C782-4B5C-A536-E3DE001BC55D}" type="parTrans" cxnId="{1C2B9814-C505-4EEB-BAAB-EEAA676B70B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333B983-47D6-48FC-89C4-40B379FA336F}" type="sibTrans" cxnId="{1C2B9814-C505-4EEB-BAAB-EEAA676B70BE}">
      <dgm:prSet/>
      <dgm:spPr/>
      <dgm:t>
        <a:bodyPr/>
        <a:lstStyle/>
        <a:p>
          <a:endParaRPr lang="en-US"/>
        </a:p>
      </dgm:t>
    </dgm:pt>
    <dgm:pt modelId="{F8335B4C-032E-4C18-9696-214334CC2A8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بلکه اختیار انسان در طول اختیار الهی از اجزای علت ضرورت بخش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5B13CB5-42F5-4D74-B77C-FDC92B42159D}" type="parTrans" cxnId="{267B1873-095E-4F9A-BB0B-5F2AC5DF6854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E0D5483-769F-4913-A06E-CE320FA68250}" type="sibTrans" cxnId="{267B1873-095E-4F9A-BB0B-5F2AC5DF6854}">
      <dgm:prSet/>
      <dgm:spPr/>
      <dgm:t>
        <a:bodyPr/>
        <a:lstStyle/>
        <a:p>
          <a:endParaRPr lang="en-US"/>
        </a:p>
      </dgm:t>
    </dgm:pt>
    <dgm:pt modelId="{513460F5-7E09-42A5-950A-B242650E2A7A}" type="pres">
      <dgm:prSet presAssocID="{89889263-5F9B-41D0-822C-77F842D16C7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9C1293C-570C-4387-A257-AE5446A0BB9C}" type="pres">
      <dgm:prSet presAssocID="{75BAF20D-F2E3-44A7-AEA5-73EE90DC9720}" presName="root1" presStyleCnt="0"/>
      <dgm:spPr/>
    </dgm:pt>
    <dgm:pt modelId="{FFA2C277-04D4-4717-8E62-06C79A056441}" type="pres">
      <dgm:prSet presAssocID="{75BAF20D-F2E3-44A7-AEA5-73EE90DC9720}" presName="LevelOneTextNode" presStyleLbl="node0" presStyleIdx="0" presStyleCnt="1" custScaleX="68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5C2258-471E-4A4C-AE43-0D93FA652D37}" type="pres">
      <dgm:prSet presAssocID="{75BAF20D-F2E3-44A7-AEA5-73EE90DC9720}" presName="level2hierChild" presStyleCnt="0"/>
      <dgm:spPr/>
    </dgm:pt>
    <dgm:pt modelId="{F201652D-EB1B-4149-BE3C-0744465C9B17}" type="pres">
      <dgm:prSet presAssocID="{42CC90F2-67E9-426A-8712-84CA1F3CA95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A4C9D44-3046-4649-ADF9-00EA7A98CFDE}" type="pres">
      <dgm:prSet presAssocID="{42CC90F2-67E9-426A-8712-84CA1F3CA95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8418222-8B15-4962-8639-632B1AF149E9}" type="pres">
      <dgm:prSet presAssocID="{7C2A7B88-176A-4C2D-8A81-3B225786473D}" presName="root2" presStyleCnt="0"/>
      <dgm:spPr/>
    </dgm:pt>
    <dgm:pt modelId="{3ECB6505-42B4-49DF-B8DA-348ED88C7B8C}" type="pres">
      <dgm:prSet presAssocID="{7C2A7B88-176A-4C2D-8A81-3B225786473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657F6F-485D-40CF-A87C-F7A1C94A9101}" type="pres">
      <dgm:prSet presAssocID="{7C2A7B88-176A-4C2D-8A81-3B225786473D}" presName="level3hierChild" presStyleCnt="0"/>
      <dgm:spPr/>
    </dgm:pt>
    <dgm:pt modelId="{E559A6A6-A3AC-4513-B0E8-592C1E935392}" type="pres">
      <dgm:prSet presAssocID="{510EE729-5A28-4863-B678-FFF92EC3084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F2F0D31-86B9-48CA-97E0-DE53F6C72CCB}" type="pres">
      <dgm:prSet presAssocID="{510EE729-5A28-4863-B678-FFF92EC3084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A8897EA8-E6D1-4815-8A72-EAAB192DA875}" type="pres">
      <dgm:prSet presAssocID="{ECD9CF6F-CB57-49BC-8BD0-ADE7C6BDB7C5}" presName="root2" presStyleCnt="0"/>
      <dgm:spPr/>
    </dgm:pt>
    <dgm:pt modelId="{50E56B84-C2E8-4E82-A5AA-6A1F35A047AF}" type="pres">
      <dgm:prSet presAssocID="{ECD9CF6F-CB57-49BC-8BD0-ADE7C6BDB7C5}" presName="LevelTwoTextNode" presStyleLbl="node3" presStyleIdx="0" presStyleCnt="2" custScaleX="183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0B5311-8C5E-416E-9490-6688902BC0F6}" type="pres">
      <dgm:prSet presAssocID="{ECD9CF6F-CB57-49BC-8BD0-ADE7C6BDB7C5}" presName="level3hierChild" presStyleCnt="0"/>
      <dgm:spPr/>
    </dgm:pt>
    <dgm:pt modelId="{B4CA709F-3ACA-4C2A-B3BF-E56888716A3D}" type="pres">
      <dgm:prSet presAssocID="{EA3D89DC-155A-460D-903A-2BACEB44C61B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0A6522B9-01D0-4D9B-87D9-5EF23B45A64D}" type="pres">
      <dgm:prSet presAssocID="{EA3D89DC-155A-460D-903A-2BACEB44C61B}" presName="connTx" presStyleLbl="parChTrans1D4" presStyleIdx="0" presStyleCnt="2"/>
      <dgm:spPr/>
      <dgm:t>
        <a:bodyPr/>
        <a:lstStyle/>
        <a:p>
          <a:endParaRPr lang="en-US"/>
        </a:p>
      </dgm:t>
    </dgm:pt>
    <dgm:pt modelId="{26CA3EDD-7258-4F32-A501-B3D7641F8069}" type="pres">
      <dgm:prSet presAssocID="{CCD35FAB-EDF2-413C-A00D-F1BB0A1F77DF}" presName="root2" presStyleCnt="0"/>
      <dgm:spPr/>
    </dgm:pt>
    <dgm:pt modelId="{C185E9BA-6BBC-4244-BA00-F1D20AD01888}" type="pres">
      <dgm:prSet presAssocID="{CCD35FAB-EDF2-413C-A00D-F1BB0A1F77DF}" presName="LevelTwoTextNode" presStyleLbl="node4" presStyleIdx="0" presStyleCnt="2" custScaleX="2000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ABA70-BE4E-452C-ACA8-47D351DBDF62}" type="pres">
      <dgm:prSet presAssocID="{CCD35FAB-EDF2-413C-A00D-F1BB0A1F77DF}" presName="level3hierChild" presStyleCnt="0"/>
      <dgm:spPr/>
    </dgm:pt>
    <dgm:pt modelId="{9B92ED21-4613-4A79-9EEF-5244351D1DD8}" type="pres">
      <dgm:prSet presAssocID="{ED8D014B-3E8B-449A-8A89-50B3A1052D3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989F1BC-1A7D-4AFD-B44F-799579AFE173}" type="pres">
      <dgm:prSet presAssocID="{ED8D014B-3E8B-449A-8A89-50B3A1052D3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EB98580-FD6B-4056-A84F-3717303A8586}" type="pres">
      <dgm:prSet presAssocID="{FE7DB847-625D-434A-9412-D93A2AA9376F}" presName="root2" presStyleCnt="0"/>
      <dgm:spPr/>
    </dgm:pt>
    <dgm:pt modelId="{75472F5A-7EA4-4397-B919-7685D8F92DA7}" type="pres">
      <dgm:prSet presAssocID="{FE7DB847-625D-434A-9412-D93A2AA937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7D7AA1-83D3-4E91-917C-109722FB2E0B}" type="pres">
      <dgm:prSet presAssocID="{FE7DB847-625D-434A-9412-D93A2AA9376F}" presName="level3hierChild" presStyleCnt="0"/>
      <dgm:spPr/>
    </dgm:pt>
    <dgm:pt modelId="{D47A0F48-35BE-43B5-82BC-758438E49AF7}" type="pres">
      <dgm:prSet presAssocID="{CAAA7C55-C782-4B5C-A536-E3DE001BC55D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02CB6CD2-4ABA-4354-BAA1-DA39AF537F4F}" type="pres">
      <dgm:prSet presAssocID="{CAAA7C55-C782-4B5C-A536-E3DE001BC55D}" presName="connTx" presStyleLbl="parChTrans1D3" presStyleIdx="1" presStyleCnt="2"/>
      <dgm:spPr/>
      <dgm:t>
        <a:bodyPr/>
        <a:lstStyle/>
        <a:p>
          <a:endParaRPr lang="en-US"/>
        </a:p>
      </dgm:t>
    </dgm:pt>
    <dgm:pt modelId="{F9E8A0C9-8D40-4D55-ADAF-920B44FAE3B5}" type="pres">
      <dgm:prSet presAssocID="{EA8023C9-058F-41B0-B3ED-A3B693F98BE2}" presName="root2" presStyleCnt="0"/>
      <dgm:spPr/>
    </dgm:pt>
    <dgm:pt modelId="{CA2324C7-F8FF-4EBA-A7D1-1B20A0FE5F18}" type="pres">
      <dgm:prSet presAssocID="{EA8023C9-058F-41B0-B3ED-A3B693F98BE2}" presName="LevelTwoTextNode" presStyleLbl="node3" presStyleIdx="1" presStyleCnt="2" custScaleX="183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E4F891-BDFB-460B-93ED-4D7FD793C4A8}" type="pres">
      <dgm:prSet presAssocID="{EA8023C9-058F-41B0-B3ED-A3B693F98BE2}" presName="level3hierChild" presStyleCnt="0"/>
      <dgm:spPr/>
    </dgm:pt>
    <dgm:pt modelId="{17049485-DADA-4088-9E0F-3A5C04C1CD78}" type="pres">
      <dgm:prSet presAssocID="{A5B13CB5-42F5-4D74-B77C-FDC92B42159D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D998A847-517A-48E1-B7F1-1235AF1CA80B}" type="pres">
      <dgm:prSet presAssocID="{A5B13CB5-42F5-4D74-B77C-FDC92B42159D}" presName="connTx" presStyleLbl="parChTrans1D4" presStyleIdx="1" presStyleCnt="2"/>
      <dgm:spPr/>
      <dgm:t>
        <a:bodyPr/>
        <a:lstStyle/>
        <a:p>
          <a:endParaRPr lang="en-US"/>
        </a:p>
      </dgm:t>
    </dgm:pt>
    <dgm:pt modelId="{C84839A7-4B7E-4E49-8D80-01E5CE72CB9D}" type="pres">
      <dgm:prSet presAssocID="{F8335B4C-032E-4C18-9696-214334CC2A8D}" presName="root2" presStyleCnt="0"/>
      <dgm:spPr/>
    </dgm:pt>
    <dgm:pt modelId="{B2F2C866-3A43-45FB-90C4-319D85EE9B1C}" type="pres">
      <dgm:prSet presAssocID="{F8335B4C-032E-4C18-9696-214334CC2A8D}" presName="LevelTwoTextNode" presStyleLbl="node4" presStyleIdx="1" presStyleCnt="2" custScaleX="2000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D087F5-44ED-4063-B70F-B82D702F3D08}" type="pres">
      <dgm:prSet presAssocID="{F8335B4C-032E-4C18-9696-214334CC2A8D}" presName="level3hierChild" presStyleCnt="0"/>
      <dgm:spPr/>
    </dgm:pt>
  </dgm:ptLst>
  <dgm:cxnLst>
    <dgm:cxn modelId="{98B9030E-A4EF-403F-B023-97B4E051CE43}" type="presOf" srcId="{CCD35FAB-EDF2-413C-A00D-F1BB0A1F77DF}" destId="{C185E9BA-6BBC-4244-BA00-F1D20AD01888}" srcOrd="0" destOrd="0" presId="urn:microsoft.com/office/officeart/2005/8/layout/hierarchy2"/>
    <dgm:cxn modelId="{1C2B9814-C505-4EEB-BAAB-EEAA676B70BE}" srcId="{FE7DB847-625D-434A-9412-D93A2AA9376F}" destId="{EA8023C9-058F-41B0-B3ED-A3B693F98BE2}" srcOrd="0" destOrd="0" parTransId="{CAAA7C55-C782-4B5C-A536-E3DE001BC55D}" sibTransId="{B333B983-47D6-48FC-89C4-40B379FA336F}"/>
    <dgm:cxn modelId="{00A6FFFF-CA93-4ADD-98D1-BEA009D7C77C}" type="presOf" srcId="{42CC90F2-67E9-426A-8712-84CA1F3CA959}" destId="{F201652D-EB1B-4149-BE3C-0744465C9B17}" srcOrd="0" destOrd="0" presId="urn:microsoft.com/office/officeart/2005/8/layout/hierarchy2"/>
    <dgm:cxn modelId="{1141B53B-0F68-436E-B879-A82CA88C860A}" type="presOf" srcId="{A5B13CB5-42F5-4D74-B77C-FDC92B42159D}" destId="{17049485-DADA-4088-9E0F-3A5C04C1CD78}" srcOrd="0" destOrd="0" presId="urn:microsoft.com/office/officeart/2005/8/layout/hierarchy2"/>
    <dgm:cxn modelId="{51F83ED0-19F7-4D78-9196-061D7CC5896D}" type="presOf" srcId="{510EE729-5A28-4863-B678-FFF92EC3084B}" destId="{E559A6A6-A3AC-4513-B0E8-592C1E935392}" srcOrd="0" destOrd="0" presId="urn:microsoft.com/office/officeart/2005/8/layout/hierarchy2"/>
    <dgm:cxn modelId="{B7064646-9408-4C77-8FD5-7338E288856E}" srcId="{ECD9CF6F-CB57-49BC-8BD0-ADE7C6BDB7C5}" destId="{CCD35FAB-EDF2-413C-A00D-F1BB0A1F77DF}" srcOrd="0" destOrd="0" parTransId="{EA3D89DC-155A-460D-903A-2BACEB44C61B}" sibTransId="{40C97D21-3C15-46FF-87DC-F94C5E4307CE}"/>
    <dgm:cxn modelId="{E297BD34-5768-4EC0-8F2F-CEACE8DE5CCC}" type="presOf" srcId="{510EE729-5A28-4863-B678-FFF92EC3084B}" destId="{9F2F0D31-86B9-48CA-97E0-DE53F6C72CCB}" srcOrd="1" destOrd="0" presId="urn:microsoft.com/office/officeart/2005/8/layout/hierarchy2"/>
    <dgm:cxn modelId="{6F80BE04-4E5C-412F-A3BD-437A2A62AE1D}" type="presOf" srcId="{EA3D89DC-155A-460D-903A-2BACEB44C61B}" destId="{B4CA709F-3ACA-4C2A-B3BF-E56888716A3D}" srcOrd="0" destOrd="0" presId="urn:microsoft.com/office/officeart/2005/8/layout/hierarchy2"/>
    <dgm:cxn modelId="{091E2B2C-1AC6-40A3-950B-9600A19AB075}" type="presOf" srcId="{FE7DB847-625D-434A-9412-D93A2AA9376F}" destId="{75472F5A-7EA4-4397-B919-7685D8F92DA7}" srcOrd="0" destOrd="0" presId="urn:microsoft.com/office/officeart/2005/8/layout/hierarchy2"/>
    <dgm:cxn modelId="{E7777150-9AF9-4FDA-83E2-23456820D9C5}" type="presOf" srcId="{7C2A7B88-176A-4C2D-8A81-3B225786473D}" destId="{3ECB6505-42B4-49DF-B8DA-348ED88C7B8C}" srcOrd="0" destOrd="0" presId="urn:microsoft.com/office/officeart/2005/8/layout/hierarchy2"/>
    <dgm:cxn modelId="{8B939797-0535-4D8A-85CD-EC2C846404FF}" type="presOf" srcId="{EA8023C9-058F-41B0-B3ED-A3B693F98BE2}" destId="{CA2324C7-F8FF-4EBA-A7D1-1B20A0FE5F18}" srcOrd="0" destOrd="0" presId="urn:microsoft.com/office/officeart/2005/8/layout/hierarchy2"/>
    <dgm:cxn modelId="{6E5AF7DD-6025-46E9-9BA1-F2C183715A09}" type="presOf" srcId="{A5B13CB5-42F5-4D74-B77C-FDC92B42159D}" destId="{D998A847-517A-48E1-B7F1-1235AF1CA80B}" srcOrd="1" destOrd="0" presId="urn:microsoft.com/office/officeart/2005/8/layout/hierarchy2"/>
    <dgm:cxn modelId="{499FBC0C-9DB3-412B-A974-52CE4A01555C}" type="presOf" srcId="{ED8D014B-3E8B-449A-8A89-50B3A1052D37}" destId="{9B92ED21-4613-4A79-9EEF-5244351D1DD8}" srcOrd="0" destOrd="0" presId="urn:microsoft.com/office/officeart/2005/8/layout/hierarchy2"/>
    <dgm:cxn modelId="{267B1873-095E-4F9A-BB0B-5F2AC5DF6854}" srcId="{EA8023C9-058F-41B0-B3ED-A3B693F98BE2}" destId="{F8335B4C-032E-4C18-9696-214334CC2A8D}" srcOrd="0" destOrd="0" parTransId="{A5B13CB5-42F5-4D74-B77C-FDC92B42159D}" sibTransId="{BE0D5483-769F-4913-A06E-CE320FA68250}"/>
    <dgm:cxn modelId="{9FD2901E-EE51-43C0-93EF-3F9956436A80}" srcId="{7C2A7B88-176A-4C2D-8A81-3B225786473D}" destId="{ECD9CF6F-CB57-49BC-8BD0-ADE7C6BDB7C5}" srcOrd="0" destOrd="0" parTransId="{510EE729-5A28-4863-B678-FFF92EC3084B}" sibTransId="{C507DEB8-803C-414A-ADFC-002069EB125A}"/>
    <dgm:cxn modelId="{2FE016A6-3C07-4A6E-8CCA-F31ED0E92C38}" srcId="{89889263-5F9B-41D0-822C-77F842D16C7A}" destId="{75BAF20D-F2E3-44A7-AEA5-73EE90DC9720}" srcOrd="0" destOrd="0" parTransId="{6BD40931-2020-43D8-B7C2-26BABAEB39EE}" sibTransId="{2FBCB640-2F05-422D-9314-20A73A436EC4}"/>
    <dgm:cxn modelId="{5F696987-D273-4D0E-94C3-9B9319B386F6}" type="presOf" srcId="{ED8D014B-3E8B-449A-8A89-50B3A1052D37}" destId="{3989F1BC-1A7D-4AFD-B44F-799579AFE173}" srcOrd="1" destOrd="0" presId="urn:microsoft.com/office/officeart/2005/8/layout/hierarchy2"/>
    <dgm:cxn modelId="{547D6E48-242E-4030-9718-84098F5CD6E0}" type="presOf" srcId="{75BAF20D-F2E3-44A7-AEA5-73EE90DC9720}" destId="{FFA2C277-04D4-4717-8E62-06C79A056441}" srcOrd="0" destOrd="0" presId="urn:microsoft.com/office/officeart/2005/8/layout/hierarchy2"/>
    <dgm:cxn modelId="{F919C656-B8DB-4C3F-BE70-9CF7696BA8B4}" type="presOf" srcId="{EA3D89DC-155A-460D-903A-2BACEB44C61B}" destId="{0A6522B9-01D0-4D9B-87D9-5EF23B45A64D}" srcOrd="1" destOrd="0" presId="urn:microsoft.com/office/officeart/2005/8/layout/hierarchy2"/>
    <dgm:cxn modelId="{5D0CB908-BA77-43EB-B6E9-730CC0B55917}" type="presOf" srcId="{CAAA7C55-C782-4B5C-A536-E3DE001BC55D}" destId="{02CB6CD2-4ABA-4354-BAA1-DA39AF537F4F}" srcOrd="1" destOrd="0" presId="urn:microsoft.com/office/officeart/2005/8/layout/hierarchy2"/>
    <dgm:cxn modelId="{7C79EDC0-4162-4D86-8975-6C83896DD0F9}" srcId="{75BAF20D-F2E3-44A7-AEA5-73EE90DC9720}" destId="{7C2A7B88-176A-4C2D-8A81-3B225786473D}" srcOrd="0" destOrd="0" parTransId="{42CC90F2-67E9-426A-8712-84CA1F3CA959}" sibTransId="{BDBC0944-5839-461E-9A9A-3866820E20A5}"/>
    <dgm:cxn modelId="{48318511-2401-47DE-A910-72AE5C6C7229}" type="presOf" srcId="{42CC90F2-67E9-426A-8712-84CA1F3CA959}" destId="{2A4C9D44-3046-4649-ADF9-00EA7A98CFDE}" srcOrd="1" destOrd="0" presId="urn:microsoft.com/office/officeart/2005/8/layout/hierarchy2"/>
    <dgm:cxn modelId="{3CE21402-3E68-4A7B-805E-79D277F3141E}" type="presOf" srcId="{89889263-5F9B-41D0-822C-77F842D16C7A}" destId="{513460F5-7E09-42A5-950A-B242650E2A7A}" srcOrd="0" destOrd="0" presId="urn:microsoft.com/office/officeart/2005/8/layout/hierarchy2"/>
    <dgm:cxn modelId="{9942D6A6-248E-43D9-9C47-145004ACAE2F}" srcId="{75BAF20D-F2E3-44A7-AEA5-73EE90DC9720}" destId="{FE7DB847-625D-434A-9412-D93A2AA9376F}" srcOrd="1" destOrd="0" parTransId="{ED8D014B-3E8B-449A-8A89-50B3A1052D37}" sibTransId="{2D9F682F-37EF-4B3B-8D95-793D4B3C0251}"/>
    <dgm:cxn modelId="{F393C110-71A6-4946-87C1-7DDA475EF8AF}" type="presOf" srcId="{F8335B4C-032E-4C18-9696-214334CC2A8D}" destId="{B2F2C866-3A43-45FB-90C4-319D85EE9B1C}" srcOrd="0" destOrd="0" presId="urn:microsoft.com/office/officeart/2005/8/layout/hierarchy2"/>
    <dgm:cxn modelId="{758C4E53-0C96-4BCF-B1CA-0AE7A477F1BF}" type="presOf" srcId="{ECD9CF6F-CB57-49BC-8BD0-ADE7C6BDB7C5}" destId="{50E56B84-C2E8-4E82-A5AA-6A1F35A047AF}" srcOrd="0" destOrd="0" presId="urn:microsoft.com/office/officeart/2005/8/layout/hierarchy2"/>
    <dgm:cxn modelId="{2697C09D-97D8-4952-BA57-6B0FE3B85022}" type="presOf" srcId="{CAAA7C55-C782-4B5C-A536-E3DE001BC55D}" destId="{D47A0F48-35BE-43B5-82BC-758438E49AF7}" srcOrd="0" destOrd="0" presId="urn:microsoft.com/office/officeart/2005/8/layout/hierarchy2"/>
    <dgm:cxn modelId="{3AD5E1E5-D415-49B3-9443-1C4B3C416278}" type="presParOf" srcId="{513460F5-7E09-42A5-950A-B242650E2A7A}" destId="{C9C1293C-570C-4387-A257-AE5446A0BB9C}" srcOrd="0" destOrd="0" presId="urn:microsoft.com/office/officeart/2005/8/layout/hierarchy2"/>
    <dgm:cxn modelId="{7037E374-2752-4A67-AF8B-060AAB9ABD0F}" type="presParOf" srcId="{C9C1293C-570C-4387-A257-AE5446A0BB9C}" destId="{FFA2C277-04D4-4717-8E62-06C79A056441}" srcOrd="0" destOrd="0" presId="urn:microsoft.com/office/officeart/2005/8/layout/hierarchy2"/>
    <dgm:cxn modelId="{9D5E3411-2B53-42BA-87AF-80833EF99F07}" type="presParOf" srcId="{C9C1293C-570C-4387-A257-AE5446A0BB9C}" destId="{555C2258-471E-4A4C-AE43-0D93FA652D37}" srcOrd="1" destOrd="0" presId="urn:microsoft.com/office/officeart/2005/8/layout/hierarchy2"/>
    <dgm:cxn modelId="{56B34B60-C861-4D4D-A422-821A8166AB7E}" type="presParOf" srcId="{555C2258-471E-4A4C-AE43-0D93FA652D37}" destId="{F201652D-EB1B-4149-BE3C-0744465C9B17}" srcOrd="0" destOrd="0" presId="urn:microsoft.com/office/officeart/2005/8/layout/hierarchy2"/>
    <dgm:cxn modelId="{912AB4AE-FDC6-40B4-8F6F-3FE370C7C619}" type="presParOf" srcId="{F201652D-EB1B-4149-BE3C-0744465C9B17}" destId="{2A4C9D44-3046-4649-ADF9-00EA7A98CFDE}" srcOrd="0" destOrd="0" presId="urn:microsoft.com/office/officeart/2005/8/layout/hierarchy2"/>
    <dgm:cxn modelId="{3763CF8D-2050-417E-A10C-D2BE1C38DED6}" type="presParOf" srcId="{555C2258-471E-4A4C-AE43-0D93FA652D37}" destId="{08418222-8B15-4962-8639-632B1AF149E9}" srcOrd="1" destOrd="0" presId="urn:microsoft.com/office/officeart/2005/8/layout/hierarchy2"/>
    <dgm:cxn modelId="{254A9FC8-A8DD-4A9B-95DC-EF8EE59E7A98}" type="presParOf" srcId="{08418222-8B15-4962-8639-632B1AF149E9}" destId="{3ECB6505-42B4-49DF-B8DA-348ED88C7B8C}" srcOrd="0" destOrd="0" presId="urn:microsoft.com/office/officeart/2005/8/layout/hierarchy2"/>
    <dgm:cxn modelId="{9EC046C1-FDA6-409F-8E5B-FDA285BA1312}" type="presParOf" srcId="{08418222-8B15-4962-8639-632B1AF149E9}" destId="{E2657F6F-485D-40CF-A87C-F7A1C94A9101}" srcOrd="1" destOrd="0" presId="urn:microsoft.com/office/officeart/2005/8/layout/hierarchy2"/>
    <dgm:cxn modelId="{96A73F79-CE41-4B20-9839-01BBB3154792}" type="presParOf" srcId="{E2657F6F-485D-40CF-A87C-F7A1C94A9101}" destId="{E559A6A6-A3AC-4513-B0E8-592C1E935392}" srcOrd="0" destOrd="0" presId="urn:microsoft.com/office/officeart/2005/8/layout/hierarchy2"/>
    <dgm:cxn modelId="{89162733-F85F-448B-8616-C632ADCE2E5B}" type="presParOf" srcId="{E559A6A6-A3AC-4513-B0E8-592C1E935392}" destId="{9F2F0D31-86B9-48CA-97E0-DE53F6C72CCB}" srcOrd="0" destOrd="0" presId="urn:microsoft.com/office/officeart/2005/8/layout/hierarchy2"/>
    <dgm:cxn modelId="{196BD967-FE0F-4D8D-AEEE-13083EEF7748}" type="presParOf" srcId="{E2657F6F-485D-40CF-A87C-F7A1C94A9101}" destId="{A8897EA8-E6D1-4815-8A72-EAAB192DA875}" srcOrd="1" destOrd="0" presId="urn:microsoft.com/office/officeart/2005/8/layout/hierarchy2"/>
    <dgm:cxn modelId="{7F614E7E-AE64-43EC-BEDD-227CE56DB61F}" type="presParOf" srcId="{A8897EA8-E6D1-4815-8A72-EAAB192DA875}" destId="{50E56B84-C2E8-4E82-A5AA-6A1F35A047AF}" srcOrd="0" destOrd="0" presId="urn:microsoft.com/office/officeart/2005/8/layout/hierarchy2"/>
    <dgm:cxn modelId="{6BF8A866-7A1E-4F70-81F2-76ACEA52518C}" type="presParOf" srcId="{A8897EA8-E6D1-4815-8A72-EAAB192DA875}" destId="{3E0B5311-8C5E-416E-9490-6688902BC0F6}" srcOrd="1" destOrd="0" presId="urn:microsoft.com/office/officeart/2005/8/layout/hierarchy2"/>
    <dgm:cxn modelId="{D9339EA1-8C18-4937-9B83-FD21FB0420A8}" type="presParOf" srcId="{3E0B5311-8C5E-416E-9490-6688902BC0F6}" destId="{B4CA709F-3ACA-4C2A-B3BF-E56888716A3D}" srcOrd="0" destOrd="0" presId="urn:microsoft.com/office/officeart/2005/8/layout/hierarchy2"/>
    <dgm:cxn modelId="{2F3B23A4-8B8D-4468-9CE8-668FE804CCF0}" type="presParOf" srcId="{B4CA709F-3ACA-4C2A-B3BF-E56888716A3D}" destId="{0A6522B9-01D0-4D9B-87D9-5EF23B45A64D}" srcOrd="0" destOrd="0" presId="urn:microsoft.com/office/officeart/2005/8/layout/hierarchy2"/>
    <dgm:cxn modelId="{83FDB301-FE09-495C-B09F-D27F5CC01C9C}" type="presParOf" srcId="{3E0B5311-8C5E-416E-9490-6688902BC0F6}" destId="{26CA3EDD-7258-4F32-A501-B3D7641F8069}" srcOrd="1" destOrd="0" presId="urn:microsoft.com/office/officeart/2005/8/layout/hierarchy2"/>
    <dgm:cxn modelId="{94308BF0-2464-4C81-950E-1A98E56DA117}" type="presParOf" srcId="{26CA3EDD-7258-4F32-A501-B3D7641F8069}" destId="{C185E9BA-6BBC-4244-BA00-F1D20AD01888}" srcOrd="0" destOrd="0" presId="urn:microsoft.com/office/officeart/2005/8/layout/hierarchy2"/>
    <dgm:cxn modelId="{558DE6E7-B3DE-4B73-B3AF-C7F7A97D57E3}" type="presParOf" srcId="{26CA3EDD-7258-4F32-A501-B3D7641F8069}" destId="{D28ABA70-BE4E-452C-ACA8-47D351DBDF62}" srcOrd="1" destOrd="0" presId="urn:microsoft.com/office/officeart/2005/8/layout/hierarchy2"/>
    <dgm:cxn modelId="{D9CD99C1-5BFD-47FB-8421-336839B575B7}" type="presParOf" srcId="{555C2258-471E-4A4C-AE43-0D93FA652D37}" destId="{9B92ED21-4613-4A79-9EEF-5244351D1DD8}" srcOrd="2" destOrd="0" presId="urn:microsoft.com/office/officeart/2005/8/layout/hierarchy2"/>
    <dgm:cxn modelId="{AC070E49-1F60-4B0F-B8E0-2E104353B4D2}" type="presParOf" srcId="{9B92ED21-4613-4A79-9EEF-5244351D1DD8}" destId="{3989F1BC-1A7D-4AFD-B44F-799579AFE173}" srcOrd="0" destOrd="0" presId="urn:microsoft.com/office/officeart/2005/8/layout/hierarchy2"/>
    <dgm:cxn modelId="{04394490-38C5-4389-AE0B-29C4DD18E7C6}" type="presParOf" srcId="{555C2258-471E-4A4C-AE43-0D93FA652D37}" destId="{DEB98580-FD6B-4056-A84F-3717303A8586}" srcOrd="3" destOrd="0" presId="urn:microsoft.com/office/officeart/2005/8/layout/hierarchy2"/>
    <dgm:cxn modelId="{4027A315-3D99-4CD9-AE56-0D6A995954CF}" type="presParOf" srcId="{DEB98580-FD6B-4056-A84F-3717303A8586}" destId="{75472F5A-7EA4-4397-B919-7685D8F92DA7}" srcOrd="0" destOrd="0" presId="urn:microsoft.com/office/officeart/2005/8/layout/hierarchy2"/>
    <dgm:cxn modelId="{B43A1BEC-53A2-4160-8EE0-EB3F62BC0E35}" type="presParOf" srcId="{DEB98580-FD6B-4056-A84F-3717303A8586}" destId="{BA7D7AA1-83D3-4E91-917C-109722FB2E0B}" srcOrd="1" destOrd="0" presId="urn:microsoft.com/office/officeart/2005/8/layout/hierarchy2"/>
    <dgm:cxn modelId="{FF636AF9-ECC1-42AA-8686-8927E11D563B}" type="presParOf" srcId="{BA7D7AA1-83D3-4E91-917C-109722FB2E0B}" destId="{D47A0F48-35BE-43B5-82BC-758438E49AF7}" srcOrd="0" destOrd="0" presId="urn:microsoft.com/office/officeart/2005/8/layout/hierarchy2"/>
    <dgm:cxn modelId="{2512703C-5F02-44C1-81CD-381F2D9FDDE2}" type="presParOf" srcId="{D47A0F48-35BE-43B5-82BC-758438E49AF7}" destId="{02CB6CD2-4ABA-4354-BAA1-DA39AF537F4F}" srcOrd="0" destOrd="0" presId="urn:microsoft.com/office/officeart/2005/8/layout/hierarchy2"/>
    <dgm:cxn modelId="{70A6B086-ACBC-4905-B51A-8DBDD556DCAD}" type="presParOf" srcId="{BA7D7AA1-83D3-4E91-917C-109722FB2E0B}" destId="{F9E8A0C9-8D40-4D55-ADAF-920B44FAE3B5}" srcOrd="1" destOrd="0" presId="urn:microsoft.com/office/officeart/2005/8/layout/hierarchy2"/>
    <dgm:cxn modelId="{8024310E-B222-4516-8838-C1ECDA7E6C6F}" type="presParOf" srcId="{F9E8A0C9-8D40-4D55-ADAF-920B44FAE3B5}" destId="{CA2324C7-F8FF-4EBA-A7D1-1B20A0FE5F18}" srcOrd="0" destOrd="0" presId="urn:microsoft.com/office/officeart/2005/8/layout/hierarchy2"/>
    <dgm:cxn modelId="{EDE30E2F-358B-4060-BDF9-4253B0ADDC90}" type="presParOf" srcId="{F9E8A0C9-8D40-4D55-ADAF-920B44FAE3B5}" destId="{D6E4F891-BDFB-460B-93ED-4D7FD793C4A8}" srcOrd="1" destOrd="0" presId="urn:microsoft.com/office/officeart/2005/8/layout/hierarchy2"/>
    <dgm:cxn modelId="{2D29AF7D-8F02-4F99-A65F-C18E1CB7F860}" type="presParOf" srcId="{D6E4F891-BDFB-460B-93ED-4D7FD793C4A8}" destId="{17049485-DADA-4088-9E0F-3A5C04C1CD78}" srcOrd="0" destOrd="0" presId="urn:microsoft.com/office/officeart/2005/8/layout/hierarchy2"/>
    <dgm:cxn modelId="{DCD5109E-FBF1-4042-8DFF-5F53E8DCD52B}" type="presParOf" srcId="{17049485-DADA-4088-9E0F-3A5C04C1CD78}" destId="{D998A847-517A-48E1-B7F1-1235AF1CA80B}" srcOrd="0" destOrd="0" presId="urn:microsoft.com/office/officeart/2005/8/layout/hierarchy2"/>
    <dgm:cxn modelId="{E80F19CB-AEAB-4A6F-8DD5-CB299BB2198D}" type="presParOf" srcId="{D6E4F891-BDFB-460B-93ED-4D7FD793C4A8}" destId="{C84839A7-4B7E-4E49-8D80-01E5CE72CB9D}" srcOrd="1" destOrd="0" presId="urn:microsoft.com/office/officeart/2005/8/layout/hierarchy2"/>
    <dgm:cxn modelId="{033C3212-B6A1-413A-895B-8981029694D2}" type="presParOf" srcId="{C84839A7-4B7E-4E49-8D80-01E5CE72CB9D}" destId="{B2F2C866-3A43-45FB-90C4-319D85EE9B1C}" srcOrd="0" destOrd="0" presId="urn:microsoft.com/office/officeart/2005/8/layout/hierarchy2"/>
    <dgm:cxn modelId="{BD8D426E-B3AB-491C-9BB6-223D2A41E17F}" type="presParOf" srcId="{C84839A7-4B7E-4E49-8D80-01E5CE72CB9D}" destId="{E0D087F5-44ED-4063-B70F-B82D702F3D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4D3F1-A4CC-4333-950F-23C7AB901241}">
      <dsp:nvSpPr>
        <dsp:cNvPr id="0" name=""/>
        <dsp:cNvSpPr/>
      </dsp:nvSpPr>
      <dsp:spPr>
        <a:xfrm>
          <a:off x="8335510" y="2075373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واژه 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8350162" y="2090025"/>
        <a:ext cx="470943" cy="770349"/>
      </dsp:txXfrm>
    </dsp:sp>
    <dsp:sp modelId="{A2A8718F-E097-4E09-8084-7907DF1A4BE8}">
      <dsp:nvSpPr>
        <dsp:cNvPr id="0" name=""/>
        <dsp:cNvSpPr/>
      </dsp:nvSpPr>
      <dsp:spPr>
        <a:xfrm rot="15169170">
          <a:off x="6932778" y="1427345"/>
          <a:ext cx="216574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7961505" y="1386504"/>
        <a:ext cx="108287" cy="108287"/>
      </dsp:txXfrm>
    </dsp:sp>
    <dsp:sp modelId="{9CB17CF0-9762-41EF-AB5E-A1B7C5A01A14}">
      <dsp:nvSpPr>
        <dsp:cNvPr id="0" name=""/>
        <dsp:cNvSpPr/>
      </dsp:nvSpPr>
      <dsp:spPr>
        <a:xfrm>
          <a:off x="7195540" y="6270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قدر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7210192" y="20922"/>
        <a:ext cx="470943" cy="770349"/>
      </dsp:txXfrm>
    </dsp:sp>
    <dsp:sp modelId="{E636A76E-300F-402F-80F3-1E1825057723}">
      <dsp:nvSpPr>
        <dsp:cNvPr id="0" name=""/>
        <dsp:cNvSpPr/>
      </dsp:nvSpPr>
      <dsp:spPr>
        <a:xfrm rot="10800000">
          <a:off x="6555818" y="392794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859686" y="390104"/>
        <a:ext cx="31986" cy="31986"/>
      </dsp:txXfrm>
    </dsp:sp>
    <dsp:sp modelId="{FCBB5008-26C7-4E05-A54D-0FB96EA47644}">
      <dsp:nvSpPr>
        <dsp:cNvPr id="0" name=""/>
        <dsp:cNvSpPr/>
      </dsp:nvSpPr>
      <dsp:spPr>
        <a:xfrm>
          <a:off x="5497477" y="6270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520898" y="29691"/>
        <a:ext cx="1011498" cy="752811"/>
      </dsp:txXfrm>
    </dsp:sp>
    <dsp:sp modelId="{CBE009BF-9653-4195-9959-1871ECC0EB9B}">
      <dsp:nvSpPr>
        <dsp:cNvPr id="0" name=""/>
        <dsp:cNvSpPr/>
      </dsp:nvSpPr>
      <dsp:spPr>
        <a:xfrm rot="10800000">
          <a:off x="4857754" y="392794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61622" y="390104"/>
        <a:ext cx="31986" cy="31986"/>
      </dsp:txXfrm>
    </dsp:sp>
    <dsp:sp modelId="{CE8E10BF-22EE-489B-80C9-CE225F5214A3}">
      <dsp:nvSpPr>
        <dsp:cNvPr id="0" name=""/>
        <dsp:cNvSpPr/>
      </dsp:nvSpPr>
      <dsp:spPr>
        <a:xfrm>
          <a:off x="4033072" y="6270"/>
          <a:ext cx="824682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اندازه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4056493" y="29691"/>
        <a:ext cx="777840" cy="752811"/>
      </dsp:txXfrm>
    </dsp:sp>
    <dsp:sp modelId="{210E3A8E-E18F-491F-8BE9-D6E252909165}">
      <dsp:nvSpPr>
        <dsp:cNvPr id="0" name=""/>
        <dsp:cNvSpPr/>
      </dsp:nvSpPr>
      <dsp:spPr>
        <a:xfrm rot="10800000">
          <a:off x="7695787" y="2461897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7999655" y="2459206"/>
        <a:ext cx="31986" cy="31986"/>
      </dsp:txXfrm>
    </dsp:sp>
    <dsp:sp modelId="{ECDD7EDD-ED97-4EF7-A0E1-4A7C453C2DF3}">
      <dsp:nvSpPr>
        <dsp:cNvPr id="0" name=""/>
        <dsp:cNvSpPr/>
      </dsp:nvSpPr>
      <dsp:spPr>
        <a:xfrm>
          <a:off x="7195540" y="2075373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7210192" y="2090025"/>
        <a:ext cx="470943" cy="770349"/>
      </dsp:txXfrm>
    </dsp:sp>
    <dsp:sp modelId="{176F43BA-4E65-481B-9C52-F3EC65AD9D3A}">
      <dsp:nvSpPr>
        <dsp:cNvPr id="0" name=""/>
        <dsp:cNvSpPr/>
      </dsp:nvSpPr>
      <dsp:spPr>
        <a:xfrm rot="13629178">
          <a:off x="6405325" y="2117046"/>
          <a:ext cx="94070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852161" y="2106831"/>
        <a:ext cx="47035" cy="47035"/>
      </dsp:txXfrm>
    </dsp:sp>
    <dsp:sp modelId="{30A1A741-3C6F-4413-9E88-A9360D01910B}">
      <dsp:nvSpPr>
        <dsp:cNvPr id="0" name=""/>
        <dsp:cNvSpPr/>
      </dsp:nvSpPr>
      <dsp:spPr>
        <a:xfrm>
          <a:off x="5497477" y="1385672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520898" y="1409093"/>
        <a:ext cx="1011498" cy="752811"/>
      </dsp:txXfrm>
    </dsp:sp>
    <dsp:sp modelId="{AEF5B248-4D78-4C7A-B2D8-05C0242DE723}">
      <dsp:nvSpPr>
        <dsp:cNvPr id="0" name=""/>
        <dsp:cNvSpPr/>
      </dsp:nvSpPr>
      <dsp:spPr>
        <a:xfrm rot="12942401">
          <a:off x="4783705" y="1542296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57920" y="1535903"/>
        <a:ext cx="39391" cy="39391"/>
      </dsp:txXfrm>
    </dsp:sp>
    <dsp:sp modelId="{FDF8BB23-8941-43BE-A467-8D7B2F3D909F}">
      <dsp:nvSpPr>
        <dsp:cNvPr id="0" name=""/>
        <dsp:cNvSpPr/>
      </dsp:nvSpPr>
      <dsp:spPr>
        <a:xfrm>
          <a:off x="2422874" y="925871"/>
          <a:ext cx="2434879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سنجش و اندازه گیری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2446295" y="949292"/>
        <a:ext cx="2388037" cy="752811"/>
      </dsp:txXfrm>
    </dsp:sp>
    <dsp:sp modelId="{6CCA7B88-4A2A-4B8E-9CE6-8CE89A38EF76}">
      <dsp:nvSpPr>
        <dsp:cNvPr id="0" name=""/>
        <dsp:cNvSpPr/>
      </dsp:nvSpPr>
      <dsp:spPr>
        <a:xfrm rot="8657599">
          <a:off x="4783705" y="2002096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57920" y="1995703"/>
        <a:ext cx="39391" cy="39391"/>
      </dsp:txXfrm>
    </dsp:sp>
    <dsp:sp modelId="{5A581DBB-C70C-47B8-A9E1-D2DB2CE9DB43}">
      <dsp:nvSpPr>
        <dsp:cNvPr id="0" name=""/>
        <dsp:cNvSpPr/>
      </dsp:nvSpPr>
      <dsp:spPr>
        <a:xfrm>
          <a:off x="2392391" y="1845472"/>
          <a:ext cx="2465362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چیزی را با اندزه معینی ساختن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2415812" y="1868893"/>
        <a:ext cx="2418520" cy="752811"/>
      </dsp:txXfrm>
    </dsp:sp>
    <dsp:sp modelId="{4F3E7468-B5E6-4151-916B-7029F3957387}">
      <dsp:nvSpPr>
        <dsp:cNvPr id="0" name=""/>
        <dsp:cNvSpPr/>
      </dsp:nvSpPr>
      <dsp:spPr>
        <a:xfrm rot="7970822">
          <a:off x="6405325" y="2806747"/>
          <a:ext cx="94070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0708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852161" y="2796532"/>
        <a:ext cx="47035" cy="47035"/>
      </dsp:txXfrm>
    </dsp:sp>
    <dsp:sp modelId="{545431C4-5887-46CD-87F6-02C288D81E68}">
      <dsp:nvSpPr>
        <dsp:cNvPr id="0" name=""/>
        <dsp:cNvSpPr/>
      </dsp:nvSpPr>
      <dsp:spPr>
        <a:xfrm>
          <a:off x="5497477" y="2765073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اصطلاح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520898" y="2788494"/>
        <a:ext cx="1011498" cy="752811"/>
      </dsp:txXfrm>
    </dsp:sp>
    <dsp:sp modelId="{D18F2667-73E4-4982-A2F4-4B2A8BEB95C7}">
      <dsp:nvSpPr>
        <dsp:cNvPr id="0" name=""/>
        <dsp:cNvSpPr/>
      </dsp:nvSpPr>
      <dsp:spPr>
        <a:xfrm rot="10800000">
          <a:off x="4857754" y="3151598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61622" y="3148907"/>
        <a:ext cx="31986" cy="31986"/>
      </dsp:txXfrm>
    </dsp:sp>
    <dsp:sp modelId="{575144A2-FD73-41D5-9952-A7CA2B6316CD}">
      <dsp:nvSpPr>
        <dsp:cNvPr id="0" name=""/>
        <dsp:cNvSpPr/>
      </dsp:nvSpPr>
      <dsp:spPr>
        <a:xfrm>
          <a:off x="97930" y="2765073"/>
          <a:ext cx="4759823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الهی یعنی حدود کمی و کیفی و زمانی و مکانی پدیده ها تحت تاثیر علل و عوامل تدریجی توسط خداوند متعال تعییین شده است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121351" y="2788494"/>
        <a:ext cx="4712981" cy="752811"/>
      </dsp:txXfrm>
    </dsp:sp>
    <dsp:sp modelId="{194F2977-2360-424F-B7F4-054B0C7C7FC6}">
      <dsp:nvSpPr>
        <dsp:cNvPr id="0" name=""/>
        <dsp:cNvSpPr/>
      </dsp:nvSpPr>
      <dsp:spPr>
        <a:xfrm rot="6430830">
          <a:off x="6932778" y="3496448"/>
          <a:ext cx="216574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6574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7961505" y="3455607"/>
        <a:ext cx="108287" cy="108287"/>
      </dsp:txXfrm>
    </dsp:sp>
    <dsp:sp modelId="{D0C1D1A2-6CB1-4CA1-B30C-B32E006153D8}">
      <dsp:nvSpPr>
        <dsp:cNvPr id="0" name=""/>
        <dsp:cNvSpPr/>
      </dsp:nvSpPr>
      <dsp:spPr>
        <a:xfrm>
          <a:off x="7195540" y="4144475"/>
          <a:ext cx="500247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قضا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7210192" y="4159127"/>
        <a:ext cx="470943" cy="770349"/>
      </dsp:txXfrm>
    </dsp:sp>
    <dsp:sp modelId="{26D6D505-27C3-4F83-8A77-35F881B21B09}">
      <dsp:nvSpPr>
        <dsp:cNvPr id="0" name=""/>
        <dsp:cNvSpPr/>
      </dsp:nvSpPr>
      <dsp:spPr>
        <a:xfrm rot="12942401">
          <a:off x="6481768" y="4301099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855983" y="4294706"/>
        <a:ext cx="39391" cy="39391"/>
      </dsp:txXfrm>
    </dsp:sp>
    <dsp:sp modelId="{179D2DFE-7781-4EE3-B350-4DA067EA90FA}">
      <dsp:nvSpPr>
        <dsp:cNvPr id="0" name=""/>
        <dsp:cNvSpPr/>
      </dsp:nvSpPr>
      <dsp:spPr>
        <a:xfrm>
          <a:off x="5497477" y="3684675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لغت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520898" y="3708096"/>
        <a:ext cx="1011498" cy="752811"/>
      </dsp:txXfrm>
    </dsp:sp>
    <dsp:sp modelId="{B63CAB20-090F-4EB8-A0C3-5E2C31E09DA2}">
      <dsp:nvSpPr>
        <dsp:cNvPr id="0" name=""/>
        <dsp:cNvSpPr/>
      </dsp:nvSpPr>
      <dsp:spPr>
        <a:xfrm rot="10800000">
          <a:off x="4857754" y="4071199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61622" y="4068508"/>
        <a:ext cx="31986" cy="31986"/>
      </dsp:txXfrm>
    </dsp:sp>
    <dsp:sp modelId="{B00D650A-59AA-47A7-BEA3-7F95ADCD8EE8}">
      <dsp:nvSpPr>
        <dsp:cNvPr id="0" name=""/>
        <dsp:cNvSpPr/>
      </dsp:nvSpPr>
      <dsp:spPr>
        <a:xfrm>
          <a:off x="3258448" y="3684675"/>
          <a:ext cx="1599306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یک سره کردن و داوری کردن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3281869" y="3708096"/>
        <a:ext cx="1552464" cy="752811"/>
      </dsp:txXfrm>
    </dsp:sp>
    <dsp:sp modelId="{EF1A6641-EA81-4624-A85F-4D347CCC2A9D}">
      <dsp:nvSpPr>
        <dsp:cNvPr id="0" name=""/>
        <dsp:cNvSpPr/>
      </dsp:nvSpPr>
      <dsp:spPr>
        <a:xfrm rot="8657599">
          <a:off x="6481768" y="4760900"/>
          <a:ext cx="78782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7820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855983" y="4754507"/>
        <a:ext cx="39391" cy="39391"/>
      </dsp:txXfrm>
    </dsp:sp>
    <dsp:sp modelId="{0F6FBC25-3CEB-4786-9EAD-C5B09539BF41}">
      <dsp:nvSpPr>
        <dsp:cNvPr id="0" name=""/>
        <dsp:cNvSpPr/>
      </dsp:nvSpPr>
      <dsp:spPr>
        <a:xfrm>
          <a:off x="5497477" y="4604276"/>
          <a:ext cx="105834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اصطلاح</a:t>
          </a:r>
          <a:endParaRPr lang="fa-IR" sz="1600" kern="120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520898" y="4627697"/>
        <a:ext cx="1011498" cy="752811"/>
      </dsp:txXfrm>
    </dsp:sp>
    <dsp:sp modelId="{69C2D697-6993-4A6E-851C-6762D97C4B4C}">
      <dsp:nvSpPr>
        <dsp:cNvPr id="0" name=""/>
        <dsp:cNvSpPr/>
      </dsp:nvSpPr>
      <dsp:spPr>
        <a:xfrm rot="10800000">
          <a:off x="4857754" y="4990800"/>
          <a:ext cx="63972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9722" y="13302"/>
              </a:lnTo>
            </a:path>
          </a:pathLst>
        </a:custGeom>
        <a:noFill/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161622" y="4988109"/>
        <a:ext cx="31986" cy="31986"/>
      </dsp:txXfrm>
    </dsp:sp>
    <dsp:sp modelId="{D72E6938-1D85-4F65-AE2D-45A7430771AA}">
      <dsp:nvSpPr>
        <dsp:cNvPr id="0" name=""/>
        <dsp:cNvSpPr/>
      </dsp:nvSpPr>
      <dsp:spPr>
        <a:xfrm>
          <a:off x="742003" y="4604276"/>
          <a:ext cx="4115750" cy="79965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84AA33">
                <a:tint val="35000"/>
                <a:satMod val="253000"/>
              </a:srgbClr>
            </a:gs>
            <a:gs pos="50000">
              <a:srgbClr val="84AA33">
                <a:tint val="42000"/>
                <a:satMod val="255000"/>
              </a:srgbClr>
            </a:gs>
            <a:gs pos="97000">
              <a:srgbClr val="84AA33">
                <a:tint val="53000"/>
                <a:satMod val="260000"/>
              </a:srgbClr>
            </a:gs>
            <a:gs pos="100000">
              <a:srgbClr val="84AA33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84AA3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قضای الهی یعنی خداوند متعال پس از مقدمات و اسباب و شرایط یک پدیده آن را به مرحله نهائی و حتمی می رساند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765424" y="4627697"/>
        <a:ext cx="4068908" cy="752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E3856-02F7-48E9-BF15-A215AFD65C74}">
      <dsp:nvSpPr>
        <dsp:cNvPr id="0" name=""/>
        <dsp:cNvSpPr/>
      </dsp:nvSpPr>
      <dsp:spPr>
        <a:xfrm>
          <a:off x="8002936" y="3193440"/>
          <a:ext cx="1135945" cy="56797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دو نکته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8019571" y="3210075"/>
        <a:ext cx="1102675" cy="534702"/>
      </dsp:txXfrm>
    </dsp:sp>
    <dsp:sp modelId="{6D40C8AD-1105-4ADB-951A-45D01271D684}">
      <dsp:nvSpPr>
        <dsp:cNvPr id="0" name=""/>
        <dsp:cNvSpPr/>
      </dsp:nvSpPr>
      <dsp:spPr>
        <a:xfrm rot="14773517">
          <a:off x="7212200" y="2953285"/>
          <a:ext cx="1127093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127093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7747570" y="2933526"/>
        <a:ext cx="56354" cy="56354"/>
      </dsp:txXfrm>
    </dsp:sp>
    <dsp:sp modelId="{8AC53FA8-3439-480E-A7DA-13C8EAEDFDC9}">
      <dsp:nvSpPr>
        <dsp:cNvPr id="0" name=""/>
        <dsp:cNvSpPr/>
      </dsp:nvSpPr>
      <dsp:spPr>
        <a:xfrm>
          <a:off x="6412612" y="2168505"/>
          <a:ext cx="1135945" cy="55494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تفاوت بین تقدیر و قضا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6428866" y="2184759"/>
        <a:ext cx="1103437" cy="522441"/>
      </dsp:txXfrm>
    </dsp:sp>
    <dsp:sp modelId="{D7D806D0-316B-41C8-96D6-6ECCE639F452}">
      <dsp:nvSpPr>
        <dsp:cNvPr id="0" name=""/>
        <dsp:cNvSpPr/>
      </dsp:nvSpPr>
      <dsp:spPr>
        <a:xfrm rot="13803595">
          <a:off x="5831538" y="2166233"/>
          <a:ext cx="707769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707769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167729" y="2156957"/>
        <a:ext cx="35388" cy="35388"/>
      </dsp:txXfrm>
    </dsp:sp>
    <dsp:sp modelId="{65A19359-5DDF-4940-9B6E-9910CBBC23F3}">
      <dsp:nvSpPr>
        <dsp:cNvPr id="0" name=""/>
        <dsp:cNvSpPr/>
      </dsp:nvSpPr>
      <dsp:spPr>
        <a:xfrm>
          <a:off x="4822288" y="1377776"/>
          <a:ext cx="1135945" cy="1051090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قبل از قضا و تدریجی است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4853073" y="1408561"/>
        <a:ext cx="1074375" cy="989520"/>
      </dsp:txXfrm>
    </dsp:sp>
    <dsp:sp modelId="{3778323D-D259-4062-B6EB-9F04681F17A3}">
      <dsp:nvSpPr>
        <dsp:cNvPr id="0" name=""/>
        <dsp:cNvSpPr/>
      </dsp:nvSpPr>
      <dsp:spPr>
        <a:xfrm rot="10800000">
          <a:off x="4367910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4583739" y="1891962"/>
        <a:ext cx="22718" cy="22718"/>
      </dsp:txXfrm>
    </dsp:sp>
    <dsp:sp modelId="{828B22DD-D11E-4DA5-AF06-E952CFB2EFF9}">
      <dsp:nvSpPr>
        <dsp:cNvPr id="0" name=""/>
        <dsp:cNvSpPr/>
      </dsp:nvSpPr>
      <dsp:spPr>
        <a:xfrm>
          <a:off x="3231964" y="1306337"/>
          <a:ext cx="1135945" cy="119396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مانند سیر تدریجی جنین از نطفه و علقه و مضغه و ...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3265235" y="1339608"/>
        <a:ext cx="1069403" cy="1127427"/>
      </dsp:txXfrm>
    </dsp:sp>
    <dsp:sp modelId="{80D3B526-B0C0-4BCA-8579-1D9DFC3060B5}">
      <dsp:nvSpPr>
        <dsp:cNvPr id="0" name=""/>
        <dsp:cNvSpPr/>
      </dsp:nvSpPr>
      <dsp:spPr>
        <a:xfrm rot="10800000">
          <a:off x="2777586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2993415" y="1891962"/>
        <a:ext cx="22718" cy="22718"/>
      </dsp:txXfrm>
    </dsp:sp>
    <dsp:sp modelId="{F046FA99-4971-474E-9285-789E8C5C1F66}">
      <dsp:nvSpPr>
        <dsp:cNvPr id="0" name=""/>
        <dsp:cNvSpPr/>
      </dsp:nvSpPr>
      <dsp:spPr>
        <a:xfrm>
          <a:off x="1641640" y="1285859"/>
          <a:ext cx="1135945" cy="1234926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به خلاف قضا که به صورت دفعی صورت می پذیرد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1674911" y="1319130"/>
        <a:ext cx="1069403" cy="1168384"/>
      </dsp:txXfrm>
    </dsp:sp>
    <dsp:sp modelId="{9195F0D3-A743-4D42-87FA-C1567635E777}">
      <dsp:nvSpPr>
        <dsp:cNvPr id="0" name=""/>
        <dsp:cNvSpPr/>
      </dsp:nvSpPr>
      <dsp:spPr>
        <a:xfrm rot="10800000">
          <a:off x="1187262" y="1894903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1403091" y="1891962"/>
        <a:ext cx="22718" cy="22718"/>
      </dsp:txXfrm>
    </dsp:sp>
    <dsp:sp modelId="{02C3A8CE-3292-4812-A738-F8C91592C0C2}">
      <dsp:nvSpPr>
        <dsp:cNvPr id="0" name=""/>
        <dsp:cNvSpPr/>
      </dsp:nvSpPr>
      <dsp:spPr>
        <a:xfrm>
          <a:off x="51316" y="1357295"/>
          <a:ext cx="1135945" cy="109205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اذا قضی الله امرا فانما یقول له کن فیکون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83301" y="1389280"/>
        <a:ext cx="1071975" cy="1028082"/>
      </dsp:txXfrm>
    </dsp:sp>
    <dsp:sp modelId="{8114B1F7-2799-4067-996E-1B23AE2B57CF}">
      <dsp:nvSpPr>
        <dsp:cNvPr id="0" name=""/>
        <dsp:cNvSpPr/>
      </dsp:nvSpPr>
      <dsp:spPr>
        <a:xfrm rot="7205290">
          <a:off x="5732252" y="2829670"/>
          <a:ext cx="906342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906342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6162764" y="2815430"/>
        <a:ext cx="45317" cy="45317"/>
      </dsp:txXfrm>
    </dsp:sp>
    <dsp:sp modelId="{9F173A83-9A3C-4DE4-A394-1A31CD89A64F}">
      <dsp:nvSpPr>
        <dsp:cNvPr id="0" name=""/>
        <dsp:cNvSpPr/>
      </dsp:nvSpPr>
      <dsp:spPr>
        <a:xfrm>
          <a:off x="4822288" y="2946211"/>
          <a:ext cx="1135945" cy="56797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تقدیر قابل تغییر است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4838923" y="2962846"/>
        <a:ext cx="1102675" cy="534702"/>
      </dsp:txXfrm>
    </dsp:sp>
    <dsp:sp modelId="{86A75B15-F335-4F14-A89F-0924E8454C99}">
      <dsp:nvSpPr>
        <dsp:cNvPr id="0" name=""/>
        <dsp:cNvSpPr/>
      </dsp:nvSpPr>
      <dsp:spPr>
        <a:xfrm rot="10800000">
          <a:off x="4367910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4583739" y="3218838"/>
        <a:ext cx="22718" cy="22718"/>
      </dsp:txXfrm>
    </dsp:sp>
    <dsp:sp modelId="{4BDF980E-67B2-48FC-B6B4-1E9A8D4B6888}">
      <dsp:nvSpPr>
        <dsp:cNvPr id="0" name=""/>
        <dsp:cNvSpPr/>
      </dsp:nvSpPr>
      <dsp:spPr>
        <a:xfrm>
          <a:off x="3231964" y="2585503"/>
          <a:ext cx="1135945" cy="1289389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مانند سقوط جنین در یکی از مراحل تقدیری خود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3265235" y="2618774"/>
        <a:ext cx="1069403" cy="1222847"/>
      </dsp:txXfrm>
    </dsp:sp>
    <dsp:sp modelId="{3DC746DC-EFDB-49B0-9460-EBE5565BB337}">
      <dsp:nvSpPr>
        <dsp:cNvPr id="0" name=""/>
        <dsp:cNvSpPr/>
      </dsp:nvSpPr>
      <dsp:spPr>
        <a:xfrm rot="10800000">
          <a:off x="2777586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2993415" y="3218838"/>
        <a:ext cx="22718" cy="22718"/>
      </dsp:txXfrm>
    </dsp:sp>
    <dsp:sp modelId="{BE1B70C0-F3D7-4629-83BA-4DA9BC615A19}">
      <dsp:nvSpPr>
        <dsp:cNvPr id="0" name=""/>
        <dsp:cNvSpPr/>
      </dsp:nvSpPr>
      <dsp:spPr>
        <a:xfrm>
          <a:off x="1641640" y="2731883"/>
          <a:ext cx="1135945" cy="996627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لکن قضا قابل تغییر نبوده و حتمی است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1670830" y="2761073"/>
        <a:ext cx="1077565" cy="938247"/>
      </dsp:txXfrm>
    </dsp:sp>
    <dsp:sp modelId="{3AE4FAD0-27C7-49F7-BF39-6DC6CCE1DA72}">
      <dsp:nvSpPr>
        <dsp:cNvPr id="0" name=""/>
        <dsp:cNvSpPr/>
      </dsp:nvSpPr>
      <dsp:spPr>
        <a:xfrm rot="10800000">
          <a:off x="1187262" y="322177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1403091" y="3218838"/>
        <a:ext cx="22718" cy="22718"/>
      </dsp:txXfrm>
    </dsp:sp>
    <dsp:sp modelId="{1E8A6AE0-2605-41AC-917D-59194B5239D6}">
      <dsp:nvSpPr>
        <dsp:cNvPr id="0" name=""/>
        <dsp:cNvSpPr/>
      </dsp:nvSpPr>
      <dsp:spPr>
        <a:xfrm>
          <a:off x="51316" y="2660447"/>
          <a:ext cx="1135945" cy="1139501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اذا قضی الله امرا فانما یقول له کن فیکون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84587" y="2693718"/>
        <a:ext cx="1069403" cy="1072959"/>
      </dsp:txXfrm>
    </dsp:sp>
    <dsp:sp modelId="{7EA4ABA5-742F-46F5-8627-C9DB5565A05A}">
      <dsp:nvSpPr>
        <dsp:cNvPr id="0" name=""/>
        <dsp:cNvSpPr/>
      </dsp:nvSpPr>
      <dsp:spPr>
        <a:xfrm rot="7013748">
          <a:off x="7273527" y="3916903"/>
          <a:ext cx="1004440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1004440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7750636" y="3900211"/>
        <a:ext cx="50222" cy="50222"/>
      </dsp:txXfrm>
    </dsp:sp>
    <dsp:sp modelId="{FA622617-D73E-4D6C-AECA-C3471B774F58}">
      <dsp:nvSpPr>
        <dsp:cNvPr id="0" name=""/>
        <dsp:cNvSpPr/>
      </dsp:nvSpPr>
      <dsp:spPr>
        <a:xfrm>
          <a:off x="5275530" y="3960088"/>
          <a:ext cx="2273027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گاهی قضا و قدر به صورت مترادف به کار می روند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5299730" y="3984288"/>
        <a:ext cx="2224627" cy="777858"/>
      </dsp:txXfrm>
    </dsp:sp>
    <dsp:sp modelId="{5241EB90-6C6F-4212-BCCC-657BE3B27BE5}">
      <dsp:nvSpPr>
        <dsp:cNvPr id="0" name=""/>
        <dsp:cNvSpPr/>
      </dsp:nvSpPr>
      <dsp:spPr>
        <a:xfrm rot="10800000">
          <a:off x="4821152" y="436479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5036982" y="4361858"/>
        <a:ext cx="22718" cy="22718"/>
      </dsp:txXfrm>
    </dsp:sp>
    <dsp:sp modelId="{14EACF8E-61A2-48C4-A923-75D192F47F40}">
      <dsp:nvSpPr>
        <dsp:cNvPr id="0" name=""/>
        <dsp:cNvSpPr/>
      </dsp:nvSpPr>
      <dsp:spPr>
        <a:xfrm>
          <a:off x="2662299" y="3960088"/>
          <a:ext cx="2158853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مثلا صدقه و صله رحم از عوامل تغببر قضا شمرده می شوند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2686499" y="3984288"/>
        <a:ext cx="2110453" cy="777858"/>
      </dsp:txXfrm>
    </dsp:sp>
    <dsp:sp modelId="{1E135822-49C9-4C21-851A-2AA0150DC491}">
      <dsp:nvSpPr>
        <dsp:cNvPr id="0" name=""/>
        <dsp:cNvSpPr/>
      </dsp:nvSpPr>
      <dsp:spPr>
        <a:xfrm rot="10800000">
          <a:off x="2207920" y="4364799"/>
          <a:ext cx="454378" cy="16836"/>
        </a:xfrm>
        <a:custGeom>
          <a:avLst/>
          <a:gdLst/>
          <a:ahLst/>
          <a:cxnLst/>
          <a:rect l="0" t="0" r="0" b="0"/>
          <a:pathLst>
            <a:path>
              <a:moveTo>
                <a:pt x="0" y="8418"/>
              </a:moveTo>
              <a:lnTo>
                <a:pt x="454378" y="8418"/>
              </a:lnTo>
            </a:path>
          </a:pathLst>
        </a:custGeom>
        <a:noFill/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B Koodak" pitchFamily="2" charset="-78"/>
          </a:endParaRPr>
        </a:p>
      </dsp:txBody>
      <dsp:txXfrm rot="10800000">
        <a:off x="2423750" y="4361858"/>
        <a:ext cx="22718" cy="22718"/>
      </dsp:txXfrm>
    </dsp:sp>
    <dsp:sp modelId="{FE21664A-C4A0-43A2-B880-46FC3C0E4714}">
      <dsp:nvSpPr>
        <dsp:cNvPr id="0" name=""/>
        <dsp:cNvSpPr/>
      </dsp:nvSpPr>
      <dsp:spPr>
        <a:xfrm>
          <a:off x="5117" y="3960088"/>
          <a:ext cx="2202803" cy="826258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3891A7">
                <a:tint val="35000"/>
                <a:satMod val="253000"/>
              </a:srgbClr>
            </a:gs>
            <a:gs pos="50000">
              <a:srgbClr val="3891A7">
                <a:tint val="42000"/>
                <a:satMod val="255000"/>
              </a:srgbClr>
            </a:gs>
            <a:gs pos="97000">
              <a:srgbClr val="3891A7">
                <a:tint val="53000"/>
                <a:satMod val="260000"/>
              </a:srgbClr>
            </a:gs>
            <a:gs pos="100000">
              <a:srgbClr val="3891A7">
                <a:tint val="56000"/>
                <a:satMod val="275000"/>
              </a:srgb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3891A7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ysClr val="windowText" lastClr="000000"/>
              </a:solidFill>
              <a:latin typeface="Gill Sans MT"/>
              <a:ea typeface="+mn-ea"/>
              <a:cs typeface="B Koodak" pitchFamily="2" charset="-78"/>
            </a:rPr>
            <a:t>در این فرض آنها را به حتمی و غیر حتمی تقسیم می کنند </a:t>
          </a:r>
          <a:endParaRPr lang="fa-IR" sz="1600" kern="1200" dirty="0">
            <a:solidFill>
              <a:sysClr val="windowText" lastClr="000000"/>
            </a:solidFill>
            <a:latin typeface="Gill Sans MT"/>
            <a:ea typeface="+mn-ea"/>
            <a:cs typeface="B Koodak" pitchFamily="2" charset="-78"/>
          </a:endParaRPr>
        </a:p>
      </dsp:txBody>
      <dsp:txXfrm>
        <a:off x="29317" y="3984288"/>
        <a:ext cx="2154403" cy="777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2FEF6-7882-4C36-9579-F1620BB7FD7B}">
      <dsp:nvSpPr>
        <dsp:cNvPr id="0" name=""/>
        <dsp:cNvSpPr/>
      </dsp:nvSpPr>
      <dsp:spPr>
        <a:xfrm>
          <a:off x="6611170" y="1270747"/>
          <a:ext cx="728652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632511" y="1292088"/>
        <a:ext cx="685970" cy="704362"/>
      </dsp:txXfrm>
    </dsp:sp>
    <dsp:sp modelId="{636E609E-ED3C-444D-A7D9-CDA468D513EB}">
      <dsp:nvSpPr>
        <dsp:cNvPr id="0" name=""/>
        <dsp:cNvSpPr/>
      </dsp:nvSpPr>
      <dsp:spPr>
        <a:xfrm rot="14118575">
          <a:off x="5787320" y="1196323"/>
          <a:ext cx="1050064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1050064" y="1624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86100" y="1186315"/>
        <a:ext cx="52503" cy="52503"/>
      </dsp:txXfrm>
    </dsp:sp>
    <dsp:sp modelId="{11C75B80-B647-4AB5-B279-1F2268F9FEDF}">
      <dsp:nvSpPr>
        <dsp:cNvPr id="0" name=""/>
        <dsp:cNvSpPr/>
      </dsp:nvSpPr>
      <dsp:spPr>
        <a:xfrm>
          <a:off x="766697" y="407343"/>
          <a:ext cx="5246836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شبهه قضا و قدر با استناد به سرنوشت حتمی انسان، جبر برداشت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88577" y="429223"/>
        <a:ext cx="5203076" cy="703284"/>
      </dsp:txXfrm>
    </dsp:sp>
    <dsp:sp modelId="{0F6C2C3B-ED67-499E-9093-3213436D0BE8}">
      <dsp:nvSpPr>
        <dsp:cNvPr id="0" name=""/>
        <dsp:cNvSpPr/>
      </dsp:nvSpPr>
      <dsp:spPr>
        <a:xfrm rot="10824751">
          <a:off x="6013526" y="1625874"/>
          <a:ext cx="597651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597651" y="1624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97411" y="1627176"/>
        <a:ext cx="29882" cy="29882"/>
      </dsp:txXfrm>
    </dsp:sp>
    <dsp:sp modelId="{2DD19E04-5F59-4899-A41D-8AE88AAFDA0D}">
      <dsp:nvSpPr>
        <dsp:cNvPr id="0" name=""/>
        <dsp:cNvSpPr/>
      </dsp:nvSpPr>
      <dsp:spPr>
        <a:xfrm>
          <a:off x="4519445" y="1266444"/>
          <a:ext cx="1494088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قضا و قدر الهی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41325" y="1288324"/>
        <a:ext cx="1450328" cy="703284"/>
      </dsp:txXfrm>
    </dsp:sp>
    <dsp:sp modelId="{37CCC861-47AB-4F3B-91D8-69850F9D301D}">
      <dsp:nvSpPr>
        <dsp:cNvPr id="0" name=""/>
        <dsp:cNvSpPr/>
      </dsp:nvSpPr>
      <dsp:spPr>
        <a:xfrm rot="10800000">
          <a:off x="3921810" y="1623722"/>
          <a:ext cx="597635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597635" y="1624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05687" y="1625025"/>
        <a:ext cx="29881" cy="29881"/>
      </dsp:txXfrm>
    </dsp:sp>
    <dsp:sp modelId="{8945E85E-55CA-4366-B29F-D93C47850438}">
      <dsp:nvSpPr>
        <dsp:cNvPr id="0" name=""/>
        <dsp:cNvSpPr/>
      </dsp:nvSpPr>
      <dsp:spPr>
        <a:xfrm>
          <a:off x="452969" y="1266444"/>
          <a:ext cx="3468841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سرنوشت حتمی، تخلف ناپذیر و ضروری انسان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74849" y="1288324"/>
        <a:ext cx="3425081" cy="703284"/>
      </dsp:txXfrm>
    </dsp:sp>
    <dsp:sp modelId="{B7D532BA-7357-4832-83DE-2D2FB1E5222B}">
      <dsp:nvSpPr>
        <dsp:cNvPr id="0" name=""/>
        <dsp:cNvSpPr/>
      </dsp:nvSpPr>
      <dsp:spPr>
        <a:xfrm rot="6897215">
          <a:off x="5604058" y="2270199"/>
          <a:ext cx="1416587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1416587" y="1624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76937" y="2251029"/>
        <a:ext cx="70829" cy="70829"/>
      </dsp:txXfrm>
    </dsp:sp>
    <dsp:sp modelId="{83462F8B-C3A2-444E-86E1-FB25B0220A39}">
      <dsp:nvSpPr>
        <dsp:cNvPr id="0" name=""/>
        <dsp:cNvSpPr/>
      </dsp:nvSpPr>
      <dsp:spPr>
        <a:xfrm>
          <a:off x="4519445" y="2555095"/>
          <a:ext cx="1494088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قضا و قدر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41325" y="2576975"/>
        <a:ext cx="1450328" cy="703284"/>
      </dsp:txXfrm>
    </dsp:sp>
    <dsp:sp modelId="{83D0F481-667F-4EE5-A013-9DF2B21E9220}">
      <dsp:nvSpPr>
        <dsp:cNvPr id="0" name=""/>
        <dsp:cNvSpPr/>
      </dsp:nvSpPr>
      <dsp:spPr>
        <a:xfrm rot="12942401">
          <a:off x="3852632" y="2697598"/>
          <a:ext cx="735990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735990" y="1624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02228" y="2695443"/>
        <a:ext cx="36799" cy="36799"/>
      </dsp:txXfrm>
    </dsp:sp>
    <dsp:sp modelId="{9CD3326E-68B2-4EE3-B78A-0957078A82D9}">
      <dsp:nvSpPr>
        <dsp:cNvPr id="0" name=""/>
        <dsp:cNvSpPr/>
      </dsp:nvSpPr>
      <dsp:spPr>
        <a:xfrm>
          <a:off x="3255237" y="2125545"/>
          <a:ext cx="666572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علمی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74760" y="2145068"/>
        <a:ext cx="627526" cy="707998"/>
      </dsp:txXfrm>
    </dsp:sp>
    <dsp:sp modelId="{CC91DF13-3A43-4530-98E4-2177CD54E72B}">
      <dsp:nvSpPr>
        <dsp:cNvPr id="0" name=""/>
        <dsp:cNvSpPr/>
      </dsp:nvSpPr>
      <dsp:spPr>
        <a:xfrm rot="10800000">
          <a:off x="2657601" y="2482823"/>
          <a:ext cx="597635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597635" y="16243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941478" y="2484126"/>
        <a:ext cx="29881" cy="29881"/>
      </dsp:txXfrm>
    </dsp:sp>
    <dsp:sp modelId="{8552DDEF-058A-45B4-A61D-DB6DC2F02B1F}">
      <dsp:nvSpPr>
        <dsp:cNvPr id="0" name=""/>
        <dsp:cNvSpPr/>
      </dsp:nvSpPr>
      <dsp:spPr>
        <a:xfrm>
          <a:off x="6953" y="2125545"/>
          <a:ext cx="2650648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یعنی شمول علم الهی نسبت به سرنوشت حتمی موجودات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833" y="2147425"/>
        <a:ext cx="2606888" cy="703284"/>
      </dsp:txXfrm>
    </dsp:sp>
    <dsp:sp modelId="{268F78BE-7BB5-4E17-B70E-0B00DCF1BCB2}">
      <dsp:nvSpPr>
        <dsp:cNvPr id="0" name=""/>
        <dsp:cNvSpPr/>
      </dsp:nvSpPr>
      <dsp:spPr>
        <a:xfrm rot="8657599">
          <a:off x="3852632" y="3127149"/>
          <a:ext cx="735990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735990" y="1624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02228" y="3124993"/>
        <a:ext cx="36799" cy="36799"/>
      </dsp:txXfrm>
    </dsp:sp>
    <dsp:sp modelId="{002A7B48-9565-4FB0-B6D8-6CC532BFCA8F}">
      <dsp:nvSpPr>
        <dsp:cNvPr id="0" name=""/>
        <dsp:cNvSpPr/>
      </dsp:nvSpPr>
      <dsp:spPr>
        <a:xfrm>
          <a:off x="3255237" y="2984646"/>
          <a:ext cx="666572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عینی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74760" y="3004169"/>
        <a:ext cx="627526" cy="707998"/>
      </dsp:txXfrm>
    </dsp:sp>
    <dsp:sp modelId="{483848F9-9D35-437D-A97B-08B46FC34C57}">
      <dsp:nvSpPr>
        <dsp:cNvPr id="0" name=""/>
        <dsp:cNvSpPr/>
      </dsp:nvSpPr>
      <dsp:spPr>
        <a:xfrm rot="10800000">
          <a:off x="2657601" y="3341924"/>
          <a:ext cx="597635" cy="32487"/>
        </a:xfrm>
        <a:custGeom>
          <a:avLst/>
          <a:gdLst/>
          <a:ahLst/>
          <a:cxnLst/>
          <a:rect l="0" t="0" r="0" b="0"/>
          <a:pathLst>
            <a:path>
              <a:moveTo>
                <a:pt x="0" y="16243"/>
              </a:moveTo>
              <a:lnTo>
                <a:pt x="597635" y="16243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941478" y="3343227"/>
        <a:ext cx="29881" cy="29881"/>
      </dsp:txXfrm>
    </dsp:sp>
    <dsp:sp modelId="{9A8EBA05-05CD-41DB-B3D6-6FDA79CEA772}">
      <dsp:nvSpPr>
        <dsp:cNvPr id="0" name=""/>
        <dsp:cNvSpPr/>
      </dsp:nvSpPr>
      <dsp:spPr>
        <a:xfrm>
          <a:off x="6953" y="2984646"/>
          <a:ext cx="2650648" cy="747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یعنی شمول اختیار مطلق خداوند در سرنوشت حتمی موجودات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833" y="3006526"/>
        <a:ext cx="2606888" cy="7032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CB26B-858E-4AD6-A10A-BBB618E7DEE4}">
      <dsp:nvSpPr>
        <dsp:cNvPr id="0" name=""/>
        <dsp:cNvSpPr/>
      </dsp:nvSpPr>
      <dsp:spPr>
        <a:xfrm>
          <a:off x="7991976" y="1900904"/>
          <a:ext cx="994248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دو شبهه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13186" y="1922114"/>
        <a:ext cx="951828" cy="681733"/>
      </dsp:txXfrm>
    </dsp:sp>
    <dsp:sp modelId="{AFBA228A-E764-4432-8C8A-4014153E376C}">
      <dsp:nvSpPr>
        <dsp:cNvPr id="0" name=""/>
        <dsp:cNvSpPr/>
      </dsp:nvSpPr>
      <dsp:spPr>
        <a:xfrm rot="14110531">
          <a:off x="7195084" y="1832193"/>
          <a:ext cx="1014461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1014461" y="1439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676953" y="1821231"/>
        <a:ext cx="50723" cy="50723"/>
      </dsp:txXfrm>
    </dsp:sp>
    <dsp:sp modelId="{8F5EF14B-050D-446F-A1C6-33EFC92A3DE8}">
      <dsp:nvSpPr>
        <dsp:cNvPr id="0" name=""/>
        <dsp:cNvSpPr/>
      </dsp:nvSpPr>
      <dsp:spPr>
        <a:xfrm>
          <a:off x="6931294" y="1068128"/>
          <a:ext cx="481359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الف.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945393" y="1082227"/>
        <a:ext cx="453161" cy="695955"/>
      </dsp:txXfrm>
    </dsp:sp>
    <dsp:sp modelId="{11473C6E-5D1C-4FFC-939F-B5E4F964D87A}">
      <dsp:nvSpPr>
        <dsp:cNvPr id="0" name=""/>
        <dsp:cNvSpPr/>
      </dsp:nvSpPr>
      <dsp:spPr>
        <a:xfrm rot="12942401">
          <a:off x="6284913" y="1207611"/>
          <a:ext cx="713438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713438" y="1439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23797" y="1204175"/>
        <a:ext cx="35671" cy="35671"/>
      </dsp:txXfrm>
    </dsp:sp>
    <dsp:sp modelId="{83133A55-BB8B-4A79-ACE0-DBBBBD86F87D}">
      <dsp:nvSpPr>
        <dsp:cNvPr id="0" name=""/>
        <dsp:cNvSpPr/>
      </dsp:nvSpPr>
      <dsp:spPr>
        <a:xfrm>
          <a:off x="5375" y="651740"/>
          <a:ext cx="6346596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طبق قضا و قدر علمی واجب تعالی نسبت به سرنوشت افراد علم ذاتی مطابق با واقع دارد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585" y="672950"/>
        <a:ext cx="6304176" cy="681733"/>
      </dsp:txXfrm>
    </dsp:sp>
    <dsp:sp modelId="{BC464CC0-5C15-4417-8769-8DEEF171C7FB}">
      <dsp:nvSpPr>
        <dsp:cNvPr id="0" name=""/>
        <dsp:cNvSpPr/>
      </dsp:nvSpPr>
      <dsp:spPr>
        <a:xfrm rot="8657599">
          <a:off x="6284913" y="1623999"/>
          <a:ext cx="713438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713438" y="1439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23797" y="1620563"/>
        <a:ext cx="35671" cy="35671"/>
      </dsp:txXfrm>
    </dsp:sp>
    <dsp:sp modelId="{A2D616B4-50F3-4FF2-8A69-0B739C2AA29F}">
      <dsp:nvSpPr>
        <dsp:cNvPr id="0" name=""/>
        <dsp:cNvSpPr/>
      </dsp:nvSpPr>
      <dsp:spPr>
        <a:xfrm>
          <a:off x="5375" y="1484516"/>
          <a:ext cx="6346596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 بر این سرنوشت افراد ضروری و تخلف ناپذیر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585" y="1505726"/>
        <a:ext cx="6304176" cy="681733"/>
      </dsp:txXfrm>
    </dsp:sp>
    <dsp:sp modelId="{74FC2284-409B-4926-A7B7-82BFD49FE229}">
      <dsp:nvSpPr>
        <dsp:cNvPr id="0" name=""/>
        <dsp:cNvSpPr/>
      </dsp:nvSpPr>
      <dsp:spPr>
        <a:xfrm rot="7489469">
          <a:off x="7195084" y="2664969"/>
          <a:ext cx="1014461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1014461" y="14399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676953" y="2654008"/>
        <a:ext cx="50723" cy="50723"/>
      </dsp:txXfrm>
    </dsp:sp>
    <dsp:sp modelId="{F9F1906B-D711-4447-ACED-42BCA930DE17}">
      <dsp:nvSpPr>
        <dsp:cNvPr id="0" name=""/>
        <dsp:cNvSpPr/>
      </dsp:nvSpPr>
      <dsp:spPr>
        <a:xfrm>
          <a:off x="6931294" y="2733681"/>
          <a:ext cx="481359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ب.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945393" y="2747780"/>
        <a:ext cx="453161" cy="695955"/>
      </dsp:txXfrm>
    </dsp:sp>
    <dsp:sp modelId="{90BC7AF4-DD01-4EFB-B5E0-F33CAC0CA926}">
      <dsp:nvSpPr>
        <dsp:cNvPr id="0" name=""/>
        <dsp:cNvSpPr/>
      </dsp:nvSpPr>
      <dsp:spPr>
        <a:xfrm rot="12942401">
          <a:off x="6284913" y="2873163"/>
          <a:ext cx="713438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713438" y="1439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23797" y="2869727"/>
        <a:ext cx="35671" cy="35671"/>
      </dsp:txXfrm>
    </dsp:sp>
    <dsp:sp modelId="{BBAF46A8-58BD-4B5E-82C8-25CC984D9A84}">
      <dsp:nvSpPr>
        <dsp:cNvPr id="0" name=""/>
        <dsp:cNvSpPr/>
      </dsp:nvSpPr>
      <dsp:spPr>
        <a:xfrm>
          <a:off x="5375" y="2317293"/>
          <a:ext cx="6346596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طبق قضا و قدر عینی سرنوشت تمام افراد به دست واجب تعالی اختیار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585" y="2338503"/>
        <a:ext cx="6304176" cy="681733"/>
      </dsp:txXfrm>
    </dsp:sp>
    <dsp:sp modelId="{B321C930-C6A2-4545-AB92-E5A85A85EB0E}">
      <dsp:nvSpPr>
        <dsp:cNvPr id="0" name=""/>
        <dsp:cNvSpPr/>
      </dsp:nvSpPr>
      <dsp:spPr>
        <a:xfrm rot="8657599">
          <a:off x="6284913" y="3289552"/>
          <a:ext cx="713438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99"/>
              </a:moveTo>
              <a:lnTo>
                <a:pt x="713438" y="14399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23797" y="3286116"/>
        <a:ext cx="35671" cy="35671"/>
      </dsp:txXfrm>
    </dsp:sp>
    <dsp:sp modelId="{1F6CE6EF-DAEF-47D8-8C4D-40BD51174CAA}">
      <dsp:nvSpPr>
        <dsp:cNvPr id="0" name=""/>
        <dsp:cNvSpPr/>
      </dsp:nvSpPr>
      <dsp:spPr>
        <a:xfrm>
          <a:off x="5375" y="3150069"/>
          <a:ext cx="6346596" cy="724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 این خواست افراد در تعیین سرنوشت خودشان دخالتی ندارد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6585" y="3171279"/>
        <a:ext cx="6304176" cy="6817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2C277-04D4-4717-8E62-06C79A056441}">
      <dsp:nvSpPr>
        <dsp:cNvPr id="0" name=""/>
        <dsp:cNvSpPr/>
      </dsp:nvSpPr>
      <dsp:spPr>
        <a:xfrm>
          <a:off x="8069431" y="1929054"/>
          <a:ext cx="916951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جواب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88992" y="1948615"/>
        <a:ext cx="877829" cy="628732"/>
      </dsp:txXfrm>
    </dsp:sp>
    <dsp:sp modelId="{F201652D-EB1B-4149-BE3C-0744465C9B17}">
      <dsp:nvSpPr>
        <dsp:cNvPr id="0" name=""/>
        <dsp:cNvSpPr/>
      </dsp:nvSpPr>
      <dsp:spPr>
        <a:xfrm rot="12942401">
          <a:off x="7473303" y="2057692"/>
          <a:ext cx="657972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657972" y="1328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85840" y="2054523"/>
        <a:ext cx="32898" cy="32898"/>
      </dsp:txXfrm>
    </dsp:sp>
    <dsp:sp modelId="{3ECB6505-42B4-49DF-B8DA-348ED88C7B8C}">
      <dsp:nvSpPr>
        <dsp:cNvPr id="0" name=""/>
        <dsp:cNvSpPr/>
      </dsp:nvSpPr>
      <dsp:spPr>
        <a:xfrm>
          <a:off x="6199437" y="1545037"/>
          <a:ext cx="1335709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اولا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18998" y="1564598"/>
        <a:ext cx="1296587" cy="628732"/>
      </dsp:txXfrm>
    </dsp:sp>
    <dsp:sp modelId="{E559A6A6-A3AC-4513-B0E8-592C1E935392}">
      <dsp:nvSpPr>
        <dsp:cNvPr id="0" name=""/>
        <dsp:cNvSpPr/>
      </dsp:nvSpPr>
      <dsp:spPr>
        <a:xfrm rot="10800000">
          <a:off x="5665153" y="1865684"/>
          <a:ext cx="534283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534283" y="1328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918938" y="1865607"/>
        <a:ext cx="26714" cy="26714"/>
      </dsp:txXfrm>
    </dsp:sp>
    <dsp:sp modelId="{50E56B84-C2E8-4E82-A5AA-6A1F35A047AF}">
      <dsp:nvSpPr>
        <dsp:cNvPr id="0" name=""/>
        <dsp:cNvSpPr/>
      </dsp:nvSpPr>
      <dsp:spPr>
        <a:xfrm>
          <a:off x="3211575" y="1545037"/>
          <a:ext cx="2453578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ضرورت در شبهه اول بالغیر است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31136" y="1564598"/>
        <a:ext cx="2414456" cy="628732"/>
      </dsp:txXfrm>
    </dsp:sp>
    <dsp:sp modelId="{B4CA709F-3ACA-4C2A-B3BF-E56888716A3D}">
      <dsp:nvSpPr>
        <dsp:cNvPr id="0" name=""/>
        <dsp:cNvSpPr/>
      </dsp:nvSpPr>
      <dsp:spPr>
        <a:xfrm rot="10800000">
          <a:off x="2677291" y="1865684"/>
          <a:ext cx="534283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534283" y="1328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931076" y="1865607"/>
        <a:ext cx="26714" cy="26714"/>
      </dsp:txXfrm>
    </dsp:sp>
    <dsp:sp modelId="{C185E9BA-6BBC-4244-BA00-F1D20AD01888}">
      <dsp:nvSpPr>
        <dsp:cNvPr id="0" name=""/>
        <dsp:cNvSpPr/>
      </dsp:nvSpPr>
      <dsp:spPr>
        <a:xfrm>
          <a:off x="5217" y="1545037"/>
          <a:ext cx="2672074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غیر همین انسانی است که در طول خداوند متعال واقع شده است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4778" y="1564598"/>
        <a:ext cx="2632952" cy="628732"/>
      </dsp:txXfrm>
    </dsp:sp>
    <dsp:sp modelId="{9B92ED21-4613-4A79-9EEF-5244351D1DD8}">
      <dsp:nvSpPr>
        <dsp:cNvPr id="0" name=""/>
        <dsp:cNvSpPr/>
      </dsp:nvSpPr>
      <dsp:spPr>
        <a:xfrm rot="8657599">
          <a:off x="7473303" y="2441709"/>
          <a:ext cx="657972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657972" y="13280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85840" y="2438540"/>
        <a:ext cx="32898" cy="32898"/>
      </dsp:txXfrm>
    </dsp:sp>
    <dsp:sp modelId="{75472F5A-7EA4-4397-B919-7685D8F92DA7}">
      <dsp:nvSpPr>
        <dsp:cNvPr id="0" name=""/>
        <dsp:cNvSpPr/>
      </dsp:nvSpPr>
      <dsp:spPr>
        <a:xfrm>
          <a:off x="6199437" y="2313070"/>
          <a:ext cx="1335709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ثانیا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18998" y="2332631"/>
        <a:ext cx="1296587" cy="628732"/>
      </dsp:txXfrm>
    </dsp:sp>
    <dsp:sp modelId="{D47A0F48-35BE-43B5-82BC-758438E49AF7}">
      <dsp:nvSpPr>
        <dsp:cNvPr id="0" name=""/>
        <dsp:cNvSpPr/>
      </dsp:nvSpPr>
      <dsp:spPr>
        <a:xfrm rot="10800000">
          <a:off x="5665153" y="2633717"/>
          <a:ext cx="534283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534283" y="13280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918938" y="2633640"/>
        <a:ext cx="26714" cy="26714"/>
      </dsp:txXfrm>
    </dsp:sp>
    <dsp:sp modelId="{CA2324C7-F8FF-4EBA-A7D1-1B20A0FE5F18}">
      <dsp:nvSpPr>
        <dsp:cNvPr id="0" name=""/>
        <dsp:cNvSpPr/>
      </dsp:nvSpPr>
      <dsp:spPr>
        <a:xfrm>
          <a:off x="3211575" y="2313070"/>
          <a:ext cx="2453578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اختیار مطلق الهی به معنای سلب اختیار از انسان نیست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31136" y="2332631"/>
        <a:ext cx="2414456" cy="628732"/>
      </dsp:txXfrm>
    </dsp:sp>
    <dsp:sp modelId="{17049485-DADA-4088-9E0F-3A5C04C1CD78}">
      <dsp:nvSpPr>
        <dsp:cNvPr id="0" name=""/>
        <dsp:cNvSpPr/>
      </dsp:nvSpPr>
      <dsp:spPr>
        <a:xfrm rot="10800000">
          <a:off x="2677291" y="2633717"/>
          <a:ext cx="534283" cy="26560"/>
        </a:xfrm>
        <a:custGeom>
          <a:avLst/>
          <a:gdLst/>
          <a:ahLst/>
          <a:cxnLst/>
          <a:rect l="0" t="0" r="0" b="0"/>
          <a:pathLst>
            <a:path>
              <a:moveTo>
                <a:pt x="0" y="13280"/>
              </a:moveTo>
              <a:lnTo>
                <a:pt x="534283" y="1328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931076" y="2633640"/>
        <a:ext cx="26714" cy="26714"/>
      </dsp:txXfrm>
    </dsp:sp>
    <dsp:sp modelId="{B2F2C866-3A43-45FB-90C4-319D85EE9B1C}">
      <dsp:nvSpPr>
        <dsp:cNvPr id="0" name=""/>
        <dsp:cNvSpPr/>
      </dsp:nvSpPr>
      <dsp:spPr>
        <a:xfrm>
          <a:off x="5217" y="2313070"/>
          <a:ext cx="2672074" cy="667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بلکه اختیار انسان در طول اختیار الهی از اجزای علت ضرورت بخش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4778" y="2332631"/>
        <a:ext cx="2632952" cy="62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40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143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نقل قول با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3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کارت نا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051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کارت نام نقل ق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52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حیح یا اشتبا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9502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333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54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0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96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8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795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133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7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42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a-IR" smtClean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989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5753-1EF9-4CF2-90E5-A9269DB41470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351A0F-9BDC-43B7-AB68-2804E88A01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82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80" y="3857628"/>
            <a:ext cx="8458200" cy="1222375"/>
          </a:xfrm>
        </p:spPr>
        <p:txBody>
          <a:bodyPr/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528" y="5445224"/>
            <a:ext cx="8458200" cy="642942"/>
          </a:xfrm>
        </p:spPr>
        <p:txBody>
          <a:bodyPr>
            <a:normAutofit/>
          </a:bodyPr>
          <a:lstStyle/>
          <a:p>
            <a:pPr algn="r"/>
            <a:r>
              <a:rPr lang="fa-IR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Mitra" pitchFamily="2" charset="-78"/>
              </a:rPr>
              <a:t>جبر و </a:t>
            </a:r>
            <a:r>
              <a:rPr lang="fa-IR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Mitra" pitchFamily="2" charset="-78"/>
              </a:rPr>
              <a:t>اختیار / ج</a:t>
            </a:r>
            <a:endParaRPr lang="fa-IR" sz="3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11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قضا و قدر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0" y="1447800"/>
          <a:ext cx="89336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4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84D3F1-A4CC-4333-950F-23C7AB901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384D3F1-A4CC-4333-950F-23C7AB901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A8718F-E097-4E09-8084-7907DF1A4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2A8718F-E097-4E09-8084-7907DF1A4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B17CF0-9762-41EF-AB5E-A1B7C5A01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9CB17CF0-9762-41EF-AB5E-A1B7C5A01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36A76E-300F-402F-80F3-1E1825057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E636A76E-300F-402F-80F3-1E1825057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BB5008-26C7-4E05-A54D-0FB96EA47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CBB5008-26C7-4E05-A54D-0FB96EA47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E009BF-9653-4195-9959-1871ECC0E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BE009BF-9653-4195-9959-1871ECC0E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8E10BF-22EE-489B-80C9-CE225F521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CE8E10BF-22EE-489B-80C9-CE225F521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0E3A8E-E18F-491F-8BE9-D6E252909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210E3A8E-E18F-491F-8BE9-D6E252909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DD7EDD-ED97-4EF7-A0E1-4A7C453C2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ECDD7EDD-ED97-4EF7-A0E1-4A7C453C2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6F43BA-4E65-481B-9C52-F3EC65AD9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176F43BA-4E65-481B-9C52-F3EC65AD9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A1A741-3C6F-4413-9E88-A9360D019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30A1A741-3C6F-4413-9E88-A9360D019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F5B248-4D78-4C7A-B2D8-05C0242DE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AEF5B248-4D78-4C7A-B2D8-05C0242DE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8BB23-8941-43BE-A467-8D7B2F3D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FDF8BB23-8941-43BE-A467-8D7B2F3D9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CA7B88-4A2A-4B8E-9CE6-8CE89A38E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6CCA7B88-4A2A-4B8E-9CE6-8CE89A38E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581DBB-C70C-47B8-A9E1-D2DB2CE9D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5A581DBB-C70C-47B8-A9E1-D2DB2CE9D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3E7468-B5E6-4151-916B-7029F3957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4F3E7468-B5E6-4151-916B-7029F3957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5431C4-5887-46CD-87F6-02C288D81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545431C4-5887-46CD-87F6-02C288D81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8F2667-73E4-4982-A2F4-4B2A8BEB9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D18F2667-73E4-4982-A2F4-4B2A8BEB9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5144A2-FD73-41D5-9952-A7CA2B631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575144A2-FD73-41D5-9952-A7CA2B631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4F2977-2360-424F-B7F4-054B0C7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194F2977-2360-424F-B7F4-054B0C7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C1D1A2-6CB1-4CA1-B30C-B32E00615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D0C1D1A2-6CB1-4CA1-B30C-B32E00615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6D505-27C3-4F83-8A77-35F881B21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26D6D505-27C3-4F83-8A77-35F881B21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9D2DFE-7781-4EE3-B350-4DA067EA9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179D2DFE-7781-4EE3-B350-4DA067EA9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3CAB20-090F-4EB8-A0C3-5E2C31E09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B63CAB20-090F-4EB8-A0C3-5E2C31E09D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0D650A-59AA-47A7-BEA3-7F95ADCD8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B00D650A-59AA-47A7-BEA3-7F95ADCD8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1A6641-EA81-4624-A85F-4D347CCC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graphicEl>
                                              <a:dgm id="{EF1A6641-EA81-4624-A85F-4D347CCC2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6FBC25-3CEB-4786-9EAD-C5B09539B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graphicEl>
                                              <a:dgm id="{0F6FBC25-3CEB-4786-9EAD-C5B09539B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C2D697-6993-4A6E-851C-6762D97C4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69C2D697-6993-4A6E-851C-6762D97C4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2E6938-1D85-4F65-AE2D-45A74307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D72E6938-1D85-4F65-AE2D-45A743077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قضا و قدر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9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E3856-02F7-48E9-BF15-A215AFD65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A69E3856-02F7-48E9-BF15-A215AFD65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40C8AD-1105-4ADB-951A-45D01271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D40C8AD-1105-4ADB-951A-45D01271D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C53FA8-3439-480E-A7DA-13C8EAEDF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AC53FA8-3439-480E-A7DA-13C8EAEDF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D806D0-316B-41C8-96D6-6ECCE639F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D7D806D0-316B-41C8-96D6-6ECCE639F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A19359-5DDF-4940-9B6E-9910CBBC2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65A19359-5DDF-4940-9B6E-9910CBBC2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78323D-D259-4062-B6EB-9F04681F1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778323D-D259-4062-B6EB-9F04681F1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8B22DD-D11E-4DA5-AF06-E952CFB2E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28B22DD-D11E-4DA5-AF06-E952CFB2E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D3B526-B0C0-4BCA-8579-1D9DFC306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80D3B526-B0C0-4BCA-8579-1D9DFC306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6FA99-4971-474E-9285-789E8C5C1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F046FA99-4971-474E-9285-789E8C5C1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5F0D3-A743-4D42-87FA-C1567635E7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195F0D3-A743-4D42-87FA-C1567635E7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C3A8CE-3292-4812-A738-F8C91592C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02C3A8CE-3292-4812-A738-F8C91592C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14B1F7-2799-4067-996E-1B23AE2B5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8114B1F7-2799-4067-996E-1B23AE2B5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173A83-9A3C-4DE4-A394-1A31CD89A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9F173A83-9A3C-4DE4-A394-1A31CD89A6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75B15-F335-4F14-A89F-0924E8454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86A75B15-F335-4F14-A89F-0924E8454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DF980E-67B2-48FC-B6B4-1E9A8D4B6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4BDF980E-67B2-48FC-B6B4-1E9A8D4B6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C746DC-EFDB-49B0-9460-EBE5565BB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3DC746DC-EFDB-49B0-9460-EBE5565BB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1B70C0-F3D7-4629-83BA-4DA9BC615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BE1B70C0-F3D7-4629-83BA-4DA9BC615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E4FAD0-27C7-49F7-BF39-6DC6CCE1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3AE4FAD0-27C7-49F7-BF39-6DC6CCE1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8A6AE0-2605-41AC-917D-59194B523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1E8A6AE0-2605-41AC-917D-59194B523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A4ABA5-742F-46F5-8627-C9DB5565A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7EA4ABA5-742F-46F5-8627-C9DB5565A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622617-D73E-4D6C-AECA-C3471B774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FA622617-D73E-4D6C-AECA-C3471B774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41EB90-6C6F-4212-BCCC-657BE3B27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5241EB90-6C6F-4212-BCCC-657BE3B27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EACF8E-61A2-48C4-A923-75D192F47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14EACF8E-61A2-48C4-A923-75D192F47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135822-49C9-4C21-851A-2AA0150DC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1E135822-49C9-4C21-851A-2AA0150DC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21664A-C4A0-43A2-B880-46FC3C0E4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FE21664A-C4A0-43A2-B880-46FC3C0E4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قضا و قدر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87624" y="1772816"/>
          <a:ext cx="7346776" cy="413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9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B2FEF6-7882-4C36-9579-F1620BB7F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DFB2FEF6-7882-4C36-9579-F1620BB7F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6E609E-ED3C-444D-A7D9-CDA468D51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636E609E-ED3C-444D-A7D9-CDA468D51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C75B80-B647-4AB5-B279-1F2268F9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11C75B80-B647-4AB5-B279-1F2268F9F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6C2C3B-ED67-499E-9093-3213436D0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0F6C2C3B-ED67-499E-9093-3213436D0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D19E04-5F59-4899-A41D-8AE88AAFD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2DD19E04-5F59-4899-A41D-8AE88AAFDA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CCC861-47AB-4F3B-91D8-69850F9D3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37CCC861-47AB-4F3B-91D8-69850F9D30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45E85E-55CA-4366-B29F-D93C47850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8945E85E-55CA-4366-B29F-D93C47850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532BA-7357-4832-83DE-2D2FB1E52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B7D532BA-7357-4832-83DE-2D2FB1E52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462F8B-C3A2-444E-86E1-FB25B022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83462F8B-C3A2-444E-86E1-FB25B022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D0F481-667F-4EE5-A013-9DF2B21E9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83D0F481-667F-4EE5-A013-9DF2B21E9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D3326E-68B2-4EE3-B78A-0957078A8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9CD3326E-68B2-4EE3-B78A-0957078A8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91DF13-3A43-4530-98E4-2177CD54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CC91DF13-3A43-4530-98E4-2177CD54E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52DDEF-058A-45B4-A61D-DB6DC2F02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8552DDEF-058A-45B4-A61D-DB6DC2F02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8F78BE-7BB5-4E17-B70E-0B00DCF1B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268F78BE-7BB5-4E17-B70E-0B00DCF1B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A7B48-9565-4FB0-B6D8-6CC532BFC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002A7B48-9565-4FB0-B6D8-6CC532BFCA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3848F9-9D35-437D-A97B-08B46FC34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483848F9-9D35-437D-A97B-08B46FC34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8EBA05-05CD-41DB-B3D6-6FDA79CEA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9A8EBA05-05CD-41DB-B3D6-6FDA79CEA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قضا و قدر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1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0CB26B-858E-4AD6-A10A-BBB618E7D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4B0CB26B-858E-4AD6-A10A-BBB618E7D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4B0CB26B-858E-4AD6-A10A-BBB618E7D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A228A-E764-4432-8C8A-4014153E3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AFBA228A-E764-4432-8C8A-4014153E3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FBA228A-E764-4432-8C8A-4014153E3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5EF14B-050D-446F-A1C6-33EFC92A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F5EF14B-050D-446F-A1C6-33EFC92A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F5EF14B-050D-446F-A1C6-33EFC92A3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473C6E-5D1C-4FFC-939F-B5E4F964D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11473C6E-5D1C-4FFC-939F-B5E4F964D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11473C6E-5D1C-4FFC-939F-B5E4F964D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133A55-BB8B-4A79-ACE0-DBBBBD86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83133A55-BB8B-4A79-ACE0-DBBBBD86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83133A55-BB8B-4A79-ACE0-DBBBBD86F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464CC0-5C15-4417-8769-8DEEF171C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BC464CC0-5C15-4417-8769-8DEEF171C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BC464CC0-5C15-4417-8769-8DEEF171C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D616B4-50F3-4FF2-8A69-0B739C2AA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A2D616B4-50F3-4FF2-8A69-0B739C2AA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A2D616B4-50F3-4FF2-8A69-0B739C2AA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FC2284-409B-4926-A7B7-82BFD49FE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74FC2284-409B-4926-A7B7-82BFD49FE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74FC2284-409B-4926-A7B7-82BFD49FE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F1906B-D711-4447-ACED-42BCA930D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F9F1906B-D711-4447-ACED-42BCA930D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F9F1906B-D711-4447-ACED-42BCA930D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BC7AF4-DD01-4EFB-B5E0-F33CAC0CA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90BC7AF4-DD01-4EFB-B5E0-F33CAC0CA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90BC7AF4-DD01-4EFB-B5E0-F33CAC0CA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AF46A8-58BD-4B5E-82C8-25CC984D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BBAF46A8-58BD-4B5E-82C8-25CC984D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BBAF46A8-58BD-4B5E-82C8-25CC984D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21C930-C6A2-4545-AB92-E5A85A85E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B321C930-C6A2-4545-AB92-E5A85A85E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B321C930-C6A2-4545-AB92-E5A85A85E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6CE6EF-DAEF-47D8-8C4D-40BD51174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1F6CE6EF-DAEF-47D8-8C4D-40BD51174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1F6CE6EF-DAEF-47D8-8C4D-40BD51174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فصل يا</a:t>
            </a: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زدهم</a:t>
            </a:r>
            <a:b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</a:br>
            <a:r>
              <a:rPr lang="fa-IR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B Mitra" pitchFamily="2" charset="-78"/>
              </a:rPr>
              <a:t>قضا و قدر</a:t>
            </a:r>
            <a:endParaRPr lang="fa-IR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B Mitra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6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A2C277-04D4-4717-8E62-06C79A056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FA2C277-04D4-4717-8E62-06C79A056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FA2C277-04D4-4717-8E62-06C79A056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01652D-EB1B-4149-BE3C-0744465C9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201652D-EB1B-4149-BE3C-0744465C9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201652D-EB1B-4149-BE3C-0744465C9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CB6505-42B4-49DF-B8DA-348ED88C7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3ECB6505-42B4-49DF-B8DA-348ED88C7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3ECB6505-42B4-49DF-B8DA-348ED88C7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59A6A6-A3AC-4513-B0E8-592C1E93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559A6A6-A3AC-4513-B0E8-592C1E93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559A6A6-A3AC-4513-B0E8-592C1E935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E56B84-C2E8-4E82-A5AA-6A1F35A0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0E56B84-C2E8-4E82-A5AA-6A1F35A0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50E56B84-C2E8-4E82-A5AA-6A1F35A0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CA709F-3ACA-4C2A-B3BF-E56888716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B4CA709F-3ACA-4C2A-B3BF-E56888716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B4CA709F-3ACA-4C2A-B3BF-E56888716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85E9BA-6BBC-4244-BA00-F1D20AD01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C185E9BA-6BBC-4244-BA00-F1D20AD01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C185E9BA-6BBC-4244-BA00-F1D20AD01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92ED21-4613-4A79-9EEF-5244351D1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9B92ED21-4613-4A79-9EEF-5244351D1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9B92ED21-4613-4A79-9EEF-5244351D1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472F5A-7EA4-4397-B919-7685D8F92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75472F5A-7EA4-4397-B919-7685D8F92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75472F5A-7EA4-4397-B919-7685D8F92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7A0F48-35BE-43B5-82BC-758438E49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D47A0F48-35BE-43B5-82BC-758438E49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D47A0F48-35BE-43B5-82BC-758438E49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2324C7-F8FF-4EBA-A7D1-1B20A0FE5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CA2324C7-F8FF-4EBA-A7D1-1B20A0FE5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CA2324C7-F8FF-4EBA-A7D1-1B20A0FE5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049485-DADA-4088-9E0F-3A5C04C1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17049485-DADA-4088-9E0F-3A5C04C1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17049485-DADA-4088-9E0F-3A5C04C1C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F2C866-3A43-45FB-90C4-319D85EE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B2F2C866-3A43-45FB-90C4-319D85EE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B2F2C866-3A43-45FB-90C4-319D85EE9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باریک">
  <a:themeElements>
    <a:clrScheme name="باری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باری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باری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3423</TotalTime>
  <Words>369</Words>
  <Application>Microsoft Office PowerPoint</Application>
  <PresentationFormat>نمایش روی پرده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7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4" baseType="lpstr">
      <vt:lpstr>Arial</vt:lpstr>
      <vt:lpstr>B Koodak</vt:lpstr>
      <vt:lpstr>B Mitra</vt:lpstr>
      <vt:lpstr>Century Gothic</vt:lpstr>
      <vt:lpstr>Gill Sans MT</vt:lpstr>
      <vt:lpstr>Tahoma</vt:lpstr>
      <vt:lpstr>Wingdings 3</vt:lpstr>
      <vt:lpstr>باریک</vt:lpstr>
      <vt:lpstr>فصل يازدهم</vt:lpstr>
      <vt:lpstr>فصل يازدهم قضا و قدر</vt:lpstr>
      <vt:lpstr>فصل يازدهم قضا و قدر</vt:lpstr>
      <vt:lpstr>فصل يازدهم قضا و قدر</vt:lpstr>
      <vt:lpstr>فصل يازدهم قضا و قدر</vt:lpstr>
      <vt:lpstr>فصل يازدهم قضا و قدر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يازدهم</dc:title>
  <dc:creator>mahdi</dc:creator>
  <cp:lastModifiedBy>shabake</cp:lastModifiedBy>
  <cp:revision>13</cp:revision>
  <dcterms:created xsi:type="dcterms:W3CDTF">2009-07-05T09:23:59Z</dcterms:created>
  <dcterms:modified xsi:type="dcterms:W3CDTF">2020-05-13T20:53:29Z</dcterms:modified>
</cp:coreProperties>
</file>