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2.xml" ContentType="application/vnd.openxmlformats-officedocument.presentationml.comment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omments/comment3.xml" ContentType="application/vnd.openxmlformats-officedocument.presentationml.comments+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2"/>
  </p:sldMasterIdLst>
  <p:sldIdLst>
    <p:sldId id="256" r:id="rId3"/>
    <p:sldId id="257" r:id="rId4"/>
    <p:sldId id="258" r:id="rId5"/>
    <p:sldId id="259" r:id="rId6"/>
    <p:sldId id="260" r:id="rId7"/>
    <p:sldId id="261" r:id="rId8"/>
    <p:sldId id="262" r:id="rId9"/>
    <p:sldId id="264" r:id="rId10"/>
    <p:sldId id="263" r:id="rId11"/>
    <p:sldId id="265" r:id="rId12"/>
    <p:sldId id="266" r:id="rId13"/>
    <p:sldId id="267" r:id="rId14"/>
    <p:sldId id="268" r:id="rId1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hdi" initials="m"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p:cViewPr varScale="1">
        <p:scale>
          <a:sx n="50" d="100"/>
          <a:sy n="50" d="100"/>
        </p:scale>
        <p:origin x="-108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3-04T09:50:47.969" idx="1">
    <p:pos x="5750" y="10"/>
    <p:text>به نظر می رسد اختیار اهل بیت عصمت و طهارت مانند اختیار الهی است یعنی جنانچه ذات واجب تعالی بر فعل حسن مجبور نیست و صدور فعل قبیح از او محال است در مرتبه وجودی اهل بیت عصمت و طهارت نیز همینگونهاست لکن این امر مستلزم جبر در وجود ایشان نیست ... در حقیقت مستشکل آنها را انسانهای معمولی فرض کرده که اتفاقا با گزینش الهی علم به خبث باطن گناهان یافته اند و ... در حالی که ایشان انواری آسمانی هستند که در مرتبه وجودی آنها به حکم سنخیت علی و معلولی معصیت محال است محقق شود ... بنابراین ریشه اشکال در این قیاس مع الفارق است
علاوه بر اینکه وقتی مرتبه وجودی ایشان اینگونه تبیین شد جایی برا این اشکال که اگر ماهم مثل ایشان بودیم معصوم می شدیم پس عصمت 
آنها فاقد ارزش است باقی نمی گذارد زیرا ما مثل ایشان نمی شویم (لا یقاس بنا احد) بلکه ما باید معدوم شویم و موجودی در یک مرتبه بالاتر در حد اهل بیت به وجود آید بنابراین باز هم قیاس مع الفارق شکل گرفته است
به طور کلی در سلسه مراتب وجود تقدم وجودی معلول بر علت محال و خلاف فرض است و معلول نمی تواند خود را قیاس به علت کند و از آن چهت که ائمه اطهار صاحب ولایت تکوینی کلیه هستند بنابراین تقدم وجودی ما سوای الهی بر ایشان محال است لذا است که فرموده اند لا یقاس بنا احد
اگر اشکال شود پس انا بشر مثلکم چیست
پاسخ این است که اولا
در مقام تمثیل ادنی وجه شبهی برای تمثیل کفایت می کند مثلا همین که حضرت رسول در عالم ماده هستند و مثل ما از بدن مادی و ... بهره مند اند در اینکه مثلیت محقق شود کفایت می کند
ثانیا خود آیه فرموده یوحی الی و این مال ما نیست
ثالثا ما منکر مثلیت مادی نیستیم زیرا تفاوت جسمانی ما و ایشان چندان قابل توجه نیست بلکه عمده این تفاوت در مرتبه وجودی است یعنی حقیقت روحانی اهل بیت عصمت و طهارت که مایه تمایز آنها و برتری آنها بر همه مخلوقات است و الا روشن است که شاید بتوان گفت موادی در عالم هستند که ارزش مادی آنها از بدن مادی امام بما هو ماده بیشتر است اما ما با بدن مادی امام کار نداریم بلکه سخن در حقیقت نورانی آنها است که در قالب این ابدان مادی برای بهرمندی ما بندگان ضعیف الهی به زمین آمده است (خلقکم الله انوارا فجعلکم بعرشه محدقین حتی من علینا بکم) ...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3-03-04T09:59:19.323" idx="2">
    <p:pos x="5750" y="10"/>
    <p:text>امکان تکامل برای ما مثلا از 1 تا 10 است لکن برای امام از 90 تا بی نهایتی که خاتمه ندارد می باشد ما در مرتبه خود مثلا اگر شرب خمر کنیم از مرتبه 3 به 2 سقوط می کنیم اما امام در مرتبه وجودی خودش برای او نعوذ بالله مثل شرب خمر قابل تصور نیست بلکه او مثلا اگر همه ضربت هایش مانند ضربت یوم خندق نشود جون تکامل با ضربتهای دیگر مانندآن ضربت تکامل نمی یابد طبیعتا از این وضعیت توبه می کند و می گوید ظلمت نفسی شاید بتوان برای تبیین مساله چنین قاعده ای وضع کرد که خطای هر مرتبه وجودی به حسب همان مرتبه است (خطئ کل مرتبه بحسبه) خطای ما شرب خمر است و خطای امام توبه از غذا خوردن و ... (زیرا قطعا سیر تکاملی اما در نماز بیار شدید تر است تا سیر او در غذا خوردن خوب این امر که لازمه تزاحجم عالم ماده است برای امام توبه دارد دیگر ...) این خطا با قول قبل که گفتیم مرتبه وجودی اما فاقد خطا است منافات ندارد دزیرا مراد از آن خطای منفی خطای مراتب وجودی مادون است مثلا امام در مرتبه 95 محال است مرتکب خطای مرتبه 94 شود و از این خطا معصوم است لکن در مراتب فوق خودش که هنوز حائز آنها نیست سیر می کند و گاهی سرعت سیر دارد و گاهی ندارد و ... و این موجب توبه او می شود ...
(اصولا اطلاق خطا در این مقام با تسامح است و بهتر است واژه دیگری به کار رود)</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3-03-06T10:10:28.388" idx="4">
    <p:pos x="5750" y="10"/>
    <p:text>در هیچ یک از آیات مذکور از شاک بودن پیامبر خبر داده نشده بلکه یا جملات انشائیه هستند و یا تصدیق نبوده تصورند (شرط در جمله شرطیه)
اگر پیامبر شاک بوده و برای رفع شک باید به علمای اهل کتاب رجوع کند بنابراین ایشام غیر شاک هستند و شایسته تر بوده اند تا خدا وحی را به آنها نازل نماید بنابراین شاک بودن حضرت اول اشکالی که دارد در حکمت الهی است و بعد در عدم عصمت و این دو تالی فاسد هیچ کدام قابل قبول نیستند.
</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FAFC2F-850F-493B-84BE-E01DBC1B626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281B39CF-328B-486E-ABF2-CFD344C749B5}">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اشکال اول</a:t>
          </a:r>
          <a:endParaRPr lang="fa-IR" sz="1600" dirty="0">
            <a:cs typeface="B Koodak" pitchFamily="2" charset="-78"/>
          </a:endParaRPr>
        </a:p>
      </dgm:t>
    </dgm:pt>
    <dgm:pt modelId="{9D519150-3611-468C-B824-A46797A16652}" type="parTrans" cxnId="{6DA35BD5-AB6A-46CA-92A2-039DFD92E63A}">
      <dgm:prSet/>
      <dgm:spPr/>
      <dgm:t>
        <a:bodyPr/>
        <a:lstStyle/>
        <a:p>
          <a:pPr rtl="1"/>
          <a:endParaRPr lang="fa-IR"/>
        </a:p>
      </dgm:t>
    </dgm:pt>
    <dgm:pt modelId="{BE23EB1A-F460-4638-B9DE-4E1B4861BD40}" type="sibTrans" cxnId="{6DA35BD5-AB6A-46CA-92A2-039DFD92E63A}">
      <dgm:prSet/>
      <dgm:spPr/>
      <dgm:t>
        <a:bodyPr/>
        <a:lstStyle/>
        <a:p>
          <a:pPr rtl="1"/>
          <a:endParaRPr lang="fa-IR"/>
        </a:p>
      </dgm:t>
    </dgm:pt>
    <dgm:pt modelId="{179C3971-F48C-449B-B619-FD8FEBA02BE2}">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اگر خداوند متعال انبیا را معصوم قرار داده است آنها مجبور به خوب بودن هستند در این صورت اگر همین امتیاز برای دیگران هم می بود در مقام آنها قرار می گرفتند</a:t>
          </a:r>
          <a:endParaRPr lang="fa-IR" sz="1600" dirty="0">
            <a:cs typeface="B Koodak" pitchFamily="2" charset="-78"/>
          </a:endParaRPr>
        </a:p>
      </dgm:t>
    </dgm:pt>
    <dgm:pt modelId="{385EAE06-BA04-4D23-A2BD-0A47C38CD3D7}" type="parTrans" cxnId="{D511895C-4389-4F0B-9DDD-D3C4A90315FF}">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0FD5B3A6-278C-4DC2-802D-3617C8E18ED3}" type="sibTrans" cxnId="{D511895C-4389-4F0B-9DDD-D3C4A90315FF}">
      <dgm:prSet/>
      <dgm:spPr/>
      <dgm:t>
        <a:bodyPr/>
        <a:lstStyle/>
        <a:p>
          <a:pPr rtl="1"/>
          <a:endParaRPr lang="fa-IR"/>
        </a:p>
      </dgm:t>
    </dgm:pt>
    <dgm:pt modelId="{4DEEAA22-FA91-4DAA-A0E7-AC64BE639124}">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پاسخ</a:t>
          </a:r>
          <a:endParaRPr lang="fa-IR" sz="1600" dirty="0">
            <a:cs typeface="B Koodak" pitchFamily="2" charset="-78"/>
          </a:endParaRPr>
        </a:p>
      </dgm:t>
    </dgm:pt>
    <dgm:pt modelId="{C5948833-0250-4BE2-9147-2344605F86E8}" type="parTrans" cxnId="{56385729-D4ED-4D92-9AF5-09156D0136D0}">
      <dgm:prSet/>
      <dgm:spPr/>
      <dgm:t>
        <a:bodyPr/>
        <a:lstStyle/>
        <a:p>
          <a:pPr rtl="1"/>
          <a:endParaRPr lang="fa-IR"/>
        </a:p>
      </dgm:t>
    </dgm:pt>
    <dgm:pt modelId="{921CBC16-794E-4F39-9862-F504E1461477}" type="sibTrans" cxnId="{56385729-D4ED-4D92-9AF5-09156D0136D0}">
      <dgm:prSet/>
      <dgm:spPr/>
      <dgm:t>
        <a:bodyPr/>
        <a:lstStyle/>
        <a:p>
          <a:pPr rtl="1"/>
          <a:endParaRPr lang="fa-IR"/>
        </a:p>
      </dgm:t>
    </dgm:pt>
    <dgm:pt modelId="{69845834-AFCC-4943-BA92-BFF9675BD66B}">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اولا</a:t>
          </a:r>
          <a:endParaRPr lang="fa-IR" sz="1600" dirty="0">
            <a:cs typeface="B Koodak" pitchFamily="2" charset="-78"/>
          </a:endParaRPr>
        </a:p>
      </dgm:t>
    </dgm:pt>
    <dgm:pt modelId="{7474D96C-C3CA-4FC9-9B8A-3BF19AD6A930}" type="parTrans" cxnId="{7612D1B9-96ED-4460-B068-796F1B2D6CBC}">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276D0AFE-6DE3-4C12-9F72-79517F0AF852}" type="sibTrans" cxnId="{7612D1B9-96ED-4460-B068-796F1B2D6CBC}">
      <dgm:prSet/>
      <dgm:spPr/>
      <dgm:t>
        <a:bodyPr/>
        <a:lstStyle/>
        <a:p>
          <a:pPr rtl="1"/>
          <a:endParaRPr lang="fa-IR"/>
        </a:p>
      </dgm:t>
    </dgm:pt>
    <dgm:pt modelId="{5CA46ED4-8191-4D20-8D80-37A2560E6DF3}">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اگر معصوم علم به حقیقت گناه بیابد از سر اختیار آن را ترک می نماید هر چند به آن فعل قدرت دارد </a:t>
          </a:r>
          <a:endParaRPr lang="fa-IR" sz="1600" dirty="0">
            <a:cs typeface="B Koodak" pitchFamily="2" charset="-78"/>
          </a:endParaRPr>
        </a:p>
      </dgm:t>
    </dgm:pt>
    <dgm:pt modelId="{EC70EB24-499C-4DE8-AFDA-3A90596A5A8F}" type="parTrans" cxnId="{57ED5D3E-EC6C-491F-A783-D1E05513920F}">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CA3B9025-10C9-4CC4-B521-1D51859D4AF1}" type="sibTrans" cxnId="{57ED5D3E-EC6C-491F-A783-D1E05513920F}">
      <dgm:prSet/>
      <dgm:spPr/>
      <dgm:t>
        <a:bodyPr/>
        <a:lstStyle/>
        <a:p>
          <a:pPr rtl="1"/>
          <a:endParaRPr lang="fa-IR"/>
        </a:p>
      </dgm:t>
    </dgm:pt>
    <dgm:pt modelId="{2734DC7A-94AC-4F8D-BC87-2ADABF5A89FF}">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فالمقدم ثابت</a:t>
          </a:r>
          <a:endParaRPr lang="fa-IR" sz="1600" dirty="0">
            <a:cs typeface="B Koodak" pitchFamily="2" charset="-78"/>
          </a:endParaRPr>
        </a:p>
      </dgm:t>
    </dgm:pt>
    <dgm:pt modelId="{2B14F0B3-B09A-4DC3-96B5-D9436C8EE74D}" type="parTrans" cxnId="{354D3411-ABD6-4D77-B182-F6655E151430}">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F658D96B-E34B-4FC2-8CD4-7E72842A868A}" type="sibTrans" cxnId="{354D3411-ABD6-4D77-B182-F6655E151430}">
      <dgm:prSet/>
      <dgm:spPr/>
      <dgm:t>
        <a:bodyPr/>
        <a:lstStyle/>
        <a:p>
          <a:pPr rtl="1"/>
          <a:endParaRPr lang="fa-IR"/>
        </a:p>
      </dgm:t>
    </dgm:pt>
    <dgm:pt modelId="{4806A291-3731-47E1-AC3E-5EC1ED8C9388}">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و التالی مثله</a:t>
          </a:r>
          <a:endParaRPr lang="fa-IR" sz="1600" dirty="0">
            <a:cs typeface="B Koodak" pitchFamily="2" charset="-78"/>
          </a:endParaRPr>
        </a:p>
      </dgm:t>
    </dgm:pt>
    <dgm:pt modelId="{B2A537BA-BCCB-4747-BFD6-822BB02CA28B}" type="parTrans" cxnId="{335B05C9-D2B1-4CE1-A20E-0421EA2B50B0}">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1971F035-A8C9-46DC-818C-4DB588139A43}" type="sibTrans" cxnId="{335B05C9-D2B1-4CE1-A20E-0421EA2B50B0}">
      <dgm:prSet/>
      <dgm:spPr/>
      <dgm:t>
        <a:bodyPr/>
        <a:lstStyle/>
        <a:p>
          <a:pPr rtl="1"/>
          <a:endParaRPr lang="fa-IR"/>
        </a:p>
      </dgm:t>
    </dgm:pt>
    <dgm:pt modelId="{9CA2F7F5-A5A6-4B35-A5A3-3ED658C958C9}">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ثانیا</a:t>
          </a:r>
          <a:endParaRPr lang="fa-IR" sz="1600" dirty="0">
            <a:cs typeface="B Koodak" pitchFamily="2" charset="-78"/>
          </a:endParaRPr>
        </a:p>
      </dgm:t>
    </dgm:pt>
    <dgm:pt modelId="{AC5997D8-3417-4E00-901D-7F6F49A08A07}" type="parTrans" cxnId="{7DB6BADE-083C-4D10-B559-0035797767B9}">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0469CD3C-5F8A-460A-94C3-F8EFDAD2AC16}" type="sibTrans" cxnId="{7DB6BADE-083C-4D10-B559-0035797767B9}">
      <dgm:prSet/>
      <dgm:spPr/>
      <dgm:t>
        <a:bodyPr/>
        <a:lstStyle/>
        <a:p>
          <a:pPr rtl="1"/>
          <a:endParaRPr lang="fa-IR"/>
        </a:p>
      </dgm:t>
    </dgm:pt>
    <dgm:pt modelId="{D993E8BA-575C-41F9-A754-6898C6DB82F6}">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عنایات خاص الهی به انبیا مانند سایر عنایات خدا به دیگران باعث می شود که وظیفه آنها در قبال خداوند متعال به مراتب سخت تر باشد</a:t>
          </a:r>
          <a:endParaRPr lang="fa-IR" sz="1600" dirty="0">
            <a:cs typeface="B Koodak" pitchFamily="2" charset="-78"/>
          </a:endParaRPr>
        </a:p>
      </dgm:t>
    </dgm:pt>
    <dgm:pt modelId="{247F2F72-D6D0-45EE-AE21-D5AD3259EC5F}" type="parTrans" cxnId="{DE85298E-A798-4A9B-A9DE-55DC37B3D14A}">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BDAC7D04-8D20-4135-8846-3852E88A7E35}" type="sibTrans" cxnId="{DE85298E-A798-4A9B-A9DE-55DC37B3D14A}">
      <dgm:prSet/>
      <dgm:spPr/>
      <dgm:t>
        <a:bodyPr/>
        <a:lstStyle/>
        <a:p>
          <a:pPr rtl="1"/>
          <a:endParaRPr lang="fa-IR"/>
        </a:p>
      </dgm:t>
    </dgm:pt>
    <dgm:pt modelId="{6316A7DA-02F1-40DD-89B5-A8744DB64DD5}" type="pres">
      <dgm:prSet presAssocID="{65FAFC2F-850F-493B-84BE-E01DBC1B6267}" presName="diagram" presStyleCnt="0">
        <dgm:presLayoutVars>
          <dgm:chPref val="1"/>
          <dgm:dir val="rev"/>
          <dgm:animOne val="branch"/>
          <dgm:animLvl val="lvl"/>
          <dgm:resizeHandles val="exact"/>
        </dgm:presLayoutVars>
      </dgm:prSet>
      <dgm:spPr/>
      <dgm:t>
        <a:bodyPr/>
        <a:lstStyle/>
        <a:p>
          <a:pPr rtl="1"/>
          <a:endParaRPr lang="fa-IR"/>
        </a:p>
      </dgm:t>
    </dgm:pt>
    <dgm:pt modelId="{05704B74-6E48-4E11-8BEE-06486E4E6081}" type="pres">
      <dgm:prSet presAssocID="{281B39CF-328B-486E-ABF2-CFD344C749B5}" presName="root1" presStyleCnt="0"/>
      <dgm:spPr/>
    </dgm:pt>
    <dgm:pt modelId="{D5F3F1D2-BB08-4716-980A-F610178E99C7}" type="pres">
      <dgm:prSet presAssocID="{281B39CF-328B-486E-ABF2-CFD344C749B5}" presName="LevelOneTextNode" presStyleLbl="node0" presStyleIdx="0" presStyleCnt="2" custScaleX="54005" custScaleY="55470">
        <dgm:presLayoutVars>
          <dgm:chPref val="3"/>
        </dgm:presLayoutVars>
      </dgm:prSet>
      <dgm:spPr/>
      <dgm:t>
        <a:bodyPr/>
        <a:lstStyle/>
        <a:p>
          <a:pPr rtl="1"/>
          <a:endParaRPr lang="fa-IR"/>
        </a:p>
      </dgm:t>
    </dgm:pt>
    <dgm:pt modelId="{0F45E918-D64B-4E0E-822C-56F7E157D6FE}" type="pres">
      <dgm:prSet presAssocID="{281B39CF-328B-486E-ABF2-CFD344C749B5}" presName="level2hierChild" presStyleCnt="0"/>
      <dgm:spPr/>
    </dgm:pt>
    <dgm:pt modelId="{0A4D7A51-596F-4F44-873F-09E07E7A6ED7}" type="pres">
      <dgm:prSet presAssocID="{385EAE06-BA04-4D23-A2BD-0A47C38CD3D7}" presName="conn2-1" presStyleLbl="parChTrans1D2" presStyleIdx="0" presStyleCnt="3"/>
      <dgm:spPr/>
      <dgm:t>
        <a:bodyPr/>
        <a:lstStyle/>
        <a:p>
          <a:pPr rtl="1"/>
          <a:endParaRPr lang="fa-IR"/>
        </a:p>
      </dgm:t>
    </dgm:pt>
    <dgm:pt modelId="{03FE2119-F7AB-453C-9EF7-86A4A7C25674}" type="pres">
      <dgm:prSet presAssocID="{385EAE06-BA04-4D23-A2BD-0A47C38CD3D7}" presName="connTx" presStyleLbl="parChTrans1D2" presStyleIdx="0" presStyleCnt="3"/>
      <dgm:spPr/>
      <dgm:t>
        <a:bodyPr/>
        <a:lstStyle/>
        <a:p>
          <a:pPr rtl="1"/>
          <a:endParaRPr lang="fa-IR"/>
        </a:p>
      </dgm:t>
    </dgm:pt>
    <dgm:pt modelId="{AB665DB5-2659-48FD-9270-65BB2972285B}" type="pres">
      <dgm:prSet presAssocID="{179C3971-F48C-449B-B619-FD8FEBA02BE2}" presName="root2" presStyleCnt="0"/>
      <dgm:spPr/>
    </dgm:pt>
    <dgm:pt modelId="{9B4CF3AD-332E-46D1-978A-7D691BBD522F}" type="pres">
      <dgm:prSet presAssocID="{179C3971-F48C-449B-B619-FD8FEBA02BE2}" presName="LevelTwoTextNode" presStyleLbl="node2" presStyleIdx="0" presStyleCnt="3" custScaleX="307135">
        <dgm:presLayoutVars>
          <dgm:chPref val="3"/>
        </dgm:presLayoutVars>
      </dgm:prSet>
      <dgm:spPr/>
      <dgm:t>
        <a:bodyPr/>
        <a:lstStyle/>
        <a:p>
          <a:pPr rtl="1"/>
          <a:endParaRPr lang="fa-IR"/>
        </a:p>
      </dgm:t>
    </dgm:pt>
    <dgm:pt modelId="{E8380596-ABD7-40EB-85D3-CB1DC022ED9F}" type="pres">
      <dgm:prSet presAssocID="{179C3971-F48C-449B-B619-FD8FEBA02BE2}" presName="level3hierChild" presStyleCnt="0"/>
      <dgm:spPr/>
    </dgm:pt>
    <dgm:pt modelId="{007EE9BD-EC9A-4752-80DF-4E6475E43959}" type="pres">
      <dgm:prSet presAssocID="{4DEEAA22-FA91-4DAA-A0E7-AC64BE639124}" presName="root1" presStyleCnt="0"/>
      <dgm:spPr/>
    </dgm:pt>
    <dgm:pt modelId="{F148F0BA-7F01-4B2B-B445-3CC862724DE6}" type="pres">
      <dgm:prSet presAssocID="{4DEEAA22-FA91-4DAA-A0E7-AC64BE639124}" presName="LevelOneTextNode" presStyleLbl="node0" presStyleIdx="1" presStyleCnt="2" custScaleX="42563" custScaleY="73737">
        <dgm:presLayoutVars>
          <dgm:chPref val="3"/>
        </dgm:presLayoutVars>
      </dgm:prSet>
      <dgm:spPr/>
      <dgm:t>
        <a:bodyPr/>
        <a:lstStyle/>
        <a:p>
          <a:pPr rtl="1"/>
          <a:endParaRPr lang="fa-IR"/>
        </a:p>
      </dgm:t>
    </dgm:pt>
    <dgm:pt modelId="{A1EF63E4-DE96-41C7-815D-0B476D868544}" type="pres">
      <dgm:prSet presAssocID="{4DEEAA22-FA91-4DAA-A0E7-AC64BE639124}" presName="level2hierChild" presStyleCnt="0"/>
      <dgm:spPr/>
    </dgm:pt>
    <dgm:pt modelId="{382A378A-F4EC-4715-9895-EC8832A90D07}" type="pres">
      <dgm:prSet presAssocID="{7474D96C-C3CA-4FC9-9B8A-3BF19AD6A930}" presName="conn2-1" presStyleLbl="parChTrans1D2" presStyleIdx="1" presStyleCnt="3"/>
      <dgm:spPr/>
      <dgm:t>
        <a:bodyPr/>
        <a:lstStyle/>
        <a:p>
          <a:pPr rtl="1"/>
          <a:endParaRPr lang="fa-IR"/>
        </a:p>
      </dgm:t>
    </dgm:pt>
    <dgm:pt modelId="{E6C376BF-321A-4E71-A960-A10449C0929B}" type="pres">
      <dgm:prSet presAssocID="{7474D96C-C3CA-4FC9-9B8A-3BF19AD6A930}" presName="connTx" presStyleLbl="parChTrans1D2" presStyleIdx="1" presStyleCnt="3"/>
      <dgm:spPr/>
      <dgm:t>
        <a:bodyPr/>
        <a:lstStyle/>
        <a:p>
          <a:pPr rtl="1"/>
          <a:endParaRPr lang="fa-IR"/>
        </a:p>
      </dgm:t>
    </dgm:pt>
    <dgm:pt modelId="{A1DB5E91-663F-4D35-9DA1-8B0C9C4909FC}" type="pres">
      <dgm:prSet presAssocID="{69845834-AFCC-4943-BA92-BFF9675BD66B}" presName="root2" presStyleCnt="0"/>
      <dgm:spPr/>
    </dgm:pt>
    <dgm:pt modelId="{39FF3DBC-D4F9-4497-8CC3-7467AB364FD8}" type="pres">
      <dgm:prSet presAssocID="{69845834-AFCC-4943-BA92-BFF9675BD66B}" presName="LevelTwoTextNode" presStyleLbl="node2" presStyleIdx="1" presStyleCnt="3" custScaleX="42563" custScaleY="73737" custLinFactNeighborY="18757">
        <dgm:presLayoutVars>
          <dgm:chPref val="3"/>
        </dgm:presLayoutVars>
      </dgm:prSet>
      <dgm:spPr/>
      <dgm:t>
        <a:bodyPr/>
        <a:lstStyle/>
        <a:p>
          <a:pPr rtl="1"/>
          <a:endParaRPr lang="fa-IR"/>
        </a:p>
      </dgm:t>
    </dgm:pt>
    <dgm:pt modelId="{ACFCD766-D12D-4812-A914-68A92B63DD69}" type="pres">
      <dgm:prSet presAssocID="{69845834-AFCC-4943-BA92-BFF9675BD66B}" presName="level3hierChild" presStyleCnt="0"/>
      <dgm:spPr/>
    </dgm:pt>
    <dgm:pt modelId="{1CA18D98-4619-46FA-A348-9B28FDECED27}" type="pres">
      <dgm:prSet presAssocID="{EC70EB24-499C-4DE8-AFDA-3A90596A5A8F}" presName="conn2-1" presStyleLbl="parChTrans1D3" presStyleIdx="0" presStyleCnt="4"/>
      <dgm:spPr/>
      <dgm:t>
        <a:bodyPr/>
        <a:lstStyle/>
        <a:p>
          <a:pPr rtl="1"/>
          <a:endParaRPr lang="fa-IR"/>
        </a:p>
      </dgm:t>
    </dgm:pt>
    <dgm:pt modelId="{333E179C-DE18-4045-8ADB-41509485272C}" type="pres">
      <dgm:prSet presAssocID="{EC70EB24-499C-4DE8-AFDA-3A90596A5A8F}" presName="connTx" presStyleLbl="parChTrans1D3" presStyleIdx="0" presStyleCnt="4"/>
      <dgm:spPr/>
      <dgm:t>
        <a:bodyPr/>
        <a:lstStyle/>
        <a:p>
          <a:pPr rtl="1"/>
          <a:endParaRPr lang="fa-IR"/>
        </a:p>
      </dgm:t>
    </dgm:pt>
    <dgm:pt modelId="{D1039A5D-71B5-4470-ADE6-CFA902EA1639}" type="pres">
      <dgm:prSet presAssocID="{5CA46ED4-8191-4D20-8D80-37A2560E6DF3}" presName="root2" presStyleCnt="0"/>
      <dgm:spPr/>
    </dgm:pt>
    <dgm:pt modelId="{EBE90006-D731-41FD-868A-2CA1C4E63E15}" type="pres">
      <dgm:prSet presAssocID="{5CA46ED4-8191-4D20-8D80-37A2560E6DF3}" presName="LevelTwoTextNode" presStyleLbl="node3" presStyleIdx="0" presStyleCnt="4" custScaleX="217859">
        <dgm:presLayoutVars>
          <dgm:chPref val="3"/>
        </dgm:presLayoutVars>
      </dgm:prSet>
      <dgm:spPr/>
      <dgm:t>
        <a:bodyPr/>
        <a:lstStyle/>
        <a:p>
          <a:pPr rtl="1"/>
          <a:endParaRPr lang="fa-IR"/>
        </a:p>
      </dgm:t>
    </dgm:pt>
    <dgm:pt modelId="{6697AFD4-FF97-493B-A641-35A4557F6520}" type="pres">
      <dgm:prSet presAssocID="{5CA46ED4-8191-4D20-8D80-37A2560E6DF3}" presName="level3hierChild" presStyleCnt="0"/>
      <dgm:spPr/>
    </dgm:pt>
    <dgm:pt modelId="{80AF3B10-5CA4-4797-B30B-1F7FBE069D1A}" type="pres">
      <dgm:prSet presAssocID="{2B14F0B3-B09A-4DC3-96B5-D9436C8EE74D}" presName="conn2-1" presStyleLbl="parChTrans1D3" presStyleIdx="1" presStyleCnt="4"/>
      <dgm:spPr/>
      <dgm:t>
        <a:bodyPr/>
        <a:lstStyle/>
        <a:p>
          <a:pPr rtl="1"/>
          <a:endParaRPr lang="fa-IR"/>
        </a:p>
      </dgm:t>
    </dgm:pt>
    <dgm:pt modelId="{546CF731-0005-4FFD-8960-FCF626325CC7}" type="pres">
      <dgm:prSet presAssocID="{2B14F0B3-B09A-4DC3-96B5-D9436C8EE74D}" presName="connTx" presStyleLbl="parChTrans1D3" presStyleIdx="1" presStyleCnt="4"/>
      <dgm:spPr/>
      <dgm:t>
        <a:bodyPr/>
        <a:lstStyle/>
        <a:p>
          <a:pPr rtl="1"/>
          <a:endParaRPr lang="fa-IR"/>
        </a:p>
      </dgm:t>
    </dgm:pt>
    <dgm:pt modelId="{400D6844-3CDC-41C2-BAC3-7D73F337C0C3}" type="pres">
      <dgm:prSet presAssocID="{2734DC7A-94AC-4F8D-BC87-2ADABF5A89FF}" presName="root2" presStyleCnt="0"/>
      <dgm:spPr/>
    </dgm:pt>
    <dgm:pt modelId="{0A985135-BB56-4D10-84C3-BD996756220D}" type="pres">
      <dgm:prSet presAssocID="{2734DC7A-94AC-4F8D-BC87-2ADABF5A89FF}" presName="LevelTwoTextNode" presStyleLbl="node3" presStyleIdx="1" presStyleCnt="4" custScaleX="67626" custScaleY="64457">
        <dgm:presLayoutVars>
          <dgm:chPref val="3"/>
        </dgm:presLayoutVars>
      </dgm:prSet>
      <dgm:spPr/>
      <dgm:t>
        <a:bodyPr/>
        <a:lstStyle/>
        <a:p>
          <a:pPr rtl="1"/>
          <a:endParaRPr lang="fa-IR"/>
        </a:p>
      </dgm:t>
    </dgm:pt>
    <dgm:pt modelId="{23ADF45C-1EC1-4AFF-B88B-390AAB03A4F5}" type="pres">
      <dgm:prSet presAssocID="{2734DC7A-94AC-4F8D-BC87-2ADABF5A89FF}" presName="level3hierChild" presStyleCnt="0"/>
      <dgm:spPr/>
    </dgm:pt>
    <dgm:pt modelId="{A4F34937-6B95-48B0-977C-96740601D76D}" type="pres">
      <dgm:prSet presAssocID="{B2A537BA-BCCB-4747-BFD6-822BB02CA28B}" presName="conn2-1" presStyleLbl="parChTrans1D3" presStyleIdx="2" presStyleCnt="4"/>
      <dgm:spPr/>
      <dgm:t>
        <a:bodyPr/>
        <a:lstStyle/>
        <a:p>
          <a:pPr rtl="1"/>
          <a:endParaRPr lang="fa-IR"/>
        </a:p>
      </dgm:t>
    </dgm:pt>
    <dgm:pt modelId="{62994590-2EF8-4F70-A5EC-92960DF3FC59}" type="pres">
      <dgm:prSet presAssocID="{B2A537BA-BCCB-4747-BFD6-822BB02CA28B}" presName="connTx" presStyleLbl="parChTrans1D3" presStyleIdx="2" presStyleCnt="4"/>
      <dgm:spPr/>
      <dgm:t>
        <a:bodyPr/>
        <a:lstStyle/>
        <a:p>
          <a:pPr rtl="1"/>
          <a:endParaRPr lang="fa-IR"/>
        </a:p>
      </dgm:t>
    </dgm:pt>
    <dgm:pt modelId="{C2094D0A-F256-430F-AE16-8ABEBE213D58}" type="pres">
      <dgm:prSet presAssocID="{4806A291-3731-47E1-AC3E-5EC1ED8C9388}" presName="root2" presStyleCnt="0"/>
      <dgm:spPr/>
    </dgm:pt>
    <dgm:pt modelId="{0D15D371-0A05-47D6-AB39-D347785E57CF}" type="pres">
      <dgm:prSet presAssocID="{4806A291-3731-47E1-AC3E-5EC1ED8C9388}" presName="LevelTwoTextNode" presStyleLbl="node3" presStyleIdx="2" presStyleCnt="4" custScaleX="67626" custScaleY="64457">
        <dgm:presLayoutVars>
          <dgm:chPref val="3"/>
        </dgm:presLayoutVars>
      </dgm:prSet>
      <dgm:spPr/>
      <dgm:t>
        <a:bodyPr/>
        <a:lstStyle/>
        <a:p>
          <a:pPr rtl="1"/>
          <a:endParaRPr lang="fa-IR"/>
        </a:p>
      </dgm:t>
    </dgm:pt>
    <dgm:pt modelId="{8057FB21-EA33-4387-88C1-9BF84887E08E}" type="pres">
      <dgm:prSet presAssocID="{4806A291-3731-47E1-AC3E-5EC1ED8C9388}" presName="level3hierChild" presStyleCnt="0"/>
      <dgm:spPr/>
    </dgm:pt>
    <dgm:pt modelId="{BBACBABD-F87D-4040-97A5-3589718904F5}" type="pres">
      <dgm:prSet presAssocID="{AC5997D8-3417-4E00-901D-7F6F49A08A07}" presName="conn2-1" presStyleLbl="parChTrans1D2" presStyleIdx="2" presStyleCnt="3"/>
      <dgm:spPr/>
      <dgm:t>
        <a:bodyPr/>
        <a:lstStyle/>
        <a:p>
          <a:pPr rtl="1"/>
          <a:endParaRPr lang="fa-IR"/>
        </a:p>
      </dgm:t>
    </dgm:pt>
    <dgm:pt modelId="{8619FCD6-029D-4DE1-8F0A-C5C105ED0CD0}" type="pres">
      <dgm:prSet presAssocID="{AC5997D8-3417-4E00-901D-7F6F49A08A07}" presName="connTx" presStyleLbl="parChTrans1D2" presStyleIdx="2" presStyleCnt="3"/>
      <dgm:spPr/>
      <dgm:t>
        <a:bodyPr/>
        <a:lstStyle/>
        <a:p>
          <a:pPr rtl="1"/>
          <a:endParaRPr lang="fa-IR"/>
        </a:p>
      </dgm:t>
    </dgm:pt>
    <dgm:pt modelId="{894DDBDF-463A-4CF7-9FA9-422299B81875}" type="pres">
      <dgm:prSet presAssocID="{9CA2F7F5-A5A6-4B35-A5A3-3ED658C958C9}" presName="root2" presStyleCnt="0"/>
      <dgm:spPr/>
    </dgm:pt>
    <dgm:pt modelId="{A27F3C9E-F7F6-49D2-AAFC-0A28DC71C35D}" type="pres">
      <dgm:prSet presAssocID="{9CA2F7F5-A5A6-4B35-A5A3-3ED658C958C9}" presName="LevelTwoTextNode" presStyleLbl="node2" presStyleIdx="2" presStyleCnt="3" custScaleX="42563" custScaleY="73737">
        <dgm:presLayoutVars>
          <dgm:chPref val="3"/>
        </dgm:presLayoutVars>
      </dgm:prSet>
      <dgm:spPr/>
      <dgm:t>
        <a:bodyPr/>
        <a:lstStyle/>
        <a:p>
          <a:pPr rtl="1"/>
          <a:endParaRPr lang="fa-IR"/>
        </a:p>
      </dgm:t>
    </dgm:pt>
    <dgm:pt modelId="{A4136845-8B1C-464C-B6EB-C79C507EF648}" type="pres">
      <dgm:prSet presAssocID="{9CA2F7F5-A5A6-4B35-A5A3-3ED658C958C9}" presName="level3hierChild" presStyleCnt="0"/>
      <dgm:spPr/>
    </dgm:pt>
    <dgm:pt modelId="{253A0623-5DF6-402D-AAC5-FEAFC447D641}" type="pres">
      <dgm:prSet presAssocID="{247F2F72-D6D0-45EE-AE21-D5AD3259EC5F}" presName="conn2-1" presStyleLbl="parChTrans1D3" presStyleIdx="3" presStyleCnt="4"/>
      <dgm:spPr/>
      <dgm:t>
        <a:bodyPr/>
        <a:lstStyle/>
        <a:p>
          <a:pPr rtl="1"/>
          <a:endParaRPr lang="fa-IR"/>
        </a:p>
      </dgm:t>
    </dgm:pt>
    <dgm:pt modelId="{9E54FC50-0068-4A67-873F-929CEEEA17B4}" type="pres">
      <dgm:prSet presAssocID="{247F2F72-D6D0-45EE-AE21-D5AD3259EC5F}" presName="connTx" presStyleLbl="parChTrans1D3" presStyleIdx="3" presStyleCnt="4"/>
      <dgm:spPr/>
      <dgm:t>
        <a:bodyPr/>
        <a:lstStyle/>
        <a:p>
          <a:pPr rtl="1"/>
          <a:endParaRPr lang="fa-IR"/>
        </a:p>
      </dgm:t>
    </dgm:pt>
    <dgm:pt modelId="{6C9E7D85-CF88-43E3-8679-FBF1D9A4A60D}" type="pres">
      <dgm:prSet presAssocID="{D993E8BA-575C-41F9-A754-6898C6DB82F6}" presName="root2" presStyleCnt="0"/>
      <dgm:spPr/>
    </dgm:pt>
    <dgm:pt modelId="{08D84884-5E5F-4CD6-9D94-3DFCF66D2862}" type="pres">
      <dgm:prSet presAssocID="{D993E8BA-575C-41F9-A754-6898C6DB82F6}" presName="LevelTwoTextNode" presStyleLbl="node3" presStyleIdx="3" presStyleCnt="4" custScaleX="235759">
        <dgm:presLayoutVars>
          <dgm:chPref val="3"/>
        </dgm:presLayoutVars>
      </dgm:prSet>
      <dgm:spPr/>
      <dgm:t>
        <a:bodyPr/>
        <a:lstStyle/>
        <a:p>
          <a:pPr rtl="1"/>
          <a:endParaRPr lang="fa-IR"/>
        </a:p>
      </dgm:t>
    </dgm:pt>
    <dgm:pt modelId="{E628D6DC-01BE-484E-B8F5-041D9CF72F04}" type="pres">
      <dgm:prSet presAssocID="{D993E8BA-575C-41F9-A754-6898C6DB82F6}" presName="level3hierChild" presStyleCnt="0"/>
      <dgm:spPr/>
    </dgm:pt>
  </dgm:ptLst>
  <dgm:cxnLst>
    <dgm:cxn modelId="{C70937EF-8B79-43EA-9968-5D2FE7F1046B}" type="presOf" srcId="{281B39CF-328B-486E-ABF2-CFD344C749B5}" destId="{D5F3F1D2-BB08-4716-980A-F610178E99C7}" srcOrd="0" destOrd="0" presId="urn:microsoft.com/office/officeart/2005/8/layout/hierarchy2"/>
    <dgm:cxn modelId="{57ED5D3E-EC6C-491F-A783-D1E05513920F}" srcId="{69845834-AFCC-4943-BA92-BFF9675BD66B}" destId="{5CA46ED4-8191-4D20-8D80-37A2560E6DF3}" srcOrd="0" destOrd="0" parTransId="{EC70EB24-499C-4DE8-AFDA-3A90596A5A8F}" sibTransId="{CA3B9025-10C9-4CC4-B521-1D51859D4AF1}"/>
    <dgm:cxn modelId="{335B05C9-D2B1-4CE1-A20E-0421EA2B50B0}" srcId="{69845834-AFCC-4943-BA92-BFF9675BD66B}" destId="{4806A291-3731-47E1-AC3E-5EC1ED8C9388}" srcOrd="2" destOrd="0" parTransId="{B2A537BA-BCCB-4747-BFD6-822BB02CA28B}" sibTransId="{1971F035-A8C9-46DC-818C-4DB588139A43}"/>
    <dgm:cxn modelId="{7612D1B9-96ED-4460-B068-796F1B2D6CBC}" srcId="{4DEEAA22-FA91-4DAA-A0E7-AC64BE639124}" destId="{69845834-AFCC-4943-BA92-BFF9675BD66B}" srcOrd="0" destOrd="0" parTransId="{7474D96C-C3CA-4FC9-9B8A-3BF19AD6A930}" sibTransId="{276D0AFE-6DE3-4C12-9F72-79517F0AF852}"/>
    <dgm:cxn modelId="{195D663A-081E-4AEA-BE45-D8476CDE9EE3}" type="presOf" srcId="{B2A537BA-BCCB-4747-BFD6-822BB02CA28B}" destId="{A4F34937-6B95-48B0-977C-96740601D76D}" srcOrd="0" destOrd="0" presId="urn:microsoft.com/office/officeart/2005/8/layout/hierarchy2"/>
    <dgm:cxn modelId="{56385729-D4ED-4D92-9AF5-09156D0136D0}" srcId="{65FAFC2F-850F-493B-84BE-E01DBC1B6267}" destId="{4DEEAA22-FA91-4DAA-A0E7-AC64BE639124}" srcOrd="1" destOrd="0" parTransId="{C5948833-0250-4BE2-9147-2344605F86E8}" sibTransId="{921CBC16-794E-4F39-9862-F504E1461477}"/>
    <dgm:cxn modelId="{62FB0C79-EDEC-4BD1-8C7C-F2E272C01D2E}" type="presOf" srcId="{385EAE06-BA04-4D23-A2BD-0A47C38CD3D7}" destId="{03FE2119-F7AB-453C-9EF7-86A4A7C25674}" srcOrd="1" destOrd="0" presId="urn:microsoft.com/office/officeart/2005/8/layout/hierarchy2"/>
    <dgm:cxn modelId="{1DC4E8D1-AD84-42B0-8E73-F03F8A6429E0}" type="presOf" srcId="{4806A291-3731-47E1-AC3E-5EC1ED8C9388}" destId="{0D15D371-0A05-47D6-AB39-D347785E57CF}" srcOrd="0" destOrd="0" presId="urn:microsoft.com/office/officeart/2005/8/layout/hierarchy2"/>
    <dgm:cxn modelId="{94473E3C-E780-496B-836F-273C022B0429}" type="presOf" srcId="{EC70EB24-499C-4DE8-AFDA-3A90596A5A8F}" destId="{333E179C-DE18-4045-8ADB-41509485272C}" srcOrd="1" destOrd="0" presId="urn:microsoft.com/office/officeart/2005/8/layout/hierarchy2"/>
    <dgm:cxn modelId="{52930439-8495-4293-8131-E9D208493AF7}" type="presOf" srcId="{2B14F0B3-B09A-4DC3-96B5-D9436C8EE74D}" destId="{80AF3B10-5CA4-4797-B30B-1F7FBE069D1A}" srcOrd="0" destOrd="0" presId="urn:microsoft.com/office/officeart/2005/8/layout/hierarchy2"/>
    <dgm:cxn modelId="{05FEEDBB-2084-48C6-9A06-24DEE74C5735}" type="presOf" srcId="{5CA46ED4-8191-4D20-8D80-37A2560E6DF3}" destId="{EBE90006-D731-41FD-868A-2CA1C4E63E15}" srcOrd="0" destOrd="0" presId="urn:microsoft.com/office/officeart/2005/8/layout/hierarchy2"/>
    <dgm:cxn modelId="{73E1B543-87A1-4E01-B69C-A1104BD52D93}" type="presOf" srcId="{7474D96C-C3CA-4FC9-9B8A-3BF19AD6A930}" destId="{382A378A-F4EC-4715-9895-EC8832A90D07}" srcOrd="0" destOrd="0" presId="urn:microsoft.com/office/officeart/2005/8/layout/hierarchy2"/>
    <dgm:cxn modelId="{9CD99E4A-304D-4F77-8064-3BB9EA2DFB64}" type="presOf" srcId="{247F2F72-D6D0-45EE-AE21-D5AD3259EC5F}" destId="{253A0623-5DF6-402D-AAC5-FEAFC447D641}" srcOrd="0" destOrd="0" presId="urn:microsoft.com/office/officeart/2005/8/layout/hierarchy2"/>
    <dgm:cxn modelId="{DE85298E-A798-4A9B-A9DE-55DC37B3D14A}" srcId="{9CA2F7F5-A5A6-4B35-A5A3-3ED658C958C9}" destId="{D993E8BA-575C-41F9-A754-6898C6DB82F6}" srcOrd="0" destOrd="0" parTransId="{247F2F72-D6D0-45EE-AE21-D5AD3259EC5F}" sibTransId="{BDAC7D04-8D20-4135-8846-3852E88A7E35}"/>
    <dgm:cxn modelId="{FE3D030C-3429-4C19-8F5A-DDC89254AFF8}" type="presOf" srcId="{4DEEAA22-FA91-4DAA-A0E7-AC64BE639124}" destId="{F148F0BA-7F01-4B2B-B445-3CC862724DE6}" srcOrd="0" destOrd="0" presId="urn:microsoft.com/office/officeart/2005/8/layout/hierarchy2"/>
    <dgm:cxn modelId="{494A04CB-6386-4082-B250-26E839EC0CF7}" type="presOf" srcId="{179C3971-F48C-449B-B619-FD8FEBA02BE2}" destId="{9B4CF3AD-332E-46D1-978A-7D691BBD522F}" srcOrd="0" destOrd="0" presId="urn:microsoft.com/office/officeart/2005/8/layout/hierarchy2"/>
    <dgm:cxn modelId="{CC118B52-33BF-47E2-9453-6C651284FF59}" type="presOf" srcId="{9CA2F7F5-A5A6-4B35-A5A3-3ED658C958C9}" destId="{A27F3C9E-F7F6-49D2-AAFC-0A28DC71C35D}" srcOrd="0" destOrd="0" presId="urn:microsoft.com/office/officeart/2005/8/layout/hierarchy2"/>
    <dgm:cxn modelId="{D511895C-4389-4F0B-9DDD-D3C4A90315FF}" srcId="{281B39CF-328B-486E-ABF2-CFD344C749B5}" destId="{179C3971-F48C-449B-B619-FD8FEBA02BE2}" srcOrd="0" destOrd="0" parTransId="{385EAE06-BA04-4D23-A2BD-0A47C38CD3D7}" sibTransId="{0FD5B3A6-278C-4DC2-802D-3617C8E18ED3}"/>
    <dgm:cxn modelId="{D5489F38-730B-4205-912B-F01BB55367B6}" type="presOf" srcId="{247F2F72-D6D0-45EE-AE21-D5AD3259EC5F}" destId="{9E54FC50-0068-4A67-873F-929CEEEA17B4}" srcOrd="1" destOrd="0" presId="urn:microsoft.com/office/officeart/2005/8/layout/hierarchy2"/>
    <dgm:cxn modelId="{871518A4-B24E-41E7-A929-14AA1E1B0161}" type="presOf" srcId="{2734DC7A-94AC-4F8D-BC87-2ADABF5A89FF}" destId="{0A985135-BB56-4D10-84C3-BD996756220D}" srcOrd="0" destOrd="0" presId="urn:microsoft.com/office/officeart/2005/8/layout/hierarchy2"/>
    <dgm:cxn modelId="{6DA35BD5-AB6A-46CA-92A2-039DFD92E63A}" srcId="{65FAFC2F-850F-493B-84BE-E01DBC1B6267}" destId="{281B39CF-328B-486E-ABF2-CFD344C749B5}" srcOrd="0" destOrd="0" parTransId="{9D519150-3611-468C-B824-A46797A16652}" sibTransId="{BE23EB1A-F460-4638-B9DE-4E1B4861BD40}"/>
    <dgm:cxn modelId="{DD54855A-1B88-4DDE-A631-8A8CF7DEFC4C}" type="presOf" srcId="{AC5997D8-3417-4E00-901D-7F6F49A08A07}" destId="{8619FCD6-029D-4DE1-8F0A-C5C105ED0CD0}" srcOrd="1" destOrd="0" presId="urn:microsoft.com/office/officeart/2005/8/layout/hierarchy2"/>
    <dgm:cxn modelId="{2393D9BB-5C25-490F-B6CF-9C46F73F01BC}" type="presOf" srcId="{B2A537BA-BCCB-4747-BFD6-822BB02CA28B}" destId="{62994590-2EF8-4F70-A5EC-92960DF3FC59}" srcOrd="1" destOrd="0" presId="urn:microsoft.com/office/officeart/2005/8/layout/hierarchy2"/>
    <dgm:cxn modelId="{354D3411-ABD6-4D77-B182-F6655E151430}" srcId="{69845834-AFCC-4943-BA92-BFF9675BD66B}" destId="{2734DC7A-94AC-4F8D-BC87-2ADABF5A89FF}" srcOrd="1" destOrd="0" parTransId="{2B14F0B3-B09A-4DC3-96B5-D9436C8EE74D}" sibTransId="{F658D96B-E34B-4FC2-8CD4-7E72842A868A}"/>
    <dgm:cxn modelId="{BDDE9BFD-1212-4489-AB13-5C7DD6FECBD7}" type="presOf" srcId="{2B14F0B3-B09A-4DC3-96B5-D9436C8EE74D}" destId="{546CF731-0005-4FFD-8960-FCF626325CC7}" srcOrd="1" destOrd="0" presId="urn:microsoft.com/office/officeart/2005/8/layout/hierarchy2"/>
    <dgm:cxn modelId="{5454549F-0D54-40F3-AE41-F1B847734148}" type="presOf" srcId="{D993E8BA-575C-41F9-A754-6898C6DB82F6}" destId="{08D84884-5E5F-4CD6-9D94-3DFCF66D2862}" srcOrd="0" destOrd="0" presId="urn:microsoft.com/office/officeart/2005/8/layout/hierarchy2"/>
    <dgm:cxn modelId="{B4A02611-9BF4-441D-8A2B-19A34FC15484}" type="presOf" srcId="{EC70EB24-499C-4DE8-AFDA-3A90596A5A8F}" destId="{1CA18D98-4619-46FA-A348-9B28FDECED27}" srcOrd="0" destOrd="0" presId="urn:microsoft.com/office/officeart/2005/8/layout/hierarchy2"/>
    <dgm:cxn modelId="{6894BA14-E203-4E33-8A47-4936B258FEDB}" type="presOf" srcId="{7474D96C-C3CA-4FC9-9B8A-3BF19AD6A930}" destId="{E6C376BF-321A-4E71-A960-A10449C0929B}" srcOrd="1" destOrd="0" presId="urn:microsoft.com/office/officeart/2005/8/layout/hierarchy2"/>
    <dgm:cxn modelId="{9ADF60A2-BFF2-4F98-86B4-B6E739F9EE81}" type="presOf" srcId="{65FAFC2F-850F-493B-84BE-E01DBC1B6267}" destId="{6316A7DA-02F1-40DD-89B5-A8744DB64DD5}" srcOrd="0" destOrd="0" presId="urn:microsoft.com/office/officeart/2005/8/layout/hierarchy2"/>
    <dgm:cxn modelId="{0A87337E-4C82-4E10-A3FE-7817A6A03F0B}" type="presOf" srcId="{385EAE06-BA04-4D23-A2BD-0A47C38CD3D7}" destId="{0A4D7A51-596F-4F44-873F-09E07E7A6ED7}" srcOrd="0" destOrd="0" presId="urn:microsoft.com/office/officeart/2005/8/layout/hierarchy2"/>
    <dgm:cxn modelId="{DD2B27C5-3567-4C4D-A52D-BBFD6B9E0325}" type="presOf" srcId="{69845834-AFCC-4943-BA92-BFF9675BD66B}" destId="{39FF3DBC-D4F9-4497-8CC3-7467AB364FD8}" srcOrd="0" destOrd="0" presId="urn:microsoft.com/office/officeart/2005/8/layout/hierarchy2"/>
    <dgm:cxn modelId="{7DB6BADE-083C-4D10-B559-0035797767B9}" srcId="{4DEEAA22-FA91-4DAA-A0E7-AC64BE639124}" destId="{9CA2F7F5-A5A6-4B35-A5A3-3ED658C958C9}" srcOrd="1" destOrd="0" parTransId="{AC5997D8-3417-4E00-901D-7F6F49A08A07}" sibTransId="{0469CD3C-5F8A-460A-94C3-F8EFDAD2AC16}"/>
    <dgm:cxn modelId="{9942615E-F74C-4657-BE04-5C24A6451E8A}" type="presOf" srcId="{AC5997D8-3417-4E00-901D-7F6F49A08A07}" destId="{BBACBABD-F87D-4040-97A5-3589718904F5}" srcOrd="0" destOrd="0" presId="urn:microsoft.com/office/officeart/2005/8/layout/hierarchy2"/>
    <dgm:cxn modelId="{AA4A8EA3-80BA-4654-8B60-24CD5AE6F3C3}" type="presParOf" srcId="{6316A7DA-02F1-40DD-89B5-A8744DB64DD5}" destId="{05704B74-6E48-4E11-8BEE-06486E4E6081}" srcOrd="0" destOrd="0" presId="urn:microsoft.com/office/officeart/2005/8/layout/hierarchy2"/>
    <dgm:cxn modelId="{D0D1E2CB-1B28-4D18-82A9-B5D94B6BE296}" type="presParOf" srcId="{05704B74-6E48-4E11-8BEE-06486E4E6081}" destId="{D5F3F1D2-BB08-4716-980A-F610178E99C7}" srcOrd="0" destOrd="0" presId="urn:microsoft.com/office/officeart/2005/8/layout/hierarchy2"/>
    <dgm:cxn modelId="{4179F6E0-359F-405A-89BF-4BAAC82DC5E9}" type="presParOf" srcId="{05704B74-6E48-4E11-8BEE-06486E4E6081}" destId="{0F45E918-D64B-4E0E-822C-56F7E157D6FE}" srcOrd="1" destOrd="0" presId="urn:microsoft.com/office/officeart/2005/8/layout/hierarchy2"/>
    <dgm:cxn modelId="{AFC91B02-9770-49F6-9CC7-B32F51A020E1}" type="presParOf" srcId="{0F45E918-D64B-4E0E-822C-56F7E157D6FE}" destId="{0A4D7A51-596F-4F44-873F-09E07E7A6ED7}" srcOrd="0" destOrd="0" presId="urn:microsoft.com/office/officeart/2005/8/layout/hierarchy2"/>
    <dgm:cxn modelId="{F93A3713-A083-41EA-A61A-BC3293CABAF6}" type="presParOf" srcId="{0A4D7A51-596F-4F44-873F-09E07E7A6ED7}" destId="{03FE2119-F7AB-453C-9EF7-86A4A7C25674}" srcOrd="0" destOrd="0" presId="urn:microsoft.com/office/officeart/2005/8/layout/hierarchy2"/>
    <dgm:cxn modelId="{7DAB99CB-61E6-4BEE-A9BC-AD41BD008728}" type="presParOf" srcId="{0F45E918-D64B-4E0E-822C-56F7E157D6FE}" destId="{AB665DB5-2659-48FD-9270-65BB2972285B}" srcOrd="1" destOrd="0" presId="urn:microsoft.com/office/officeart/2005/8/layout/hierarchy2"/>
    <dgm:cxn modelId="{B4BEB867-A4D2-4667-A783-90C14C8F9452}" type="presParOf" srcId="{AB665DB5-2659-48FD-9270-65BB2972285B}" destId="{9B4CF3AD-332E-46D1-978A-7D691BBD522F}" srcOrd="0" destOrd="0" presId="urn:microsoft.com/office/officeart/2005/8/layout/hierarchy2"/>
    <dgm:cxn modelId="{7ED26B7F-F2A3-4A24-91AD-AB5E884387C1}" type="presParOf" srcId="{AB665DB5-2659-48FD-9270-65BB2972285B}" destId="{E8380596-ABD7-40EB-85D3-CB1DC022ED9F}" srcOrd="1" destOrd="0" presId="urn:microsoft.com/office/officeart/2005/8/layout/hierarchy2"/>
    <dgm:cxn modelId="{3033D926-ADC7-4F15-A2AD-FEFDC3973F4C}" type="presParOf" srcId="{6316A7DA-02F1-40DD-89B5-A8744DB64DD5}" destId="{007EE9BD-EC9A-4752-80DF-4E6475E43959}" srcOrd="1" destOrd="0" presId="urn:microsoft.com/office/officeart/2005/8/layout/hierarchy2"/>
    <dgm:cxn modelId="{6FE27DD8-522E-4557-B18C-438D5254B59C}" type="presParOf" srcId="{007EE9BD-EC9A-4752-80DF-4E6475E43959}" destId="{F148F0BA-7F01-4B2B-B445-3CC862724DE6}" srcOrd="0" destOrd="0" presId="urn:microsoft.com/office/officeart/2005/8/layout/hierarchy2"/>
    <dgm:cxn modelId="{400E8335-20F9-42BC-A40F-5A92AEE9C685}" type="presParOf" srcId="{007EE9BD-EC9A-4752-80DF-4E6475E43959}" destId="{A1EF63E4-DE96-41C7-815D-0B476D868544}" srcOrd="1" destOrd="0" presId="urn:microsoft.com/office/officeart/2005/8/layout/hierarchy2"/>
    <dgm:cxn modelId="{75BDE89F-7932-4377-88D5-206F212F1411}" type="presParOf" srcId="{A1EF63E4-DE96-41C7-815D-0B476D868544}" destId="{382A378A-F4EC-4715-9895-EC8832A90D07}" srcOrd="0" destOrd="0" presId="urn:microsoft.com/office/officeart/2005/8/layout/hierarchy2"/>
    <dgm:cxn modelId="{1210FAD8-E278-40C7-80AD-37961220CE96}" type="presParOf" srcId="{382A378A-F4EC-4715-9895-EC8832A90D07}" destId="{E6C376BF-321A-4E71-A960-A10449C0929B}" srcOrd="0" destOrd="0" presId="urn:microsoft.com/office/officeart/2005/8/layout/hierarchy2"/>
    <dgm:cxn modelId="{E87A4629-CE58-447C-A86D-448F72256E4A}" type="presParOf" srcId="{A1EF63E4-DE96-41C7-815D-0B476D868544}" destId="{A1DB5E91-663F-4D35-9DA1-8B0C9C4909FC}" srcOrd="1" destOrd="0" presId="urn:microsoft.com/office/officeart/2005/8/layout/hierarchy2"/>
    <dgm:cxn modelId="{26B6D3E7-6A74-485C-9C03-A9117F012875}" type="presParOf" srcId="{A1DB5E91-663F-4D35-9DA1-8B0C9C4909FC}" destId="{39FF3DBC-D4F9-4497-8CC3-7467AB364FD8}" srcOrd="0" destOrd="0" presId="urn:microsoft.com/office/officeart/2005/8/layout/hierarchy2"/>
    <dgm:cxn modelId="{8E515AA8-D121-439D-BE64-1DD968B796E6}" type="presParOf" srcId="{A1DB5E91-663F-4D35-9DA1-8B0C9C4909FC}" destId="{ACFCD766-D12D-4812-A914-68A92B63DD69}" srcOrd="1" destOrd="0" presId="urn:microsoft.com/office/officeart/2005/8/layout/hierarchy2"/>
    <dgm:cxn modelId="{45A0E8F8-009F-4923-9BC0-0040DE1CFA0A}" type="presParOf" srcId="{ACFCD766-D12D-4812-A914-68A92B63DD69}" destId="{1CA18D98-4619-46FA-A348-9B28FDECED27}" srcOrd="0" destOrd="0" presId="urn:microsoft.com/office/officeart/2005/8/layout/hierarchy2"/>
    <dgm:cxn modelId="{42E99195-B3B7-44F8-A815-47DA06A07938}" type="presParOf" srcId="{1CA18D98-4619-46FA-A348-9B28FDECED27}" destId="{333E179C-DE18-4045-8ADB-41509485272C}" srcOrd="0" destOrd="0" presId="urn:microsoft.com/office/officeart/2005/8/layout/hierarchy2"/>
    <dgm:cxn modelId="{242412C5-575A-44DD-9D33-9F4F3A586E33}" type="presParOf" srcId="{ACFCD766-D12D-4812-A914-68A92B63DD69}" destId="{D1039A5D-71B5-4470-ADE6-CFA902EA1639}" srcOrd="1" destOrd="0" presId="urn:microsoft.com/office/officeart/2005/8/layout/hierarchy2"/>
    <dgm:cxn modelId="{4AB53B27-F4F9-4BCB-9C95-DBC5EF99A0D2}" type="presParOf" srcId="{D1039A5D-71B5-4470-ADE6-CFA902EA1639}" destId="{EBE90006-D731-41FD-868A-2CA1C4E63E15}" srcOrd="0" destOrd="0" presId="urn:microsoft.com/office/officeart/2005/8/layout/hierarchy2"/>
    <dgm:cxn modelId="{71A6588B-845A-4555-9EB4-324E8796D3C5}" type="presParOf" srcId="{D1039A5D-71B5-4470-ADE6-CFA902EA1639}" destId="{6697AFD4-FF97-493B-A641-35A4557F6520}" srcOrd="1" destOrd="0" presId="urn:microsoft.com/office/officeart/2005/8/layout/hierarchy2"/>
    <dgm:cxn modelId="{BA03AC2B-3EBE-4A90-ADF5-DD154EC30DF5}" type="presParOf" srcId="{ACFCD766-D12D-4812-A914-68A92B63DD69}" destId="{80AF3B10-5CA4-4797-B30B-1F7FBE069D1A}" srcOrd="2" destOrd="0" presId="urn:microsoft.com/office/officeart/2005/8/layout/hierarchy2"/>
    <dgm:cxn modelId="{2B212F2E-66F4-4E2E-B5C9-26D6F09CBCED}" type="presParOf" srcId="{80AF3B10-5CA4-4797-B30B-1F7FBE069D1A}" destId="{546CF731-0005-4FFD-8960-FCF626325CC7}" srcOrd="0" destOrd="0" presId="urn:microsoft.com/office/officeart/2005/8/layout/hierarchy2"/>
    <dgm:cxn modelId="{B1051DC3-A44A-4006-A2E6-46B5B616E3F5}" type="presParOf" srcId="{ACFCD766-D12D-4812-A914-68A92B63DD69}" destId="{400D6844-3CDC-41C2-BAC3-7D73F337C0C3}" srcOrd="3" destOrd="0" presId="urn:microsoft.com/office/officeart/2005/8/layout/hierarchy2"/>
    <dgm:cxn modelId="{3F9B6CDB-4C43-4A8B-B807-CB84FA9747D2}" type="presParOf" srcId="{400D6844-3CDC-41C2-BAC3-7D73F337C0C3}" destId="{0A985135-BB56-4D10-84C3-BD996756220D}" srcOrd="0" destOrd="0" presId="urn:microsoft.com/office/officeart/2005/8/layout/hierarchy2"/>
    <dgm:cxn modelId="{B930F700-1416-4179-9CE9-0BA0CEE5FC25}" type="presParOf" srcId="{400D6844-3CDC-41C2-BAC3-7D73F337C0C3}" destId="{23ADF45C-1EC1-4AFF-B88B-390AAB03A4F5}" srcOrd="1" destOrd="0" presId="urn:microsoft.com/office/officeart/2005/8/layout/hierarchy2"/>
    <dgm:cxn modelId="{BA4991A0-4F6B-4E4F-9FCC-9947A8E5CCA8}" type="presParOf" srcId="{ACFCD766-D12D-4812-A914-68A92B63DD69}" destId="{A4F34937-6B95-48B0-977C-96740601D76D}" srcOrd="4" destOrd="0" presId="urn:microsoft.com/office/officeart/2005/8/layout/hierarchy2"/>
    <dgm:cxn modelId="{4FD48F92-3742-4C04-92FA-C987680F142E}" type="presParOf" srcId="{A4F34937-6B95-48B0-977C-96740601D76D}" destId="{62994590-2EF8-4F70-A5EC-92960DF3FC59}" srcOrd="0" destOrd="0" presId="urn:microsoft.com/office/officeart/2005/8/layout/hierarchy2"/>
    <dgm:cxn modelId="{0CCEA317-C78F-4041-9685-2A97579B69DC}" type="presParOf" srcId="{ACFCD766-D12D-4812-A914-68A92B63DD69}" destId="{C2094D0A-F256-430F-AE16-8ABEBE213D58}" srcOrd="5" destOrd="0" presId="urn:microsoft.com/office/officeart/2005/8/layout/hierarchy2"/>
    <dgm:cxn modelId="{FC2C354D-88DF-40EE-8DB7-5794EA9B88E5}" type="presParOf" srcId="{C2094D0A-F256-430F-AE16-8ABEBE213D58}" destId="{0D15D371-0A05-47D6-AB39-D347785E57CF}" srcOrd="0" destOrd="0" presId="urn:microsoft.com/office/officeart/2005/8/layout/hierarchy2"/>
    <dgm:cxn modelId="{61635686-9349-4FCB-9E15-9CFCFE841C87}" type="presParOf" srcId="{C2094D0A-F256-430F-AE16-8ABEBE213D58}" destId="{8057FB21-EA33-4387-88C1-9BF84887E08E}" srcOrd="1" destOrd="0" presId="urn:microsoft.com/office/officeart/2005/8/layout/hierarchy2"/>
    <dgm:cxn modelId="{E854469B-4D36-4CF8-BC27-325C72911FC5}" type="presParOf" srcId="{A1EF63E4-DE96-41C7-815D-0B476D868544}" destId="{BBACBABD-F87D-4040-97A5-3589718904F5}" srcOrd="2" destOrd="0" presId="urn:microsoft.com/office/officeart/2005/8/layout/hierarchy2"/>
    <dgm:cxn modelId="{9F192ECD-CC84-424D-8325-D31CA0B6680C}" type="presParOf" srcId="{BBACBABD-F87D-4040-97A5-3589718904F5}" destId="{8619FCD6-029D-4DE1-8F0A-C5C105ED0CD0}" srcOrd="0" destOrd="0" presId="urn:microsoft.com/office/officeart/2005/8/layout/hierarchy2"/>
    <dgm:cxn modelId="{765DDB66-AAFF-4214-B208-B8466AAEBEC0}" type="presParOf" srcId="{A1EF63E4-DE96-41C7-815D-0B476D868544}" destId="{894DDBDF-463A-4CF7-9FA9-422299B81875}" srcOrd="3" destOrd="0" presId="urn:microsoft.com/office/officeart/2005/8/layout/hierarchy2"/>
    <dgm:cxn modelId="{5F3274BE-F3A7-4316-8A45-1EB71FA71F47}" type="presParOf" srcId="{894DDBDF-463A-4CF7-9FA9-422299B81875}" destId="{A27F3C9E-F7F6-49D2-AAFC-0A28DC71C35D}" srcOrd="0" destOrd="0" presId="urn:microsoft.com/office/officeart/2005/8/layout/hierarchy2"/>
    <dgm:cxn modelId="{66C5C756-B12C-49F2-BB1D-96E4602AAB73}" type="presParOf" srcId="{894DDBDF-463A-4CF7-9FA9-422299B81875}" destId="{A4136845-8B1C-464C-B6EB-C79C507EF648}" srcOrd="1" destOrd="0" presId="urn:microsoft.com/office/officeart/2005/8/layout/hierarchy2"/>
    <dgm:cxn modelId="{4AA0815A-9CFA-40AC-A128-E676DE3DFE77}" type="presParOf" srcId="{A4136845-8B1C-464C-B6EB-C79C507EF648}" destId="{253A0623-5DF6-402D-AAC5-FEAFC447D641}" srcOrd="0" destOrd="0" presId="urn:microsoft.com/office/officeart/2005/8/layout/hierarchy2"/>
    <dgm:cxn modelId="{11B3980A-0742-4608-9413-D4CFF94E4F94}" type="presParOf" srcId="{253A0623-5DF6-402D-AAC5-FEAFC447D641}" destId="{9E54FC50-0068-4A67-873F-929CEEEA17B4}" srcOrd="0" destOrd="0" presId="urn:microsoft.com/office/officeart/2005/8/layout/hierarchy2"/>
    <dgm:cxn modelId="{E075D3CC-462F-42C5-9FC4-77E49A74AFDA}" type="presParOf" srcId="{A4136845-8B1C-464C-B6EB-C79C507EF648}" destId="{6C9E7D85-CF88-43E3-8679-FBF1D9A4A60D}" srcOrd="1" destOrd="0" presId="urn:microsoft.com/office/officeart/2005/8/layout/hierarchy2"/>
    <dgm:cxn modelId="{566C333B-3581-4FF4-A469-99EDB0E88F40}" type="presParOf" srcId="{6C9E7D85-CF88-43E3-8679-FBF1D9A4A60D}" destId="{08D84884-5E5F-4CD6-9D94-3DFCF66D2862}" srcOrd="0" destOrd="0" presId="urn:microsoft.com/office/officeart/2005/8/layout/hierarchy2"/>
    <dgm:cxn modelId="{40843F25-2230-4DF8-97A0-06EC31EB6B87}" type="presParOf" srcId="{6C9E7D85-CF88-43E3-8679-FBF1D9A4A60D}" destId="{E628D6DC-01BE-484E-B8F5-041D9CF72F0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45F1C87-D589-4872-B06C-FF8116CAC7D5}"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pPr rtl="1"/>
          <a:endParaRPr lang="fa-IR"/>
        </a:p>
      </dgm:t>
    </dgm:pt>
    <dgm:pt modelId="{E42AA4B6-FBB1-433E-84C1-7905F52DEFE6}">
      <dgm:prSet custT="1"/>
      <dgm:spPr/>
      <dgm:t>
        <a:bodyPr/>
        <a:lstStyle/>
        <a:p>
          <a:pPr rtl="1"/>
          <a:r>
            <a:rPr lang="fa-IR" sz="1600" smtClean="0">
              <a:cs typeface="B Koodak" pitchFamily="2" charset="-78"/>
            </a:rPr>
            <a:t>اشکال هشتم</a:t>
          </a:r>
          <a:endParaRPr lang="fa-IR" sz="1600" dirty="0">
            <a:cs typeface="B Koodak" pitchFamily="2" charset="-78"/>
          </a:endParaRPr>
        </a:p>
      </dgm:t>
    </dgm:pt>
    <dgm:pt modelId="{8193D44A-7803-440A-AA27-F8749834F53E}" type="parTrans" cxnId="{03C0FC84-50CA-4B37-9AF2-1AAAA51E1422}">
      <dgm:prSet/>
      <dgm:spPr/>
      <dgm:t>
        <a:bodyPr/>
        <a:lstStyle/>
        <a:p>
          <a:pPr rtl="1"/>
          <a:endParaRPr lang="fa-IR" sz="1600">
            <a:cs typeface="B Koodak" pitchFamily="2" charset="-78"/>
          </a:endParaRPr>
        </a:p>
      </dgm:t>
    </dgm:pt>
    <dgm:pt modelId="{C76B6AAD-E81C-4341-B9BF-79306A6827B4}" type="sibTrans" cxnId="{03C0FC84-50CA-4B37-9AF2-1AAAA51E1422}">
      <dgm:prSet/>
      <dgm:spPr/>
      <dgm:t>
        <a:bodyPr/>
        <a:lstStyle/>
        <a:p>
          <a:pPr rtl="1"/>
          <a:endParaRPr lang="fa-IR" sz="1600">
            <a:cs typeface="B Koodak" pitchFamily="2" charset="-78"/>
          </a:endParaRPr>
        </a:p>
      </dgm:t>
    </dgm:pt>
    <dgm:pt modelId="{21C09736-5513-4592-A914-B08476693A21}">
      <dgm:prSet custT="1"/>
      <dgm:spPr/>
      <dgm:t>
        <a:bodyPr/>
        <a:lstStyle/>
        <a:p>
          <a:pPr rtl="1"/>
          <a:r>
            <a:rPr lang="fa-IR" sz="1600" smtClean="0">
              <a:cs typeface="B Koodak" pitchFamily="2" charset="-78"/>
            </a:rPr>
            <a:t>اگر پیامبر اسلام معصوم هستند پس چگونه قرآن کریم به ایشان نسبت گناه می دهند؟</a:t>
          </a:r>
          <a:endParaRPr lang="fa-IR" sz="1600" dirty="0">
            <a:cs typeface="B Koodak" pitchFamily="2" charset="-78"/>
          </a:endParaRPr>
        </a:p>
      </dgm:t>
    </dgm:pt>
    <dgm:pt modelId="{4D257B08-68BF-4504-A0B5-9431E07359D8}" type="parTrans" cxnId="{126D6294-7D44-4FA7-ADB0-CCA9BD236545}">
      <dgm:prSet custT="1"/>
      <dgm:spPr/>
      <dgm:t>
        <a:bodyPr/>
        <a:lstStyle/>
        <a:p>
          <a:pPr rtl="1"/>
          <a:endParaRPr lang="fa-IR" sz="1600">
            <a:solidFill>
              <a:schemeClr val="tx1"/>
            </a:solidFill>
            <a:cs typeface="B Koodak" pitchFamily="2" charset="-78"/>
          </a:endParaRPr>
        </a:p>
      </dgm:t>
    </dgm:pt>
    <dgm:pt modelId="{10CD0E79-AEF5-4C85-89D8-988B48F3950F}" type="sibTrans" cxnId="{126D6294-7D44-4FA7-ADB0-CCA9BD236545}">
      <dgm:prSet/>
      <dgm:spPr/>
      <dgm:t>
        <a:bodyPr/>
        <a:lstStyle/>
        <a:p>
          <a:pPr rtl="1"/>
          <a:endParaRPr lang="fa-IR" sz="1600">
            <a:cs typeface="B Koodak" pitchFamily="2" charset="-78"/>
          </a:endParaRPr>
        </a:p>
      </dgm:t>
    </dgm:pt>
    <dgm:pt modelId="{A93C4E28-49E3-41AD-94C7-2AB26B162619}">
      <dgm:prSet custT="1"/>
      <dgm:spPr/>
      <dgm:t>
        <a:bodyPr/>
        <a:lstStyle/>
        <a:p>
          <a:pPr rtl="1"/>
          <a:r>
            <a:rPr lang="fa-IR" sz="1800" smtClean="0">
              <a:cs typeface="B Davat" pitchFamily="2" charset="-78"/>
            </a:rPr>
            <a:t>إِنَّا فَتَحْنَا لَكَ فَتْحًا مُّبِينًا / لِّيَغْفِرَ لَكَ اللَّهُ مَا تَقَدَّمَ مِن ذَنبِكَ وَ مَا تَأَخَّرَ (فتح /1و2)</a:t>
          </a:r>
          <a:endParaRPr lang="fa-IR" sz="1800" dirty="0">
            <a:cs typeface="B Davat" pitchFamily="2" charset="-78"/>
          </a:endParaRPr>
        </a:p>
      </dgm:t>
    </dgm:pt>
    <dgm:pt modelId="{22F9A1F3-B0B6-4D26-85BA-C9BEB6BD9A42}" type="parTrans" cxnId="{2E9AD36B-65B8-4EF1-80C2-9B51180EDACE}">
      <dgm:prSet custT="1"/>
      <dgm:spPr/>
      <dgm:t>
        <a:bodyPr/>
        <a:lstStyle/>
        <a:p>
          <a:pPr rtl="1"/>
          <a:endParaRPr lang="fa-IR" sz="1600">
            <a:solidFill>
              <a:schemeClr val="tx1"/>
            </a:solidFill>
            <a:cs typeface="B Koodak" pitchFamily="2" charset="-78"/>
          </a:endParaRPr>
        </a:p>
      </dgm:t>
    </dgm:pt>
    <dgm:pt modelId="{84E811AC-CDF9-4272-BDA8-4CBF43F351D7}" type="sibTrans" cxnId="{2E9AD36B-65B8-4EF1-80C2-9B51180EDACE}">
      <dgm:prSet/>
      <dgm:spPr/>
      <dgm:t>
        <a:bodyPr/>
        <a:lstStyle/>
        <a:p>
          <a:pPr rtl="1"/>
          <a:endParaRPr lang="fa-IR" sz="1600">
            <a:cs typeface="B Koodak" pitchFamily="2" charset="-78"/>
          </a:endParaRPr>
        </a:p>
      </dgm:t>
    </dgm:pt>
    <dgm:pt modelId="{8AE3E101-205B-40AE-B596-98392F1A3126}">
      <dgm:prSet custT="1"/>
      <dgm:spPr/>
      <dgm:t>
        <a:bodyPr/>
        <a:lstStyle/>
        <a:p>
          <a:pPr rtl="1"/>
          <a:r>
            <a:rPr lang="fa-IR" sz="1600" smtClean="0">
              <a:cs typeface="B Koodak" pitchFamily="2" charset="-78"/>
            </a:rPr>
            <a:t>چند نکته در پاسخ</a:t>
          </a:r>
          <a:endParaRPr lang="fa-IR" sz="1600" dirty="0">
            <a:cs typeface="B Koodak" pitchFamily="2" charset="-78"/>
          </a:endParaRPr>
        </a:p>
      </dgm:t>
    </dgm:pt>
    <dgm:pt modelId="{18DAAAFF-F175-41AC-BA43-9816DC998F27}" type="parTrans" cxnId="{1C789477-BC29-40F7-B97C-0CB606A65078}">
      <dgm:prSet/>
      <dgm:spPr/>
      <dgm:t>
        <a:bodyPr/>
        <a:lstStyle/>
        <a:p>
          <a:pPr rtl="1"/>
          <a:endParaRPr lang="fa-IR" sz="1600">
            <a:cs typeface="B Koodak" pitchFamily="2" charset="-78"/>
          </a:endParaRPr>
        </a:p>
      </dgm:t>
    </dgm:pt>
    <dgm:pt modelId="{AD72C6A1-C553-4388-90BC-C7DBFE732F0B}" type="sibTrans" cxnId="{1C789477-BC29-40F7-B97C-0CB606A65078}">
      <dgm:prSet/>
      <dgm:spPr/>
      <dgm:t>
        <a:bodyPr/>
        <a:lstStyle/>
        <a:p>
          <a:pPr rtl="1"/>
          <a:endParaRPr lang="fa-IR" sz="1600">
            <a:cs typeface="B Koodak" pitchFamily="2" charset="-78"/>
          </a:endParaRPr>
        </a:p>
      </dgm:t>
    </dgm:pt>
    <dgm:pt modelId="{BF74EB62-EDDF-44FF-B6B9-C5B136CAB6CB}">
      <dgm:prSet custT="1"/>
      <dgm:spPr/>
      <dgm:t>
        <a:bodyPr/>
        <a:lstStyle/>
        <a:p>
          <a:pPr rtl="1"/>
          <a:r>
            <a:rPr lang="fa-IR" sz="1600" dirty="0" smtClean="0">
              <a:cs typeface="B Koodak" pitchFamily="2" charset="-78"/>
            </a:rPr>
            <a:t>علت غفران، فتح مکه است از همین روی فهمیده می شود مراد از گناه، گناهان حضرت در نگاه مشرکان بوده است</a:t>
          </a:r>
          <a:endParaRPr lang="fa-IR" sz="1600" dirty="0">
            <a:cs typeface="B Koodak" pitchFamily="2" charset="-78"/>
          </a:endParaRPr>
        </a:p>
      </dgm:t>
    </dgm:pt>
    <dgm:pt modelId="{BD188ABF-033D-49A7-9185-87D5B71CD77C}" type="parTrans" cxnId="{3E7B3647-3C25-4A18-BCDF-60790F31C665}">
      <dgm:prSet custT="1"/>
      <dgm:spPr/>
      <dgm:t>
        <a:bodyPr/>
        <a:lstStyle/>
        <a:p>
          <a:pPr rtl="1"/>
          <a:endParaRPr lang="fa-IR" sz="1600">
            <a:solidFill>
              <a:schemeClr val="tx1"/>
            </a:solidFill>
            <a:cs typeface="B Koodak" pitchFamily="2" charset="-78"/>
          </a:endParaRPr>
        </a:p>
      </dgm:t>
    </dgm:pt>
    <dgm:pt modelId="{9902A184-548E-422B-81A8-BB41FDED70F6}" type="sibTrans" cxnId="{3E7B3647-3C25-4A18-BCDF-60790F31C665}">
      <dgm:prSet/>
      <dgm:spPr/>
      <dgm:t>
        <a:bodyPr/>
        <a:lstStyle/>
        <a:p>
          <a:pPr rtl="1"/>
          <a:endParaRPr lang="fa-IR" sz="1600">
            <a:cs typeface="B Koodak" pitchFamily="2" charset="-78"/>
          </a:endParaRPr>
        </a:p>
      </dgm:t>
    </dgm:pt>
    <dgm:pt modelId="{6AE5A08F-2874-434B-A18F-01D090667E53}">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smtClean="0">
              <a:cs typeface="B Koodak" pitchFamily="2" charset="-78"/>
            </a:rPr>
            <a:t>علامه</a:t>
          </a:r>
          <a:endParaRPr lang="fa-IR" sz="1600" dirty="0">
            <a:cs typeface="B Koodak" pitchFamily="2" charset="-78"/>
          </a:endParaRPr>
        </a:p>
      </dgm:t>
    </dgm:pt>
    <dgm:pt modelId="{A7834B78-97BA-418D-A2D3-288084A51AFD}" type="parTrans" cxnId="{D592BC95-100A-4151-A2B0-12BC4D315162}">
      <dgm:prSet custT="1"/>
      <dgm:spPr/>
      <dgm:t>
        <a:bodyPr/>
        <a:lstStyle/>
        <a:p>
          <a:pPr rtl="1"/>
          <a:endParaRPr lang="fa-IR" sz="1600">
            <a:solidFill>
              <a:schemeClr val="tx1"/>
            </a:solidFill>
            <a:cs typeface="B Koodak" pitchFamily="2" charset="-78"/>
          </a:endParaRPr>
        </a:p>
      </dgm:t>
    </dgm:pt>
    <dgm:pt modelId="{D277EAD4-F26D-449E-BAFE-AA0FD4661113}" type="sibTrans" cxnId="{D592BC95-100A-4151-A2B0-12BC4D315162}">
      <dgm:prSet/>
      <dgm:spPr/>
      <dgm:t>
        <a:bodyPr/>
        <a:lstStyle/>
        <a:p>
          <a:pPr rtl="1"/>
          <a:endParaRPr lang="fa-IR" sz="1600">
            <a:cs typeface="B Koodak" pitchFamily="2" charset="-78"/>
          </a:endParaRPr>
        </a:p>
      </dgm:t>
    </dgm:pt>
    <dgm:pt modelId="{C92B5F27-6680-4B53-B978-77485BA0CA4A}">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smtClean="0">
              <a:cs typeface="B Koodak" pitchFamily="2" charset="-78"/>
            </a:rPr>
            <a:t>اللام في قوله: «لِيَغْفِرَ» للتعليل على ما هو ظاهر اللفظ فظاهره أن الغرض من هذا الفتح المبين هو مغفرة ما تقدم من ذنبك و ما تأخر، و من المعلوم أن لا رابطة بين الفتح و بين مغفرة الذنب و لا معنى معقولا لتعليله بالمغفرة... فالمراد بالذنب- و الله أعلم- التبعة السيئة التي لدعوته ص عند الكفار و المشركين و هو ذنب لهم عليه كما في قول موسى لربه: «وَ لَهُمْ عَلَيَّ ذَنْبٌ فَأَخافُ أَنْ يَقْتُلُونِ»</a:t>
          </a:r>
          <a:endParaRPr lang="fa-IR" sz="1600" dirty="0">
            <a:cs typeface="B Koodak" pitchFamily="2" charset="-78"/>
          </a:endParaRPr>
        </a:p>
      </dgm:t>
    </dgm:pt>
    <dgm:pt modelId="{DB770405-6897-4E8C-ABDE-9FD5BBEBFD2E}" type="parTrans" cxnId="{6727E887-FD06-448E-9821-F88A704B7561}">
      <dgm:prSet custT="1"/>
      <dgm:spPr/>
      <dgm:t>
        <a:bodyPr/>
        <a:lstStyle/>
        <a:p>
          <a:pPr rtl="1"/>
          <a:endParaRPr lang="fa-IR" sz="1600">
            <a:solidFill>
              <a:schemeClr val="tx1"/>
            </a:solidFill>
            <a:cs typeface="B Koodak" pitchFamily="2" charset="-78"/>
          </a:endParaRPr>
        </a:p>
      </dgm:t>
    </dgm:pt>
    <dgm:pt modelId="{327A40DE-7065-40C0-8420-124D46DCC8C9}" type="sibTrans" cxnId="{6727E887-FD06-448E-9821-F88A704B7561}">
      <dgm:prSet/>
      <dgm:spPr/>
      <dgm:t>
        <a:bodyPr/>
        <a:lstStyle/>
        <a:p>
          <a:pPr rtl="1"/>
          <a:endParaRPr lang="fa-IR" sz="1600">
            <a:cs typeface="B Koodak" pitchFamily="2" charset="-78"/>
          </a:endParaRPr>
        </a:p>
      </dgm:t>
    </dgm:pt>
    <dgm:pt modelId="{68C1D9A8-1F17-4DDF-9668-461CBD6BB321}">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smtClean="0">
              <a:cs typeface="B Koodak" pitchFamily="2" charset="-78"/>
            </a:rPr>
            <a:t>فرمایش امام رضا ع به مامون:</a:t>
          </a:r>
          <a:endParaRPr lang="fa-IR" sz="1600" dirty="0">
            <a:cs typeface="B Koodak" pitchFamily="2" charset="-78"/>
          </a:endParaRPr>
        </a:p>
      </dgm:t>
    </dgm:pt>
    <dgm:pt modelId="{5F2A2F76-4C83-4E08-BF0E-AF9704A3F725}" type="parTrans" cxnId="{0580069A-8EA7-46CC-8C51-005E1A9989E3}">
      <dgm:prSet custT="1"/>
      <dgm:spPr/>
      <dgm:t>
        <a:bodyPr/>
        <a:lstStyle/>
        <a:p>
          <a:pPr rtl="1"/>
          <a:endParaRPr lang="fa-IR" sz="1600">
            <a:solidFill>
              <a:schemeClr val="tx1"/>
            </a:solidFill>
            <a:cs typeface="B Koodak" pitchFamily="2" charset="-78"/>
          </a:endParaRPr>
        </a:p>
      </dgm:t>
    </dgm:pt>
    <dgm:pt modelId="{B39791A1-03FA-4C0E-86D7-25F7E9812EF2}" type="sibTrans" cxnId="{0580069A-8EA7-46CC-8C51-005E1A9989E3}">
      <dgm:prSet/>
      <dgm:spPr/>
      <dgm:t>
        <a:bodyPr/>
        <a:lstStyle/>
        <a:p>
          <a:pPr rtl="1"/>
          <a:endParaRPr lang="fa-IR" sz="1600">
            <a:cs typeface="B Koodak" pitchFamily="2" charset="-78"/>
          </a:endParaRPr>
        </a:p>
      </dgm:t>
    </dgm:pt>
    <dgm:pt modelId="{91A739F8-EB11-4413-A5A1-69185AC00C67}">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smtClean="0">
              <a:cs typeface="B Koodak" pitchFamily="2" charset="-78"/>
            </a:rPr>
            <a:t>فَأَخْبِرْنِي عَنْ قَوْلِ اللَّهِ عَزَّ وَ جَلَّ لِيَغْفِرَ لَكَ اللَّهُ ما تَقَدَّمَ مِنْ ذَنْبِكَ وَ ما تَأَخَّرَ قَالَ الرِّضَا ع لَمْ يَكُنْ أَحَدٌ عِنْدَ مُشْرِكِي أَهْلِ مَكَّةَ أَعْظَمَ ذَنْباً مِنْ رَسُولِ اللَّهِ ص لِأَنَّهُمْ كَانُوا يَعْبُدُونَ مِنْ دُونِ اللَّهِ ثَلَاثَمِائَةٍ وَ سِتِّينَ صَنَماً فَلَمَّا جَاءَهُمْ ص بِالدَّعْوَةِ إِلَى كَلِمَةِ الْإِخْلَاصِ كَبُرَ ذَلِكَ عَلَيْهِم‏ (عیون/ ج1 /220)</a:t>
          </a:r>
          <a:endParaRPr lang="fa-IR" sz="1600" dirty="0">
            <a:cs typeface="B Koodak" pitchFamily="2" charset="-78"/>
          </a:endParaRPr>
        </a:p>
      </dgm:t>
    </dgm:pt>
    <dgm:pt modelId="{1F04156F-36DC-48F9-B858-E506E74CEF04}" type="parTrans" cxnId="{B17E9165-67FB-4A63-BEDC-F0061E278E90}">
      <dgm:prSet custT="1"/>
      <dgm:spPr/>
      <dgm:t>
        <a:bodyPr/>
        <a:lstStyle/>
        <a:p>
          <a:pPr rtl="1"/>
          <a:endParaRPr lang="fa-IR" sz="1600">
            <a:solidFill>
              <a:schemeClr val="tx1"/>
            </a:solidFill>
            <a:cs typeface="B Koodak" pitchFamily="2" charset="-78"/>
          </a:endParaRPr>
        </a:p>
      </dgm:t>
    </dgm:pt>
    <dgm:pt modelId="{5422AF4D-DE96-4F4B-B12F-A24BEFDCBDED}" type="sibTrans" cxnId="{B17E9165-67FB-4A63-BEDC-F0061E278E90}">
      <dgm:prSet/>
      <dgm:spPr/>
      <dgm:t>
        <a:bodyPr/>
        <a:lstStyle/>
        <a:p>
          <a:pPr rtl="1"/>
          <a:endParaRPr lang="fa-IR" sz="1600">
            <a:cs typeface="B Koodak" pitchFamily="2" charset="-78"/>
          </a:endParaRPr>
        </a:p>
      </dgm:t>
    </dgm:pt>
    <dgm:pt modelId="{250EEC2D-8B76-423D-8168-53644F94368E}">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smtClean="0">
              <a:cs typeface="B Koodak" pitchFamily="2" charset="-78"/>
            </a:rPr>
            <a:t>روى المفضل بن عمر عن الصادق عليه السلام قال: </a:t>
          </a:r>
          <a:endParaRPr lang="fa-IR" sz="1600" dirty="0">
            <a:cs typeface="B Koodak" pitchFamily="2" charset="-78"/>
          </a:endParaRPr>
        </a:p>
      </dgm:t>
    </dgm:pt>
    <dgm:pt modelId="{3D0463C7-4B16-4986-84B2-319120E89522}" type="parTrans" cxnId="{71BB7143-6717-4DB6-B063-DA913F0598CE}">
      <dgm:prSet custT="1"/>
      <dgm:spPr/>
      <dgm:t>
        <a:bodyPr/>
        <a:lstStyle/>
        <a:p>
          <a:pPr rtl="1"/>
          <a:endParaRPr lang="fa-IR" sz="1600">
            <a:solidFill>
              <a:schemeClr val="tx1"/>
            </a:solidFill>
            <a:cs typeface="B Koodak" pitchFamily="2" charset="-78"/>
          </a:endParaRPr>
        </a:p>
      </dgm:t>
    </dgm:pt>
    <dgm:pt modelId="{4924E26A-DC07-4429-BDE5-F4C29D857254}" type="sibTrans" cxnId="{71BB7143-6717-4DB6-B063-DA913F0598CE}">
      <dgm:prSet/>
      <dgm:spPr/>
      <dgm:t>
        <a:bodyPr/>
        <a:lstStyle/>
        <a:p>
          <a:pPr rtl="1"/>
          <a:endParaRPr lang="fa-IR" sz="1600">
            <a:cs typeface="B Koodak" pitchFamily="2" charset="-78"/>
          </a:endParaRPr>
        </a:p>
      </dgm:t>
    </dgm:pt>
    <dgm:pt modelId="{C239DAE2-7404-45BF-A025-627D1F110855}">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smtClean="0">
              <a:cs typeface="B Koodak" pitchFamily="2" charset="-78"/>
            </a:rPr>
            <a:t>سأله رجل عن هذه الآية، فقال: و الله ما كان له ذنب و لكن الله سبحانه ضمن ان يغفر ذنوب شيعة على عليه السلام ما تقدم من ذنبهم و ما تأخر (نور الثقلین/ ج 5/ 55)</a:t>
          </a:r>
          <a:endParaRPr lang="fa-IR" sz="1600" dirty="0">
            <a:cs typeface="B Koodak" pitchFamily="2" charset="-78"/>
          </a:endParaRPr>
        </a:p>
      </dgm:t>
    </dgm:pt>
    <dgm:pt modelId="{CAD78341-F2AB-4741-874E-933D05A9A26A}" type="parTrans" cxnId="{516A9740-CEBB-41D4-A0BB-7FBCC5930346}">
      <dgm:prSet custT="1"/>
      <dgm:spPr/>
      <dgm:t>
        <a:bodyPr/>
        <a:lstStyle/>
        <a:p>
          <a:pPr rtl="1"/>
          <a:endParaRPr lang="fa-IR" sz="1600">
            <a:solidFill>
              <a:schemeClr val="tx1"/>
            </a:solidFill>
            <a:cs typeface="B Koodak" pitchFamily="2" charset="-78"/>
          </a:endParaRPr>
        </a:p>
      </dgm:t>
    </dgm:pt>
    <dgm:pt modelId="{751AFC35-A581-485E-B3EF-7072E1BA76B1}" type="sibTrans" cxnId="{516A9740-CEBB-41D4-A0BB-7FBCC5930346}">
      <dgm:prSet/>
      <dgm:spPr/>
      <dgm:t>
        <a:bodyPr/>
        <a:lstStyle/>
        <a:p>
          <a:pPr rtl="1"/>
          <a:endParaRPr lang="fa-IR" sz="1600">
            <a:cs typeface="B Koodak" pitchFamily="2" charset="-78"/>
          </a:endParaRPr>
        </a:p>
      </dgm:t>
    </dgm:pt>
    <dgm:pt modelId="{7AB616EE-060C-4B9D-B2C4-4B774E9C223A}" type="pres">
      <dgm:prSet presAssocID="{745F1C87-D589-4872-B06C-FF8116CAC7D5}" presName="diagram" presStyleCnt="0">
        <dgm:presLayoutVars>
          <dgm:chPref val="1"/>
          <dgm:dir val="rev"/>
          <dgm:animOne val="branch"/>
          <dgm:animLvl val="lvl"/>
          <dgm:resizeHandles val="exact"/>
        </dgm:presLayoutVars>
      </dgm:prSet>
      <dgm:spPr/>
      <dgm:t>
        <a:bodyPr/>
        <a:lstStyle/>
        <a:p>
          <a:pPr rtl="1"/>
          <a:endParaRPr lang="fa-IR"/>
        </a:p>
      </dgm:t>
    </dgm:pt>
    <dgm:pt modelId="{AF016081-77DA-42D6-A9B0-279911AC1D24}" type="pres">
      <dgm:prSet presAssocID="{E42AA4B6-FBB1-433E-84C1-7905F52DEFE6}" presName="root1" presStyleCnt="0"/>
      <dgm:spPr/>
    </dgm:pt>
    <dgm:pt modelId="{1CC070BE-B483-4831-AF12-8C39797681A3}" type="pres">
      <dgm:prSet presAssocID="{E42AA4B6-FBB1-433E-84C1-7905F52DEFE6}" presName="LevelOneTextNode" presStyleLbl="node0" presStyleIdx="0" presStyleCnt="2" custScaleX="63758" custScaleY="61306">
        <dgm:presLayoutVars>
          <dgm:chPref val="3"/>
        </dgm:presLayoutVars>
      </dgm:prSet>
      <dgm:spPr/>
      <dgm:t>
        <a:bodyPr/>
        <a:lstStyle/>
        <a:p>
          <a:pPr rtl="1"/>
          <a:endParaRPr lang="fa-IR"/>
        </a:p>
      </dgm:t>
    </dgm:pt>
    <dgm:pt modelId="{2F7F3231-AFED-4D86-9F87-F37893F0A0E3}" type="pres">
      <dgm:prSet presAssocID="{E42AA4B6-FBB1-433E-84C1-7905F52DEFE6}" presName="level2hierChild" presStyleCnt="0"/>
      <dgm:spPr/>
    </dgm:pt>
    <dgm:pt modelId="{860B5028-D667-4B78-B774-A229BD800B40}" type="pres">
      <dgm:prSet presAssocID="{4D257B08-68BF-4504-A0B5-9431E07359D8}" presName="conn2-1" presStyleLbl="parChTrans1D2" presStyleIdx="0" presStyleCnt="5"/>
      <dgm:spPr/>
      <dgm:t>
        <a:bodyPr/>
        <a:lstStyle/>
        <a:p>
          <a:pPr rtl="1"/>
          <a:endParaRPr lang="fa-IR"/>
        </a:p>
      </dgm:t>
    </dgm:pt>
    <dgm:pt modelId="{1A890521-BB78-4EA8-8F6A-FCC393E55276}" type="pres">
      <dgm:prSet presAssocID="{4D257B08-68BF-4504-A0B5-9431E07359D8}" presName="connTx" presStyleLbl="parChTrans1D2" presStyleIdx="0" presStyleCnt="5"/>
      <dgm:spPr/>
      <dgm:t>
        <a:bodyPr/>
        <a:lstStyle/>
        <a:p>
          <a:pPr rtl="1"/>
          <a:endParaRPr lang="fa-IR"/>
        </a:p>
      </dgm:t>
    </dgm:pt>
    <dgm:pt modelId="{E0DF63BD-E2C6-4354-AFB9-1161CBAC42A8}" type="pres">
      <dgm:prSet presAssocID="{21C09736-5513-4592-A914-B08476693A21}" presName="root2" presStyleCnt="0"/>
      <dgm:spPr/>
    </dgm:pt>
    <dgm:pt modelId="{86070000-30C3-4AA0-898C-E562FD095390}" type="pres">
      <dgm:prSet presAssocID="{21C09736-5513-4592-A914-B08476693A21}" presName="LevelTwoTextNode" presStyleLbl="node2" presStyleIdx="0" presStyleCnt="5" custScaleX="182640">
        <dgm:presLayoutVars>
          <dgm:chPref val="3"/>
        </dgm:presLayoutVars>
      </dgm:prSet>
      <dgm:spPr/>
      <dgm:t>
        <a:bodyPr/>
        <a:lstStyle/>
        <a:p>
          <a:pPr rtl="1"/>
          <a:endParaRPr lang="fa-IR"/>
        </a:p>
      </dgm:t>
    </dgm:pt>
    <dgm:pt modelId="{BD374D80-7B2E-4B91-8C2C-3C00F127981D}" type="pres">
      <dgm:prSet presAssocID="{21C09736-5513-4592-A914-B08476693A21}" presName="level3hierChild" presStyleCnt="0"/>
      <dgm:spPr/>
    </dgm:pt>
    <dgm:pt modelId="{132DE2DD-9598-4810-B77D-C4540AE6792E}" type="pres">
      <dgm:prSet presAssocID="{22F9A1F3-B0B6-4D26-85BA-C9BEB6BD9A42}" presName="conn2-1" presStyleLbl="parChTrans1D3" presStyleIdx="0" presStyleCnt="4"/>
      <dgm:spPr/>
      <dgm:t>
        <a:bodyPr/>
        <a:lstStyle/>
        <a:p>
          <a:pPr rtl="1"/>
          <a:endParaRPr lang="fa-IR"/>
        </a:p>
      </dgm:t>
    </dgm:pt>
    <dgm:pt modelId="{BA06DC7C-09D9-4F1C-B907-E67EB50E1B49}" type="pres">
      <dgm:prSet presAssocID="{22F9A1F3-B0B6-4D26-85BA-C9BEB6BD9A42}" presName="connTx" presStyleLbl="parChTrans1D3" presStyleIdx="0" presStyleCnt="4"/>
      <dgm:spPr/>
      <dgm:t>
        <a:bodyPr/>
        <a:lstStyle/>
        <a:p>
          <a:pPr rtl="1"/>
          <a:endParaRPr lang="fa-IR"/>
        </a:p>
      </dgm:t>
    </dgm:pt>
    <dgm:pt modelId="{8EF4F2A7-7A15-4C23-824B-EB0546C177D1}" type="pres">
      <dgm:prSet presAssocID="{A93C4E28-49E3-41AD-94C7-2AB26B162619}" presName="root2" presStyleCnt="0"/>
      <dgm:spPr/>
    </dgm:pt>
    <dgm:pt modelId="{8A6FDAE5-4500-4F3D-A7BF-440C18EE6C7D}" type="pres">
      <dgm:prSet presAssocID="{A93C4E28-49E3-41AD-94C7-2AB26B162619}" presName="LevelTwoTextNode" presStyleLbl="node3" presStyleIdx="0" presStyleCnt="4" custScaleX="170908">
        <dgm:presLayoutVars>
          <dgm:chPref val="3"/>
        </dgm:presLayoutVars>
      </dgm:prSet>
      <dgm:spPr/>
      <dgm:t>
        <a:bodyPr/>
        <a:lstStyle/>
        <a:p>
          <a:pPr rtl="1"/>
          <a:endParaRPr lang="fa-IR"/>
        </a:p>
      </dgm:t>
    </dgm:pt>
    <dgm:pt modelId="{9A515FAF-1788-4BB2-A47E-F121E0E28F9A}" type="pres">
      <dgm:prSet presAssocID="{A93C4E28-49E3-41AD-94C7-2AB26B162619}" presName="level3hierChild" presStyleCnt="0"/>
      <dgm:spPr/>
    </dgm:pt>
    <dgm:pt modelId="{BF0F4B55-92D6-44F6-B95C-BC7F3C14DEEE}" type="pres">
      <dgm:prSet presAssocID="{8AE3E101-205B-40AE-B596-98392F1A3126}" presName="root1" presStyleCnt="0"/>
      <dgm:spPr/>
    </dgm:pt>
    <dgm:pt modelId="{D88E2148-A9BF-4A44-958E-8CB231F10C7B}" type="pres">
      <dgm:prSet presAssocID="{8AE3E101-205B-40AE-B596-98392F1A3126}" presName="LevelOneTextNode" presStyleLbl="node0" presStyleIdx="1" presStyleCnt="2" custScaleX="30948" custScaleY="165093">
        <dgm:presLayoutVars>
          <dgm:chPref val="3"/>
        </dgm:presLayoutVars>
      </dgm:prSet>
      <dgm:spPr/>
      <dgm:t>
        <a:bodyPr/>
        <a:lstStyle/>
        <a:p>
          <a:pPr rtl="1"/>
          <a:endParaRPr lang="fa-IR"/>
        </a:p>
      </dgm:t>
    </dgm:pt>
    <dgm:pt modelId="{75EFE41A-7EE1-4C29-AA52-A3EEF5CB2719}" type="pres">
      <dgm:prSet presAssocID="{8AE3E101-205B-40AE-B596-98392F1A3126}" presName="level2hierChild" presStyleCnt="0"/>
      <dgm:spPr/>
    </dgm:pt>
    <dgm:pt modelId="{24E7B81D-7B4E-4314-9DE4-52819ACE0F8B}" type="pres">
      <dgm:prSet presAssocID="{BD188ABF-033D-49A7-9185-87D5B71CD77C}" presName="conn2-1" presStyleLbl="parChTrans1D2" presStyleIdx="1" presStyleCnt="5"/>
      <dgm:spPr/>
      <dgm:t>
        <a:bodyPr/>
        <a:lstStyle/>
        <a:p>
          <a:pPr rtl="1"/>
          <a:endParaRPr lang="fa-IR"/>
        </a:p>
      </dgm:t>
    </dgm:pt>
    <dgm:pt modelId="{0B9F3B35-2A85-46C5-9F21-4095FDB7DE8C}" type="pres">
      <dgm:prSet presAssocID="{BD188ABF-033D-49A7-9185-87D5B71CD77C}" presName="connTx" presStyleLbl="parChTrans1D2" presStyleIdx="1" presStyleCnt="5"/>
      <dgm:spPr/>
      <dgm:t>
        <a:bodyPr/>
        <a:lstStyle/>
        <a:p>
          <a:pPr rtl="1"/>
          <a:endParaRPr lang="fa-IR"/>
        </a:p>
      </dgm:t>
    </dgm:pt>
    <dgm:pt modelId="{B4BEFAB0-C3C9-4DA2-B0C1-01D4DF2B5A58}" type="pres">
      <dgm:prSet presAssocID="{BF74EB62-EDDF-44FF-B6B9-C5B136CAB6CB}" presName="root2" presStyleCnt="0"/>
      <dgm:spPr/>
    </dgm:pt>
    <dgm:pt modelId="{CE1CE692-CE89-4CA0-87C3-9826A47C5572}" type="pres">
      <dgm:prSet presAssocID="{BF74EB62-EDDF-44FF-B6B9-C5B136CAB6CB}" presName="LevelTwoTextNode" presStyleLbl="node2" presStyleIdx="1" presStyleCnt="5" custScaleX="236785">
        <dgm:presLayoutVars>
          <dgm:chPref val="3"/>
        </dgm:presLayoutVars>
      </dgm:prSet>
      <dgm:spPr/>
      <dgm:t>
        <a:bodyPr/>
        <a:lstStyle/>
        <a:p>
          <a:pPr rtl="1"/>
          <a:endParaRPr lang="fa-IR"/>
        </a:p>
      </dgm:t>
    </dgm:pt>
    <dgm:pt modelId="{EED295F8-0EF2-48C4-ACC6-905CB60FDB35}" type="pres">
      <dgm:prSet presAssocID="{BF74EB62-EDDF-44FF-B6B9-C5B136CAB6CB}" presName="level3hierChild" presStyleCnt="0"/>
      <dgm:spPr/>
    </dgm:pt>
    <dgm:pt modelId="{3CFFFDF1-D06A-44DC-9A64-BA8EDBD19AD9}" type="pres">
      <dgm:prSet presAssocID="{A7834B78-97BA-418D-A2D3-288084A51AFD}" presName="conn2-1" presStyleLbl="parChTrans1D2" presStyleIdx="2" presStyleCnt="5"/>
      <dgm:spPr/>
      <dgm:t>
        <a:bodyPr/>
        <a:lstStyle/>
        <a:p>
          <a:pPr rtl="1"/>
          <a:endParaRPr lang="fa-IR"/>
        </a:p>
      </dgm:t>
    </dgm:pt>
    <dgm:pt modelId="{44CFD31D-110D-4E6F-BBFB-1D2FC2AAFDF8}" type="pres">
      <dgm:prSet presAssocID="{A7834B78-97BA-418D-A2D3-288084A51AFD}" presName="connTx" presStyleLbl="parChTrans1D2" presStyleIdx="2" presStyleCnt="5"/>
      <dgm:spPr/>
      <dgm:t>
        <a:bodyPr/>
        <a:lstStyle/>
        <a:p>
          <a:pPr rtl="1"/>
          <a:endParaRPr lang="fa-IR"/>
        </a:p>
      </dgm:t>
    </dgm:pt>
    <dgm:pt modelId="{40F0BD11-A943-4F21-884D-F14142315D20}" type="pres">
      <dgm:prSet presAssocID="{6AE5A08F-2874-434B-A18F-01D090667E53}" presName="root2" presStyleCnt="0"/>
      <dgm:spPr/>
    </dgm:pt>
    <dgm:pt modelId="{9E7B04C3-942A-4875-9D77-A82C171A45E2}" type="pres">
      <dgm:prSet presAssocID="{6AE5A08F-2874-434B-A18F-01D090667E53}" presName="LevelTwoTextNode" presStyleLbl="node2" presStyleIdx="2" presStyleCnt="5" custScaleX="27059" custScaleY="60821">
        <dgm:presLayoutVars>
          <dgm:chPref val="3"/>
        </dgm:presLayoutVars>
      </dgm:prSet>
      <dgm:spPr/>
      <dgm:t>
        <a:bodyPr/>
        <a:lstStyle/>
        <a:p>
          <a:pPr rtl="1"/>
          <a:endParaRPr lang="fa-IR"/>
        </a:p>
      </dgm:t>
    </dgm:pt>
    <dgm:pt modelId="{D87B7C25-605D-4555-9B50-89E484E708F1}" type="pres">
      <dgm:prSet presAssocID="{6AE5A08F-2874-434B-A18F-01D090667E53}" presName="level3hierChild" presStyleCnt="0"/>
      <dgm:spPr/>
    </dgm:pt>
    <dgm:pt modelId="{45F7CDD8-72FE-4C60-B68E-778CFAA8BCFB}" type="pres">
      <dgm:prSet presAssocID="{DB770405-6897-4E8C-ABDE-9FD5BBEBFD2E}" presName="conn2-1" presStyleLbl="parChTrans1D3" presStyleIdx="1" presStyleCnt="4"/>
      <dgm:spPr/>
      <dgm:t>
        <a:bodyPr/>
        <a:lstStyle/>
        <a:p>
          <a:pPr rtl="1"/>
          <a:endParaRPr lang="fa-IR"/>
        </a:p>
      </dgm:t>
    </dgm:pt>
    <dgm:pt modelId="{457BEDC2-B616-4095-A0AB-84862317FDB8}" type="pres">
      <dgm:prSet presAssocID="{DB770405-6897-4E8C-ABDE-9FD5BBEBFD2E}" presName="connTx" presStyleLbl="parChTrans1D3" presStyleIdx="1" presStyleCnt="4"/>
      <dgm:spPr/>
      <dgm:t>
        <a:bodyPr/>
        <a:lstStyle/>
        <a:p>
          <a:pPr rtl="1"/>
          <a:endParaRPr lang="fa-IR"/>
        </a:p>
      </dgm:t>
    </dgm:pt>
    <dgm:pt modelId="{05206231-457B-447D-A378-47BCF188B75F}" type="pres">
      <dgm:prSet presAssocID="{C92B5F27-6680-4B53-B978-77485BA0CA4A}" presName="root2" presStyleCnt="0"/>
      <dgm:spPr/>
    </dgm:pt>
    <dgm:pt modelId="{BF356B86-0FA7-4B01-ADDF-3BC1D652E788}" type="pres">
      <dgm:prSet presAssocID="{C92B5F27-6680-4B53-B978-77485BA0CA4A}" presName="LevelTwoTextNode" presStyleLbl="node3" presStyleIdx="1" presStyleCnt="4" custScaleX="380903" custScaleY="146249">
        <dgm:presLayoutVars>
          <dgm:chPref val="3"/>
        </dgm:presLayoutVars>
      </dgm:prSet>
      <dgm:spPr/>
      <dgm:t>
        <a:bodyPr/>
        <a:lstStyle/>
        <a:p>
          <a:pPr rtl="1"/>
          <a:endParaRPr lang="fa-IR"/>
        </a:p>
      </dgm:t>
    </dgm:pt>
    <dgm:pt modelId="{BD5AD4C7-2747-474B-B8A8-C484722806DF}" type="pres">
      <dgm:prSet presAssocID="{C92B5F27-6680-4B53-B978-77485BA0CA4A}" presName="level3hierChild" presStyleCnt="0"/>
      <dgm:spPr/>
    </dgm:pt>
    <dgm:pt modelId="{EAC3922E-6B6F-476B-9377-25FE1C1CE5E5}" type="pres">
      <dgm:prSet presAssocID="{5F2A2F76-4C83-4E08-BF0E-AF9704A3F725}" presName="conn2-1" presStyleLbl="parChTrans1D2" presStyleIdx="3" presStyleCnt="5"/>
      <dgm:spPr/>
      <dgm:t>
        <a:bodyPr/>
        <a:lstStyle/>
        <a:p>
          <a:pPr rtl="1"/>
          <a:endParaRPr lang="fa-IR"/>
        </a:p>
      </dgm:t>
    </dgm:pt>
    <dgm:pt modelId="{4AF1A979-3D55-4487-BCBD-613495C8B369}" type="pres">
      <dgm:prSet presAssocID="{5F2A2F76-4C83-4E08-BF0E-AF9704A3F725}" presName="connTx" presStyleLbl="parChTrans1D2" presStyleIdx="3" presStyleCnt="5"/>
      <dgm:spPr/>
      <dgm:t>
        <a:bodyPr/>
        <a:lstStyle/>
        <a:p>
          <a:pPr rtl="1"/>
          <a:endParaRPr lang="fa-IR"/>
        </a:p>
      </dgm:t>
    </dgm:pt>
    <dgm:pt modelId="{76F26426-CBA9-4612-A28E-2A4282AFDD22}" type="pres">
      <dgm:prSet presAssocID="{68C1D9A8-1F17-4DDF-9668-461CBD6BB321}" presName="root2" presStyleCnt="0"/>
      <dgm:spPr/>
    </dgm:pt>
    <dgm:pt modelId="{99D2209E-9330-419F-8502-F1FCE52347B6}" type="pres">
      <dgm:prSet presAssocID="{68C1D9A8-1F17-4DDF-9668-461CBD6BB321}" presName="LevelTwoTextNode" presStyleLbl="node2" presStyleIdx="3" presStyleCnt="5" custScaleX="41261" custScaleY="160915">
        <dgm:presLayoutVars>
          <dgm:chPref val="3"/>
        </dgm:presLayoutVars>
      </dgm:prSet>
      <dgm:spPr/>
      <dgm:t>
        <a:bodyPr/>
        <a:lstStyle/>
        <a:p>
          <a:pPr rtl="1"/>
          <a:endParaRPr lang="fa-IR"/>
        </a:p>
      </dgm:t>
    </dgm:pt>
    <dgm:pt modelId="{AA88840F-BAB6-4D0B-A4A4-2C193787FA80}" type="pres">
      <dgm:prSet presAssocID="{68C1D9A8-1F17-4DDF-9668-461CBD6BB321}" presName="level3hierChild" presStyleCnt="0"/>
      <dgm:spPr/>
    </dgm:pt>
    <dgm:pt modelId="{E1C06421-FD98-4A77-9BFA-0F2C97056BD7}" type="pres">
      <dgm:prSet presAssocID="{1F04156F-36DC-48F9-B858-E506E74CEF04}" presName="conn2-1" presStyleLbl="parChTrans1D3" presStyleIdx="2" presStyleCnt="4"/>
      <dgm:spPr/>
      <dgm:t>
        <a:bodyPr/>
        <a:lstStyle/>
        <a:p>
          <a:pPr rtl="1"/>
          <a:endParaRPr lang="fa-IR"/>
        </a:p>
      </dgm:t>
    </dgm:pt>
    <dgm:pt modelId="{00A42EEB-B7B6-42EF-A263-04CA5D767872}" type="pres">
      <dgm:prSet presAssocID="{1F04156F-36DC-48F9-B858-E506E74CEF04}" presName="connTx" presStyleLbl="parChTrans1D3" presStyleIdx="2" presStyleCnt="4"/>
      <dgm:spPr/>
      <dgm:t>
        <a:bodyPr/>
        <a:lstStyle/>
        <a:p>
          <a:pPr rtl="1"/>
          <a:endParaRPr lang="fa-IR"/>
        </a:p>
      </dgm:t>
    </dgm:pt>
    <dgm:pt modelId="{7C38E34E-3936-421A-AF4D-2D6194763012}" type="pres">
      <dgm:prSet presAssocID="{91A739F8-EB11-4413-A5A1-69185AC00C67}" presName="root2" presStyleCnt="0"/>
      <dgm:spPr/>
    </dgm:pt>
    <dgm:pt modelId="{25CC6C7E-4A23-4D0C-96C8-87C881A9D3BE}" type="pres">
      <dgm:prSet presAssocID="{91A739F8-EB11-4413-A5A1-69185AC00C67}" presName="LevelTwoTextNode" presStyleLbl="node3" presStyleIdx="2" presStyleCnt="4" custScaleX="373892" custScaleY="106896">
        <dgm:presLayoutVars>
          <dgm:chPref val="3"/>
        </dgm:presLayoutVars>
      </dgm:prSet>
      <dgm:spPr/>
      <dgm:t>
        <a:bodyPr/>
        <a:lstStyle/>
        <a:p>
          <a:pPr rtl="1"/>
          <a:endParaRPr lang="fa-IR"/>
        </a:p>
      </dgm:t>
    </dgm:pt>
    <dgm:pt modelId="{64B4283A-89F7-4752-AB42-49064794336D}" type="pres">
      <dgm:prSet presAssocID="{91A739F8-EB11-4413-A5A1-69185AC00C67}" presName="level3hierChild" presStyleCnt="0"/>
      <dgm:spPr/>
    </dgm:pt>
    <dgm:pt modelId="{4B2C9694-CDFC-4F08-AFC3-FE489CFEE106}" type="pres">
      <dgm:prSet presAssocID="{3D0463C7-4B16-4986-84B2-319120E89522}" presName="conn2-1" presStyleLbl="parChTrans1D2" presStyleIdx="4" presStyleCnt="5"/>
      <dgm:spPr/>
      <dgm:t>
        <a:bodyPr/>
        <a:lstStyle/>
        <a:p>
          <a:pPr rtl="1"/>
          <a:endParaRPr lang="fa-IR"/>
        </a:p>
      </dgm:t>
    </dgm:pt>
    <dgm:pt modelId="{CA79B50A-FA44-402E-BF28-EC26521CED0F}" type="pres">
      <dgm:prSet presAssocID="{3D0463C7-4B16-4986-84B2-319120E89522}" presName="connTx" presStyleLbl="parChTrans1D2" presStyleIdx="4" presStyleCnt="5"/>
      <dgm:spPr/>
      <dgm:t>
        <a:bodyPr/>
        <a:lstStyle/>
        <a:p>
          <a:pPr rtl="1"/>
          <a:endParaRPr lang="fa-IR"/>
        </a:p>
      </dgm:t>
    </dgm:pt>
    <dgm:pt modelId="{8242E651-446E-4313-9EBC-0BE31483FFFC}" type="pres">
      <dgm:prSet presAssocID="{250EEC2D-8B76-423D-8168-53644F94368E}" presName="root2" presStyleCnt="0"/>
      <dgm:spPr/>
    </dgm:pt>
    <dgm:pt modelId="{6063DB18-4D5A-431F-9154-0444164A06EE}" type="pres">
      <dgm:prSet presAssocID="{250EEC2D-8B76-423D-8168-53644F94368E}" presName="LevelTwoTextNode" presStyleLbl="node2" presStyleIdx="4" presStyleCnt="5" custScaleX="87093">
        <dgm:presLayoutVars>
          <dgm:chPref val="3"/>
        </dgm:presLayoutVars>
      </dgm:prSet>
      <dgm:spPr/>
      <dgm:t>
        <a:bodyPr/>
        <a:lstStyle/>
        <a:p>
          <a:pPr rtl="1"/>
          <a:endParaRPr lang="fa-IR"/>
        </a:p>
      </dgm:t>
    </dgm:pt>
    <dgm:pt modelId="{84B7AF19-BACC-4E4D-B651-CF7A1FDD010E}" type="pres">
      <dgm:prSet presAssocID="{250EEC2D-8B76-423D-8168-53644F94368E}" presName="level3hierChild" presStyleCnt="0"/>
      <dgm:spPr/>
    </dgm:pt>
    <dgm:pt modelId="{D6AF547F-AB8D-450A-9097-4EE0EF3A64BA}" type="pres">
      <dgm:prSet presAssocID="{CAD78341-F2AB-4741-874E-933D05A9A26A}" presName="conn2-1" presStyleLbl="parChTrans1D3" presStyleIdx="3" presStyleCnt="4"/>
      <dgm:spPr/>
      <dgm:t>
        <a:bodyPr/>
        <a:lstStyle/>
        <a:p>
          <a:pPr rtl="1"/>
          <a:endParaRPr lang="fa-IR"/>
        </a:p>
      </dgm:t>
    </dgm:pt>
    <dgm:pt modelId="{5E665DA1-5797-4EE5-834E-B1BDAA0D48BD}" type="pres">
      <dgm:prSet presAssocID="{CAD78341-F2AB-4741-874E-933D05A9A26A}" presName="connTx" presStyleLbl="parChTrans1D3" presStyleIdx="3" presStyleCnt="4"/>
      <dgm:spPr/>
      <dgm:t>
        <a:bodyPr/>
        <a:lstStyle/>
        <a:p>
          <a:pPr rtl="1"/>
          <a:endParaRPr lang="fa-IR"/>
        </a:p>
      </dgm:t>
    </dgm:pt>
    <dgm:pt modelId="{2E10109D-92D4-4233-B690-EE8C30A1249A}" type="pres">
      <dgm:prSet presAssocID="{C239DAE2-7404-45BF-A025-627D1F110855}" presName="root2" presStyleCnt="0"/>
      <dgm:spPr/>
    </dgm:pt>
    <dgm:pt modelId="{8B49BEDB-E021-4B77-ABF6-2599335C1D80}" type="pres">
      <dgm:prSet presAssocID="{C239DAE2-7404-45BF-A025-627D1F110855}" presName="LevelTwoTextNode" presStyleLbl="node3" presStyleIdx="3" presStyleCnt="4" custScaleX="321584">
        <dgm:presLayoutVars>
          <dgm:chPref val="3"/>
        </dgm:presLayoutVars>
      </dgm:prSet>
      <dgm:spPr/>
      <dgm:t>
        <a:bodyPr/>
        <a:lstStyle/>
        <a:p>
          <a:pPr rtl="1"/>
          <a:endParaRPr lang="fa-IR"/>
        </a:p>
      </dgm:t>
    </dgm:pt>
    <dgm:pt modelId="{43719C2A-5AD4-472B-A8D6-B42B1FF72B07}" type="pres">
      <dgm:prSet presAssocID="{C239DAE2-7404-45BF-A025-627D1F110855}" presName="level3hierChild" presStyleCnt="0"/>
      <dgm:spPr/>
    </dgm:pt>
  </dgm:ptLst>
  <dgm:cxnLst>
    <dgm:cxn modelId="{5D5910EF-0824-4680-94A6-7C46B94E0146}" type="presOf" srcId="{A7834B78-97BA-418D-A2D3-288084A51AFD}" destId="{44CFD31D-110D-4E6F-BBFB-1D2FC2AAFDF8}" srcOrd="1" destOrd="0" presId="urn:microsoft.com/office/officeart/2005/8/layout/hierarchy2"/>
    <dgm:cxn modelId="{8B47F580-6113-47BF-98FF-E0B1EFE38D4D}" type="presOf" srcId="{5F2A2F76-4C83-4E08-BF0E-AF9704A3F725}" destId="{4AF1A979-3D55-4487-BCBD-613495C8B369}" srcOrd="1" destOrd="0" presId="urn:microsoft.com/office/officeart/2005/8/layout/hierarchy2"/>
    <dgm:cxn modelId="{1C789477-BC29-40F7-B97C-0CB606A65078}" srcId="{745F1C87-D589-4872-B06C-FF8116CAC7D5}" destId="{8AE3E101-205B-40AE-B596-98392F1A3126}" srcOrd="1" destOrd="0" parTransId="{18DAAAFF-F175-41AC-BA43-9816DC998F27}" sibTransId="{AD72C6A1-C553-4388-90BC-C7DBFE732F0B}"/>
    <dgm:cxn modelId="{0580069A-8EA7-46CC-8C51-005E1A9989E3}" srcId="{8AE3E101-205B-40AE-B596-98392F1A3126}" destId="{68C1D9A8-1F17-4DDF-9668-461CBD6BB321}" srcOrd="2" destOrd="0" parTransId="{5F2A2F76-4C83-4E08-BF0E-AF9704A3F725}" sibTransId="{B39791A1-03FA-4C0E-86D7-25F7E9812EF2}"/>
    <dgm:cxn modelId="{C8EE6176-AC82-4ED6-A1F5-8131B966A771}" type="presOf" srcId="{5F2A2F76-4C83-4E08-BF0E-AF9704A3F725}" destId="{EAC3922E-6B6F-476B-9377-25FE1C1CE5E5}" srcOrd="0" destOrd="0" presId="urn:microsoft.com/office/officeart/2005/8/layout/hierarchy2"/>
    <dgm:cxn modelId="{ADB32AA1-862D-4A4A-AC40-73E1A43A3685}" type="presOf" srcId="{6AE5A08F-2874-434B-A18F-01D090667E53}" destId="{9E7B04C3-942A-4875-9D77-A82C171A45E2}" srcOrd="0" destOrd="0" presId="urn:microsoft.com/office/officeart/2005/8/layout/hierarchy2"/>
    <dgm:cxn modelId="{3E7B3647-3C25-4A18-BCDF-60790F31C665}" srcId="{8AE3E101-205B-40AE-B596-98392F1A3126}" destId="{BF74EB62-EDDF-44FF-B6B9-C5B136CAB6CB}" srcOrd="0" destOrd="0" parTransId="{BD188ABF-033D-49A7-9185-87D5B71CD77C}" sibTransId="{9902A184-548E-422B-81A8-BB41FDED70F6}"/>
    <dgm:cxn modelId="{3BFA40F3-127C-46DA-A351-52D007015935}" type="presOf" srcId="{DB770405-6897-4E8C-ABDE-9FD5BBEBFD2E}" destId="{45F7CDD8-72FE-4C60-B68E-778CFAA8BCFB}" srcOrd="0" destOrd="0" presId="urn:microsoft.com/office/officeart/2005/8/layout/hierarchy2"/>
    <dgm:cxn modelId="{5E5B1EA5-6FC9-4456-AD1F-085899B02FF7}" type="presOf" srcId="{22F9A1F3-B0B6-4D26-85BA-C9BEB6BD9A42}" destId="{132DE2DD-9598-4810-B77D-C4540AE6792E}" srcOrd="0" destOrd="0" presId="urn:microsoft.com/office/officeart/2005/8/layout/hierarchy2"/>
    <dgm:cxn modelId="{126D6294-7D44-4FA7-ADB0-CCA9BD236545}" srcId="{E42AA4B6-FBB1-433E-84C1-7905F52DEFE6}" destId="{21C09736-5513-4592-A914-B08476693A21}" srcOrd="0" destOrd="0" parTransId="{4D257B08-68BF-4504-A0B5-9431E07359D8}" sibTransId="{10CD0E79-AEF5-4C85-89D8-988B48F3950F}"/>
    <dgm:cxn modelId="{9643ECFE-F032-49FF-A3BE-40D1B1F81128}" type="presOf" srcId="{1F04156F-36DC-48F9-B858-E506E74CEF04}" destId="{E1C06421-FD98-4A77-9BFA-0F2C97056BD7}" srcOrd="0" destOrd="0" presId="urn:microsoft.com/office/officeart/2005/8/layout/hierarchy2"/>
    <dgm:cxn modelId="{28C474DD-D803-478C-AB11-0C1EAAA323C3}" type="presOf" srcId="{745F1C87-D589-4872-B06C-FF8116CAC7D5}" destId="{7AB616EE-060C-4B9D-B2C4-4B774E9C223A}" srcOrd="0" destOrd="0" presId="urn:microsoft.com/office/officeart/2005/8/layout/hierarchy2"/>
    <dgm:cxn modelId="{741774CA-4BF2-4B5E-A57D-A441AB5116AF}" type="presOf" srcId="{4D257B08-68BF-4504-A0B5-9431E07359D8}" destId="{860B5028-D667-4B78-B774-A229BD800B40}" srcOrd="0" destOrd="0" presId="urn:microsoft.com/office/officeart/2005/8/layout/hierarchy2"/>
    <dgm:cxn modelId="{969245AA-6438-4BC0-9162-FF1EC9A39184}" type="presOf" srcId="{91A739F8-EB11-4413-A5A1-69185AC00C67}" destId="{25CC6C7E-4A23-4D0C-96C8-87C881A9D3BE}" srcOrd="0" destOrd="0" presId="urn:microsoft.com/office/officeart/2005/8/layout/hierarchy2"/>
    <dgm:cxn modelId="{1BF31C79-E656-4D56-8897-90B237BC0ED6}" type="presOf" srcId="{250EEC2D-8B76-423D-8168-53644F94368E}" destId="{6063DB18-4D5A-431F-9154-0444164A06EE}" srcOrd="0" destOrd="0" presId="urn:microsoft.com/office/officeart/2005/8/layout/hierarchy2"/>
    <dgm:cxn modelId="{71BB7143-6717-4DB6-B063-DA913F0598CE}" srcId="{8AE3E101-205B-40AE-B596-98392F1A3126}" destId="{250EEC2D-8B76-423D-8168-53644F94368E}" srcOrd="3" destOrd="0" parTransId="{3D0463C7-4B16-4986-84B2-319120E89522}" sibTransId="{4924E26A-DC07-4429-BDE5-F4C29D857254}"/>
    <dgm:cxn modelId="{2EA3904B-0E54-4FE9-9000-74234ABB2B39}" type="presOf" srcId="{DB770405-6897-4E8C-ABDE-9FD5BBEBFD2E}" destId="{457BEDC2-B616-4095-A0AB-84862317FDB8}" srcOrd="1" destOrd="0" presId="urn:microsoft.com/office/officeart/2005/8/layout/hierarchy2"/>
    <dgm:cxn modelId="{36134FD7-A673-401B-B086-9AC1C5A48A3F}" type="presOf" srcId="{C92B5F27-6680-4B53-B978-77485BA0CA4A}" destId="{BF356B86-0FA7-4B01-ADDF-3BC1D652E788}" srcOrd="0" destOrd="0" presId="urn:microsoft.com/office/officeart/2005/8/layout/hierarchy2"/>
    <dgm:cxn modelId="{39D0C042-9981-4C1C-8C87-912C1E0FFA48}" type="presOf" srcId="{3D0463C7-4B16-4986-84B2-319120E89522}" destId="{4B2C9694-CDFC-4F08-AFC3-FE489CFEE106}" srcOrd="0" destOrd="0" presId="urn:microsoft.com/office/officeart/2005/8/layout/hierarchy2"/>
    <dgm:cxn modelId="{50C8A6F1-5565-41B5-A464-0E76394B277B}" type="presOf" srcId="{BF74EB62-EDDF-44FF-B6B9-C5B136CAB6CB}" destId="{CE1CE692-CE89-4CA0-87C3-9826A47C5572}" srcOrd="0" destOrd="0" presId="urn:microsoft.com/office/officeart/2005/8/layout/hierarchy2"/>
    <dgm:cxn modelId="{10D993BF-260D-4CA6-A164-553F7751873B}" type="presOf" srcId="{68C1D9A8-1F17-4DDF-9668-461CBD6BB321}" destId="{99D2209E-9330-419F-8502-F1FCE52347B6}" srcOrd="0" destOrd="0" presId="urn:microsoft.com/office/officeart/2005/8/layout/hierarchy2"/>
    <dgm:cxn modelId="{EC89FB29-CA18-4BD5-80E6-A4260C709F90}" type="presOf" srcId="{1F04156F-36DC-48F9-B858-E506E74CEF04}" destId="{00A42EEB-B7B6-42EF-A263-04CA5D767872}" srcOrd="1" destOrd="0" presId="urn:microsoft.com/office/officeart/2005/8/layout/hierarchy2"/>
    <dgm:cxn modelId="{2E9AD36B-65B8-4EF1-80C2-9B51180EDACE}" srcId="{21C09736-5513-4592-A914-B08476693A21}" destId="{A93C4E28-49E3-41AD-94C7-2AB26B162619}" srcOrd="0" destOrd="0" parTransId="{22F9A1F3-B0B6-4D26-85BA-C9BEB6BD9A42}" sibTransId="{84E811AC-CDF9-4272-BDA8-4CBF43F351D7}"/>
    <dgm:cxn modelId="{22CFC7CC-FBCC-4ED5-AC0D-DCD47C43BB04}" type="presOf" srcId="{CAD78341-F2AB-4741-874E-933D05A9A26A}" destId="{5E665DA1-5797-4EE5-834E-B1BDAA0D48BD}" srcOrd="1" destOrd="0" presId="urn:microsoft.com/office/officeart/2005/8/layout/hierarchy2"/>
    <dgm:cxn modelId="{6727E887-FD06-448E-9821-F88A704B7561}" srcId="{6AE5A08F-2874-434B-A18F-01D090667E53}" destId="{C92B5F27-6680-4B53-B978-77485BA0CA4A}" srcOrd="0" destOrd="0" parTransId="{DB770405-6897-4E8C-ABDE-9FD5BBEBFD2E}" sibTransId="{327A40DE-7065-40C0-8420-124D46DCC8C9}"/>
    <dgm:cxn modelId="{D1D4DB4B-E26E-46F9-82B4-3C7113C14414}" type="presOf" srcId="{21C09736-5513-4592-A914-B08476693A21}" destId="{86070000-30C3-4AA0-898C-E562FD095390}" srcOrd="0" destOrd="0" presId="urn:microsoft.com/office/officeart/2005/8/layout/hierarchy2"/>
    <dgm:cxn modelId="{1A0F25E6-5942-4195-9139-7F1DD1A1BE3C}" type="presOf" srcId="{C239DAE2-7404-45BF-A025-627D1F110855}" destId="{8B49BEDB-E021-4B77-ABF6-2599335C1D80}" srcOrd="0" destOrd="0" presId="urn:microsoft.com/office/officeart/2005/8/layout/hierarchy2"/>
    <dgm:cxn modelId="{27F6E797-0056-4083-AAAB-5DC645B6490A}" type="presOf" srcId="{BD188ABF-033D-49A7-9185-87D5B71CD77C}" destId="{24E7B81D-7B4E-4314-9DE4-52819ACE0F8B}" srcOrd="0" destOrd="0" presId="urn:microsoft.com/office/officeart/2005/8/layout/hierarchy2"/>
    <dgm:cxn modelId="{383BB8BB-39E6-454B-9EDF-CD545942FFE4}" type="presOf" srcId="{BD188ABF-033D-49A7-9185-87D5B71CD77C}" destId="{0B9F3B35-2A85-46C5-9F21-4095FDB7DE8C}" srcOrd="1" destOrd="0" presId="urn:microsoft.com/office/officeart/2005/8/layout/hierarchy2"/>
    <dgm:cxn modelId="{4217F5EB-6BBF-472C-9F67-07E86580B5C4}" type="presOf" srcId="{8AE3E101-205B-40AE-B596-98392F1A3126}" destId="{D88E2148-A9BF-4A44-958E-8CB231F10C7B}" srcOrd="0" destOrd="0" presId="urn:microsoft.com/office/officeart/2005/8/layout/hierarchy2"/>
    <dgm:cxn modelId="{516A9740-CEBB-41D4-A0BB-7FBCC5930346}" srcId="{250EEC2D-8B76-423D-8168-53644F94368E}" destId="{C239DAE2-7404-45BF-A025-627D1F110855}" srcOrd="0" destOrd="0" parTransId="{CAD78341-F2AB-4741-874E-933D05A9A26A}" sibTransId="{751AFC35-A581-485E-B3EF-7072E1BA76B1}"/>
    <dgm:cxn modelId="{053A7034-1EA0-4A9B-9703-337E37B84C88}" type="presOf" srcId="{3D0463C7-4B16-4986-84B2-319120E89522}" destId="{CA79B50A-FA44-402E-BF28-EC26521CED0F}" srcOrd="1" destOrd="0" presId="urn:microsoft.com/office/officeart/2005/8/layout/hierarchy2"/>
    <dgm:cxn modelId="{03C0FC84-50CA-4B37-9AF2-1AAAA51E1422}" srcId="{745F1C87-D589-4872-B06C-FF8116CAC7D5}" destId="{E42AA4B6-FBB1-433E-84C1-7905F52DEFE6}" srcOrd="0" destOrd="0" parTransId="{8193D44A-7803-440A-AA27-F8749834F53E}" sibTransId="{C76B6AAD-E81C-4341-B9BF-79306A6827B4}"/>
    <dgm:cxn modelId="{D592BC95-100A-4151-A2B0-12BC4D315162}" srcId="{8AE3E101-205B-40AE-B596-98392F1A3126}" destId="{6AE5A08F-2874-434B-A18F-01D090667E53}" srcOrd="1" destOrd="0" parTransId="{A7834B78-97BA-418D-A2D3-288084A51AFD}" sibTransId="{D277EAD4-F26D-449E-BAFE-AA0FD4661113}"/>
    <dgm:cxn modelId="{B17E9165-67FB-4A63-BEDC-F0061E278E90}" srcId="{68C1D9A8-1F17-4DDF-9668-461CBD6BB321}" destId="{91A739F8-EB11-4413-A5A1-69185AC00C67}" srcOrd="0" destOrd="0" parTransId="{1F04156F-36DC-48F9-B858-E506E74CEF04}" sibTransId="{5422AF4D-DE96-4F4B-B12F-A24BEFDCBDED}"/>
    <dgm:cxn modelId="{B93E1385-5635-4FC4-8420-298F1AA4ACBE}" type="presOf" srcId="{CAD78341-F2AB-4741-874E-933D05A9A26A}" destId="{D6AF547F-AB8D-450A-9097-4EE0EF3A64BA}" srcOrd="0" destOrd="0" presId="urn:microsoft.com/office/officeart/2005/8/layout/hierarchy2"/>
    <dgm:cxn modelId="{628A9433-C822-4939-A013-25BB1F7FA63A}" type="presOf" srcId="{22F9A1F3-B0B6-4D26-85BA-C9BEB6BD9A42}" destId="{BA06DC7C-09D9-4F1C-B907-E67EB50E1B49}" srcOrd="1" destOrd="0" presId="urn:microsoft.com/office/officeart/2005/8/layout/hierarchy2"/>
    <dgm:cxn modelId="{0B9AD714-6107-4E37-87E0-6E6511D49A16}" type="presOf" srcId="{A7834B78-97BA-418D-A2D3-288084A51AFD}" destId="{3CFFFDF1-D06A-44DC-9A64-BA8EDBD19AD9}" srcOrd="0" destOrd="0" presId="urn:microsoft.com/office/officeart/2005/8/layout/hierarchy2"/>
    <dgm:cxn modelId="{BDEBD02A-F8F5-403B-91DC-C31997F903A7}" type="presOf" srcId="{A93C4E28-49E3-41AD-94C7-2AB26B162619}" destId="{8A6FDAE5-4500-4F3D-A7BF-440C18EE6C7D}" srcOrd="0" destOrd="0" presId="urn:microsoft.com/office/officeart/2005/8/layout/hierarchy2"/>
    <dgm:cxn modelId="{8E630536-07E9-4C93-80ED-0B51310641AB}" type="presOf" srcId="{E42AA4B6-FBB1-433E-84C1-7905F52DEFE6}" destId="{1CC070BE-B483-4831-AF12-8C39797681A3}" srcOrd="0" destOrd="0" presId="urn:microsoft.com/office/officeart/2005/8/layout/hierarchy2"/>
    <dgm:cxn modelId="{C24AF649-B59D-4FAC-A5D2-5EF4C4BD3CD8}" type="presOf" srcId="{4D257B08-68BF-4504-A0B5-9431E07359D8}" destId="{1A890521-BB78-4EA8-8F6A-FCC393E55276}" srcOrd="1" destOrd="0" presId="urn:microsoft.com/office/officeart/2005/8/layout/hierarchy2"/>
    <dgm:cxn modelId="{69BB950D-34EE-40F4-A048-087CB8A9FC95}" type="presParOf" srcId="{7AB616EE-060C-4B9D-B2C4-4B774E9C223A}" destId="{AF016081-77DA-42D6-A9B0-279911AC1D24}" srcOrd="0" destOrd="0" presId="urn:microsoft.com/office/officeart/2005/8/layout/hierarchy2"/>
    <dgm:cxn modelId="{1A03FD30-9DFB-4BC5-83A5-7BA78D0906A6}" type="presParOf" srcId="{AF016081-77DA-42D6-A9B0-279911AC1D24}" destId="{1CC070BE-B483-4831-AF12-8C39797681A3}" srcOrd="0" destOrd="0" presId="urn:microsoft.com/office/officeart/2005/8/layout/hierarchy2"/>
    <dgm:cxn modelId="{D30AA984-E421-43AE-B2F8-9CA3623C0470}" type="presParOf" srcId="{AF016081-77DA-42D6-A9B0-279911AC1D24}" destId="{2F7F3231-AFED-4D86-9F87-F37893F0A0E3}" srcOrd="1" destOrd="0" presId="urn:microsoft.com/office/officeart/2005/8/layout/hierarchy2"/>
    <dgm:cxn modelId="{04506C01-91A3-47E0-9632-B0B7008D9512}" type="presParOf" srcId="{2F7F3231-AFED-4D86-9F87-F37893F0A0E3}" destId="{860B5028-D667-4B78-B774-A229BD800B40}" srcOrd="0" destOrd="0" presId="urn:microsoft.com/office/officeart/2005/8/layout/hierarchy2"/>
    <dgm:cxn modelId="{E3003E14-E9F9-4FF0-8F33-57A63AA1B440}" type="presParOf" srcId="{860B5028-D667-4B78-B774-A229BD800B40}" destId="{1A890521-BB78-4EA8-8F6A-FCC393E55276}" srcOrd="0" destOrd="0" presId="urn:microsoft.com/office/officeart/2005/8/layout/hierarchy2"/>
    <dgm:cxn modelId="{3618273F-1868-4E87-94D2-31B9D899AA8E}" type="presParOf" srcId="{2F7F3231-AFED-4D86-9F87-F37893F0A0E3}" destId="{E0DF63BD-E2C6-4354-AFB9-1161CBAC42A8}" srcOrd="1" destOrd="0" presId="urn:microsoft.com/office/officeart/2005/8/layout/hierarchy2"/>
    <dgm:cxn modelId="{A08657F8-D282-422F-A322-D1D2DEBC5B5D}" type="presParOf" srcId="{E0DF63BD-E2C6-4354-AFB9-1161CBAC42A8}" destId="{86070000-30C3-4AA0-898C-E562FD095390}" srcOrd="0" destOrd="0" presId="urn:microsoft.com/office/officeart/2005/8/layout/hierarchy2"/>
    <dgm:cxn modelId="{BF58F712-FB14-49F6-A4B0-9727FFAF3A09}" type="presParOf" srcId="{E0DF63BD-E2C6-4354-AFB9-1161CBAC42A8}" destId="{BD374D80-7B2E-4B91-8C2C-3C00F127981D}" srcOrd="1" destOrd="0" presId="urn:microsoft.com/office/officeart/2005/8/layout/hierarchy2"/>
    <dgm:cxn modelId="{CF0B2353-1E4F-4A1A-902B-4AF157D1EB32}" type="presParOf" srcId="{BD374D80-7B2E-4B91-8C2C-3C00F127981D}" destId="{132DE2DD-9598-4810-B77D-C4540AE6792E}" srcOrd="0" destOrd="0" presId="urn:microsoft.com/office/officeart/2005/8/layout/hierarchy2"/>
    <dgm:cxn modelId="{10E5633D-477D-46F3-A878-E56FE694D5BD}" type="presParOf" srcId="{132DE2DD-9598-4810-B77D-C4540AE6792E}" destId="{BA06DC7C-09D9-4F1C-B907-E67EB50E1B49}" srcOrd="0" destOrd="0" presId="urn:microsoft.com/office/officeart/2005/8/layout/hierarchy2"/>
    <dgm:cxn modelId="{CBC47F2A-E5AB-4EDE-90AC-C6AC04EFC533}" type="presParOf" srcId="{BD374D80-7B2E-4B91-8C2C-3C00F127981D}" destId="{8EF4F2A7-7A15-4C23-824B-EB0546C177D1}" srcOrd="1" destOrd="0" presId="urn:microsoft.com/office/officeart/2005/8/layout/hierarchy2"/>
    <dgm:cxn modelId="{D14DBB18-A44D-4B8A-B036-1A936E7FA47E}" type="presParOf" srcId="{8EF4F2A7-7A15-4C23-824B-EB0546C177D1}" destId="{8A6FDAE5-4500-4F3D-A7BF-440C18EE6C7D}" srcOrd="0" destOrd="0" presId="urn:microsoft.com/office/officeart/2005/8/layout/hierarchy2"/>
    <dgm:cxn modelId="{E921D9BE-AE2E-4912-AC2E-BF055AB008AF}" type="presParOf" srcId="{8EF4F2A7-7A15-4C23-824B-EB0546C177D1}" destId="{9A515FAF-1788-4BB2-A47E-F121E0E28F9A}" srcOrd="1" destOrd="0" presId="urn:microsoft.com/office/officeart/2005/8/layout/hierarchy2"/>
    <dgm:cxn modelId="{3DC8C3A1-2D8F-4117-9E9F-D8A21E24AC3C}" type="presParOf" srcId="{7AB616EE-060C-4B9D-B2C4-4B774E9C223A}" destId="{BF0F4B55-92D6-44F6-B95C-BC7F3C14DEEE}" srcOrd="1" destOrd="0" presId="urn:microsoft.com/office/officeart/2005/8/layout/hierarchy2"/>
    <dgm:cxn modelId="{552AC079-0974-42BE-84C2-E2F91BA0A45C}" type="presParOf" srcId="{BF0F4B55-92D6-44F6-B95C-BC7F3C14DEEE}" destId="{D88E2148-A9BF-4A44-958E-8CB231F10C7B}" srcOrd="0" destOrd="0" presId="urn:microsoft.com/office/officeart/2005/8/layout/hierarchy2"/>
    <dgm:cxn modelId="{28DADD36-FE35-40BB-BACC-E71B57E1EA78}" type="presParOf" srcId="{BF0F4B55-92D6-44F6-B95C-BC7F3C14DEEE}" destId="{75EFE41A-7EE1-4C29-AA52-A3EEF5CB2719}" srcOrd="1" destOrd="0" presId="urn:microsoft.com/office/officeart/2005/8/layout/hierarchy2"/>
    <dgm:cxn modelId="{EEF76683-0F1E-45ED-94B4-06B321D7DCCF}" type="presParOf" srcId="{75EFE41A-7EE1-4C29-AA52-A3EEF5CB2719}" destId="{24E7B81D-7B4E-4314-9DE4-52819ACE0F8B}" srcOrd="0" destOrd="0" presId="urn:microsoft.com/office/officeart/2005/8/layout/hierarchy2"/>
    <dgm:cxn modelId="{04411519-8417-44E3-B938-96875EBB84F3}" type="presParOf" srcId="{24E7B81D-7B4E-4314-9DE4-52819ACE0F8B}" destId="{0B9F3B35-2A85-46C5-9F21-4095FDB7DE8C}" srcOrd="0" destOrd="0" presId="urn:microsoft.com/office/officeart/2005/8/layout/hierarchy2"/>
    <dgm:cxn modelId="{927EF9CC-E104-4E89-AE0F-C84E82ECB86A}" type="presParOf" srcId="{75EFE41A-7EE1-4C29-AA52-A3EEF5CB2719}" destId="{B4BEFAB0-C3C9-4DA2-B0C1-01D4DF2B5A58}" srcOrd="1" destOrd="0" presId="urn:microsoft.com/office/officeart/2005/8/layout/hierarchy2"/>
    <dgm:cxn modelId="{E47AAD93-F648-4E8A-AC05-CC9481132870}" type="presParOf" srcId="{B4BEFAB0-C3C9-4DA2-B0C1-01D4DF2B5A58}" destId="{CE1CE692-CE89-4CA0-87C3-9826A47C5572}" srcOrd="0" destOrd="0" presId="urn:microsoft.com/office/officeart/2005/8/layout/hierarchy2"/>
    <dgm:cxn modelId="{7D32ED32-C3D7-4EA4-ACCC-504E472B46C0}" type="presParOf" srcId="{B4BEFAB0-C3C9-4DA2-B0C1-01D4DF2B5A58}" destId="{EED295F8-0EF2-48C4-ACC6-905CB60FDB35}" srcOrd="1" destOrd="0" presId="urn:microsoft.com/office/officeart/2005/8/layout/hierarchy2"/>
    <dgm:cxn modelId="{140992EA-4E07-4686-8870-026546B4ECD7}" type="presParOf" srcId="{75EFE41A-7EE1-4C29-AA52-A3EEF5CB2719}" destId="{3CFFFDF1-D06A-44DC-9A64-BA8EDBD19AD9}" srcOrd="2" destOrd="0" presId="urn:microsoft.com/office/officeart/2005/8/layout/hierarchy2"/>
    <dgm:cxn modelId="{E9375381-DDC6-4B06-98DB-0E4FABB89C7C}" type="presParOf" srcId="{3CFFFDF1-D06A-44DC-9A64-BA8EDBD19AD9}" destId="{44CFD31D-110D-4E6F-BBFB-1D2FC2AAFDF8}" srcOrd="0" destOrd="0" presId="urn:microsoft.com/office/officeart/2005/8/layout/hierarchy2"/>
    <dgm:cxn modelId="{4245ED80-CEEE-4259-88E8-A76D4DA171F9}" type="presParOf" srcId="{75EFE41A-7EE1-4C29-AA52-A3EEF5CB2719}" destId="{40F0BD11-A943-4F21-884D-F14142315D20}" srcOrd="3" destOrd="0" presId="urn:microsoft.com/office/officeart/2005/8/layout/hierarchy2"/>
    <dgm:cxn modelId="{A833CB58-8430-484C-BB51-31FD64E29471}" type="presParOf" srcId="{40F0BD11-A943-4F21-884D-F14142315D20}" destId="{9E7B04C3-942A-4875-9D77-A82C171A45E2}" srcOrd="0" destOrd="0" presId="urn:microsoft.com/office/officeart/2005/8/layout/hierarchy2"/>
    <dgm:cxn modelId="{BC2BDC11-4695-4BED-AFC5-D37FA4F2F158}" type="presParOf" srcId="{40F0BD11-A943-4F21-884D-F14142315D20}" destId="{D87B7C25-605D-4555-9B50-89E484E708F1}" srcOrd="1" destOrd="0" presId="urn:microsoft.com/office/officeart/2005/8/layout/hierarchy2"/>
    <dgm:cxn modelId="{68AA1F65-8FC9-4607-BF46-D5B12807EA50}" type="presParOf" srcId="{D87B7C25-605D-4555-9B50-89E484E708F1}" destId="{45F7CDD8-72FE-4C60-B68E-778CFAA8BCFB}" srcOrd="0" destOrd="0" presId="urn:microsoft.com/office/officeart/2005/8/layout/hierarchy2"/>
    <dgm:cxn modelId="{0036C69B-51CC-4167-AAB5-60001FEBEEE3}" type="presParOf" srcId="{45F7CDD8-72FE-4C60-B68E-778CFAA8BCFB}" destId="{457BEDC2-B616-4095-A0AB-84862317FDB8}" srcOrd="0" destOrd="0" presId="urn:microsoft.com/office/officeart/2005/8/layout/hierarchy2"/>
    <dgm:cxn modelId="{B998D5E6-61F8-4C93-A6B2-17FF263E89A1}" type="presParOf" srcId="{D87B7C25-605D-4555-9B50-89E484E708F1}" destId="{05206231-457B-447D-A378-47BCF188B75F}" srcOrd="1" destOrd="0" presId="urn:microsoft.com/office/officeart/2005/8/layout/hierarchy2"/>
    <dgm:cxn modelId="{500B46F7-AD91-4704-B854-EEE5799D6E34}" type="presParOf" srcId="{05206231-457B-447D-A378-47BCF188B75F}" destId="{BF356B86-0FA7-4B01-ADDF-3BC1D652E788}" srcOrd="0" destOrd="0" presId="urn:microsoft.com/office/officeart/2005/8/layout/hierarchy2"/>
    <dgm:cxn modelId="{8490FB64-D31A-479F-86EA-8959D7DFFD54}" type="presParOf" srcId="{05206231-457B-447D-A378-47BCF188B75F}" destId="{BD5AD4C7-2747-474B-B8A8-C484722806DF}" srcOrd="1" destOrd="0" presId="urn:microsoft.com/office/officeart/2005/8/layout/hierarchy2"/>
    <dgm:cxn modelId="{27B48A2F-ABE9-41F5-A1E5-B9C4E0265349}" type="presParOf" srcId="{75EFE41A-7EE1-4C29-AA52-A3EEF5CB2719}" destId="{EAC3922E-6B6F-476B-9377-25FE1C1CE5E5}" srcOrd="4" destOrd="0" presId="urn:microsoft.com/office/officeart/2005/8/layout/hierarchy2"/>
    <dgm:cxn modelId="{2692B13E-5F6E-4E3F-87C0-BEA57AACA9EB}" type="presParOf" srcId="{EAC3922E-6B6F-476B-9377-25FE1C1CE5E5}" destId="{4AF1A979-3D55-4487-BCBD-613495C8B369}" srcOrd="0" destOrd="0" presId="urn:microsoft.com/office/officeart/2005/8/layout/hierarchy2"/>
    <dgm:cxn modelId="{982FFD65-DB1A-4485-946E-A967658C7214}" type="presParOf" srcId="{75EFE41A-7EE1-4C29-AA52-A3EEF5CB2719}" destId="{76F26426-CBA9-4612-A28E-2A4282AFDD22}" srcOrd="5" destOrd="0" presId="urn:microsoft.com/office/officeart/2005/8/layout/hierarchy2"/>
    <dgm:cxn modelId="{BD9AA2D2-5EB7-4E48-AE3C-92B38C4739F8}" type="presParOf" srcId="{76F26426-CBA9-4612-A28E-2A4282AFDD22}" destId="{99D2209E-9330-419F-8502-F1FCE52347B6}" srcOrd="0" destOrd="0" presId="urn:microsoft.com/office/officeart/2005/8/layout/hierarchy2"/>
    <dgm:cxn modelId="{5AF9D6DE-AE6A-420E-82C4-BD6FFCA2308E}" type="presParOf" srcId="{76F26426-CBA9-4612-A28E-2A4282AFDD22}" destId="{AA88840F-BAB6-4D0B-A4A4-2C193787FA80}" srcOrd="1" destOrd="0" presId="urn:microsoft.com/office/officeart/2005/8/layout/hierarchy2"/>
    <dgm:cxn modelId="{39619B85-074E-44F4-B4EB-034DBB887B00}" type="presParOf" srcId="{AA88840F-BAB6-4D0B-A4A4-2C193787FA80}" destId="{E1C06421-FD98-4A77-9BFA-0F2C97056BD7}" srcOrd="0" destOrd="0" presId="urn:microsoft.com/office/officeart/2005/8/layout/hierarchy2"/>
    <dgm:cxn modelId="{235A90CC-C4C6-4A52-8489-812BA7D9DF4A}" type="presParOf" srcId="{E1C06421-FD98-4A77-9BFA-0F2C97056BD7}" destId="{00A42EEB-B7B6-42EF-A263-04CA5D767872}" srcOrd="0" destOrd="0" presId="urn:microsoft.com/office/officeart/2005/8/layout/hierarchy2"/>
    <dgm:cxn modelId="{C2ABD80E-BB57-4E4A-BFFE-B79AE5DCF3F1}" type="presParOf" srcId="{AA88840F-BAB6-4D0B-A4A4-2C193787FA80}" destId="{7C38E34E-3936-421A-AF4D-2D6194763012}" srcOrd="1" destOrd="0" presId="urn:microsoft.com/office/officeart/2005/8/layout/hierarchy2"/>
    <dgm:cxn modelId="{0BBED7B8-E67B-47D4-BD0F-BE7655D49955}" type="presParOf" srcId="{7C38E34E-3936-421A-AF4D-2D6194763012}" destId="{25CC6C7E-4A23-4D0C-96C8-87C881A9D3BE}" srcOrd="0" destOrd="0" presId="urn:microsoft.com/office/officeart/2005/8/layout/hierarchy2"/>
    <dgm:cxn modelId="{11FDD1A1-D8A4-48D0-925E-08693B90F773}" type="presParOf" srcId="{7C38E34E-3936-421A-AF4D-2D6194763012}" destId="{64B4283A-89F7-4752-AB42-49064794336D}" srcOrd="1" destOrd="0" presId="urn:microsoft.com/office/officeart/2005/8/layout/hierarchy2"/>
    <dgm:cxn modelId="{D30D7F2F-A55F-442C-888F-CFA27996AD09}" type="presParOf" srcId="{75EFE41A-7EE1-4C29-AA52-A3EEF5CB2719}" destId="{4B2C9694-CDFC-4F08-AFC3-FE489CFEE106}" srcOrd="6" destOrd="0" presId="urn:microsoft.com/office/officeart/2005/8/layout/hierarchy2"/>
    <dgm:cxn modelId="{E6573D19-89B6-469F-BA74-B31D5B5FA1C0}" type="presParOf" srcId="{4B2C9694-CDFC-4F08-AFC3-FE489CFEE106}" destId="{CA79B50A-FA44-402E-BF28-EC26521CED0F}" srcOrd="0" destOrd="0" presId="urn:microsoft.com/office/officeart/2005/8/layout/hierarchy2"/>
    <dgm:cxn modelId="{C07083D2-1821-4D81-AC3B-6DC8A1CFF343}" type="presParOf" srcId="{75EFE41A-7EE1-4C29-AA52-A3EEF5CB2719}" destId="{8242E651-446E-4313-9EBC-0BE31483FFFC}" srcOrd="7" destOrd="0" presId="urn:microsoft.com/office/officeart/2005/8/layout/hierarchy2"/>
    <dgm:cxn modelId="{F13AD663-8C01-4590-B7F9-29EB05BCD26E}" type="presParOf" srcId="{8242E651-446E-4313-9EBC-0BE31483FFFC}" destId="{6063DB18-4D5A-431F-9154-0444164A06EE}" srcOrd="0" destOrd="0" presId="urn:microsoft.com/office/officeart/2005/8/layout/hierarchy2"/>
    <dgm:cxn modelId="{CBD52454-FA9B-4EDB-8EAA-D92028034562}" type="presParOf" srcId="{8242E651-446E-4313-9EBC-0BE31483FFFC}" destId="{84B7AF19-BACC-4E4D-B651-CF7A1FDD010E}" srcOrd="1" destOrd="0" presId="urn:microsoft.com/office/officeart/2005/8/layout/hierarchy2"/>
    <dgm:cxn modelId="{B5B94EA8-A675-4A1B-BFD1-12A7BF680198}" type="presParOf" srcId="{84B7AF19-BACC-4E4D-B651-CF7A1FDD010E}" destId="{D6AF547F-AB8D-450A-9097-4EE0EF3A64BA}" srcOrd="0" destOrd="0" presId="urn:microsoft.com/office/officeart/2005/8/layout/hierarchy2"/>
    <dgm:cxn modelId="{804DBAED-4EBF-4FA2-BDAF-96106A50C8CD}" type="presParOf" srcId="{D6AF547F-AB8D-450A-9097-4EE0EF3A64BA}" destId="{5E665DA1-5797-4EE5-834E-B1BDAA0D48BD}" srcOrd="0" destOrd="0" presId="urn:microsoft.com/office/officeart/2005/8/layout/hierarchy2"/>
    <dgm:cxn modelId="{A8D87F31-423F-4B61-8E25-2DC0AF557274}" type="presParOf" srcId="{84B7AF19-BACC-4E4D-B651-CF7A1FDD010E}" destId="{2E10109D-92D4-4233-B690-EE8C30A1249A}" srcOrd="1" destOrd="0" presId="urn:microsoft.com/office/officeart/2005/8/layout/hierarchy2"/>
    <dgm:cxn modelId="{2FDF53DB-95E9-451B-8B12-2268E12213D2}" type="presParOf" srcId="{2E10109D-92D4-4233-B690-EE8C30A1249A}" destId="{8B49BEDB-E021-4B77-ABF6-2599335C1D80}" srcOrd="0" destOrd="0" presId="urn:microsoft.com/office/officeart/2005/8/layout/hierarchy2"/>
    <dgm:cxn modelId="{25DC0060-C5BD-4CA7-B971-8E2498327B19}" type="presParOf" srcId="{2E10109D-92D4-4233-B690-EE8C30A1249A}" destId="{43719C2A-5AD4-472B-A8D6-B42B1FF72B0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55F1274-1068-474E-8FDA-34509CB517F9}"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07560059-7C77-4953-AA82-CE0D3E2C91DE}">
      <dgm:prSet custT="1">
        <dgm:style>
          <a:lnRef idx="1">
            <a:schemeClr val="dk1"/>
          </a:lnRef>
          <a:fillRef idx="2">
            <a:schemeClr val="dk1"/>
          </a:fillRef>
          <a:effectRef idx="1">
            <a:schemeClr val="dk1"/>
          </a:effectRef>
          <a:fontRef idx="minor">
            <a:schemeClr val="dk1"/>
          </a:fontRef>
        </dgm:style>
      </dgm:prSet>
      <dgm:spPr/>
      <dgm:t>
        <a:bodyPr/>
        <a:lstStyle/>
        <a:p>
          <a:pPr rtl="1"/>
          <a:r>
            <a:rPr lang="fa-IR" sz="1600" dirty="0" smtClean="0">
              <a:solidFill>
                <a:schemeClr val="tx1"/>
              </a:solidFill>
              <a:cs typeface="B Koodak" pitchFamily="2" charset="-78"/>
            </a:rPr>
            <a:t>اشکال نهم</a:t>
          </a:r>
          <a:endParaRPr lang="fa-IR" sz="1600" dirty="0">
            <a:solidFill>
              <a:schemeClr val="tx1"/>
            </a:solidFill>
            <a:cs typeface="B Koodak" pitchFamily="2" charset="-78"/>
          </a:endParaRPr>
        </a:p>
      </dgm:t>
    </dgm:pt>
    <dgm:pt modelId="{319260EB-8847-45FA-B838-F0C6F6636DC2}" type="parTrans" cxnId="{41092D7C-E8E4-4C64-AB2D-6B702E31383C}">
      <dgm:prSet/>
      <dgm:spPr/>
      <dgm:t>
        <a:bodyPr/>
        <a:lstStyle/>
        <a:p>
          <a:pPr rtl="1"/>
          <a:endParaRPr lang="fa-IR" sz="1600">
            <a:solidFill>
              <a:schemeClr val="tx1"/>
            </a:solidFill>
            <a:cs typeface="B Koodak" pitchFamily="2" charset="-78"/>
          </a:endParaRPr>
        </a:p>
      </dgm:t>
    </dgm:pt>
    <dgm:pt modelId="{741969C2-9EA0-41D5-B7AD-7515C0DDB0C5}" type="sibTrans" cxnId="{41092D7C-E8E4-4C64-AB2D-6B702E31383C}">
      <dgm:prSet/>
      <dgm:spPr/>
      <dgm:t>
        <a:bodyPr/>
        <a:lstStyle/>
        <a:p>
          <a:pPr rtl="1"/>
          <a:endParaRPr lang="fa-IR" sz="1600">
            <a:solidFill>
              <a:schemeClr val="tx1"/>
            </a:solidFill>
            <a:cs typeface="B Koodak" pitchFamily="2" charset="-78"/>
          </a:endParaRPr>
        </a:p>
      </dgm:t>
    </dgm:pt>
    <dgm:pt modelId="{E28BFA73-A319-4BEF-8963-B3088AAF7743}">
      <dgm:prSet custT="1">
        <dgm:style>
          <a:lnRef idx="1">
            <a:schemeClr val="dk1"/>
          </a:lnRef>
          <a:fillRef idx="2">
            <a:schemeClr val="dk1"/>
          </a:fillRef>
          <a:effectRef idx="1">
            <a:schemeClr val="dk1"/>
          </a:effectRef>
          <a:fontRef idx="minor">
            <a:schemeClr val="dk1"/>
          </a:fontRef>
        </dgm:style>
      </dgm:prSet>
      <dgm:spPr/>
      <dgm:t>
        <a:bodyPr/>
        <a:lstStyle/>
        <a:p>
          <a:pPr rtl="1"/>
          <a:r>
            <a:rPr lang="fa-IR" sz="1600" dirty="0" smtClean="0">
              <a:solidFill>
                <a:schemeClr val="tx1"/>
              </a:solidFill>
              <a:cs typeface="B Koodak" pitchFamily="2" charset="-78"/>
            </a:rPr>
            <a:t>اگر پیامبر اسلام ص معصومند پس با این آیه شریفه چه کنیم؟</a:t>
          </a:r>
          <a:endParaRPr lang="fa-IR" sz="1600" dirty="0">
            <a:solidFill>
              <a:schemeClr val="tx1"/>
            </a:solidFill>
            <a:cs typeface="B Koodak" pitchFamily="2" charset="-78"/>
          </a:endParaRPr>
        </a:p>
      </dgm:t>
    </dgm:pt>
    <dgm:pt modelId="{1469A895-7ED3-4828-95CF-52130A2F3672}" type="parTrans" cxnId="{3E503369-0178-4750-98E2-A10A68E9F545}">
      <dgm:prSet custT="1">
        <dgm:style>
          <a:lnRef idx="1">
            <a:schemeClr val="dk1"/>
          </a:lnRef>
          <a:fillRef idx="2">
            <a:schemeClr val="dk1"/>
          </a:fillRef>
          <a:effectRef idx="1">
            <a:schemeClr val="dk1"/>
          </a:effectRef>
          <a:fontRef idx="minor">
            <a:schemeClr val="dk1"/>
          </a:fontRef>
        </dgm:style>
      </dgm:prSet>
      <dgm:spPr/>
      <dgm:t>
        <a:bodyPr/>
        <a:lstStyle/>
        <a:p>
          <a:pPr rtl="1"/>
          <a:endParaRPr lang="fa-IR" sz="1600">
            <a:solidFill>
              <a:schemeClr val="tx1"/>
            </a:solidFill>
            <a:cs typeface="B Koodak" pitchFamily="2" charset="-78"/>
          </a:endParaRPr>
        </a:p>
      </dgm:t>
    </dgm:pt>
    <dgm:pt modelId="{F9BEF995-5B80-4C8F-94C6-1816EDD0AEA6}" type="sibTrans" cxnId="{3E503369-0178-4750-98E2-A10A68E9F545}">
      <dgm:prSet/>
      <dgm:spPr/>
      <dgm:t>
        <a:bodyPr/>
        <a:lstStyle/>
        <a:p>
          <a:pPr rtl="1"/>
          <a:endParaRPr lang="fa-IR" sz="1600">
            <a:solidFill>
              <a:schemeClr val="tx1"/>
            </a:solidFill>
            <a:cs typeface="B Koodak" pitchFamily="2" charset="-78"/>
          </a:endParaRPr>
        </a:p>
      </dgm:t>
    </dgm:pt>
    <dgm:pt modelId="{C07212A6-56F8-4F40-B2F0-1DEA31B358B0}">
      <dgm:prSet custT="1">
        <dgm:style>
          <a:lnRef idx="1">
            <a:schemeClr val="dk1"/>
          </a:lnRef>
          <a:fillRef idx="2">
            <a:schemeClr val="dk1"/>
          </a:fillRef>
          <a:effectRef idx="1">
            <a:schemeClr val="dk1"/>
          </a:effectRef>
          <a:fontRef idx="minor">
            <a:schemeClr val="dk1"/>
          </a:fontRef>
        </dgm:style>
      </dgm:prSet>
      <dgm:spPr/>
      <dgm:t>
        <a:bodyPr/>
        <a:lstStyle/>
        <a:p>
          <a:pPr rtl="1"/>
          <a:r>
            <a:rPr lang="fa-IR" sz="1800" dirty="0" smtClean="0">
              <a:solidFill>
                <a:schemeClr val="tx1"/>
              </a:solidFill>
              <a:cs typeface="B Davat" pitchFamily="2" charset="-78"/>
            </a:rPr>
            <a:t>وَ إِذْ تَقُولُ لِلَّذي أَنْعَمَ اللَّهُ عَلَيْهِ وَ أَنْعَمْتَ عَلَيْهِ أَمْسِكْ عَلَيْكَ زَوْجَكَ وَ اتَّقِ اللَّهَ وَ تُخْفي‏ في‏ نَفْسِكَ مَا اللَّهُ مُبْديهِ وَ تَخْشَى النَّاسَ وَ اللَّهُ أَحَقُّ أَنْ تَخْشاهُ فَلَمَّا قَضى‏ زَيْدٌ مِنْها وَطَراً ِزَوَّجْناكَها لكَيْ لا يَكُونَ عَلَى الْمُؤْمِنينَ حَرَجٌ في‏ أَزْواجِ أَدْعِيائِهِمْ إِذا قَضَوْا مِنْهُنَّ وَطَراً وَ كانَ أَمْرُ اللَّهِ مَفْعُولاً (احزاب / 37)</a:t>
          </a:r>
          <a:endParaRPr lang="fa-IR" sz="1800" dirty="0">
            <a:solidFill>
              <a:schemeClr val="tx1"/>
            </a:solidFill>
            <a:cs typeface="B Davat" pitchFamily="2" charset="-78"/>
          </a:endParaRPr>
        </a:p>
      </dgm:t>
    </dgm:pt>
    <dgm:pt modelId="{62CB1238-94E4-470E-BEBC-B226CEB71E52}" type="parTrans" cxnId="{37968FD2-02C6-4AAC-B2D7-792F9643A36D}">
      <dgm:prSet custT="1">
        <dgm:style>
          <a:lnRef idx="1">
            <a:schemeClr val="dk1"/>
          </a:lnRef>
          <a:fillRef idx="2">
            <a:schemeClr val="dk1"/>
          </a:fillRef>
          <a:effectRef idx="1">
            <a:schemeClr val="dk1"/>
          </a:effectRef>
          <a:fontRef idx="minor">
            <a:schemeClr val="dk1"/>
          </a:fontRef>
        </dgm:style>
      </dgm:prSet>
      <dgm:spPr/>
      <dgm:t>
        <a:bodyPr/>
        <a:lstStyle/>
        <a:p>
          <a:pPr rtl="1"/>
          <a:endParaRPr lang="fa-IR" sz="1600">
            <a:solidFill>
              <a:schemeClr val="tx1"/>
            </a:solidFill>
            <a:cs typeface="B Koodak" pitchFamily="2" charset="-78"/>
          </a:endParaRPr>
        </a:p>
      </dgm:t>
    </dgm:pt>
    <dgm:pt modelId="{B15577F3-A2FC-484E-A277-3027BBCAF59B}" type="sibTrans" cxnId="{37968FD2-02C6-4AAC-B2D7-792F9643A36D}">
      <dgm:prSet/>
      <dgm:spPr/>
      <dgm:t>
        <a:bodyPr/>
        <a:lstStyle/>
        <a:p>
          <a:pPr rtl="1"/>
          <a:endParaRPr lang="fa-IR" sz="1600">
            <a:solidFill>
              <a:schemeClr val="tx1"/>
            </a:solidFill>
            <a:cs typeface="B Koodak" pitchFamily="2" charset="-78"/>
          </a:endParaRPr>
        </a:p>
      </dgm:t>
    </dgm:pt>
    <dgm:pt modelId="{AF94E9CF-23C4-413C-AF3D-B6FA5709F9EA}">
      <dgm:prSet custT="1">
        <dgm:style>
          <a:lnRef idx="0">
            <a:schemeClr val="dk1"/>
          </a:lnRef>
          <a:fillRef idx="3">
            <a:schemeClr val="dk1"/>
          </a:fillRef>
          <a:effectRef idx="3">
            <a:schemeClr val="dk1"/>
          </a:effectRef>
          <a:fontRef idx="minor">
            <a:schemeClr val="lt1"/>
          </a:fontRef>
        </dgm:style>
      </dgm:prSet>
      <dgm:spPr/>
      <dgm:t>
        <a:bodyPr/>
        <a:lstStyle/>
        <a:p>
          <a:pPr rtl="1"/>
          <a:r>
            <a:rPr lang="fa-IR" sz="1600" dirty="0" smtClean="0">
              <a:solidFill>
                <a:schemeClr val="bg1"/>
              </a:solidFill>
              <a:cs typeface="B Koodak" pitchFamily="2" charset="-78"/>
            </a:rPr>
            <a:t>چند نکته در پاسخ </a:t>
          </a:r>
          <a:endParaRPr lang="fa-IR" sz="1600" dirty="0">
            <a:solidFill>
              <a:schemeClr val="bg1"/>
            </a:solidFill>
            <a:cs typeface="B Koodak" pitchFamily="2" charset="-78"/>
          </a:endParaRPr>
        </a:p>
      </dgm:t>
    </dgm:pt>
    <dgm:pt modelId="{3C60CACA-E77B-4722-ADEC-5A2B3249FD66}" type="parTrans" cxnId="{FDB32B79-97E9-4173-A4F3-BD3C3A514953}">
      <dgm:prSet/>
      <dgm:spPr/>
      <dgm:t>
        <a:bodyPr/>
        <a:lstStyle/>
        <a:p>
          <a:pPr rtl="1"/>
          <a:endParaRPr lang="fa-IR" sz="1600">
            <a:solidFill>
              <a:schemeClr val="tx1"/>
            </a:solidFill>
            <a:cs typeface="B Koodak" pitchFamily="2" charset="-78"/>
          </a:endParaRPr>
        </a:p>
      </dgm:t>
    </dgm:pt>
    <dgm:pt modelId="{4CD5C0D1-D59E-43EE-AFCA-CD6166DD608C}" type="sibTrans" cxnId="{FDB32B79-97E9-4173-A4F3-BD3C3A514953}">
      <dgm:prSet/>
      <dgm:spPr/>
      <dgm:t>
        <a:bodyPr/>
        <a:lstStyle/>
        <a:p>
          <a:pPr rtl="1"/>
          <a:endParaRPr lang="fa-IR" sz="1600">
            <a:solidFill>
              <a:schemeClr val="tx1"/>
            </a:solidFill>
            <a:cs typeface="B Koodak" pitchFamily="2" charset="-78"/>
          </a:endParaRPr>
        </a:p>
      </dgm:t>
    </dgm:pt>
    <dgm:pt modelId="{A90266CC-519F-4788-BCCD-F46920BBB080}">
      <dgm:prSet custT="1">
        <dgm:style>
          <a:lnRef idx="0">
            <a:schemeClr val="dk1"/>
          </a:lnRef>
          <a:fillRef idx="3">
            <a:schemeClr val="dk1"/>
          </a:fillRef>
          <a:effectRef idx="3">
            <a:schemeClr val="dk1"/>
          </a:effectRef>
          <a:fontRef idx="minor">
            <a:schemeClr val="lt1"/>
          </a:fontRef>
        </dgm:style>
      </dgm:prSet>
      <dgm:spPr/>
      <dgm:t>
        <a:bodyPr/>
        <a:lstStyle/>
        <a:p>
          <a:pPr rtl="1"/>
          <a:r>
            <a:rPr lang="fa-IR" sz="1600" dirty="0" smtClean="0">
              <a:solidFill>
                <a:schemeClr val="bg1"/>
              </a:solidFill>
              <a:cs typeface="B Koodak" pitchFamily="2" charset="-78"/>
            </a:rPr>
            <a:t>تقول دال بر استمرار است </a:t>
          </a:r>
          <a:endParaRPr lang="fa-IR" sz="1600" dirty="0">
            <a:solidFill>
              <a:schemeClr val="bg1"/>
            </a:solidFill>
            <a:cs typeface="B Koodak" pitchFamily="2" charset="-78"/>
          </a:endParaRPr>
        </a:p>
      </dgm:t>
    </dgm:pt>
    <dgm:pt modelId="{5BF97CC2-F401-41C3-A5F0-F02C4453BA50}" type="parTrans" cxnId="{83E443F6-449D-4C87-9AB7-3EF301678524}">
      <dgm:prSet custT="1">
        <dgm:style>
          <a:lnRef idx="1">
            <a:schemeClr val="dk1"/>
          </a:lnRef>
          <a:fillRef idx="2">
            <a:schemeClr val="dk1"/>
          </a:fillRef>
          <a:effectRef idx="1">
            <a:schemeClr val="dk1"/>
          </a:effectRef>
          <a:fontRef idx="minor">
            <a:schemeClr val="dk1"/>
          </a:fontRef>
        </dgm:style>
      </dgm:prSet>
      <dgm:spPr/>
      <dgm:t>
        <a:bodyPr/>
        <a:lstStyle/>
        <a:p>
          <a:pPr rtl="1"/>
          <a:endParaRPr lang="fa-IR" sz="1600">
            <a:solidFill>
              <a:schemeClr val="tx1"/>
            </a:solidFill>
            <a:cs typeface="B Koodak" pitchFamily="2" charset="-78"/>
          </a:endParaRPr>
        </a:p>
      </dgm:t>
    </dgm:pt>
    <dgm:pt modelId="{C4C55A6E-1777-4EF0-ACC2-2A1DCE7CBBC0}" type="sibTrans" cxnId="{83E443F6-449D-4C87-9AB7-3EF301678524}">
      <dgm:prSet/>
      <dgm:spPr/>
      <dgm:t>
        <a:bodyPr/>
        <a:lstStyle/>
        <a:p>
          <a:pPr rtl="1"/>
          <a:endParaRPr lang="fa-IR" sz="1600">
            <a:solidFill>
              <a:schemeClr val="tx1"/>
            </a:solidFill>
            <a:cs typeface="B Koodak" pitchFamily="2" charset="-78"/>
          </a:endParaRPr>
        </a:p>
      </dgm:t>
    </dgm:pt>
    <dgm:pt modelId="{CD24138B-0122-48E3-B493-F6B69CE27B95}">
      <dgm:prSet custT="1">
        <dgm:style>
          <a:lnRef idx="0">
            <a:schemeClr val="dk1"/>
          </a:lnRef>
          <a:fillRef idx="3">
            <a:schemeClr val="dk1"/>
          </a:fillRef>
          <a:effectRef idx="3">
            <a:schemeClr val="dk1"/>
          </a:effectRef>
          <a:fontRef idx="minor">
            <a:schemeClr val="lt1"/>
          </a:fontRef>
        </dgm:style>
      </dgm:prSet>
      <dgm:spPr/>
      <dgm:t>
        <a:bodyPr/>
        <a:lstStyle/>
        <a:p>
          <a:pPr rtl="1"/>
          <a:r>
            <a:rPr lang="fa-IR" sz="1600" dirty="0" smtClean="0">
              <a:solidFill>
                <a:schemeClr val="bg1"/>
              </a:solidFill>
              <a:cs typeface="B Koodak" pitchFamily="2" charset="-78"/>
            </a:rPr>
            <a:t>پس حضرت مدام از طلاق این دو جلوگیری می نمودند</a:t>
          </a:r>
          <a:endParaRPr lang="fa-IR" sz="1600" dirty="0">
            <a:solidFill>
              <a:schemeClr val="bg1"/>
            </a:solidFill>
            <a:cs typeface="B Koodak" pitchFamily="2" charset="-78"/>
          </a:endParaRPr>
        </a:p>
      </dgm:t>
    </dgm:pt>
    <dgm:pt modelId="{B6AF2413-D2C1-4F6E-A6BE-31C81AE213A5}" type="parTrans" cxnId="{39BFBDFC-BBC7-42A9-8A30-5AE6E2B4EADB}">
      <dgm:prSet custT="1">
        <dgm:style>
          <a:lnRef idx="1">
            <a:schemeClr val="dk1"/>
          </a:lnRef>
          <a:fillRef idx="2">
            <a:schemeClr val="dk1"/>
          </a:fillRef>
          <a:effectRef idx="1">
            <a:schemeClr val="dk1"/>
          </a:effectRef>
          <a:fontRef idx="minor">
            <a:schemeClr val="dk1"/>
          </a:fontRef>
        </dgm:style>
      </dgm:prSet>
      <dgm:spPr/>
      <dgm:t>
        <a:bodyPr/>
        <a:lstStyle/>
        <a:p>
          <a:pPr rtl="1"/>
          <a:endParaRPr lang="fa-IR" sz="1600">
            <a:solidFill>
              <a:schemeClr val="tx1"/>
            </a:solidFill>
            <a:cs typeface="B Koodak" pitchFamily="2" charset="-78"/>
          </a:endParaRPr>
        </a:p>
      </dgm:t>
    </dgm:pt>
    <dgm:pt modelId="{998A3F98-B75A-4C16-8B2F-2994AAA7BC66}" type="sibTrans" cxnId="{39BFBDFC-BBC7-42A9-8A30-5AE6E2B4EADB}">
      <dgm:prSet/>
      <dgm:spPr/>
      <dgm:t>
        <a:bodyPr/>
        <a:lstStyle/>
        <a:p>
          <a:pPr rtl="1"/>
          <a:endParaRPr lang="fa-IR" sz="1600">
            <a:solidFill>
              <a:schemeClr val="tx1"/>
            </a:solidFill>
            <a:cs typeface="B Koodak" pitchFamily="2" charset="-78"/>
          </a:endParaRPr>
        </a:p>
      </dgm:t>
    </dgm:pt>
    <dgm:pt modelId="{CDEB3BE3-F15E-47DD-A01E-736D30C6A780}">
      <dgm:prSet custT="1">
        <dgm:style>
          <a:lnRef idx="0">
            <a:schemeClr val="dk1"/>
          </a:lnRef>
          <a:fillRef idx="3">
            <a:schemeClr val="dk1"/>
          </a:fillRef>
          <a:effectRef idx="3">
            <a:schemeClr val="dk1"/>
          </a:effectRef>
          <a:fontRef idx="minor">
            <a:schemeClr val="lt1"/>
          </a:fontRef>
        </dgm:style>
      </dgm:prSet>
      <dgm:spPr/>
      <dgm:t>
        <a:bodyPr/>
        <a:lstStyle/>
        <a:p>
          <a:pPr rtl="1"/>
          <a:r>
            <a:rPr lang="fa-IR" sz="1600" dirty="0" smtClean="0">
              <a:solidFill>
                <a:schemeClr val="bg1"/>
              </a:solidFill>
              <a:cs typeface="B Koodak" pitchFamily="2" charset="-78"/>
            </a:rPr>
            <a:t>مراد از ما الله مبدیه تصمیم حضرت مبنی بر از ازدواج با زینب است تا با دو سنت غلط مبارزه کنند</a:t>
          </a:r>
          <a:endParaRPr lang="fa-IR" sz="1600" dirty="0">
            <a:solidFill>
              <a:schemeClr val="bg1"/>
            </a:solidFill>
            <a:cs typeface="B Koodak" pitchFamily="2" charset="-78"/>
          </a:endParaRPr>
        </a:p>
      </dgm:t>
    </dgm:pt>
    <dgm:pt modelId="{79C156A5-733D-4798-873C-6EB8AB2DA451}" type="parTrans" cxnId="{C3EB6DD8-1847-4087-86B5-4363559B6AE5}">
      <dgm:prSet custT="1">
        <dgm:style>
          <a:lnRef idx="1">
            <a:schemeClr val="dk1"/>
          </a:lnRef>
          <a:fillRef idx="2">
            <a:schemeClr val="dk1"/>
          </a:fillRef>
          <a:effectRef idx="1">
            <a:schemeClr val="dk1"/>
          </a:effectRef>
          <a:fontRef idx="minor">
            <a:schemeClr val="dk1"/>
          </a:fontRef>
        </dgm:style>
      </dgm:prSet>
      <dgm:spPr/>
      <dgm:t>
        <a:bodyPr/>
        <a:lstStyle/>
        <a:p>
          <a:pPr rtl="1"/>
          <a:endParaRPr lang="fa-IR" sz="1600">
            <a:solidFill>
              <a:schemeClr val="tx1"/>
            </a:solidFill>
            <a:cs typeface="B Koodak" pitchFamily="2" charset="-78"/>
          </a:endParaRPr>
        </a:p>
      </dgm:t>
    </dgm:pt>
    <dgm:pt modelId="{AC033FE7-734E-4488-86AF-4457634E9B52}" type="sibTrans" cxnId="{C3EB6DD8-1847-4087-86B5-4363559B6AE5}">
      <dgm:prSet/>
      <dgm:spPr/>
      <dgm:t>
        <a:bodyPr/>
        <a:lstStyle/>
        <a:p>
          <a:pPr rtl="1"/>
          <a:endParaRPr lang="fa-IR" sz="1600">
            <a:solidFill>
              <a:schemeClr val="tx1"/>
            </a:solidFill>
            <a:cs typeface="B Koodak" pitchFamily="2" charset="-78"/>
          </a:endParaRPr>
        </a:p>
      </dgm:t>
    </dgm:pt>
    <dgm:pt modelId="{81DF1324-8763-4197-900D-6E34F1EA3E77}">
      <dgm:prSet custT="1">
        <dgm:style>
          <a:lnRef idx="0">
            <a:schemeClr val="dk1"/>
          </a:lnRef>
          <a:fillRef idx="3">
            <a:schemeClr val="dk1"/>
          </a:fillRef>
          <a:effectRef idx="3">
            <a:schemeClr val="dk1"/>
          </a:effectRef>
          <a:fontRef idx="minor">
            <a:schemeClr val="lt1"/>
          </a:fontRef>
        </dgm:style>
      </dgm:prSet>
      <dgm:spPr/>
      <dgm:t>
        <a:bodyPr/>
        <a:lstStyle/>
        <a:p>
          <a:pPr rtl="1"/>
          <a:r>
            <a:rPr lang="fa-IR" sz="1600" dirty="0" smtClean="0">
              <a:solidFill>
                <a:schemeClr val="bg1"/>
              </a:solidFill>
              <a:cs typeface="B Koodak" pitchFamily="2" charset="-78"/>
            </a:rPr>
            <a:t>حرام بودن همسر پدر خوانده</a:t>
          </a:r>
          <a:endParaRPr lang="fa-IR" sz="1600" dirty="0">
            <a:solidFill>
              <a:schemeClr val="bg1"/>
            </a:solidFill>
            <a:cs typeface="B Koodak" pitchFamily="2" charset="-78"/>
          </a:endParaRPr>
        </a:p>
      </dgm:t>
    </dgm:pt>
    <dgm:pt modelId="{78CB92F4-4E3C-41E0-A701-C5CC34D31657}" type="parTrans" cxnId="{33AACE01-6581-4799-8087-489A7518563C}">
      <dgm:prSet custT="1">
        <dgm:style>
          <a:lnRef idx="1">
            <a:schemeClr val="dk1"/>
          </a:lnRef>
          <a:fillRef idx="2">
            <a:schemeClr val="dk1"/>
          </a:fillRef>
          <a:effectRef idx="1">
            <a:schemeClr val="dk1"/>
          </a:effectRef>
          <a:fontRef idx="minor">
            <a:schemeClr val="dk1"/>
          </a:fontRef>
        </dgm:style>
      </dgm:prSet>
      <dgm:spPr/>
      <dgm:t>
        <a:bodyPr/>
        <a:lstStyle/>
        <a:p>
          <a:pPr rtl="1"/>
          <a:endParaRPr lang="fa-IR" sz="1600">
            <a:solidFill>
              <a:schemeClr val="tx1"/>
            </a:solidFill>
            <a:cs typeface="B Koodak" pitchFamily="2" charset="-78"/>
          </a:endParaRPr>
        </a:p>
      </dgm:t>
    </dgm:pt>
    <dgm:pt modelId="{B3A02ACA-70B2-433C-B51F-318BD0E3C085}" type="sibTrans" cxnId="{33AACE01-6581-4799-8087-489A7518563C}">
      <dgm:prSet/>
      <dgm:spPr/>
      <dgm:t>
        <a:bodyPr/>
        <a:lstStyle/>
        <a:p>
          <a:pPr rtl="1"/>
          <a:endParaRPr lang="fa-IR" sz="1600">
            <a:solidFill>
              <a:schemeClr val="tx1"/>
            </a:solidFill>
            <a:cs typeface="B Koodak" pitchFamily="2" charset="-78"/>
          </a:endParaRPr>
        </a:p>
      </dgm:t>
    </dgm:pt>
    <dgm:pt modelId="{19257959-FAD3-421E-9AED-2AB098F6ABAA}">
      <dgm:prSet custT="1">
        <dgm:style>
          <a:lnRef idx="0">
            <a:schemeClr val="dk1"/>
          </a:lnRef>
          <a:fillRef idx="3">
            <a:schemeClr val="dk1"/>
          </a:fillRef>
          <a:effectRef idx="3">
            <a:schemeClr val="dk1"/>
          </a:effectRef>
          <a:fontRef idx="minor">
            <a:schemeClr val="lt1"/>
          </a:fontRef>
        </dgm:style>
      </dgm:prSet>
      <dgm:spPr/>
      <dgm:t>
        <a:bodyPr/>
        <a:lstStyle/>
        <a:p>
          <a:pPr rtl="1"/>
          <a:r>
            <a:rPr lang="fa-IR" sz="1600" dirty="0" smtClean="0">
              <a:solidFill>
                <a:schemeClr val="bg1"/>
              </a:solidFill>
              <a:cs typeface="B Koodak" pitchFamily="2" charset="-78"/>
            </a:rPr>
            <a:t>نا پسند بودن ازدواج با زن مطلقه یک برده آزاد شده</a:t>
          </a:r>
          <a:endParaRPr lang="fa-IR" sz="1600" dirty="0">
            <a:solidFill>
              <a:schemeClr val="bg1"/>
            </a:solidFill>
            <a:cs typeface="B Koodak" pitchFamily="2" charset="-78"/>
          </a:endParaRPr>
        </a:p>
      </dgm:t>
    </dgm:pt>
    <dgm:pt modelId="{E1479A74-9257-4A5F-8CF4-C637B5785518}" type="parTrans" cxnId="{42A6DD93-B935-4BEF-9B9D-D383C62386BF}">
      <dgm:prSet custT="1">
        <dgm:style>
          <a:lnRef idx="1">
            <a:schemeClr val="dk1"/>
          </a:lnRef>
          <a:fillRef idx="2">
            <a:schemeClr val="dk1"/>
          </a:fillRef>
          <a:effectRef idx="1">
            <a:schemeClr val="dk1"/>
          </a:effectRef>
          <a:fontRef idx="minor">
            <a:schemeClr val="dk1"/>
          </a:fontRef>
        </dgm:style>
      </dgm:prSet>
      <dgm:spPr/>
      <dgm:t>
        <a:bodyPr/>
        <a:lstStyle/>
        <a:p>
          <a:pPr rtl="1"/>
          <a:endParaRPr lang="fa-IR" sz="1600">
            <a:solidFill>
              <a:schemeClr val="tx1"/>
            </a:solidFill>
            <a:cs typeface="B Koodak" pitchFamily="2" charset="-78"/>
          </a:endParaRPr>
        </a:p>
      </dgm:t>
    </dgm:pt>
    <dgm:pt modelId="{8C9B4310-569E-4869-8B36-9CB1CBC38F92}" type="sibTrans" cxnId="{42A6DD93-B935-4BEF-9B9D-D383C62386BF}">
      <dgm:prSet/>
      <dgm:spPr/>
      <dgm:t>
        <a:bodyPr/>
        <a:lstStyle/>
        <a:p>
          <a:pPr rtl="1"/>
          <a:endParaRPr lang="fa-IR" sz="1600">
            <a:solidFill>
              <a:schemeClr val="tx1"/>
            </a:solidFill>
            <a:cs typeface="B Koodak" pitchFamily="2" charset="-78"/>
          </a:endParaRPr>
        </a:p>
      </dgm:t>
    </dgm:pt>
    <dgm:pt modelId="{89FFF292-34FE-487F-91F7-6166C3FFBB3B}">
      <dgm:prSet custT="1">
        <dgm:style>
          <a:lnRef idx="1">
            <a:schemeClr val="dk1"/>
          </a:lnRef>
          <a:fillRef idx="2">
            <a:schemeClr val="dk1"/>
          </a:fillRef>
          <a:effectRef idx="1">
            <a:schemeClr val="dk1"/>
          </a:effectRef>
          <a:fontRef idx="minor">
            <a:schemeClr val="dk1"/>
          </a:fontRef>
        </dgm:style>
      </dgm:prSet>
      <dgm:spPr/>
      <dgm:t>
        <a:bodyPr/>
        <a:lstStyle/>
        <a:p>
          <a:pPr rtl="1"/>
          <a:r>
            <a:rPr lang="fa-IR" sz="1600" dirty="0" smtClean="0">
              <a:solidFill>
                <a:schemeClr val="tx1"/>
              </a:solidFill>
              <a:cs typeface="B Koodak" pitchFamily="2" charset="-78"/>
            </a:rPr>
            <a:t>خشیت حضرت به جهت احتمال ارتداد مردم بود </a:t>
          </a:r>
          <a:endParaRPr lang="fa-IR" sz="1600" dirty="0">
            <a:solidFill>
              <a:schemeClr val="tx1"/>
            </a:solidFill>
            <a:cs typeface="B Koodak" pitchFamily="2" charset="-78"/>
          </a:endParaRPr>
        </a:p>
      </dgm:t>
    </dgm:pt>
    <dgm:pt modelId="{0C3344FD-F43E-4E29-AE7B-371E48F10ECA}" type="parTrans" cxnId="{EA71F67C-7A76-4A0E-8603-06BC75D904AC}">
      <dgm:prSet custT="1">
        <dgm:style>
          <a:lnRef idx="1">
            <a:schemeClr val="dk1"/>
          </a:lnRef>
          <a:fillRef idx="2">
            <a:schemeClr val="dk1"/>
          </a:fillRef>
          <a:effectRef idx="1">
            <a:schemeClr val="dk1"/>
          </a:effectRef>
          <a:fontRef idx="minor">
            <a:schemeClr val="dk1"/>
          </a:fontRef>
        </dgm:style>
      </dgm:prSet>
      <dgm:spPr/>
      <dgm:t>
        <a:bodyPr/>
        <a:lstStyle/>
        <a:p>
          <a:pPr rtl="1"/>
          <a:endParaRPr lang="fa-IR" sz="1600">
            <a:solidFill>
              <a:schemeClr val="tx1"/>
            </a:solidFill>
            <a:cs typeface="B Koodak" pitchFamily="2" charset="-78"/>
          </a:endParaRPr>
        </a:p>
      </dgm:t>
    </dgm:pt>
    <dgm:pt modelId="{51DC24E7-BBDE-4657-AFEE-FA7DDCBF03BE}" type="sibTrans" cxnId="{EA71F67C-7A76-4A0E-8603-06BC75D904AC}">
      <dgm:prSet/>
      <dgm:spPr/>
      <dgm:t>
        <a:bodyPr/>
        <a:lstStyle/>
        <a:p>
          <a:pPr rtl="1"/>
          <a:endParaRPr lang="fa-IR" sz="1600">
            <a:solidFill>
              <a:schemeClr val="tx1"/>
            </a:solidFill>
            <a:cs typeface="B Koodak" pitchFamily="2" charset="-78"/>
          </a:endParaRPr>
        </a:p>
      </dgm:t>
    </dgm:pt>
    <dgm:pt modelId="{9BD09281-9F32-4A2B-B26D-8D03524DF468}">
      <dgm:prSet custT="1">
        <dgm:style>
          <a:lnRef idx="1">
            <a:schemeClr val="dk1"/>
          </a:lnRef>
          <a:fillRef idx="2">
            <a:schemeClr val="dk1"/>
          </a:fillRef>
          <a:effectRef idx="1">
            <a:schemeClr val="dk1"/>
          </a:effectRef>
          <a:fontRef idx="minor">
            <a:schemeClr val="dk1"/>
          </a:fontRef>
        </dgm:style>
      </dgm:prSet>
      <dgm:spPr/>
      <dgm:t>
        <a:bodyPr/>
        <a:lstStyle/>
        <a:p>
          <a:pPr rtl="1"/>
          <a:r>
            <a:rPr lang="fa-IR" sz="1600" dirty="0" smtClean="0">
              <a:solidFill>
                <a:schemeClr val="tx1"/>
              </a:solidFill>
              <a:cs typeface="B Koodak" pitchFamily="2" charset="-78"/>
            </a:rPr>
            <a:t>زیرا ممکن بود به پیامبر نسبتهای ناروا دهند</a:t>
          </a:r>
          <a:endParaRPr lang="fa-IR" sz="1600" dirty="0">
            <a:solidFill>
              <a:schemeClr val="tx1"/>
            </a:solidFill>
            <a:cs typeface="B Koodak" pitchFamily="2" charset="-78"/>
          </a:endParaRPr>
        </a:p>
      </dgm:t>
    </dgm:pt>
    <dgm:pt modelId="{04FA79D8-7F1F-4E7E-B51A-F9E7B064FFE8}" type="parTrans" cxnId="{97F8A857-0ECE-46C2-82D5-ED6AC89EA10B}">
      <dgm:prSet custT="1">
        <dgm:style>
          <a:lnRef idx="0">
            <a:schemeClr val="dk1"/>
          </a:lnRef>
          <a:fillRef idx="3">
            <a:schemeClr val="dk1"/>
          </a:fillRef>
          <a:effectRef idx="3">
            <a:schemeClr val="dk1"/>
          </a:effectRef>
          <a:fontRef idx="minor">
            <a:schemeClr val="lt1"/>
          </a:fontRef>
        </dgm:style>
      </dgm:prSet>
      <dgm:spPr/>
      <dgm:t>
        <a:bodyPr/>
        <a:lstStyle/>
        <a:p>
          <a:pPr rtl="1"/>
          <a:endParaRPr lang="fa-IR" sz="1600">
            <a:solidFill>
              <a:schemeClr val="bg1"/>
            </a:solidFill>
            <a:cs typeface="B Koodak" pitchFamily="2" charset="-78"/>
          </a:endParaRPr>
        </a:p>
      </dgm:t>
    </dgm:pt>
    <dgm:pt modelId="{1C2A0BB6-FD81-4946-B9ED-B6C5D7005EFF}" type="sibTrans" cxnId="{97F8A857-0ECE-46C2-82D5-ED6AC89EA10B}">
      <dgm:prSet/>
      <dgm:spPr/>
      <dgm:t>
        <a:bodyPr/>
        <a:lstStyle/>
        <a:p>
          <a:pPr rtl="1"/>
          <a:endParaRPr lang="fa-IR" sz="1600">
            <a:solidFill>
              <a:schemeClr val="tx1"/>
            </a:solidFill>
            <a:cs typeface="B Koodak" pitchFamily="2" charset="-78"/>
          </a:endParaRPr>
        </a:p>
      </dgm:t>
    </dgm:pt>
    <dgm:pt modelId="{663DBF5A-9F24-425F-9FD6-EE1BA986D9C5}">
      <dgm:prSet custT="1">
        <dgm:style>
          <a:lnRef idx="0">
            <a:schemeClr val="dk1"/>
          </a:lnRef>
          <a:fillRef idx="3">
            <a:schemeClr val="dk1"/>
          </a:fillRef>
          <a:effectRef idx="3">
            <a:schemeClr val="dk1"/>
          </a:effectRef>
          <a:fontRef idx="minor">
            <a:schemeClr val="lt1"/>
          </a:fontRef>
        </dgm:style>
      </dgm:prSet>
      <dgm:spPr/>
      <dgm:t>
        <a:bodyPr/>
        <a:lstStyle/>
        <a:p>
          <a:pPr rtl="1"/>
          <a:r>
            <a:rPr lang="fa-IR" sz="1600" dirty="0" smtClean="0">
              <a:solidFill>
                <a:schemeClr val="bg1"/>
              </a:solidFill>
              <a:cs typeface="B Koodak" pitchFamily="2" charset="-78"/>
            </a:rPr>
            <a:t>این ازدواج کاملا به امر الهی بوده است</a:t>
          </a:r>
          <a:endParaRPr lang="fa-IR" sz="1600" dirty="0">
            <a:solidFill>
              <a:schemeClr val="bg1"/>
            </a:solidFill>
            <a:cs typeface="B Koodak" pitchFamily="2" charset="-78"/>
          </a:endParaRPr>
        </a:p>
      </dgm:t>
    </dgm:pt>
    <dgm:pt modelId="{58FF1166-6B80-48D7-B146-96D0AF6E7E8F}" type="parTrans" cxnId="{86510C5F-2B2A-4600-A675-1E1289451D9A}">
      <dgm:prSet custT="1">
        <dgm:style>
          <a:lnRef idx="1">
            <a:schemeClr val="dk1"/>
          </a:lnRef>
          <a:fillRef idx="2">
            <a:schemeClr val="dk1"/>
          </a:fillRef>
          <a:effectRef idx="1">
            <a:schemeClr val="dk1"/>
          </a:effectRef>
          <a:fontRef idx="minor">
            <a:schemeClr val="dk1"/>
          </a:fontRef>
        </dgm:style>
      </dgm:prSet>
      <dgm:spPr/>
      <dgm:t>
        <a:bodyPr/>
        <a:lstStyle/>
        <a:p>
          <a:pPr rtl="1"/>
          <a:endParaRPr lang="fa-IR" sz="1600">
            <a:solidFill>
              <a:schemeClr val="tx1"/>
            </a:solidFill>
            <a:cs typeface="B Koodak" pitchFamily="2" charset="-78"/>
          </a:endParaRPr>
        </a:p>
      </dgm:t>
    </dgm:pt>
    <dgm:pt modelId="{CAD9E16D-DF9E-4DA2-8526-2B9A6AF37CAA}" type="sibTrans" cxnId="{86510C5F-2B2A-4600-A675-1E1289451D9A}">
      <dgm:prSet/>
      <dgm:spPr/>
      <dgm:t>
        <a:bodyPr/>
        <a:lstStyle/>
        <a:p>
          <a:pPr rtl="1"/>
          <a:endParaRPr lang="fa-IR" sz="1600">
            <a:solidFill>
              <a:schemeClr val="tx1"/>
            </a:solidFill>
            <a:cs typeface="B Koodak" pitchFamily="2" charset="-78"/>
          </a:endParaRPr>
        </a:p>
      </dgm:t>
    </dgm:pt>
    <dgm:pt modelId="{B5CD8330-8F69-4AC3-A2AD-EE8EEBC27B52}">
      <dgm:prSet custT="1">
        <dgm:style>
          <a:lnRef idx="0">
            <a:schemeClr val="dk1"/>
          </a:lnRef>
          <a:fillRef idx="3">
            <a:schemeClr val="dk1"/>
          </a:fillRef>
          <a:effectRef idx="3">
            <a:schemeClr val="dk1"/>
          </a:effectRef>
          <a:fontRef idx="minor">
            <a:schemeClr val="lt1"/>
          </a:fontRef>
        </dgm:style>
      </dgm:prSet>
      <dgm:spPr/>
      <dgm:t>
        <a:bodyPr/>
        <a:lstStyle/>
        <a:p>
          <a:pPr rtl="1"/>
          <a:r>
            <a:rPr lang="fa-IR" sz="1800" dirty="0" smtClean="0">
              <a:solidFill>
                <a:schemeClr val="bg1"/>
              </a:solidFill>
              <a:cs typeface="B Davat" pitchFamily="2" charset="-78"/>
            </a:rPr>
            <a:t>زوجناکها</a:t>
          </a:r>
          <a:endParaRPr lang="fa-IR" sz="1600" dirty="0">
            <a:solidFill>
              <a:schemeClr val="bg1"/>
            </a:solidFill>
            <a:cs typeface="B Davat" pitchFamily="2" charset="-78"/>
          </a:endParaRPr>
        </a:p>
      </dgm:t>
    </dgm:pt>
    <dgm:pt modelId="{93962C56-5E13-4E4F-AE22-31C2AAFEC3A9}" type="parTrans" cxnId="{28979960-2D14-4CFD-A97F-7990CC001871}">
      <dgm:prSet custT="1">
        <dgm:style>
          <a:lnRef idx="1">
            <a:schemeClr val="dk1"/>
          </a:lnRef>
          <a:fillRef idx="2">
            <a:schemeClr val="dk1"/>
          </a:fillRef>
          <a:effectRef idx="1">
            <a:schemeClr val="dk1"/>
          </a:effectRef>
          <a:fontRef idx="minor">
            <a:schemeClr val="dk1"/>
          </a:fontRef>
        </dgm:style>
      </dgm:prSet>
      <dgm:spPr/>
      <dgm:t>
        <a:bodyPr/>
        <a:lstStyle/>
        <a:p>
          <a:pPr rtl="1"/>
          <a:endParaRPr lang="fa-IR" sz="1600">
            <a:solidFill>
              <a:schemeClr val="tx1"/>
            </a:solidFill>
            <a:cs typeface="B Koodak" pitchFamily="2" charset="-78"/>
          </a:endParaRPr>
        </a:p>
      </dgm:t>
    </dgm:pt>
    <dgm:pt modelId="{F27385F4-49B5-4F4C-9606-3BEFE308F1DB}" type="sibTrans" cxnId="{28979960-2D14-4CFD-A97F-7990CC001871}">
      <dgm:prSet/>
      <dgm:spPr/>
      <dgm:t>
        <a:bodyPr/>
        <a:lstStyle/>
        <a:p>
          <a:pPr rtl="1"/>
          <a:endParaRPr lang="fa-IR" sz="1600">
            <a:solidFill>
              <a:schemeClr val="tx1"/>
            </a:solidFill>
            <a:cs typeface="B Koodak" pitchFamily="2" charset="-78"/>
          </a:endParaRPr>
        </a:p>
      </dgm:t>
    </dgm:pt>
    <dgm:pt modelId="{1F455907-0773-4D0D-AC38-7581EE2BC738}">
      <dgm:prSet custT="1">
        <dgm:style>
          <a:lnRef idx="0">
            <a:schemeClr val="dk1"/>
          </a:lnRef>
          <a:fillRef idx="3">
            <a:schemeClr val="dk1"/>
          </a:fillRef>
          <a:effectRef idx="3">
            <a:schemeClr val="dk1"/>
          </a:effectRef>
          <a:fontRef idx="minor">
            <a:schemeClr val="lt1"/>
          </a:fontRef>
        </dgm:style>
      </dgm:prSet>
      <dgm:spPr/>
      <dgm:t>
        <a:bodyPr/>
        <a:lstStyle/>
        <a:p>
          <a:pPr rtl="1"/>
          <a:r>
            <a:rPr lang="fa-IR" sz="1800" dirty="0" smtClean="0">
              <a:solidFill>
                <a:schemeClr val="bg1"/>
              </a:solidFill>
              <a:cs typeface="B Davat" pitchFamily="2" charset="-78"/>
            </a:rPr>
            <a:t>کان امر الله مغعولا</a:t>
          </a:r>
          <a:endParaRPr lang="fa-IR" sz="1800" dirty="0">
            <a:solidFill>
              <a:schemeClr val="bg1"/>
            </a:solidFill>
            <a:cs typeface="B Davat" pitchFamily="2" charset="-78"/>
          </a:endParaRPr>
        </a:p>
      </dgm:t>
    </dgm:pt>
    <dgm:pt modelId="{7146A219-A5B7-4D80-88FC-00618C3B01A5}" type="parTrans" cxnId="{B991AC9F-96F8-49DE-97C1-8F72770CC6C9}">
      <dgm:prSet custT="1">
        <dgm:style>
          <a:lnRef idx="1">
            <a:schemeClr val="dk1"/>
          </a:lnRef>
          <a:fillRef idx="2">
            <a:schemeClr val="dk1"/>
          </a:fillRef>
          <a:effectRef idx="1">
            <a:schemeClr val="dk1"/>
          </a:effectRef>
          <a:fontRef idx="minor">
            <a:schemeClr val="dk1"/>
          </a:fontRef>
        </dgm:style>
      </dgm:prSet>
      <dgm:spPr/>
      <dgm:t>
        <a:bodyPr/>
        <a:lstStyle/>
        <a:p>
          <a:pPr rtl="1"/>
          <a:endParaRPr lang="fa-IR" sz="1600">
            <a:solidFill>
              <a:schemeClr val="tx1"/>
            </a:solidFill>
            <a:cs typeface="B Koodak" pitchFamily="2" charset="-78"/>
          </a:endParaRPr>
        </a:p>
      </dgm:t>
    </dgm:pt>
    <dgm:pt modelId="{5830E817-7AD2-45D0-B92E-1A8B304016EB}" type="sibTrans" cxnId="{B991AC9F-96F8-49DE-97C1-8F72770CC6C9}">
      <dgm:prSet/>
      <dgm:spPr/>
      <dgm:t>
        <a:bodyPr/>
        <a:lstStyle/>
        <a:p>
          <a:pPr rtl="1"/>
          <a:endParaRPr lang="fa-IR" sz="1600">
            <a:solidFill>
              <a:schemeClr val="tx1"/>
            </a:solidFill>
            <a:cs typeface="B Koodak" pitchFamily="2" charset="-78"/>
          </a:endParaRPr>
        </a:p>
      </dgm:t>
    </dgm:pt>
    <dgm:pt modelId="{18C0EFE6-4C83-4414-A961-327C7968366E}">
      <dgm:prSet custT="1">
        <dgm:style>
          <a:lnRef idx="0">
            <a:schemeClr val="dk1"/>
          </a:lnRef>
          <a:fillRef idx="3">
            <a:schemeClr val="dk1"/>
          </a:fillRef>
          <a:effectRef idx="3">
            <a:schemeClr val="dk1"/>
          </a:effectRef>
          <a:fontRef idx="minor">
            <a:schemeClr val="lt1"/>
          </a:fontRef>
        </dgm:style>
      </dgm:prSet>
      <dgm:spPr/>
      <dgm:t>
        <a:bodyPr/>
        <a:lstStyle/>
        <a:p>
          <a:pPr rtl="1"/>
          <a:r>
            <a:rPr lang="fa-IR" sz="1600" dirty="0" smtClean="0">
              <a:solidFill>
                <a:schemeClr val="bg1"/>
              </a:solidFill>
              <a:cs typeface="B Koodak" pitchFamily="2" charset="-78"/>
            </a:rPr>
            <a:t>فلسفه این ازدواج به تصریح در آیه شریفه ذکر شده است</a:t>
          </a:r>
          <a:endParaRPr lang="fa-IR" sz="1600" dirty="0">
            <a:solidFill>
              <a:schemeClr val="bg1"/>
            </a:solidFill>
            <a:cs typeface="B Koodak" pitchFamily="2" charset="-78"/>
          </a:endParaRPr>
        </a:p>
      </dgm:t>
    </dgm:pt>
    <dgm:pt modelId="{536D30C4-C18B-41BD-9707-014D3819EFF6}" type="parTrans" cxnId="{8526B1D5-06CC-4850-996D-FC6AC14E866D}">
      <dgm:prSet custT="1">
        <dgm:style>
          <a:lnRef idx="1">
            <a:schemeClr val="dk1"/>
          </a:lnRef>
          <a:fillRef idx="2">
            <a:schemeClr val="dk1"/>
          </a:fillRef>
          <a:effectRef idx="1">
            <a:schemeClr val="dk1"/>
          </a:effectRef>
          <a:fontRef idx="minor">
            <a:schemeClr val="dk1"/>
          </a:fontRef>
        </dgm:style>
      </dgm:prSet>
      <dgm:spPr/>
      <dgm:t>
        <a:bodyPr/>
        <a:lstStyle/>
        <a:p>
          <a:pPr rtl="1"/>
          <a:endParaRPr lang="fa-IR" sz="1600">
            <a:solidFill>
              <a:schemeClr val="tx1"/>
            </a:solidFill>
            <a:cs typeface="B Koodak" pitchFamily="2" charset="-78"/>
          </a:endParaRPr>
        </a:p>
      </dgm:t>
    </dgm:pt>
    <dgm:pt modelId="{6D7F5428-F6FE-4D5A-A10D-255D9CB0B1CF}" type="sibTrans" cxnId="{8526B1D5-06CC-4850-996D-FC6AC14E866D}">
      <dgm:prSet/>
      <dgm:spPr/>
      <dgm:t>
        <a:bodyPr/>
        <a:lstStyle/>
        <a:p>
          <a:pPr rtl="1"/>
          <a:endParaRPr lang="fa-IR" sz="1600">
            <a:solidFill>
              <a:schemeClr val="tx1"/>
            </a:solidFill>
            <a:cs typeface="B Koodak" pitchFamily="2" charset="-78"/>
          </a:endParaRPr>
        </a:p>
      </dgm:t>
    </dgm:pt>
    <dgm:pt modelId="{4AB791CF-94B8-486F-9D06-1EC723A19A56}">
      <dgm:prSet custT="1">
        <dgm:style>
          <a:lnRef idx="0">
            <a:schemeClr val="dk1"/>
          </a:lnRef>
          <a:fillRef idx="3">
            <a:schemeClr val="dk1"/>
          </a:fillRef>
          <a:effectRef idx="3">
            <a:schemeClr val="dk1"/>
          </a:effectRef>
          <a:fontRef idx="minor">
            <a:schemeClr val="lt1"/>
          </a:fontRef>
        </dgm:style>
      </dgm:prSet>
      <dgm:spPr/>
      <dgm:t>
        <a:bodyPr/>
        <a:lstStyle/>
        <a:p>
          <a:pPr rtl="1"/>
          <a:r>
            <a:rPr lang="fa-IR" sz="1800" dirty="0" smtClean="0">
              <a:solidFill>
                <a:schemeClr val="bg1"/>
              </a:solidFill>
              <a:cs typeface="B Davat" pitchFamily="2" charset="-78"/>
            </a:rPr>
            <a:t>لِكَيْ لا يَكُونَ عَلَى الْمُؤْمِنينَ حَرَجٌ في‏ أَزْواجِ أَدْعِيائِهِمْ </a:t>
          </a:r>
          <a:endParaRPr lang="fa-IR" sz="1800" dirty="0">
            <a:solidFill>
              <a:schemeClr val="bg1"/>
            </a:solidFill>
            <a:cs typeface="B Davat" pitchFamily="2" charset="-78"/>
          </a:endParaRPr>
        </a:p>
      </dgm:t>
    </dgm:pt>
    <dgm:pt modelId="{936667F9-028F-4F6E-8383-2D801EF2E279}" type="parTrans" cxnId="{59966E87-0EE8-4C16-997F-D8D3755EAB33}">
      <dgm:prSet custT="1">
        <dgm:style>
          <a:lnRef idx="1">
            <a:schemeClr val="dk1"/>
          </a:lnRef>
          <a:fillRef idx="2">
            <a:schemeClr val="dk1"/>
          </a:fillRef>
          <a:effectRef idx="1">
            <a:schemeClr val="dk1"/>
          </a:effectRef>
          <a:fontRef idx="minor">
            <a:schemeClr val="dk1"/>
          </a:fontRef>
        </dgm:style>
      </dgm:prSet>
      <dgm:spPr/>
      <dgm:t>
        <a:bodyPr/>
        <a:lstStyle/>
        <a:p>
          <a:pPr rtl="1"/>
          <a:endParaRPr lang="fa-IR" sz="1600">
            <a:solidFill>
              <a:schemeClr val="tx1"/>
            </a:solidFill>
            <a:cs typeface="B Koodak" pitchFamily="2" charset="-78"/>
          </a:endParaRPr>
        </a:p>
      </dgm:t>
    </dgm:pt>
    <dgm:pt modelId="{851E221A-6CA7-4DE2-A325-3A88E8D8B817}" type="sibTrans" cxnId="{59966E87-0EE8-4C16-997F-D8D3755EAB33}">
      <dgm:prSet/>
      <dgm:spPr/>
      <dgm:t>
        <a:bodyPr/>
        <a:lstStyle/>
        <a:p>
          <a:pPr rtl="1"/>
          <a:endParaRPr lang="fa-IR" sz="1600">
            <a:solidFill>
              <a:schemeClr val="tx1"/>
            </a:solidFill>
            <a:cs typeface="B Koodak" pitchFamily="2" charset="-78"/>
          </a:endParaRPr>
        </a:p>
      </dgm:t>
    </dgm:pt>
    <dgm:pt modelId="{B68C224D-D260-4519-86FB-4DD43FA7407F}" type="pres">
      <dgm:prSet presAssocID="{E55F1274-1068-474E-8FDA-34509CB517F9}" presName="diagram" presStyleCnt="0">
        <dgm:presLayoutVars>
          <dgm:chPref val="1"/>
          <dgm:dir val="rev"/>
          <dgm:animOne val="branch"/>
          <dgm:animLvl val="lvl"/>
          <dgm:resizeHandles val="exact"/>
        </dgm:presLayoutVars>
      </dgm:prSet>
      <dgm:spPr/>
      <dgm:t>
        <a:bodyPr/>
        <a:lstStyle/>
        <a:p>
          <a:pPr rtl="1"/>
          <a:endParaRPr lang="fa-IR"/>
        </a:p>
      </dgm:t>
    </dgm:pt>
    <dgm:pt modelId="{99897D6C-A804-4B20-9EA4-A0B69BA06BB0}" type="pres">
      <dgm:prSet presAssocID="{07560059-7C77-4953-AA82-CE0D3E2C91DE}" presName="root1" presStyleCnt="0"/>
      <dgm:spPr/>
    </dgm:pt>
    <dgm:pt modelId="{A9FD9665-D6ED-4D3B-8654-BCF1FBD42BF9}" type="pres">
      <dgm:prSet presAssocID="{07560059-7C77-4953-AA82-CE0D3E2C91DE}" presName="LevelOneTextNode" presStyleLbl="node0" presStyleIdx="0" presStyleCnt="2" custScaleX="44069">
        <dgm:presLayoutVars>
          <dgm:chPref val="3"/>
        </dgm:presLayoutVars>
      </dgm:prSet>
      <dgm:spPr/>
      <dgm:t>
        <a:bodyPr/>
        <a:lstStyle/>
        <a:p>
          <a:pPr rtl="1"/>
          <a:endParaRPr lang="fa-IR"/>
        </a:p>
      </dgm:t>
    </dgm:pt>
    <dgm:pt modelId="{685A684E-C6EA-43B3-80A5-B0317012950F}" type="pres">
      <dgm:prSet presAssocID="{07560059-7C77-4953-AA82-CE0D3E2C91DE}" presName="level2hierChild" presStyleCnt="0"/>
      <dgm:spPr/>
    </dgm:pt>
    <dgm:pt modelId="{64F2617D-FA08-461C-AE01-F5E209D28916}" type="pres">
      <dgm:prSet presAssocID="{1469A895-7ED3-4828-95CF-52130A2F3672}" presName="conn2-1" presStyleLbl="parChTrans1D2" presStyleIdx="0" presStyleCnt="6"/>
      <dgm:spPr/>
      <dgm:t>
        <a:bodyPr/>
        <a:lstStyle/>
        <a:p>
          <a:pPr rtl="1"/>
          <a:endParaRPr lang="fa-IR"/>
        </a:p>
      </dgm:t>
    </dgm:pt>
    <dgm:pt modelId="{E21509AA-04E0-4B3B-893D-9B015677F3D1}" type="pres">
      <dgm:prSet presAssocID="{1469A895-7ED3-4828-95CF-52130A2F3672}" presName="connTx" presStyleLbl="parChTrans1D2" presStyleIdx="0" presStyleCnt="6"/>
      <dgm:spPr/>
      <dgm:t>
        <a:bodyPr/>
        <a:lstStyle/>
        <a:p>
          <a:pPr rtl="1"/>
          <a:endParaRPr lang="fa-IR"/>
        </a:p>
      </dgm:t>
    </dgm:pt>
    <dgm:pt modelId="{1E6CBE73-677B-48C2-919E-7A5DFBC95612}" type="pres">
      <dgm:prSet presAssocID="{E28BFA73-A319-4BEF-8963-B3088AAF7743}" presName="root2" presStyleCnt="0"/>
      <dgm:spPr/>
    </dgm:pt>
    <dgm:pt modelId="{80F4FBD3-5086-47FC-BF2C-DC2AAAA5F56F}" type="pres">
      <dgm:prSet presAssocID="{E28BFA73-A319-4BEF-8963-B3088AAF7743}" presName="LevelTwoTextNode" presStyleLbl="node2" presStyleIdx="0" presStyleCnt="6" custScaleX="178979">
        <dgm:presLayoutVars>
          <dgm:chPref val="3"/>
        </dgm:presLayoutVars>
      </dgm:prSet>
      <dgm:spPr/>
      <dgm:t>
        <a:bodyPr/>
        <a:lstStyle/>
        <a:p>
          <a:pPr rtl="1"/>
          <a:endParaRPr lang="fa-IR"/>
        </a:p>
      </dgm:t>
    </dgm:pt>
    <dgm:pt modelId="{2AC9A096-4CB2-4834-976D-4F151B5CFF8F}" type="pres">
      <dgm:prSet presAssocID="{E28BFA73-A319-4BEF-8963-B3088AAF7743}" presName="level3hierChild" presStyleCnt="0"/>
      <dgm:spPr/>
    </dgm:pt>
    <dgm:pt modelId="{452A2325-06B0-41C7-A57E-C11B015634E3}" type="pres">
      <dgm:prSet presAssocID="{62CB1238-94E4-470E-BEBC-B226CEB71E52}" presName="conn2-1" presStyleLbl="parChTrans1D3" presStyleIdx="0" presStyleCnt="8"/>
      <dgm:spPr/>
      <dgm:t>
        <a:bodyPr/>
        <a:lstStyle/>
        <a:p>
          <a:pPr rtl="1"/>
          <a:endParaRPr lang="fa-IR"/>
        </a:p>
      </dgm:t>
    </dgm:pt>
    <dgm:pt modelId="{443C47AD-FC64-46B4-A4B8-C2A724CBEB88}" type="pres">
      <dgm:prSet presAssocID="{62CB1238-94E4-470E-BEBC-B226CEB71E52}" presName="connTx" presStyleLbl="parChTrans1D3" presStyleIdx="0" presStyleCnt="8"/>
      <dgm:spPr/>
      <dgm:t>
        <a:bodyPr/>
        <a:lstStyle/>
        <a:p>
          <a:pPr rtl="1"/>
          <a:endParaRPr lang="fa-IR"/>
        </a:p>
      </dgm:t>
    </dgm:pt>
    <dgm:pt modelId="{1CCFBAC6-B913-4409-ABC0-76F5A239A1D3}" type="pres">
      <dgm:prSet presAssocID="{C07212A6-56F8-4F40-B2F0-1DEA31B358B0}" presName="root2" presStyleCnt="0"/>
      <dgm:spPr/>
    </dgm:pt>
    <dgm:pt modelId="{5FD5D173-015B-4D19-9D32-D709CD168AA1}" type="pres">
      <dgm:prSet presAssocID="{C07212A6-56F8-4F40-B2F0-1DEA31B358B0}" presName="LevelTwoTextNode" presStyleLbl="node3" presStyleIdx="0" presStyleCnt="8" custScaleX="379310" custScaleY="259240">
        <dgm:presLayoutVars>
          <dgm:chPref val="3"/>
        </dgm:presLayoutVars>
      </dgm:prSet>
      <dgm:spPr/>
      <dgm:t>
        <a:bodyPr/>
        <a:lstStyle/>
        <a:p>
          <a:pPr rtl="1"/>
          <a:endParaRPr lang="fa-IR"/>
        </a:p>
      </dgm:t>
    </dgm:pt>
    <dgm:pt modelId="{BFB61F99-D92E-4AAF-B2FC-516E12702107}" type="pres">
      <dgm:prSet presAssocID="{C07212A6-56F8-4F40-B2F0-1DEA31B358B0}" presName="level3hierChild" presStyleCnt="0"/>
      <dgm:spPr/>
    </dgm:pt>
    <dgm:pt modelId="{1D42F8EB-5AFA-442E-8F3C-B4A070FBFB99}" type="pres">
      <dgm:prSet presAssocID="{AF94E9CF-23C4-413C-AF3D-B6FA5709F9EA}" presName="root1" presStyleCnt="0"/>
      <dgm:spPr/>
    </dgm:pt>
    <dgm:pt modelId="{A4534630-A0D8-4056-9FA1-3E335103C9DE}" type="pres">
      <dgm:prSet presAssocID="{AF94E9CF-23C4-413C-AF3D-B6FA5709F9EA}" presName="LevelOneTextNode" presStyleLbl="node0" presStyleIdx="1" presStyleCnt="2" custScaleX="45420" custScaleY="187031">
        <dgm:presLayoutVars>
          <dgm:chPref val="3"/>
        </dgm:presLayoutVars>
      </dgm:prSet>
      <dgm:spPr/>
      <dgm:t>
        <a:bodyPr/>
        <a:lstStyle/>
        <a:p>
          <a:pPr rtl="1"/>
          <a:endParaRPr lang="fa-IR"/>
        </a:p>
      </dgm:t>
    </dgm:pt>
    <dgm:pt modelId="{AF24E75D-0ABF-4771-B77E-BD7CCE5411CE}" type="pres">
      <dgm:prSet presAssocID="{AF94E9CF-23C4-413C-AF3D-B6FA5709F9EA}" presName="level2hierChild" presStyleCnt="0"/>
      <dgm:spPr/>
    </dgm:pt>
    <dgm:pt modelId="{A410927E-8CCE-4715-A04E-90D5E6E6F442}" type="pres">
      <dgm:prSet presAssocID="{5BF97CC2-F401-41C3-A5F0-F02C4453BA50}" presName="conn2-1" presStyleLbl="parChTrans1D2" presStyleIdx="1" presStyleCnt="6"/>
      <dgm:spPr/>
      <dgm:t>
        <a:bodyPr/>
        <a:lstStyle/>
        <a:p>
          <a:pPr rtl="1"/>
          <a:endParaRPr lang="fa-IR"/>
        </a:p>
      </dgm:t>
    </dgm:pt>
    <dgm:pt modelId="{5719CF5B-191B-4EE3-B679-2D39DF02B66D}" type="pres">
      <dgm:prSet presAssocID="{5BF97CC2-F401-41C3-A5F0-F02C4453BA50}" presName="connTx" presStyleLbl="parChTrans1D2" presStyleIdx="1" presStyleCnt="6"/>
      <dgm:spPr/>
      <dgm:t>
        <a:bodyPr/>
        <a:lstStyle/>
        <a:p>
          <a:pPr rtl="1"/>
          <a:endParaRPr lang="fa-IR"/>
        </a:p>
      </dgm:t>
    </dgm:pt>
    <dgm:pt modelId="{C3CFB21B-6B03-4DA5-B4CA-8EA11D5ADE80}" type="pres">
      <dgm:prSet presAssocID="{A90266CC-519F-4788-BCCD-F46920BBB080}" presName="root2" presStyleCnt="0"/>
      <dgm:spPr/>
    </dgm:pt>
    <dgm:pt modelId="{5C203166-EFC3-4439-B69C-64F0A87776BE}" type="pres">
      <dgm:prSet presAssocID="{A90266CC-519F-4788-BCCD-F46920BBB080}" presName="LevelTwoTextNode" presStyleLbl="node2" presStyleIdx="1" presStyleCnt="6" custScaleX="155931" custScaleY="62773">
        <dgm:presLayoutVars>
          <dgm:chPref val="3"/>
        </dgm:presLayoutVars>
      </dgm:prSet>
      <dgm:spPr/>
      <dgm:t>
        <a:bodyPr/>
        <a:lstStyle/>
        <a:p>
          <a:pPr rtl="1"/>
          <a:endParaRPr lang="fa-IR"/>
        </a:p>
      </dgm:t>
    </dgm:pt>
    <dgm:pt modelId="{D3D94033-3045-42B5-B105-F5FF6F981015}" type="pres">
      <dgm:prSet presAssocID="{A90266CC-519F-4788-BCCD-F46920BBB080}" presName="level3hierChild" presStyleCnt="0"/>
      <dgm:spPr/>
    </dgm:pt>
    <dgm:pt modelId="{A553D813-2188-41A0-926F-402DDE55B4E7}" type="pres">
      <dgm:prSet presAssocID="{B6AF2413-D2C1-4F6E-A6BE-31C81AE213A5}" presName="conn2-1" presStyleLbl="parChTrans1D3" presStyleIdx="1" presStyleCnt="8"/>
      <dgm:spPr/>
      <dgm:t>
        <a:bodyPr/>
        <a:lstStyle/>
        <a:p>
          <a:pPr rtl="1"/>
          <a:endParaRPr lang="fa-IR"/>
        </a:p>
      </dgm:t>
    </dgm:pt>
    <dgm:pt modelId="{26183FFD-DCD6-4593-A136-ADED531DB9A6}" type="pres">
      <dgm:prSet presAssocID="{B6AF2413-D2C1-4F6E-A6BE-31C81AE213A5}" presName="connTx" presStyleLbl="parChTrans1D3" presStyleIdx="1" presStyleCnt="8"/>
      <dgm:spPr/>
      <dgm:t>
        <a:bodyPr/>
        <a:lstStyle/>
        <a:p>
          <a:pPr rtl="1"/>
          <a:endParaRPr lang="fa-IR"/>
        </a:p>
      </dgm:t>
    </dgm:pt>
    <dgm:pt modelId="{E0213C62-188B-4BD0-852F-FF833962A13B}" type="pres">
      <dgm:prSet presAssocID="{CD24138B-0122-48E3-B493-F6B69CE27B95}" presName="root2" presStyleCnt="0"/>
      <dgm:spPr/>
    </dgm:pt>
    <dgm:pt modelId="{5096085F-0A7B-43CF-A8C2-2B5C4D18BF22}" type="pres">
      <dgm:prSet presAssocID="{CD24138B-0122-48E3-B493-F6B69CE27B95}" presName="LevelTwoTextNode" presStyleLbl="node3" presStyleIdx="1" presStyleCnt="8" custScaleX="334910" custScaleY="62773">
        <dgm:presLayoutVars>
          <dgm:chPref val="3"/>
        </dgm:presLayoutVars>
      </dgm:prSet>
      <dgm:spPr/>
      <dgm:t>
        <a:bodyPr/>
        <a:lstStyle/>
        <a:p>
          <a:pPr rtl="1"/>
          <a:endParaRPr lang="fa-IR"/>
        </a:p>
      </dgm:t>
    </dgm:pt>
    <dgm:pt modelId="{E843F468-E55D-47C3-8C17-5F7F8FD6B31E}" type="pres">
      <dgm:prSet presAssocID="{CD24138B-0122-48E3-B493-F6B69CE27B95}" presName="level3hierChild" presStyleCnt="0"/>
      <dgm:spPr/>
    </dgm:pt>
    <dgm:pt modelId="{E036259E-A000-4B55-8876-94C699E5E042}" type="pres">
      <dgm:prSet presAssocID="{79C156A5-733D-4798-873C-6EB8AB2DA451}" presName="conn2-1" presStyleLbl="parChTrans1D2" presStyleIdx="2" presStyleCnt="6"/>
      <dgm:spPr/>
      <dgm:t>
        <a:bodyPr/>
        <a:lstStyle/>
        <a:p>
          <a:pPr rtl="1"/>
          <a:endParaRPr lang="fa-IR"/>
        </a:p>
      </dgm:t>
    </dgm:pt>
    <dgm:pt modelId="{2C3392FD-DDBA-4FBB-97CD-C988711B4549}" type="pres">
      <dgm:prSet presAssocID="{79C156A5-733D-4798-873C-6EB8AB2DA451}" presName="connTx" presStyleLbl="parChTrans1D2" presStyleIdx="2" presStyleCnt="6"/>
      <dgm:spPr/>
      <dgm:t>
        <a:bodyPr/>
        <a:lstStyle/>
        <a:p>
          <a:pPr rtl="1"/>
          <a:endParaRPr lang="fa-IR"/>
        </a:p>
      </dgm:t>
    </dgm:pt>
    <dgm:pt modelId="{B60F0AC4-226E-4975-A9DF-85F6AA558B47}" type="pres">
      <dgm:prSet presAssocID="{CDEB3BE3-F15E-47DD-A01E-736D30C6A780}" presName="root2" presStyleCnt="0"/>
      <dgm:spPr/>
    </dgm:pt>
    <dgm:pt modelId="{5D03FD6D-03D5-4C34-A5E8-665C90B67B6D}" type="pres">
      <dgm:prSet presAssocID="{CDEB3BE3-F15E-47DD-A01E-736D30C6A780}" presName="LevelTwoTextNode" presStyleLbl="node2" presStyleIdx="2" presStyleCnt="6" custScaleX="268169">
        <dgm:presLayoutVars>
          <dgm:chPref val="3"/>
        </dgm:presLayoutVars>
      </dgm:prSet>
      <dgm:spPr/>
      <dgm:t>
        <a:bodyPr/>
        <a:lstStyle/>
        <a:p>
          <a:pPr rtl="1"/>
          <a:endParaRPr lang="fa-IR"/>
        </a:p>
      </dgm:t>
    </dgm:pt>
    <dgm:pt modelId="{7125D39E-01E4-4D46-928A-DDD130F6DB74}" type="pres">
      <dgm:prSet presAssocID="{CDEB3BE3-F15E-47DD-A01E-736D30C6A780}" presName="level3hierChild" presStyleCnt="0"/>
      <dgm:spPr/>
    </dgm:pt>
    <dgm:pt modelId="{AFFDF498-68CF-4126-8EA8-D70AE2E0BC0A}" type="pres">
      <dgm:prSet presAssocID="{78CB92F4-4E3C-41E0-A701-C5CC34D31657}" presName="conn2-1" presStyleLbl="parChTrans1D3" presStyleIdx="2" presStyleCnt="8"/>
      <dgm:spPr/>
      <dgm:t>
        <a:bodyPr/>
        <a:lstStyle/>
        <a:p>
          <a:pPr rtl="1"/>
          <a:endParaRPr lang="fa-IR"/>
        </a:p>
      </dgm:t>
    </dgm:pt>
    <dgm:pt modelId="{A2EA6723-86F1-49BE-B559-5F3C5AD8AD44}" type="pres">
      <dgm:prSet presAssocID="{78CB92F4-4E3C-41E0-A701-C5CC34D31657}" presName="connTx" presStyleLbl="parChTrans1D3" presStyleIdx="2" presStyleCnt="8"/>
      <dgm:spPr/>
      <dgm:t>
        <a:bodyPr/>
        <a:lstStyle/>
        <a:p>
          <a:pPr rtl="1"/>
          <a:endParaRPr lang="fa-IR"/>
        </a:p>
      </dgm:t>
    </dgm:pt>
    <dgm:pt modelId="{14E9F09D-E8E0-4F77-8382-281976E29C42}" type="pres">
      <dgm:prSet presAssocID="{81DF1324-8763-4197-900D-6E34F1EA3E77}" presName="root2" presStyleCnt="0"/>
      <dgm:spPr/>
    </dgm:pt>
    <dgm:pt modelId="{445555D6-0071-4EA1-8E92-70493C3AEC5E}" type="pres">
      <dgm:prSet presAssocID="{81DF1324-8763-4197-900D-6E34F1EA3E77}" presName="LevelTwoTextNode" presStyleLbl="node3" presStyleIdx="2" presStyleCnt="8" custScaleX="281540" custScaleY="62773">
        <dgm:presLayoutVars>
          <dgm:chPref val="3"/>
        </dgm:presLayoutVars>
      </dgm:prSet>
      <dgm:spPr/>
      <dgm:t>
        <a:bodyPr/>
        <a:lstStyle/>
        <a:p>
          <a:pPr rtl="1"/>
          <a:endParaRPr lang="fa-IR"/>
        </a:p>
      </dgm:t>
    </dgm:pt>
    <dgm:pt modelId="{93239318-25D0-4AB7-8BED-318ABBAC88BA}" type="pres">
      <dgm:prSet presAssocID="{81DF1324-8763-4197-900D-6E34F1EA3E77}" presName="level3hierChild" presStyleCnt="0"/>
      <dgm:spPr/>
    </dgm:pt>
    <dgm:pt modelId="{CE178637-7739-404B-B8FF-4E1C491FE96A}" type="pres">
      <dgm:prSet presAssocID="{E1479A74-9257-4A5F-8CF4-C637B5785518}" presName="conn2-1" presStyleLbl="parChTrans1D3" presStyleIdx="3" presStyleCnt="8"/>
      <dgm:spPr/>
      <dgm:t>
        <a:bodyPr/>
        <a:lstStyle/>
        <a:p>
          <a:pPr rtl="1"/>
          <a:endParaRPr lang="fa-IR"/>
        </a:p>
      </dgm:t>
    </dgm:pt>
    <dgm:pt modelId="{3BC96F39-B79B-48B9-B23E-C8A184808816}" type="pres">
      <dgm:prSet presAssocID="{E1479A74-9257-4A5F-8CF4-C637B5785518}" presName="connTx" presStyleLbl="parChTrans1D3" presStyleIdx="3" presStyleCnt="8"/>
      <dgm:spPr/>
      <dgm:t>
        <a:bodyPr/>
        <a:lstStyle/>
        <a:p>
          <a:pPr rtl="1"/>
          <a:endParaRPr lang="fa-IR"/>
        </a:p>
      </dgm:t>
    </dgm:pt>
    <dgm:pt modelId="{74ACD278-D502-4471-A250-9BFF6C8BAE23}" type="pres">
      <dgm:prSet presAssocID="{19257959-FAD3-421E-9AED-2AB098F6ABAA}" presName="root2" presStyleCnt="0"/>
      <dgm:spPr/>
    </dgm:pt>
    <dgm:pt modelId="{1F222BCC-E513-4994-86BA-19AE970F036F}" type="pres">
      <dgm:prSet presAssocID="{19257959-FAD3-421E-9AED-2AB098F6ABAA}" presName="LevelTwoTextNode" presStyleLbl="node3" presStyleIdx="3" presStyleCnt="8" custScaleX="281540" custScaleY="62773">
        <dgm:presLayoutVars>
          <dgm:chPref val="3"/>
        </dgm:presLayoutVars>
      </dgm:prSet>
      <dgm:spPr/>
      <dgm:t>
        <a:bodyPr/>
        <a:lstStyle/>
        <a:p>
          <a:pPr rtl="1"/>
          <a:endParaRPr lang="fa-IR"/>
        </a:p>
      </dgm:t>
    </dgm:pt>
    <dgm:pt modelId="{940520E4-581A-4DB2-B68B-9DE5289E887A}" type="pres">
      <dgm:prSet presAssocID="{19257959-FAD3-421E-9AED-2AB098F6ABAA}" presName="level3hierChild" presStyleCnt="0"/>
      <dgm:spPr/>
    </dgm:pt>
    <dgm:pt modelId="{2F40F6AD-90C8-4050-BFD7-BF59D45CF240}" type="pres">
      <dgm:prSet presAssocID="{0C3344FD-F43E-4E29-AE7B-371E48F10ECA}" presName="conn2-1" presStyleLbl="parChTrans1D2" presStyleIdx="3" presStyleCnt="6"/>
      <dgm:spPr/>
      <dgm:t>
        <a:bodyPr/>
        <a:lstStyle/>
        <a:p>
          <a:pPr rtl="1"/>
          <a:endParaRPr lang="fa-IR"/>
        </a:p>
      </dgm:t>
    </dgm:pt>
    <dgm:pt modelId="{7B3E10C2-7677-4859-B832-7BDD430CE121}" type="pres">
      <dgm:prSet presAssocID="{0C3344FD-F43E-4E29-AE7B-371E48F10ECA}" presName="connTx" presStyleLbl="parChTrans1D2" presStyleIdx="3" presStyleCnt="6"/>
      <dgm:spPr/>
      <dgm:t>
        <a:bodyPr/>
        <a:lstStyle/>
        <a:p>
          <a:pPr rtl="1"/>
          <a:endParaRPr lang="fa-IR"/>
        </a:p>
      </dgm:t>
    </dgm:pt>
    <dgm:pt modelId="{8E6C9A83-86E9-419D-8758-E50DB98C2ED6}" type="pres">
      <dgm:prSet presAssocID="{89FFF292-34FE-487F-91F7-6166C3FFBB3B}" presName="root2" presStyleCnt="0"/>
      <dgm:spPr/>
    </dgm:pt>
    <dgm:pt modelId="{9E74B085-117C-4778-8DF4-C356F52DFFF3}" type="pres">
      <dgm:prSet presAssocID="{89FFF292-34FE-487F-91F7-6166C3FFBB3B}" presName="LevelTwoTextNode" presStyleLbl="node2" presStyleIdx="3" presStyleCnt="6" custScaleX="155226">
        <dgm:presLayoutVars>
          <dgm:chPref val="3"/>
        </dgm:presLayoutVars>
      </dgm:prSet>
      <dgm:spPr/>
      <dgm:t>
        <a:bodyPr/>
        <a:lstStyle/>
        <a:p>
          <a:pPr rtl="1"/>
          <a:endParaRPr lang="fa-IR"/>
        </a:p>
      </dgm:t>
    </dgm:pt>
    <dgm:pt modelId="{8EECAA21-4D5D-4C37-A424-013587F2A8D3}" type="pres">
      <dgm:prSet presAssocID="{89FFF292-34FE-487F-91F7-6166C3FFBB3B}" presName="level3hierChild" presStyleCnt="0"/>
      <dgm:spPr/>
    </dgm:pt>
    <dgm:pt modelId="{849DD783-3A0D-4E63-9D93-8C83224C646C}" type="pres">
      <dgm:prSet presAssocID="{04FA79D8-7F1F-4E7E-B51A-F9E7B064FFE8}" presName="conn2-1" presStyleLbl="parChTrans1D3" presStyleIdx="4" presStyleCnt="8"/>
      <dgm:spPr/>
      <dgm:t>
        <a:bodyPr/>
        <a:lstStyle/>
        <a:p>
          <a:pPr rtl="1"/>
          <a:endParaRPr lang="fa-IR"/>
        </a:p>
      </dgm:t>
    </dgm:pt>
    <dgm:pt modelId="{56487240-CE66-4BF4-8C97-5BE34D8A9B5C}" type="pres">
      <dgm:prSet presAssocID="{04FA79D8-7F1F-4E7E-B51A-F9E7B064FFE8}" presName="connTx" presStyleLbl="parChTrans1D3" presStyleIdx="4" presStyleCnt="8"/>
      <dgm:spPr/>
      <dgm:t>
        <a:bodyPr/>
        <a:lstStyle/>
        <a:p>
          <a:pPr rtl="1"/>
          <a:endParaRPr lang="fa-IR"/>
        </a:p>
      </dgm:t>
    </dgm:pt>
    <dgm:pt modelId="{04A19F47-62BD-41A5-9461-AE8774B35743}" type="pres">
      <dgm:prSet presAssocID="{9BD09281-9F32-4A2B-B26D-8D03524DF468}" presName="root2" presStyleCnt="0"/>
      <dgm:spPr/>
    </dgm:pt>
    <dgm:pt modelId="{12E9EA1C-9205-4D91-9902-BB5C0F78178D}" type="pres">
      <dgm:prSet presAssocID="{9BD09281-9F32-4A2B-B26D-8D03524DF468}" presName="LevelTwoTextNode" presStyleLbl="node3" presStyleIdx="4" presStyleCnt="8" custScaleX="289164" custScaleY="62773">
        <dgm:presLayoutVars>
          <dgm:chPref val="3"/>
        </dgm:presLayoutVars>
      </dgm:prSet>
      <dgm:spPr/>
      <dgm:t>
        <a:bodyPr/>
        <a:lstStyle/>
        <a:p>
          <a:pPr rtl="1"/>
          <a:endParaRPr lang="fa-IR"/>
        </a:p>
      </dgm:t>
    </dgm:pt>
    <dgm:pt modelId="{20BA28A4-7D0B-454F-B959-6B1195669689}" type="pres">
      <dgm:prSet presAssocID="{9BD09281-9F32-4A2B-B26D-8D03524DF468}" presName="level3hierChild" presStyleCnt="0"/>
      <dgm:spPr/>
    </dgm:pt>
    <dgm:pt modelId="{CF0E4080-7389-499C-8458-E8F79F5684AF}" type="pres">
      <dgm:prSet presAssocID="{58FF1166-6B80-48D7-B146-96D0AF6E7E8F}" presName="conn2-1" presStyleLbl="parChTrans1D2" presStyleIdx="4" presStyleCnt="6"/>
      <dgm:spPr/>
      <dgm:t>
        <a:bodyPr/>
        <a:lstStyle/>
        <a:p>
          <a:pPr rtl="1"/>
          <a:endParaRPr lang="fa-IR"/>
        </a:p>
      </dgm:t>
    </dgm:pt>
    <dgm:pt modelId="{EAE93A3E-3DFA-4602-8575-0F01A1254B31}" type="pres">
      <dgm:prSet presAssocID="{58FF1166-6B80-48D7-B146-96D0AF6E7E8F}" presName="connTx" presStyleLbl="parChTrans1D2" presStyleIdx="4" presStyleCnt="6"/>
      <dgm:spPr/>
      <dgm:t>
        <a:bodyPr/>
        <a:lstStyle/>
        <a:p>
          <a:pPr rtl="1"/>
          <a:endParaRPr lang="fa-IR"/>
        </a:p>
      </dgm:t>
    </dgm:pt>
    <dgm:pt modelId="{33F559F1-9328-498C-A23C-8CDA18128A7F}" type="pres">
      <dgm:prSet presAssocID="{663DBF5A-9F24-425F-9FD6-EE1BA986D9C5}" presName="root2" presStyleCnt="0"/>
      <dgm:spPr/>
    </dgm:pt>
    <dgm:pt modelId="{27E24811-FA36-46B6-B6D7-EC27517AF754}" type="pres">
      <dgm:prSet presAssocID="{663DBF5A-9F24-425F-9FD6-EE1BA986D9C5}" presName="LevelTwoTextNode" presStyleLbl="node2" presStyleIdx="4" presStyleCnt="6" custScaleX="214775" custScaleY="62773">
        <dgm:presLayoutVars>
          <dgm:chPref val="3"/>
        </dgm:presLayoutVars>
      </dgm:prSet>
      <dgm:spPr/>
      <dgm:t>
        <a:bodyPr/>
        <a:lstStyle/>
        <a:p>
          <a:pPr rtl="1"/>
          <a:endParaRPr lang="fa-IR"/>
        </a:p>
      </dgm:t>
    </dgm:pt>
    <dgm:pt modelId="{1EAD372C-F5D6-4BEE-9C47-DEAD6004DA1D}" type="pres">
      <dgm:prSet presAssocID="{663DBF5A-9F24-425F-9FD6-EE1BA986D9C5}" presName="level3hierChild" presStyleCnt="0"/>
      <dgm:spPr/>
    </dgm:pt>
    <dgm:pt modelId="{6638AB45-F41A-4192-84ED-7235036890D7}" type="pres">
      <dgm:prSet presAssocID="{93962C56-5E13-4E4F-AE22-31C2AAFEC3A9}" presName="conn2-1" presStyleLbl="parChTrans1D3" presStyleIdx="5" presStyleCnt="8"/>
      <dgm:spPr/>
      <dgm:t>
        <a:bodyPr/>
        <a:lstStyle/>
        <a:p>
          <a:pPr rtl="1"/>
          <a:endParaRPr lang="fa-IR"/>
        </a:p>
      </dgm:t>
    </dgm:pt>
    <dgm:pt modelId="{CD26B5AA-B3F8-4874-8FA1-FF41A39DBF49}" type="pres">
      <dgm:prSet presAssocID="{93962C56-5E13-4E4F-AE22-31C2AAFEC3A9}" presName="connTx" presStyleLbl="parChTrans1D3" presStyleIdx="5" presStyleCnt="8"/>
      <dgm:spPr/>
      <dgm:t>
        <a:bodyPr/>
        <a:lstStyle/>
        <a:p>
          <a:pPr rtl="1"/>
          <a:endParaRPr lang="fa-IR"/>
        </a:p>
      </dgm:t>
    </dgm:pt>
    <dgm:pt modelId="{2F881340-35E8-4D16-944D-62267BBA97EA}" type="pres">
      <dgm:prSet presAssocID="{B5CD8330-8F69-4AC3-A2AD-EE8EEBC27B52}" presName="root2" presStyleCnt="0"/>
      <dgm:spPr/>
    </dgm:pt>
    <dgm:pt modelId="{24E60660-282D-4C99-84A3-99CD85F5ABF8}" type="pres">
      <dgm:prSet presAssocID="{B5CD8330-8F69-4AC3-A2AD-EE8EEBC27B52}" presName="LevelTwoTextNode" presStyleLbl="node3" presStyleIdx="5" presStyleCnt="8" custScaleY="62773">
        <dgm:presLayoutVars>
          <dgm:chPref val="3"/>
        </dgm:presLayoutVars>
      </dgm:prSet>
      <dgm:spPr/>
      <dgm:t>
        <a:bodyPr/>
        <a:lstStyle/>
        <a:p>
          <a:pPr rtl="1"/>
          <a:endParaRPr lang="fa-IR"/>
        </a:p>
      </dgm:t>
    </dgm:pt>
    <dgm:pt modelId="{6E66A3BD-848A-4E8E-94C9-C1DA2A45621C}" type="pres">
      <dgm:prSet presAssocID="{B5CD8330-8F69-4AC3-A2AD-EE8EEBC27B52}" presName="level3hierChild" presStyleCnt="0"/>
      <dgm:spPr/>
    </dgm:pt>
    <dgm:pt modelId="{E03F68A6-C6F8-419C-BC85-C688A69FF366}" type="pres">
      <dgm:prSet presAssocID="{7146A219-A5B7-4D80-88FC-00618C3B01A5}" presName="conn2-1" presStyleLbl="parChTrans1D3" presStyleIdx="6" presStyleCnt="8"/>
      <dgm:spPr/>
      <dgm:t>
        <a:bodyPr/>
        <a:lstStyle/>
        <a:p>
          <a:pPr rtl="1"/>
          <a:endParaRPr lang="fa-IR"/>
        </a:p>
      </dgm:t>
    </dgm:pt>
    <dgm:pt modelId="{A2E62677-DA78-42E3-8AA7-2AFF045ED4EB}" type="pres">
      <dgm:prSet presAssocID="{7146A219-A5B7-4D80-88FC-00618C3B01A5}" presName="connTx" presStyleLbl="parChTrans1D3" presStyleIdx="6" presStyleCnt="8"/>
      <dgm:spPr/>
      <dgm:t>
        <a:bodyPr/>
        <a:lstStyle/>
        <a:p>
          <a:pPr rtl="1"/>
          <a:endParaRPr lang="fa-IR"/>
        </a:p>
      </dgm:t>
    </dgm:pt>
    <dgm:pt modelId="{1EEF3306-4958-4E36-8848-98AF63DDF13D}" type="pres">
      <dgm:prSet presAssocID="{1F455907-0773-4D0D-AC38-7581EE2BC738}" presName="root2" presStyleCnt="0"/>
      <dgm:spPr/>
    </dgm:pt>
    <dgm:pt modelId="{7DFDD8B7-5885-4523-AC85-0E98AC80EA04}" type="pres">
      <dgm:prSet presAssocID="{1F455907-0773-4D0D-AC38-7581EE2BC738}" presName="LevelTwoTextNode" presStyleLbl="node3" presStyleIdx="6" presStyleCnt="8" custScaleY="62773">
        <dgm:presLayoutVars>
          <dgm:chPref val="3"/>
        </dgm:presLayoutVars>
      </dgm:prSet>
      <dgm:spPr/>
      <dgm:t>
        <a:bodyPr/>
        <a:lstStyle/>
        <a:p>
          <a:pPr rtl="1"/>
          <a:endParaRPr lang="fa-IR"/>
        </a:p>
      </dgm:t>
    </dgm:pt>
    <dgm:pt modelId="{B068CFED-11A9-4827-85C5-D9B2ED767B26}" type="pres">
      <dgm:prSet presAssocID="{1F455907-0773-4D0D-AC38-7581EE2BC738}" presName="level3hierChild" presStyleCnt="0"/>
      <dgm:spPr/>
    </dgm:pt>
    <dgm:pt modelId="{A49DDF7B-8B0A-4FA4-AE35-59E87B7601C3}" type="pres">
      <dgm:prSet presAssocID="{536D30C4-C18B-41BD-9707-014D3819EFF6}" presName="conn2-1" presStyleLbl="parChTrans1D2" presStyleIdx="5" presStyleCnt="6"/>
      <dgm:spPr/>
      <dgm:t>
        <a:bodyPr/>
        <a:lstStyle/>
        <a:p>
          <a:pPr rtl="1"/>
          <a:endParaRPr lang="fa-IR"/>
        </a:p>
      </dgm:t>
    </dgm:pt>
    <dgm:pt modelId="{95DD9E97-8B7D-4D8F-A6A8-FE8B9BDA15E4}" type="pres">
      <dgm:prSet presAssocID="{536D30C4-C18B-41BD-9707-014D3819EFF6}" presName="connTx" presStyleLbl="parChTrans1D2" presStyleIdx="5" presStyleCnt="6"/>
      <dgm:spPr/>
      <dgm:t>
        <a:bodyPr/>
        <a:lstStyle/>
        <a:p>
          <a:pPr rtl="1"/>
          <a:endParaRPr lang="fa-IR"/>
        </a:p>
      </dgm:t>
    </dgm:pt>
    <dgm:pt modelId="{482F5D53-0242-49D1-86C1-4F26F3AFC0C6}" type="pres">
      <dgm:prSet presAssocID="{18C0EFE6-4C83-4414-A961-327C7968366E}" presName="root2" presStyleCnt="0"/>
      <dgm:spPr/>
    </dgm:pt>
    <dgm:pt modelId="{45821A54-BBB4-4286-81F9-B0CD35D36C7A}" type="pres">
      <dgm:prSet presAssocID="{18C0EFE6-4C83-4414-A961-327C7968366E}" presName="LevelTwoTextNode" presStyleLbl="node2" presStyleIdx="5" presStyleCnt="6" custScaleX="330395" custScaleY="62773">
        <dgm:presLayoutVars>
          <dgm:chPref val="3"/>
        </dgm:presLayoutVars>
      </dgm:prSet>
      <dgm:spPr/>
      <dgm:t>
        <a:bodyPr/>
        <a:lstStyle/>
        <a:p>
          <a:pPr rtl="1"/>
          <a:endParaRPr lang="fa-IR"/>
        </a:p>
      </dgm:t>
    </dgm:pt>
    <dgm:pt modelId="{80B12E36-D30E-40CF-9D08-035300BBF24F}" type="pres">
      <dgm:prSet presAssocID="{18C0EFE6-4C83-4414-A961-327C7968366E}" presName="level3hierChild" presStyleCnt="0"/>
      <dgm:spPr/>
    </dgm:pt>
    <dgm:pt modelId="{F7BEA5BD-3990-459C-885B-2ED79CF09718}" type="pres">
      <dgm:prSet presAssocID="{936667F9-028F-4F6E-8383-2D801EF2E279}" presName="conn2-1" presStyleLbl="parChTrans1D3" presStyleIdx="7" presStyleCnt="8"/>
      <dgm:spPr/>
      <dgm:t>
        <a:bodyPr/>
        <a:lstStyle/>
        <a:p>
          <a:pPr rtl="1"/>
          <a:endParaRPr lang="fa-IR"/>
        </a:p>
      </dgm:t>
    </dgm:pt>
    <dgm:pt modelId="{AEFC2710-A2FF-45F3-A657-505C6F3F08EF}" type="pres">
      <dgm:prSet presAssocID="{936667F9-028F-4F6E-8383-2D801EF2E279}" presName="connTx" presStyleLbl="parChTrans1D3" presStyleIdx="7" presStyleCnt="8"/>
      <dgm:spPr/>
      <dgm:t>
        <a:bodyPr/>
        <a:lstStyle/>
        <a:p>
          <a:pPr rtl="1"/>
          <a:endParaRPr lang="fa-IR"/>
        </a:p>
      </dgm:t>
    </dgm:pt>
    <dgm:pt modelId="{0EAEE7D1-D329-4F86-A42E-3911A2CB25DE}" type="pres">
      <dgm:prSet presAssocID="{4AB791CF-94B8-486F-9D06-1EC723A19A56}" presName="root2" presStyleCnt="0"/>
      <dgm:spPr/>
    </dgm:pt>
    <dgm:pt modelId="{6D1E473E-BA26-4D04-9670-07E316149312}" type="pres">
      <dgm:prSet presAssocID="{4AB791CF-94B8-486F-9D06-1EC723A19A56}" presName="LevelTwoTextNode" presStyleLbl="node3" presStyleIdx="7" presStyleCnt="8" custScaleX="260292">
        <dgm:presLayoutVars>
          <dgm:chPref val="3"/>
        </dgm:presLayoutVars>
      </dgm:prSet>
      <dgm:spPr/>
      <dgm:t>
        <a:bodyPr/>
        <a:lstStyle/>
        <a:p>
          <a:pPr rtl="1"/>
          <a:endParaRPr lang="fa-IR"/>
        </a:p>
      </dgm:t>
    </dgm:pt>
    <dgm:pt modelId="{377969B1-2735-4021-ADF2-8A14D1C218D5}" type="pres">
      <dgm:prSet presAssocID="{4AB791CF-94B8-486F-9D06-1EC723A19A56}" presName="level3hierChild" presStyleCnt="0"/>
      <dgm:spPr/>
    </dgm:pt>
  </dgm:ptLst>
  <dgm:cxnLst>
    <dgm:cxn modelId="{88B6CB2D-5A03-4D17-96CF-52E58965B10A}" type="presOf" srcId="{B6AF2413-D2C1-4F6E-A6BE-31C81AE213A5}" destId="{26183FFD-DCD6-4593-A136-ADED531DB9A6}" srcOrd="1" destOrd="0" presId="urn:microsoft.com/office/officeart/2005/8/layout/hierarchy2"/>
    <dgm:cxn modelId="{A7D55C91-1396-4EEE-8366-73B5E9317974}" type="presOf" srcId="{93962C56-5E13-4E4F-AE22-31C2AAFEC3A9}" destId="{6638AB45-F41A-4192-84ED-7235036890D7}" srcOrd="0" destOrd="0" presId="urn:microsoft.com/office/officeart/2005/8/layout/hierarchy2"/>
    <dgm:cxn modelId="{798423FA-C94E-41BD-ADD1-C7593FC4BE02}" type="presOf" srcId="{78CB92F4-4E3C-41E0-A701-C5CC34D31657}" destId="{A2EA6723-86F1-49BE-B559-5F3C5AD8AD44}" srcOrd="1" destOrd="0" presId="urn:microsoft.com/office/officeart/2005/8/layout/hierarchy2"/>
    <dgm:cxn modelId="{40BEDBB9-4E6A-48BB-88DF-94B0462B1FAE}" type="presOf" srcId="{78CB92F4-4E3C-41E0-A701-C5CC34D31657}" destId="{AFFDF498-68CF-4126-8EA8-D70AE2E0BC0A}" srcOrd="0" destOrd="0" presId="urn:microsoft.com/office/officeart/2005/8/layout/hierarchy2"/>
    <dgm:cxn modelId="{EF511D3E-EDE2-482A-99B3-4377FAD1C966}" type="presOf" srcId="{07560059-7C77-4953-AA82-CE0D3E2C91DE}" destId="{A9FD9665-D6ED-4D3B-8654-BCF1FBD42BF9}" srcOrd="0" destOrd="0" presId="urn:microsoft.com/office/officeart/2005/8/layout/hierarchy2"/>
    <dgm:cxn modelId="{D56B3718-1F80-4A69-AD12-BE3FD9842443}" type="presOf" srcId="{1469A895-7ED3-4828-95CF-52130A2F3672}" destId="{64F2617D-FA08-461C-AE01-F5E209D28916}" srcOrd="0" destOrd="0" presId="urn:microsoft.com/office/officeart/2005/8/layout/hierarchy2"/>
    <dgm:cxn modelId="{A30A564B-262E-48C9-868C-6397ECF41148}" type="presOf" srcId="{58FF1166-6B80-48D7-B146-96D0AF6E7E8F}" destId="{CF0E4080-7389-499C-8458-E8F79F5684AF}" srcOrd="0" destOrd="0" presId="urn:microsoft.com/office/officeart/2005/8/layout/hierarchy2"/>
    <dgm:cxn modelId="{59966E87-0EE8-4C16-997F-D8D3755EAB33}" srcId="{18C0EFE6-4C83-4414-A961-327C7968366E}" destId="{4AB791CF-94B8-486F-9D06-1EC723A19A56}" srcOrd="0" destOrd="0" parTransId="{936667F9-028F-4F6E-8383-2D801EF2E279}" sibTransId="{851E221A-6CA7-4DE2-A325-3A88E8D8B817}"/>
    <dgm:cxn modelId="{5F2F6B06-AB9E-43C3-B4BE-8E795DD2C5D3}" type="presOf" srcId="{E55F1274-1068-474E-8FDA-34509CB517F9}" destId="{B68C224D-D260-4519-86FB-4DD43FA7407F}" srcOrd="0" destOrd="0" presId="urn:microsoft.com/office/officeart/2005/8/layout/hierarchy2"/>
    <dgm:cxn modelId="{A58F2F15-161D-4189-8351-33515682973C}" type="presOf" srcId="{7146A219-A5B7-4D80-88FC-00618C3B01A5}" destId="{E03F68A6-C6F8-419C-BC85-C688A69FF366}" srcOrd="0" destOrd="0" presId="urn:microsoft.com/office/officeart/2005/8/layout/hierarchy2"/>
    <dgm:cxn modelId="{160610DE-B6B4-4B2B-9E2C-9D3002E04D03}" type="presOf" srcId="{04FA79D8-7F1F-4E7E-B51A-F9E7B064FFE8}" destId="{849DD783-3A0D-4E63-9D93-8C83224C646C}" srcOrd="0" destOrd="0" presId="urn:microsoft.com/office/officeart/2005/8/layout/hierarchy2"/>
    <dgm:cxn modelId="{BF176B8F-27E3-4FED-AD35-34097469689D}" type="presOf" srcId="{81DF1324-8763-4197-900D-6E34F1EA3E77}" destId="{445555D6-0071-4EA1-8E92-70493C3AEC5E}" srcOrd="0" destOrd="0" presId="urn:microsoft.com/office/officeart/2005/8/layout/hierarchy2"/>
    <dgm:cxn modelId="{37968FD2-02C6-4AAC-B2D7-792F9643A36D}" srcId="{E28BFA73-A319-4BEF-8963-B3088AAF7743}" destId="{C07212A6-56F8-4F40-B2F0-1DEA31B358B0}" srcOrd="0" destOrd="0" parTransId="{62CB1238-94E4-470E-BEBC-B226CEB71E52}" sibTransId="{B15577F3-A2FC-484E-A277-3027BBCAF59B}"/>
    <dgm:cxn modelId="{4FE589AE-BA0E-4316-97F0-65D5049CE957}" type="presOf" srcId="{CDEB3BE3-F15E-47DD-A01E-736D30C6A780}" destId="{5D03FD6D-03D5-4C34-A5E8-665C90B67B6D}" srcOrd="0" destOrd="0" presId="urn:microsoft.com/office/officeart/2005/8/layout/hierarchy2"/>
    <dgm:cxn modelId="{2A7ED645-6308-4EDC-8D2A-C4116842FD09}" type="presOf" srcId="{7146A219-A5B7-4D80-88FC-00618C3B01A5}" destId="{A2E62677-DA78-42E3-8AA7-2AFF045ED4EB}" srcOrd="1" destOrd="0" presId="urn:microsoft.com/office/officeart/2005/8/layout/hierarchy2"/>
    <dgm:cxn modelId="{6862AF74-08DF-4ACE-A723-166817ADC577}" type="presOf" srcId="{CD24138B-0122-48E3-B493-F6B69CE27B95}" destId="{5096085F-0A7B-43CF-A8C2-2B5C4D18BF22}" srcOrd="0" destOrd="0" presId="urn:microsoft.com/office/officeart/2005/8/layout/hierarchy2"/>
    <dgm:cxn modelId="{86510C5F-2B2A-4600-A675-1E1289451D9A}" srcId="{AF94E9CF-23C4-413C-AF3D-B6FA5709F9EA}" destId="{663DBF5A-9F24-425F-9FD6-EE1BA986D9C5}" srcOrd="3" destOrd="0" parTransId="{58FF1166-6B80-48D7-B146-96D0AF6E7E8F}" sibTransId="{CAD9E16D-DF9E-4DA2-8526-2B9A6AF37CAA}"/>
    <dgm:cxn modelId="{9229569A-6A35-4507-89F5-ADC28422EA6F}" type="presOf" srcId="{536D30C4-C18B-41BD-9707-014D3819EFF6}" destId="{95DD9E97-8B7D-4D8F-A6A8-FE8B9BDA15E4}" srcOrd="1" destOrd="0" presId="urn:microsoft.com/office/officeart/2005/8/layout/hierarchy2"/>
    <dgm:cxn modelId="{83E443F6-449D-4C87-9AB7-3EF301678524}" srcId="{AF94E9CF-23C4-413C-AF3D-B6FA5709F9EA}" destId="{A90266CC-519F-4788-BCCD-F46920BBB080}" srcOrd="0" destOrd="0" parTransId="{5BF97CC2-F401-41C3-A5F0-F02C4453BA50}" sibTransId="{C4C55A6E-1777-4EF0-ACC2-2A1DCE7CBBC0}"/>
    <dgm:cxn modelId="{4C7894B9-1D0F-41F0-86CC-C6AF704716FF}" type="presOf" srcId="{E1479A74-9257-4A5F-8CF4-C637B5785518}" destId="{3BC96F39-B79B-48B9-B23E-C8A184808816}" srcOrd="1" destOrd="0" presId="urn:microsoft.com/office/officeart/2005/8/layout/hierarchy2"/>
    <dgm:cxn modelId="{33AACE01-6581-4799-8087-489A7518563C}" srcId="{CDEB3BE3-F15E-47DD-A01E-736D30C6A780}" destId="{81DF1324-8763-4197-900D-6E34F1EA3E77}" srcOrd="0" destOrd="0" parTransId="{78CB92F4-4E3C-41E0-A701-C5CC34D31657}" sibTransId="{B3A02ACA-70B2-433C-B51F-318BD0E3C085}"/>
    <dgm:cxn modelId="{3E503369-0178-4750-98E2-A10A68E9F545}" srcId="{07560059-7C77-4953-AA82-CE0D3E2C91DE}" destId="{E28BFA73-A319-4BEF-8963-B3088AAF7743}" srcOrd="0" destOrd="0" parTransId="{1469A895-7ED3-4828-95CF-52130A2F3672}" sibTransId="{F9BEF995-5B80-4C8F-94C6-1816EDD0AEA6}"/>
    <dgm:cxn modelId="{73B7055E-EE05-40EC-89F3-C9BE480707AE}" type="presOf" srcId="{79C156A5-733D-4798-873C-6EB8AB2DA451}" destId="{2C3392FD-DDBA-4FBB-97CD-C988711B4549}" srcOrd="1" destOrd="0" presId="urn:microsoft.com/office/officeart/2005/8/layout/hierarchy2"/>
    <dgm:cxn modelId="{EDBA2857-B23D-44FC-A916-DA042EEFF8CF}" type="presOf" srcId="{B6AF2413-D2C1-4F6E-A6BE-31C81AE213A5}" destId="{A553D813-2188-41A0-926F-402DDE55B4E7}" srcOrd="0" destOrd="0" presId="urn:microsoft.com/office/officeart/2005/8/layout/hierarchy2"/>
    <dgm:cxn modelId="{BB6CE314-4625-4284-BA66-AECC09E019A9}" type="presOf" srcId="{04FA79D8-7F1F-4E7E-B51A-F9E7B064FFE8}" destId="{56487240-CE66-4BF4-8C97-5BE34D8A9B5C}" srcOrd="1" destOrd="0" presId="urn:microsoft.com/office/officeart/2005/8/layout/hierarchy2"/>
    <dgm:cxn modelId="{AE8D33AF-1884-4CE8-80C4-F75A3D4A909D}" type="presOf" srcId="{0C3344FD-F43E-4E29-AE7B-371E48F10ECA}" destId="{7B3E10C2-7677-4859-B832-7BDD430CE121}" srcOrd="1" destOrd="0" presId="urn:microsoft.com/office/officeart/2005/8/layout/hierarchy2"/>
    <dgm:cxn modelId="{C3EB6DD8-1847-4087-86B5-4363559B6AE5}" srcId="{AF94E9CF-23C4-413C-AF3D-B6FA5709F9EA}" destId="{CDEB3BE3-F15E-47DD-A01E-736D30C6A780}" srcOrd="1" destOrd="0" parTransId="{79C156A5-733D-4798-873C-6EB8AB2DA451}" sibTransId="{AC033FE7-734E-4488-86AF-4457634E9B52}"/>
    <dgm:cxn modelId="{BB20CF10-5FE4-4ED7-9B1D-996823B7325F}" type="presOf" srcId="{62CB1238-94E4-470E-BEBC-B226CEB71E52}" destId="{452A2325-06B0-41C7-A57E-C11B015634E3}" srcOrd="0" destOrd="0" presId="urn:microsoft.com/office/officeart/2005/8/layout/hierarchy2"/>
    <dgm:cxn modelId="{C5F201FD-5BD8-4E57-B94F-BEBB17C492C4}" type="presOf" srcId="{0C3344FD-F43E-4E29-AE7B-371E48F10ECA}" destId="{2F40F6AD-90C8-4050-BFD7-BF59D45CF240}" srcOrd="0" destOrd="0" presId="urn:microsoft.com/office/officeart/2005/8/layout/hierarchy2"/>
    <dgm:cxn modelId="{77CFE058-EA94-483F-8DC4-F0D5DE5B333B}" type="presOf" srcId="{5BF97CC2-F401-41C3-A5F0-F02C4453BA50}" destId="{5719CF5B-191B-4EE3-B679-2D39DF02B66D}" srcOrd="1" destOrd="0" presId="urn:microsoft.com/office/officeart/2005/8/layout/hierarchy2"/>
    <dgm:cxn modelId="{CCA3921F-1B0B-4C4C-B5E1-404C8C882256}" type="presOf" srcId="{5BF97CC2-F401-41C3-A5F0-F02C4453BA50}" destId="{A410927E-8CCE-4715-A04E-90D5E6E6F442}" srcOrd="0" destOrd="0" presId="urn:microsoft.com/office/officeart/2005/8/layout/hierarchy2"/>
    <dgm:cxn modelId="{C4EE6D0F-F452-46AC-BF43-0B439FF25646}" type="presOf" srcId="{18C0EFE6-4C83-4414-A961-327C7968366E}" destId="{45821A54-BBB4-4286-81F9-B0CD35D36C7A}" srcOrd="0" destOrd="0" presId="urn:microsoft.com/office/officeart/2005/8/layout/hierarchy2"/>
    <dgm:cxn modelId="{41092D7C-E8E4-4C64-AB2D-6B702E31383C}" srcId="{E55F1274-1068-474E-8FDA-34509CB517F9}" destId="{07560059-7C77-4953-AA82-CE0D3E2C91DE}" srcOrd="0" destOrd="0" parTransId="{319260EB-8847-45FA-B838-F0C6F6636DC2}" sibTransId="{741969C2-9EA0-41D5-B7AD-7515C0DDB0C5}"/>
    <dgm:cxn modelId="{42A6DD93-B935-4BEF-9B9D-D383C62386BF}" srcId="{CDEB3BE3-F15E-47DD-A01E-736D30C6A780}" destId="{19257959-FAD3-421E-9AED-2AB098F6ABAA}" srcOrd="1" destOrd="0" parTransId="{E1479A74-9257-4A5F-8CF4-C637B5785518}" sibTransId="{8C9B4310-569E-4869-8B36-9CB1CBC38F92}"/>
    <dgm:cxn modelId="{988FA5F5-6D5C-4B43-AE0A-A2EBBFC0EA2D}" type="presOf" srcId="{19257959-FAD3-421E-9AED-2AB098F6ABAA}" destId="{1F222BCC-E513-4994-86BA-19AE970F036F}" srcOrd="0" destOrd="0" presId="urn:microsoft.com/office/officeart/2005/8/layout/hierarchy2"/>
    <dgm:cxn modelId="{28979960-2D14-4CFD-A97F-7990CC001871}" srcId="{663DBF5A-9F24-425F-9FD6-EE1BA986D9C5}" destId="{B5CD8330-8F69-4AC3-A2AD-EE8EEBC27B52}" srcOrd="0" destOrd="0" parTransId="{93962C56-5E13-4E4F-AE22-31C2AAFEC3A9}" sibTransId="{F27385F4-49B5-4F4C-9606-3BEFE308F1DB}"/>
    <dgm:cxn modelId="{2946819A-0E1C-4C81-91CC-27F0609CFA1B}" type="presOf" srcId="{A90266CC-519F-4788-BCCD-F46920BBB080}" destId="{5C203166-EFC3-4439-B69C-64F0A87776BE}" srcOrd="0" destOrd="0" presId="urn:microsoft.com/office/officeart/2005/8/layout/hierarchy2"/>
    <dgm:cxn modelId="{D9F3C439-B8E3-4ED6-84B5-A7990802E95B}" type="presOf" srcId="{1F455907-0773-4D0D-AC38-7581EE2BC738}" destId="{7DFDD8B7-5885-4523-AC85-0E98AC80EA04}" srcOrd="0" destOrd="0" presId="urn:microsoft.com/office/officeart/2005/8/layout/hierarchy2"/>
    <dgm:cxn modelId="{97F8A857-0ECE-46C2-82D5-ED6AC89EA10B}" srcId="{89FFF292-34FE-487F-91F7-6166C3FFBB3B}" destId="{9BD09281-9F32-4A2B-B26D-8D03524DF468}" srcOrd="0" destOrd="0" parTransId="{04FA79D8-7F1F-4E7E-B51A-F9E7B064FFE8}" sibTransId="{1C2A0BB6-FD81-4946-B9ED-B6C5D7005EFF}"/>
    <dgm:cxn modelId="{8A52BC92-0501-4A19-9F32-B7F848A67CA8}" type="presOf" srcId="{9BD09281-9F32-4A2B-B26D-8D03524DF468}" destId="{12E9EA1C-9205-4D91-9902-BB5C0F78178D}" srcOrd="0" destOrd="0" presId="urn:microsoft.com/office/officeart/2005/8/layout/hierarchy2"/>
    <dgm:cxn modelId="{D702736C-EBE8-4752-8113-062638999635}" type="presOf" srcId="{1469A895-7ED3-4828-95CF-52130A2F3672}" destId="{E21509AA-04E0-4B3B-893D-9B015677F3D1}" srcOrd="1" destOrd="0" presId="urn:microsoft.com/office/officeart/2005/8/layout/hierarchy2"/>
    <dgm:cxn modelId="{D9772852-E93F-4219-AFE0-D367CDFDE783}" type="presOf" srcId="{AF94E9CF-23C4-413C-AF3D-B6FA5709F9EA}" destId="{A4534630-A0D8-4056-9FA1-3E335103C9DE}" srcOrd="0" destOrd="0" presId="urn:microsoft.com/office/officeart/2005/8/layout/hierarchy2"/>
    <dgm:cxn modelId="{01A78E3A-DB55-423C-B234-524E4A2F8178}" type="presOf" srcId="{936667F9-028F-4F6E-8383-2D801EF2E279}" destId="{AEFC2710-A2FF-45F3-A657-505C6F3F08EF}" srcOrd="1" destOrd="0" presId="urn:microsoft.com/office/officeart/2005/8/layout/hierarchy2"/>
    <dgm:cxn modelId="{54029BA9-B2DD-47A4-8148-B2C9698084C9}" type="presOf" srcId="{663DBF5A-9F24-425F-9FD6-EE1BA986D9C5}" destId="{27E24811-FA36-46B6-B6D7-EC27517AF754}" srcOrd="0" destOrd="0" presId="urn:microsoft.com/office/officeart/2005/8/layout/hierarchy2"/>
    <dgm:cxn modelId="{7DB9721C-89DD-4BD6-A02E-B0AEB08CD381}" type="presOf" srcId="{4AB791CF-94B8-486F-9D06-1EC723A19A56}" destId="{6D1E473E-BA26-4D04-9670-07E316149312}" srcOrd="0" destOrd="0" presId="urn:microsoft.com/office/officeart/2005/8/layout/hierarchy2"/>
    <dgm:cxn modelId="{09DA93AB-53D5-4D4E-8806-81116AC5868A}" type="presOf" srcId="{B5CD8330-8F69-4AC3-A2AD-EE8EEBC27B52}" destId="{24E60660-282D-4C99-84A3-99CD85F5ABF8}" srcOrd="0" destOrd="0" presId="urn:microsoft.com/office/officeart/2005/8/layout/hierarchy2"/>
    <dgm:cxn modelId="{EA71F67C-7A76-4A0E-8603-06BC75D904AC}" srcId="{AF94E9CF-23C4-413C-AF3D-B6FA5709F9EA}" destId="{89FFF292-34FE-487F-91F7-6166C3FFBB3B}" srcOrd="2" destOrd="0" parTransId="{0C3344FD-F43E-4E29-AE7B-371E48F10ECA}" sibTransId="{51DC24E7-BBDE-4657-AFEE-FA7DDCBF03BE}"/>
    <dgm:cxn modelId="{232F1040-A2FB-47FC-80C3-7F0B5825F4F3}" type="presOf" srcId="{936667F9-028F-4F6E-8383-2D801EF2E279}" destId="{F7BEA5BD-3990-459C-885B-2ED79CF09718}" srcOrd="0" destOrd="0" presId="urn:microsoft.com/office/officeart/2005/8/layout/hierarchy2"/>
    <dgm:cxn modelId="{B991AC9F-96F8-49DE-97C1-8F72770CC6C9}" srcId="{663DBF5A-9F24-425F-9FD6-EE1BA986D9C5}" destId="{1F455907-0773-4D0D-AC38-7581EE2BC738}" srcOrd="1" destOrd="0" parTransId="{7146A219-A5B7-4D80-88FC-00618C3B01A5}" sibTransId="{5830E817-7AD2-45D0-B92E-1A8B304016EB}"/>
    <dgm:cxn modelId="{1294066A-B27E-446E-9C55-8E6A4F341FE9}" type="presOf" srcId="{C07212A6-56F8-4F40-B2F0-1DEA31B358B0}" destId="{5FD5D173-015B-4D19-9D32-D709CD168AA1}" srcOrd="0" destOrd="0" presId="urn:microsoft.com/office/officeart/2005/8/layout/hierarchy2"/>
    <dgm:cxn modelId="{2FB4BCD5-79A7-41B9-9EFC-AEBF16818728}" type="presOf" srcId="{E28BFA73-A319-4BEF-8963-B3088AAF7743}" destId="{80F4FBD3-5086-47FC-BF2C-DC2AAAA5F56F}" srcOrd="0" destOrd="0" presId="urn:microsoft.com/office/officeart/2005/8/layout/hierarchy2"/>
    <dgm:cxn modelId="{39BFBDFC-BBC7-42A9-8A30-5AE6E2B4EADB}" srcId="{A90266CC-519F-4788-BCCD-F46920BBB080}" destId="{CD24138B-0122-48E3-B493-F6B69CE27B95}" srcOrd="0" destOrd="0" parTransId="{B6AF2413-D2C1-4F6E-A6BE-31C81AE213A5}" sibTransId="{998A3F98-B75A-4C16-8B2F-2994AAA7BC66}"/>
    <dgm:cxn modelId="{EA6A0FF8-7768-40E7-89AF-EDD19005C508}" type="presOf" srcId="{62CB1238-94E4-470E-BEBC-B226CEB71E52}" destId="{443C47AD-FC64-46B4-A4B8-C2A724CBEB88}" srcOrd="1" destOrd="0" presId="urn:microsoft.com/office/officeart/2005/8/layout/hierarchy2"/>
    <dgm:cxn modelId="{18CCB3CE-A67E-42FF-81D2-F33B52EE19AC}" type="presOf" srcId="{79C156A5-733D-4798-873C-6EB8AB2DA451}" destId="{E036259E-A000-4B55-8876-94C699E5E042}" srcOrd="0" destOrd="0" presId="urn:microsoft.com/office/officeart/2005/8/layout/hierarchy2"/>
    <dgm:cxn modelId="{FDB32B79-97E9-4173-A4F3-BD3C3A514953}" srcId="{E55F1274-1068-474E-8FDA-34509CB517F9}" destId="{AF94E9CF-23C4-413C-AF3D-B6FA5709F9EA}" srcOrd="1" destOrd="0" parTransId="{3C60CACA-E77B-4722-ADEC-5A2B3249FD66}" sibTransId="{4CD5C0D1-D59E-43EE-AFCA-CD6166DD608C}"/>
    <dgm:cxn modelId="{D5D2E0B1-DADA-43EE-B78D-BC4DC69E5F23}" type="presOf" srcId="{E1479A74-9257-4A5F-8CF4-C637B5785518}" destId="{CE178637-7739-404B-B8FF-4E1C491FE96A}" srcOrd="0" destOrd="0" presId="urn:microsoft.com/office/officeart/2005/8/layout/hierarchy2"/>
    <dgm:cxn modelId="{3C128F7D-E1AD-4AA4-9449-6D1F7E04529D}" type="presOf" srcId="{536D30C4-C18B-41BD-9707-014D3819EFF6}" destId="{A49DDF7B-8B0A-4FA4-AE35-59E87B7601C3}" srcOrd="0" destOrd="0" presId="urn:microsoft.com/office/officeart/2005/8/layout/hierarchy2"/>
    <dgm:cxn modelId="{24EABDCD-4C95-41E8-AF01-FD4A7164E98D}" type="presOf" srcId="{89FFF292-34FE-487F-91F7-6166C3FFBB3B}" destId="{9E74B085-117C-4778-8DF4-C356F52DFFF3}" srcOrd="0" destOrd="0" presId="urn:microsoft.com/office/officeart/2005/8/layout/hierarchy2"/>
    <dgm:cxn modelId="{8526B1D5-06CC-4850-996D-FC6AC14E866D}" srcId="{AF94E9CF-23C4-413C-AF3D-B6FA5709F9EA}" destId="{18C0EFE6-4C83-4414-A961-327C7968366E}" srcOrd="4" destOrd="0" parTransId="{536D30C4-C18B-41BD-9707-014D3819EFF6}" sibTransId="{6D7F5428-F6FE-4D5A-A10D-255D9CB0B1CF}"/>
    <dgm:cxn modelId="{2ED6FDBC-A728-4A6C-A91E-526C316B64BE}" type="presOf" srcId="{93962C56-5E13-4E4F-AE22-31C2AAFEC3A9}" destId="{CD26B5AA-B3F8-4874-8FA1-FF41A39DBF49}" srcOrd="1" destOrd="0" presId="urn:microsoft.com/office/officeart/2005/8/layout/hierarchy2"/>
    <dgm:cxn modelId="{013885D0-E08F-4D60-BEB6-FDE2450C86D0}" type="presOf" srcId="{58FF1166-6B80-48D7-B146-96D0AF6E7E8F}" destId="{EAE93A3E-3DFA-4602-8575-0F01A1254B31}" srcOrd="1" destOrd="0" presId="urn:microsoft.com/office/officeart/2005/8/layout/hierarchy2"/>
    <dgm:cxn modelId="{2F7A4232-BDDD-4A1F-9906-110422AFE16B}" type="presParOf" srcId="{B68C224D-D260-4519-86FB-4DD43FA7407F}" destId="{99897D6C-A804-4B20-9EA4-A0B69BA06BB0}" srcOrd="0" destOrd="0" presId="urn:microsoft.com/office/officeart/2005/8/layout/hierarchy2"/>
    <dgm:cxn modelId="{988F9724-3EA7-413A-ABE2-2771A55EF37A}" type="presParOf" srcId="{99897D6C-A804-4B20-9EA4-A0B69BA06BB0}" destId="{A9FD9665-D6ED-4D3B-8654-BCF1FBD42BF9}" srcOrd="0" destOrd="0" presId="urn:microsoft.com/office/officeart/2005/8/layout/hierarchy2"/>
    <dgm:cxn modelId="{39BC1EE8-CA55-41DB-AB44-6D4A6898B4E0}" type="presParOf" srcId="{99897D6C-A804-4B20-9EA4-A0B69BA06BB0}" destId="{685A684E-C6EA-43B3-80A5-B0317012950F}" srcOrd="1" destOrd="0" presId="urn:microsoft.com/office/officeart/2005/8/layout/hierarchy2"/>
    <dgm:cxn modelId="{6D89BECC-CF6F-4978-AABA-3E29EE7BE74D}" type="presParOf" srcId="{685A684E-C6EA-43B3-80A5-B0317012950F}" destId="{64F2617D-FA08-461C-AE01-F5E209D28916}" srcOrd="0" destOrd="0" presId="urn:microsoft.com/office/officeart/2005/8/layout/hierarchy2"/>
    <dgm:cxn modelId="{F36EE40B-F65F-40FA-A899-5C04EA296C51}" type="presParOf" srcId="{64F2617D-FA08-461C-AE01-F5E209D28916}" destId="{E21509AA-04E0-4B3B-893D-9B015677F3D1}" srcOrd="0" destOrd="0" presId="urn:microsoft.com/office/officeart/2005/8/layout/hierarchy2"/>
    <dgm:cxn modelId="{91923590-0517-4C34-886C-660627084DDC}" type="presParOf" srcId="{685A684E-C6EA-43B3-80A5-B0317012950F}" destId="{1E6CBE73-677B-48C2-919E-7A5DFBC95612}" srcOrd="1" destOrd="0" presId="urn:microsoft.com/office/officeart/2005/8/layout/hierarchy2"/>
    <dgm:cxn modelId="{A6B55502-B6E3-4AE0-B9BE-431FECD7C418}" type="presParOf" srcId="{1E6CBE73-677B-48C2-919E-7A5DFBC95612}" destId="{80F4FBD3-5086-47FC-BF2C-DC2AAAA5F56F}" srcOrd="0" destOrd="0" presId="urn:microsoft.com/office/officeart/2005/8/layout/hierarchy2"/>
    <dgm:cxn modelId="{9E6238B6-8CE2-4327-B51F-E314E834FA55}" type="presParOf" srcId="{1E6CBE73-677B-48C2-919E-7A5DFBC95612}" destId="{2AC9A096-4CB2-4834-976D-4F151B5CFF8F}" srcOrd="1" destOrd="0" presId="urn:microsoft.com/office/officeart/2005/8/layout/hierarchy2"/>
    <dgm:cxn modelId="{97A43EC8-904D-484C-83F0-0AD4F3EA752F}" type="presParOf" srcId="{2AC9A096-4CB2-4834-976D-4F151B5CFF8F}" destId="{452A2325-06B0-41C7-A57E-C11B015634E3}" srcOrd="0" destOrd="0" presId="urn:microsoft.com/office/officeart/2005/8/layout/hierarchy2"/>
    <dgm:cxn modelId="{A123DC7F-3D56-4209-811A-C66F4402FD5E}" type="presParOf" srcId="{452A2325-06B0-41C7-A57E-C11B015634E3}" destId="{443C47AD-FC64-46B4-A4B8-C2A724CBEB88}" srcOrd="0" destOrd="0" presId="urn:microsoft.com/office/officeart/2005/8/layout/hierarchy2"/>
    <dgm:cxn modelId="{EA7D2D38-99F4-464A-8FC2-C4449C9932B6}" type="presParOf" srcId="{2AC9A096-4CB2-4834-976D-4F151B5CFF8F}" destId="{1CCFBAC6-B913-4409-ABC0-76F5A239A1D3}" srcOrd="1" destOrd="0" presId="urn:microsoft.com/office/officeart/2005/8/layout/hierarchy2"/>
    <dgm:cxn modelId="{34594613-ADB1-4656-B9FD-6C0181373A8E}" type="presParOf" srcId="{1CCFBAC6-B913-4409-ABC0-76F5A239A1D3}" destId="{5FD5D173-015B-4D19-9D32-D709CD168AA1}" srcOrd="0" destOrd="0" presId="urn:microsoft.com/office/officeart/2005/8/layout/hierarchy2"/>
    <dgm:cxn modelId="{5590DB3F-9CBC-4975-B4CE-9E82FAE56F3A}" type="presParOf" srcId="{1CCFBAC6-B913-4409-ABC0-76F5A239A1D3}" destId="{BFB61F99-D92E-4AAF-B2FC-516E12702107}" srcOrd="1" destOrd="0" presId="urn:microsoft.com/office/officeart/2005/8/layout/hierarchy2"/>
    <dgm:cxn modelId="{B24C7444-A859-4421-A544-58EC3432CCAD}" type="presParOf" srcId="{B68C224D-D260-4519-86FB-4DD43FA7407F}" destId="{1D42F8EB-5AFA-442E-8F3C-B4A070FBFB99}" srcOrd="1" destOrd="0" presId="urn:microsoft.com/office/officeart/2005/8/layout/hierarchy2"/>
    <dgm:cxn modelId="{87C7BBCF-71CB-47C9-9A79-722E37286560}" type="presParOf" srcId="{1D42F8EB-5AFA-442E-8F3C-B4A070FBFB99}" destId="{A4534630-A0D8-4056-9FA1-3E335103C9DE}" srcOrd="0" destOrd="0" presId="urn:microsoft.com/office/officeart/2005/8/layout/hierarchy2"/>
    <dgm:cxn modelId="{7D36C81A-DB2B-4814-ACC1-FA7CA0D01330}" type="presParOf" srcId="{1D42F8EB-5AFA-442E-8F3C-B4A070FBFB99}" destId="{AF24E75D-0ABF-4771-B77E-BD7CCE5411CE}" srcOrd="1" destOrd="0" presId="urn:microsoft.com/office/officeart/2005/8/layout/hierarchy2"/>
    <dgm:cxn modelId="{4DBC061E-0B4F-493E-8D31-2E99EE001037}" type="presParOf" srcId="{AF24E75D-0ABF-4771-B77E-BD7CCE5411CE}" destId="{A410927E-8CCE-4715-A04E-90D5E6E6F442}" srcOrd="0" destOrd="0" presId="urn:microsoft.com/office/officeart/2005/8/layout/hierarchy2"/>
    <dgm:cxn modelId="{88A8868A-343A-4A54-953D-FE58652DFE2C}" type="presParOf" srcId="{A410927E-8CCE-4715-A04E-90D5E6E6F442}" destId="{5719CF5B-191B-4EE3-B679-2D39DF02B66D}" srcOrd="0" destOrd="0" presId="urn:microsoft.com/office/officeart/2005/8/layout/hierarchy2"/>
    <dgm:cxn modelId="{45C827F0-7579-4FA1-B2E1-B641646070FD}" type="presParOf" srcId="{AF24E75D-0ABF-4771-B77E-BD7CCE5411CE}" destId="{C3CFB21B-6B03-4DA5-B4CA-8EA11D5ADE80}" srcOrd="1" destOrd="0" presId="urn:microsoft.com/office/officeart/2005/8/layout/hierarchy2"/>
    <dgm:cxn modelId="{D1657F28-A912-49B2-9C44-6A89CF322476}" type="presParOf" srcId="{C3CFB21B-6B03-4DA5-B4CA-8EA11D5ADE80}" destId="{5C203166-EFC3-4439-B69C-64F0A87776BE}" srcOrd="0" destOrd="0" presId="urn:microsoft.com/office/officeart/2005/8/layout/hierarchy2"/>
    <dgm:cxn modelId="{7DDA6227-E788-4948-98F2-17AA8B906E11}" type="presParOf" srcId="{C3CFB21B-6B03-4DA5-B4CA-8EA11D5ADE80}" destId="{D3D94033-3045-42B5-B105-F5FF6F981015}" srcOrd="1" destOrd="0" presId="urn:microsoft.com/office/officeart/2005/8/layout/hierarchy2"/>
    <dgm:cxn modelId="{F706AD34-0E72-4B9F-8992-42E1456BC791}" type="presParOf" srcId="{D3D94033-3045-42B5-B105-F5FF6F981015}" destId="{A553D813-2188-41A0-926F-402DDE55B4E7}" srcOrd="0" destOrd="0" presId="urn:microsoft.com/office/officeart/2005/8/layout/hierarchy2"/>
    <dgm:cxn modelId="{DD39F1D5-4F13-4CF3-ADDB-AFEE7778770D}" type="presParOf" srcId="{A553D813-2188-41A0-926F-402DDE55B4E7}" destId="{26183FFD-DCD6-4593-A136-ADED531DB9A6}" srcOrd="0" destOrd="0" presId="urn:microsoft.com/office/officeart/2005/8/layout/hierarchy2"/>
    <dgm:cxn modelId="{0E098F8E-6EA4-4C34-A4C7-9F993E12EF80}" type="presParOf" srcId="{D3D94033-3045-42B5-B105-F5FF6F981015}" destId="{E0213C62-188B-4BD0-852F-FF833962A13B}" srcOrd="1" destOrd="0" presId="urn:microsoft.com/office/officeart/2005/8/layout/hierarchy2"/>
    <dgm:cxn modelId="{DAE578FF-1189-4627-8E4D-4FBA810BB988}" type="presParOf" srcId="{E0213C62-188B-4BD0-852F-FF833962A13B}" destId="{5096085F-0A7B-43CF-A8C2-2B5C4D18BF22}" srcOrd="0" destOrd="0" presId="urn:microsoft.com/office/officeart/2005/8/layout/hierarchy2"/>
    <dgm:cxn modelId="{1DC0CAA6-0B66-4658-8F81-FB8637EB3A4F}" type="presParOf" srcId="{E0213C62-188B-4BD0-852F-FF833962A13B}" destId="{E843F468-E55D-47C3-8C17-5F7F8FD6B31E}" srcOrd="1" destOrd="0" presId="urn:microsoft.com/office/officeart/2005/8/layout/hierarchy2"/>
    <dgm:cxn modelId="{6A36BA48-35DF-47EB-84FF-8D590D71CDA7}" type="presParOf" srcId="{AF24E75D-0ABF-4771-B77E-BD7CCE5411CE}" destId="{E036259E-A000-4B55-8876-94C699E5E042}" srcOrd="2" destOrd="0" presId="urn:microsoft.com/office/officeart/2005/8/layout/hierarchy2"/>
    <dgm:cxn modelId="{978835B6-CB59-4CE6-806F-1DB40A59553D}" type="presParOf" srcId="{E036259E-A000-4B55-8876-94C699E5E042}" destId="{2C3392FD-DDBA-4FBB-97CD-C988711B4549}" srcOrd="0" destOrd="0" presId="urn:microsoft.com/office/officeart/2005/8/layout/hierarchy2"/>
    <dgm:cxn modelId="{51321E46-C3B0-4641-A8F1-D6495A49350C}" type="presParOf" srcId="{AF24E75D-0ABF-4771-B77E-BD7CCE5411CE}" destId="{B60F0AC4-226E-4975-A9DF-85F6AA558B47}" srcOrd="3" destOrd="0" presId="urn:microsoft.com/office/officeart/2005/8/layout/hierarchy2"/>
    <dgm:cxn modelId="{ABABA823-C2FD-4336-BF80-48F9672D1DF9}" type="presParOf" srcId="{B60F0AC4-226E-4975-A9DF-85F6AA558B47}" destId="{5D03FD6D-03D5-4C34-A5E8-665C90B67B6D}" srcOrd="0" destOrd="0" presId="urn:microsoft.com/office/officeart/2005/8/layout/hierarchy2"/>
    <dgm:cxn modelId="{B74017AC-113D-41BC-AFB5-A6E483265B7F}" type="presParOf" srcId="{B60F0AC4-226E-4975-A9DF-85F6AA558B47}" destId="{7125D39E-01E4-4D46-928A-DDD130F6DB74}" srcOrd="1" destOrd="0" presId="urn:microsoft.com/office/officeart/2005/8/layout/hierarchy2"/>
    <dgm:cxn modelId="{0ED494D4-74CA-4BEF-A6EE-63B88644096F}" type="presParOf" srcId="{7125D39E-01E4-4D46-928A-DDD130F6DB74}" destId="{AFFDF498-68CF-4126-8EA8-D70AE2E0BC0A}" srcOrd="0" destOrd="0" presId="urn:microsoft.com/office/officeart/2005/8/layout/hierarchy2"/>
    <dgm:cxn modelId="{D21AEBC3-F0F7-447F-8342-29EC50619F54}" type="presParOf" srcId="{AFFDF498-68CF-4126-8EA8-D70AE2E0BC0A}" destId="{A2EA6723-86F1-49BE-B559-5F3C5AD8AD44}" srcOrd="0" destOrd="0" presId="urn:microsoft.com/office/officeart/2005/8/layout/hierarchy2"/>
    <dgm:cxn modelId="{C6FC09D7-F0BA-436E-9BC8-3A9807FCC9D7}" type="presParOf" srcId="{7125D39E-01E4-4D46-928A-DDD130F6DB74}" destId="{14E9F09D-E8E0-4F77-8382-281976E29C42}" srcOrd="1" destOrd="0" presId="urn:microsoft.com/office/officeart/2005/8/layout/hierarchy2"/>
    <dgm:cxn modelId="{C0C7452E-EB83-4E67-B2C5-6FFC839E0CD4}" type="presParOf" srcId="{14E9F09D-E8E0-4F77-8382-281976E29C42}" destId="{445555D6-0071-4EA1-8E92-70493C3AEC5E}" srcOrd="0" destOrd="0" presId="urn:microsoft.com/office/officeart/2005/8/layout/hierarchy2"/>
    <dgm:cxn modelId="{365CBCCF-0489-428D-9005-8BAD150D783F}" type="presParOf" srcId="{14E9F09D-E8E0-4F77-8382-281976E29C42}" destId="{93239318-25D0-4AB7-8BED-318ABBAC88BA}" srcOrd="1" destOrd="0" presId="urn:microsoft.com/office/officeart/2005/8/layout/hierarchy2"/>
    <dgm:cxn modelId="{878A4E3A-57AF-4C8A-9611-80E782FBED31}" type="presParOf" srcId="{7125D39E-01E4-4D46-928A-DDD130F6DB74}" destId="{CE178637-7739-404B-B8FF-4E1C491FE96A}" srcOrd="2" destOrd="0" presId="urn:microsoft.com/office/officeart/2005/8/layout/hierarchy2"/>
    <dgm:cxn modelId="{C1409678-4762-4C2A-8F16-415138559E2E}" type="presParOf" srcId="{CE178637-7739-404B-B8FF-4E1C491FE96A}" destId="{3BC96F39-B79B-48B9-B23E-C8A184808816}" srcOrd="0" destOrd="0" presId="urn:microsoft.com/office/officeart/2005/8/layout/hierarchy2"/>
    <dgm:cxn modelId="{1D5E3E49-40EE-4218-BE51-2FA294EAE86C}" type="presParOf" srcId="{7125D39E-01E4-4D46-928A-DDD130F6DB74}" destId="{74ACD278-D502-4471-A250-9BFF6C8BAE23}" srcOrd="3" destOrd="0" presId="urn:microsoft.com/office/officeart/2005/8/layout/hierarchy2"/>
    <dgm:cxn modelId="{0437B95F-2A9B-488C-A264-336003EEF67E}" type="presParOf" srcId="{74ACD278-D502-4471-A250-9BFF6C8BAE23}" destId="{1F222BCC-E513-4994-86BA-19AE970F036F}" srcOrd="0" destOrd="0" presId="urn:microsoft.com/office/officeart/2005/8/layout/hierarchy2"/>
    <dgm:cxn modelId="{346271C4-8EBC-4C19-96F0-B76BEE023576}" type="presParOf" srcId="{74ACD278-D502-4471-A250-9BFF6C8BAE23}" destId="{940520E4-581A-4DB2-B68B-9DE5289E887A}" srcOrd="1" destOrd="0" presId="urn:microsoft.com/office/officeart/2005/8/layout/hierarchy2"/>
    <dgm:cxn modelId="{4B0EA5BD-DC98-4549-8662-E885CB24DD6F}" type="presParOf" srcId="{AF24E75D-0ABF-4771-B77E-BD7CCE5411CE}" destId="{2F40F6AD-90C8-4050-BFD7-BF59D45CF240}" srcOrd="4" destOrd="0" presId="urn:microsoft.com/office/officeart/2005/8/layout/hierarchy2"/>
    <dgm:cxn modelId="{F6844D70-110E-4474-8775-033BA0875763}" type="presParOf" srcId="{2F40F6AD-90C8-4050-BFD7-BF59D45CF240}" destId="{7B3E10C2-7677-4859-B832-7BDD430CE121}" srcOrd="0" destOrd="0" presId="urn:microsoft.com/office/officeart/2005/8/layout/hierarchy2"/>
    <dgm:cxn modelId="{99098C45-01BF-4947-8876-2D3AB1D6BA9E}" type="presParOf" srcId="{AF24E75D-0ABF-4771-B77E-BD7CCE5411CE}" destId="{8E6C9A83-86E9-419D-8758-E50DB98C2ED6}" srcOrd="5" destOrd="0" presId="urn:microsoft.com/office/officeart/2005/8/layout/hierarchy2"/>
    <dgm:cxn modelId="{303E781C-8596-4D87-A625-901883E295B0}" type="presParOf" srcId="{8E6C9A83-86E9-419D-8758-E50DB98C2ED6}" destId="{9E74B085-117C-4778-8DF4-C356F52DFFF3}" srcOrd="0" destOrd="0" presId="urn:microsoft.com/office/officeart/2005/8/layout/hierarchy2"/>
    <dgm:cxn modelId="{A21579F1-D47C-4A04-859F-B7A7568D0115}" type="presParOf" srcId="{8E6C9A83-86E9-419D-8758-E50DB98C2ED6}" destId="{8EECAA21-4D5D-4C37-A424-013587F2A8D3}" srcOrd="1" destOrd="0" presId="urn:microsoft.com/office/officeart/2005/8/layout/hierarchy2"/>
    <dgm:cxn modelId="{DF6DA2D0-40D8-48AC-BABB-08A55C053C76}" type="presParOf" srcId="{8EECAA21-4D5D-4C37-A424-013587F2A8D3}" destId="{849DD783-3A0D-4E63-9D93-8C83224C646C}" srcOrd="0" destOrd="0" presId="urn:microsoft.com/office/officeart/2005/8/layout/hierarchy2"/>
    <dgm:cxn modelId="{7D19EFA2-D06E-48B5-BBCD-FED2E71B51DA}" type="presParOf" srcId="{849DD783-3A0D-4E63-9D93-8C83224C646C}" destId="{56487240-CE66-4BF4-8C97-5BE34D8A9B5C}" srcOrd="0" destOrd="0" presId="urn:microsoft.com/office/officeart/2005/8/layout/hierarchy2"/>
    <dgm:cxn modelId="{98D21FDE-D601-4378-915D-DC3F7A8FDBB0}" type="presParOf" srcId="{8EECAA21-4D5D-4C37-A424-013587F2A8D3}" destId="{04A19F47-62BD-41A5-9461-AE8774B35743}" srcOrd="1" destOrd="0" presId="urn:microsoft.com/office/officeart/2005/8/layout/hierarchy2"/>
    <dgm:cxn modelId="{885AAA0B-3D42-40A5-B69C-1DE0CD2807DD}" type="presParOf" srcId="{04A19F47-62BD-41A5-9461-AE8774B35743}" destId="{12E9EA1C-9205-4D91-9902-BB5C0F78178D}" srcOrd="0" destOrd="0" presId="urn:microsoft.com/office/officeart/2005/8/layout/hierarchy2"/>
    <dgm:cxn modelId="{CC4E28DE-5103-4C90-B001-7113895E36E6}" type="presParOf" srcId="{04A19F47-62BD-41A5-9461-AE8774B35743}" destId="{20BA28A4-7D0B-454F-B959-6B1195669689}" srcOrd="1" destOrd="0" presId="urn:microsoft.com/office/officeart/2005/8/layout/hierarchy2"/>
    <dgm:cxn modelId="{FD59EC6A-DBBB-44D7-8982-C8F3DA59EA86}" type="presParOf" srcId="{AF24E75D-0ABF-4771-B77E-BD7CCE5411CE}" destId="{CF0E4080-7389-499C-8458-E8F79F5684AF}" srcOrd="6" destOrd="0" presId="urn:microsoft.com/office/officeart/2005/8/layout/hierarchy2"/>
    <dgm:cxn modelId="{D0C70B9C-727B-475F-8578-DB6AED2CB52B}" type="presParOf" srcId="{CF0E4080-7389-499C-8458-E8F79F5684AF}" destId="{EAE93A3E-3DFA-4602-8575-0F01A1254B31}" srcOrd="0" destOrd="0" presId="urn:microsoft.com/office/officeart/2005/8/layout/hierarchy2"/>
    <dgm:cxn modelId="{57F91C5E-5C1D-4E0C-8A8F-8C52EA99E2EB}" type="presParOf" srcId="{AF24E75D-0ABF-4771-B77E-BD7CCE5411CE}" destId="{33F559F1-9328-498C-A23C-8CDA18128A7F}" srcOrd="7" destOrd="0" presId="urn:microsoft.com/office/officeart/2005/8/layout/hierarchy2"/>
    <dgm:cxn modelId="{5BF50C7E-1AD8-488B-87DE-EFE86C62B9EE}" type="presParOf" srcId="{33F559F1-9328-498C-A23C-8CDA18128A7F}" destId="{27E24811-FA36-46B6-B6D7-EC27517AF754}" srcOrd="0" destOrd="0" presId="urn:microsoft.com/office/officeart/2005/8/layout/hierarchy2"/>
    <dgm:cxn modelId="{C80F5522-008D-42B2-B56F-04D1756BC461}" type="presParOf" srcId="{33F559F1-9328-498C-A23C-8CDA18128A7F}" destId="{1EAD372C-F5D6-4BEE-9C47-DEAD6004DA1D}" srcOrd="1" destOrd="0" presId="urn:microsoft.com/office/officeart/2005/8/layout/hierarchy2"/>
    <dgm:cxn modelId="{03C84EF5-4058-4BCA-AD4E-F3F32550E257}" type="presParOf" srcId="{1EAD372C-F5D6-4BEE-9C47-DEAD6004DA1D}" destId="{6638AB45-F41A-4192-84ED-7235036890D7}" srcOrd="0" destOrd="0" presId="urn:microsoft.com/office/officeart/2005/8/layout/hierarchy2"/>
    <dgm:cxn modelId="{51AD4B63-3C07-4364-A07F-DDB377743748}" type="presParOf" srcId="{6638AB45-F41A-4192-84ED-7235036890D7}" destId="{CD26B5AA-B3F8-4874-8FA1-FF41A39DBF49}" srcOrd="0" destOrd="0" presId="urn:microsoft.com/office/officeart/2005/8/layout/hierarchy2"/>
    <dgm:cxn modelId="{EEA27BD2-D1AF-4CD0-A24F-C91FFAEABBC6}" type="presParOf" srcId="{1EAD372C-F5D6-4BEE-9C47-DEAD6004DA1D}" destId="{2F881340-35E8-4D16-944D-62267BBA97EA}" srcOrd="1" destOrd="0" presId="urn:microsoft.com/office/officeart/2005/8/layout/hierarchy2"/>
    <dgm:cxn modelId="{E459D07C-968F-48C8-A492-0C5535D53DEA}" type="presParOf" srcId="{2F881340-35E8-4D16-944D-62267BBA97EA}" destId="{24E60660-282D-4C99-84A3-99CD85F5ABF8}" srcOrd="0" destOrd="0" presId="urn:microsoft.com/office/officeart/2005/8/layout/hierarchy2"/>
    <dgm:cxn modelId="{8CDBF4BA-AF14-43AB-A288-F8BE4D531BFF}" type="presParOf" srcId="{2F881340-35E8-4D16-944D-62267BBA97EA}" destId="{6E66A3BD-848A-4E8E-94C9-C1DA2A45621C}" srcOrd="1" destOrd="0" presId="urn:microsoft.com/office/officeart/2005/8/layout/hierarchy2"/>
    <dgm:cxn modelId="{71D9A235-0668-48FB-9D28-2622C717A1BF}" type="presParOf" srcId="{1EAD372C-F5D6-4BEE-9C47-DEAD6004DA1D}" destId="{E03F68A6-C6F8-419C-BC85-C688A69FF366}" srcOrd="2" destOrd="0" presId="urn:microsoft.com/office/officeart/2005/8/layout/hierarchy2"/>
    <dgm:cxn modelId="{B5FB1249-AEBA-4EFD-975F-038958DA5121}" type="presParOf" srcId="{E03F68A6-C6F8-419C-BC85-C688A69FF366}" destId="{A2E62677-DA78-42E3-8AA7-2AFF045ED4EB}" srcOrd="0" destOrd="0" presId="urn:microsoft.com/office/officeart/2005/8/layout/hierarchy2"/>
    <dgm:cxn modelId="{EE8B4C81-F4BE-4B31-9B65-DE815AE5953E}" type="presParOf" srcId="{1EAD372C-F5D6-4BEE-9C47-DEAD6004DA1D}" destId="{1EEF3306-4958-4E36-8848-98AF63DDF13D}" srcOrd="3" destOrd="0" presId="urn:microsoft.com/office/officeart/2005/8/layout/hierarchy2"/>
    <dgm:cxn modelId="{9E59F71B-97C6-4B2B-8C8F-BF099AA23FBF}" type="presParOf" srcId="{1EEF3306-4958-4E36-8848-98AF63DDF13D}" destId="{7DFDD8B7-5885-4523-AC85-0E98AC80EA04}" srcOrd="0" destOrd="0" presId="urn:microsoft.com/office/officeart/2005/8/layout/hierarchy2"/>
    <dgm:cxn modelId="{7EF6DCBF-86DB-4403-A950-BAB1AAA2ECB9}" type="presParOf" srcId="{1EEF3306-4958-4E36-8848-98AF63DDF13D}" destId="{B068CFED-11A9-4827-85C5-D9B2ED767B26}" srcOrd="1" destOrd="0" presId="urn:microsoft.com/office/officeart/2005/8/layout/hierarchy2"/>
    <dgm:cxn modelId="{A4101AA3-C5E6-4F3E-BC46-9F5E11F2B274}" type="presParOf" srcId="{AF24E75D-0ABF-4771-B77E-BD7CCE5411CE}" destId="{A49DDF7B-8B0A-4FA4-AE35-59E87B7601C3}" srcOrd="8" destOrd="0" presId="urn:microsoft.com/office/officeart/2005/8/layout/hierarchy2"/>
    <dgm:cxn modelId="{AAC99E6C-73EE-4E45-AA6B-4174C7D139D5}" type="presParOf" srcId="{A49DDF7B-8B0A-4FA4-AE35-59E87B7601C3}" destId="{95DD9E97-8B7D-4D8F-A6A8-FE8B9BDA15E4}" srcOrd="0" destOrd="0" presId="urn:microsoft.com/office/officeart/2005/8/layout/hierarchy2"/>
    <dgm:cxn modelId="{C99201A6-A82A-4A33-AB11-30769850FE19}" type="presParOf" srcId="{AF24E75D-0ABF-4771-B77E-BD7CCE5411CE}" destId="{482F5D53-0242-49D1-86C1-4F26F3AFC0C6}" srcOrd="9" destOrd="0" presId="urn:microsoft.com/office/officeart/2005/8/layout/hierarchy2"/>
    <dgm:cxn modelId="{6255116F-9F8F-455E-8B16-B20F28176248}" type="presParOf" srcId="{482F5D53-0242-49D1-86C1-4F26F3AFC0C6}" destId="{45821A54-BBB4-4286-81F9-B0CD35D36C7A}" srcOrd="0" destOrd="0" presId="urn:microsoft.com/office/officeart/2005/8/layout/hierarchy2"/>
    <dgm:cxn modelId="{E145A8A5-1916-4C8A-8BB5-1B972DF1F63C}" type="presParOf" srcId="{482F5D53-0242-49D1-86C1-4F26F3AFC0C6}" destId="{80B12E36-D30E-40CF-9D08-035300BBF24F}" srcOrd="1" destOrd="0" presId="urn:microsoft.com/office/officeart/2005/8/layout/hierarchy2"/>
    <dgm:cxn modelId="{4F322D4B-A0E5-40C6-B689-1386BBB4E8C9}" type="presParOf" srcId="{80B12E36-D30E-40CF-9D08-035300BBF24F}" destId="{F7BEA5BD-3990-459C-885B-2ED79CF09718}" srcOrd="0" destOrd="0" presId="urn:microsoft.com/office/officeart/2005/8/layout/hierarchy2"/>
    <dgm:cxn modelId="{8CCBCE85-13BD-4E2F-AE43-580ECA3ABD68}" type="presParOf" srcId="{F7BEA5BD-3990-459C-885B-2ED79CF09718}" destId="{AEFC2710-A2FF-45F3-A657-505C6F3F08EF}" srcOrd="0" destOrd="0" presId="urn:microsoft.com/office/officeart/2005/8/layout/hierarchy2"/>
    <dgm:cxn modelId="{ADFFA9D0-FC19-44A8-83C7-D5999F06369C}" type="presParOf" srcId="{80B12E36-D30E-40CF-9D08-035300BBF24F}" destId="{0EAEE7D1-D329-4F86-A42E-3911A2CB25DE}" srcOrd="1" destOrd="0" presId="urn:microsoft.com/office/officeart/2005/8/layout/hierarchy2"/>
    <dgm:cxn modelId="{BBC300E8-F3EE-4A5F-9436-9A18FBE8A1AB}" type="presParOf" srcId="{0EAEE7D1-D329-4F86-A42E-3911A2CB25DE}" destId="{6D1E473E-BA26-4D04-9670-07E316149312}" srcOrd="0" destOrd="0" presId="urn:microsoft.com/office/officeart/2005/8/layout/hierarchy2"/>
    <dgm:cxn modelId="{0FF534BE-554E-419F-80F6-881A90E6F8AA}" type="presParOf" srcId="{0EAEE7D1-D329-4F86-A42E-3911A2CB25DE}" destId="{377969B1-2735-4021-ADF2-8A14D1C218D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DC8C82D-F9AF-46E7-A4C4-0C0475C748C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73E8BA84-0E4F-4F07-92FA-6EC1F447F6B4}">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r>
            <a:rPr lang="fa-IR" sz="1600" dirty="0" smtClean="0">
              <a:solidFill>
                <a:schemeClr val="tx1"/>
              </a:solidFill>
              <a:cs typeface="B Koodak" pitchFamily="2" charset="-78"/>
            </a:rPr>
            <a:t>اشکال دهم</a:t>
          </a:r>
          <a:endParaRPr lang="fa-IR" sz="1600" dirty="0">
            <a:solidFill>
              <a:schemeClr val="tx1"/>
            </a:solidFill>
            <a:cs typeface="B Koodak" pitchFamily="2" charset="-78"/>
          </a:endParaRPr>
        </a:p>
      </dgm:t>
    </dgm:pt>
    <dgm:pt modelId="{6CB81B18-3917-472D-990F-3F7518D92E26}" type="parTrans" cxnId="{FB3A1C9F-1F2D-4174-BAB7-5B6180C3E4AE}">
      <dgm:prSet/>
      <dgm:spPr/>
      <dgm:t>
        <a:bodyPr/>
        <a:lstStyle/>
        <a:p>
          <a:pPr rtl="1"/>
          <a:endParaRPr lang="fa-IR" sz="1600">
            <a:solidFill>
              <a:schemeClr val="tx1"/>
            </a:solidFill>
            <a:cs typeface="B Koodak" pitchFamily="2" charset="-78"/>
          </a:endParaRPr>
        </a:p>
      </dgm:t>
    </dgm:pt>
    <dgm:pt modelId="{C57CC691-FA74-4539-BB69-0630E6CD32A8}" type="sibTrans" cxnId="{FB3A1C9F-1F2D-4174-BAB7-5B6180C3E4AE}">
      <dgm:prSet/>
      <dgm:spPr/>
      <dgm:t>
        <a:bodyPr/>
        <a:lstStyle/>
        <a:p>
          <a:pPr rtl="1"/>
          <a:endParaRPr lang="fa-IR" sz="1600">
            <a:solidFill>
              <a:schemeClr val="tx1"/>
            </a:solidFill>
            <a:cs typeface="B Koodak" pitchFamily="2" charset="-78"/>
          </a:endParaRPr>
        </a:p>
      </dgm:t>
    </dgm:pt>
    <dgm:pt modelId="{58C66A67-219C-4086-B52C-5B9D3D385613}">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r>
            <a:rPr lang="fa-IR" sz="1600" dirty="0" smtClean="0">
              <a:solidFill>
                <a:schemeClr val="tx1"/>
              </a:solidFill>
              <a:cs typeface="B Koodak" pitchFamily="2" charset="-78"/>
            </a:rPr>
            <a:t>اگر پیامبر اسلام ص معصوم هستند پس چگونه قرآن کریم در مواردی ایشان را مورد عتاب و سرزنش قرار می دهد؟</a:t>
          </a:r>
          <a:endParaRPr lang="fa-IR" sz="1600" dirty="0">
            <a:solidFill>
              <a:schemeClr val="tx1"/>
            </a:solidFill>
            <a:cs typeface="B Koodak" pitchFamily="2" charset="-78"/>
          </a:endParaRPr>
        </a:p>
      </dgm:t>
    </dgm:pt>
    <dgm:pt modelId="{920F2AE5-1E7E-4A54-98E4-C5C0E537A052}" type="parTrans" cxnId="{A45C1C5C-EC2F-4D40-A56E-21076A13CC98}">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endParaRPr lang="fa-IR" sz="1600">
            <a:solidFill>
              <a:schemeClr val="tx1"/>
            </a:solidFill>
            <a:cs typeface="B Koodak" pitchFamily="2" charset="-78"/>
          </a:endParaRPr>
        </a:p>
      </dgm:t>
    </dgm:pt>
    <dgm:pt modelId="{138F74C7-042B-4906-8189-3186DC48A052}" type="sibTrans" cxnId="{A45C1C5C-EC2F-4D40-A56E-21076A13CC98}">
      <dgm:prSet/>
      <dgm:spPr/>
      <dgm:t>
        <a:bodyPr/>
        <a:lstStyle/>
        <a:p>
          <a:pPr rtl="1"/>
          <a:endParaRPr lang="fa-IR" sz="1600">
            <a:solidFill>
              <a:schemeClr val="tx1"/>
            </a:solidFill>
            <a:cs typeface="B Koodak" pitchFamily="2" charset="-78"/>
          </a:endParaRPr>
        </a:p>
      </dgm:t>
    </dgm:pt>
    <dgm:pt modelId="{B185397B-1721-4678-AFA0-F2963C1F1443}">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r>
            <a:rPr lang="fa-IR" sz="1800" dirty="0" smtClean="0">
              <a:solidFill>
                <a:schemeClr val="tx1"/>
              </a:solidFill>
              <a:cs typeface="B Davat" pitchFamily="2" charset="-78"/>
            </a:rPr>
            <a:t>عَفَا اللَّهُ عَنْكَ لِمَ أَذِنْتَ لَهُم (توبه /43)</a:t>
          </a:r>
          <a:endParaRPr lang="fa-IR" sz="1800" dirty="0">
            <a:solidFill>
              <a:schemeClr val="tx1"/>
            </a:solidFill>
            <a:cs typeface="B Davat" pitchFamily="2" charset="-78"/>
          </a:endParaRPr>
        </a:p>
      </dgm:t>
    </dgm:pt>
    <dgm:pt modelId="{93A023F4-49FC-4EF1-8703-966FEE6E6CAF}" type="parTrans" cxnId="{5AAD4D54-6A56-4E9B-9908-87ECB704136B}">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endParaRPr lang="fa-IR" sz="1600">
            <a:solidFill>
              <a:schemeClr val="tx1"/>
            </a:solidFill>
            <a:cs typeface="B Koodak" pitchFamily="2" charset="-78"/>
          </a:endParaRPr>
        </a:p>
      </dgm:t>
    </dgm:pt>
    <dgm:pt modelId="{A4F2D1AB-6AFC-4F0F-B44C-DC56B1D76730}" type="sibTrans" cxnId="{5AAD4D54-6A56-4E9B-9908-87ECB704136B}">
      <dgm:prSet/>
      <dgm:spPr/>
      <dgm:t>
        <a:bodyPr/>
        <a:lstStyle/>
        <a:p>
          <a:pPr rtl="1"/>
          <a:endParaRPr lang="fa-IR" sz="1600">
            <a:solidFill>
              <a:schemeClr val="tx1"/>
            </a:solidFill>
            <a:cs typeface="B Koodak" pitchFamily="2" charset="-78"/>
          </a:endParaRPr>
        </a:p>
      </dgm:t>
    </dgm:pt>
    <dgm:pt modelId="{D824C62C-C71B-47A7-AED7-0226C09876CD}">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r>
            <a:rPr lang="fa-IR" sz="1800" dirty="0" smtClean="0">
              <a:solidFill>
                <a:schemeClr val="tx1"/>
              </a:solidFill>
              <a:cs typeface="B Davat" pitchFamily="2" charset="-78"/>
            </a:rPr>
            <a:t>يا أَيُّهَا النَّبِيُّ لِمَ تُحَرِّمُ ما أَحَلَّ اللَّهُ لَكَ تَبْتَغي‏ مَرْضاتَ أَزْواجِكَ (تحریم /1)</a:t>
          </a:r>
          <a:endParaRPr lang="fa-IR" sz="1800" dirty="0">
            <a:solidFill>
              <a:schemeClr val="tx1"/>
            </a:solidFill>
            <a:cs typeface="B Davat" pitchFamily="2" charset="-78"/>
          </a:endParaRPr>
        </a:p>
      </dgm:t>
    </dgm:pt>
    <dgm:pt modelId="{BE672957-01B3-4AAF-B66C-F709B466C313}" type="parTrans" cxnId="{9F16C2BA-519A-4E5A-9C78-CD75667926B5}">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endParaRPr lang="fa-IR" sz="1600">
            <a:solidFill>
              <a:schemeClr val="tx1"/>
            </a:solidFill>
            <a:cs typeface="B Koodak" pitchFamily="2" charset="-78"/>
          </a:endParaRPr>
        </a:p>
      </dgm:t>
    </dgm:pt>
    <dgm:pt modelId="{3B1FB122-B7D8-426E-8DD9-BC2CF4B504E7}" type="sibTrans" cxnId="{9F16C2BA-519A-4E5A-9C78-CD75667926B5}">
      <dgm:prSet/>
      <dgm:spPr/>
      <dgm:t>
        <a:bodyPr/>
        <a:lstStyle/>
        <a:p>
          <a:pPr rtl="1"/>
          <a:endParaRPr lang="fa-IR" sz="1600">
            <a:solidFill>
              <a:schemeClr val="tx1"/>
            </a:solidFill>
            <a:cs typeface="B Koodak" pitchFamily="2" charset="-78"/>
          </a:endParaRPr>
        </a:p>
      </dgm:t>
    </dgm:pt>
    <dgm:pt modelId="{D74D84F7-2CD3-4612-A0AA-9A9A645B1B49}">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r>
            <a:rPr lang="fa-IR" sz="1600" dirty="0" smtClean="0">
              <a:solidFill>
                <a:schemeClr val="tx1"/>
              </a:solidFill>
              <a:cs typeface="B Koodak" pitchFamily="2" charset="-78"/>
            </a:rPr>
            <a:t>چند نکته در پاسخ</a:t>
          </a:r>
          <a:endParaRPr lang="fa-IR" sz="1600" dirty="0">
            <a:solidFill>
              <a:schemeClr val="tx1"/>
            </a:solidFill>
            <a:cs typeface="B Koodak" pitchFamily="2" charset="-78"/>
          </a:endParaRPr>
        </a:p>
      </dgm:t>
    </dgm:pt>
    <dgm:pt modelId="{C8934AA9-4138-4019-B623-B5C31FBAAD7B}" type="parTrans" cxnId="{85327DC5-4E9F-44F8-9A49-E6E3C7EC3131}">
      <dgm:prSet/>
      <dgm:spPr/>
      <dgm:t>
        <a:bodyPr/>
        <a:lstStyle/>
        <a:p>
          <a:pPr rtl="1"/>
          <a:endParaRPr lang="fa-IR" sz="1600">
            <a:solidFill>
              <a:schemeClr val="tx1"/>
            </a:solidFill>
            <a:cs typeface="B Koodak" pitchFamily="2" charset="-78"/>
          </a:endParaRPr>
        </a:p>
      </dgm:t>
    </dgm:pt>
    <dgm:pt modelId="{63571674-D856-4DCE-9631-4F080EF29177}" type="sibTrans" cxnId="{85327DC5-4E9F-44F8-9A49-E6E3C7EC3131}">
      <dgm:prSet/>
      <dgm:spPr/>
      <dgm:t>
        <a:bodyPr/>
        <a:lstStyle/>
        <a:p>
          <a:pPr rtl="1"/>
          <a:endParaRPr lang="fa-IR" sz="1600">
            <a:solidFill>
              <a:schemeClr val="tx1"/>
            </a:solidFill>
            <a:cs typeface="B Koodak" pitchFamily="2" charset="-78"/>
          </a:endParaRPr>
        </a:p>
      </dgm:t>
    </dgm:pt>
    <dgm:pt modelId="{1560EBA7-BA62-44A3-B61E-254DBEA59DF5}">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r>
            <a:rPr lang="fa-IR" sz="1600" dirty="0" smtClean="0">
              <a:solidFill>
                <a:schemeClr val="tx1"/>
              </a:solidFill>
              <a:cs typeface="B Koodak" pitchFamily="2" charset="-78"/>
            </a:rPr>
            <a:t>آیات مذکور در واقع مدح در قالب عتاب هستند و بر نهایت عطوفت و دلسوزی حضرت اشاره دارند مانند</a:t>
          </a:r>
          <a:endParaRPr lang="fa-IR" sz="1600" dirty="0">
            <a:solidFill>
              <a:schemeClr val="tx1"/>
            </a:solidFill>
            <a:cs typeface="B Koodak" pitchFamily="2" charset="-78"/>
          </a:endParaRPr>
        </a:p>
      </dgm:t>
    </dgm:pt>
    <dgm:pt modelId="{CE4CFAC0-8077-445F-914D-64E5CEE1ABA2}" type="parTrans" cxnId="{12ACC804-DA05-42F3-B7E9-9E1842441436}">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endParaRPr lang="fa-IR" sz="1600">
            <a:solidFill>
              <a:schemeClr val="tx1"/>
            </a:solidFill>
            <a:cs typeface="B Koodak" pitchFamily="2" charset="-78"/>
          </a:endParaRPr>
        </a:p>
      </dgm:t>
    </dgm:pt>
    <dgm:pt modelId="{564F7340-74E5-40F1-BCAD-CE6DE427F546}" type="sibTrans" cxnId="{12ACC804-DA05-42F3-B7E9-9E1842441436}">
      <dgm:prSet/>
      <dgm:spPr/>
      <dgm:t>
        <a:bodyPr/>
        <a:lstStyle/>
        <a:p>
          <a:pPr rtl="1"/>
          <a:endParaRPr lang="fa-IR" sz="1600">
            <a:solidFill>
              <a:schemeClr val="tx1"/>
            </a:solidFill>
            <a:cs typeface="B Koodak" pitchFamily="2" charset="-78"/>
          </a:endParaRPr>
        </a:p>
      </dgm:t>
    </dgm:pt>
    <dgm:pt modelId="{17A994C5-4F8E-4145-8C3A-3FA7B087DBD9}">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r>
            <a:rPr lang="fa-IR" sz="1800" dirty="0" smtClean="0">
              <a:solidFill>
                <a:schemeClr val="tx1"/>
              </a:solidFill>
              <a:cs typeface="B Davat" pitchFamily="2" charset="-78"/>
            </a:rPr>
            <a:t>لَعَلَّكَ باخِعٌ نَفْسَكَ أَلاَّ يَكُونُوا مُؤْمِنين (شعرا/3)</a:t>
          </a:r>
          <a:endParaRPr lang="fa-IR" sz="1800" dirty="0">
            <a:solidFill>
              <a:schemeClr val="tx1"/>
            </a:solidFill>
            <a:cs typeface="B Davat" pitchFamily="2" charset="-78"/>
          </a:endParaRPr>
        </a:p>
      </dgm:t>
    </dgm:pt>
    <dgm:pt modelId="{BA77BF61-AB08-4CE1-B8F7-1C267029A978}" type="parTrans" cxnId="{8AECAC4C-25DB-4809-A2B4-3F71ECCFB900}">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endParaRPr lang="fa-IR" sz="1600">
            <a:solidFill>
              <a:schemeClr val="tx1"/>
            </a:solidFill>
            <a:cs typeface="B Koodak" pitchFamily="2" charset="-78"/>
          </a:endParaRPr>
        </a:p>
      </dgm:t>
    </dgm:pt>
    <dgm:pt modelId="{750BB127-E783-441E-AB81-48A53219D5E9}" type="sibTrans" cxnId="{8AECAC4C-25DB-4809-A2B4-3F71ECCFB900}">
      <dgm:prSet/>
      <dgm:spPr/>
      <dgm:t>
        <a:bodyPr/>
        <a:lstStyle/>
        <a:p>
          <a:pPr rtl="1"/>
          <a:endParaRPr lang="fa-IR" sz="1600">
            <a:solidFill>
              <a:schemeClr val="tx1"/>
            </a:solidFill>
            <a:cs typeface="B Koodak" pitchFamily="2" charset="-78"/>
          </a:endParaRPr>
        </a:p>
      </dgm:t>
    </dgm:pt>
    <dgm:pt modelId="{DA2A76A4-6B00-4259-BAC4-CE2A88043EB8}">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r>
            <a:rPr lang="fa-IR" sz="1800" dirty="0" smtClean="0">
              <a:solidFill>
                <a:schemeClr val="tx1"/>
              </a:solidFill>
              <a:cs typeface="B Davat" pitchFamily="2" charset="-78"/>
            </a:rPr>
            <a:t>ما أَنْزَلْنا عَلَيْكَ الْقُرْآنَ لِتَشْقى‏ (طه / 2)</a:t>
          </a:r>
          <a:endParaRPr lang="fa-IR" sz="1800" dirty="0">
            <a:solidFill>
              <a:schemeClr val="tx1"/>
            </a:solidFill>
            <a:cs typeface="B Davat" pitchFamily="2" charset="-78"/>
          </a:endParaRPr>
        </a:p>
      </dgm:t>
    </dgm:pt>
    <dgm:pt modelId="{9A3E420C-32C9-415C-BA44-2779934EA2EF}" type="parTrans" cxnId="{5D90BAD1-2288-4500-AA78-1A2D4A5BB6F4}">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endParaRPr lang="fa-IR" sz="1600">
            <a:solidFill>
              <a:schemeClr val="tx1"/>
            </a:solidFill>
            <a:cs typeface="B Koodak" pitchFamily="2" charset="-78"/>
          </a:endParaRPr>
        </a:p>
      </dgm:t>
    </dgm:pt>
    <dgm:pt modelId="{9ACD9FDA-3F95-4904-B7A6-484196DEEA98}" type="sibTrans" cxnId="{5D90BAD1-2288-4500-AA78-1A2D4A5BB6F4}">
      <dgm:prSet/>
      <dgm:spPr/>
      <dgm:t>
        <a:bodyPr/>
        <a:lstStyle/>
        <a:p>
          <a:pPr rtl="1"/>
          <a:endParaRPr lang="fa-IR" sz="1600">
            <a:solidFill>
              <a:schemeClr val="tx1"/>
            </a:solidFill>
            <a:cs typeface="B Koodak" pitchFamily="2" charset="-78"/>
          </a:endParaRPr>
        </a:p>
      </dgm:t>
    </dgm:pt>
    <dgm:pt modelId="{C821CC84-6EFE-4A05-883A-A8FF264922FC}">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solidFill>
                <a:schemeClr val="bg1"/>
              </a:solidFill>
              <a:cs typeface="B Koodak" pitchFamily="2" charset="-78"/>
            </a:rPr>
            <a:t>در خصوص آیه اول</a:t>
          </a:r>
          <a:endParaRPr lang="fa-IR" sz="1600" dirty="0">
            <a:solidFill>
              <a:schemeClr val="bg1"/>
            </a:solidFill>
            <a:cs typeface="B Koodak" pitchFamily="2" charset="-78"/>
          </a:endParaRPr>
        </a:p>
      </dgm:t>
    </dgm:pt>
    <dgm:pt modelId="{E7084B33-285E-4DE4-9043-FA678C5CBB83}" type="parTrans" cxnId="{9B0311FD-042B-42E6-8F21-6F9600BA4575}">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endParaRPr lang="fa-IR" sz="1600">
            <a:solidFill>
              <a:schemeClr val="tx1"/>
            </a:solidFill>
            <a:cs typeface="B Koodak" pitchFamily="2" charset="-78"/>
          </a:endParaRPr>
        </a:p>
      </dgm:t>
    </dgm:pt>
    <dgm:pt modelId="{FE75F930-E53E-4EB0-836D-7C02727FEF49}" type="sibTrans" cxnId="{9B0311FD-042B-42E6-8F21-6F9600BA4575}">
      <dgm:prSet/>
      <dgm:spPr/>
      <dgm:t>
        <a:bodyPr/>
        <a:lstStyle/>
        <a:p>
          <a:pPr rtl="1"/>
          <a:endParaRPr lang="fa-IR" sz="1600">
            <a:solidFill>
              <a:schemeClr val="tx1"/>
            </a:solidFill>
            <a:cs typeface="B Koodak" pitchFamily="2" charset="-78"/>
          </a:endParaRPr>
        </a:p>
      </dgm:t>
    </dgm:pt>
    <dgm:pt modelId="{8EC3FE6F-23E8-4BC7-B8AB-0BF63D30C028}">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solidFill>
                <a:schemeClr val="bg1"/>
              </a:solidFill>
              <a:cs typeface="B Koodak" pitchFamily="2" charset="-78"/>
            </a:rPr>
            <a:t>ممکن است اشاره به ترک اولی داشته باشد </a:t>
          </a:r>
          <a:endParaRPr lang="fa-IR" sz="1600" dirty="0">
            <a:solidFill>
              <a:schemeClr val="bg1"/>
            </a:solidFill>
            <a:cs typeface="B Koodak" pitchFamily="2" charset="-78"/>
          </a:endParaRPr>
        </a:p>
      </dgm:t>
    </dgm:pt>
    <dgm:pt modelId="{B0707E0D-B8B1-456D-ACBE-B8D7B0201BAB}" type="parTrans" cxnId="{5E1E9000-9C2B-4CC0-B2E4-FD508962EB10}">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endParaRPr lang="fa-IR" sz="1600">
            <a:solidFill>
              <a:schemeClr val="tx1"/>
            </a:solidFill>
            <a:cs typeface="B Koodak" pitchFamily="2" charset="-78"/>
          </a:endParaRPr>
        </a:p>
      </dgm:t>
    </dgm:pt>
    <dgm:pt modelId="{DC16527A-A27B-43D6-A5A9-4AFFF982B174}" type="sibTrans" cxnId="{5E1E9000-9C2B-4CC0-B2E4-FD508962EB10}">
      <dgm:prSet/>
      <dgm:spPr/>
      <dgm:t>
        <a:bodyPr/>
        <a:lstStyle/>
        <a:p>
          <a:pPr rtl="1"/>
          <a:endParaRPr lang="fa-IR" sz="1600">
            <a:solidFill>
              <a:schemeClr val="tx1"/>
            </a:solidFill>
            <a:cs typeface="B Koodak" pitchFamily="2" charset="-78"/>
          </a:endParaRPr>
        </a:p>
      </dgm:t>
    </dgm:pt>
    <dgm:pt modelId="{A2BBB3A1-5648-4CEC-8099-80083871C329}">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solidFill>
                <a:schemeClr val="bg1"/>
              </a:solidFill>
              <a:cs typeface="B Koodak" pitchFamily="2" charset="-78"/>
            </a:rPr>
            <a:t>یعنی اذن خوب بود لکن عدم اذن خوب تر</a:t>
          </a:r>
          <a:endParaRPr lang="fa-IR" sz="1600" dirty="0">
            <a:solidFill>
              <a:schemeClr val="bg1"/>
            </a:solidFill>
            <a:cs typeface="B Koodak" pitchFamily="2" charset="-78"/>
          </a:endParaRPr>
        </a:p>
      </dgm:t>
    </dgm:pt>
    <dgm:pt modelId="{52A76A9E-E42E-4969-A703-E521619FA2F3}" type="parTrans" cxnId="{CA4706B6-C481-4504-89F4-B2952A92FFCD}">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endParaRPr lang="fa-IR" sz="1600">
            <a:solidFill>
              <a:schemeClr val="tx1"/>
            </a:solidFill>
            <a:cs typeface="B Koodak" pitchFamily="2" charset="-78"/>
          </a:endParaRPr>
        </a:p>
      </dgm:t>
    </dgm:pt>
    <dgm:pt modelId="{824F548A-339B-4C47-A955-33A9B9D6E5C7}" type="sibTrans" cxnId="{CA4706B6-C481-4504-89F4-B2952A92FFCD}">
      <dgm:prSet/>
      <dgm:spPr/>
      <dgm:t>
        <a:bodyPr/>
        <a:lstStyle/>
        <a:p>
          <a:pPr rtl="1"/>
          <a:endParaRPr lang="fa-IR" sz="1600">
            <a:solidFill>
              <a:schemeClr val="tx1"/>
            </a:solidFill>
            <a:cs typeface="B Koodak" pitchFamily="2" charset="-78"/>
          </a:endParaRPr>
        </a:p>
      </dgm:t>
    </dgm:pt>
    <dgm:pt modelId="{91B36525-5662-4CCF-97FF-6457A483E894}">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solidFill>
                <a:schemeClr val="bg1"/>
              </a:solidFill>
              <a:cs typeface="B Koodak" pitchFamily="2" charset="-78"/>
            </a:rPr>
            <a:t>ممکن است اساسا روی سخن کاملا با منافقین باشد و ترک اولائی نیز مطرح نباشد</a:t>
          </a:r>
          <a:endParaRPr lang="fa-IR" sz="1600" dirty="0">
            <a:solidFill>
              <a:schemeClr val="bg1"/>
            </a:solidFill>
            <a:cs typeface="B Koodak" pitchFamily="2" charset="-78"/>
          </a:endParaRPr>
        </a:p>
      </dgm:t>
    </dgm:pt>
    <dgm:pt modelId="{726DB720-2DF6-4F10-AB9A-690717E5C382}" type="parTrans" cxnId="{5039F147-95D6-437D-8E0C-13C88FA644F0}">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endParaRPr lang="fa-IR" sz="1600">
            <a:solidFill>
              <a:schemeClr val="tx1"/>
            </a:solidFill>
            <a:cs typeface="B Koodak" pitchFamily="2" charset="-78"/>
          </a:endParaRPr>
        </a:p>
      </dgm:t>
    </dgm:pt>
    <dgm:pt modelId="{551A0AA5-4AFA-4572-B299-E6751B30C953}" type="sibTrans" cxnId="{5039F147-95D6-437D-8E0C-13C88FA644F0}">
      <dgm:prSet/>
      <dgm:spPr/>
      <dgm:t>
        <a:bodyPr/>
        <a:lstStyle/>
        <a:p>
          <a:pPr rtl="1"/>
          <a:endParaRPr lang="fa-IR" sz="1600">
            <a:solidFill>
              <a:schemeClr val="tx1"/>
            </a:solidFill>
            <a:cs typeface="B Koodak" pitchFamily="2" charset="-78"/>
          </a:endParaRPr>
        </a:p>
      </dgm:t>
    </dgm:pt>
    <dgm:pt modelId="{92E707E1-FE84-4F19-823B-81A8C421B806}">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solidFill>
                <a:schemeClr val="bg1"/>
              </a:solidFill>
              <a:cs typeface="B Koodak" pitchFamily="2" charset="-78"/>
            </a:rPr>
            <a:t>مانند شخصی که می خواهد به صورت فرزند شما سیلی بزند ...</a:t>
          </a:r>
          <a:endParaRPr lang="fa-IR" sz="1600" dirty="0">
            <a:solidFill>
              <a:schemeClr val="bg1"/>
            </a:solidFill>
            <a:cs typeface="B Koodak" pitchFamily="2" charset="-78"/>
          </a:endParaRPr>
        </a:p>
      </dgm:t>
    </dgm:pt>
    <dgm:pt modelId="{C6FAADB8-28EE-47F8-9956-DB630BB63DF5}" type="parTrans" cxnId="{4D3229B1-D6EB-4ED6-B088-45A425A8EFED}">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endParaRPr lang="fa-IR" sz="1600">
            <a:solidFill>
              <a:schemeClr val="tx1"/>
            </a:solidFill>
            <a:cs typeface="B Koodak" pitchFamily="2" charset="-78"/>
          </a:endParaRPr>
        </a:p>
      </dgm:t>
    </dgm:pt>
    <dgm:pt modelId="{A274D71E-17E3-4686-85CC-2B4A862483FD}" type="sibTrans" cxnId="{4D3229B1-D6EB-4ED6-B088-45A425A8EFED}">
      <dgm:prSet/>
      <dgm:spPr/>
      <dgm:t>
        <a:bodyPr/>
        <a:lstStyle/>
        <a:p>
          <a:pPr rtl="1"/>
          <a:endParaRPr lang="fa-IR" sz="1600">
            <a:solidFill>
              <a:schemeClr val="tx1"/>
            </a:solidFill>
            <a:cs typeface="B Koodak" pitchFamily="2" charset="-78"/>
          </a:endParaRPr>
        </a:p>
      </dgm:t>
    </dgm:pt>
    <dgm:pt modelId="{E8D37F85-7FCC-4338-9763-077483104CFA}">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solidFill>
                <a:schemeClr val="bg1"/>
              </a:solidFill>
              <a:cs typeface="B Koodak" pitchFamily="2" charset="-78"/>
            </a:rPr>
            <a:t>در خصوص آیه دوم</a:t>
          </a:r>
          <a:endParaRPr lang="fa-IR" sz="1600" dirty="0">
            <a:solidFill>
              <a:schemeClr val="bg1"/>
            </a:solidFill>
            <a:cs typeface="B Koodak" pitchFamily="2" charset="-78"/>
          </a:endParaRPr>
        </a:p>
      </dgm:t>
    </dgm:pt>
    <dgm:pt modelId="{A7C8B911-1434-425B-813E-215BC9482041}" type="parTrans" cxnId="{AE5D35AF-86B1-47BA-8DC4-15B78C0FEA58}">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endParaRPr lang="fa-IR" sz="1600">
            <a:solidFill>
              <a:schemeClr val="tx1"/>
            </a:solidFill>
            <a:cs typeface="B Koodak" pitchFamily="2" charset="-78"/>
          </a:endParaRPr>
        </a:p>
      </dgm:t>
    </dgm:pt>
    <dgm:pt modelId="{6DE8A659-93DC-4E18-8304-23665B57AECD}" type="sibTrans" cxnId="{AE5D35AF-86B1-47BA-8DC4-15B78C0FEA58}">
      <dgm:prSet/>
      <dgm:spPr/>
      <dgm:t>
        <a:bodyPr/>
        <a:lstStyle/>
        <a:p>
          <a:pPr rtl="1"/>
          <a:endParaRPr lang="fa-IR" sz="1600">
            <a:solidFill>
              <a:schemeClr val="tx1"/>
            </a:solidFill>
            <a:cs typeface="B Koodak" pitchFamily="2" charset="-78"/>
          </a:endParaRPr>
        </a:p>
      </dgm:t>
    </dgm:pt>
    <dgm:pt modelId="{6D33D0A9-767D-479B-B0DC-4D4994029318}">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solidFill>
                <a:schemeClr val="bg1"/>
              </a:solidFill>
              <a:cs typeface="B Koodak" pitchFamily="2" charset="-78"/>
            </a:rPr>
            <a:t>مطابق شان نزول آیه حضرت قسم بر ترک فعل مباح خورده بودند که در فقه جایز است</a:t>
          </a:r>
          <a:endParaRPr lang="fa-IR" sz="1600" dirty="0">
            <a:solidFill>
              <a:schemeClr val="bg1"/>
            </a:solidFill>
            <a:cs typeface="B Koodak" pitchFamily="2" charset="-78"/>
          </a:endParaRPr>
        </a:p>
      </dgm:t>
    </dgm:pt>
    <dgm:pt modelId="{2F082076-6930-43A1-9F58-FF9737F2358D}" type="parTrans" cxnId="{3FEA5F60-125B-454B-9543-B046602E897B}">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endParaRPr lang="fa-IR" sz="1600">
            <a:solidFill>
              <a:schemeClr val="tx1"/>
            </a:solidFill>
            <a:cs typeface="B Koodak" pitchFamily="2" charset="-78"/>
          </a:endParaRPr>
        </a:p>
      </dgm:t>
    </dgm:pt>
    <dgm:pt modelId="{D04EDEBC-FD41-440D-BA80-7E0623CA1464}" type="sibTrans" cxnId="{3FEA5F60-125B-454B-9543-B046602E897B}">
      <dgm:prSet/>
      <dgm:spPr/>
      <dgm:t>
        <a:bodyPr/>
        <a:lstStyle/>
        <a:p>
          <a:pPr rtl="1"/>
          <a:endParaRPr lang="fa-IR" sz="1600">
            <a:solidFill>
              <a:schemeClr val="tx1"/>
            </a:solidFill>
            <a:cs typeface="B Koodak" pitchFamily="2" charset="-78"/>
          </a:endParaRPr>
        </a:p>
      </dgm:t>
    </dgm:pt>
    <dgm:pt modelId="{B6F1CE66-061E-4CF7-B9C5-8E5DCD660071}">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solidFill>
                <a:schemeClr val="bg1"/>
              </a:solidFill>
              <a:cs typeface="B Koodak" pitchFamily="2" charset="-78"/>
            </a:rPr>
            <a:t>در شان نزول این آیات اختلاف است و یکی از مناسب ترین آنها خوردن عسل در خانه زینب است ...</a:t>
          </a:r>
          <a:endParaRPr lang="fa-IR" sz="1600" dirty="0">
            <a:solidFill>
              <a:schemeClr val="bg1"/>
            </a:solidFill>
            <a:cs typeface="B Koodak" pitchFamily="2" charset="-78"/>
          </a:endParaRPr>
        </a:p>
      </dgm:t>
    </dgm:pt>
    <dgm:pt modelId="{F50CEB68-21A7-45F3-85C7-6DE887634AE0}" type="parTrans" cxnId="{6B04EA38-04FF-4433-931C-AFDB2180378A}">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endParaRPr lang="fa-IR" sz="1600">
            <a:solidFill>
              <a:schemeClr val="tx1"/>
            </a:solidFill>
            <a:cs typeface="B Koodak" pitchFamily="2" charset="-78"/>
          </a:endParaRPr>
        </a:p>
      </dgm:t>
    </dgm:pt>
    <dgm:pt modelId="{FF80B694-FCDC-4F21-BD1C-E1503CEE3E1C}" type="sibTrans" cxnId="{6B04EA38-04FF-4433-931C-AFDB2180378A}">
      <dgm:prSet/>
      <dgm:spPr/>
      <dgm:t>
        <a:bodyPr/>
        <a:lstStyle/>
        <a:p>
          <a:pPr rtl="1"/>
          <a:endParaRPr lang="fa-IR" sz="1600">
            <a:solidFill>
              <a:schemeClr val="tx1"/>
            </a:solidFill>
            <a:cs typeface="B Koodak" pitchFamily="2" charset="-78"/>
          </a:endParaRPr>
        </a:p>
      </dgm:t>
    </dgm:pt>
    <dgm:pt modelId="{66FEA431-01AC-4788-805B-9C49AAF141FD}">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solidFill>
                <a:schemeClr val="bg1"/>
              </a:solidFill>
              <a:cs typeface="B Koodak" pitchFamily="2" charset="-78"/>
            </a:rPr>
            <a:t>مطابق این شان نزول قسم حضرت در ترک فعل مباحی بود که دارای مصلحت است ...</a:t>
          </a:r>
          <a:endParaRPr lang="fa-IR" sz="1600" dirty="0">
            <a:solidFill>
              <a:schemeClr val="bg1"/>
            </a:solidFill>
            <a:cs typeface="B Koodak" pitchFamily="2" charset="-78"/>
          </a:endParaRPr>
        </a:p>
      </dgm:t>
    </dgm:pt>
    <dgm:pt modelId="{E54D5DD0-734C-49BB-8C33-208440142986}" type="parTrans" cxnId="{4FD45026-7C29-48F8-9E6D-1763695D71F3}">
      <dgm:prSet custT="1"/>
      <dgm:spPr>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dgm:spPr>
      <dgm:t>
        <a:bodyPr/>
        <a:lstStyle/>
        <a:p>
          <a:pPr rtl="1"/>
          <a:endParaRPr lang="fa-IR" sz="1600">
            <a:solidFill>
              <a:schemeClr val="tx1"/>
            </a:solidFill>
            <a:cs typeface="B Koodak" pitchFamily="2" charset="-78"/>
          </a:endParaRPr>
        </a:p>
      </dgm:t>
    </dgm:pt>
    <dgm:pt modelId="{A3CEC90F-D507-4226-996F-EF8118733A28}" type="sibTrans" cxnId="{4FD45026-7C29-48F8-9E6D-1763695D71F3}">
      <dgm:prSet/>
      <dgm:spPr/>
      <dgm:t>
        <a:bodyPr/>
        <a:lstStyle/>
        <a:p>
          <a:pPr rtl="1"/>
          <a:endParaRPr lang="fa-IR" sz="1600">
            <a:solidFill>
              <a:schemeClr val="tx1"/>
            </a:solidFill>
            <a:cs typeface="B Koodak" pitchFamily="2" charset="-78"/>
          </a:endParaRPr>
        </a:p>
      </dgm:t>
    </dgm:pt>
    <dgm:pt modelId="{E4E453A3-D899-4DC2-9282-3D5B78A775BD}" type="pres">
      <dgm:prSet presAssocID="{CDC8C82D-F9AF-46E7-A4C4-0C0475C748CA}" presName="diagram" presStyleCnt="0">
        <dgm:presLayoutVars>
          <dgm:chPref val="1"/>
          <dgm:dir val="rev"/>
          <dgm:animOne val="branch"/>
          <dgm:animLvl val="lvl"/>
          <dgm:resizeHandles val="exact"/>
        </dgm:presLayoutVars>
      </dgm:prSet>
      <dgm:spPr/>
      <dgm:t>
        <a:bodyPr/>
        <a:lstStyle/>
        <a:p>
          <a:pPr rtl="1"/>
          <a:endParaRPr lang="fa-IR"/>
        </a:p>
      </dgm:t>
    </dgm:pt>
    <dgm:pt modelId="{026E4973-02C5-4520-B360-C33EE847F6B0}" type="pres">
      <dgm:prSet presAssocID="{73E8BA84-0E4F-4F07-92FA-6EC1F447F6B4}" presName="root1" presStyleCnt="0"/>
      <dgm:spPr/>
    </dgm:pt>
    <dgm:pt modelId="{6AC736CA-92DF-4AF8-BC26-0C3CF8DB0307}" type="pres">
      <dgm:prSet presAssocID="{73E8BA84-0E4F-4F07-92FA-6EC1F447F6B4}" presName="LevelOneTextNode" presStyleLbl="node0" presStyleIdx="0" presStyleCnt="2">
        <dgm:presLayoutVars>
          <dgm:chPref val="3"/>
        </dgm:presLayoutVars>
      </dgm:prSet>
      <dgm:spPr/>
      <dgm:t>
        <a:bodyPr/>
        <a:lstStyle/>
        <a:p>
          <a:pPr rtl="1"/>
          <a:endParaRPr lang="fa-IR"/>
        </a:p>
      </dgm:t>
    </dgm:pt>
    <dgm:pt modelId="{6692486A-E03B-4EDF-8D88-440A4AD0BC2E}" type="pres">
      <dgm:prSet presAssocID="{73E8BA84-0E4F-4F07-92FA-6EC1F447F6B4}" presName="level2hierChild" presStyleCnt="0"/>
      <dgm:spPr/>
    </dgm:pt>
    <dgm:pt modelId="{0505DB2E-7CE4-4F90-9959-09D77DD826D7}" type="pres">
      <dgm:prSet presAssocID="{920F2AE5-1E7E-4A54-98E4-C5C0E537A052}" presName="conn2-1" presStyleLbl="parChTrans1D2" presStyleIdx="0" presStyleCnt="4"/>
      <dgm:spPr/>
      <dgm:t>
        <a:bodyPr/>
        <a:lstStyle/>
        <a:p>
          <a:pPr rtl="1"/>
          <a:endParaRPr lang="fa-IR"/>
        </a:p>
      </dgm:t>
    </dgm:pt>
    <dgm:pt modelId="{A0975E1E-44BE-4282-8ADA-67DED3C0C1BA}" type="pres">
      <dgm:prSet presAssocID="{920F2AE5-1E7E-4A54-98E4-C5C0E537A052}" presName="connTx" presStyleLbl="parChTrans1D2" presStyleIdx="0" presStyleCnt="4"/>
      <dgm:spPr/>
      <dgm:t>
        <a:bodyPr/>
        <a:lstStyle/>
        <a:p>
          <a:pPr rtl="1"/>
          <a:endParaRPr lang="fa-IR"/>
        </a:p>
      </dgm:t>
    </dgm:pt>
    <dgm:pt modelId="{29938D5F-86C5-4C77-858C-AC13A842D215}" type="pres">
      <dgm:prSet presAssocID="{58C66A67-219C-4086-B52C-5B9D3D385613}" presName="root2" presStyleCnt="0"/>
      <dgm:spPr/>
    </dgm:pt>
    <dgm:pt modelId="{6E70BA0D-3DA3-4962-8E37-E1BF8B70EE4D}" type="pres">
      <dgm:prSet presAssocID="{58C66A67-219C-4086-B52C-5B9D3D385613}" presName="LevelTwoTextNode" presStyleLbl="node2" presStyleIdx="0" presStyleCnt="4" custScaleX="253882" custScaleY="170782">
        <dgm:presLayoutVars>
          <dgm:chPref val="3"/>
        </dgm:presLayoutVars>
      </dgm:prSet>
      <dgm:spPr/>
      <dgm:t>
        <a:bodyPr/>
        <a:lstStyle/>
        <a:p>
          <a:pPr rtl="1"/>
          <a:endParaRPr lang="fa-IR"/>
        </a:p>
      </dgm:t>
    </dgm:pt>
    <dgm:pt modelId="{29F8B9E7-40DB-43DC-81A6-77CE618F6B34}" type="pres">
      <dgm:prSet presAssocID="{58C66A67-219C-4086-B52C-5B9D3D385613}" presName="level3hierChild" presStyleCnt="0"/>
      <dgm:spPr/>
    </dgm:pt>
    <dgm:pt modelId="{CAEF8C8E-3349-4A8D-B080-01C5CEFE8CEC}" type="pres">
      <dgm:prSet presAssocID="{93A023F4-49FC-4EF1-8703-966FEE6E6CAF}" presName="conn2-1" presStyleLbl="parChTrans1D3" presStyleIdx="0" presStyleCnt="9"/>
      <dgm:spPr/>
      <dgm:t>
        <a:bodyPr/>
        <a:lstStyle/>
        <a:p>
          <a:pPr rtl="1"/>
          <a:endParaRPr lang="fa-IR"/>
        </a:p>
      </dgm:t>
    </dgm:pt>
    <dgm:pt modelId="{5758E2B8-13F0-4030-8399-EE7C89E43FE3}" type="pres">
      <dgm:prSet presAssocID="{93A023F4-49FC-4EF1-8703-966FEE6E6CAF}" presName="connTx" presStyleLbl="parChTrans1D3" presStyleIdx="0" presStyleCnt="9"/>
      <dgm:spPr/>
      <dgm:t>
        <a:bodyPr/>
        <a:lstStyle/>
        <a:p>
          <a:pPr rtl="1"/>
          <a:endParaRPr lang="fa-IR"/>
        </a:p>
      </dgm:t>
    </dgm:pt>
    <dgm:pt modelId="{B5310983-5B9E-419F-B013-D1E942E06692}" type="pres">
      <dgm:prSet presAssocID="{B185397B-1721-4678-AFA0-F2963C1F1443}" presName="root2" presStyleCnt="0"/>
      <dgm:spPr/>
    </dgm:pt>
    <dgm:pt modelId="{F702402D-E489-4FB6-BB2F-BDC4CAFAD13A}" type="pres">
      <dgm:prSet presAssocID="{B185397B-1721-4678-AFA0-F2963C1F1443}" presName="LevelTwoTextNode" presStyleLbl="node3" presStyleIdx="0" presStyleCnt="9" custScaleX="206910">
        <dgm:presLayoutVars>
          <dgm:chPref val="3"/>
        </dgm:presLayoutVars>
      </dgm:prSet>
      <dgm:spPr/>
      <dgm:t>
        <a:bodyPr/>
        <a:lstStyle/>
        <a:p>
          <a:pPr rtl="1"/>
          <a:endParaRPr lang="fa-IR"/>
        </a:p>
      </dgm:t>
    </dgm:pt>
    <dgm:pt modelId="{74F5B4D3-7DF7-4507-A538-6E66C5B062FB}" type="pres">
      <dgm:prSet presAssocID="{B185397B-1721-4678-AFA0-F2963C1F1443}" presName="level3hierChild" presStyleCnt="0"/>
      <dgm:spPr/>
    </dgm:pt>
    <dgm:pt modelId="{E6540C58-DDE8-4FBF-9AA5-A185B7FA2293}" type="pres">
      <dgm:prSet presAssocID="{BE672957-01B3-4AAF-B66C-F709B466C313}" presName="conn2-1" presStyleLbl="parChTrans1D3" presStyleIdx="1" presStyleCnt="9"/>
      <dgm:spPr/>
      <dgm:t>
        <a:bodyPr/>
        <a:lstStyle/>
        <a:p>
          <a:pPr rtl="1"/>
          <a:endParaRPr lang="fa-IR"/>
        </a:p>
      </dgm:t>
    </dgm:pt>
    <dgm:pt modelId="{BFEE5E67-32F0-45FB-8905-5A5CF570B32B}" type="pres">
      <dgm:prSet presAssocID="{BE672957-01B3-4AAF-B66C-F709B466C313}" presName="connTx" presStyleLbl="parChTrans1D3" presStyleIdx="1" presStyleCnt="9"/>
      <dgm:spPr/>
      <dgm:t>
        <a:bodyPr/>
        <a:lstStyle/>
        <a:p>
          <a:pPr rtl="1"/>
          <a:endParaRPr lang="fa-IR"/>
        </a:p>
      </dgm:t>
    </dgm:pt>
    <dgm:pt modelId="{9A4C3FF0-A186-400E-AC41-3DF5214F9509}" type="pres">
      <dgm:prSet presAssocID="{D824C62C-C71B-47A7-AED7-0226C09876CD}" presName="root2" presStyleCnt="0"/>
      <dgm:spPr/>
    </dgm:pt>
    <dgm:pt modelId="{55807B24-EB52-478E-A49F-17237D972003}" type="pres">
      <dgm:prSet presAssocID="{D824C62C-C71B-47A7-AED7-0226C09876CD}" presName="LevelTwoTextNode" presStyleLbl="node3" presStyleIdx="1" presStyleCnt="9" custScaleX="206910" custScaleY="117017">
        <dgm:presLayoutVars>
          <dgm:chPref val="3"/>
        </dgm:presLayoutVars>
      </dgm:prSet>
      <dgm:spPr/>
      <dgm:t>
        <a:bodyPr/>
        <a:lstStyle/>
        <a:p>
          <a:pPr rtl="1"/>
          <a:endParaRPr lang="fa-IR"/>
        </a:p>
      </dgm:t>
    </dgm:pt>
    <dgm:pt modelId="{CD1F758A-5A52-42F0-AB4F-8C4523D6BF3C}" type="pres">
      <dgm:prSet presAssocID="{D824C62C-C71B-47A7-AED7-0226C09876CD}" presName="level3hierChild" presStyleCnt="0"/>
      <dgm:spPr/>
    </dgm:pt>
    <dgm:pt modelId="{64C061C4-B8E9-4D7B-966B-81D61D564BC8}" type="pres">
      <dgm:prSet presAssocID="{D74D84F7-2CD3-4612-A0AA-9A9A645B1B49}" presName="root1" presStyleCnt="0"/>
      <dgm:spPr/>
    </dgm:pt>
    <dgm:pt modelId="{45E41DF7-F2C8-4113-B335-D4BC332DF867}" type="pres">
      <dgm:prSet presAssocID="{D74D84F7-2CD3-4612-A0AA-9A9A645B1B49}" presName="LevelOneTextNode" presStyleLbl="node0" presStyleIdx="1" presStyleCnt="2" custLinFactNeighborY="-6147">
        <dgm:presLayoutVars>
          <dgm:chPref val="3"/>
        </dgm:presLayoutVars>
      </dgm:prSet>
      <dgm:spPr/>
      <dgm:t>
        <a:bodyPr/>
        <a:lstStyle/>
        <a:p>
          <a:pPr rtl="1"/>
          <a:endParaRPr lang="fa-IR"/>
        </a:p>
      </dgm:t>
    </dgm:pt>
    <dgm:pt modelId="{5218F680-1DFE-4329-86C6-8D8468E5642D}" type="pres">
      <dgm:prSet presAssocID="{D74D84F7-2CD3-4612-A0AA-9A9A645B1B49}" presName="level2hierChild" presStyleCnt="0"/>
      <dgm:spPr/>
    </dgm:pt>
    <dgm:pt modelId="{A85BF1A0-9AAA-4906-9568-DCB4FC825ED1}" type="pres">
      <dgm:prSet presAssocID="{CE4CFAC0-8077-445F-914D-64E5CEE1ABA2}" presName="conn2-1" presStyleLbl="parChTrans1D2" presStyleIdx="1" presStyleCnt="4"/>
      <dgm:spPr/>
      <dgm:t>
        <a:bodyPr/>
        <a:lstStyle/>
        <a:p>
          <a:pPr rtl="1"/>
          <a:endParaRPr lang="fa-IR"/>
        </a:p>
      </dgm:t>
    </dgm:pt>
    <dgm:pt modelId="{2633AEED-16F5-4891-B401-623C0A5EC0DC}" type="pres">
      <dgm:prSet presAssocID="{CE4CFAC0-8077-445F-914D-64E5CEE1ABA2}" presName="connTx" presStyleLbl="parChTrans1D2" presStyleIdx="1" presStyleCnt="4"/>
      <dgm:spPr/>
      <dgm:t>
        <a:bodyPr/>
        <a:lstStyle/>
        <a:p>
          <a:pPr rtl="1"/>
          <a:endParaRPr lang="fa-IR"/>
        </a:p>
      </dgm:t>
    </dgm:pt>
    <dgm:pt modelId="{36AF19FE-1747-4F09-AE3B-1B85DC1FCDF4}" type="pres">
      <dgm:prSet presAssocID="{1560EBA7-BA62-44A3-B61E-254DBEA59DF5}" presName="root2" presStyleCnt="0"/>
      <dgm:spPr/>
    </dgm:pt>
    <dgm:pt modelId="{C5DC1CDF-6354-4075-B2C0-7C9A0193BCC0}" type="pres">
      <dgm:prSet presAssocID="{1560EBA7-BA62-44A3-B61E-254DBEA59DF5}" presName="LevelTwoTextNode" presStyleLbl="node2" presStyleIdx="1" presStyleCnt="4" custScaleX="210587" custScaleY="172034">
        <dgm:presLayoutVars>
          <dgm:chPref val="3"/>
        </dgm:presLayoutVars>
      </dgm:prSet>
      <dgm:spPr/>
      <dgm:t>
        <a:bodyPr/>
        <a:lstStyle/>
        <a:p>
          <a:pPr rtl="1"/>
          <a:endParaRPr lang="fa-IR"/>
        </a:p>
      </dgm:t>
    </dgm:pt>
    <dgm:pt modelId="{4AD63746-48F6-4158-81BF-700E771F006E}" type="pres">
      <dgm:prSet presAssocID="{1560EBA7-BA62-44A3-B61E-254DBEA59DF5}" presName="level3hierChild" presStyleCnt="0"/>
      <dgm:spPr/>
    </dgm:pt>
    <dgm:pt modelId="{55FD5104-9B77-4831-AB24-01727C989DE8}" type="pres">
      <dgm:prSet presAssocID="{BA77BF61-AB08-4CE1-B8F7-1C267029A978}" presName="conn2-1" presStyleLbl="parChTrans1D3" presStyleIdx="2" presStyleCnt="9"/>
      <dgm:spPr/>
      <dgm:t>
        <a:bodyPr/>
        <a:lstStyle/>
        <a:p>
          <a:pPr rtl="1"/>
          <a:endParaRPr lang="fa-IR"/>
        </a:p>
      </dgm:t>
    </dgm:pt>
    <dgm:pt modelId="{3983B4EF-DA53-46B6-AA7B-ABE2E692EB51}" type="pres">
      <dgm:prSet presAssocID="{BA77BF61-AB08-4CE1-B8F7-1C267029A978}" presName="connTx" presStyleLbl="parChTrans1D3" presStyleIdx="2" presStyleCnt="9"/>
      <dgm:spPr/>
      <dgm:t>
        <a:bodyPr/>
        <a:lstStyle/>
        <a:p>
          <a:pPr rtl="1"/>
          <a:endParaRPr lang="fa-IR"/>
        </a:p>
      </dgm:t>
    </dgm:pt>
    <dgm:pt modelId="{F2AC8B9A-1974-4B8B-9C1E-37CAE044DB7F}" type="pres">
      <dgm:prSet presAssocID="{17A994C5-4F8E-4145-8C3A-3FA7B087DBD9}" presName="root2" presStyleCnt="0"/>
      <dgm:spPr/>
    </dgm:pt>
    <dgm:pt modelId="{D9B6CD27-A440-47BA-B655-FA04F0DAD95B}" type="pres">
      <dgm:prSet presAssocID="{17A994C5-4F8E-4145-8C3A-3FA7B087DBD9}" presName="LevelTwoTextNode" presStyleLbl="node3" presStyleIdx="2" presStyleCnt="9" custScaleX="297846" custScaleY="80715">
        <dgm:presLayoutVars>
          <dgm:chPref val="3"/>
        </dgm:presLayoutVars>
      </dgm:prSet>
      <dgm:spPr/>
      <dgm:t>
        <a:bodyPr/>
        <a:lstStyle/>
        <a:p>
          <a:pPr rtl="1"/>
          <a:endParaRPr lang="fa-IR"/>
        </a:p>
      </dgm:t>
    </dgm:pt>
    <dgm:pt modelId="{0E7955AD-8A47-4235-9D98-FEFBDC470B08}" type="pres">
      <dgm:prSet presAssocID="{17A994C5-4F8E-4145-8C3A-3FA7B087DBD9}" presName="level3hierChild" presStyleCnt="0"/>
      <dgm:spPr/>
    </dgm:pt>
    <dgm:pt modelId="{101BD5C8-42C6-4A0C-925B-6DCD1E0FEAF3}" type="pres">
      <dgm:prSet presAssocID="{9A3E420C-32C9-415C-BA44-2779934EA2EF}" presName="conn2-1" presStyleLbl="parChTrans1D3" presStyleIdx="3" presStyleCnt="9"/>
      <dgm:spPr/>
      <dgm:t>
        <a:bodyPr/>
        <a:lstStyle/>
        <a:p>
          <a:pPr rtl="1"/>
          <a:endParaRPr lang="fa-IR"/>
        </a:p>
      </dgm:t>
    </dgm:pt>
    <dgm:pt modelId="{431E1858-9072-4DF3-998B-778FD25FB5E8}" type="pres">
      <dgm:prSet presAssocID="{9A3E420C-32C9-415C-BA44-2779934EA2EF}" presName="connTx" presStyleLbl="parChTrans1D3" presStyleIdx="3" presStyleCnt="9"/>
      <dgm:spPr/>
      <dgm:t>
        <a:bodyPr/>
        <a:lstStyle/>
        <a:p>
          <a:pPr rtl="1"/>
          <a:endParaRPr lang="fa-IR"/>
        </a:p>
      </dgm:t>
    </dgm:pt>
    <dgm:pt modelId="{5D232871-8F32-41A5-A97E-2C4B9D1B500A}" type="pres">
      <dgm:prSet presAssocID="{DA2A76A4-6B00-4259-BAC4-CE2A88043EB8}" presName="root2" presStyleCnt="0"/>
      <dgm:spPr/>
    </dgm:pt>
    <dgm:pt modelId="{24FB9966-3961-4932-ADBF-FD5EC32C6131}" type="pres">
      <dgm:prSet presAssocID="{DA2A76A4-6B00-4259-BAC4-CE2A88043EB8}" presName="LevelTwoTextNode" presStyleLbl="node3" presStyleIdx="3" presStyleCnt="9" custScaleX="297846" custScaleY="80715">
        <dgm:presLayoutVars>
          <dgm:chPref val="3"/>
        </dgm:presLayoutVars>
      </dgm:prSet>
      <dgm:spPr/>
      <dgm:t>
        <a:bodyPr/>
        <a:lstStyle/>
        <a:p>
          <a:pPr rtl="1"/>
          <a:endParaRPr lang="fa-IR"/>
        </a:p>
      </dgm:t>
    </dgm:pt>
    <dgm:pt modelId="{07AF0095-3BBD-4555-AA26-098A81389B03}" type="pres">
      <dgm:prSet presAssocID="{DA2A76A4-6B00-4259-BAC4-CE2A88043EB8}" presName="level3hierChild" presStyleCnt="0"/>
      <dgm:spPr/>
    </dgm:pt>
    <dgm:pt modelId="{CA4DC2B5-1021-49A7-A025-FE6376B4F893}" type="pres">
      <dgm:prSet presAssocID="{E7084B33-285E-4DE4-9043-FA678C5CBB83}" presName="conn2-1" presStyleLbl="parChTrans1D2" presStyleIdx="2" presStyleCnt="4"/>
      <dgm:spPr/>
      <dgm:t>
        <a:bodyPr/>
        <a:lstStyle/>
        <a:p>
          <a:pPr rtl="1"/>
          <a:endParaRPr lang="fa-IR"/>
        </a:p>
      </dgm:t>
    </dgm:pt>
    <dgm:pt modelId="{50163592-2A97-4819-8FB4-13C568B94925}" type="pres">
      <dgm:prSet presAssocID="{E7084B33-285E-4DE4-9043-FA678C5CBB83}" presName="connTx" presStyleLbl="parChTrans1D2" presStyleIdx="2" presStyleCnt="4"/>
      <dgm:spPr/>
      <dgm:t>
        <a:bodyPr/>
        <a:lstStyle/>
        <a:p>
          <a:pPr rtl="1"/>
          <a:endParaRPr lang="fa-IR"/>
        </a:p>
      </dgm:t>
    </dgm:pt>
    <dgm:pt modelId="{8A48C0FF-1481-4DC9-A577-31C09A453C2E}" type="pres">
      <dgm:prSet presAssocID="{C821CC84-6EFE-4A05-883A-A8FF264922FC}" presName="root2" presStyleCnt="0"/>
      <dgm:spPr/>
    </dgm:pt>
    <dgm:pt modelId="{48A79475-25D0-4411-BC7E-C62663948022}" type="pres">
      <dgm:prSet presAssocID="{C821CC84-6EFE-4A05-883A-A8FF264922FC}" presName="LevelTwoTextNode" presStyleLbl="node2" presStyleIdx="2" presStyleCnt="4" custScaleX="67483">
        <dgm:presLayoutVars>
          <dgm:chPref val="3"/>
        </dgm:presLayoutVars>
      </dgm:prSet>
      <dgm:spPr/>
      <dgm:t>
        <a:bodyPr/>
        <a:lstStyle/>
        <a:p>
          <a:pPr rtl="1"/>
          <a:endParaRPr lang="fa-IR"/>
        </a:p>
      </dgm:t>
    </dgm:pt>
    <dgm:pt modelId="{E74B3D78-B8E1-4668-B731-C57215F71DEC}" type="pres">
      <dgm:prSet presAssocID="{C821CC84-6EFE-4A05-883A-A8FF264922FC}" presName="level3hierChild" presStyleCnt="0"/>
      <dgm:spPr/>
    </dgm:pt>
    <dgm:pt modelId="{03D5BA8D-4F18-43C5-9967-F9C466D2E817}" type="pres">
      <dgm:prSet presAssocID="{B0707E0D-B8B1-456D-ACBE-B8D7B0201BAB}" presName="conn2-1" presStyleLbl="parChTrans1D3" presStyleIdx="4" presStyleCnt="9"/>
      <dgm:spPr/>
      <dgm:t>
        <a:bodyPr/>
        <a:lstStyle/>
        <a:p>
          <a:pPr rtl="1"/>
          <a:endParaRPr lang="fa-IR"/>
        </a:p>
      </dgm:t>
    </dgm:pt>
    <dgm:pt modelId="{51E18110-5B82-4039-9438-0C6432395F1B}" type="pres">
      <dgm:prSet presAssocID="{B0707E0D-B8B1-456D-ACBE-B8D7B0201BAB}" presName="connTx" presStyleLbl="parChTrans1D3" presStyleIdx="4" presStyleCnt="9"/>
      <dgm:spPr/>
      <dgm:t>
        <a:bodyPr/>
        <a:lstStyle/>
        <a:p>
          <a:pPr rtl="1"/>
          <a:endParaRPr lang="fa-IR"/>
        </a:p>
      </dgm:t>
    </dgm:pt>
    <dgm:pt modelId="{53B75898-6410-473A-9278-CD7598BA1A0C}" type="pres">
      <dgm:prSet presAssocID="{8EC3FE6F-23E8-4BC7-B8AB-0BF63D30C028}" presName="root2" presStyleCnt="0"/>
      <dgm:spPr/>
    </dgm:pt>
    <dgm:pt modelId="{A900B15E-6727-4833-820B-5C380091827B}" type="pres">
      <dgm:prSet presAssocID="{8EC3FE6F-23E8-4BC7-B8AB-0BF63D30C028}" presName="LevelTwoTextNode" presStyleLbl="node3" presStyleIdx="4" presStyleCnt="9" custScaleX="252512" custScaleY="80715">
        <dgm:presLayoutVars>
          <dgm:chPref val="3"/>
        </dgm:presLayoutVars>
      </dgm:prSet>
      <dgm:spPr/>
      <dgm:t>
        <a:bodyPr/>
        <a:lstStyle/>
        <a:p>
          <a:pPr rtl="1"/>
          <a:endParaRPr lang="fa-IR"/>
        </a:p>
      </dgm:t>
    </dgm:pt>
    <dgm:pt modelId="{48073A6C-6B2F-4970-94B3-D9ECE63B52EB}" type="pres">
      <dgm:prSet presAssocID="{8EC3FE6F-23E8-4BC7-B8AB-0BF63D30C028}" presName="level3hierChild" presStyleCnt="0"/>
      <dgm:spPr/>
    </dgm:pt>
    <dgm:pt modelId="{D840610E-7F0F-4B18-95E9-42C30D21CB6C}" type="pres">
      <dgm:prSet presAssocID="{52A76A9E-E42E-4969-A703-E521619FA2F3}" presName="conn2-1" presStyleLbl="parChTrans1D4" presStyleIdx="0" presStyleCnt="2" custScaleX="2000000"/>
      <dgm:spPr/>
      <dgm:t>
        <a:bodyPr/>
        <a:lstStyle/>
        <a:p>
          <a:pPr rtl="1"/>
          <a:endParaRPr lang="fa-IR"/>
        </a:p>
      </dgm:t>
    </dgm:pt>
    <dgm:pt modelId="{49BC336E-8C0F-4972-9C1B-2C7D7145D730}" type="pres">
      <dgm:prSet presAssocID="{52A76A9E-E42E-4969-A703-E521619FA2F3}" presName="connTx" presStyleLbl="parChTrans1D4" presStyleIdx="0" presStyleCnt="2"/>
      <dgm:spPr/>
      <dgm:t>
        <a:bodyPr/>
        <a:lstStyle/>
        <a:p>
          <a:pPr rtl="1"/>
          <a:endParaRPr lang="fa-IR"/>
        </a:p>
      </dgm:t>
    </dgm:pt>
    <dgm:pt modelId="{0E517085-0A80-4B3E-BB9E-BEA99298FF75}" type="pres">
      <dgm:prSet presAssocID="{A2BBB3A1-5648-4CEC-8099-80083871C329}" presName="root2" presStyleCnt="0"/>
      <dgm:spPr/>
    </dgm:pt>
    <dgm:pt modelId="{FE15B079-B3B7-402B-8215-D69E2E9EBE44}" type="pres">
      <dgm:prSet presAssocID="{A2BBB3A1-5648-4CEC-8099-80083871C329}" presName="LevelTwoTextNode" presStyleLbl="node4" presStyleIdx="0" presStyleCnt="2" custScaleX="196513">
        <dgm:presLayoutVars>
          <dgm:chPref val="3"/>
        </dgm:presLayoutVars>
      </dgm:prSet>
      <dgm:spPr/>
      <dgm:t>
        <a:bodyPr/>
        <a:lstStyle/>
        <a:p>
          <a:pPr rtl="1"/>
          <a:endParaRPr lang="fa-IR"/>
        </a:p>
      </dgm:t>
    </dgm:pt>
    <dgm:pt modelId="{F243C3FF-0FA1-4780-B23A-2340AA5A0D3D}" type="pres">
      <dgm:prSet presAssocID="{A2BBB3A1-5648-4CEC-8099-80083871C329}" presName="level3hierChild" presStyleCnt="0"/>
      <dgm:spPr/>
    </dgm:pt>
    <dgm:pt modelId="{1800498E-377D-4E52-AA6E-FBC29EB57979}" type="pres">
      <dgm:prSet presAssocID="{726DB720-2DF6-4F10-AB9A-690717E5C382}" presName="conn2-1" presStyleLbl="parChTrans1D3" presStyleIdx="5" presStyleCnt="9"/>
      <dgm:spPr/>
      <dgm:t>
        <a:bodyPr/>
        <a:lstStyle/>
        <a:p>
          <a:pPr rtl="1"/>
          <a:endParaRPr lang="fa-IR"/>
        </a:p>
      </dgm:t>
    </dgm:pt>
    <dgm:pt modelId="{C8F76643-1A8E-4BF9-BFC5-B0D5F5BAFE58}" type="pres">
      <dgm:prSet presAssocID="{726DB720-2DF6-4F10-AB9A-690717E5C382}" presName="connTx" presStyleLbl="parChTrans1D3" presStyleIdx="5" presStyleCnt="9"/>
      <dgm:spPr/>
      <dgm:t>
        <a:bodyPr/>
        <a:lstStyle/>
        <a:p>
          <a:pPr rtl="1"/>
          <a:endParaRPr lang="fa-IR"/>
        </a:p>
      </dgm:t>
    </dgm:pt>
    <dgm:pt modelId="{18F145D0-D22D-4389-AD26-FE4ACA0B4324}" type="pres">
      <dgm:prSet presAssocID="{91B36525-5662-4CCF-97FF-6457A483E894}" presName="root2" presStyleCnt="0"/>
      <dgm:spPr/>
    </dgm:pt>
    <dgm:pt modelId="{17D1418F-0005-4112-9836-E11DC68E61CF}" type="pres">
      <dgm:prSet presAssocID="{91B36525-5662-4CCF-97FF-6457A483E894}" presName="LevelTwoTextNode" presStyleLbl="node3" presStyleIdx="5" presStyleCnt="9" custScaleX="252512">
        <dgm:presLayoutVars>
          <dgm:chPref val="3"/>
        </dgm:presLayoutVars>
      </dgm:prSet>
      <dgm:spPr/>
      <dgm:t>
        <a:bodyPr/>
        <a:lstStyle/>
        <a:p>
          <a:pPr rtl="1"/>
          <a:endParaRPr lang="fa-IR"/>
        </a:p>
      </dgm:t>
    </dgm:pt>
    <dgm:pt modelId="{BDC4DCD4-38D7-4F96-9DB2-E761F3A8E74E}" type="pres">
      <dgm:prSet presAssocID="{91B36525-5662-4CCF-97FF-6457A483E894}" presName="level3hierChild" presStyleCnt="0"/>
      <dgm:spPr/>
    </dgm:pt>
    <dgm:pt modelId="{B0FDA59E-7470-49B8-AA43-63D06B1D0D60}" type="pres">
      <dgm:prSet presAssocID="{C6FAADB8-28EE-47F8-9956-DB630BB63DF5}" presName="conn2-1" presStyleLbl="parChTrans1D4" presStyleIdx="1" presStyleCnt="2"/>
      <dgm:spPr/>
      <dgm:t>
        <a:bodyPr/>
        <a:lstStyle/>
        <a:p>
          <a:pPr rtl="1"/>
          <a:endParaRPr lang="fa-IR"/>
        </a:p>
      </dgm:t>
    </dgm:pt>
    <dgm:pt modelId="{96B9E951-8F99-480A-939D-694AB33D6F1A}" type="pres">
      <dgm:prSet presAssocID="{C6FAADB8-28EE-47F8-9956-DB630BB63DF5}" presName="connTx" presStyleLbl="parChTrans1D4" presStyleIdx="1" presStyleCnt="2"/>
      <dgm:spPr/>
      <dgm:t>
        <a:bodyPr/>
        <a:lstStyle/>
        <a:p>
          <a:pPr rtl="1"/>
          <a:endParaRPr lang="fa-IR"/>
        </a:p>
      </dgm:t>
    </dgm:pt>
    <dgm:pt modelId="{1CF24E03-7ED1-417F-AEA0-0BF8B5A03C82}" type="pres">
      <dgm:prSet presAssocID="{92E707E1-FE84-4F19-823B-81A8C421B806}" presName="root2" presStyleCnt="0"/>
      <dgm:spPr/>
    </dgm:pt>
    <dgm:pt modelId="{897CC585-8764-49B0-94C6-628410CA45D2}" type="pres">
      <dgm:prSet presAssocID="{92E707E1-FE84-4F19-823B-81A8C421B806}" presName="LevelTwoTextNode" presStyleLbl="node4" presStyleIdx="1" presStyleCnt="2" custScaleX="196513">
        <dgm:presLayoutVars>
          <dgm:chPref val="3"/>
        </dgm:presLayoutVars>
      </dgm:prSet>
      <dgm:spPr/>
      <dgm:t>
        <a:bodyPr/>
        <a:lstStyle/>
        <a:p>
          <a:pPr rtl="1"/>
          <a:endParaRPr lang="fa-IR"/>
        </a:p>
      </dgm:t>
    </dgm:pt>
    <dgm:pt modelId="{79BB20E4-FF01-4985-8C3D-73191BFBBD3F}" type="pres">
      <dgm:prSet presAssocID="{92E707E1-FE84-4F19-823B-81A8C421B806}" presName="level3hierChild" presStyleCnt="0"/>
      <dgm:spPr/>
    </dgm:pt>
    <dgm:pt modelId="{352BA53E-3FD3-4D98-8CD5-3106BC2F2C9A}" type="pres">
      <dgm:prSet presAssocID="{A7C8B911-1434-425B-813E-215BC9482041}" presName="conn2-1" presStyleLbl="parChTrans1D2" presStyleIdx="3" presStyleCnt="4"/>
      <dgm:spPr/>
      <dgm:t>
        <a:bodyPr/>
        <a:lstStyle/>
        <a:p>
          <a:pPr rtl="1"/>
          <a:endParaRPr lang="fa-IR"/>
        </a:p>
      </dgm:t>
    </dgm:pt>
    <dgm:pt modelId="{0712E96C-1491-44A7-8A88-18FF56001260}" type="pres">
      <dgm:prSet presAssocID="{A7C8B911-1434-425B-813E-215BC9482041}" presName="connTx" presStyleLbl="parChTrans1D2" presStyleIdx="3" presStyleCnt="4"/>
      <dgm:spPr/>
      <dgm:t>
        <a:bodyPr/>
        <a:lstStyle/>
        <a:p>
          <a:pPr rtl="1"/>
          <a:endParaRPr lang="fa-IR"/>
        </a:p>
      </dgm:t>
    </dgm:pt>
    <dgm:pt modelId="{883FA0CD-34DA-451B-A138-32B1B3A78D95}" type="pres">
      <dgm:prSet presAssocID="{E8D37F85-7FCC-4338-9763-077483104CFA}" presName="root2" presStyleCnt="0"/>
      <dgm:spPr/>
    </dgm:pt>
    <dgm:pt modelId="{23B4A99E-C7AA-47FD-98BC-C5A8CEEDE860}" type="pres">
      <dgm:prSet presAssocID="{E8D37F85-7FCC-4338-9763-077483104CFA}" presName="LevelTwoTextNode" presStyleLbl="node2" presStyleIdx="3" presStyleCnt="4" custScaleX="68740">
        <dgm:presLayoutVars>
          <dgm:chPref val="3"/>
        </dgm:presLayoutVars>
      </dgm:prSet>
      <dgm:spPr/>
      <dgm:t>
        <a:bodyPr/>
        <a:lstStyle/>
        <a:p>
          <a:pPr rtl="1"/>
          <a:endParaRPr lang="fa-IR"/>
        </a:p>
      </dgm:t>
    </dgm:pt>
    <dgm:pt modelId="{F614A023-1A6C-41CA-A84E-8ADC30331E3E}" type="pres">
      <dgm:prSet presAssocID="{E8D37F85-7FCC-4338-9763-077483104CFA}" presName="level3hierChild" presStyleCnt="0"/>
      <dgm:spPr/>
    </dgm:pt>
    <dgm:pt modelId="{9BA4FD43-F8E0-4CF6-8DAF-84F73BD798F5}" type="pres">
      <dgm:prSet presAssocID="{2F082076-6930-43A1-9F58-FF9737F2358D}" presName="conn2-1" presStyleLbl="parChTrans1D3" presStyleIdx="6" presStyleCnt="9"/>
      <dgm:spPr/>
      <dgm:t>
        <a:bodyPr/>
        <a:lstStyle/>
        <a:p>
          <a:pPr rtl="1"/>
          <a:endParaRPr lang="fa-IR"/>
        </a:p>
      </dgm:t>
    </dgm:pt>
    <dgm:pt modelId="{32749B61-A92D-4A80-89BA-3FFD22097FAB}" type="pres">
      <dgm:prSet presAssocID="{2F082076-6930-43A1-9F58-FF9737F2358D}" presName="connTx" presStyleLbl="parChTrans1D3" presStyleIdx="6" presStyleCnt="9"/>
      <dgm:spPr/>
      <dgm:t>
        <a:bodyPr/>
        <a:lstStyle/>
        <a:p>
          <a:pPr rtl="1"/>
          <a:endParaRPr lang="fa-IR"/>
        </a:p>
      </dgm:t>
    </dgm:pt>
    <dgm:pt modelId="{4CEC14BA-D5C5-4BBD-A5A8-148EB80E8A50}" type="pres">
      <dgm:prSet presAssocID="{6D33D0A9-767D-479B-B0DC-4D4994029318}" presName="root2" presStyleCnt="0"/>
      <dgm:spPr/>
    </dgm:pt>
    <dgm:pt modelId="{D504FD00-873E-43DB-AFA7-BB1BCE469DF1}" type="pres">
      <dgm:prSet presAssocID="{6D33D0A9-767D-479B-B0DC-4D4994029318}" presName="LevelTwoTextNode" presStyleLbl="node3" presStyleIdx="6" presStyleCnt="9" custScaleX="481838" custScaleY="80715">
        <dgm:presLayoutVars>
          <dgm:chPref val="3"/>
        </dgm:presLayoutVars>
      </dgm:prSet>
      <dgm:spPr/>
      <dgm:t>
        <a:bodyPr/>
        <a:lstStyle/>
        <a:p>
          <a:pPr rtl="1"/>
          <a:endParaRPr lang="fa-IR"/>
        </a:p>
      </dgm:t>
    </dgm:pt>
    <dgm:pt modelId="{90F0ADFB-6392-473B-9C73-E4B9327524CB}" type="pres">
      <dgm:prSet presAssocID="{6D33D0A9-767D-479B-B0DC-4D4994029318}" presName="level3hierChild" presStyleCnt="0"/>
      <dgm:spPr/>
    </dgm:pt>
    <dgm:pt modelId="{73829AE7-5820-4DD8-ABEA-FAD85FE40F6D}" type="pres">
      <dgm:prSet presAssocID="{F50CEB68-21A7-45F3-85C7-6DE887634AE0}" presName="conn2-1" presStyleLbl="parChTrans1D3" presStyleIdx="7" presStyleCnt="9"/>
      <dgm:spPr/>
      <dgm:t>
        <a:bodyPr/>
        <a:lstStyle/>
        <a:p>
          <a:pPr rtl="1"/>
          <a:endParaRPr lang="fa-IR"/>
        </a:p>
      </dgm:t>
    </dgm:pt>
    <dgm:pt modelId="{E4C697DF-BFEC-42D2-82B9-9D14BED1FCC8}" type="pres">
      <dgm:prSet presAssocID="{F50CEB68-21A7-45F3-85C7-6DE887634AE0}" presName="connTx" presStyleLbl="parChTrans1D3" presStyleIdx="7" presStyleCnt="9"/>
      <dgm:spPr/>
      <dgm:t>
        <a:bodyPr/>
        <a:lstStyle/>
        <a:p>
          <a:pPr rtl="1"/>
          <a:endParaRPr lang="fa-IR"/>
        </a:p>
      </dgm:t>
    </dgm:pt>
    <dgm:pt modelId="{6BC8DB49-ECB0-4811-945C-DB7F24B806B6}" type="pres">
      <dgm:prSet presAssocID="{B6F1CE66-061E-4CF7-B9C5-8E5DCD660071}" presName="root2" presStyleCnt="0"/>
      <dgm:spPr/>
    </dgm:pt>
    <dgm:pt modelId="{51546BFB-9E04-4419-98B9-5956356F1F1E}" type="pres">
      <dgm:prSet presAssocID="{B6F1CE66-061E-4CF7-B9C5-8E5DCD660071}" presName="LevelTwoTextNode" presStyleLbl="node3" presStyleIdx="7" presStyleCnt="9" custScaleX="481838">
        <dgm:presLayoutVars>
          <dgm:chPref val="3"/>
        </dgm:presLayoutVars>
      </dgm:prSet>
      <dgm:spPr/>
      <dgm:t>
        <a:bodyPr/>
        <a:lstStyle/>
        <a:p>
          <a:pPr rtl="1"/>
          <a:endParaRPr lang="fa-IR"/>
        </a:p>
      </dgm:t>
    </dgm:pt>
    <dgm:pt modelId="{3F94A07C-620E-4143-B1D8-F4530AA940C8}" type="pres">
      <dgm:prSet presAssocID="{B6F1CE66-061E-4CF7-B9C5-8E5DCD660071}" presName="level3hierChild" presStyleCnt="0"/>
      <dgm:spPr/>
    </dgm:pt>
    <dgm:pt modelId="{5972EF8B-21D2-4050-9B1A-A5C46FA5D37E}" type="pres">
      <dgm:prSet presAssocID="{E54D5DD0-734C-49BB-8C33-208440142986}" presName="conn2-1" presStyleLbl="parChTrans1D3" presStyleIdx="8" presStyleCnt="9"/>
      <dgm:spPr/>
      <dgm:t>
        <a:bodyPr/>
        <a:lstStyle/>
        <a:p>
          <a:pPr rtl="1"/>
          <a:endParaRPr lang="fa-IR"/>
        </a:p>
      </dgm:t>
    </dgm:pt>
    <dgm:pt modelId="{25744FE7-3613-40E9-99C8-7AB94A2E538E}" type="pres">
      <dgm:prSet presAssocID="{E54D5DD0-734C-49BB-8C33-208440142986}" presName="connTx" presStyleLbl="parChTrans1D3" presStyleIdx="8" presStyleCnt="9"/>
      <dgm:spPr/>
      <dgm:t>
        <a:bodyPr/>
        <a:lstStyle/>
        <a:p>
          <a:pPr rtl="1"/>
          <a:endParaRPr lang="fa-IR"/>
        </a:p>
      </dgm:t>
    </dgm:pt>
    <dgm:pt modelId="{B0E5C4DC-C4F1-4DE9-A95D-58D930E78C67}" type="pres">
      <dgm:prSet presAssocID="{66FEA431-01AC-4788-805B-9C49AAF141FD}" presName="root2" presStyleCnt="0"/>
      <dgm:spPr/>
    </dgm:pt>
    <dgm:pt modelId="{2723033A-1131-4655-B8A0-1EC94A423B88}" type="pres">
      <dgm:prSet presAssocID="{66FEA431-01AC-4788-805B-9C49AAF141FD}" presName="LevelTwoTextNode" presStyleLbl="node3" presStyleIdx="8" presStyleCnt="9" custScaleX="481838" custScaleY="80715">
        <dgm:presLayoutVars>
          <dgm:chPref val="3"/>
        </dgm:presLayoutVars>
      </dgm:prSet>
      <dgm:spPr/>
      <dgm:t>
        <a:bodyPr/>
        <a:lstStyle/>
        <a:p>
          <a:pPr rtl="1"/>
          <a:endParaRPr lang="fa-IR"/>
        </a:p>
      </dgm:t>
    </dgm:pt>
    <dgm:pt modelId="{29A849F6-7C47-47A9-BB69-1B64EBB01C67}" type="pres">
      <dgm:prSet presAssocID="{66FEA431-01AC-4788-805B-9C49AAF141FD}" presName="level3hierChild" presStyleCnt="0"/>
      <dgm:spPr/>
    </dgm:pt>
  </dgm:ptLst>
  <dgm:cxnLst>
    <dgm:cxn modelId="{8A160A0B-AF17-44EC-98B6-05EA6433274D}" type="presOf" srcId="{A7C8B911-1434-425B-813E-215BC9482041}" destId="{0712E96C-1491-44A7-8A88-18FF56001260}" srcOrd="1" destOrd="0" presId="urn:microsoft.com/office/officeart/2005/8/layout/hierarchy2"/>
    <dgm:cxn modelId="{E7A5EDDB-7892-4D4A-B0B9-4A91C1794879}" type="presOf" srcId="{E7084B33-285E-4DE4-9043-FA678C5CBB83}" destId="{CA4DC2B5-1021-49A7-A025-FE6376B4F893}" srcOrd="0" destOrd="0" presId="urn:microsoft.com/office/officeart/2005/8/layout/hierarchy2"/>
    <dgm:cxn modelId="{092896FD-49AB-4267-8971-96C7B4A58507}" type="presOf" srcId="{BA77BF61-AB08-4CE1-B8F7-1C267029A978}" destId="{3983B4EF-DA53-46B6-AA7B-ABE2E692EB51}" srcOrd="1" destOrd="0" presId="urn:microsoft.com/office/officeart/2005/8/layout/hierarchy2"/>
    <dgm:cxn modelId="{E865A5F1-5828-4C23-9DE4-69468E5334C7}" type="presOf" srcId="{52A76A9E-E42E-4969-A703-E521619FA2F3}" destId="{49BC336E-8C0F-4972-9C1B-2C7D7145D730}" srcOrd="1" destOrd="0" presId="urn:microsoft.com/office/officeart/2005/8/layout/hierarchy2"/>
    <dgm:cxn modelId="{10D2C5DF-1C5C-43E5-B44E-B074766667F1}" type="presOf" srcId="{920F2AE5-1E7E-4A54-98E4-C5C0E537A052}" destId="{A0975E1E-44BE-4282-8ADA-67DED3C0C1BA}" srcOrd="1" destOrd="0" presId="urn:microsoft.com/office/officeart/2005/8/layout/hierarchy2"/>
    <dgm:cxn modelId="{50E1300B-9B9B-40DA-B20F-C7E666762724}" type="presOf" srcId="{58C66A67-219C-4086-B52C-5B9D3D385613}" destId="{6E70BA0D-3DA3-4962-8E37-E1BF8B70EE4D}" srcOrd="0" destOrd="0" presId="urn:microsoft.com/office/officeart/2005/8/layout/hierarchy2"/>
    <dgm:cxn modelId="{5523CDCA-8463-4261-98D7-6FE03FDC395E}" type="presOf" srcId="{6D33D0A9-767D-479B-B0DC-4D4994029318}" destId="{D504FD00-873E-43DB-AFA7-BB1BCE469DF1}" srcOrd="0" destOrd="0" presId="urn:microsoft.com/office/officeart/2005/8/layout/hierarchy2"/>
    <dgm:cxn modelId="{5E1E9000-9C2B-4CC0-B2E4-FD508962EB10}" srcId="{C821CC84-6EFE-4A05-883A-A8FF264922FC}" destId="{8EC3FE6F-23E8-4BC7-B8AB-0BF63D30C028}" srcOrd="0" destOrd="0" parTransId="{B0707E0D-B8B1-456D-ACBE-B8D7B0201BAB}" sibTransId="{DC16527A-A27B-43D6-A5A9-4AFFF982B174}"/>
    <dgm:cxn modelId="{B023954E-81C3-4409-B920-EC1D3E3E16EA}" type="presOf" srcId="{9A3E420C-32C9-415C-BA44-2779934EA2EF}" destId="{101BD5C8-42C6-4A0C-925B-6DCD1E0FEAF3}" srcOrd="0" destOrd="0" presId="urn:microsoft.com/office/officeart/2005/8/layout/hierarchy2"/>
    <dgm:cxn modelId="{41CFEF04-C840-465F-B70B-909E884C6067}" type="presOf" srcId="{C6FAADB8-28EE-47F8-9956-DB630BB63DF5}" destId="{B0FDA59E-7470-49B8-AA43-63D06B1D0D60}" srcOrd="0" destOrd="0" presId="urn:microsoft.com/office/officeart/2005/8/layout/hierarchy2"/>
    <dgm:cxn modelId="{C6447BA6-E80A-4A50-82B9-7D685AED21F7}" type="presOf" srcId="{66FEA431-01AC-4788-805B-9C49AAF141FD}" destId="{2723033A-1131-4655-B8A0-1EC94A423B88}" srcOrd="0" destOrd="0" presId="urn:microsoft.com/office/officeart/2005/8/layout/hierarchy2"/>
    <dgm:cxn modelId="{9F16C2BA-519A-4E5A-9C78-CD75667926B5}" srcId="{58C66A67-219C-4086-B52C-5B9D3D385613}" destId="{D824C62C-C71B-47A7-AED7-0226C09876CD}" srcOrd="1" destOrd="0" parTransId="{BE672957-01B3-4AAF-B66C-F709B466C313}" sibTransId="{3B1FB122-B7D8-426E-8DD9-BC2CF4B504E7}"/>
    <dgm:cxn modelId="{CA4706B6-C481-4504-89F4-B2952A92FFCD}" srcId="{8EC3FE6F-23E8-4BC7-B8AB-0BF63D30C028}" destId="{A2BBB3A1-5648-4CEC-8099-80083871C329}" srcOrd="0" destOrd="0" parTransId="{52A76A9E-E42E-4969-A703-E521619FA2F3}" sibTransId="{824F548A-339B-4C47-A955-33A9B9D6E5C7}"/>
    <dgm:cxn modelId="{CF2AF9A5-071F-4607-BD0D-8344FDDB4A42}" type="presOf" srcId="{D824C62C-C71B-47A7-AED7-0226C09876CD}" destId="{55807B24-EB52-478E-A49F-17237D972003}" srcOrd="0" destOrd="0" presId="urn:microsoft.com/office/officeart/2005/8/layout/hierarchy2"/>
    <dgm:cxn modelId="{DBB9CA83-A1A8-4E52-B5A5-6F48545DDE27}" type="presOf" srcId="{BE672957-01B3-4AAF-B66C-F709B466C313}" destId="{E6540C58-DDE8-4FBF-9AA5-A185B7FA2293}" srcOrd="0" destOrd="0" presId="urn:microsoft.com/office/officeart/2005/8/layout/hierarchy2"/>
    <dgm:cxn modelId="{12ACC804-DA05-42F3-B7E9-9E1842441436}" srcId="{D74D84F7-2CD3-4612-A0AA-9A9A645B1B49}" destId="{1560EBA7-BA62-44A3-B61E-254DBEA59DF5}" srcOrd="0" destOrd="0" parTransId="{CE4CFAC0-8077-445F-914D-64E5CEE1ABA2}" sibTransId="{564F7340-74E5-40F1-BCAD-CE6DE427F546}"/>
    <dgm:cxn modelId="{AE5D35AF-86B1-47BA-8DC4-15B78C0FEA58}" srcId="{D74D84F7-2CD3-4612-A0AA-9A9A645B1B49}" destId="{E8D37F85-7FCC-4338-9763-077483104CFA}" srcOrd="2" destOrd="0" parTransId="{A7C8B911-1434-425B-813E-215BC9482041}" sibTransId="{6DE8A659-93DC-4E18-8304-23665B57AECD}"/>
    <dgm:cxn modelId="{8AECAC4C-25DB-4809-A2B4-3F71ECCFB900}" srcId="{1560EBA7-BA62-44A3-B61E-254DBEA59DF5}" destId="{17A994C5-4F8E-4145-8C3A-3FA7B087DBD9}" srcOrd="0" destOrd="0" parTransId="{BA77BF61-AB08-4CE1-B8F7-1C267029A978}" sibTransId="{750BB127-E783-441E-AB81-48A53219D5E9}"/>
    <dgm:cxn modelId="{5AAD4D54-6A56-4E9B-9908-87ECB704136B}" srcId="{58C66A67-219C-4086-B52C-5B9D3D385613}" destId="{B185397B-1721-4678-AFA0-F2963C1F1443}" srcOrd="0" destOrd="0" parTransId="{93A023F4-49FC-4EF1-8703-966FEE6E6CAF}" sibTransId="{A4F2D1AB-6AFC-4F0F-B44C-DC56B1D76730}"/>
    <dgm:cxn modelId="{4FD45026-7C29-48F8-9E6D-1763695D71F3}" srcId="{E8D37F85-7FCC-4338-9763-077483104CFA}" destId="{66FEA431-01AC-4788-805B-9C49AAF141FD}" srcOrd="2" destOrd="0" parTransId="{E54D5DD0-734C-49BB-8C33-208440142986}" sibTransId="{A3CEC90F-D507-4226-996F-EF8118733A28}"/>
    <dgm:cxn modelId="{B5938A6A-AFAD-4FEB-B201-79FBD84A657F}" type="presOf" srcId="{A7C8B911-1434-425B-813E-215BC9482041}" destId="{352BA53E-3FD3-4D98-8CD5-3106BC2F2C9A}" srcOrd="0" destOrd="0" presId="urn:microsoft.com/office/officeart/2005/8/layout/hierarchy2"/>
    <dgm:cxn modelId="{FB3A1C9F-1F2D-4174-BAB7-5B6180C3E4AE}" srcId="{CDC8C82D-F9AF-46E7-A4C4-0C0475C748CA}" destId="{73E8BA84-0E4F-4F07-92FA-6EC1F447F6B4}" srcOrd="0" destOrd="0" parTransId="{6CB81B18-3917-472D-990F-3F7518D92E26}" sibTransId="{C57CC691-FA74-4539-BB69-0630E6CD32A8}"/>
    <dgm:cxn modelId="{33977947-166A-446E-BFC0-40AA45B5EF56}" type="presOf" srcId="{CE4CFAC0-8077-445F-914D-64E5CEE1ABA2}" destId="{2633AEED-16F5-4891-B401-623C0A5EC0DC}" srcOrd="1" destOrd="0" presId="urn:microsoft.com/office/officeart/2005/8/layout/hierarchy2"/>
    <dgm:cxn modelId="{584AB3FD-82B6-4EA2-A9B0-EF9915274427}" type="presOf" srcId="{A2BBB3A1-5648-4CEC-8099-80083871C329}" destId="{FE15B079-B3B7-402B-8215-D69E2E9EBE44}" srcOrd="0" destOrd="0" presId="urn:microsoft.com/office/officeart/2005/8/layout/hierarchy2"/>
    <dgm:cxn modelId="{6C89351A-E45B-402C-914B-7892264C97A5}" type="presOf" srcId="{1560EBA7-BA62-44A3-B61E-254DBEA59DF5}" destId="{C5DC1CDF-6354-4075-B2C0-7C9A0193BCC0}" srcOrd="0" destOrd="0" presId="urn:microsoft.com/office/officeart/2005/8/layout/hierarchy2"/>
    <dgm:cxn modelId="{2C594BE9-2FCF-492F-8728-36CC1DA550CF}" type="presOf" srcId="{2F082076-6930-43A1-9F58-FF9737F2358D}" destId="{9BA4FD43-F8E0-4CF6-8DAF-84F73BD798F5}" srcOrd="0" destOrd="0" presId="urn:microsoft.com/office/officeart/2005/8/layout/hierarchy2"/>
    <dgm:cxn modelId="{19194636-E606-4086-9998-50A6A3A751DB}" type="presOf" srcId="{726DB720-2DF6-4F10-AB9A-690717E5C382}" destId="{1800498E-377D-4E52-AA6E-FBC29EB57979}" srcOrd="0" destOrd="0" presId="urn:microsoft.com/office/officeart/2005/8/layout/hierarchy2"/>
    <dgm:cxn modelId="{03F735DE-2E06-4A12-99B8-A7A071092E67}" type="presOf" srcId="{52A76A9E-E42E-4969-A703-E521619FA2F3}" destId="{D840610E-7F0F-4B18-95E9-42C30D21CB6C}" srcOrd="0" destOrd="0" presId="urn:microsoft.com/office/officeart/2005/8/layout/hierarchy2"/>
    <dgm:cxn modelId="{D63BB95A-B877-41DE-B26C-4612F5CE7830}" type="presOf" srcId="{C6FAADB8-28EE-47F8-9956-DB630BB63DF5}" destId="{96B9E951-8F99-480A-939D-694AB33D6F1A}" srcOrd="1" destOrd="0" presId="urn:microsoft.com/office/officeart/2005/8/layout/hierarchy2"/>
    <dgm:cxn modelId="{5039F147-95D6-437D-8E0C-13C88FA644F0}" srcId="{C821CC84-6EFE-4A05-883A-A8FF264922FC}" destId="{91B36525-5662-4CCF-97FF-6457A483E894}" srcOrd="1" destOrd="0" parTransId="{726DB720-2DF6-4F10-AB9A-690717E5C382}" sibTransId="{551A0AA5-4AFA-4572-B299-E6751B30C953}"/>
    <dgm:cxn modelId="{B91044FF-76F3-4DD6-8E7E-37B64C1BBFB0}" type="presOf" srcId="{E54D5DD0-734C-49BB-8C33-208440142986}" destId="{25744FE7-3613-40E9-99C8-7AB94A2E538E}" srcOrd="1" destOrd="0" presId="urn:microsoft.com/office/officeart/2005/8/layout/hierarchy2"/>
    <dgm:cxn modelId="{1BCB988C-8D26-4ACA-9E58-059E29CABB2A}" type="presOf" srcId="{8EC3FE6F-23E8-4BC7-B8AB-0BF63D30C028}" destId="{A900B15E-6727-4833-820B-5C380091827B}" srcOrd="0" destOrd="0" presId="urn:microsoft.com/office/officeart/2005/8/layout/hierarchy2"/>
    <dgm:cxn modelId="{60D69937-AEE1-4A86-A972-9B561C3535C4}" type="presOf" srcId="{73E8BA84-0E4F-4F07-92FA-6EC1F447F6B4}" destId="{6AC736CA-92DF-4AF8-BC26-0C3CF8DB0307}" srcOrd="0" destOrd="0" presId="urn:microsoft.com/office/officeart/2005/8/layout/hierarchy2"/>
    <dgm:cxn modelId="{A641106A-B237-4BC3-A37F-1428937D7E86}" type="presOf" srcId="{92E707E1-FE84-4F19-823B-81A8C421B806}" destId="{897CC585-8764-49B0-94C6-628410CA45D2}" srcOrd="0" destOrd="0" presId="urn:microsoft.com/office/officeart/2005/8/layout/hierarchy2"/>
    <dgm:cxn modelId="{A996302F-7D10-4B5B-8A5C-620901243642}" type="presOf" srcId="{B185397B-1721-4678-AFA0-F2963C1F1443}" destId="{F702402D-E489-4FB6-BB2F-BDC4CAFAD13A}" srcOrd="0" destOrd="0" presId="urn:microsoft.com/office/officeart/2005/8/layout/hierarchy2"/>
    <dgm:cxn modelId="{CDEBC2E7-1FA4-4491-99E9-84DD67D4BD4C}" type="presOf" srcId="{726DB720-2DF6-4F10-AB9A-690717E5C382}" destId="{C8F76643-1A8E-4BF9-BFC5-B0D5F5BAFE58}" srcOrd="1" destOrd="0" presId="urn:microsoft.com/office/officeart/2005/8/layout/hierarchy2"/>
    <dgm:cxn modelId="{9802AFAC-708D-4DD7-A792-4133014960FB}" type="presOf" srcId="{B0707E0D-B8B1-456D-ACBE-B8D7B0201BAB}" destId="{51E18110-5B82-4039-9438-0C6432395F1B}" srcOrd="1" destOrd="0" presId="urn:microsoft.com/office/officeart/2005/8/layout/hierarchy2"/>
    <dgm:cxn modelId="{7E0184DD-4581-4A7B-A02E-F51D2B0DCCD0}" type="presOf" srcId="{E8D37F85-7FCC-4338-9763-077483104CFA}" destId="{23B4A99E-C7AA-47FD-98BC-C5A8CEEDE860}" srcOrd="0" destOrd="0" presId="urn:microsoft.com/office/officeart/2005/8/layout/hierarchy2"/>
    <dgm:cxn modelId="{0B0BF501-A310-47CC-9FB4-6BCF2C419BA9}" type="presOf" srcId="{2F082076-6930-43A1-9F58-FF9737F2358D}" destId="{32749B61-A92D-4A80-89BA-3FFD22097FAB}" srcOrd="1" destOrd="0" presId="urn:microsoft.com/office/officeart/2005/8/layout/hierarchy2"/>
    <dgm:cxn modelId="{CB0E11B9-E0F4-44A8-8C9D-989E2A810362}" type="presOf" srcId="{CDC8C82D-F9AF-46E7-A4C4-0C0475C748CA}" destId="{E4E453A3-D899-4DC2-9282-3D5B78A775BD}" srcOrd="0" destOrd="0" presId="urn:microsoft.com/office/officeart/2005/8/layout/hierarchy2"/>
    <dgm:cxn modelId="{5533841E-9BCD-4D8D-96D9-B3286EF0E4C9}" type="presOf" srcId="{920F2AE5-1E7E-4A54-98E4-C5C0E537A052}" destId="{0505DB2E-7CE4-4F90-9959-09D77DD826D7}" srcOrd="0" destOrd="0" presId="urn:microsoft.com/office/officeart/2005/8/layout/hierarchy2"/>
    <dgm:cxn modelId="{4C59A50D-C514-4592-B832-1EE3987E195F}" type="presOf" srcId="{D74D84F7-2CD3-4612-A0AA-9A9A645B1B49}" destId="{45E41DF7-F2C8-4113-B335-D4BC332DF867}" srcOrd="0" destOrd="0" presId="urn:microsoft.com/office/officeart/2005/8/layout/hierarchy2"/>
    <dgm:cxn modelId="{6B04EA38-04FF-4433-931C-AFDB2180378A}" srcId="{E8D37F85-7FCC-4338-9763-077483104CFA}" destId="{B6F1CE66-061E-4CF7-B9C5-8E5DCD660071}" srcOrd="1" destOrd="0" parTransId="{F50CEB68-21A7-45F3-85C7-6DE887634AE0}" sibTransId="{FF80B694-FCDC-4F21-BD1C-E1503CEE3E1C}"/>
    <dgm:cxn modelId="{5061EF6B-2834-494C-99EB-F4FEE712EA14}" type="presOf" srcId="{B6F1CE66-061E-4CF7-B9C5-8E5DCD660071}" destId="{51546BFB-9E04-4419-98B9-5956356F1F1E}" srcOrd="0" destOrd="0" presId="urn:microsoft.com/office/officeart/2005/8/layout/hierarchy2"/>
    <dgm:cxn modelId="{4D3229B1-D6EB-4ED6-B088-45A425A8EFED}" srcId="{91B36525-5662-4CCF-97FF-6457A483E894}" destId="{92E707E1-FE84-4F19-823B-81A8C421B806}" srcOrd="0" destOrd="0" parTransId="{C6FAADB8-28EE-47F8-9956-DB630BB63DF5}" sibTransId="{A274D71E-17E3-4686-85CC-2B4A862483FD}"/>
    <dgm:cxn modelId="{2F737E53-C4E8-4EE9-A7CD-0440064C6B64}" type="presOf" srcId="{91B36525-5662-4CCF-97FF-6457A483E894}" destId="{17D1418F-0005-4112-9836-E11DC68E61CF}" srcOrd="0" destOrd="0" presId="urn:microsoft.com/office/officeart/2005/8/layout/hierarchy2"/>
    <dgm:cxn modelId="{5BECD4EA-140A-4AA7-BA36-5D40C3F14303}" type="presOf" srcId="{DA2A76A4-6B00-4259-BAC4-CE2A88043EB8}" destId="{24FB9966-3961-4932-ADBF-FD5EC32C6131}" srcOrd="0" destOrd="0" presId="urn:microsoft.com/office/officeart/2005/8/layout/hierarchy2"/>
    <dgm:cxn modelId="{DC673EF2-C239-4ADD-914E-0AF54A5D2ABC}" type="presOf" srcId="{93A023F4-49FC-4EF1-8703-966FEE6E6CAF}" destId="{5758E2B8-13F0-4030-8399-EE7C89E43FE3}" srcOrd="1" destOrd="0" presId="urn:microsoft.com/office/officeart/2005/8/layout/hierarchy2"/>
    <dgm:cxn modelId="{310A807B-260A-46B6-BB64-07F95BA962DA}" type="presOf" srcId="{93A023F4-49FC-4EF1-8703-966FEE6E6CAF}" destId="{CAEF8C8E-3349-4A8D-B080-01C5CEFE8CEC}" srcOrd="0" destOrd="0" presId="urn:microsoft.com/office/officeart/2005/8/layout/hierarchy2"/>
    <dgm:cxn modelId="{8F569876-3B11-4961-8641-DABC908E4375}" type="presOf" srcId="{BE672957-01B3-4AAF-B66C-F709B466C313}" destId="{BFEE5E67-32F0-45FB-8905-5A5CF570B32B}" srcOrd="1" destOrd="0" presId="urn:microsoft.com/office/officeart/2005/8/layout/hierarchy2"/>
    <dgm:cxn modelId="{7CC82BBF-BA87-4C79-9DF8-E05991AA72ED}" type="presOf" srcId="{C821CC84-6EFE-4A05-883A-A8FF264922FC}" destId="{48A79475-25D0-4411-BC7E-C62663948022}" srcOrd="0" destOrd="0" presId="urn:microsoft.com/office/officeart/2005/8/layout/hierarchy2"/>
    <dgm:cxn modelId="{3FEA5F60-125B-454B-9543-B046602E897B}" srcId="{E8D37F85-7FCC-4338-9763-077483104CFA}" destId="{6D33D0A9-767D-479B-B0DC-4D4994029318}" srcOrd="0" destOrd="0" parTransId="{2F082076-6930-43A1-9F58-FF9737F2358D}" sibTransId="{D04EDEBC-FD41-440D-BA80-7E0623CA1464}"/>
    <dgm:cxn modelId="{EACF1B3D-58FB-4FF5-BA32-4DEB7532C1B9}" type="presOf" srcId="{F50CEB68-21A7-45F3-85C7-6DE887634AE0}" destId="{73829AE7-5820-4DD8-ABEA-FAD85FE40F6D}" srcOrd="0" destOrd="0" presId="urn:microsoft.com/office/officeart/2005/8/layout/hierarchy2"/>
    <dgm:cxn modelId="{85327DC5-4E9F-44F8-9A49-E6E3C7EC3131}" srcId="{CDC8C82D-F9AF-46E7-A4C4-0C0475C748CA}" destId="{D74D84F7-2CD3-4612-A0AA-9A9A645B1B49}" srcOrd="1" destOrd="0" parTransId="{C8934AA9-4138-4019-B623-B5C31FBAAD7B}" sibTransId="{63571674-D856-4DCE-9631-4F080EF29177}"/>
    <dgm:cxn modelId="{A45C1C5C-EC2F-4D40-A56E-21076A13CC98}" srcId="{73E8BA84-0E4F-4F07-92FA-6EC1F447F6B4}" destId="{58C66A67-219C-4086-B52C-5B9D3D385613}" srcOrd="0" destOrd="0" parTransId="{920F2AE5-1E7E-4A54-98E4-C5C0E537A052}" sibTransId="{138F74C7-042B-4906-8189-3186DC48A052}"/>
    <dgm:cxn modelId="{40B73B98-9127-4897-A039-6B6BAAE8D2EF}" type="presOf" srcId="{CE4CFAC0-8077-445F-914D-64E5CEE1ABA2}" destId="{A85BF1A0-9AAA-4906-9568-DCB4FC825ED1}" srcOrd="0" destOrd="0" presId="urn:microsoft.com/office/officeart/2005/8/layout/hierarchy2"/>
    <dgm:cxn modelId="{9631879E-B5BD-4C1C-94BA-EB70C8FCAFC5}" type="presOf" srcId="{17A994C5-4F8E-4145-8C3A-3FA7B087DBD9}" destId="{D9B6CD27-A440-47BA-B655-FA04F0DAD95B}" srcOrd="0" destOrd="0" presId="urn:microsoft.com/office/officeart/2005/8/layout/hierarchy2"/>
    <dgm:cxn modelId="{5D90BAD1-2288-4500-AA78-1A2D4A5BB6F4}" srcId="{1560EBA7-BA62-44A3-B61E-254DBEA59DF5}" destId="{DA2A76A4-6B00-4259-BAC4-CE2A88043EB8}" srcOrd="1" destOrd="0" parTransId="{9A3E420C-32C9-415C-BA44-2779934EA2EF}" sibTransId="{9ACD9FDA-3F95-4904-B7A6-484196DEEA98}"/>
    <dgm:cxn modelId="{4FF37CB3-61B8-45F7-B117-330F3F1E3511}" type="presOf" srcId="{E54D5DD0-734C-49BB-8C33-208440142986}" destId="{5972EF8B-21D2-4050-9B1A-A5C46FA5D37E}" srcOrd="0" destOrd="0" presId="urn:microsoft.com/office/officeart/2005/8/layout/hierarchy2"/>
    <dgm:cxn modelId="{D31B6A27-8F45-48C9-BB8B-A4348123146C}" type="presOf" srcId="{F50CEB68-21A7-45F3-85C7-6DE887634AE0}" destId="{E4C697DF-BFEC-42D2-82B9-9D14BED1FCC8}" srcOrd="1" destOrd="0" presId="urn:microsoft.com/office/officeart/2005/8/layout/hierarchy2"/>
    <dgm:cxn modelId="{C9A05DFD-5A0D-4719-B2C2-889B37031F79}" type="presOf" srcId="{B0707E0D-B8B1-456D-ACBE-B8D7B0201BAB}" destId="{03D5BA8D-4F18-43C5-9967-F9C466D2E817}" srcOrd="0" destOrd="0" presId="urn:microsoft.com/office/officeart/2005/8/layout/hierarchy2"/>
    <dgm:cxn modelId="{7C08A2D6-44D3-4137-99CD-484A9FDE78D2}" type="presOf" srcId="{BA77BF61-AB08-4CE1-B8F7-1C267029A978}" destId="{55FD5104-9B77-4831-AB24-01727C989DE8}" srcOrd="0" destOrd="0" presId="urn:microsoft.com/office/officeart/2005/8/layout/hierarchy2"/>
    <dgm:cxn modelId="{9B0311FD-042B-42E6-8F21-6F9600BA4575}" srcId="{D74D84F7-2CD3-4612-A0AA-9A9A645B1B49}" destId="{C821CC84-6EFE-4A05-883A-A8FF264922FC}" srcOrd="1" destOrd="0" parTransId="{E7084B33-285E-4DE4-9043-FA678C5CBB83}" sibTransId="{FE75F930-E53E-4EB0-836D-7C02727FEF49}"/>
    <dgm:cxn modelId="{4A70905E-BEDC-4C8E-BC1B-EC73D9840A1F}" type="presOf" srcId="{9A3E420C-32C9-415C-BA44-2779934EA2EF}" destId="{431E1858-9072-4DF3-998B-778FD25FB5E8}" srcOrd="1" destOrd="0" presId="urn:microsoft.com/office/officeart/2005/8/layout/hierarchy2"/>
    <dgm:cxn modelId="{15D4C010-E473-4E7B-ACD9-E96E0A1A8CC7}" type="presOf" srcId="{E7084B33-285E-4DE4-9043-FA678C5CBB83}" destId="{50163592-2A97-4819-8FB4-13C568B94925}" srcOrd="1" destOrd="0" presId="urn:microsoft.com/office/officeart/2005/8/layout/hierarchy2"/>
    <dgm:cxn modelId="{FA035A67-F717-4EC3-B4BA-6B947195D7F3}" type="presParOf" srcId="{E4E453A3-D899-4DC2-9282-3D5B78A775BD}" destId="{026E4973-02C5-4520-B360-C33EE847F6B0}" srcOrd="0" destOrd="0" presId="urn:microsoft.com/office/officeart/2005/8/layout/hierarchy2"/>
    <dgm:cxn modelId="{A573F0B8-4312-430E-93E6-719093C5BF1F}" type="presParOf" srcId="{026E4973-02C5-4520-B360-C33EE847F6B0}" destId="{6AC736CA-92DF-4AF8-BC26-0C3CF8DB0307}" srcOrd="0" destOrd="0" presId="urn:microsoft.com/office/officeart/2005/8/layout/hierarchy2"/>
    <dgm:cxn modelId="{1696ACDF-7780-4F99-B0EA-633564D3F623}" type="presParOf" srcId="{026E4973-02C5-4520-B360-C33EE847F6B0}" destId="{6692486A-E03B-4EDF-8D88-440A4AD0BC2E}" srcOrd="1" destOrd="0" presId="urn:microsoft.com/office/officeart/2005/8/layout/hierarchy2"/>
    <dgm:cxn modelId="{43E68A21-22EE-45F3-9250-601066A7B8B1}" type="presParOf" srcId="{6692486A-E03B-4EDF-8D88-440A4AD0BC2E}" destId="{0505DB2E-7CE4-4F90-9959-09D77DD826D7}" srcOrd="0" destOrd="0" presId="urn:microsoft.com/office/officeart/2005/8/layout/hierarchy2"/>
    <dgm:cxn modelId="{18A04554-38E6-4C74-9A6A-38FCB3615422}" type="presParOf" srcId="{0505DB2E-7CE4-4F90-9959-09D77DD826D7}" destId="{A0975E1E-44BE-4282-8ADA-67DED3C0C1BA}" srcOrd="0" destOrd="0" presId="urn:microsoft.com/office/officeart/2005/8/layout/hierarchy2"/>
    <dgm:cxn modelId="{3AA846C6-9239-4B9E-8D96-EF45054824FD}" type="presParOf" srcId="{6692486A-E03B-4EDF-8D88-440A4AD0BC2E}" destId="{29938D5F-86C5-4C77-858C-AC13A842D215}" srcOrd="1" destOrd="0" presId="urn:microsoft.com/office/officeart/2005/8/layout/hierarchy2"/>
    <dgm:cxn modelId="{6BD21E2D-D3C5-4D26-8722-9983D83E081D}" type="presParOf" srcId="{29938D5F-86C5-4C77-858C-AC13A842D215}" destId="{6E70BA0D-3DA3-4962-8E37-E1BF8B70EE4D}" srcOrd="0" destOrd="0" presId="urn:microsoft.com/office/officeart/2005/8/layout/hierarchy2"/>
    <dgm:cxn modelId="{5EE1163A-C62B-4260-BEA2-66C76DAC46CA}" type="presParOf" srcId="{29938D5F-86C5-4C77-858C-AC13A842D215}" destId="{29F8B9E7-40DB-43DC-81A6-77CE618F6B34}" srcOrd="1" destOrd="0" presId="urn:microsoft.com/office/officeart/2005/8/layout/hierarchy2"/>
    <dgm:cxn modelId="{3CA02417-35D8-4756-B2FD-B9B1B7968CB0}" type="presParOf" srcId="{29F8B9E7-40DB-43DC-81A6-77CE618F6B34}" destId="{CAEF8C8E-3349-4A8D-B080-01C5CEFE8CEC}" srcOrd="0" destOrd="0" presId="urn:microsoft.com/office/officeart/2005/8/layout/hierarchy2"/>
    <dgm:cxn modelId="{A99CB396-C8D4-4A93-B9DB-62C5EFF6639D}" type="presParOf" srcId="{CAEF8C8E-3349-4A8D-B080-01C5CEFE8CEC}" destId="{5758E2B8-13F0-4030-8399-EE7C89E43FE3}" srcOrd="0" destOrd="0" presId="urn:microsoft.com/office/officeart/2005/8/layout/hierarchy2"/>
    <dgm:cxn modelId="{B024CB19-D077-4E96-A0AB-902DB1290E55}" type="presParOf" srcId="{29F8B9E7-40DB-43DC-81A6-77CE618F6B34}" destId="{B5310983-5B9E-419F-B013-D1E942E06692}" srcOrd="1" destOrd="0" presId="urn:microsoft.com/office/officeart/2005/8/layout/hierarchy2"/>
    <dgm:cxn modelId="{70262EC8-AF3A-4A82-AA26-DB8B9688647F}" type="presParOf" srcId="{B5310983-5B9E-419F-B013-D1E942E06692}" destId="{F702402D-E489-4FB6-BB2F-BDC4CAFAD13A}" srcOrd="0" destOrd="0" presId="urn:microsoft.com/office/officeart/2005/8/layout/hierarchy2"/>
    <dgm:cxn modelId="{808BC271-8692-4C5A-BE7F-4AADF49E2C82}" type="presParOf" srcId="{B5310983-5B9E-419F-B013-D1E942E06692}" destId="{74F5B4D3-7DF7-4507-A538-6E66C5B062FB}" srcOrd="1" destOrd="0" presId="urn:microsoft.com/office/officeart/2005/8/layout/hierarchy2"/>
    <dgm:cxn modelId="{B84BFAC7-CA96-4E20-BD08-7DECE725FDCC}" type="presParOf" srcId="{29F8B9E7-40DB-43DC-81A6-77CE618F6B34}" destId="{E6540C58-DDE8-4FBF-9AA5-A185B7FA2293}" srcOrd="2" destOrd="0" presId="urn:microsoft.com/office/officeart/2005/8/layout/hierarchy2"/>
    <dgm:cxn modelId="{18A9923B-6DA2-430C-AAD3-998CE8EECBA6}" type="presParOf" srcId="{E6540C58-DDE8-4FBF-9AA5-A185B7FA2293}" destId="{BFEE5E67-32F0-45FB-8905-5A5CF570B32B}" srcOrd="0" destOrd="0" presId="urn:microsoft.com/office/officeart/2005/8/layout/hierarchy2"/>
    <dgm:cxn modelId="{8696B0BB-99A9-4BC1-B683-C65277D3F348}" type="presParOf" srcId="{29F8B9E7-40DB-43DC-81A6-77CE618F6B34}" destId="{9A4C3FF0-A186-400E-AC41-3DF5214F9509}" srcOrd="3" destOrd="0" presId="urn:microsoft.com/office/officeart/2005/8/layout/hierarchy2"/>
    <dgm:cxn modelId="{1120F748-21A1-4945-BC1A-D9FB8E09FB46}" type="presParOf" srcId="{9A4C3FF0-A186-400E-AC41-3DF5214F9509}" destId="{55807B24-EB52-478E-A49F-17237D972003}" srcOrd="0" destOrd="0" presId="urn:microsoft.com/office/officeart/2005/8/layout/hierarchy2"/>
    <dgm:cxn modelId="{1ACA9247-39EC-4873-BF62-FE9CD94F3D22}" type="presParOf" srcId="{9A4C3FF0-A186-400E-AC41-3DF5214F9509}" destId="{CD1F758A-5A52-42F0-AB4F-8C4523D6BF3C}" srcOrd="1" destOrd="0" presId="urn:microsoft.com/office/officeart/2005/8/layout/hierarchy2"/>
    <dgm:cxn modelId="{B3065EEE-5FC5-42E0-9941-D498F338F389}" type="presParOf" srcId="{E4E453A3-D899-4DC2-9282-3D5B78A775BD}" destId="{64C061C4-B8E9-4D7B-966B-81D61D564BC8}" srcOrd="1" destOrd="0" presId="urn:microsoft.com/office/officeart/2005/8/layout/hierarchy2"/>
    <dgm:cxn modelId="{BCC38885-EE25-4B51-BF44-AC7770C5E336}" type="presParOf" srcId="{64C061C4-B8E9-4D7B-966B-81D61D564BC8}" destId="{45E41DF7-F2C8-4113-B335-D4BC332DF867}" srcOrd="0" destOrd="0" presId="urn:microsoft.com/office/officeart/2005/8/layout/hierarchy2"/>
    <dgm:cxn modelId="{B104DE95-E207-410A-9C17-06C1608441E8}" type="presParOf" srcId="{64C061C4-B8E9-4D7B-966B-81D61D564BC8}" destId="{5218F680-1DFE-4329-86C6-8D8468E5642D}" srcOrd="1" destOrd="0" presId="urn:microsoft.com/office/officeart/2005/8/layout/hierarchy2"/>
    <dgm:cxn modelId="{FBE1F588-C8D9-49F8-9FAF-9ADAE4769A35}" type="presParOf" srcId="{5218F680-1DFE-4329-86C6-8D8468E5642D}" destId="{A85BF1A0-9AAA-4906-9568-DCB4FC825ED1}" srcOrd="0" destOrd="0" presId="urn:microsoft.com/office/officeart/2005/8/layout/hierarchy2"/>
    <dgm:cxn modelId="{10F7C281-A900-4CB7-A75A-DA07EE840C9B}" type="presParOf" srcId="{A85BF1A0-9AAA-4906-9568-DCB4FC825ED1}" destId="{2633AEED-16F5-4891-B401-623C0A5EC0DC}" srcOrd="0" destOrd="0" presId="urn:microsoft.com/office/officeart/2005/8/layout/hierarchy2"/>
    <dgm:cxn modelId="{5ADFFB14-7C2F-4384-B760-F5C2665A5AD1}" type="presParOf" srcId="{5218F680-1DFE-4329-86C6-8D8468E5642D}" destId="{36AF19FE-1747-4F09-AE3B-1B85DC1FCDF4}" srcOrd="1" destOrd="0" presId="urn:microsoft.com/office/officeart/2005/8/layout/hierarchy2"/>
    <dgm:cxn modelId="{2A846497-9E38-4B70-89A8-746264C5AFDC}" type="presParOf" srcId="{36AF19FE-1747-4F09-AE3B-1B85DC1FCDF4}" destId="{C5DC1CDF-6354-4075-B2C0-7C9A0193BCC0}" srcOrd="0" destOrd="0" presId="urn:microsoft.com/office/officeart/2005/8/layout/hierarchy2"/>
    <dgm:cxn modelId="{A167D9BF-9BE7-40EE-A6DC-50B7F1DC1E08}" type="presParOf" srcId="{36AF19FE-1747-4F09-AE3B-1B85DC1FCDF4}" destId="{4AD63746-48F6-4158-81BF-700E771F006E}" srcOrd="1" destOrd="0" presId="urn:microsoft.com/office/officeart/2005/8/layout/hierarchy2"/>
    <dgm:cxn modelId="{55CA231B-14B6-4CDA-8BB1-CE31D41ECD13}" type="presParOf" srcId="{4AD63746-48F6-4158-81BF-700E771F006E}" destId="{55FD5104-9B77-4831-AB24-01727C989DE8}" srcOrd="0" destOrd="0" presId="urn:microsoft.com/office/officeart/2005/8/layout/hierarchy2"/>
    <dgm:cxn modelId="{6A56D601-DD03-4EDA-B3A4-C40B3E00E210}" type="presParOf" srcId="{55FD5104-9B77-4831-AB24-01727C989DE8}" destId="{3983B4EF-DA53-46B6-AA7B-ABE2E692EB51}" srcOrd="0" destOrd="0" presId="urn:microsoft.com/office/officeart/2005/8/layout/hierarchy2"/>
    <dgm:cxn modelId="{2E5B68CA-CD7C-40FA-B792-2E63D37BC154}" type="presParOf" srcId="{4AD63746-48F6-4158-81BF-700E771F006E}" destId="{F2AC8B9A-1974-4B8B-9C1E-37CAE044DB7F}" srcOrd="1" destOrd="0" presId="urn:microsoft.com/office/officeart/2005/8/layout/hierarchy2"/>
    <dgm:cxn modelId="{03E6E9BD-75D7-49C2-9A24-55FCF66098DB}" type="presParOf" srcId="{F2AC8B9A-1974-4B8B-9C1E-37CAE044DB7F}" destId="{D9B6CD27-A440-47BA-B655-FA04F0DAD95B}" srcOrd="0" destOrd="0" presId="urn:microsoft.com/office/officeart/2005/8/layout/hierarchy2"/>
    <dgm:cxn modelId="{C66EFB89-FEF6-476A-96B7-2F5206CD74A6}" type="presParOf" srcId="{F2AC8B9A-1974-4B8B-9C1E-37CAE044DB7F}" destId="{0E7955AD-8A47-4235-9D98-FEFBDC470B08}" srcOrd="1" destOrd="0" presId="urn:microsoft.com/office/officeart/2005/8/layout/hierarchy2"/>
    <dgm:cxn modelId="{D1E80C32-6A76-42E4-BC79-E59B847D8CB5}" type="presParOf" srcId="{4AD63746-48F6-4158-81BF-700E771F006E}" destId="{101BD5C8-42C6-4A0C-925B-6DCD1E0FEAF3}" srcOrd="2" destOrd="0" presId="urn:microsoft.com/office/officeart/2005/8/layout/hierarchy2"/>
    <dgm:cxn modelId="{7E671C84-8BFC-4FC4-A4DC-EB89E4592CF6}" type="presParOf" srcId="{101BD5C8-42C6-4A0C-925B-6DCD1E0FEAF3}" destId="{431E1858-9072-4DF3-998B-778FD25FB5E8}" srcOrd="0" destOrd="0" presId="urn:microsoft.com/office/officeart/2005/8/layout/hierarchy2"/>
    <dgm:cxn modelId="{445077FB-1468-49CA-ACED-1B7F7BDEC635}" type="presParOf" srcId="{4AD63746-48F6-4158-81BF-700E771F006E}" destId="{5D232871-8F32-41A5-A97E-2C4B9D1B500A}" srcOrd="3" destOrd="0" presId="urn:microsoft.com/office/officeart/2005/8/layout/hierarchy2"/>
    <dgm:cxn modelId="{2B928EEB-3506-4451-8BB2-A3F085C28D2E}" type="presParOf" srcId="{5D232871-8F32-41A5-A97E-2C4B9D1B500A}" destId="{24FB9966-3961-4932-ADBF-FD5EC32C6131}" srcOrd="0" destOrd="0" presId="urn:microsoft.com/office/officeart/2005/8/layout/hierarchy2"/>
    <dgm:cxn modelId="{07D87015-9DE9-4211-9638-93A962D4EB4A}" type="presParOf" srcId="{5D232871-8F32-41A5-A97E-2C4B9D1B500A}" destId="{07AF0095-3BBD-4555-AA26-098A81389B03}" srcOrd="1" destOrd="0" presId="urn:microsoft.com/office/officeart/2005/8/layout/hierarchy2"/>
    <dgm:cxn modelId="{FA701666-7618-4036-853D-5E5D6A2975A5}" type="presParOf" srcId="{5218F680-1DFE-4329-86C6-8D8468E5642D}" destId="{CA4DC2B5-1021-49A7-A025-FE6376B4F893}" srcOrd="2" destOrd="0" presId="urn:microsoft.com/office/officeart/2005/8/layout/hierarchy2"/>
    <dgm:cxn modelId="{B0C6FA0E-3704-48DF-9991-2541C4B54865}" type="presParOf" srcId="{CA4DC2B5-1021-49A7-A025-FE6376B4F893}" destId="{50163592-2A97-4819-8FB4-13C568B94925}" srcOrd="0" destOrd="0" presId="urn:microsoft.com/office/officeart/2005/8/layout/hierarchy2"/>
    <dgm:cxn modelId="{08533FA1-8DCD-42A0-AF5B-AD01E9E7941D}" type="presParOf" srcId="{5218F680-1DFE-4329-86C6-8D8468E5642D}" destId="{8A48C0FF-1481-4DC9-A577-31C09A453C2E}" srcOrd="3" destOrd="0" presId="urn:microsoft.com/office/officeart/2005/8/layout/hierarchy2"/>
    <dgm:cxn modelId="{0B830D26-9BCA-41DB-81C7-C89360CB9AA6}" type="presParOf" srcId="{8A48C0FF-1481-4DC9-A577-31C09A453C2E}" destId="{48A79475-25D0-4411-BC7E-C62663948022}" srcOrd="0" destOrd="0" presId="urn:microsoft.com/office/officeart/2005/8/layout/hierarchy2"/>
    <dgm:cxn modelId="{A652761E-FBA9-4EC6-8207-AE77F9A52F4D}" type="presParOf" srcId="{8A48C0FF-1481-4DC9-A577-31C09A453C2E}" destId="{E74B3D78-B8E1-4668-B731-C57215F71DEC}" srcOrd="1" destOrd="0" presId="urn:microsoft.com/office/officeart/2005/8/layout/hierarchy2"/>
    <dgm:cxn modelId="{768DD006-312A-4EA1-8BFE-68AB5E44C80B}" type="presParOf" srcId="{E74B3D78-B8E1-4668-B731-C57215F71DEC}" destId="{03D5BA8D-4F18-43C5-9967-F9C466D2E817}" srcOrd="0" destOrd="0" presId="urn:microsoft.com/office/officeart/2005/8/layout/hierarchy2"/>
    <dgm:cxn modelId="{DBA42912-A597-44A6-A093-69EE678764E0}" type="presParOf" srcId="{03D5BA8D-4F18-43C5-9967-F9C466D2E817}" destId="{51E18110-5B82-4039-9438-0C6432395F1B}" srcOrd="0" destOrd="0" presId="urn:microsoft.com/office/officeart/2005/8/layout/hierarchy2"/>
    <dgm:cxn modelId="{3296BCAE-95BD-40D4-AF66-393B9F9547D5}" type="presParOf" srcId="{E74B3D78-B8E1-4668-B731-C57215F71DEC}" destId="{53B75898-6410-473A-9278-CD7598BA1A0C}" srcOrd="1" destOrd="0" presId="urn:microsoft.com/office/officeart/2005/8/layout/hierarchy2"/>
    <dgm:cxn modelId="{87F7804A-FC5E-4783-B626-EBE73EE0A3CF}" type="presParOf" srcId="{53B75898-6410-473A-9278-CD7598BA1A0C}" destId="{A900B15E-6727-4833-820B-5C380091827B}" srcOrd="0" destOrd="0" presId="urn:microsoft.com/office/officeart/2005/8/layout/hierarchy2"/>
    <dgm:cxn modelId="{5CD6094D-26A5-4527-8E8C-5DCBC7EA4EFC}" type="presParOf" srcId="{53B75898-6410-473A-9278-CD7598BA1A0C}" destId="{48073A6C-6B2F-4970-94B3-D9ECE63B52EB}" srcOrd="1" destOrd="0" presId="urn:microsoft.com/office/officeart/2005/8/layout/hierarchy2"/>
    <dgm:cxn modelId="{FA77B260-C22C-4479-B631-738EA1BE0CF1}" type="presParOf" srcId="{48073A6C-6B2F-4970-94B3-D9ECE63B52EB}" destId="{D840610E-7F0F-4B18-95E9-42C30D21CB6C}" srcOrd="0" destOrd="0" presId="urn:microsoft.com/office/officeart/2005/8/layout/hierarchy2"/>
    <dgm:cxn modelId="{B2DD5AE9-9913-494B-8DCB-66F3C6730D43}" type="presParOf" srcId="{D840610E-7F0F-4B18-95E9-42C30D21CB6C}" destId="{49BC336E-8C0F-4972-9C1B-2C7D7145D730}" srcOrd="0" destOrd="0" presId="urn:microsoft.com/office/officeart/2005/8/layout/hierarchy2"/>
    <dgm:cxn modelId="{3D10A9D8-82C5-4E82-A333-E54E6DC1A27A}" type="presParOf" srcId="{48073A6C-6B2F-4970-94B3-D9ECE63B52EB}" destId="{0E517085-0A80-4B3E-BB9E-BEA99298FF75}" srcOrd="1" destOrd="0" presId="urn:microsoft.com/office/officeart/2005/8/layout/hierarchy2"/>
    <dgm:cxn modelId="{D1A083C0-D5EF-4BDE-95FA-EACF58B3B016}" type="presParOf" srcId="{0E517085-0A80-4B3E-BB9E-BEA99298FF75}" destId="{FE15B079-B3B7-402B-8215-D69E2E9EBE44}" srcOrd="0" destOrd="0" presId="urn:microsoft.com/office/officeart/2005/8/layout/hierarchy2"/>
    <dgm:cxn modelId="{1BFD1282-0848-41AC-BB45-D6DEF74537D8}" type="presParOf" srcId="{0E517085-0A80-4B3E-BB9E-BEA99298FF75}" destId="{F243C3FF-0FA1-4780-B23A-2340AA5A0D3D}" srcOrd="1" destOrd="0" presId="urn:microsoft.com/office/officeart/2005/8/layout/hierarchy2"/>
    <dgm:cxn modelId="{5670974E-EECF-4647-9004-8A250BFA59DD}" type="presParOf" srcId="{E74B3D78-B8E1-4668-B731-C57215F71DEC}" destId="{1800498E-377D-4E52-AA6E-FBC29EB57979}" srcOrd="2" destOrd="0" presId="urn:microsoft.com/office/officeart/2005/8/layout/hierarchy2"/>
    <dgm:cxn modelId="{4B92F4E9-4221-42A1-887C-8941CA8D7501}" type="presParOf" srcId="{1800498E-377D-4E52-AA6E-FBC29EB57979}" destId="{C8F76643-1A8E-4BF9-BFC5-B0D5F5BAFE58}" srcOrd="0" destOrd="0" presId="urn:microsoft.com/office/officeart/2005/8/layout/hierarchy2"/>
    <dgm:cxn modelId="{4C8D62A7-C693-433D-8167-83FBDD1D1C36}" type="presParOf" srcId="{E74B3D78-B8E1-4668-B731-C57215F71DEC}" destId="{18F145D0-D22D-4389-AD26-FE4ACA0B4324}" srcOrd="3" destOrd="0" presId="urn:microsoft.com/office/officeart/2005/8/layout/hierarchy2"/>
    <dgm:cxn modelId="{9F1D370E-D17D-4A3F-AC6B-89C9F6403DE2}" type="presParOf" srcId="{18F145D0-D22D-4389-AD26-FE4ACA0B4324}" destId="{17D1418F-0005-4112-9836-E11DC68E61CF}" srcOrd="0" destOrd="0" presId="urn:microsoft.com/office/officeart/2005/8/layout/hierarchy2"/>
    <dgm:cxn modelId="{EE266022-9866-4D58-8388-57F374E41DEC}" type="presParOf" srcId="{18F145D0-D22D-4389-AD26-FE4ACA0B4324}" destId="{BDC4DCD4-38D7-4F96-9DB2-E761F3A8E74E}" srcOrd="1" destOrd="0" presId="urn:microsoft.com/office/officeart/2005/8/layout/hierarchy2"/>
    <dgm:cxn modelId="{2379AC3A-E586-4071-91D8-AF08A149CD7B}" type="presParOf" srcId="{BDC4DCD4-38D7-4F96-9DB2-E761F3A8E74E}" destId="{B0FDA59E-7470-49B8-AA43-63D06B1D0D60}" srcOrd="0" destOrd="0" presId="urn:microsoft.com/office/officeart/2005/8/layout/hierarchy2"/>
    <dgm:cxn modelId="{37BCABE2-17C1-4DE5-A1F8-30D29E725720}" type="presParOf" srcId="{B0FDA59E-7470-49B8-AA43-63D06B1D0D60}" destId="{96B9E951-8F99-480A-939D-694AB33D6F1A}" srcOrd="0" destOrd="0" presId="urn:microsoft.com/office/officeart/2005/8/layout/hierarchy2"/>
    <dgm:cxn modelId="{4E409C7F-5B33-410E-A483-57E9EC7435B8}" type="presParOf" srcId="{BDC4DCD4-38D7-4F96-9DB2-E761F3A8E74E}" destId="{1CF24E03-7ED1-417F-AEA0-0BF8B5A03C82}" srcOrd="1" destOrd="0" presId="urn:microsoft.com/office/officeart/2005/8/layout/hierarchy2"/>
    <dgm:cxn modelId="{9C986EAC-A6C5-4F60-AEF0-070FDB071CCA}" type="presParOf" srcId="{1CF24E03-7ED1-417F-AEA0-0BF8B5A03C82}" destId="{897CC585-8764-49B0-94C6-628410CA45D2}" srcOrd="0" destOrd="0" presId="urn:microsoft.com/office/officeart/2005/8/layout/hierarchy2"/>
    <dgm:cxn modelId="{5B8488C1-74D1-46B5-8C77-05E5CD5F09CD}" type="presParOf" srcId="{1CF24E03-7ED1-417F-AEA0-0BF8B5A03C82}" destId="{79BB20E4-FF01-4985-8C3D-73191BFBBD3F}" srcOrd="1" destOrd="0" presId="urn:microsoft.com/office/officeart/2005/8/layout/hierarchy2"/>
    <dgm:cxn modelId="{B3883E69-4B3C-4ED1-80C8-1AC26B47486A}" type="presParOf" srcId="{5218F680-1DFE-4329-86C6-8D8468E5642D}" destId="{352BA53E-3FD3-4D98-8CD5-3106BC2F2C9A}" srcOrd="4" destOrd="0" presId="urn:microsoft.com/office/officeart/2005/8/layout/hierarchy2"/>
    <dgm:cxn modelId="{46212B72-665E-48ED-8ABC-F0C3CDDFEA83}" type="presParOf" srcId="{352BA53E-3FD3-4D98-8CD5-3106BC2F2C9A}" destId="{0712E96C-1491-44A7-8A88-18FF56001260}" srcOrd="0" destOrd="0" presId="urn:microsoft.com/office/officeart/2005/8/layout/hierarchy2"/>
    <dgm:cxn modelId="{F6BB8E09-F712-4075-8C20-30848060B51E}" type="presParOf" srcId="{5218F680-1DFE-4329-86C6-8D8468E5642D}" destId="{883FA0CD-34DA-451B-A138-32B1B3A78D95}" srcOrd="5" destOrd="0" presId="urn:microsoft.com/office/officeart/2005/8/layout/hierarchy2"/>
    <dgm:cxn modelId="{B82BE748-9FE9-4748-B299-FA78AF356139}" type="presParOf" srcId="{883FA0CD-34DA-451B-A138-32B1B3A78D95}" destId="{23B4A99E-C7AA-47FD-98BC-C5A8CEEDE860}" srcOrd="0" destOrd="0" presId="urn:microsoft.com/office/officeart/2005/8/layout/hierarchy2"/>
    <dgm:cxn modelId="{CCC8E7A2-40CB-4906-A97C-E8C489304231}" type="presParOf" srcId="{883FA0CD-34DA-451B-A138-32B1B3A78D95}" destId="{F614A023-1A6C-41CA-A84E-8ADC30331E3E}" srcOrd="1" destOrd="0" presId="urn:microsoft.com/office/officeart/2005/8/layout/hierarchy2"/>
    <dgm:cxn modelId="{678DFEE9-1A95-4999-B371-94AB4B9D1FF4}" type="presParOf" srcId="{F614A023-1A6C-41CA-A84E-8ADC30331E3E}" destId="{9BA4FD43-F8E0-4CF6-8DAF-84F73BD798F5}" srcOrd="0" destOrd="0" presId="urn:microsoft.com/office/officeart/2005/8/layout/hierarchy2"/>
    <dgm:cxn modelId="{E6E350FA-70F7-4977-B0F6-B32D78132456}" type="presParOf" srcId="{9BA4FD43-F8E0-4CF6-8DAF-84F73BD798F5}" destId="{32749B61-A92D-4A80-89BA-3FFD22097FAB}" srcOrd="0" destOrd="0" presId="urn:microsoft.com/office/officeart/2005/8/layout/hierarchy2"/>
    <dgm:cxn modelId="{C1B3B6B2-B032-409C-AE39-031697D8B829}" type="presParOf" srcId="{F614A023-1A6C-41CA-A84E-8ADC30331E3E}" destId="{4CEC14BA-D5C5-4BBD-A5A8-148EB80E8A50}" srcOrd="1" destOrd="0" presId="urn:microsoft.com/office/officeart/2005/8/layout/hierarchy2"/>
    <dgm:cxn modelId="{B19B210C-6D3D-4A47-BE07-13D953B40879}" type="presParOf" srcId="{4CEC14BA-D5C5-4BBD-A5A8-148EB80E8A50}" destId="{D504FD00-873E-43DB-AFA7-BB1BCE469DF1}" srcOrd="0" destOrd="0" presId="urn:microsoft.com/office/officeart/2005/8/layout/hierarchy2"/>
    <dgm:cxn modelId="{F231F553-6FD6-44D7-84EF-28DDB33636C0}" type="presParOf" srcId="{4CEC14BA-D5C5-4BBD-A5A8-148EB80E8A50}" destId="{90F0ADFB-6392-473B-9C73-E4B9327524CB}" srcOrd="1" destOrd="0" presId="urn:microsoft.com/office/officeart/2005/8/layout/hierarchy2"/>
    <dgm:cxn modelId="{24B76093-1D7F-4BB1-A359-F29608F2CB7A}" type="presParOf" srcId="{F614A023-1A6C-41CA-A84E-8ADC30331E3E}" destId="{73829AE7-5820-4DD8-ABEA-FAD85FE40F6D}" srcOrd="2" destOrd="0" presId="urn:microsoft.com/office/officeart/2005/8/layout/hierarchy2"/>
    <dgm:cxn modelId="{4A4B5B31-CD63-4155-9D07-5739408995B8}" type="presParOf" srcId="{73829AE7-5820-4DD8-ABEA-FAD85FE40F6D}" destId="{E4C697DF-BFEC-42D2-82B9-9D14BED1FCC8}" srcOrd="0" destOrd="0" presId="urn:microsoft.com/office/officeart/2005/8/layout/hierarchy2"/>
    <dgm:cxn modelId="{2616E127-FED8-4254-A885-6DF9621E0F33}" type="presParOf" srcId="{F614A023-1A6C-41CA-A84E-8ADC30331E3E}" destId="{6BC8DB49-ECB0-4811-945C-DB7F24B806B6}" srcOrd="3" destOrd="0" presId="urn:microsoft.com/office/officeart/2005/8/layout/hierarchy2"/>
    <dgm:cxn modelId="{59F3C6D7-361D-4B4C-8E6E-9C1E19512FD3}" type="presParOf" srcId="{6BC8DB49-ECB0-4811-945C-DB7F24B806B6}" destId="{51546BFB-9E04-4419-98B9-5956356F1F1E}" srcOrd="0" destOrd="0" presId="urn:microsoft.com/office/officeart/2005/8/layout/hierarchy2"/>
    <dgm:cxn modelId="{60508041-C45E-4971-ABFC-04C739DF5EB9}" type="presParOf" srcId="{6BC8DB49-ECB0-4811-945C-DB7F24B806B6}" destId="{3F94A07C-620E-4143-B1D8-F4530AA940C8}" srcOrd="1" destOrd="0" presId="urn:microsoft.com/office/officeart/2005/8/layout/hierarchy2"/>
    <dgm:cxn modelId="{46DCA04E-ECB9-4B8A-A9B4-428D3807FE7F}" type="presParOf" srcId="{F614A023-1A6C-41CA-A84E-8ADC30331E3E}" destId="{5972EF8B-21D2-4050-9B1A-A5C46FA5D37E}" srcOrd="4" destOrd="0" presId="urn:microsoft.com/office/officeart/2005/8/layout/hierarchy2"/>
    <dgm:cxn modelId="{A5823695-B547-432D-A7A0-C23392354918}" type="presParOf" srcId="{5972EF8B-21D2-4050-9B1A-A5C46FA5D37E}" destId="{25744FE7-3613-40E9-99C8-7AB94A2E538E}" srcOrd="0" destOrd="0" presId="urn:microsoft.com/office/officeart/2005/8/layout/hierarchy2"/>
    <dgm:cxn modelId="{16982940-386A-4670-A6D6-73766A5C9F2A}" type="presParOf" srcId="{F614A023-1A6C-41CA-A84E-8ADC30331E3E}" destId="{B0E5C4DC-C4F1-4DE9-A95D-58D930E78C67}" srcOrd="5" destOrd="0" presId="urn:microsoft.com/office/officeart/2005/8/layout/hierarchy2"/>
    <dgm:cxn modelId="{10DB2424-884F-48B0-90E5-7D909C9331FB}" type="presParOf" srcId="{B0E5C4DC-C4F1-4DE9-A95D-58D930E78C67}" destId="{2723033A-1131-4655-B8A0-1EC94A423B88}" srcOrd="0" destOrd="0" presId="urn:microsoft.com/office/officeart/2005/8/layout/hierarchy2"/>
    <dgm:cxn modelId="{6F7E95C5-9DBD-4752-A488-5D9169B816E7}" type="presParOf" srcId="{B0E5C4DC-C4F1-4DE9-A95D-58D930E78C67}" destId="{29A849F6-7C47-47A9-BB69-1B64EBB01C6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0463FC-C585-4297-9EDC-29779A04B81D}" type="doc">
      <dgm:prSet loTypeId="urn:microsoft.com/office/officeart/2005/8/layout/hierarchy2" loCatId="hierarchy" qsTypeId="urn:microsoft.com/office/officeart/2005/8/quickstyle/simple3" qsCatId="simple" csTypeId="urn:microsoft.com/office/officeart/2005/8/colors/colorful3" csCatId="colorful" phldr="1"/>
      <dgm:spPr/>
      <dgm:t>
        <a:bodyPr/>
        <a:lstStyle/>
        <a:p>
          <a:pPr rtl="1"/>
          <a:endParaRPr lang="fa-IR"/>
        </a:p>
      </dgm:t>
    </dgm:pt>
    <dgm:pt modelId="{6F4CA124-B335-4053-BCE1-5EA3809A2CE7}">
      <dgm:prSet custT="1"/>
      <dgm:spPr/>
      <dgm:t>
        <a:bodyPr/>
        <a:lstStyle/>
        <a:p>
          <a:pPr rtl="1"/>
          <a:r>
            <a:rPr lang="fa-IR" sz="1600" dirty="0" smtClean="0">
              <a:cs typeface="B Koodak" pitchFamily="2" charset="-78"/>
            </a:rPr>
            <a:t>اشکال دوم</a:t>
          </a:r>
          <a:endParaRPr lang="fa-IR" sz="1600" dirty="0">
            <a:cs typeface="B Koodak" pitchFamily="2" charset="-78"/>
          </a:endParaRPr>
        </a:p>
      </dgm:t>
    </dgm:pt>
    <dgm:pt modelId="{458C7C14-3108-4802-B38A-0814245F6E9D}" type="parTrans" cxnId="{37701373-5DF3-4F20-89D1-6A9C41D8E685}">
      <dgm:prSet/>
      <dgm:spPr/>
      <dgm:t>
        <a:bodyPr/>
        <a:lstStyle/>
        <a:p>
          <a:pPr rtl="1"/>
          <a:endParaRPr lang="fa-IR" sz="1600">
            <a:cs typeface="B Koodak" pitchFamily="2" charset="-78"/>
          </a:endParaRPr>
        </a:p>
      </dgm:t>
    </dgm:pt>
    <dgm:pt modelId="{9FB186B4-7D48-44B1-8523-DE9E487D1271}" type="sibTrans" cxnId="{37701373-5DF3-4F20-89D1-6A9C41D8E685}">
      <dgm:prSet/>
      <dgm:spPr/>
      <dgm:t>
        <a:bodyPr/>
        <a:lstStyle/>
        <a:p>
          <a:pPr rtl="1"/>
          <a:endParaRPr lang="fa-IR" sz="1600">
            <a:cs typeface="B Koodak" pitchFamily="2" charset="-78"/>
          </a:endParaRPr>
        </a:p>
      </dgm:t>
    </dgm:pt>
    <dgm:pt modelId="{FFAFC3FC-1908-4221-B521-3B605928769F}">
      <dgm:prSet custT="1"/>
      <dgm:spPr/>
      <dgm:t>
        <a:bodyPr/>
        <a:lstStyle/>
        <a:p>
          <a:pPr rtl="1"/>
          <a:r>
            <a:rPr lang="fa-IR" sz="1600" dirty="0" smtClean="0">
              <a:cs typeface="B Koodak" pitchFamily="2" charset="-78"/>
            </a:rPr>
            <a:t>اگر انبیا و ائمه معصوم هستند پس چرا در مناجات های خویش خود را گنه کار معرفی می کردند و استغفار می نمودند؟</a:t>
          </a:r>
          <a:endParaRPr lang="fa-IR" sz="1600" dirty="0">
            <a:cs typeface="B Koodak" pitchFamily="2" charset="-78"/>
          </a:endParaRPr>
        </a:p>
      </dgm:t>
    </dgm:pt>
    <dgm:pt modelId="{30E20142-49D3-4B07-B8F3-6CDBE18A5793}" type="parTrans" cxnId="{95141624-AB7C-49C4-B4A9-D4A26F779C9F}">
      <dgm:prSet custT="1"/>
      <dgm:spPr/>
      <dgm:t>
        <a:bodyPr/>
        <a:lstStyle/>
        <a:p>
          <a:pPr rtl="1"/>
          <a:endParaRPr lang="fa-IR" sz="1600">
            <a:cs typeface="B Koodak" pitchFamily="2" charset="-78"/>
          </a:endParaRPr>
        </a:p>
      </dgm:t>
    </dgm:pt>
    <dgm:pt modelId="{41F4110B-F213-4B0D-912B-E1BB09870ABF}" type="sibTrans" cxnId="{95141624-AB7C-49C4-B4A9-D4A26F779C9F}">
      <dgm:prSet/>
      <dgm:spPr/>
      <dgm:t>
        <a:bodyPr/>
        <a:lstStyle/>
        <a:p>
          <a:pPr rtl="1"/>
          <a:endParaRPr lang="fa-IR" sz="1600">
            <a:cs typeface="B Koodak" pitchFamily="2" charset="-78"/>
          </a:endParaRPr>
        </a:p>
      </dgm:t>
    </dgm:pt>
    <dgm:pt modelId="{ED888F65-AB4B-4B76-9D86-192E2921A75B}">
      <dgm:prSet custT="1"/>
      <dgm:spPr/>
      <dgm:t>
        <a:bodyPr/>
        <a:lstStyle/>
        <a:p>
          <a:pPr rtl="1"/>
          <a:r>
            <a:rPr lang="fa-IR" sz="1600" dirty="0" smtClean="0">
              <a:cs typeface="B Koodak" pitchFamily="2" charset="-78"/>
            </a:rPr>
            <a:t>پاسخ</a:t>
          </a:r>
          <a:endParaRPr lang="fa-IR" sz="1600" dirty="0">
            <a:cs typeface="B Koodak" pitchFamily="2" charset="-78"/>
          </a:endParaRPr>
        </a:p>
      </dgm:t>
    </dgm:pt>
    <dgm:pt modelId="{69B287F8-56F4-4B35-AB49-0E9ABD7DE2FF}" type="parTrans" cxnId="{F37A2C5D-939B-4A9E-B3EE-8B59067F1A08}">
      <dgm:prSet/>
      <dgm:spPr/>
      <dgm:t>
        <a:bodyPr/>
        <a:lstStyle/>
        <a:p>
          <a:pPr rtl="1"/>
          <a:endParaRPr lang="fa-IR" sz="1600">
            <a:cs typeface="B Koodak" pitchFamily="2" charset="-78"/>
          </a:endParaRPr>
        </a:p>
      </dgm:t>
    </dgm:pt>
    <dgm:pt modelId="{49296538-3E42-4E46-8913-3B3EC19032FA}" type="sibTrans" cxnId="{F37A2C5D-939B-4A9E-B3EE-8B59067F1A08}">
      <dgm:prSet/>
      <dgm:spPr/>
      <dgm:t>
        <a:bodyPr/>
        <a:lstStyle/>
        <a:p>
          <a:pPr rtl="1"/>
          <a:endParaRPr lang="fa-IR" sz="1600">
            <a:cs typeface="B Koodak" pitchFamily="2" charset="-78"/>
          </a:endParaRPr>
        </a:p>
      </dgm:t>
    </dgm:pt>
    <dgm:pt modelId="{A1F1F466-9798-47F6-8E3C-649E12041946}">
      <dgm:prSet custT="1"/>
      <dgm:spPr/>
      <dgm:t>
        <a:bodyPr/>
        <a:lstStyle/>
        <a:p>
          <a:pPr rtl="1"/>
          <a:r>
            <a:rPr lang="fa-IR" sz="1600" dirty="0" smtClean="0">
              <a:cs typeface="B Koodak" pitchFamily="2" charset="-78"/>
            </a:rPr>
            <a:t>اولا</a:t>
          </a:r>
          <a:endParaRPr lang="fa-IR" sz="1600" dirty="0">
            <a:cs typeface="B Koodak" pitchFamily="2" charset="-78"/>
          </a:endParaRPr>
        </a:p>
      </dgm:t>
    </dgm:pt>
    <dgm:pt modelId="{4CA3C61A-81EE-4BDD-8D29-F255DCEB9886}" type="parTrans" cxnId="{99CF2E57-05A6-448E-B9BA-0B9922C83F20}">
      <dgm:prSet custT="1"/>
      <dgm:spPr/>
      <dgm:t>
        <a:bodyPr/>
        <a:lstStyle/>
        <a:p>
          <a:pPr rtl="1"/>
          <a:endParaRPr lang="fa-IR" sz="1600">
            <a:cs typeface="B Koodak" pitchFamily="2" charset="-78"/>
          </a:endParaRPr>
        </a:p>
      </dgm:t>
    </dgm:pt>
    <dgm:pt modelId="{18407685-4B56-410A-8939-5D60FB28B5C2}" type="sibTrans" cxnId="{99CF2E57-05A6-448E-B9BA-0B9922C83F20}">
      <dgm:prSet/>
      <dgm:spPr/>
      <dgm:t>
        <a:bodyPr/>
        <a:lstStyle/>
        <a:p>
          <a:pPr rtl="1"/>
          <a:endParaRPr lang="fa-IR" sz="1600">
            <a:cs typeface="B Koodak" pitchFamily="2" charset="-78"/>
          </a:endParaRPr>
        </a:p>
      </dgm:t>
    </dgm:pt>
    <dgm:pt modelId="{A49EA497-CAFD-460A-A185-FAEEF0D9707F}">
      <dgm:prSet custT="1"/>
      <dgm:spPr/>
      <dgm:t>
        <a:bodyPr/>
        <a:lstStyle/>
        <a:p>
          <a:pPr rtl="1"/>
          <a:r>
            <a:rPr lang="fa-IR" sz="1600" dirty="0" smtClean="0">
              <a:cs typeface="B Koodak" pitchFamily="2" charset="-78"/>
            </a:rPr>
            <a:t>حسنات الابرار سیئات المقربین</a:t>
          </a:r>
          <a:endParaRPr lang="fa-IR" sz="1600" dirty="0">
            <a:cs typeface="B Koodak" pitchFamily="2" charset="-78"/>
          </a:endParaRPr>
        </a:p>
      </dgm:t>
    </dgm:pt>
    <dgm:pt modelId="{A9AD0117-D1A8-4CDC-9707-388FB3499BD0}" type="parTrans" cxnId="{E638FF00-0589-4D3D-B03A-ED10394D3F16}">
      <dgm:prSet custT="1"/>
      <dgm:spPr/>
      <dgm:t>
        <a:bodyPr/>
        <a:lstStyle/>
        <a:p>
          <a:pPr rtl="1"/>
          <a:endParaRPr lang="fa-IR" sz="1600">
            <a:cs typeface="B Koodak" pitchFamily="2" charset="-78"/>
          </a:endParaRPr>
        </a:p>
      </dgm:t>
    </dgm:pt>
    <dgm:pt modelId="{651C6051-287E-42FF-876F-31276CB23EA6}" type="sibTrans" cxnId="{E638FF00-0589-4D3D-B03A-ED10394D3F16}">
      <dgm:prSet/>
      <dgm:spPr/>
      <dgm:t>
        <a:bodyPr/>
        <a:lstStyle/>
        <a:p>
          <a:pPr rtl="1"/>
          <a:endParaRPr lang="fa-IR" sz="1600">
            <a:cs typeface="B Koodak" pitchFamily="2" charset="-78"/>
          </a:endParaRPr>
        </a:p>
      </dgm:t>
    </dgm:pt>
    <dgm:pt modelId="{CD80F942-868E-4F33-9575-D5F816620228}">
      <dgm:prSet custT="1"/>
      <dgm:spPr/>
      <dgm:t>
        <a:bodyPr/>
        <a:lstStyle/>
        <a:p>
          <a:pPr rtl="1"/>
          <a:r>
            <a:rPr lang="fa-IR" sz="1600" dirty="0" smtClean="0">
              <a:cs typeface="B Koodak" pitchFamily="2" charset="-78"/>
            </a:rPr>
            <a:t>معصومین در مرتبه وجوی که هستند برای خود وظایفی فوق وظایف دیگران قائلند</a:t>
          </a:r>
          <a:endParaRPr lang="fa-IR" sz="1600" dirty="0">
            <a:cs typeface="B Koodak" pitchFamily="2" charset="-78"/>
          </a:endParaRPr>
        </a:p>
      </dgm:t>
    </dgm:pt>
    <dgm:pt modelId="{2760EB26-CF4B-4D28-A963-483C582233D7}" type="parTrans" cxnId="{E83C673B-60D1-4339-A12B-46EA446EB339}">
      <dgm:prSet custT="1"/>
      <dgm:spPr/>
      <dgm:t>
        <a:bodyPr/>
        <a:lstStyle/>
        <a:p>
          <a:pPr rtl="1"/>
          <a:endParaRPr lang="fa-IR" sz="1600">
            <a:cs typeface="B Koodak" pitchFamily="2" charset="-78"/>
          </a:endParaRPr>
        </a:p>
      </dgm:t>
    </dgm:pt>
    <dgm:pt modelId="{82EE44B7-9A0C-420A-B0D8-6ADC2F605C2B}" type="sibTrans" cxnId="{E83C673B-60D1-4339-A12B-46EA446EB339}">
      <dgm:prSet/>
      <dgm:spPr/>
      <dgm:t>
        <a:bodyPr/>
        <a:lstStyle/>
        <a:p>
          <a:pPr rtl="1"/>
          <a:endParaRPr lang="fa-IR" sz="1600">
            <a:cs typeface="B Koodak" pitchFamily="2" charset="-78"/>
          </a:endParaRPr>
        </a:p>
      </dgm:t>
    </dgm:pt>
    <dgm:pt modelId="{B011ACA6-D190-411F-A48C-65FB64C6AB94}">
      <dgm:prSet custT="1"/>
      <dgm:spPr/>
      <dgm:t>
        <a:bodyPr/>
        <a:lstStyle/>
        <a:p>
          <a:pPr rtl="1"/>
          <a:r>
            <a:rPr lang="fa-IR" sz="1600" dirty="0" smtClean="0">
              <a:cs typeface="B Koodak" pitchFamily="2" charset="-78"/>
            </a:rPr>
            <a:t>ثانیا</a:t>
          </a:r>
          <a:endParaRPr lang="fa-IR" sz="1600" dirty="0">
            <a:cs typeface="B Koodak" pitchFamily="2" charset="-78"/>
          </a:endParaRPr>
        </a:p>
      </dgm:t>
    </dgm:pt>
    <dgm:pt modelId="{86064146-EDD1-442E-8F17-6A9E01C30162}" type="parTrans" cxnId="{66CB005F-D36C-49AD-A987-B1377986D98F}">
      <dgm:prSet custT="1"/>
      <dgm:spPr/>
      <dgm:t>
        <a:bodyPr/>
        <a:lstStyle/>
        <a:p>
          <a:pPr rtl="1"/>
          <a:endParaRPr lang="fa-IR" sz="1600">
            <a:cs typeface="B Koodak" pitchFamily="2" charset="-78"/>
          </a:endParaRPr>
        </a:p>
      </dgm:t>
    </dgm:pt>
    <dgm:pt modelId="{B064BE07-7D65-4454-ACDB-C29887780ED1}" type="sibTrans" cxnId="{66CB005F-D36C-49AD-A987-B1377986D98F}">
      <dgm:prSet/>
      <dgm:spPr/>
      <dgm:t>
        <a:bodyPr/>
        <a:lstStyle/>
        <a:p>
          <a:pPr rtl="1"/>
          <a:endParaRPr lang="fa-IR" sz="1600">
            <a:cs typeface="B Koodak" pitchFamily="2" charset="-78"/>
          </a:endParaRPr>
        </a:p>
      </dgm:t>
    </dgm:pt>
    <dgm:pt modelId="{F5680D2E-C53F-43DF-826B-600EB3D369E5}">
      <dgm:prSet custT="1"/>
      <dgm:spPr/>
      <dgm:t>
        <a:bodyPr/>
        <a:lstStyle/>
        <a:p>
          <a:pPr rtl="1"/>
          <a:r>
            <a:rPr lang="fa-IR" sz="1600" dirty="0" smtClean="0">
              <a:cs typeface="B Koodak" pitchFamily="2" charset="-78"/>
            </a:rPr>
            <a:t>چنانچه گذشت گناه در معنای عام خودش شامل ترک اولی نیز می گردید </a:t>
          </a:r>
          <a:endParaRPr lang="fa-IR" sz="1600" dirty="0">
            <a:cs typeface="B Koodak" pitchFamily="2" charset="-78"/>
          </a:endParaRPr>
        </a:p>
      </dgm:t>
    </dgm:pt>
    <dgm:pt modelId="{99591EBC-C636-48F4-ABA4-3271B8E216A3}" type="parTrans" cxnId="{62D427F9-D2DD-4958-A012-42B99A63F3A5}">
      <dgm:prSet custT="1"/>
      <dgm:spPr/>
      <dgm:t>
        <a:bodyPr/>
        <a:lstStyle/>
        <a:p>
          <a:pPr rtl="1"/>
          <a:endParaRPr lang="fa-IR" sz="1600">
            <a:cs typeface="B Koodak" pitchFamily="2" charset="-78"/>
          </a:endParaRPr>
        </a:p>
      </dgm:t>
    </dgm:pt>
    <dgm:pt modelId="{8518B0BC-2087-4ACF-8BB5-5BE8168E6539}" type="sibTrans" cxnId="{62D427F9-D2DD-4958-A012-42B99A63F3A5}">
      <dgm:prSet/>
      <dgm:spPr/>
      <dgm:t>
        <a:bodyPr/>
        <a:lstStyle/>
        <a:p>
          <a:pPr rtl="1"/>
          <a:endParaRPr lang="fa-IR" sz="1600">
            <a:cs typeface="B Koodak" pitchFamily="2" charset="-78"/>
          </a:endParaRPr>
        </a:p>
      </dgm:t>
    </dgm:pt>
    <dgm:pt modelId="{76253F90-5D22-4B0E-BFEB-B4BF8CE037AF}">
      <dgm:prSet custT="1"/>
      <dgm:spPr/>
      <dgm:t>
        <a:bodyPr/>
        <a:lstStyle/>
        <a:p>
          <a:pPr rtl="1"/>
          <a:r>
            <a:rPr lang="fa-IR" sz="1600" dirty="0" smtClean="0">
              <a:cs typeface="B Koodak" pitchFamily="2" charset="-78"/>
            </a:rPr>
            <a:t>این استغفارها ناظر به این معنا از گناه است</a:t>
          </a:r>
          <a:endParaRPr lang="fa-IR" sz="1600" dirty="0">
            <a:cs typeface="B Koodak" pitchFamily="2" charset="-78"/>
          </a:endParaRPr>
        </a:p>
      </dgm:t>
    </dgm:pt>
    <dgm:pt modelId="{90492749-8533-4936-BE72-EB5592CC5B5B}" type="parTrans" cxnId="{C9BD6060-F05C-479A-AE63-826331CB4812}">
      <dgm:prSet custT="1"/>
      <dgm:spPr/>
      <dgm:t>
        <a:bodyPr/>
        <a:lstStyle/>
        <a:p>
          <a:pPr rtl="1"/>
          <a:endParaRPr lang="fa-IR" sz="1600">
            <a:cs typeface="B Koodak" pitchFamily="2" charset="-78"/>
          </a:endParaRPr>
        </a:p>
      </dgm:t>
    </dgm:pt>
    <dgm:pt modelId="{E3F99272-2FBE-4984-B859-DC3CA0DA9ADB}" type="sibTrans" cxnId="{C9BD6060-F05C-479A-AE63-826331CB4812}">
      <dgm:prSet/>
      <dgm:spPr/>
      <dgm:t>
        <a:bodyPr/>
        <a:lstStyle/>
        <a:p>
          <a:pPr rtl="1"/>
          <a:endParaRPr lang="fa-IR" sz="1600">
            <a:cs typeface="B Koodak" pitchFamily="2" charset="-78"/>
          </a:endParaRPr>
        </a:p>
      </dgm:t>
    </dgm:pt>
    <dgm:pt modelId="{68FCF6F9-2851-4C71-AD35-AE4051D8FC45}">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cs typeface="B Koodak" pitchFamily="2" charset="-78"/>
            </a:rPr>
            <a:t>ثالثا</a:t>
          </a:r>
          <a:endParaRPr lang="fa-IR" sz="1600" dirty="0">
            <a:cs typeface="B Koodak" pitchFamily="2" charset="-78"/>
          </a:endParaRPr>
        </a:p>
      </dgm:t>
    </dgm:pt>
    <dgm:pt modelId="{9B3F4227-CC3A-40AC-BBC6-355A425BE4EE}" type="parTrans" cxnId="{279C7B72-AE5D-42A1-B770-299F71E5CC19}">
      <dgm:prSet custT="1"/>
      <dgm:spPr/>
      <dgm:t>
        <a:bodyPr/>
        <a:lstStyle/>
        <a:p>
          <a:pPr rtl="1"/>
          <a:endParaRPr lang="fa-IR" sz="1600">
            <a:cs typeface="B Koodak" pitchFamily="2" charset="-78"/>
          </a:endParaRPr>
        </a:p>
      </dgm:t>
    </dgm:pt>
    <dgm:pt modelId="{8718F05C-C249-4CC3-A9C3-290002A1B3D5}" type="sibTrans" cxnId="{279C7B72-AE5D-42A1-B770-299F71E5CC19}">
      <dgm:prSet/>
      <dgm:spPr/>
      <dgm:t>
        <a:bodyPr/>
        <a:lstStyle/>
        <a:p>
          <a:pPr rtl="1"/>
          <a:endParaRPr lang="fa-IR" sz="1600">
            <a:cs typeface="B Koodak" pitchFamily="2" charset="-78"/>
          </a:endParaRPr>
        </a:p>
      </dgm:t>
    </dgm:pt>
    <dgm:pt modelId="{768BFB92-16E8-4079-9188-77EB71F5DBC0}">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cs typeface="B Koodak" pitchFamily="2" charset="-78"/>
            </a:rPr>
            <a:t>بسیاری از مناجات ها و ادعیه منقول جنبه تعلیمی به شیعیان داشته است</a:t>
          </a:r>
          <a:endParaRPr lang="fa-IR" sz="1600" dirty="0">
            <a:cs typeface="B Koodak" pitchFamily="2" charset="-78"/>
          </a:endParaRPr>
        </a:p>
      </dgm:t>
    </dgm:pt>
    <dgm:pt modelId="{A5B9C9F1-77AA-4F8E-8350-E185585B8203}" type="parTrans" cxnId="{C7E8A501-48E4-4978-9A23-AF14CB3F7EDE}">
      <dgm:prSet custT="1"/>
      <dgm:spPr/>
      <dgm:t>
        <a:bodyPr/>
        <a:lstStyle/>
        <a:p>
          <a:pPr rtl="1"/>
          <a:endParaRPr lang="fa-IR" sz="1600">
            <a:cs typeface="B Koodak" pitchFamily="2" charset="-78"/>
          </a:endParaRPr>
        </a:p>
      </dgm:t>
    </dgm:pt>
    <dgm:pt modelId="{DBC27E16-6D40-416B-995E-84284F76DBAE}" type="sibTrans" cxnId="{C7E8A501-48E4-4978-9A23-AF14CB3F7EDE}">
      <dgm:prSet/>
      <dgm:spPr/>
      <dgm:t>
        <a:bodyPr/>
        <a:lstStyle/>
        <a:p>
          <a:pPr rtl="1"/>
          <a:endParaRPr lang="fa-IR" sz="1600">
            <a:cs typeface="B Koodak" pitchFamily="2" charset="-78"/>
          </a:endParaRPr>
        </a:p>
      </dgm:t>
    </dgm:pt>
    <dgm:pt modelId="{8E369486-0824-44B8-847A-AC40628C8D14}">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cs typeface="B Koodak" pitchFamily="2" charset="-78"/>
            </a:rPr>
            <a:t>و الا هیچ گنه کاری نمی توانست با این مضامین بلند به استغفار بپردازد</a:t>
          </a:r>
          <a:endParaRPr lang="fa-IR" sz="1600" dirty="0">
            <a:cs typeface="B Koodak" pitchFamily="2" charset="-78"/>
          </a:endParaRPr>
        </a:p>
      </dgm:t>
    </dgm:pt>
    <dgm:pt modelId="{F58D7283-06CE-4F63-B390-B082893F37F7}" type="parTrans" cxnId="{A272A15C-4E55-4006-BF57-A44DEA0D3C18}">
      <dgm:prSet custT="1"/>
      <dgm:spPr/>
      <dgm:t>
        <a:bodyPr/>
        <a:lstStyle/>
        <a:p>
          <a:pPr rtl="1"/>
          <a:endParaRPr lang="fa-IR" sz="1600">
            <a:cs typeface="B Koodak" pitchFamily="2" charset="-78"/>
          </a:endParaRPr>
        </a:p>
      </dgm:t>
    </dgm:pt>
    <dgm:pt modelId="{6254E390-8CC2-450E-B2F3-15321BA537B8}" type="sibTrans" cxnId="{A272A15C-4E55-4006-BF57-A44DEA0D3C18}">
      <dgm:prSet/>
      <dgm:spPr/>
      <dgm:t>
        <a:bodyPr/>
        <a:lstStyle/>
        <a:p>
          <a:pPr rtl="1"/>
          <a:endParaRPr lang="fa-IR" sz="1600">
            <a:cs typeface="B Koodak" pitchFamily="2" charset="-78"/>
          </a:endParaRPr>
        </a:p>
      </dgm:t>
    </dgm:pt>
    <dgm:pt modelId="{57AD9EC1-D5BA-4949-9213-1DDEAA2842B8}">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cs typeface="B Koodak" pitchFamily="2" charset="-78"/>
            </a:rPr>
            <a:t>رابعا</a:t>
          </a:r>
          <a:endParaRPr lang="fa-IR" sz="1600" dirty="0">
            <a:cs typeface="B Koodak" pitchFamily="2" charset="-78"/>
          </a:endParaRPr>
        </a:p>
      </dgm:t>
    </dgm:pt>
    <dgm:pt modelId="{639C9896-24C9-4BC7-BED9-7EDA84F62813}" type="parTrans" cxnId="{C7438A6F-9966-485A-869F-CD07E9DB051C}">
      <dgm:prSet custT="1"/>
      <dgm:spPr/>
      <dgm:t>
        <a:bodyPr/>
        <a:lstStyle/>
        <a:p>
          <a:pPr rtl="1"/>
          <a:endParaRPr lang="fa-IR" sz="1600">
            <a:cs typeface="B Koodak" pitchFamily="2" charset="-78"/>
          </a:endParaRPr>
        </a:p>
      </dgm:t>
    </dgm:pt>
    <dgm:pt modelId="{67DBF257-2834-4AD8-8B39-2FC931C40C3D}" type="sibTrans" cxnId="{C7438A6F-9966-485A-869F-CD07E9DB051C}">
      <dgm:prSet/>
      <dgm:spPr/>
      <dgm:t>
        <a:bodyPr/>
        <a:lstStyle/>
        <a:p>
          <a:pPr rtl="1"/>
          <a:endParaRPr lang="fa-IR" sz="1600">
            <a:cs typeface="B Koodak" pitchFamily="2" charset="-78"/>
          </a:endParaRPr>
        </a:p>
      </dgm:t>
    </dgm:pt>
    <dgm:pt modelId="{E20FE8C7-AEFB-43AF-8F91-1AD38675F86B}">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cs typeface="B Koodak" pitchFamily="2" charset="-78"/>
            </a:rPr>
            <a:t>انبیا و ائمه در مرتبه وجوی قرار گرفته اند که فقر خود را نسبت به خداوند متعال بیش از همگان می یابند</a:t>
          </a:r>
          <a:endParaRPr lang="fa-IR" sz="1600" dirty="0">
            <a:cs typeface="B Koodak" pitchFamily="2" charset="-78"/>
          </a:endParaRPr>
        </a:p>
      </dgm:t>
    </dgm:pt>
    <dgm:pt modelId="{D3F52FFA-7047-47CC-9578-B05CA16BCA60}" type="parTrans" cxnId="{FA81C601-9DB1-4C9B-BCA0-00AAFC73B64C}">
      <dgm:prSet custT="1"/>
      <dgm:spPr/>
      <dgm:t>
        <a:bodyPr/>
        <a:lstStyle/>
        <a:p>
          <a:pPr rtl="1"/>
          <a:endParaRPr lang="fa-IR" sz="1600">
            <a:cs typeface="B Koodak" pitchFamily="2" charset="-78"/>
          </a:endParaRPr>
        </a:p>
      </dgm:t>
    </dgm:pt>
    <dgm:pt modelId="{8050647D-7FF2-437C-8D10-A46D9C276322}" type="sibTrans" cxnId="{FA81C601-9DB1-4C9B-BCA0-00AAFC73B64C}">
      <dgm:prSet/>
      <dgm:spPr/>
      <dgm:t>
        <a:bodyPr/>
        <a:lstStyle/>
        <a:p>
          <a:pPr rtl="1"/>
          <a:endParaRPr lang="fa-IR" sz="1600">
            <a:cs typeface="B Koodak" pitchFamily="2" charset="-78"/>
          </a:endParaRPr>
        </a:p>
      </dgm:t>
    </dgm:pt>
    <dgm:pt modelId="{84A52A3C-7E69-427D-A83A-A1B2A4FE1F3D}">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cs typeface="B Koodak" pitchFamily="2" charset="-78"/>
            </a:rPr>
            <a:t>در چنین مرتبه ای عبد غیر از اظهار عجز و انابه و توبه چیز دیگری ندارد</a:t>
          </a:r>
          <a:endParaRPr lang="fa-IR" sz="1600" dirty="0">
            <a:cs typeface="B Koodak" pitchFamily="2" charset="-78"/>
          </a:endParaRPr>
        </a:p>
      </dgm:t>
    </dgm:pt>
    <dgm:pt modelId="{BBB38581-3B59-47B6-8D73-B84AD4195CCA}" type="parTrans" cxnId="{35D045B3-DD70-4BE8-8F09-1014595B6848}">
      <dgm:prSet custT="1"/>
      <dgm:spPr/>
      <dgm:t>
        <a:bodyPr/>
        <a:lstStyle/>
        <a:p>
          <a:pPr rtl="1"/>
          <a:endParaRPr lang="fa-IR" sz="1600">
            <a:cs typeface="B Koodak" pitchFamily="2" charset="-78"/>
          </a:endParaRPr>
        </a:p>
      </dgm:t>
    </dgm:pt>
    <dgm:pt modelId="{748872A1-9D1C-4F9F-A81B-EF6C9ACA6660}" type="sibTrans" cxnId="{35D045B3-DD70-4BE8-8F09-1014595B6848}">
      <dgm:prSet/>
      <dgm:spPr/>
      <dgm:t>
        <a:bodyPr/>
        <a:lstStyle/>
        <a:p>
          <a:pPr rtl="1"/>
          <a:endParaRPr lang="fa-IR" sz="1600">
            <a:cs typeface="B Koodak" pitchFamily="2" charset="-78"/>
          </a:endParaRPr>
        </a:p>
      </dgm:t>
    </dgm:pt>
    <dgm:pt modelId="{45E4694A-048A-4360-BBFB-D97D1346F8C0}" type="pres">
      <dgm:prSet presAssocID="{930463FC-C585-4297-9EDC-29779A04B81D}" presName="diagram" presStyleCnt="0">
        <dgm:presLayoutVars>
          <dgm:chPref val="1"/>
          <dgm:dir val="rev"/>
          <dgm:animOne val="branch"/>
          <dgm:animLvl val="lvl"/>
          <dgm:resizeHandles val="exact"/>
        </dgm:presLayoutVars>
      </dgm:prSet>
      <dgm:spPr/>
      <dgm:t>
        <a:bodyPr/>
        <a:lstStyle/>
        <a:p>
          <a:pPr rtl="1"/>
          <a:endParaRPr lang="fa-IR"/>
        </a:p>
      </dgm:t>
    </dgm:pt>
    <dgm:pt modelId="{0EA5236D-82CC-4C8E-A6E7-E912B22674D0}" type="pres">
      <dgm:prSet presAssocID="{6F4CA124-B335-4053-BCE1-5EA3809A2CE7}" presName="root1" presStyleCnt="0"/>
      <dgm:spPr/>
    </dgm:pt>
    <dgm:pt modelId="{DB3065F3-A13B-4956-9408-A99732FA8ABA}" type="pres">
      <dgm:prSet presAssocID="{6F4CA124-B335-4053-BCE1-5EA3809A2CE7}" presName="LevelOneTextNode" presStyleLbl="node0" presStyleIdx="0" presStyleCnt="2" custScaleX="31421">
        <dgm:presLayoutVars>
          <dgm:chPref val="3"/>
        </dgm:presLayoutVars>
      </dgm:prSet>
      <dgm:spPr/>
      <dgm:t>
        <a:bodyPr/>
        <a:lstStyle/>
        <a:p>
          <a:pPr rtl="1"/>
          <a:endParaRPr lang="fa-IR"/>
        </a:p>
      </dgm:t>
    </dgm:pt>
    <dgm:pt modelId="{08EF44B5-9881-45E3-82BD-E75C010052CE}" type="pres">
      <dgm:prSet presAssocID="{6F4CA124-B335-4053-BCE1-5EA3809A2CE7}" presName="level2hierChild" presStyleCnt="0"/>
      <dgm:spPr/>
    </dgm:pt>
    <dgm:pt modelId="{ED8BC337-C6DA-4C06-B223-B8EFDDD427A8}" type="pres">
      <dgm:prSet presAssocID="{30E20142-49D3-4B07-B8F3-6CDBE18A5793}" presName="conn2-1" presStyleLbl="parChTrans1D2" presStyleIdx="0" presStyleCnt="5"/>
      <dgm:spPr/>
      <dgm:t>
        <a:bodyPr/>
        <a:lstStyle/>
        <a:p>
          <a:pPr rtl="1"/>
          <a:endParaRPr lang="fa-IR"/>
        </a:p>
      </dgm:t>
    </dgm:pt>
    <dgm:pt modelId="{BC5DF0D5-AA16-4FE1-81C4-33E09AA8A922}" type="pres">
      <dgm:prSet presAssocID="{30E20142-49D3-4B07-B8F3-6CDBE18A5793}" presName="connTx" presStyleLbl="parChTrans1D2" presStyleIdx="0" presStyleCnt="5"/>
      <dgm:spPr/>
      <dgm:t>
        <a:bodyPr/>
        <a:lstStyle/>
        <a:p>
          <a:pPr rtl="1"/>
          <a:endParaRPr lang="fa-IR"/>
        </a:p>
      </dgm:t>
    </dgm:pt>
    <dgm:pt modelId="{A08D4DE1-5292-4720-ADF3-56C0DF756635}" type="pres">
      <dgm:prSet presAssocID="{FFAFC3FC-1908-4221-B521-3B605928769F}" presName="root2" presStyleCnt="0"/>
      <dgm:spPr/>
    </dgm:pt>
    <dgm:pt modelId="{C828290B-F528-416C-BCCD-E326ECC9E411}" type="pres">
      <dgm:prSet presAssocID="{FFAFC3FC-1908-4221-B521-3B605928769F}" presName="LevelTwoTextNode" presStyleLbl="node2" presStyleIdx="0" presStyleCnt="5" custScaleX="303128">
        <dgm:presLayoutVars>
          <dgm:chPref val="3"/>
        </dgm:presLayoutVars>
      </dgm:prSet>
      <dgm:spPr/>
      <dgm:t>
        <a:bodyPr/>
        <a:lstStyle/>
        <a:p>
          <a:pPr rtl="1"/>
          <a:endParaRPr lang="fa-IR"/>
        </a:p>
      </dgm:t>
    </dgm:pt>
    <dgm:pt modelId="{2E146416-F152-456C-9D67-C17268BA31B7}" type="pres">
      <dgm:prSet presAssocID="{FFAFC3FC-1908-4221-B521-3B605928769F}" presName="level3hierChild" presStyleCnt="0"/>
      <dgm:spPr/>
    </dgm:pt>
    <dgm:pt modelId="{FF3B8D02-A17D-4B68-8B79-E59BD45705B2}" type="pres">
      <dgm:prSet presAssocID="{ED888F65-AB4B-4B76-9D86-192E2921A75B}" presName="root1" presStyleCnt="0"/>
      <dgm:spPr/>
    </dgm:pt>
    <dgm:pt modelId="{8B1D0595-111D-44CF-8588-3CB1AACC5BD7}" type="pres">
      <dgm:prSet presAssocID="{ED888F65-AB4B-4B76-9D86-192E2921A75B}" presName="LevelOneTextNode" presStyleLbl="node0" presStyleIdx="1" presStyleCnt="2" custScaleX="35048">
        <dgm:presLayoutVars>
          <dgm:chPref val="3"/>
        </dgm:presLayoutVars>
      </dgm:prSet>
      <dgm:spPr/>
      <dgm:t>
        <a:bodyPr/>
        <a:lstStyle/>
        <a:p>
          <a:pPr rtl="1"/>
          <a:endParaRPr lang="fa-IR"/>
        </a:p>
      </dgm:t>
    </dgm:pt>
    <dgm:pt modelId="{34F2F6EC-084C-4D02-9FB3-B5B4FC3882D9}" type="pres">
      <dgm:prSet presAssocID="{ED888F65-AB4B-4B76-9D86-192E2921A75B}" presName="level2hierChild" presStyleCnt="0"/>
      <dgm:spPr/>
    </dgm:pt>
    <dgm:pt modelId="{EB3CFFDA-FA04-4B1A-B91C-07D9E16F7B39}" type="pres">
      <dgm:prSet presAssocID="{4CA3C61A-81EE-4BDD-8D29-F255DCEB9886}" presName="conn2-1" presStyleLbl="parChTrans1D2" presStyleIdx="1" presStyleCnt="5"/>
      <dgm:spPr/>
      <dgm:t>
        <a:bodyPr/>
        <a:lstStyle/>
        <a:p>
          <a:pPr rtl="1"/>
          <a:endParaRPr lang="fa-IR"/>
        </a:p>
      </dgm:t>
    </dgm:pt>
    <dgm:pt modelId="{9E5D4CEB-A66C-4E51-ADA0-D3D2316358B7}" type="pres">
      <dgm:prSet presAssocID="{4CA3C61A-81EE-4BDD-8D29-F255DCEB9886}" presName="connTx" presStyleLbl="parChTrans1D2" presStyleIdx="1" presStyleCnt="5"/>
      <dgm:spPr/>
      <dgm:t>
        <a:bodyPr/>
        <a:lstStyle/>
        <a:p>
          <a:pPr rtl="1"/>
          <a:endParaRPr lang="fa-IR"/>
        </a:p>
      </dgm:t>
    </dgm:pt>
    <dgm:pt modelId="{1C45AF6C-24FC-4E75-9883-9C028A6EE420}" type="pres">
      <dgm:prSet presAssocID="{A1F1F466-9798-47F6-8E3C-649E12041946}" presName="root2" presStyleCnt="0"/>
      <dgm:spPr/>
    </dgm:pt>
    <dgm:pt modelId="{A141961D-B84F-4A18-9CAD-98D99B6E6FE4}" type="pres">
      <dgm:prSet presAssocID="{A1F1F466-9798-47F6-8E3C-649E12041946}" presName="LevelTwoTextNode" presStyleLbl="node2" presStyleIdx="1" presStyleCnt="5" custScaleX="35048">
        <dgm:presLayoutVars>
          <dgm:chPref val="3"/>
        </dgm:presLayoutVars>
      </dgm:prSet>
      <dgm:spPr/>
      <dgm:t>
        <a:bodyPr/>
        <a:lstStyle/>
        <a:p>
          <a:pPr rtl="1"/>
          <a:endParaRPr lang="fa-IR"/>
        </a:p>
      </dgm:t>
    </dgm:pt>
    <dgm:pt modelId="{4CC68352-8476-4B67-B1B8-996CFA15FF52}" type="pres">
      <dgm:prSet presAssocID="{A1F1F466-9798-47F6-8E3C-649E12041946}" presName="level3hierChild" presStyleCnt="0"/>
      <dgm:spPr/>
    </dgm:pt>
    <dgm:pt modelId="{04DCA7B7-6BEB-4A87-BDB8-339E8823F2AD}" type="pres">
      <dgm:prSet presAssocID="{A9AD0117-D1A8-4CDC-9707-388FB3499BD0}" presName="conn2-1" presStyleLbl="parChTrans1D3" presStyleIdx="0" presStyleCnt="4"/>
      <dgm:spPr/>
      <dgm:t>
        <a:bodyPr/>
        <a:lstStyle/>
        <a:p>
          <a:pPr rtl="1"/>
          <a:endParaRPr lang="fa-IR"/>
        </a:p>
      </dgm:t>
    </dgm:pt>
    <dgm:pt modelId="{1490DA91-19E9-41D1-948F-44BF64988A09}" type="pres">
      <dgm:prSet presAssocID="{A9AD0117-D1A8-4CDC-9707-388FB3499BD0}" presName="connTx" presStyleLbl="parChTrans1D3" presStyleIdx="0" presStyleCnt="4"/>
      <dgm:spPr/>
      <dgm:t>
        <a:bodyPr/>
        <a:lstStyle/>
        <a:p>
          <a:pPr rtl="1"/>
          <a:endParaRPr lang="fa-IR"/>
        </a:p>
      </dgm:t>
    </dgm:pt>
    <dgm:pt modelId="{4E1C2611-F198-4B32-B472-FDADBC875A87}" type="pres">
      <dgm:prSet presAssocID="{A49EA497-CAFD-460A-A185-FAEEF0D9707F}" presName="root2" presStyleCnt="0"/>
      <dgm:spPr/>
    </dgm:pt>
    <dgm:pt modelId="{B61F607F-1A55-4199-8CBC-EF696F65F798}" type="pres">
      <dgm:prSet presAssocID="{A49EA497-CAFD-460A-A185-FAEEF0D9707F}" presName="LevelTwoTextNode" presStyleLbl="node3" presStyleIdx="0" presStyleCnt="4" custScaleX="142693">
        <dgm:presLayoutVars>
          <dgm:chPref val="3"/>
        </dgm:presLayoutVars>
      </dgm:prSet>
      <dgm:spPr/>
      <dgm:t>
        <a:bodyPr/>
        <a:lstStyle/>
        <a:p>
          <a:pPr rtl="1"/>
          <a:endParaRPr lang="fa-IR"/>
        </a:p>
      </dgm:t>
    </dgm:pt>
    <dgm:pt modelId="{93AF00D4-2A98-48BD-B4AE-A3980C3D1EB0}" type="pres">
      <dgm:prSet presAssocID="{A49EA497-CAFD-460A-A185-FAEEF0D9707F}" presName="level3hierChild" presStyleCnt="0"/>
      <dgm:spPr/>
    </dgm:pt>
    <dgm:pt modelId="{27D81B2A-D439-410B-9FEA-4759D8A0CCBF}" type="pres">
      <dgm:prSet presAssocID="{2760EB26-CF4B-4D28-A963-483C582233D7}" presName="conn2-1" presStyleLbl="parChTrans1D4" presStyleIdx="0" presStyleCnt="4"/>
      <dgm:spPr/>
      <dgm:t>
        <a:bodyPr/>
        <a:lstStyle/>
        <a:p>
          <a:pPr rtl="1"/>
          <a:endParaRPr lang="fa-IR"/>
        </a:p>
      </dgm:t>
    </dgm:pt>
    <dgm:pt modelId="{B50970DD-80D7-4B1E-BCAC-3739A3C95D38}" type="pres">
      <dgm:prSet presAssocID="{2760EB26-CF4B-4D28-A963-483C582233D7}" presName="connTx" presStyleLbl="parChTrans1D4" presStyleIdx="0" presStyleCnt="4"/>
      <dgm:spPr/>
      <dgm:t>
        <a:bodyPr/>
        <a:lstStyle/>
        <a:p>
          <a:pPr rtl="1"/>
          <a:endParaRPr lang="fa-IR"/>
        </a:p>
      </dgm:t>
    </dgm:pt>
    <dgm:pt modelId="{845BAC78-68EF-4C6D-AB6B-AC65FF5477A8}" type="pres">
      <dgm:prSet presAssocID="{CD80F942-868E-4F33-9575-D5F816620228}" presName="root2" presStyleCnt="0"/>
      <dgm:spPr/>
    </dgm:pt>
    <dgm:pt modelId="{9CC7DBBA-50CA-4DAE-B766-26B516B7732F}" type="pres">
      <dgm:prSet presAssocID="{CD80F942-868E-4F33-9575-D5F816620228}" presName="LevelTwoTextNode" presStyleLbl="node4" presStyleIdx="0" presStyleCnt="4">
        <dgm:presLayoutVars>
          <dgm:chPref val="3"/>
        </dgm:presLayoutVars>
      </dgm:prSet>
      <dgm:spPr/>
      <dgm:t>
        <a:bodyPr/>
        <a:lstStyle/>
        <a:p>
          <a:pPr rtl="1"/>
          <a:endParaRPr lang="fa-IR"/>
        </a:p>
      </dgm:t>
    </dgm:pt>
    <dgm:pt modelId="{8FE8F950-6BB2-40FF-BB72-B73EE76852BD}" type="pres">
      <dgm:prSet presAssocID="{CD80F942-868E-4F33-9575-D5F816620228}" presName="level3hierChild" presStyleCnt="0"/>
      <dgm:spPr/>
    </dgm:pt>
    <dgm:pt modelId="{3FC6BE66-E753-4B64-9EDA-1611F372184B}" type="pres">
      <dgm:prSet presAssocID="{86064146-EDD1-442E-8F17-6A9E01C30162}" presName="conn2-1" presStyleLbl="parChTrans1D2" presStyleIdx="2" presStyleCnt="5"/>
      <dgm:spPr/>
      <dgm:t>
        <a:bodyPr/>
        <a:lstStyle/>
        <a:p>
          <a:pPr rtl="1"/>
          <a:endParaRPr lang="fa-IR"/>
        </a:p>
      </dgm:t>
    </dgm:pt>
    <dgm:pt modelId="{3BE226D2-FD25-497D-9DDD-B3546C348F27}" type="pres">
      <dgm:prSet presAssocID="{86064146-EDD1-442E-8F17-6A9E01C30162}" presName="connTx" presStyleLbl="parChTrans1D2" presStyleIdx="2" presStyleCnt="5"/>
      <dgm:spPr/>
      <dgm:t>
        <a:bodyPr/>
        <a:lstStyle/>
        <a:p>
          <a:pPr rtl="1"/>
          <a:endParaRPr lang="fa-IR"/>
        </a:p>
      </dgm:t>
    </dgm:pt>
    <dgm:pt modelId="{AB3B5F3A-24F9-445F-B81F-5D93800CF6F1}" type="pres">
      <dgm:prSet presAssocID="{B011ACA6-D190-411F-A48C-65FB64C6AB94}" presName="root2" presStyleCnt="0"/>
      <dgm:spPr/>
    </dgm:pt>
    <dgm:pt modelId="{1C9D1B7E-A438-42B0-AA59-A09A199DE13D}" type="pres">
      <dgm:prSet presAssocID="{B011ACA6-D190-411F-A48C-65FB64C6AB94}" presName="LevelTwoTextNode" presStyleLbl="node2" presStyleIdx="2" presStyleCnt="5" custScaleX="35048">
        <dgm:presLayoutVars>
          <dgm:chPref val="3"/>
        </dgm:presLayoutVars>
      </dgm:prSet>
      <dgm:spPr/>
      <dgm:t>
        <a:bodyPr/>
        <a:lstStyle/>
        <a:p>
          <a:pPr rtl="1"/>
          <a:endParaRPr lang="fa-IR"/>
        </a:p>
      </dgm:t>
    </dgm:pt>
    <dgm:pt modelId="{CF8CB945-44A7-40A1-B824-67FEF61FEDC2}" type="pres">
      <dgm:prSet presAssocID="{B011ACA6-D190-411F-A48C-65FB64C6AB94}" presName="level3hierChild" presStyleCnt="0"/>
      <dgm:spPr/>
    </dgm:pt>
    <dgm:pt modelId="{CBC3D6EA-5A8B-48C0-983A-F5A05FEF1023}" type="pres">
      <dgm:prSet presAssocID="{99591EBC-C636-48F4-ABA4-3271B8E216A3}" presName="conn2-1" presStyleLbl="parChTrans1D3" presStyleIdx="1" presStyleCnt="4"/>
      <dgm:spPr/>
      <dgm:t>
        <a:bodyPr/>
        <a:lstStyle/>
        <a:p>
          <a:pPr rtl="1"/>
          <a:endParaRPr lang="fa-IR"/>
        </a:p>
      </dgm:t>
    </dgm:pt>
    <dgm:pt modelId="{88FE1A0E-821F-475B-B4B0-81EBE5B74833}" type="pres">
      <dgm:prSet presAssocID="{99591EBC-C636-48F4-ABA4-3271B8E216A3}" presName="connTx" presStyleLbl="parChTrans1D3" presStyleIdx="1" presStyleCnt="4"/>
      <dgm:spPr/>
      <dgm:t>
        <a:bodyPr/>
        <a:lstStyle/>
        <a:p>
          <a:pPr rtl="1"/>
          <a:endParaRPr lang="fa-IR"/>
        </a:p>
      </dgm:t>
    </dgm:pt>
    <dgm:pt modelId="{0BA20E33-6148-442C-A477-82B494F83375}" type="pres">
      <dgm:prSet presAssocID="{F5680D2E-C53F-43DF-826B-600EB3D369E5}" presName="root2" presStyleCnt="0"/>
      <dgm:spPr/>
    </dgm:pt>
    <dgm:pt modelId="{B8059491-77D8-4203-A70D-1E449A1BEEDF}" type="pres">
      <dgm:prSet presAssocID="{F5680D2E-C53F-43DF-826B-600EB3D369E5}" presName="LevelTwoTextNode" presStyleLbl="node3" presStyleIdx="1" presStyleCnt="4" custScaleX="142693">
        <dgm:presLayoutVars>
          <dgm:chPref val="3"/>
        </dgm:presLayoutVars>
      </dgm:prSet>
      <dgm:spPr/>
      <dgm:t>
        <a:bodyPr/>
        <a:lstStyle/>
        <a:p>
          <a:pPr rtl="1"/>
          <a:endParaRPr lang="fa-IR"/>
        </a:p>
      </dgm:t>
    </dgm:pt>
    <dgm:pt modelId="{07A74DE2-A290-4C14-9E32-3EE8C2AF5F7C}" type="pres">
      <dgm:prSet presAssocID="{F5680D2E-C53F-43DF-826B-600EB3D369E5}" presName="level3hierChild" presStyleCnt="0"/>
      <dgm:spPr/>
    </dgm:pt>
    <dgm:pt modelId="{14FE995E-9E9F-4080-B2C4-96296048A425}" type="pres">
      <dgm:prSet presAssocID="{90492749-8533-4936-BE72-EB5592CC5B5B}" presName="conn2-1" presStyleLbl="parChTrans1D4" presStyleIdx="1" presStyleCnt="4"/>
      <dgm:spPr/>
      <dgm:t>
        <a:bodyPr/>
        <a:lstStyle/>
        <a:p>
          <a:pPr rtl="1"/>
          <a:endParaRPr lang="fa-IR"/>
        </a:p>
      </dgm:t>
    </dgm:pt>
    <dgm:pt modelId="{6D0A8B5F-43B7-4EC8-84E4-507B9F559199}" type="pres">
      <dgm:prSet presAssocID="{90492749-8533-4936-BE72-EB5592CC5B5B}" presName="connTx" presStyleLbl="parChTrans1D4" presStyleIdx="1" presStyleCnt="4"/>
      <dgm:spPr/>
      <dgm:t>
        <a:bodyPr/>
        <a:lstStyle/>
        <a:p>
          <a:pPr rtl="1"/>
          <a:endParaRPr lang="fa-IR"/>
        </a:p>
      </dgm:t>
    </dgm:pt>
    <dgm:pt modelId="{8C231470-4963-4D69-88CD-5C7886E037AE}" type="pres">
      <dgm:prSet presAssocID="{76253F90-5D22-4B0E-BFEB-B4BF8CE037AF}" presName="root2" presStyleCnt="0"/>
      <dgm:spPr/>
    </dgm:pt>
    <dgm:pt modelId="{A7EBA9BA-9C36-4EF4-8E69-920A293034BD}" type="pres">
      <dgm:prSet presAssocID="{76253F90-5D22-4B0E-BFEB-B4BF8CE037AF}" presName="LevelTwoTextNode" presStyleLbl="node4" presStyleIdx="1" presStyleCnt="4">
        <dgm:presLayoutVars>
          <dgm:chPref val="3"/>
        </dgm:presLayoutVars>
      </dgm:prSet>
      <dgm:spPr/>
      <dgm:t>
        <a:bodyPr/>
        <a:lstStyle/>
        <a:p>
          <a:pPr rtl="1"/>
          <a:endParaRPr lang="fa-IR"/>
        </a:p>
      </dgm:t>
    </dgm:pt>
    <dgm:pt modelId="{DE282D22-38C3-4D30-B478-606333820E1D}" type="pres">
      <dgm:prSet presAssocID="{76253F90-5D22-4B0E-BFEB-B4BF8CE037AF}" presName="level3hierChild" presStyleCnt="0"/>
      <dgm:spPr/>
    </dgm:pt>
    <dgm:pt modelId="{B78B0E16-C6A3-4796-B1CF-70E8B164D136}" type="pres">
      <dgm:prSet presAssocID="{9B3F4227-CC3A-40AC-BBC6-355A425BE4EE}" presName="conn2-1" presStyleLbl="parChTrans1D2" presStyleIdx="3" presStyleCnt="5"/>
      <dgm:spPr/>
      <dgm:t>
        <a:bodyPr/>
        <a:lstStyle/>
        <a:p>
          <a:pPr rtl="1"/>
          <a:endParaRPr lang="fa-IR"/>
        </a:p>
      </dgm:t>
    </dgm:pt>
    <dgm:pt modelId="{05450B42-A157-43D8-B359-58D2B892C76C}" type="pres">
      <dgm:prSet presAssocID="{9B3F4227-CC3A-40AC-BBC6-355A425BE4EE}" presName="connTx" presStyleLbl="parChTrans1D2" presStyleIdx="3" presStyleCnt="5"/>
      <dgm:spPr/>
      <dgm:t>
        <a:bodyPr/>
        <a:lstStyle/>
        <a:p>
          <a:pPr rtl="1"/>
          <a:endParaRPr lang="fa-IR"/>
        </a:p>
      </dgm:t>
    </dgm:pt>
    <dgm:pt modelId="{E5740A97-D653-418C-8078-23767A2C8437}" type="pres">
      <dgm:prSet presAssocID="{68FCF6F9-2851-4C71-AD35-AE4051D8FC45}" presName="root2" presStyleCnt="0"/>
      <dgm:spPr/>
    </dgm:pt>
    <dgm:pt modelId="{8A2FCBB6-CD72-4058-A6D4-F7176F5F8D20}" type="pres">
      <dgm:prSet presAssocID="{68FCF6F9-2851-4C71-AD35-AE4051D8FC45}" presName="LevelTwoTextNode" presStyleLbl="node2" presStyleIdx="3" presStyleCnt="5" custScaleX="35048">
        <dgm:presLayoutVars>
          <dgm:chPref val="3"/>
        </dgm:presLayoutVars>
      </dgm:prSet>
      <dgm:spPr/>
      <dgm:t>
        <a:bodyPr/>
        <a:lstStyle/>
        <a:p>
          <a:pPr rtl="1"/>
          <a:endParaRPr lang="fa-IR"/>
        </a:p>
      </dgm:t>
    </dgm:pt>
    <dgm:pt modelId="{DF9EA39A-79C5-46AF-9E41-005E70C1D6C0}" type="pres">
      <dgm:prSet presAssocID="{68FCF6F9-2851-4C71-AD35-AE4051D8FC45}" presName="level3hierChild" presStyleCnt="0"/>
      <dgm:spPr/>
    </dgm:pt>
    <dgm:pt modelId="{D2CC7F7E-A973-49EE-AA2A-F659341B83A3}" type="pres">
      <dgm:prSet presAssocID="{A5B9C9F1-77AA-4F8E-8350-E185585B8203}" presName="conn2-1" presStyleLbl="parChTrans1D3" presStyleIdx="2" presStyleCnt="4"/>
      <dgm:spPr/>
      <dgm:t>
        <a:bodyPr/>
        <a:lstStyle/>
        <a:p>
          <a:pPr rtl="1"/>
          <a:endParaRPr lang="fa-IR"/>
        </a:p>
      </dgm:t>
    </dgm:pt>
    <dgm:pt modelId="{CEC5C254-8C68-4647-9FD1-A4B6EB7325C2}" type="pres">
      <dgm:prSet presAssocID="{A5B9C9F1-77AA-4F8E-8350-E185585B8203}" presName="connTx" presStyleLbl="parChTrans1D3" presStyleIdx="2" presStyleCnt="4"/>
      <dgm:spPr/>
      <dgm:t>
        <a:bodyPr/>
        <a:lstStyle/>
        <a:p>
          <a:pPr rtl="1"/>
          <a:endParaRPr lang="fa-IR"/>
        </a:p>
      </dgm:t>
    </dgm:pt>
    <dgm:pt modelId="{B63DE94C-1ED4-4BDA-9CBA-01C4716C5B15}" type="pres">
      <dgm:prSet presAssocID="{768BFB92-16E8-4079-9188-77EB71F5DBC0}" presName="root2" presStyleCnt="0"/>
      <dgm:spPr/>
    </dgm:pt>
    <dgm:pt modelId="{6A0D6227-A52F-4A2E-A940-9C6C82C129F5}" type="pres">
      <dgm:prSet presAssocID="{768BFB92-16E8-4079-9188-77EB71F5DBC0}" presName="LevelTwoTextNode" presStyleLbl="node3" presStyleIdx="2" presStyleCnt="4" custScaleX="142693">
        <dgm:presLayoutVars>
          <dgm:chPref val="3"/>
        </dgm:presLayoutVars>
      </dgm:prSet>
      <dgm:spPr/>
      <dgm:t>
        <a:bodyPr/>
        <a:lstStyle/>
        <a:p>
          <a:pPr rtl="1"/>
          <a:endParaRPr lang="fa-IR"/>
        </a:p>
      </dgm:t>
    </dgm:pt>
    <dgm:pt modelId="{8C7BD97B-125D-4800-9FBC-D817A42372C2}" type="pres">
      <dgm:prSet presAssocID="{768BFB92-16E8-4079-9188-77EB71F5DBC0}" presName="level3hierChild" presStyleCnt="0"/>
      <dgm:spPr/>
    </dgm:pt>
    <dgm:pt modelId="{5D58B1A4-8323-4607-A03D-1840869B95B8}" type="pres">
      <dgm:prSet presAssocID="{F58D7283-06CE-4F63-B390-B082893F37F7}" presName="conn2-1" presStyleLbl="parChTrans1D4" presStyleIdx="2" presStyleCnt="4"/>
      <dgm:spPr/>
      <dgm:t>
        <a:bodyPr/>
        <a:lstStyle/>
        <a:p>
          <a:pPr rtl="1"/>
          <a:endParaRPr lang="fa-IR"/>
        </a:p>
      </dgm:t>
    </dgm:pt>
    <dgm:pt modelId="{61978AE6-C6E3-4AA1-BED0-DF8FB5B9DBC3}" type="pres">
      <dgm:prSet presAssocID="{F58D7283-06CE-4F63-B390-B082893F37F7}" presName="connTx" presStyleLbl="parChTrans1D4" presStyleIdx="2" presStyleCnt="4"/>
      <dgm:spPr/>
      <dgm:t>
        <a:bodyPr/>
        <a:lstStyle/>
        <a:p>
          <a:pPr rtl="1"/>
          <a:endParaRPr lang="fa-IR"/>
        </a:p>
      </dgm:t>
    </dgm:pt>
    <dgm:pt modelId="{ABEBEDAE-43E8-41AF-BE6D-EA1C2D6AE429}" type="pres">
      <dgm:prSet presAssocID="{8E369486-0824-44B8-847A-AC40628C8D14}" presName="root2" presStyleCnt="0"/>
      <dgm:spPr/>
    </dgm:pt>
    <dgm:pt modelId="{9D30A3E8-0F05-4EDB-A015-84EF51074F22}" type="pres">
      <dgm:prSet presAssocID="{8E369486-0824-44B8-847A-AC40628C8D14}" presName="LevelTwoTextNode" presStyleLbl="node4" presStyleIdx="2" presStyleCnt="4">
        <dgm:presLayoutVars>
          <dgm:chPref val="3"/>
        </dgm:presLayoutVars>
      </dgm:prSet>
      <dgm:spPr/>
      <dgm:t>
        <a:bodyPr/>
        <a:lstStyle/>
        <a:p>
          <a:pPr rtl="1"/>
          <a:endParaRPr lang="fa-IR"/>
        </a:p>
      </dgm:t>
    </dgm:pt>
    <dgm:pt modelId="{B4979DC6-5CF9-4B51-99C9-B8A6C825ED34}" type="pres">
      <dgm:prSet presAssocID="{8E369486-0824-44B8-847A-AC40628C8D14}" presName="level3hierChild" presStyleCnt="0"/>
      <dgm:spPr/>
    </dgm:pt>
    <dgm:pt modelId="{76407EBC-52AC-4381-8864-9C25352B3CFC}" type="pres">
      <dgm:prSet presAssocID="{639C9896-24C9-4BC7-BED9-7EDA84F62813}" presName="conn2-1" presStyleLbl="parChTrans1D2" presStyleIdx="4" presStyleCnt="5"/>
      <dgm:spPr/>
      <dgm:t>
        <a:bodyPr/>
        <a:lstStyle/>
        <a:p>
          <a:pPr rtl="1"/>
          <a:endParaRPr lang="fa-IR"/>
        </a:p>
      </dgm:t>
    </dgm:pt>
    <dgm:pt modelId="{06C2B56A-A94D-4BEA-B538-408E45E5CCBE}" type="pres">
      <dgm:prSet presAssocID="{639C9896-24C9-4BC7-BED9-7EDA84F62813}" presName="connTx" presStyleLbl="parChTrans1D2" presStyleIdx="4" presStyleCnt="5"/>
      <dgm:spPr/>
      <dgm:t>
        <a:bodyPr/>
        <a:lstStyle/>
        <a:p>
          <a:pPr rtl="1"/>
          <a:endParaRPr lang="fa-IR"/>
        </a:p>
      </dgm:t>
    </dgm:pt>
    <dgm:pt modelId="{B29C1EEC-4F95-4DFD-A9CF-66B45A206DBE}" type="pres">
      <dgm:prSet presAssocID="{57AD9EC1-D5BA-4949-9213-1DDEAA2842B8}" presName="root2" presStyleCnt="0"/>
      <dgm:spPr/>
    </dgm:pt>
    <dgm:pt modelId="{6E6BDBAA-38B0-46B4-9C85-D75B5B9ADECB}" type="pres">
      <dgm:prSet presAssocID="{57AD9EC1-D5BA-4949-9213-1DDEAA2842B8}" presName="LevelTwoTextNode" presStyleLbl="node2" presStyleIdx="4" presStyleCnt="5" custScaleX="35048">
        <dgm:presLayoutVars>
          <dgm:chPref val="3"/>
        </dgm:presLayoutVars>
      </dgm:prSet>
      <dgm:spPr/>
      <dgm:t>
        <a:bodyPr/>
        <a:lstStyle/>
        <a:p>
          <a:pPr rtl="1"/>
          <a:endParaRPr lang="fa-IR"/>
        </a:p>
      </dgm:t>
    </dgm:pt>
    <dgm:pt modelId="{C5ECB172-9744-4349-8C10-341E33489684}" type="pres">
      <dgm:prSet presAssocID="{57AD9EC1-D5BA-4949-9213-1DDEAA2842B8}" presName="level3hierChild" presStyleCnt="0"/>
      <dgm:spPr/>
    </dgm:pt>
    <dgm:pt modelId="{FDE26485-9D56-4785-AB2A-95A2481B91E7}" type="pres">
      <dgm:prSet presAssocID="{D3F52FFA-7047-47CC-9578-B05CA16BCA60}" presName="conn2-1" presStyleLbl="parChTrans1D3" presStyleIdx="3" presStyleCnt="4"/>
      <dgm:spPr/>
      <dgm:t>
        <a:bodyPr/>
        <a:lstStyle/>
        <a:p>
          <a:pPr rtl="1"/>
          <a:endParaRPr lang="fa-IR"/>
        </a:p>
      </dgm:t>
    </dgm:pt>
    <dgm:pt modelId="{7584FBD8-400B-4712-8D32-198209FA2D2B}" type="pres">
      <dgm:prSet presAssocID="{D3F52FFA-7047-47CC-9578-B05CA16BCA60}" presName="connTx" presStyleLbl="parChTrans1D3" presStyleIdx="3" presStyleCnt="4"/>
      <dgm:spPr/>
      <dgm:t>
        <a:bodyPr/>
        <a:lstStyle/>
        <a:p>
          <a:pPr rtl="1"/>
          <a:endParaRPr lang="fa-IR"/>
        </a:p>
      </dgm:t>
    </dgm:pt>
    <dgm:pt modelId="{4BC34232-2BAD-4852-BAE9-447E57700E5A}" type="pres">
      <dgm:prSet presAssocID="{E20FE8C7-AEFB-43AF-8F91-1AD38675F86B}" presName="root2" presStyleCnt="0"/>
      <dgm:spPr/>
    </dgm:pt>
    <dgm:pt modelId="{30535B2D-BD82-4AFF-9F72-4601AF66C0F4}" type="pres">
      <dgm:prSet presAssocID="{E20FE8C7-AEFB-43AF-8F91-1AD38675F86B}" presName="LevelTwoTextNode" presStyleLbl="node3" presStyleIdx="3" presStyleCnt="4" custScaleX="142693">
        <dgm:presLayoutVars>
          <dgm:chPref val="3"/>
        </dgm:presLayoutVars>
      </dgm:prSet>
      <dgm:spPr/>
      <dgm:t>
        <a:bodyPr/>
        <a:lstStyle/>
        <a:p>
          <a:pPr rtl="1"/>
          <a:endParaRPr lang="fa-IR"/>
        </a:p>
      </dgm:t>
    </dgm:pt>
    <dgm:pt modelId="{B5B63644-EE64-4831-A872-06FE41301DD1}" type="pres">
      <dgm:prSet presAssocID="{E20FE8C7-AEFB-43AF-8F91-1AD38675F86B}" presName="level3hierChild" presStyleCnt="0"/>
      <dgm:spPr/>
    </dgm:pt>
    <dgm:pt modelId="{F8CA3F08-3769-4029-A454-228F10E560FE}" type="pres">
      <dgm:prSet presAssocID="{BBB38581-3B59-47B6-8D73-B84AD4195CCA}" presName="conn2-1" presStyleLbl="parChTrans1D4" presStyleIdx="3" presStyleCnt="4"/>
      <dgm:spPr/>
      <dgm:t>
        <a:bodyPr/>
        <a:lstStyle/>
        <a:p>
          <a:pPr rtl="1"/>
          <a:endParaRPr lang="fa-IR"/>
        </a:p>
      </dgm:t>
    </dgm:pt>
    <dgm:pt modelId="{60AF3D62-C7E3-4CA1-80DF-03CDFB196808}" type="pres">
      <dgm:prSet presAssocID="{BBB38581-3B59-47B6-8D73-B84AD4195CCA}" presName="connTx" presStyleLbl="parChTrans1D4" presStyleIdx="3" presStyleCnt="4"/>
      <dgm:spPr/>
      <dgm:t>
        <a:bodyPr/>
        <a:lstStyle/>
        <a:p>
          <a:pPr rtl="1"/>
          <a:endParaRPr lang="fa-IR"/>
        </a:p>
      </dgm:t>
    </dgm:pt>
    <dgm:pt modelId="{DE90C9A9-8266-444F-8A5E-89DBCE75B3AC}" type="pres">
      <dgm:prSet presAssocID="{84A52A3C-7E69-427D-A83A-A1B2A4FE1F3D}" presName="root2" presStyleCnt="0"/>
      <dgm:spPr/>
    </dgm:pt>
    <dgm:pt modelId="{B0762B06-CBD6-4746-BCD2-8EBFF1472E6D}" type="pres">
      <dgm:prSet presAssocID="{84A52A3C-7E69-427D-A83A-A1B2A4FE1F3D}" presName="LevelTwoTextNode" presStyleLbl="node4" presStyleIdx="3" presStyleCnt="4">
        <dgm:presLayoutVars>
          <dgm:chPref val="3"/>
        </dgm:presLayoutVars>
      </dgm:prSet>
      <dgm:spPr/>
      <dgm:t>
        <a:bodyPr/>
        <a:lstStyle/>
        <a:p>
          <a:pPr rtl="1"/>
          <a:endParaRPr lang="fa-IR"/>
        </a:p>
      </dgm:t>
    </dgm:pt>
    <dgm:pt modelId="{2A8EC38B-95CC-4FB3-B249-DA8FE5F3ECB7}" type="pres">
      <dgm:prSet presAssocID="{84A52A3C-7E69-427D-A83A-A1B2A4FE1F3D}" presName="level3hierChild" presStyleCnt="0"/>
      <dgm:spPr/>
    </dgm:pt>
  </dgm:ptLst>
  <dgm:cxnLst>
    <dgm:cxn modelId="{00AB23D3-902C-4906-86FD-F0CB50A4619A}" type="presOf" srcId="{2760EB26-CF4B-4D28-A963-483C582233D7}" destId="{27D81B2A-D439-410B-9FEA-4759D8A0CCBF}" srcOrd="0" destOrd="0" presId="urn:microsoft.com/office/officeart/2005/8/layout/hierarchy2"/>
    <dgm:cxn modelId="{90395EF6-2C05-43C4-9497-B63D4108DBC8}" type="presOf" srcId="{BBB38581-3B59-47B6-8D73-B84AD4195CCA}" destId="{F8CA3F08-3769-4029-A454-228F10E560FE}" srcOrd="0" destOrd="0" presId="urn:microsoft.com/office/officeart/2005/8/layout/hierarchy2"/>
    <dgm:cxn modelId="{95141624-AB7C-49C4-B4A9-D4A26F779C9F}" srcId="{6F4CA124-B335-4053-BCE1-5EA3809A2CE7}" destId="{FFAFC3FC-1908-4221-B521-3B605928769F}" srcOrd="0" destOrd="0" parTransId="{30E20142-49D3-4B07-B8F3-6CDBE18A5793}" sibTransId="{41F4110B-F213-4B0D-912B-E1BB09870ABF}"/>
    <dgm:cxn modelId="{C3EDCE44-3B2C-40D5-83DC-7E55EF1F4F77}" type="presOf" srcId="{F58D7283-06CE-4F63-B390-B082893F37F7}" destId="{5D58B1A4-8323-4607-A03D-1840869B95B8}" srcOrd="0" destOrd="0" presId="urn:microsoft.com/office/officeart/2005/8/layout/hierarchy2"/>
    <dgm:cxn modelId="{6CB13987-E9AA-4803-97FE-7A46ED7F6EEC}" type="presOf" srcId="{B011ACA6-D190-411F-A48C-65FB64C6AB94}" destId="{1C9D1B7E-A438-42B0-AA59-A09A199DE13D}" srcOrd="0" destOrd="0" presId="urn:microsoft.com/office/officeart/2005/8/layout/hierarchy2"/>
    <dgm:cxn modelId="{FA81C601-9DB1-4C9B-BCA0-00AAFC73B64C}" srcId="{57AD9EC1-D5BA-4949-9213-1DDEAA2842B8}" destId="{E20FE8C7-AEFB-43AF-8F91-1AD38675F86B}" srcOrd="0" destOrd="0" parTransId="{D3F52FFA-7047-47CC-9578-B05CA16BCA60}" sibTransId="{8050647D-7FF2-437C-8D10-A46D9C276322}"/>
    <dgm:cxn modelId="{A74BBE6C-5CE2-4D36-B7FB-C1070B3C5436}" type="presOf" srcId="{86064146-EDD1-442E-8F17-6A9E01C30162}" destId="{3FC6BE66-E753-4B64-9EDA-1611F372184B}" srcOrd="0" destOrd="0" presId="urn:microsoft.com/office/officeart/2005/8/layout/hierarchy2"/>
    <dgm:cxn modelId="{99CF2E57-05A6-448E-B9BA-0B9922C83F20}" srcId="{ED888F65-AB4B-4B76-9D86-192E2921A75B}" destId="{A1F1F466-9798-47F6-8E3C-649E12041946}" srcOrd="0" destOrd="0" parTransId="{4CA3C61A-81EE-4BDD-8D29-F255DCEB9886}" sibTransId="{18407685-4B56-410A-8939-5D60FB28B5C2}"/>
    <dgm:cxn modelId="{66CB005F-D36C-49AD-A987-B1377986D98F}" srcId="{ED888F65-AB4B-4B76-9D86-192E2921A75B}" destId="{B011ACA6-D190-411F-A48C-65FB64C6AB94}" srcOrd="1" destOrd="0" parTransId="{86064146-EDD1-442E-8F17-6A9E01C30162}" sibTransId="{B064BE07-7D65-4454-ACDB-C29887780ED1}"/>
    <dgm:cxn modelId="{0551E58C-FD91-478A-94D8-832F840821C7}" type="presOf" srcId="{68FCF6F9-2851-4C71-AD35-AE4051D8FC45}" destId="{8A2FCBB6-CD72-4058-A6D4-F7176F5F8D20}" srcOrd="0" destOrd="0" presId="urn:microsoft.com/office/officeart/2005/8/layout/hierarchy2"/>
    <dgm:cxn modelId="{31F325B1-642F-41F4-926F-0DFE207FCE75}" type="presOf" srcId="{CD80F942-868E-4F33-9575-D5F816620228}" destId="{9CC7DBBA-50CA-4DAE-B766-26B516B7732F}" srcOrd="0" destOrd="0" presId="urn:microsoft.com/office/officeart/2005/8/layout/hierarchy2"/>
    <dgm:cxn modelId="{A2B06966-D14F-4581-B97A-BFA50E416407}" type="presOf" srcId="{6F4CA124-B335-4053-BCE1-5EA3809A2CE7}" destId="{DB3065F3-A13B-4956-9408-A99732FA8ABA}" srcOrd="0" destOrd="0" presId="urn:microsoft.com/office/officeart/2005/8/layout/hierarchy2"/>
    <dgm:cxn modelId="{C7438A6F-9966-485A-869F-CD07E9DB051C}" srcId="{ED888F65-AB4B-4B76-9D86-192E2921A75B}" destId="{57AD9EC1-D5BA-4949-9213-1DDEAA2842B8}" srcOrd="3" destOrd="0" parTransId="{639C9896-24C9-4BC7-BED9-7EDA84F62813}" sibTransId="{67DBF257-2834-4AD8-8B39-2FC931C40C3D}"/>
    <dgm:cxn modelId="{120D4DF2-E7BD-4CC8-A7CF-9439DECBA6EC}" type="presOf" srcId="{84A52A3C-7E69-427D-A83A-A1B2A4FE1F3D}" destId="{B0762B06-CBD6-4746-BCD2-8EBFF1472E6D}" srcOrd="0" destOrd="0" presId="urn:microsoft.com/office/officeart/2005/8/layout/hierarchy2"/>
    <dgm:cxn modelId="{A272A15C-4E55-4006-BF57-A44DEA0D3C18}" srcId="{768BFB92-16E8-4079-9188-77EB71F5DBC0}" destId="{8E369486-0824-44B8-847A-AC40628C8D14}" srcOrd="0" destOrd="0" parTransId="{F58D7283-06CE-4F63-B390-B082893F37F7}" sibTransId="{6254E390-8CC2-450E-B2F3-15321BA537B8}"/>
    <dgm:cxn modelId="{CF7C39B7-2E96-451A-A819-B916CE463168}" type="presOf" srcId="{BBB38581-3B59-47B6-8D73-B84AD4195CCA}" destId="{60AF3D62-C7E3-4CA1-80DF-03CDFB196808}" srcOrd="1" destOrd="0" presId="urn:microsoft.com/office/officeart/2005/8/layout/hierarchy2"/>
    <dgm:cxn modelId="{E7BFC0A9-D869-4DEB-BC30-94701D804200}" type="presOf" srcId="{D3F52FFA-7047-47CC-9578-B05CA16BCA60}" destId="{FDE26485-9D56-4785-AB2A-95A2481B91E7}" srcOrd="0" destOrd="0" presId="urn:microsoft.com/office/officeart/2005/8/layout/hierarchy2"/>
    <dgm:cxn modelId="{C9BD6060-F05C-479A-AE63-826331CB4812}" srcId="{F5680D2E-C53F-43DF-826B-600EB3D369E5}" destId="{76253F90-5D22-4B0E-BFEB-B4BF8CE037AF}" srcOrd="0" destOrd="0" parTransId="{90492749-8533-4936-BE72-EB5592CC5B5B}" sibTransId="{E3F99272-2FBE-4984-B859-DC3CA0DA9ADB}"/>
    <dgm:cxn modelId="{43802D29-0375-4210-BF78-9C4DB83E57D6}" type="presOf" srcId="{90492749-8533-4936-BE72-EB5592CC5B5B}" destId="{14FE995E-9E9F-4080-B2C4-96296048A425}" srcOrd="0" destOrd="0" presId="urn:microsoft.com/office/officeart/2005/8/layout/hierarchy2"/>
    <dgm:cxn modelId="{E83C673B-60D1-4339-A12B-46EA446EB339}" srcId="{A49EA497-CAFD-460A-A185-FAEEF0D9707F}" destId="{CD80F942-868E-4F33-9575-D5F816620228}" srcOrd="0" destOrd="0" parTransId="{2760EB26-CF4B-4D28-A963-483C582233D7}" sibTransId="{82EE44B7-9A0C-420A-B0D8-6ADC2F605C2B}"/>
    <dgm:cxn modelId="{F3788415-7484-40FB-AFF1-DBCF27890E64}" type="presOf" srcId="{768BFB92-16E8-4079-9188-77EB71F5DBC0}" destId="{6A0D6227-A52F-4A2E-A940-9C6C82C129F5}" srcOrd="0" destOrd="0" presId="urn:microsoft.com/office/officeart/2005/8/layout/hierarchy2"/>
    <dgm:cxn modelId="{1361E096-EF9A-4591-9E06-D8B809B45DA0}" type="presOf" srcId="{76253F90-5D22-4B0E-BFEB-B4BF8CE037AF}" destId="{A7EBA9BA-9C36-4EF4-8E69-920A293034BD}" srcOrd="0" destOrd="0" presId="urn:microsoft.com/office/officeart/2005/8/layout/hierarchy2"/>
    <dgm:cxn modelId="{245F63C7-02E7-4ECA-B8FE-BAD36EAF5DC4}" type="presOf" srcId="{9B3F4227-CC3A-40AC-BBC6-355A425BE4EE}" destId="{B78B0E16-C6A3-4796-B1CF-70E8B164D136}" srcOrd="0" destOrd="0" presId="urn:microsoft.com/office/officeart/2005/8/layout/hierarchy2"/>
    <dgm:cxn modelId="{F0154FE4-AEE7-4124-A5E1-6E15D80803CC}" type="presOf" srcId="{9B3F4227-CC3A-40AC-BBC6-355A425BE4EE}" destId="{05450B42-A157-43D8-B359-58D2B892C76C}" srcOrd="1" destOrd="0" presId="urn:microsoft.com/office/officeart/2005/8/layout/hierarchy2"/>
    <dgm:cxn modelId="{DBDDB937-561C-4E9A-A9FC-0F9BFA6A05AC}" type="presOf" srcId="{86064146-EDD1-442E-8F17-6A9E01C30162}" destId="{3BE226D2-FD25-497D-9DDD-B3546C348F27}" srcOrd="1" destOrd="0" presId="urn:microsoft.com/office/officeart/2005/8/layout/hierarchy2"/>
    <dgm:cxn modelId="{511A1298-74C0-4C67-B77F-F824C4E796E1}" type="presOf" srcId="{30E20142-49D3-4B07-B8F3-6CDBE18A5793}" destId="{ED8BC337-C6DA-4C06-B223-B8EFDDD427A8}" srcOrd="0" destOrd="0" presId="urn:microsoft.com/office/officeart/2005/8/layout/hierarchy2"/>
    <dgm:cxn modelId="{7675BD44-67E8-4CC6-A205-9AF3670EE853}" type="presOf" srcId="{FFAFC3FC-1908-4221-B521-3B605928769F}" destId="{C828290B-F528-416C-BCCD-E326ECC9E411}" srcOrd="0" destOrd="0" presId="urn:microsoft.com/office/officeart/2005/8/layout/hierarchy2"/>
    <dgm:cxn modelId="{C7E8A501-48E4-4978-9A23-AF14CB3F7EDE}" srcId="{68FCF6F9-2851-4C71-AD35-AE4051D8FC45}" destId="{768BFB92-16E8-4079-9188-77EB71F5DBC0}" srcOrd="0" destOrd="0" parTransId="{A5B9C9F1-77AA-4F8E-8350-E185585B8203}" sibTransId="{DBC27E16-6D40-416B-995E-84284F76DBAE}"/>
    <dgm:cxn modelId="{38BD0A24-8CCB-4137-9473-2A7AF5F06AEF}" type="presOf" srcId="{4CA3C61A-81EE-4BDD-8D29-F255DCEB9886}" destId="{EB3CFFDA-FA04-4B1A-B91C-07D9E16F7B39}" srcOrd="0" destOrd="0" presId="urn:microsoft.com/office/officeart/2005/8/layout/hierarchy2"/>
    <dgm:cxn modelId="{86139116-D364-4B52-8DD7-273B5501D269}" type="presOf" srcId="{90492749-8533-4936-BE72-EB5592CC5B5B}" destId="{6D0A8B5F-43B7-4EC8-84E4-507B9F559199}" srcOrd="1" destOrd="0" presId="urn:microsoft.com/office/officeart/2005/8/layout/hierarchy2"/>
    <dgm:cxn modelId="{279C7B72-AE5D-42A1-B770-299F71E5CC19}" srcId="{ED888F65-AB4B-4B76-9D86-192E2921A75B}" destId="{68FCF6F9-2851-4C71-AD35-AE4051D8FC45}" srcOrd="2" destOrd="0" parTransId="{9B3F4227-CC3A-40AC-BBC6-355A425BE4EE}" sibTransId="{8718F05C-C249-4CC3-A9C3-290002A1B3D5}"/>
    <dgm:cxn modelId="{6A1495C4-51FC-45C0-B567-18FCCD087558}" type="presOf" srcId="{930463FC-C585-4297-9EDC-29779A04B81D}" destId="{45E4694A-048A-4360-BBFB-D97D1346F8C0}" srcOrd="0" destOrd="0" presId="urn:microsoft.com/office/officeart/2005/8/layout/hierarchy2"/>
    <dgm:cxn modelId="{CC9E4288-C074-47CC-A771-5D49F3009682}" type="presOf" srcId="{F58D7283-06CE-4F63-B390-B082893F37F7}" destId="{61978AE6-C6E3-4AA1-BED0-DF8FB5B9DBC3}" srcOrd="1" destOrd="0" presId="urn:microsoft.com/office/officeart/2005/8/layout/hierarchy2"/>
    <dgm:cxn modelId="{9F1A4AFF-3606-4E27-89DA-B35FEE3492F4}" type="presOf" srcId="{639C9896-24C9-4BC7-BED9-7EDA84F62813}" destId="{76407EBC-52AC-4381-8864-9C25352B3CFC}" srcOrd="0" destOrd="0" presId="urn:microsoft.com/office/officeart/2005/8/layout/hierarchy2"/>
    <dgm:cxn modelId="{35D045B3-DD70-4BE8-8F09-1014595B6848}" srcId="{E20FE8C7-AEFB-43AF-8F91-1AD38675F86B}" destId="{84A52A3C-7E69-427D-A83A-A1B2A4FE1F3D}" srcOrd="0" destOrd="0" parTransId="{BBB38581-3B59-47B6-8D73-B84AD4195CCA}" sibTransId="{748872A1-9D1C-4F9F-A81B-EF6C9ACA6660}"/>
    <dgm:cxn modelId="{E42A812E-D7FE-4474-A8E3-38759469BD12}" type="presOf" srcId="{ED888F65-AB4B-4B76-9D86-192E2921A75B}" destId="{8B1D0595-111D-44CF-8588-3CB1AACC5BD7}" srcOrd="0" destOrd="0" presId="urn:microsoft.com/office/officeart/2005/8/layout/hierarchy2"/>
    <dgm:cxn modelId="{6AC14C7F-F19A-4FE4-8522-92803EFCD063}" type="presOf" srcId="{F5680D2E-C53F-43DF-826B-600EB3D369E5}" destId="{B8059491-77D8-4203-A70D-1E449A1BEEDF}" srcOrd="0" destOrd="0" presId="urn:microsoft.com/office/officeart/2005/8/layout/hierarchy2"/>
    <dgm:cxn modelId="{9E434DE4-98D7-4F54-8CAF-20850AB61860}" type="presOf" srcId="{D3F52FFA-7047-47CC-9578-B05CA16BCA60}" destId="{7584FBD8-400B-4712-8D32-198209FA2D2B}" srcOrd="1" destOrd="0" presId="urn:microsoft.com/office/officeart/2005/8/layout/hierarchy2"/>
    <dgm:cxn modelId="{C6C2FFDD-30FD-4128-857C-13AB86570EEF}" type="presOf" srcId="{A5B9C9F1-77AA-4F8E-8350-E185585B8203}" destId="{CEC5C254-8C68-4647-9FD1-A4B6EB7325C2}" srcOrd="1" destOrd="0" presId="urn:microsoft.com/office/officeart/2005/8/layout/hierarchy2"/>
    <dgm:cxn modelId="{EADE6AFA-C971-4AB6-8045-E3ADF95742CE}" type="presOf" srcId="{A9AD0117-D1A8-4CDC-9707-388FB3499BD0}" destId="{04DCA7B7-6BEB-4A87-BDB8-339E8823F2AD}" srcOrd="0" destOrd="0" presId="urn:microsoft.com/office/officeart/2005/8/layout/hierarchy2"/>
    <dgm:cxn modelId="{ADFF4AC7-FF8E-4574-8FAE-5CA5CD5D117F}" type="presOf" srcId="{A49EA497-CAFD-460A-A185-FAEEF0D9707F}" destId="{B61F607F-1A55-4199-8CBC-EF696F65F798}" srcOrd="0" destOrd="0" presId="urn:microsoft.com/office/officeart/2005/8/layout/hierarchy2"/>
    <dgm:cxn modelId="{D3A59970-A16A-4FB3-BAF4-6BC5ED1AFFA2}" type="presOf" srcId="{99591EBC-C636-48F4-ABA4-3271B8E216A3}" destId="{88FE1A0E-821F-475B-B4B0-81EBE5B74833}" srcOrd="1" destOrd="0" presId="urn:microsoft.com/office/officeart/2005/8/layout/hierarchy2"/>
    <dgm:cxn modelId="{F37A2C5D-939B-4A9E-B3EE-8B59067F1A08}" srcId="{930463FC-C585-4297-9EDC-29779A04B81D}" destId="{ED888F65-AB4B-4B76-9D86-192E2921A75B}" srcOrd="1" destOrd="0" parTransId="{69B287F8-56F4-4B35-AB49-0E9ABD7DE2FF}" sibTransId="{49296538-3E42-4E46-8913-3B3EC19032FA}"/>
    <dgm:cxn modelId="{AD0704CB-1450-4919-8601-E3338321B50F}" type="presOf" srcId="{A1F1F466-9798-47F6-8E3C-649E12041946}" destId="{A141961D-B84F-4A18-9CAD-98D99B6E6FE4}" srcOrd="0" destOrd="0" presId="urn:microsoft.com/office/officeart/2005/8/layout/hierarchy2"/>
    <dgm:cxn modelId="{943A50F1-B8D3-4270-AE44-EC52BC5647DF}" type="presOf" srcId="{A9AD0117-D1A8-4CDC-9707-388FB3499BD0}" destId="{1490DA91-19E9-41D1-948F-44BF64988A09}" srcOrd="1" destOrd="0" presId="urn:microsoft.com/office/officeart/2005/8/layout/hierarchy2"/>
    <dgm:cxn modelId="{23D58F88-26B2-4EFE-9E15-977CEF606E45}" type="presOf" srcId="{99591EBC-C636-48F4-ABA4-3271B8E216A3}" destId="{CBC3D6EA-5A8B-48C0-983A-F5A05FEF1023}" srcOrd="0" destOrd="0" presId="urn:microsoft.com/office/officeart/2005/8/layout/hierarchy2"/>
    <dgm:cxn modelId="{62D427F9-D2DD-4958-A012-42B99A63F3A5}" srcId="{B011ACA6-D190-411F-A48C-65FB64C6AB94}" destId="{F5680D2E-C53F-43DF-826B-600EB3D369E5}" srcOrd="0" destOrd="0" parTransId="{99591EBC-C636-48F4-ABA4-3271B8E216A3}" sibTransId="{8518B0BC-2087-4ACF-8BB5-5BE8168E6539}"/>
    <dgm:cxn modelId="{541C8B06-2F36-45B9-995E-A869200810BC}" type="presOf" srcId="{8E369486-0824-44B8-847A-AC40628C8D14}" destId="{9D30A3E8-0F05-4EDB-A015-84EF51074F22}" srcOrd="0" destOrd="0" presId="urn:microsoft.com/office/officeart/2005/8/layout/hierarchy2"/>
    <dgm:cxn modelId="{CBA7927F-78B8-477F-A26E-A93B94FEB42B}" type="presOf" srcId="{A5B9C9F1-77AA-4F8E-8350-E185585B8203}" destId="{D2CC7F7E-A973-49EE-AA2A-F659341B83A3}" srcOrd="0" destOrd="0" presId="urn:microsoft.com/office/officeart/2005/8/layout/hierarchy2"/>
    <dgm:cxn modelId="{17AFBAC0-886A-43E5-A00C-D1057DCF7C0A}" type="presOf" srcId="{639C9896-24C9-4BC7-BED9-7EDA84F62813}" destId="{06C2B56A-A94D-4BEA-B538-408E45E5CCBE}" srcOrd="1" destOrd="0" presId="urn:microsoft.com/office/officeart/2005/8/layout/hierarchy2"/>
    <dgm:cxn modelId="{FC521EE4-8CFF-4803-8B6B-BC2BA2564926}" type="presOf" srcId="{E20FE8C7-AEFB-43AF-8F91-1AD38675F86B}" destId="{30535B2D-BD82-4AFF-9F72-4601AF66C0F4}" srcOrd="0" destOrd="0" presId="urn:microsoft.com/office/officeart/2005/8/layout/hierarchy2"/>
    <dgm:cxn modelId="{21A8530E-C7E6-4642-A375-C2562EA81C2A}" type="presOf" srcId="{2760EB26-CF4B-4D28-A963-483C582233D7}" destId="{B50970DD-80D7-4B1E-BCAC-3739A3C95D38}" srcOrd="1" destOrd="0" presId="urn:microsoft.com/office/officeart/2005/8/layout/hierarchy2"/>
    <dgm:cxn modelId="{E638FF00-0589-4D3D-B03A-ED10394D3F16}" srcId="{A1F1F466-9798-47F6-8E3C-649E12041946}" destId="{A49EA497-CAFD-460A-A185-FAEEF0D9707F}" srcOrd="0" destOrd="0" parTransId="{A9AD0117-D1A8-4CDC-9707-388FB3499BD0}" sibTransId="{651C6051-287E-42FF-876F-31276CB23EA6}"/>
    <dgm:cxn modelId="{8D76C23A-C161-4658-9FE1-8F81EB3FC111}" type="presOf" srcId="{4CA3C61A-81EE-4BDD-8D29-F255DCEB9886}" destId="{9E5D4CEB-A66C-4E51-ADA0-D3D2316358B7}" srcOrd="1" destOrd="0" presId="urn:microsoft.com/office/officeart/2005/8/layout/hierarchy2"/>
    <dgm:cxn modelId="{6E0232B0-C75C-43FB-96BC-68FD11F23508}" type="presOf" srcId="{30E20142-49D3-4B07-B8F3-6CDBE18A5793}" destId="{BC5DF0D5-AA16-4FE1-81C4-33E09AA8A922}" srcOrd="1" destOrd="0" presId="urn:microsoft.com/office/officeart/2005/8/layout/hierarchy2"/>
    <dgm:cxn modelId="{37701373-5DF3-4F20-89D1-6A9C41D8E685}" srcId="{930463FC-C585-4297-9EDC-29779A04B81D}" destId="{6F4CA124-B335-4053-BCE1-5EA3809A2CE7}" srcOrd="0" destOrd="0" parTransId="{458C7C14-3108-4802-B38A-0814245F6E9D}" sibTransId="{9FB186B4-7D48-44B1-8523-DE9E487D1271}"/>
    <dgm:cxn modelId="{987DDBF5-B094-44D4-9802-7243B7C103AA}" type="presOf" srcId="{57AD9EC1-D5BA-4949-9213-1DDEAA2842B8}" destId="{6E6BDBAA-38B0-46B4-9C85-D75B5B9ADECB}" srcOrd="0" destOrd="0" presId="urn:microsoft.com/office/officeart/2005/8/layout/hierarchy2"/>
    <dgm:cxn modelId="{AFB8BF56-301F-4860-93E8-E93411447F6E}" type="presParOf" srcId="{45E4694A-048A-4360-BBFB-D97D1346F8C0}" destId="{0EA5236D-82CC-4C8E-A6E7-E912B22674D0}" srcOrd="0" destOrd="0" presId="urn:microsoft.com/office/officeart/2005/8/layout/hierarchy2"/>
    <dgm:cxn modelId="{A5E39AD7-F9FF-41BD-B657-060E3098516B}" type="presParOf" srcId="{0EA5236D-82CC-4C8E-A6E7-E912B22674D0}" destId="{DB3065F3-A13B-4956-9408-A99732FA8ABA}" srcOrd="0" destOrd="0" presId="urn:microsoft.com/office/officeart/2005/8/layout/hierarchy2"/>
    <dgm:cxn modelId="{73AD5538-9A95-43F6-A4B9-557217FAC657}" type="presParOf" srcId="{0EA5236D-82CC-4C8E-A6E7-E912B22674D0}" destId="{08EF44B5-9881-45E3-82BD-E75C010052CE}" srcOrd="1" destOrd="0" presId="urn:microsoft.com/office/officeart/2005/8/layout/hierarchy2"/>
    <dgm:cxn modelId="{340E3604-929E-4E5A-8A3E-CDAFAC9987B2}" type="presParOf" srcId="{08EF44B5-9881-45E3-82BD-E75C010052CE}" destId="{ED8BC337-C6DA-4C06-B223-B8EFDDD427A8}" srcOrd="0" destOrd="0" presId="urn:microsoft.com/office/officeart/2005/8/layout/hierarchy2"/>
    <dgm:cxn modelId="{8CEA5D4F-FAB3-4430-A0EB-C2ABAE036E04}" type="presParOf" srcId="{ED8BC337-C6DA-4C06-B223-B8EFDDD427A8}" destId="{BC5DF0D5-AA16-4FE1-81C4-33E09AA8A922}" srcOrd="0" destOrd="0" presId="urn:microsoft.com/office/officeart/2005/8/layout/hierarchy2"/>
    <dgm:cxn modelId="{6E0B3039-D9A7-47FA-8D29-7CE161A96EC2}" type="presParOf" srcId="{08EF44B5-9881-45E3-82BD-E75C010052CE}" destId="{A08D4DE1-5292-4720-ADF3-56C0DF756635}" srcOrd="1" destOrd="0" presId="urn:microsoft.com/office/officeart/2005/8/layout/hierarchy2"/>
    <dgm:cxn modelId="{F2E478F8-5C7E-44B6-9EA5-7B90C5F0E42C}" type="presParOf" srcId="{A08D4DE1-5292-4720-ADF3-56C0DF756635}" destId="{C828290B-F528-416C-BCCD-E326ECC9E411}" srcOrd="0" destOrd="0" presId="urn:microsoft.com/office/officeart/2005/8/layout/hierarchy2"/>
    <dgm:cxn modelId="{AEA60293-B91F-4431-9AE0-4C157E1EE33F}" type="presParOf" srcId="{A08D4DE1-5292-4720-ADF3-56C0DF756635}" destId="{2E146416-F152-456C-9D67-C17268BA31B7}" srcOrd="1" destOrd="0" presId="urn:microsoft.com/office/officeart/2005/8/layout/hierarchy2"/>
    <dgm:cxn modelId="{35065ACB-7688-4811-8854-89B53FC75C1F}" type="presParOf" srcId="{45E4694A-048A-4360-BBFB-D97D1346F8C0}" destId="{FF3B8D02-A17D-4B68-8B79-E59BD45705B2}" srcOrd="1" destOrd="0" presId="urn:microsoft.com/office/officeart/2005/8/layout/hierarchy2"/>
    <dgm:cxn modelId="{90B61C36-378C-43EE-B0D9-0C4AFFA55C85}" type="presParOf" srcId="{FF3B8D02-A17D-4B68-8B79-E59BD45705B2}" destId="{8B1D0595-111D-44CF-8588-3CB1AACC5BD7}" srcOrd="0" destOrd="0" presId="urn:microsoft.com/office/officeart/2005/8/layout/hierarchy2"/>
    <dgm:cxn modelId="{22AA4D62-709C-4168-8DF7-9132281DEAA0}" type="presParOf" srcId="{FF3B8D02-A17D-4B68-8B79-E59BD45705B2}" destId="{34F2F6EC-084C-4D02-9FB3-B5B4FC3882D9}" srcOrd="1" destOrd="0" presId="urn:microsoft.com/office/officeart/2005/8/layout/hierarchy2"/>
    <dgm:cxn modelId="{B8306D81-6DFA-4399-9812-7FD52D1ACC74}" type="presParOf" srcId="{34F2F6EC-084C-4D02-9FB3-B5B4FC3882D9}" destId="{EB3CFFDA-FA04-4B1A-B91C-07D9E16F7B39}" srcOrd="0" destOrd="0" presId="urn:microsoft.com/office/officeart/2005/8/layout/hierarchy2"/>
    <dgm:cxn modelId="{0A13DB92-8EA8-4411-8626-7C7600B5FDD3}" type="presParOf" srcId="{EB3CFFDA-FA04-4B1A-B91C-07D9E16F7B39}" destId="{9E5D4CEB-A66C-4E51-ADA0-D3D2316358B7}" srcOrd="0" destOrd="0" presId="urn:microsoft.com/office/officeart/2005/8/layout/hierarchy2"/>
    <dgm:cxn modelId="{B3AF2AE3-EF75-4A03-B75B-D51BCB4E636A}" type="presParOf" srcId="{34F2F6EC-084C-4D02-9FB3-B5B4FC3882D9}" destId="{1C45AF6C-24FC-4E75-9883-9C028A6EE420}" srcOrd="1" destOrd="0" presId="urn:microsoft.com/office/officeart/2005/8/layout/hierarchy2"/>
    <dgm:cxn modelId="{13142D1F-B0B0-4FE8-B5D9-B96B61D02979}" type="presParOf" srcId="{1C45AF6C-24FC-4E75-9883-9C028A6EE420}" destId="{A141961D-B84F-4A18-9CAD-98D99B6E6FE4}" srcOrd="0" destOrd="0" presId="urn:microsoft.com/office/officeart/2005/8/layout/hierarchy2"/>
    <dgm:cxn modelId="{4FE09D8B-3A7E-467A-9FD6-8BD250EEEF17}" type="presParOf" srcId="{1C45AF6C-24FC-4E75-9883-9C028A6EE420}" destId="{4CC68352-8476-4B67-B1B8-996CFA15FF52}" srcOrd="1" destOrd="0" presId="urn:microsoft.com/office/officeart/2005/8/layout/hierarchy2"/>
    <dgm:cxn modelId="{3425EAA9-3DA5-43A4-9001-CBE3233E6E2B}" type="presParOf" srcId="{4CC68352-8476-4B67-B1B8-996CFA15FF52}" destId="{04DCA7B7-6BEB-4A87-BDB8-339E8823F2AD}" srcOrd="0" destOrd="0" presId="urn:microsoft.com/office/officeart/2005/8/layout/hierarchy2"/>
    <dgm:cxn modelId="{B5091D01-9E30-4B73-B9AA-EFC500C8BD9B}" type="presParOf" srcId="{04DCA7B7-6BEB-4A87-BDB8-339E8823F2AD}" destId="{1490DA91-19E9-41D1-948F-44BF64988A09}" srcOrd="0" destOrd="0" presId="urn:microsoft.com/office/officeart/2005/8/layout/hierarchy2"/>
    <dgm:cxn modelId="{7C35DE61-ABF4-4AAE-A699-21A659367550}" type="presParOf" srcId="{4CC68352-8476-4B67-B1B8-996CFA15FF52}" destId="{4E1C2611-F198-4B32-B472-FDADBC875A87}" srcOrd="1" destOrd="0" presId="urn:microsoft.com/office/officeart/2005/8/layout/hierarchy2"/>
    <dgm:cxn modelId="{A92FE7DE-E90F-40E7-8F22-9CAA89167C27}" type="presParOf" srcId="{4E1C2611-F198-4B32-B472-FDADBC875A87}" destId="{B61F607F-1A55-4199-8CBC-EF696F65F798}" srcOrd="0" destOrd="0" presId="urn:microsoft.com/office/officeart/2005/8/layout/hierarchy2"/>
    <dgm:cxn modelId="{0057E6BF-9E88-4909-AA6C-4F3D1AD86445}" type="presParOf" srcId="{4E1C2611-F198-4B32-B472-FDADBC875A87}" destId="{93AF00D4-2A98-48BD-B4AE-A3980C3D1EB0}" srcOrd="1" destOrd="0" presId="urn:microsoft.com/office/officeart/2005/8/layout/hierarchy2"/>
    <dgm:cxn modelId="{AD53B816-ACE0-4D03-8B02-DB92CA512A65}" type="presParOf" srcId="{93AF00D4-2A98-48BD-B4AE-A3980C3D1EB0}" destId="{27D81B2A-D439-410B-9FEA-4759D8A0CCBF}" srcOrd="0" destOrd="0" presId="urn:microsoft.com/office/officeart/2005/8/layout/hierarchy2"/>
    <dgm:cxn modelId="{6048AC28-5304-4258-BDBC-139C6FE28D53}" type="presParOf" srcId="{27D81B2A-D439-410B-9FEA-4759D8A0CCBF}" destId="{B50970DD-80D7-4B1E-BCAC-3739A3C95D38}" srcOrd="0" destOrd="0" presId="urn:microsoft.com/office/officeart/2005/8/layout/hierarchy2"/>
    <dgm:cxn modelId="{40D6652F-95A3-47F7-911C-5A7FC9A7FD00}" type="presParOf" srcId="{93AF00D4-2A98-48BD-B4AE-A3980C3D1EB0}" destId="{845BAC78-68EF-4C6D-AB6B-AC65FF5477A8}" srcOrd="1" destOrd="0" presId="urn:microsoft.com/office/officeart/2005/8/layout/hierarchy2"/>
    <dgm:cxn modelId="{3A875074-15E8-46D7-8C13-22B48C84E2BE}" type="presParOf" srcId="{845BAC78-68EF-4C6D-AB6B-AC65FF5477A8}" destId="{9CC7DBBA-50CA-4DAE-B766-26B516B7732F}" srcOrd="0" destOrd="0" presId="urn:microsoft.com/office/officeart/2005/8/layout/hierarchy2"/>
    <dgm:cxn modelId="{80D4DD46-EBE0-407A-96EB-D0A697F08BAC}" type="presParOf" srcId="{845BAC78-68EF-4C6D-AB6B-AC65FF5477A8}" destId="{8FE8F950-6BB2-40FF-BB72-B73EE76852BD}" srcOrd="1" destOrd="0" presId="urn:microsoft.com/office/officeart/2005/8/layout/hierarchy2"/>
    <dgm:cxn modelId="{E4BD6029-4ECF-4F7C-8FF1-B716ED6B9062}" type="presParOf" srcId="{34F2F6EC-084C-4D02-9FB3-B5B4FC3882D9}" destId="{3FC6BE66-E753-4B64-9EDA-1611F372184B}" srcOrd="2" destOrd="0" presId="urn:microsoft.com/office/officeart/2005/8/layout/hierarchy2"/>
    <dgm:cxn modelId="{CBFE5438-75F6-47B6-BA3A-5A1BFD3FD32F}" type="presParOf" srcId="{3FC6BE66-E753-4B64-9EDA-1611F372184B}" destId="{3BE226D2-FD25-497D-9DDD-B3546C348F27}" srcOrd="0" destOrd="0" presId="urn:microsoft.com/office/officeart/2005/8/layout/hierarchy2"/>
    <dgm:cxn modelId="{5D5ABB3E-2F77-4B0C-A810-A388C1DA6794}" type="presParOf" srcId="{34F2F6EC-084C-4D02-9FB3-B5B4FC3882D9}" destId="{AB3B5F3A-24F9-445F-B81F-5D93800CF6F1}" srcOrd="3" destOrd="0" presId="urn:microsoft.com/office/officeart/2005/8/layout/hierarchy2"/>
    <dgm:cxn modelId="{B2770E02-61AC-49AC-97B6-FEE098E752BF}" type="presParOf" srcId="{AB3B5F3A-24F9-445F-B81F-5D93800CF6F1}" destId="{1C9D1B7E-A438-42B0-AA59-A09A199DE13D}" srcOrd="0" destOrd="0" presId="urn:microsoft.com/office/officeart/2005/8/layout/hierarchy2"/>
    <dgm:cxn modelId="{766A45A3-B31F-41ED-A19A-36408725C9E5}" type="presParOf" srcId="{AB3B5F3A-24F9-445F-B81F-5D93800CF6F1}" destId="{CF8CB945-44A7-40A1-B824-67FEF61FEDC2}" srcOrd="1" destOrd="0" presId="urn:microsoft.com/office/officeart/2005/8/layout/hierarchy2"/>
    <dgm:cxn modelId="{B8DBFCDA-2143-45AE-91E8-642C7128E9AE}" type="presParOf" srcId="{CF8CB945-44A7-40A1-B824-67FEF61FEDC2}" destId="{CBC3D6EA-5A8B-48C0-983A-F5A05FEF1023}" srcOrd="0" destOrd="0" presId="urn:microsoft.com/office/officeart/2005/8/layout/hierarchy2"/>
    <dgm:cxn modelId="{D6A33B71-D644-4149-A7EE-7CBD8B90A0E3}" type="presParOf" srcId="{CBC3D6EA-5A8B-48C0-983A-F5A05FEF1023}" destId="{88FE1A0E-821F-475B-B4B0-81EBE5B74833}" srcOrd="0" destOrd="0" presId="urn:microsoft.com/office/officeart/2005/8/layout/hierarchy2"/>
    <dgm:cxn modelId="{533C8E55-B857-4146-B646-DCE6DE3B6103}" type="presParOf" srcId="{CF8CB945-44A7-40A1-B824-67FEF61FEDC2}" destId="{0BA20E33-6148-442C-A477-82B494F83375}" srcOrd="1" destOrd="0" presId="urn:microsoft.com/office/officeart/2005/8/layout/hierarchy2"/>
    <dgm:cxn modelId="{908C32B1-05C7-4D4B-A7B8-FE8A843820B8}" type="presParOf" srcId="{0BA20E33-6148-442C-A477-82B494F83375}" destId="{B8059491-77D8-4203-A70D-1E449A1BEEDF}" srcOrd="0" destOrd="0" presId="urn:microsoft.com/office/officeart/2005/8/layout/hierarchy2"/>
    <dgm:cxn modelId="{A49F97C5-61B8-4D9A-991B-BCF18FBFAEE7}" type="presParOf" srcId="{0BA20E33-6148-442C-A477-82B494F83375}" destId="{07A74DE2-A290-4C14-9E32-3EE8C2AF5F7C}" srcOrd="1" destOrd="0" presId="urn:microsoft.com/office/officeart/2005/8/layout/hierarchy2"/>
    <dgm:cxn modelId="{E3CE76F5-2D38-43EE-ACEB-2CC0A2F09F7E}" type="presParOf" srcId="{07A74DE2-A290-4C14-9E32-3EE8C2AF5F7C}" destId="{14FE995E-9E9F-4080-B2C4-96296048A425}" srcOrd="0" destOrd="0" presId="urn:microsoft.com/office/officeart/2005/8/layout/hierarchy2"/>
    <dgm:cxn modelId="{82835088-916C-4CD2-916F-6AAD21C6A3C4}" type="presParOf" srcId="{14FE995E-9E9F-4080-B2C4-96296048A425}" destId="{6D0A8B5F-43B7-4EC8-84E4-507B9F559199}" srcOrd="0" destOrd="0" presId="urn:microsoft.com/office/officeart/2005/8/layout/hierarchy2"/>
    <dgm:cxn modelId="{5BA0A3C9-C100-4148-891E-C190850AB05E}" type="presParOf" srcId="{07A74DE2-A290-4C14-9E32-3EE8C2AF5F7C}" destId="{8C231470-4963-4D69-88CD-5C7886E037AE}" srcOrd="1" destOrd="0" presId="urn:microsoft.com/office/officeart/2005/8/layout/hierarchy2"/>
    <dgm:cxn modelId="{49AA4EAE-A1AE-4EA6-9D7B-03AFE8EE1A45}" type="presParOf" srcId="{8C231470-4963-4D69-88CD-5C7886E037AE}" destId="{A7EBA9BA-9C36-4EF4-8E69-920A293034BD}" srcOrd="0" destOrd="0" presId="urn:microsoft.com/office/officeart/2005/8/layout/hierarchy2"/>
    <dgm:cxn modelId="{A5E91463-4540-443C-ABAF-49AE078B8751}" type="presParOf" srcId="{8C231470-4963-4D69-88CD-5C7886E037AE}" destId="{DE282D22-38C3-4D30-B478-606333820E1D}" srcOrd="1" destOrd="0" presId="urn:microsoft.com/office/officeart/2005/8/layout/hierarchy2"/>
    <dgm:cxn modelId="{6BD8056A-3AEF-4F08-B38C-3D37E83882F4}" type="presParOf" srcId="{34F2F6EC-084C-4D02-9FB3-B5B4FC3882D9}" destId="{B78B0E16-C6A3-4796-B1CF-70E8B164D136}" srcOrd="4" destOrd="0" presId="urn:microsoft.com/office/officeart/2005/8/layout/hierarchy2"/>
    <dgm:cxn modelId="{30CCCBEA-AE18-469F-98DA-B2F980C0B57C}" type="presParOf" srcId="{B78B0E16-C6A3-4796-B1CF-70E8B164D136}" destId="{05450B42-A157-43D8-B359-58D2B892C76C}" srcOrd="0" destOrd="0" presId="urn:microsoft.com/office/officeart/2005/8/layout/hierarchy2"/>
    <dgm:cxn modelId="{97E56849-3D1F-43C3-988D-5367CC9F3C45}" type="presParOf" srcId="{34F2F6EC-084C-4D02-9FB3-B5B4FC3882D9}" destId="{E5740A97-D653-418C-8078-23767A2C8437}" srcOrd="5" destOrd="0" presId="urn:microsoft.com/office/officeart/2005/8/layout/hierarchy2"/>
    <dgm:cxn modelId="{63BFCB61-150A-4204-869B-8661A5E1FF11}" type="presParOf" srcId="{E5740A97-D653-418C-8078-23767A2C8437}" destId="{8A2FCBB6-CD72-4058-A6D4-F7176F5F8D20}" srcOrd="0" destOrd="0" presId="urn:microsoft.com/office/officeart/2005/8/layout/hierarchy2"/>
    <dgm:cxn modelId="{A4BC879D-1BFA-4723-84F3-3F436EF9A9DA}" type="presParOf" srcId="{E5740A97-D653-418C-8078-23767A2C8437}" destId="{DF9EA39A-79C5-46AF-9E41-005E70C1D6C0}" srcOrd="1" destOrd="0" presId="urn:microsoft.com/office/officeart/2005/8/layout/hierarchy2"/>
    <dgm:cxn modelId="{0E4285DA-6992-40FB-A29C-174208774ABC}" type="presParOf" srcId="{DF9EA39A-79C5-46AF-9E41-005E70C1D6C0}" destId="{D2CC7F7E-A973-49EE-AA2A-F659341B83A3}" srcOrd="0" destOrd="0" presId="urn:microsoft.com/office/officeart/2005/8/layout/hierarchy2"/>
    <dgm:cxn modelId="{B5F9EEE0-6DF0-4014-8F7A-536AF83C31CC}" type="presParOf" srcId="{D2CC7F7E-A973-49EE-AA2A-F659341B83A3}" destId="{CEC5C254-8C68-4647-9FD1-A4B6EB7325C2}" srcOrd="0" destOrd="0" presId="urn:microsoft.com/office/officeart/2005/8/layout/hierarchy2"/>
    <dgm:cxn modelId="{94825E2A-A68E-4C9D-A5D4-985AE37615B7}" type="presParOf" srcId="{DF9EA39A-79C5-46AF-9E41-005E70C1D6C0}" destId="{B63DE94C-1ED4-4BDA-9CBA-01C4716C5B15}" srcOrd="1" destOrd="0" presId="urn:microsoft.com/office/officeart/2005/8/layout/hierarchy2"/>
    <dgm:cxn modelId="{2E23669D-0DE3-47CA-AA8B-218AC169AE73}" type="presParOf" srcId="{B63DE94C-1ED4-4BDA-9CBA-01C4716C5B15}" destId="{6A0D6227-A52F-4A2E-A940-9C6C82C129F5}" srcOrd="0" destOrd="0" presId="urn:microsoft.com/office/officeart/2005/8/layout/hierarchy2"/>
    <dgm:cxn modelId="{B3BA8324-23EB-4AEC-895B-E39B7F236986}" type="presParOf" srcId="{B63DE94C-1ED4-4BDA-9CBA-01C4716C5B15}" destId="{8C7BD97B-125D-4800-9FBC-D817A42372C2}" srcOrd="1" destOrd="0" presId="urn:microsoft.com/office/officeart/2005/8/layout/hierarchy2"/>
    <dgm:cxn modelId="{15260DEE-722A-4F72-B909-9D5ED1CF7231}" type="presParOf" srcId="{8C7BD97B-125D-4800-9FBC-D817A42372C2}" destId="{5D58B1A4-8323-4607-A03D-1840869B95B8}" srcOrd="0" destOrd="0" presId="urn:microsoft.com/office/officeart/2005/8/layout/hierarchy2"/>
    <dgm:cxn modelId="{B09CE974-8EB4-4FE1-A285-504212A22177}" type="presParOf" srcId="{5D58B1A4-8323-4607-A03D-1840869B95B8}" destId="{61978AE6-C6E3-4AA1-BED0-DF8FB5B9DBC3}" srcOrd="0" destOrd="0" presId="urn:microsoft.com/office/officeart/2005/8/layout/hierarchy2"/>
    <dgm:cxn modelId="{E3F1F1A4-831A-401E-9FE1-1618DD82F791}" type="presParOf" srcId="{8C7BD97B-125D-4800-9FBC-D817A42372C2}" destId="{ABEBEDAE-43E8-41AF-BE6D-EA1C2D6AE429}" srcOrd="1" destOrd="0" presId="urn:microsoft.com/office/officeart/2005/8/layout/hierarchy2"/>
    <dgm:cxn modelId="{D5AF56EE-E367-43DE-A1CA-0496E13D061C}" type="presParOf" srcId="{ABEBEDAE-43E8-41AF-BE6D-EA1C2D6AE429}" destId="{9D30A3E8-0F05-4EDB-A015-84EF51074F22}" srcOrd="0" destOrd="0" presId="urn:microsoft.com/office/officeart/2005/8/layout/hierarchy2"/>
    <dgm:cxn modelId="{D2E081A0-A920-4AA9-828F-ECD1DC3B0E19}" type="presParOf" srcId="{ABEBEDAE-43E8-41AF-BE6D-EA1C2D6AE429}" destId="{B4979DC6-5CF9-4B51-99C9-B8A6C825ED34}" srcOrd="1" destOrd="0" presId="urn:microsoft.com/office/officeart/2005/8/layout/hierarchy2"/>
    <dgm:cxn modelId="{E20105F4-B089-4501-B168-EB7A088DB6B2}" type="presParOf" srcId="{34F2F6EC-084C-4D02-9FB3-B5B4FC3882D9}" destId="{76407EBC-52AC-4381-8864-9C25352B3CFC}" srcOrd="6" destOrd="0" presId="urn:microsoft.com/office/officeart/2005/8/layout/hierarchy2"/>
    <dgm:cxn modelId="{36F10913-784A-42E8-AFB5-233222F0760D}" type="presParOf" srcId="{76407EBC-52AC-4381-8864-9C25352B3CFC}" destId="{06C2B56A-A94D-4BEA-B538-408E45E5CCBE}" srcOrd="0" destOrd="0" presId="urn:microsoft.com/office/officeart/2005/8/layout/hierarchy2"/>
    <dgm:cxn modelId="{D97D285F-247F-4DD6-92F5-F833896E41AB}" type="presParOf" srcId="{34F2F6EC-084C-4D02-9FB3-B5B4FC3882D9}" destId="{B29C1EEC-4F95-4DFD-A9CF-66B45A206DBE}" srcOrd="7" destOrd="0" presId="urn:microsoft.com/office/officeart/2005/8/layout/hierarchy2"/>
    <dgm:cxn modelId="{0FC0EE25-0E37-4163-9147-30B91E7A6418}" type="presParOf" srcId="{B29C1EEC-4F95-4DFD-A9CF-66B45A206DBE}" destId="{6E6BDBAA-38B0-46B4-9C85-D75B5B9ADECB}" srcOrd="0" destOrd="0" presId="urn:microsoft.com/office/officeart/2005/8/layout/hierarchy2"/>
    <dgm:cxn modelId="{129D5811-B7A5-4D43-AE8F-51D11516D21F}" type="presParOf" srcId="{B29C1EEC-4F95-4DFD-A9CF-66B45A206DBE}" destId="{C5ECB172-9744-4349-8C10-341E33489684}" srcOrd="1" destOrd="0" presId="urn:microsoft.com/office/officeart/2005/8/layout/hierarchy2"/>
    <dgm:cxn modelId="{9B98502C-D4E8-4F54-BC21-0529EA1213C7}" type="presParOf" srcId="{C5ECB172-9744-4349-8C10-341E33489684}" destId="{FDE26485-9D56-4785-AB2A-95A2481B91E7}" srcOrd="0" destOrd="0" presId="urn:microsoft.com/office/officeart/2005/8/layout/hierarchy2"/>
    <dgm:cxn modelId="{FB78F9CF-FC9E-43EA-922C-AC967125B6EB}" type="presParOf" srcId="{FDE26485-9D56-4785-AB2A-95A2481B91E7}" destId="{7584FBD8-400B-4712-8D32-198209FA2D2B}" srcOrd="0" destOrd="0" presId="urn:microsoft.com/office/officeart/2005/8/layout/hierarchy2"/>
    <dgm:cxn modelId="{65C61FDE-4F4E-4AF2-A13E-8A0CF681F1B7}" type="presParOf" srcId="{C5ECB172-9744-4349-8C10-341E33489684}" destId="{4BC34232-2BAD-4852-BAE9-447E57700E5A}" srcOrd="1" destOrd="0" presId="urn:microsoft.com/office/officeart/2005/8/layout/hierarchy2"/>
    <dgm:cxn modelId="{C6190AB6-C54B-4DC5-8142-82F0F525D9F1}" type="presParOf" srcId="{4BC34232-2BAD-4852-BAE9-447E57700E5A}" destId="{30535B2D-BD82-4AFF-9F72-4601AF66C0F4}" srcOrd="0" destOrd="0" presId="urn:microsoft.com/office/officeart/2005/8/layout/hierarchy2"/>
    <dgm:cxn modelId="{E57140D8-F56E-4A42-B178-DDD7C62F4814}" type="presParOf" srcId="{4BC34232-2BAD-4852-BAE9-447E57700E5A}" destId="{B5B63644-EE64-4831-A872-06FE41301DD1}" srcOrd="1" destOrd="0" presId="urn:microsoft.com/office/officeart/2005/8/layout/hierarchy2"/>
    <dgm:cxn modelId="{EAB56BC9-92F5-417B-8F78-51CF37C101F3}" type="presParOf" srcId="{B5B63644-EE64-4831-A872-06FE41301DD1}" destId="{F8CA3F08-3769-4029-A454-228F10E560FE}" srcOrd="0" destOrd="0" presId="urn:microsoft.com/office/officeart/2005/8/layout/hierarchy2"/>
    <dgm:cxn modelId="{4E57E676-2BEC-42C2-8248-500B6C1687D3}" type="presParOf" srcId="{F8CA3F08-3769-4029-A454-228F10E560FE}" destId="{60AF3D62-C7E3-4CA1-80DF-03CDFB196808}" srcOrd="0" destOrd="0" presId="urn:microsoft.com/office/officeart/2005/8/layout/hierarchy2"/>
    <dgm:cxn modelId="{023884D2-DF0C-480E-9CA5-0327E5857CBA}" type="presParOf" srcId="{B5B63644-EE64-4831-A872-06FE41301DD1}" destId="{DE90C9A9-8266-444F-8A5E-89DBCE75B3AC}" srcOrd="1" destOrd="0" presId="urn:microsoft.com/office/officeart/2005/8/layout/hierarchy2"/>
    <dgm:cxn modelId="{B89E5A51-771A-4F98-B75E-5455C3CD5DEC}" type="presParOf" srcId="{DE90C9A9-8266-444F-8A5E-89DBCE75B3AC}" destId="{B0762B06-CBD6-4746-BCD2-8EBFF1472E6D}" srcOrd="0" destOrd="0" presId="urn:microsoft.com/office/officeart/2005/8/layout/hierarchy2"/>
    <dgm:cxn modelId="{05075027-6352-493B-BC73-D99982975588}" type="presParOf" srcId="{DE90C9A9-8266-444F-8A5E-89DBCE75B3AC}" destId="{2A8EC38B-95CC-4FB3-B249-DA8FE5F3ECB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4FE201-0B0A-452F-863A-97587573E39A}"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C8279DC1-09C2-443E-BC60-9E26FEA66311}">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r>
            <a:rPr lang="fa-IR" sz="1600" dirty="0" smtClean="0">
              <a:solidFill>
                <a:schemeClr val="bg1"/>
              </a:solidFill>
              <a:cs typeface="B Koodak" pitchFamily="2" charset="-78"/>
            </a:rPr>
            <a:t>اشکال سوم</a:t>
          </a:r>
          <a:endParaRPr lang="fa-IR" sz="1600" dirty="0">
            <a:solidFill>
              <a:schemeClr val="bg1"/>
            </a:solidFill>
            <a:cs typeface="B Koodak" pitchFamily="2" charset="-78"/>
          </a:endParaRPr>
        </a:p>
      </dgm:t>
    </dgm:pt>
    <dgm:pt modelId="{17BC8890-C47D-4E93-9266-2B3B0A69860C}" type="parTrans" cxnId="{0F3D35D2-8801-4F00-8776-7F09C6E7C001}">
      <dgm:prSet/>
      <dgm:spPr/>
      <dgm:t>
        <a:bodyPr/>
        <a:lstStyle/>
        <a:p>
          <a:pPr rtl="1"/>
          <a:endParaRPr lang="fa-IR" sz="1600">
            <a:cs typeface="B Koodak" pitchFamily="2" charset="-78"/>
          </a:endParaRPr>
        </a:p>
      </dgm:t>
    </dgm:pt>
    <dgm:pt modelId="{D9C64F5B-E040-419A-B2A7-7B1BA39EE462}" type="sibTrans" cxnId="{0F3D35D2-8801-4F00-8776-7F09C6E7C001}">
      <dgm:prSet/>
      <dgm:spPr/>
      <dgm:t>
        <a:bodyPr/>
        <a:lstStyle/>
        <a:p>
          <a:pPr rtl="1"/>
          <a:endParaRPr lang="fa-IR" sz="1600">
            <a:cs typeface="B Koodak" pitchFamily="2" charset="-78"/>
          </a:endParaRPr>
        </a:p>
      </dgm:t>
    </dgm:pt>
    <dgm:pt modelId="{9F4245FE-05C9-4461-845D-8400E950D1CC}">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r>
            <a:rPr lang="fa-IR" sz="1600" dirty="0" smtClean="0">
              <a:solidFill>
                <a:schemeClr val="bg1"/>
              </a:solidFill>
              <a:cs typeface="B Koodak" pitchFamily="2" charset="-78"/>
            </a:rPr>
            <a:t>اگر همه انبیا از مخلصین هستند و شیطان طمعی به آنها ندارد پس با این آیات چه کنیم؟</a:t>
          </a:r>
          <a:endParaRPr lang="fa-IR" sz="1600" dirty="0">
            <a:solidFill>
              <a:schemeClr val="bg1"/>
            </a:solidFill>
            <a:cs typeface="B Koodak" pitchFamily="2" charset="-78"/>
          </a:endParaRPr>
        </a:p>
      </dgm:t>
    </dgm:pt>
    <dgm:pt modelId="{BF2CC172-400B-465F-A1AC-B16D4411C4E6}" type="parTrans" cxnId="{5BB0B1A8-5466-4F24-A29A-9AE3E5061ADD}">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endParaRPr lang="fa-IR" sz="1600">
            <a:solidFill>
              <a:schemeClr val="bg1"/>
            </a:solidFill>
            <a:cs typeface="B Koodak" pitchFamily="2" charset="-78"/>
          </a:endParaRPr>
        </a:p>
      </dgm:t>
    </dgm:pt>
    <dgm:pt modelId="{A808D9FC-7EAD-4DD2-A733-552976BD4EF9}" type="sibTrans" cxnId="{5BB0B1A8-5466-4F24-A29A-9AE3E5061ADD}">
      <dgm:prSet/>
      <dgm:spPr/>
      <dgm:t>
        <a:bodyPr/>
        <a:lstStyle/>
        <a:p>
          <a:pPr rtl="1"/>
          <a:endParaRPr lang="fa-IR" sz="1600">
            <a:cs typeface="B Koodak" pitchFamily="2" charset="-78"/>
          </a:endParaRPr>
        </a:p>
      </dgm:t>
    </dgm:pt>
    <dgm:pt modelId="{B43F9A6F-0742-4109-AA01-7F781250FD13}">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r>
            <a:rPr lang="fa-IR" sz="1600" dirty="0" smtClean="0">
              <a:solidFill>
                <a:schemeClr val="bg1"/>
              </a:solidFill>
              <a:cs typeface="B Koodak" pitchFamily="2" charset="-78"/>
            </a:rPr>
            <a:t>الف</a:t>
          </a:r>
          <a:endParaRPr lang="fa-IR" sz="1600" dirty="0">
            <a:solidFill>
              <a:schemeClr val="bg1"/>
            </a:solidFill>
            <a:cs typeface="B Koodak" pitchFamily="2" charset="-78"/>
          </a:endParaRPr>
        </a:p>
      </dgm:t>
    </dgm:pt>
    <dgm:pt modelId="{D822581D-2B29-4DB7-9846-81262D371823}" type="parTrans" cxnId="{940B601C-AADE-4CFB-A7F2-B90BDF6B53E0}">
      <dgm:prSet custT="1">
        <dgm:style>
          <a:lnRef idx="1">
            <a:schemeClr val="accent6"/>
          </a:lnRef>
          <a:fillRef idx="2">
            <a:schemeClr val="accent6"/>
          </a:fillRef>
          <a:effectRef idx="1">
            <a:schemeClr val="accent6"/>
          </a:effectRef>
          <a:fontRef idx="minor">
            <a:schemeClr val="dk1"/>
          </a:fontRef>
        </dgm:style>
      </dgm:prSet>
      <dgm:spPr>
        <a:ln>
          <a:no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bg1"/>
            </a:solidFill>
            <a:cs typeface="B Koodak" pitchFamily="2" charset="-78"/>
          </a:endParaRPr>
        </a:p>
      </dgm:t>
    </dgm:pt>
    <dgm:pt modelId="{5BDA9C65-C412-49F3-BE18-01E8334B4673}" type="sibTrans" cxnId="{940B601C-AADE-4CFB-A7F2-B90BDF6B53E0}">
      <dgm:prSet/>
      <dgm:spPr/>
      <dgm:t>
        <a:bodyPr/>
        <a:lstStyle/>
        <a:p>
          <a:pPr rtl="1"/>
          <a:endParaRPr lang="fa-IR" sz="1600">
            <a:cs typeface="B Koodak" pitchFamily="2" charset="-78"/>
          </a:endParaRPr>
        </a:p>
      </dgm:t>
    </dgm:pt>
    <dgm:pt modelId="{04769880-B8E3-4768-950D-C6E433AD25FB}">
      <dgm:prSet custT="1">
        <dgm:style>
          <a:lnRef idx="1">
            <a:schemeClr val="accent1"/>
          </a:lnRef>
          <a:fillRef idx="2">
            <a:schemeClr val="accent1"/>
          </a:fillRef>
          <a:effectRef idx="1">
            <a:schemeClr val="accent1"/>
          </a:effectRef>
          <a:fontRef idx="minor">
            <a:schemeClr val="dk1"/>
          </a:fontRef>
        </dgm:style>
      </dgm:prSet>
      <dgm:spPr>
        <a:ln/>
      </dgm:spPr>
      <dgm:t>
        <a:bodyPr/>
        <a:lstStyle/>
        <a:p>
          <a:pPr rtl="1"/>
          <a:r>
            <a:rPr lang="fa-IR" sz="1600" dirty="0" smtClean="0">
              <a:solidFill>
                <a:schemeClr val="bg1"/>
              </a:solidFill>
              <a:cs typeface="B Koodak" pitchFamily="2" charset="-78"/>
            </a:rPr>
            <a:t>يا بَني‏ آدَمَ لا يَفْتِنَنَّكُمُ الشَّيْطانُ كَما أَخْرَجَ أَبَوَيْكُمْ مِنَ الْجَنَّة (اعراف/27)</a:t>
          </a:r>
          <a:endParaRPr lang="fa-IR" sz="1600" dirty="0">
            <a:solidFill>
              <a:schemeClr val="bg1"/>
            </a:solidFill>
            <a:cs typeface="B Koodak" pitchFamily="2" charset="-78"/>
          </a:endParaRPr>
        </a:p>
      </dgm:t>
    </dgm:pt>
    <dgm:pt modelId="{2D416BE2-DB39-4D46-A01B-23210F0AB3DC}" type="parTrans" cxnId="{0A699DA1-F081-4BC9-A3FA-022678FA88DE}">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bg1"/>
            </a:solidFill>
            <a:cs typeface="B Koodak" pitchFamily="2" charset="-78"/>
          </a:endParaRPr>
        </a:p>
      </dgm:t>
    </dgm:pt>
    <dgm:pt modelId="{B0D024CD-D6A5-4A38-8545-9B1C8FC41059}" type="sibTrans" cxnId="{0A699DA1-F081-4BC9-A3FA-022678FA88DE}">
      <dgm:prSet/>
      <dgm:spPr/>
      <dgm:t>
        <a:bodyPr/>
        <a:lstStyle/>
        <a:p>
          <a:pPr rtl="1"/>
          <a:endParaRPr lang="fa-IR"/>
        </a:p>
      </dgm:t>
    </dgm:pt>
    <dgm:pt modelId="{0DB5A7C8-E755-4481-9F75-E4F5D8684901}">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bg1"/>
              </a:solidFill>
              <a:cs typeface="B Koodak" pitchFamily="2" charset="-78"/>
            </a:rPr>
            <a:t>بررسی آیه</a:t>
          </a:r>
        </a:p>
      </dgm:t>
    </dgm:pt>
    <dgm:pt modelId="{360A081D-D57E-436F-84E5-391BB05304F3}" type="parTrans" cxnId="{8AC02AE4-46EB-4FF3-A22C-89B364A6975C}">
      <dgm:prSet/>
      <dgm:spPr/>
      <dgm:t>
        <a:bodyPr/>
        <a:lstStyle/>
        <a:p>
          <a:pPr rtl="1"/>
          <a:endParaRPr lang="fa-IR"/>
        </a:p>
      </dgm:t>
    </dgm:pt>
    <dgm:pt modelId="{139C1109-F161-4DF7-80FD-5051F5BB74D4}" type="sibTrans" cxnId="{8AC02AE4-46EB-4FF3-A22C-89B364A6975C}">
      <dgm:prSet/>
      <dgm:spPr/>
      <dgm:t>
        <a:bodyPr/>
        <a:lstStyle/>
        <a:p>
          <a:pPr rtl="1"/>
          <a:endParaRPr lang="fa-IR"/>
        </a:p>
      </dgm:t>
    </dgm:pt>
    <dgm:pt modelId="{72AC1C50-F936-47FC-BE2F-F250E83BD147}">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bg1"/>
              </a:solidFill>
              <a:cs typeface="B Koodak" pitchFamily="2" charset="-78"/>
            </a:rPr>
            <a:t>تناول از شجره منهیه حرام نبوده بلکه ترک اولی بوده است</a:t>
          </a:r>
        </a:p>
      </dgm:t>
    </dgm:pt>
    <dgm:pt modelId="{1EB2133A-A1D8-4B38-8306-02C7C9E2BFCF}" type="parTrans" cxnId="{00F6B9EF-AFB2-413F-A508-811C978678BE}">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bg1"/>
            </a:solidFill>
            <a:cs typeface="B Koodak" pitchFamily="2" charset="-78"/>
          </a:endParaRPr>
        </a:p>
      </dgm:t>
    </dgm:pt>
    <dgm:pt modelId="{3FC16F95-CDBE-45E8-ABE1-F0347C57A477}" type="sibTrans" cxnId="{00F6B9EF-AFB2-413F-A508-811C978678BE}">
      <dgm:prSet/>
      <dgm:spPr/>
      <dgm:t>
        <a:bodyPr/>
        <a:lstStyle/>
        <a:p>
          <a:pPr rtl="1"/>
          <a:endParaRPr lang="fa-IR"/>
        </a:p>
      </dgm:t>
    </dgm:pt>
    <dgm:pt modelId="{7259660E-F9C3-4B1E-89A0-210054F1A2DE}">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bg1"/>
              </a:solidFill>
              <a:cs typeface="B Koodak" pitchFamily="2" charset="-78"/>
            </a:rPr>
            <a:t>نهیی که صورت گرفت نهی ارشادی بوده است نه تحریمی که عقاب مستقل دارد</a:t>
          </a:r>
        </a:p>
      </dgm:t>
    </dgm:pt>
    <dgm:pt modelId="{EC7CD59A-1EF0-40A3-B267-4035923A26B1}" type="parTrans" cxnId="{7226BD0E-48BE-4EA1-935A-C7BF4DB55F2D}">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bg1"/>
            </a:solidFill>
            <a:cs typeface="B Koodak" pitchFamily="2" charset="-78"/>
          </a:endParaRPr>
        </a:p>
      </dgm:t>
    </dgm:pt>
    <dgm:pt modelId="{BDC82BA2-6393-4B2E-B173-34EF9F1FADED}" type="sibTrans" cxnId="{7226BD0E-48BE-4EA1-935A-C7BF4DB55F2D}">
      <dgm:prSet/>
      <dgm:spPr/>
      <dgm:t>
        <a:bodyPr/>
        <a:lstStyle/>
        <a:p>
          <a:pPr rtl="1"/>
          <a:endParaRPr lang="fa-IR"/>
        </a:p>
      </dgm:t>
    </dgm:pt>
    <dgm:pt modelId="{D42A723D-7E26-4AA4-AE19-D909F737B991}">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bg1"/>
              </a:solidFill>
              <a:cs typeface="B Koodak" pitchFamily="2" charset="-78"/>
            </a:rPr>
            <a:t>قبل از هبوط به زمین تشریعی وجود نداشته و آدم معصوم در زمین است نه جنت </a:t>
          </a:r>
        </a:p>
      </dgm:t>
    </dgm:pt>
    <dgm:pt modelId="{E415F7CA-93DC-413C-8511-8B282D2C3984}" type="parTrans" cxnId="{F0E91BCE-4DB5-4066-8463-2D069E38ECC6}">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bg1"/>
            </a:solidFill>
            <a:cs typeface="B Koodak" pitchFamily="2" charset="-78"/>
          </a:endParaRPr>
        </a:p>
      </dgm:t>
    </dgm:pt>
    <dgm:pt modelId="{26B07047-EFF7-410A-B8CF-2AE982BE500F}" type="sibTrans" cxnId="{F0E91BCE-4DB5-4066-8463-2D069E38ECC6}">
      <dgm:prSet/>
      <dgm:spPr/>
      <dgm:t>
        <a:bodyPr/>
        <a:lstStyle/>
        <a:p>
          <a:pPr rtl="1"/>
          <a:endParaRPr lang="fa-IR"/>
        </a:p>
      </dgm:t>
    </dgm:pt>
    <dgm:pt modelId="{F31DF937-7944-4B81-BAC7-5A4D57FDDBE3}">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solidFill>
                <a:schemeClr val="tx1"/>
              </a:solidFill>
              <a:cs typeface="B Koodak" pitchFamily="2" charset="-78"/>
            </a:rPr>
            <a:t>امام رضا علیه السلام:</a:t>
          </a:r>
        </a:p>
      </dgm:t>
    </dgm:pt>
    <dgm:pt modelId="{836F9567-67C0-41D9-A19C-D85CC82C11E3}" type="parTrans" cxnId="{14FE8490-A166-4927-971E-31E409D8E094}">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bg1"/>
            </a:solidFill>
            <a:cs typeface="B Koodak" pitchFamily="2" charset="-78"/>
          </a:endParaRPr>
        </a:p>
      </dgm:t>
    </dgm:pt>
    <dgm:pt modelId="{A62A9422-5493-4870-9CD8-B983F5F6BDD8}" type="sibTrans" cxnId="{14FE8490-A166-4927-971E-31E409D8E094}">
      <dgm:prSet/>
      <dgm:spPr/>
      <dgm:t>
        <a:bodyPr/>
        <a:lstStyle/>
        <a:p>
          <a:pPr rtl="1"/>
          <a:endParaRPr lang="fa-IR"/>
        </a:p>
      </dgm:t>
    </dgm:pt>
    <dgm:pt modelId="{3C1247D2-507A-473A-89D4-9FBEBF86C896}">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solidFill>
                <a:schemeClr val="tx1"/>
              </a:solidFill>
              <a:cs typeface="B Koodak" pitchFamily="2" charset="-78"/>
            </a:rPr>
            <a:t>فَأَكَلَا مِنْهَا ثِقَةً بِيَمِينِهِ بِاللَّهِ و  كَانَ ذَلِكَ مِنْ آدَمَ قَبْلَ النُّبُوَّةِ وَ لَمْ يَكُنْ ذَلِكَ بِذَنْبٍ كَبِيرٍ اسْتَحَقَّ بِهِ دُخُولَ النَّارِ وَ إِنَّمَا كَانَ مِنَ الصَّغَائِرِ الْمَوْهُوبَةِ الَّتِي تَجُوزُ عَلَى الْأَنْبِيَاءِ قَبْلَ نُزُولِ الْوَحْيِ عَلَيْهِمْ فَلَمَّا اجْتَبَاهُ اللَّهُ تَعَالَى وَ جَعَلَهُ نَبِيّاً كَانَ مَعْصُوماً لَا يُذْنِبُ صَغِيرَةً وَ لَا كَبِيرَة (عیون/ج 1/ ص 196)</a:t>
          </a:r>
        </a:p>
      </dgm:t>
    </dgm:pt>
    <dgm:pt modelId="{6F6CADEC-3C20-46E9-BD49-D6858E539D66}" type="parTrans" cxnId="{7FE89875-40C7-4861-B2C7-23220A077357}">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bg1"/>
            </a:solidFill>
            <a:cs typeface="B Koodak" pitchFamily="2" charset="-78"/>
          </a:endParaRPr>
        </a:p>
      </dgm:t>
    </dgm:pt>
    <dgm:pt modelId="{1299503B-37DF-4EE5-A401-99BD25DE15B1}" type="sibTrans" cxnId="{7FE89875-40C7-4861-B2C7-23220A077357}">
      <dgm:prSet/>
      <dgm:spPr/>
      <dgm:t>
        <a:bodyPr/>
        <a:lstStyle/>
        <a:p>
          <a:pPr rtl="1"/>
          <a:endParaRPr lang="fa-IR"/>
        </a:p>
      </dgm:t>
    </dgm:pt>
    <dgm:pt modelId="{1F31AEBA-B17C-4B29-8467-8BDCBE71DF94}">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solidFill>
                <a:schemeClr val="tx1"/>
              </a:solidFill>
              <a:cs typeface="B Koodak" pitchFamily="2" charset="-78"/>
            </a:rPr>
            <a:t>ِ أَمَّا قَوْلُهُ عَزَّ وَ جَلَّ فِي آدَمَ ع‏ وَ عَصى‏ آدَمُ رَبَّهُ فَغَوى‏ فَإِنَّ اللَّهَ عَزَّ وَ جَلَّ خَلَقَ آدَمَ حُجَّةً فِي أَرْضِهِ وَ خَلِيفَةً فِي بِلَادِهِ لَمْ‏ يَخْلُقْهُ‏ لِلْجَنَّةِ وَ كَانَتِ الْمَعْصِيَةُ مِنْ آدَمَ فِي الْجَنَّةِ لَا فِي الْأَرْضِ ... فَلَمَّا أُهْبِطَ إِلَى الْأَرْضِ وَ جُعِلَ حُجَّةً وَ خَلِيفَةً عُصِمَ بِقَوْلِهِ عَزَّ وَ جَلَّ- إِنَّ اللَّهَ اصْطَفى‏ آدَمَ وَ نُوحاً وَ آلَ إِبْراهِيمَ وَ آلَ عِمْرانَ عَلَى الْعالَمِينَ‏ (عیون/ ج1/ ص 193)</a:t>
          </a:r>
        </a:p>
      </dgm:t>
    </dgm:pt>
    <dgm:pt modelId="{474F7F33-4084-45FC-B985-D69656DDE111}" type="parTrans" cxnId="{23076FD7-0DD8-4475-8B6D-02DA3868752C}">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bg1"/>
            </a:solidFill>
            <a:cs typeface="B Koodak" pitchFamily="2" charset="-78"/>
          </a:endParaRPr>
        </a:p>
      </dgm:t>
    </dgm:pt>
    <dgm:pt modelId="{B2AB3BF9-9951-4254-97D5-B4D2ECCDE65E}" type="sibTrans" cxnId="{23076FD7-0DD8-4475-8B6D-02DA3868752C}">
      <dgm:prSet/>
      <dgm:spPr/>
      <dgm:t>
        <a:bodyPr/>
        <a:lstStyle/>
        <a:p>
          <a:pPr rtl="1"/>
          <a:endParaRPr lang="fa-IR"/>
        </a:p>
      </dgm:t>
    </dgm:pt>
    <dgm:pt modelId="{74712C58-6FEF-4892-BE31-78FB9FDC5B30}">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bg1"/>
              </a:solidFill>
              <a:cs typeface="B Koodak" pitchFamily="2" charset="-78"/>
            </a:rPr>
            <a:t>شیطان آدم را وسوسه کرد لکن</a:t>
          </a:r>
        </a:p>
      </dgm:t>
    </dgm:pt>
    <dgm:pt modelId="{A257E5F0-7A1A-4E38-9CDC-FC8751019EC6}" type="parTrans" cxnId="{08EBA2DB-4A32-4259-8C01-77B4BA2B9AA6}">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bg1"/>
            </a:solidFill>
            <a:cs typeface="B Koodak" pitchFamily="2" charset="-78"/>
          </a:endParaRPr>
        </a:p>
      </dgm:t>
    </dgm:pt>
    <dgm:pt modelId="{6DEEC665-B8D2-4836-B88D-E3C69DB9985B}" type="sibTrans" cxnId="{08EBA2DB-4A32-4259-8C01-77B4BA2B9AA6}">
      <dgm:prSet/>
      <dgm:spPr/>
      <dgm:t>
        <a:bodyPr/>
        <a:lstStyle/>
        <a:p>
          <a:pPr rtl="1"/>
          <a:endParaRPr lang="fa-IR"/>
        </a:p>
      </dgm:t>
    </dgm:pt>
    <dgm:pt modelId="{26A03835-BC77-44DC-8A0E-129956DA64BA}" type="pres">
      <dgm:prSet presAssocID="{EC4FE201-0B0A-452F-863A-97587573E39A}" presName="diagram" presStyleCnt="0">
        <dgm:presLayoutVars>
          <dgm:chPref val="1"/>
          <dgm:dir val="rev"/>
          <dgm:animOne val="branch"/>
          <dgm:animLvl val="lvl"/>
          <dgm:resizeHandles val="exact"/>
        </dgm:presLayoutVars>
      </dgm:prSet>
      <dgm:spPr/>
      <dgm:t>
        <a:bodyPr/>
        <a:lstStyle/>
        <a:p>
          <a:pPr rtl="1"/>
          <a:endParaRPr lang="fa-IR"/>
        </a:p>
      </dgm:t>
    </dgm:pt>
    <dgm:pt modelId="{08F47134-72F7-4179-9B0D-04895A725309}" type="pres">
      <dgm:prSet presAssocID="{C8279DC1-09C2-443E-BC60-9E26FEA66311}" presName="root1" presStyleCnt="0"/>
      <dgm:spPr/>
    </dgm:pt>
    <dgm:pt modelId="{2773CD7C-8D2C-483B-8445-2ED88CEEC57A}" type="pres">
      <dgm:prSet presAssocID="{C8279DC1-09C2-443E-BC60-9E26FEA66311}" presName="LevelOneTextNode" presStyleLbl="node0" presStyleIdx="0" presStyleCnt="3" custScaleX="67697" custScaleY="59037">
        <dgm:presLayoutVars>
          <dgm:chPref val="3"/>
        </dgm:presLayoutVars>
      </dgm:prSet>
      <dgm:spPr/>
      <dgm:t>
        <a:bodyPr/>
        <a:lstStyle/>
        <a:p>
          <a:pPr rtl="1"/>
          <a:endParaRPr lang="fa-IR"/>
        </a:p>
      </dgm:t>
    </dgm:pt>
    <dgm:pt modelId="{8D165249-792E-439A-BEE9-8DD708CEA1C6}" type="pres">
      <dgm:prSet presAssocID="{C8279DC1-09C2-443E-BC60-9E26FEA66311}" presName="level2hierChild" presStyleCnt="0"/>
      <dgm:spPr/>
    </dgm:pt>
    <dgm:pt modelId="{CBEF86D2-F837-4604-B52E-CCDAF1635CCC}" type="pres">
      <dgm:prSet presAssocID="{BF2CC172-400B-465F-A1AC-B16D4411C4E6}" presName="conn2-1" presStyleLbl="parChTrans1D2" presStyleIdx="0" presStyleCnt="3"/>
      <dgm:spPr/>
      <dgm:t>
        <a:bodyPr/>
        <a:lstStyle/>
        <a:p>
          <a:pPr rtl="1"/>
          <a:endParaRPr lang="fa-IR"/>
        </a:p>
      </dgm:t>
    </dgm:pt>
    <dgm:pt modelId="{A0FA94E5-F5C6-4E86-8A18-5B900ECE6EA2}" type="pres">
      <dgm:prSet presAssocID="{BF2CC172-400B-465F-A1AC-B16D4411C4E6}" presName="connTx" presStyleLbl="parChTrans1D2" presStyleIdx="0" presStyleCnt="3"/>
      <dgm:spPr/>
      <dgm:t>
        <a:bodyPr/>
        <a:lstStyle/>
        <a:p>
          <a:pPr rtl="1"/>
          <a:endParaRPr lang="fa-IR"/>
        </a:p>
      </dgm:t>
    </dgm:pt>
    <dgm:pt modelId="{C3DD941D-12B8-47D1-82D8-C2E512EBCDE1}" type="pres">
      <dgm:prSet presAssocID="{9F4245FE-05C9-4461-845D-8400E950D1CC}" presName="root2" presStyleCnt="0"/>
      <dgm:spPr/>
    </dgm:pt>
    <dgm:pt modelId="{774FC307-67F9-4A7D-88DB-167447FB5782}" type="pres">
      <dgm:prSet presAssocID="{9F4245FE-05C9-4461-845D-8400E950D1CC}" presName="LevelTwoTextNode" presStyleLbl="node2" presStyleIdx="0" presStyleCnt="3" custScaleX="379312" custScaleY="49004">
        <dgm:presLayoutVars>
          <dgm:chPref val="3"/>
        </dgm:presLayoutVars>
      </dgm:prSet>
      <dgm:spPr/>
      <dgm:t>
        <a:bodyPr/>
        <a:lstStyle/>
        <a:p>
          <a:pPr rtl="1"/>
          <a:endParaRPr lang="fa-IR"/>
        </a:p>
      </dgm:t>
    </dgm:pt>
    <dgm:pt modelId="{4FEC1A2B-46F3-47E4-ADB5-EA25066C2979}" type="pres">
      <dgm:prSet presAssocID="{9F4245FE-05C9-4461-845D-8400E950D1CC}" presName="level3hierChild" presStyleCnt="0"/>
      <dgm:spPr/>
    </dgm:pt>
    <dgm:pt modelId="{961B874D-0317-4D71-8EA8-8BC90687F427}" type="pres">
      <dgm:prSet presAssocID="{B43F9A6F-0742-4109-AA01-7F781250FD13}" presName="root1" presStyleCnt="0"/>
      <dgm:spPr/>
    </dgm:pt>
    <dgm:pt modelId="{FCA1E64A-91B3-4950-91BC-53D98265E598}" type="pres">
      <dgm:prSet presAssocID="{B43F9A6F-0742-4109-AA01-7F781250FD13}" presName="LevelOneTextNode" presStyleLbl="node0" presStyleIdx="1" presStyleCnt="3" custScaleX="29997" custScaleY="52021">
        <dgm:presLayoutVars>
          <dgm:chPref val="3"/>
        </dgm:presLayoutVars>
      </dgm:prSet>
      <dgm:spPr/>
      <dgm:t>
        <a:bodyPr/>
        <a:lstStyle/>
        <a:p>
          <a:pPr rtl="1"/>
          <a:endParaRPr lang="fa-IR"/>
        </a:p>
      </dgm:t>
    </dgm:pt>
    <dgm:pt modelId="{040B5C6E-9E56-4041-973E-72BB113306A3}" type="pres">
      <dgm:prSet presAssocID="{B43F9A6F-0742-4109-AA01-7F781250FD13}" presName="level2hierChild" presStyleCnt="0"/>
      <dgm:spPr/>
    </dgm:pt>
    <dgm:pt modelId="{C4D27F90-3330-4E94-BEF9-06106B00DC0B}" type="pres">
      <dgm:prSet presAssocID="{2D416BE2-DB39-4D46-A01B-23210F0AB3DC}" presName="conn2-1" presStyleLbl="parChTrans1D2" presStyleIdx="1" presStyleCnt="3"/>
      <dgm:spPr/>
      <dgm:t>
        <a:bodyPr/>
        <a:lstStyle/>
        <a:p>
          <a:pPr rtl="1"/>
          <a:endParaRPr lang="fa-IR"/>
        </a:p>
      </dgm:t>
    </dgm:pt>
    <dgm:pt modelId="{3D5CA7DA-E9AE-41CE-9290-BB869DDEFD44}" type="pres">
      <dgm:prSet presAssocID="{2D416BE2-DB39-4D46-A01B-23210F0AB3DC}" presName="connTx" presStyleLbl="parChTrans1D2" presStyleIdx="1" presStyleCnt="3"/>
      <dgm:spPr/>
      <dgm:t>
        <a:bodyPr/>
        <a:lstStyle/>
        <a:p>
          <a:pPr rtl="1"/>
          <a:endParaRPr lang="fa-IR"/>
        </a:p>
      </dgm:t>
    </dgm:pt>
    <dgm:pt modelId="{00B80086-A525-4C20-95F4-9900AE2B25F4}" type="pres">
      <dgm:prSet presAssocID="{04769880-B8E3-4768-950D-C6E433AD25FB}" presName="root2" presStyleCnt="0"/>
      <dgm:spPr/>
    </dgm:pt>
    <dgm:pt modelId="{20EE77E1-223C-4FAE-A9AE-26CE3B756215}" type="pres">
      <dgm:prSet presAssocID="{04769880-B8E3-4768-950D-C6E433AD25FB}" presName="LevelTwoTextNode" presStyleLbl="node2" presStyleIdx="1" presStyleCnt="3" custScaleX="304419" custScaleY="54445">
        <dgm:presLayoutVars>
          <dgm:chPref val="3"/>
        </dgm:presLayoutVars>
      </dgm:prSet>
      <dgm:spPr/>
      <dgm:t>
        <a:bodyPr/>
        <a:lstStyle/>
        <a:p>
          <a:pPr rtl="1"/>
          <a:endParaRPr lang="fa-IR"/>
        </a:p>
      </dgm:t>
    </dgm:pt>
    <dgm:pt modelId="{D162E18C-BAE0-4825-AF17-FDB3FB30F398}" type="pres">
      <dgm:prSet presAssocID="{04769880-B8E3-4768-950D-C6E433AD25FB}" presName="level3hierChild" presStyleCnt="0"/>
      <dgm:spPr/>
    </dgm:pt>
    <dgm:pt modelId="{7F8324AF-C67E-42B8-9741-8BDE4A1A462A}" type="pres">
      <dgm:prSet presAssocID="{0DB5A7C8-E755-4481-9F75-E4F5D8684901}" presName="root1" presStyleCnt="0"/>
      <dgm:spPr/>
    </dgm:pt>
    <dgm:pt modelId="{46470278-556E-4870-A587-1B63C44528C4}" type="pres">
      <dgm:prSet presAssocID="{0DB5A7C8-E755-4481-9F75-E4F5D8684901}" presName="LevelOneTextNode" presStyleLbl="node0" presStyleIdx="2" presStyleCnt="3" custScaleX="32714" custScaleY="76118">
        <dgm:presLayoutVars>
          <dgm:chPref val="3"/>
        </dgm:presLayoutVars>
      </dgm:prSet>
      <dgm:spPr/>
      <dgm:t>
        <a:bodyPr/>
        <a:lstStyle/>
        <a:p>
          <a:pPr rtl="1"/>
          <a:endParaRPr lang="fa-IR"/>
        </a:p>
      </dgm:t>
    </dgm:pt>
    <dgm:pt modelId="{0BB360C4-E239-472F-8F9E-3F5E122FBF46}" type="pres">
      <dgm:prSet presAssocID="{0DB5A7C8-E755-4481-9F75-E4F5D8684901}" presName="level2hierChild" presStyleCnt="0"/>
      <dgm:spPr/>
    </dgm:pt>
    <dgm:pt modelId="{1362AEEA-5BB7-4C7F-85AF-FA514F157D03}" type="pres">
      <dgm:prSet presAssocID="{A257E5F0-7A1A-4E38-9CDC-FC8751019EC6}" presName="conn2-1" presStyleLbl="parChTrans1D2" presStyleIdx="2" presStyleCnt="3"/>
      <dgm:spPr/>
      <dgm:t>
        <a:bodyPr/>
        <a:lstStyle/>
        <a:p>
          <a:pPr rtl="1"/>
          <a:endParaRPr lang="fa-IR"/>
        </a:p>
      </dgm:t>
    </dgm:pt>
    <dgm:pt modelId="{901D74CF-31A3-4572-A4CE-EE13AD487195}" type="pres">
      <dgm:prSet presAssocID="{A257E5F0-7A1A-4E38-9CDC-FC8751019EC6}" presName="connTx" presStyleLbl="parChTrans1D2" presStyleIdx="2" presStyleCnt="3"/>
      <dgm:spPr/>
      <dgm:t>
        <a:bodyPr/>
        <a:lstStyle/>
        <a:p>
          <a:pPr rtl="1"/>
          <a:endParaRPr lang="fa-IR"/>
        </a:p>
      </dgm:t>
    </dgm:pt>
    <dgm:pt modelId="{60F22686-82E5-4FA5-88F2-4B5D2A77ABAE}" type="pres">
      <dgm:prSet presAssocID="{74712C58-6FEF-4892-BE31-78FB9FDC5B30}" presName="root2" presStyleCnt="0"/>
      <dgm:spPr/>
    </dgm:pt>
    <dgm:pt modelId="{0A1082EF-CA97-4DE3-BF17-AC34D88B4F78}" type="pres">
      <dgm:prSet presAssocID="{74712C58-6FEF-4892-BE31-78FB9FDC5B30}" presName="LevelTwoTextNode" presStyleLbl="node2" presStyleIdx="2" presStyleCnt="3" custScaleX="51806" custScaleY="126738">
        <dgm:presLayoutVars>
          <dgm:chPref val="3"/>
        </dgm:presLayoutVars>
      </dgm:prSet>
      <dgm:spPr/>
      <dgm:t>
        <a:bodyPr/>
        <a:lstStyle/>
        <a:p>
          <a:pPr rtl="1"/>
          <a:endParaRPr lang="fa-IR"/>
        </a:p>
      </dgm:t>
    </dgm:pt>
    <dgm:pt modelId="{2DB69325-C984-48D6-AF35-A0C59664DCCB}" type="pres">
      <dgm:prSet presAssocID="{74712C58-6FEF-4892-BE31-78FB9FDC5B30}" presName="level3hierChild" presStyleCnt="0"/>
      <dgm:spPr/>
    </dgm:pt>
    <dgm:pt modelId="{F28C7BD0-B0E5-438F-9EEC-A797DD4514AE}" type="pres">
      <dgm:prSet presAssocID="{1EB2133A-A1D8-4B38-8306-02C7C9E2BFCF}" presName="conn2-1" presStyleLbl="parChTrans1D3" presStyleIdx="0" presStyleCnt="4"/>
      <dgm:spPr/>
      <dgm:t>
        <a:bodyPr/>
        <a:lstStyle/>
        <a:p>
          <a:pPr rtl="1"/>
          <a:endParaRPr lang="fa-IR"/>
        </a:p>
      </dgm:t>
    </dgm:pt>
    <dgm:pt modelId="{B487046E-43F2-4BF8-B118-C272F2B9968E}" type="pres">
      <dgm:prSet presAssocID="{1EB2133A-A1D8-4B38-8306-02C7C9E2BFCF}" presName="connTx" presStyleLbl="parChTrans1D3" presStyleIdx="0" presStyleCnt="4"/>
      <dgm:spPr/>
      <dgm:t>
        <a:bodyPr/>
        <a:lstStyle/>
        <a:p>
          <a:pPr rtl="1"/>
          <a:endParaRPr lang="fa-IR"/>
        </a:p>
      </dgm:t>
    </dgm:pt>
    <dgm:pt modelId="{8A7E56A4-D921-4F8D-9ED9-368C7158D845}" type="pres">
      <dgm:prSet presAssocID="{72AC1C50-F936-47FC-BE2F-F250E83BD147}" presName="root2" presStyleCnt="0"/>
      <dgm:spPr/>
    </dgm:pt>
    <dgm:pt modelId="{AB2A55EA-8E5E-46B0-97AD-E0692FF5C902}" type="pres">
      <dgm:prSet presAssocID="{72AC1C50-F936-47FC-BE2F-F250E83BD147}" presName="LevelTwoTextNode" presStyleLbl="node3" presStyleIdx="0" presStyleCnt="4" custScaleX="367653" custScaleY="53411">
        <dgm:presLayoutVars>
          <dgm:chPref val="3"/>
        </dgm:presLayoutVars>
      </dgm:prSet>
      <dgm:spPr/>
      <dgm:t>
        <a:bodyPr/>
        <a:lstStyle/>
        <a:p>
          <a:pPr rtl="1"/>
          <a:endParaRPr lang="fa-IR"/>
        </a:p>
      </dgm:t>
    </dgm:pt>
    <dgm:pt modelId="{1185480F-7461-4D86-B819-2555C27687B0}" type="pres">
      <dgm:prSet presAssocID="{72AC1C50-F936-47FC-BE2F-F250E83BD147}" presName="level3hierChild" presStyleCnt="0"/>
      <dgm:spPr/>
    </dgm:pt>
    <dgm:pt modelId="{129A0079-8032-48DA-B0D9-7CB8500FCDE0}" type="pres">
      <dgm:prSet presAssocID="{EC7CD59A-1EF0-40A3-B267-4035923A26B1}" presName="conn2-1" presStyleLbl="parChTrans1D3" presStyleIdx="1" presStyleCnt="4"/>
      <dgm:spPr/>
      <dgm:t>
        <a:bodyPr/>
        <a:lstStyle/>
        <a:p>
          <a:pPr rtl="1"/>
          <a:endParaRPr lang="fa-IR"/>
        </a:p>
      </dgm:t>
    </dgm:pt>
    <dgm:pt modelId="{5E582F8A-4AA5-4014-86AA-8B3476F85F36}" type="pres">
      <dgm:prSet presAssocID="{EC7CD59A-1EF0-40A3-B267-4035923A26B1}" presName="connTx" presStyleLbl="parChTrans1D3" presStyleIdx="1" presStyleCnt="4"/>
      <dgm:spPr/>
      <dgm:t>
        <a:bodyPr/>
        <a:lstStyle/>
        <a:p>
          <a:pPr rtl="1"/>
          <a:endParaRPr lang="fa-IR"/>
        </a:p>
      </dgm:t>
    </dgm:pt>
    <dgm:pt modelId="{74A368EF-1C76-4E24-99E3-380053135860}" type="pres">
      <dgm:prSet presAssocID="{7259660E-F9C3-4B1E-89A0-210054F1A2DE}" presName="root2" presStyleCnt="0"/>
      <dgm:spPr/>
    </dgm:pt>
    <dgm:pt modelId="{9000EEC8-E7E7-4E93-A8FF-82463C09E7AE}" type="pres">
      <dgm:prSet presAssocID="{7259660E-F9C3-4B1E-89A0-210054F1A2DE}" presName="LevelTwoTextNode" presStyleLbl="node3" presStyleIdx="1" presStyleCnt="4" custScaleX="367653" custScaleY="53411">
        <dgm:presLayoutVars>
          <dgm:chPref val="3"/>
        </dgm:presLayoutVars>
      </dgm:prSet>
      <dgm:spPr/>
      <dgm:t>
        <a:bodyPr/>
        <a:lstStyle/>
        <a:p>
          <a:pPr rtl="1"/>
          <a:endParaRPr lang="fa-IR"/>
        </a:p>
      </dgm:t>
    </dgm:pt>
    <dgm:pt modelId="{5F5A522C-7B75-49D8-95C7-CAE7ECF54ECF}" type="pres">
      <dgm:prSet presAssocID="{7259660E-F9C3-4B1E-89A0-210054F1A2DE}" presName="level3hierChild" presStyleCnt="0"/>
      <dgm:spPr/>
    </dgm:pt>
    <dgm:pt modelId="{44EB72F7-187E-4CCA-BA30-52A052AF9656}" type="pres">
      <dgm:prSet presAssocID="{E415F7CA-93DC-413C-8511-8B282D2C3984}" presName="conn2-1" presStyleLbl="parChTrans1D3" presStyleIdx="2" presStyleCnt="4"/>
      <dgm:spPr/>
      <dgm:t>
        <a:bodyPr/>
        <a:lstStyle/>
        <a:p>
          <a:pPr rtl="1"/>
          <a:endParaRPr lang="fa-IR"/>
        </a:p>
      </dgm:t>
    </dgm:pt>
    <dgm:pt modelId="{486537D0-AD0C-489F-95C4-DB725B6FD06F}" type="pres">
      <dgm:prSet presAssocID="{E415F7CA-93DC-413C-8511-8B282D2C3984}" presName="connTx" presStyleLbl="parChTrans1D3" presStyleIdx="2" presStyleCnt="4"/>
      <dgm:spPr/>
      <dgm:t>
        <a:bodyPr/>
        <a:lstStyle/>
        <a:p>
          <a:pPr rtl="1"/>
          <a:endParaRPr lang="fa-IR"/>
        </a:p>
      </dgm:t>
    </dgm:pt>
    <dgm:pt modelId="{A8FCDCE8-94F3-45C4-80E2-2E792C2AC026}" type="pres">
      <dgm:prSet presAssocID="{D42A723D-7E26-4AA4-AE19-D909F737B991}" presName="root2" presStyleCnt="0"/>
      <dgm:spPr/>
    </dgm:pt>
    <dgm:pt modelId="{91A0B67B-967D-4232-A02C-CD42D52B1510}" type="pres">
      <dgm:prSet presAssocID="{D42A723D-7E26-4AA4-AE19-D909F737B991}" presName="LevelTwoTextNode" presStyleLbl="node3" presStyleIdx="2" presStyleCnt="4" custScaleX="367653" custScaleY="53411">
        <dgm:presLayoutVars>
          <dgm:chPref val="3"/>
        </dgm:presLayoutVars>
      </dgm:prSet>
      <dgm:spPr/>
      <dgm:t>
        <a:bodyPr/>
        <a:lstStyle/>
        <a:p>
          <a:pPr rtl="1"/>
          <a:endParaRPr lang="fa-IR"/>
        </a:p>
      </dgm:t>
    </dgm:pt>
    <dgm:pt modelId="{B61A788E-E854-4338-8D72-ADDCA164EE5F}" type="pres">
      <dgm:prSet presAssocID="{D42A723D-7E26-4AA4-AE19-D909F737B991}" presName="level3hierChild" presStyleCnt="0"/>
      <dgm:spPr/>
    </dgm:pt>
    <dgm:pt modelId="{9C7CDA85-32DD-4FB3-A483-CEEB2C47ACE3}" type="pres">
      <dgm:prSet presAssocID="{836F9567-67C0-41D9-A19C-D85CC82C11E3}" presName="conn2-1" presStyleLbl="parChTrans1D3" presStyleIdx="3" presStyleCnt="4"/>
      <dgm:spPr/>
      <dgm:t>
        <a:bodyPr/>
        <a:lstStyle/>
        <a:p>
          <a:pPr rtl="1"/>
          <a:endParaRPr lang="fa-IR"/>
        </a:p>
      </dgm:t>
    </dgm:pt>
    <dgm:pt modelId="{BC20ABDE-1B59-498F-9D68-4ED78A47B0EC}" type="pres">
      <dgm:prSet presAssocID="{836F9567-67C0-41D9-A19C-D85CC82C11E3}" presName="connTx" presStyleLbl="parChTrans1D3" presStyleIdx="3" presStyleCnt="4"/>
      <dgm:spPr/>
      <dgm:t>
        <a:bodyPr/>
        <a:lstStyle/>
        <a:p>
          <a:pPr rtl="1"/>
          <a:endParaRPr lang="fa-IR"/>
        </a:p>
      </dgm:t>
    </dgm:pt>
    <dgm:pt modelId="{13040A67-FBF8-409F-BCA0-34480CDD1AB9}" type="pres">
      <dgm:prSet presAssocID="{F31DF937-7944-4B81-BAC7-5A4D57FDDBE3}" presName="root2" presStyleCnt="0"/>
      <dgm:spPr/>
    </dgm:pt>
    <dgm:pt modelId="{322D3F7F-AEE6-4108-9C8E-63D28C17257A}" type="pres">
      <dgm:prSet presAssocID="{F31DF937-7944-4B81-BAC7-5A4D57FDDBE3}" presName="LevelTwoTextNode" presStyleLbl="node3" presStyleIdx="3" presStyleCnt="4" custScaleX="38407">
        <dgm:presLayoutVars>
          <dgm:chPref val="3"/>
        </dgm:presLayoutVars>
      </dgm:prSet>
      <dgm:spPr/>
      <dgm:t>
        <a:bodyPr/>
        <a:lstStyle/>
        <a:p>
          <a:pPr rtl="1"/>
          <a:endParaRPr lang="fa-IR"/>
        </a:p>
      </dgm:t>
    </dgm:pt>
    <dgm:pt modelId="{79F261C2-4223-4047-9949-14B20A14958B}" type="pres">
      <dgm:prSet presAssocID="{F31DF937-7944-4B81-BAC7-5A4D57FDDBE3}" presName="level3hierChild" presStyleCnt="0"/>
      <dgm:spPr/>
    </dgm:pt>
    <dgm:pt modelId="{D07D8A4D-D3D1-432F-9799-1EB980C5AC29}" type="pres">
      <dgm:prSet presAssocID="{6F6CADEC-3C20-46E9-BD49-D6858E539D66}" presName="conn2-1" presStyleLbl="parChTrans1D4" presStyleIdx="0" presStyleCnt="2"/>
      <dgm:spPr/>
      <dgm:t>
        <a:bodyPr/>
        <a:lstStyle/>
        <a:p>
          <a:pPr rtl="1"/>
          <a:endParaRPr lang="fa-IR"/>
        </a:p>
      </dgm:t>
    </dgm:pt>
    <dgm:pt modelId="{074CBBB5-7C96-47EB-8402-C318CDFC7C88}" type="pres">
      <dgm:prSet presAssocID="{6F6CADEC-3C20-46E9-BD49-D6858E539D66}" presName="connTx" presStyleLbl="parChTrans1D4" presStyleIdx="0" presStyleCnt="2"/>
      <dgm:spPr/>
      <dgm:t>
        <a:bodyPr/>
        <a:lstStyle/>
        <a:p>
          <a:pPr rtl="1"/>
          <a:endParaRPr lang="fa-IR"/>
        </a:p>
      </dgm:t>
    </dgm:pt>
    <dgm:pt modelId="{DED706E6-F27D-4A79-91C5-579BFE0F56DD}" type="pres">
      <dgm:prSet presAssocID="{3C1247D2-507A-473A-89D4-9FBEBF86C896}" presName="root2" presStyleCnt="0"/>
      <dgm:spPr/>
    </dgm:pt>
    <dgm:pt modelId="{83226012-6633-4278-AF96-9ABE188E46ED}" type="pres">
      <dgm:prSet presAssocID="{3C1247D2-507A-473A-89D4-9FBEBF86C896}" presName="LevelTwoTextNode" presStyleLbl="node4" presStyleIdx="0" presStyleCnt="2" custScaleX="296366" custScaleY="210266">
        <dgm:presLayoutVars>
          <dgm:chPref val="3"/>
        </dgm:presLayoutVars>
      </dgm:prSet>
      <dgm:spPr/>
      <dgm:t>
        <a:bodyPr/>
        <a:lstStyle/>
        <a:p>
          <a:pPr rtl="1"/>
          <a:endParaRPr lang="fa-IR"/>
        </a:p>
      </dgm:t>
    </dgm:pt>
    <dgm:pt modelId="{B5CA2EFE-8372-44BC-A58B-73B0705BDFB4}" type="pres">
      <dgm:prSet presAssocID="{3C1247D2-507A-473A-89D4-9FBEBF86C896}" presName="level3hierChild" presStyleCnt="0"/>
      <dgm:spPr/>
    </dgm:pt>
    <dgm:pt modelId="{312EBBE5-A561-4E12-AA09-82F804378DF2}" type="pres">
      <dgm:prSet presAssocID="{474F7F33-4084-45FC-B985-D69656DDE111}" presName="conn2-1" presStyleLbl="parChTrans1D4" presStyleIdx="1" presStyleCnt="2"/>
      <dgm:spPr/>
      <dgm:t>
        <a:bodyPr/>
        <a:lstStyle/>
        <a:p>
          <a:pPr rtl="1"/>
          <a:endParaRPr lang="fa-IR"/>
        </a:p>
      </dgm:t>
    </dgm:pt>
    <dgm:pt modelId="{65CA76AD-D8DE-4494-A1D4-255F79503A0C}" type="pres">
      <dgm:prSet presAssocID="{474F7F33-4084-45FC-B985-D69656DDE111}" presName="connTx" presStyleLbl="parChTrans1D4" presStyleIdx="1" presStyleCnt="2"/>
      <dgm:spPr/>
      <dgm:t>
        <a:bodyPr/>
        <a:lstStyle/>
        <a:p>
          <a:pPr rtl="1"/>
          <a:endParaRPr lang="fa-IR"/>
        </a:p>
      </dgm:t>
    </dgm:pt>
    <dgm:pt modelId="{7DBE1B32-CD90-4363-A9F7-D896526A0C76}" type="pres">
      <dgm:prSet presAssocID="{1F31AEBA-B17C-4B29-8467-8BDCBE71DF94}" presName="root2" presStyleCnt="0"/>
      <dgm:spPr/>
    </dgm:pt>
    <dgm:pt modelId="{8203BB1F-9C36-4F4B-BD5C-7A8F66283A67}" type="pres">
      <dgm:prSet presAssocID="{1F31AEBA-B17C-4B29-8467-8BDCBE71DF94}" presName="LevelTwoTextNode" presStyleLbl="node4" presStyleIdx="1" presStyleCnt="2" custScaleX="296366" custScaleY="210266">
        <dgm:presLayoutVars>
          <dgm:chPref val="3"/>
        </dgm:presLayoutVars>
      </dgm:prSet>
      <dgm:spPr/>
      <dgm:t>
        <a:bodyPr/>
        <a:lstStyle/>
        <a:p>
          <a:pPr rtl="1"/>
          <a:endParaRPr lang="fa-IR"/>
        </a:p>
      </dgm:t>
    </dgm:pt>
    <dgm:pt modelId="{15F9A477-E2B4-4CA9-B5F8-FC3C5E927539}" type="pres">
      <dgm:prSet presAssocID="{1F31AEBA-B17C-4B29-8467-8BDCBE71DF94}" presName="level3hierChild" presStyleCnt="0"/>
      <dgm:spPr/>
    </dgm:pt>
  </dgm:ptLst>
  <dgm:cxnLst>
    <dgm:cxn modelId="{5BB0B1A8-5466-4F24-A29A-9AE3E5061ADD}" srcId="{C8279DC1-09C2-443E-BC60-9E26FEA66311}" destId="{9F4245FE-05C9-4461-845D-8400E950D1CC}" srcOrd="0" destOrd="0" parTransId="{BF2CC172-400B-465F-A1AC-B16D4411C4E6}" sibTransId="{A808D9FC-7EAD-4DD2-A733-552976BD4EF9}"/>
    <dgm:cxn modelId="{14ECED77-A4DA-4E32-A987-BBDC66E71098}" type="presOf" srcId="{A257E5F0-7A1A-4E38-9CDC-FC8751019EC6}" destId="{1362AEEA-5BB7-4C7F-85AF-FA514F157D03}" srcOrd="0" destOrd="0" presId="urn:microsoft.com/office/officeart/2005/8/layout/hierarchy2"/>
    <dgm:cxn modelId="{1D22A0C2-3C7D-4905-AD99-FCE49322575C}" type="presOf" srcId="{74712C58-6FEF-4892-BE31-78FB9FDC5B30}" destId="{0A1082EF-CA97-4DE3-BF17-AC34D88B4F78}" srcOrd="0" destOrd="0" presId="urn:microsoft.com/office/officeart/2005/8/layout/hierarchy2"/>
    <dgm:cxn modelId="{D94D69EC-5270-45DD-B2D3-CC8492F9505A}" type="presOf" srcId="{7259660E-F9C3-4B1E-89A0-210054F1A2DE}" destId="{9000EEC8-E7E7-4E93-A8FF-82463C09E7AE}" srcOrd="0" destOrd="0" presId="urn:microsoft.com/office/officeart/2005/8/layout/hierarchy2"/>
    <dgm:cxn modelId="{AC3539F0-CFFB-4E96-95B6-A7129D70DEAE}" type="presOf" srcId="{EC7CD59A-1EF0-40A3-B267-4035923A26B1}" destId="{5E582F8A-4AA5-4014-86AA-8B3476F85F36}" srcOrd="1" destOrd="0" presId="urn:microsoft.com/office/officeart/2005/8/layout/hierarchy2"/>
    <dgm:cxn modelId="{9070BCB4-9F0C-4541-92BB-4DD1777ED8BE}" type="presOf" srcId="{F31DF937-7944-4B81-BAC7-5A4D57FDDBE3}" destId="{322D3F7F-AEE6-4108-9C8E-63D28C17257A}" srcOrd="0" destOrd="0" presId="urn:microsoft.com/office/officeart/2005/8/layout/hierarchy2"/>
    <dgm:cxn modelId="{08EBA2DB-4A32-4259-8C01-77B4BA2B9AA6}" srcId="{0DB5A7C8-E755-4481-9F75-E4F5D8684901}" destId="{74712C58-6FEF-4892-BE31-78FB9FDC5B30}" srcOrd="0" destOrd="0" parTransId="{A257E5F0-7A1A-4E38-9CDC-FC8751019EC6}" sibTransId="{6DEEC665-B8D2-4836-B88D-E3C69DB9985B}"/>
    <dgm:cxn modelId="{940B601C-AADE-4CFB-A7F2-B90BDF6B53E0}" srcId="{EC4FE201-0B0A-452F-863A-97587573E39A}" destId="{B43F9A6F-0742-4109-AA01-7F781250FD13}" srcOrd="1" destOrd="0" parTransId="{D822581D-2B29-4DB7-9846-81262D371823}" sibTransId="{5BDA9C65-C412-49F3-BE18-01E8334B4673}"/>
    <dgm:cxn modelId="{F88614F0-AE22-4D34-AA5C-39F4CF17542E}" type="presOf" srcId="{474F7F33-4084-45FC-B985-D69656DDE111}" destId="{312EBBE5-A561-4E12-AA09-82F804378DF2}" srcOrd="0" destOrd="0" presId="urn:microsoft.com/office/officeart/2005/8/layout/hierarchy2"/>
    <dgm:cxn modelId="{681ED1C3-D2AC-47E4-88C2-5C8548650D4B}" type="presOf" srcId="{474F7F33-4084-45FC-B985-D69656DDE111}" destId="{65CA76AD-D8DE-4494-A1D4-255F79503A0C}" srcOrd="1" destOrd="0" presId="urn:microsoft.com/office/officeart/2005/8/layout/hierarchy2"/>
    <dgm:cxn modelId="{4C51C29D-A509-4EE5-B07B-E7C6E5691C3A}" type="presOf" srcId="{6F6CADEC-3C20-46E9-BD49-D6858E539D66}" destId="{D07D8A4D-D3D1-432F-9799-1EB980C5AC29}" srcOrd="0" destOrd="0" presId="urn:microsoft.com/office/officeart/2005/8/layout/hierarchy2"/>
    <dgm:cxn modelId="{CEE0C5FD-4DDE-4201-8964-D48B25E7871F}" type="presOf" srcId="{EC4FE201-0B0A-452F-863A-97587573E39A}" destId="{26A03835-BC77-44DC-8A0E-129956DA64BA}" srcOrd="0" destOrd="0" presId="urn:microsoft.com/office/officeart/2005/8/layout/hierarchy2"/>
    <dgm:cxn modelId="{88F33D21-09B6-4888-A64E-6901FA798D07}" type="presOf" srcId="{2D416BE2-DB39-4D46-A01B-23210F0AB3DC}" destId="{C4D27F90-3330-4E94-BEF9-06106B00DC0B}" srcOrd="0" destOrd="0" presId="urn:microsoft.com/office/officeart/2005/8/layout/hierarchy2"/>
    <dgm:cxn modelId="{0A699DA1-F081-4BC9-A3FA-022678FA88DE}" srcId="{B43F9A6F-0742-4109-AA01-7F781250FD13}" destId="{04769880-B8E3-4768-950D-C6E433AD25FB}" srcOrd="0" destOrd="0" parTransId="{2D416BE2-DB39-4D46-A01B-23210F0AB3DC}" sibTransId="{B0D024CD-D6A5-4A38-8545-9B1C8FC41059}"/>
    <dgm:cxn modelId="{3471D37F-707A-45AD-968B-4395529AE803}" type="presOf" srcId="{D42A723D-7E26-4AA4-AE19-D909F737B991}" destId="{91A0B67B-967D-4232-A02C-CD42D52B1510}" srcOrd="0" destOrd="0" presId="urn:microsoft.com/office/officeart/2005/8/layout/hierarchy2"/>
    <dgm:cxn modelId="{23076FD7-0DD8-4475-8B6D-02DA3868752C}" srcId="{F31DF937-7944-4B81-BAC7-5A4D57FDDBE3}" destId="{1F31AEBA-B17C-4B29-8467-8BDCBE71DF94}" srcOrd="1" destOrd="0" parTransId="{474F7F33-4084-45FC-B985-D69656DDE111}" sibTransId="{B2AB3BF9-9951-4254-97D5-B4D2ECCDE65E}"/>
    <dgm:cxn modelId="{00F6B9EF-AFB2-413F-A508-811C978678BE}" srcId="{74712C58-6FEF-4892-BE31-78FB9FDC5B30}" destId="{72AC1C50-F936-47FC-BE2F-F250E83BD147}" srcOrd="0" destOrd="0" parTransId="{1EB2133A-A1D8-4B38-8306-02C7C9E2BFCF}" sibTransId="{3FC16F95-CDBE-45E8-ABE1-F0347C57A477}"/>
    <dgm:cxn modelId="{A4AD35E2-5F16-4B0B-AFCF-D0A905187E76}" type="presOf" srcId="{BF2CC172-400B-465F-A1AC-B16D4411C4E6}" destId="{CBEF86D2-F837-4604-B52E-CCDAF1635CCC}" srcOrd="0" destOrd="0" presId="urn:microsoft.com/office/officeart/2005/8/layout/hierarchy2"/>
    <dgm:cxn modelId="{F0E91BCE-4DB5-4066-8463-2D069E38ECC6}" srcId="{74712C58-6FEF-4892-BE31-78FB9FDC5B30}" destId="{D42A723D-7E26-4AA4-AE19-D909F737B991}" srcOrd="2" destOrd="0" parTransId="{E415F7CA-93DC-413C-8511-8B282D2C3984}" sibTransId="{26B07047-EFF7-410A-B8CF-2AE982BE500F}"/>
    <dgm:cxn modelId="{BC61DEC8-C2A6-4F61-8DB3-2F64B9B3CC8D}" type="presOf" srcId="{BF2CC172-400B-465F-A1AC-B16D4411C4E6}" destId="{A0FA94E5-F5C6-4E86-8A18-5B900ECE6EA2}" srcOrd="1" destOrd="0" presId="urn:microsoft.com/office/officeart/2005/8/layout/hierarchy2"/>
    <dgm:cxn modelId="{AB1866A3-8744-4E8D-A6A2-41AF3F29785E}" type="presOf" srcId="{836F9567-67C0-41D9-A19C-D85CC82C11E3}" destId="{9C7CDA85-32DD-4FB3-A483-CEEB2C47ACE3}" srcOrd="0" destOrd="0" presId="urn:microsoft.com/office/officeart/2005/8/layout/hierarchy2"/>
    <dgm:cxn modelId="{FAA08F5D-8733-4E64-84A7-EF765E76F81C}" type="presOf" srcId="{04769880-B8E3-4768-950D-C6E433AD25FB}" destId="{20EE77E1-223C-4FAE-A9AE-26CE3B756215}" srcOrd="0" destOrd="0" presId="urn:microsoft.com/office/officeart/2005/8/layout/hierarchy2"/>
    <dgm:cxn modelId="{B8D4208D-F960-4DA6-8927-8D0D002B7EDF}" type="presOf" srcId="{1EB2133A-A1D8-4B38-8306-02C7C9E2BFCF}" destId="{B487046E-43F2-4BF8-B118-C272F2B9968E}" srcOrd="1" destOrd="0" presId="urn:microsoft.com/office/officeart/2005/8/layout/hierarchy2"/>
    <dgm:cxn modelId="{0F3D35D2-8801-4F00-8776-7F09C6E7C001}" srcId="{EC4FE201-0B0A-452F-863A-97587573E39A}" destId="{C8279DC1-09C2-443E-BC60-9E26FEA66311}" srcOrd="0" destOrd="0" parTransId="{17BC8890-C47D-4E93-9266-2B3B0A69860C}" sibTransId="{D9C64F5B-E040-419A-B2A7-7B1BA39EE462}"/>
    <dgm:cxn modelId="{576EF8D6-2FE8-4D4B-9763-3DC965E9EF95}" type="presOf" srcId="{0DB5A7C8-E755-4481-9F75-E4F5D8684901}" destId="{46470278-556E-4870-A587-1B63C44528C4}" srcOrd="0" destOrd="0" presId="urn:microsoft.com/office/officeart/2005/8/layout/hierarchy2"/>
    <dgm:cxn modelId="{C094DF7D-108A-4C19-A58F-F65482C01329}" type="presOf" srcId="{2D416BE2-DB39-4D46-A01B-23210F0AB3DC}" destId="{3D5CA7DA-E9AE-41CE-9290-BB869DDEFD44}" srcOrd="1" destOrd="0" presId="urn:microsoft.com/office/officeart/2005/8/layout/hierarchy2"/>
    <dgm:cxn modelId="{A092BE1F-8711-4447-9342-EE0692DB4320}" type="presOf" srcId="{1EB2133A-A1D8-4B38-8306-02C7C9E2BFCF}" destId="{F28C7BD0-B0E5-438F-9EEC-A797DD4514AE}" srcOrd="0" destOrd="0" presId="urn:microsoft.com/office/officeart/2005/8/layout/hierarchy2"/>
    <dgm:cxn modelId="{7226BD0E-48BE-4EA1-935A-C7BF4DB55F2D}" srcId="{74712C58-6FEF-4892-BE31-78FB9FDC5B30}" destId="{7259660E-F9C3-4B1E-89A0-210054F1A2DE}" srcOrd="1" destOrd="0" parTransId="{EC7CD59A-1EF0-40A3-B267-4035923A26B1}" sibTransId="{BDC82BA2-6393-4B2E-B173-34EF9F1FADED}"/>
    <dgm:cxn modelId="{8AC02AE4-46EB-4FF3-A22C-89B364A6975C}" srcId="{EC4FE201-0B0A-452F-863A-97587573E39A}" destId="{0DB5A7C8-E755-4481-9F75-E4F5D8684901}" srcOrd="2" destOrd="0" parTransId="{360A081D-D57E-436F-84E5-391BB05304F3}" sibTransId="{139C1109-F161-4DF7-80FD-5051F5BB74D4}"/>
    <dgm:cxn modelId="{B7186A10-A8ED-493B-8EBB-5E824910CCBA}" type="presOf" srcId="{9F4245FE-05C9-4461-845D-8400E950D1CC}" destId="{774FC307-67F9-4A7D-88DB-167447FB5782}" srcOrd="0" destOrd="0" presId="urn:microsoft.com/office/officeart/2005/8/layout/hierarchy2"/>
    <dgm:cxn modelId="{7FE89875-40C7-4861-B2C7-23220A077357}" srcId="{F31DF937-7944-4B81-BAC7-5A4D57FDDBE3}" destId="{3C1247D2-507A-473A-89D4-9FBEBF86C896}" srcOrd="0" destOrd="0" parTransId="{6F6CADEC-3C20-46E9-BD49-D6858E539D66}" sibTransId="{1299503B-37DF-4EE5-A401-99BD25DE15B1}"/>
    <dgm:cxn modelId="{2C6614F3-0B8F-4A4E-B49C-B966A8E0D313}" type="presOf" srcId="{3C1247D2-507A-473A-89D4-9FBEBF86C896}" destId="{83226012-6633-4278-AF96-9ABE188E46ED}" srcOrd="0" destOrd="0" presId="urn:microsoft.com/office/officeart/2005/8/layout/hierarchy2"/>
    <dgm:cxn modelId="{14FE8490-A166-4927-971E-31E409D8E094}" srcId="{74712C58-6FEF-4892-BE31-78FB9FDC5B30}" destId="{F31DF937-7944-4B81-BAC7-5A4D57FDDBE3}" srcOrd="3" destOrd="0" parTransId="{836F9567-67C0-41D9-A19C-D85CC82C11E3}" sibTransId="{A62A9422-5493-4870-9CD8-B983F5F6BDD8}"/>
    <dgm:cxn modelId="{44823C10-7692-4CD1-B810-B2804C2D894F}" type="presOf" srcId="{EC7CD59A-1EF0-40A3-B267-4035923A26B1}" destId="{129A0079-8032-48DA-B0D9-7CB8500FCDE0}" srcOrd="0" destOrd="0" presId="urn:microsoft.com/office/officeart/2005/8/layout/hierarchy2"/>
    <dgm:cxn modelId="{C556F3B2-46DE-40B9-A955-2D3C2F31170B}" type="presOf" srcId="{836F9567-67C0-41D9-A19C-D85CC82C11E3}" destId="{BC20ABDE-1B59-498F-9D68-4ED78A47B0EC}" srcOrd="1" destOrd="0" presId="urn:microsoft.com/office/officeart/2005/8/layout/hierarchy2"/>
    <dgm:cxn modelId="{7BB5B372-E5F0-4D2D-9D34-EBE74450B808}" type="presOf" srcId="{1F31AEBA-B17C-4B29-8467-8BDCBE71DF94}" destId="{8203BB1F-9C36-4F4B-BD5C-7A8F66283A67}" srcOrd="0" destOrd="0" presId="urn:microsoft.com/office/officeart/2005/8/layout/hierarchy2"/>
    <dgm:cxn modelId="{819F2CF5-9238-412B-B5EC-8FC4893B4561}" type="presOf" srcId="{72AC1C50-F936-47FC-BE2F-F250E83BD147}" destId="{AB2A55EA-8E5E-46B0-97AD-E0692FF5C902}" srcOrd="0" destOrd="0" presId="urn:microsoft.com/office/officeart/2005/8/layout/hierarchy2"/>
    <dgm:cxn modelId="{C631F533-9429-4DF3-BD6E-05B51A1494D7}" type="presOf" srcId="{6F6CADEC-3C20-46E9-BD49-D6858E539D66}" destId="{074CBBB5-7C96-47EB-8402-C318CDFC7C88}" srcOrd="1" destOrd="0" presId="urn:microsoft.com/office/officeart/2005/8/layout/hierarchy2"/>
    <dgm:cxn modelId="{82505AEE-1AF8-4FB9-AB79-CAACB9EDC004}" type="presOf" srcId="{E415F7CA-93DC-413C-8511-8B282D2C3984}" destId="{44EB72F7-187E-4CCA-BA30-52A052AF9656}" srcOrd="0" destOrd="0" presId="urn:microsoft.com/office/officeart/2005/8/layout/hierarchy2"/>
    <dgm:cxn modelId="{1D46938C-6CBF-4BE4-8603-DA9F929E3C85}" type="presOf" srcId="{C8279DC1-09C2-443E-BC60-9E26FEA66311}" destId="{2773CD7C-8D2C-483B-8445-2ED88CEEC57A}" srcOrd="0" destOrd="0" presId="urn:microsoft.com/office/officeart/2005/8/layout/hierarchy2"/>
    <dgm:cxn modelId="{747481F1-C0C4-4DB6-A6AC-62855242BFB1}" type="presOf" srcId="{A257E5F0-7A1A-4E38-9CDC-FC8751019EC6}" destId="{901D74CF-31A3-4572-A4CE-EE13AD487195}" srcOrd="1" destOrd="0" presId="urn:microsoft.com/office/officeart/2005/8/layout/hierarchy2"/>
    <dgm:cxn modelId="{C30D0D27-3118-408A-B8F7-18B08D7822C7}" type="presOf" srcId="{B43F9A6F-0742-4109-AA01-7F781250FD13}" destId="{FCA1E64A-91B3-4950-91BC-53D98265E598}" srcOrd="0" destOrd="0" presId="urn:microsoft.com/office/officeart/2005/8/layout/hierarchy2"/>
    <dgm:cxn modelId="{3F0B73AB-6DF5-4845-9217-9EF0CC3F790F}" type="presOf" srcId="{E415F7CA-93DC-413C-8511-8B282D2C3984}" destId="{486537D0-AD0C-489F-95C4-DB725B6FD06F}" srcOrd="1" destOrd="0" presId="urn:microsoft.com/office/officeart/2005/8/layout/hierarchy2"/>
    <dgm:cxn modelId="{5987A1C9-FE27-4772-AE3C-D9F127915D01}" type="presParOf" srcId="{26A03835-BC77-44DC-8A0E-129956DA64BA}" destId="{08F47134-72F7-4179-9B0D-04895A725309}" srcOrd="0" destOrd="0" presId="urn:microsoft.com/office/officeart/2005/8/layout/hierarchy2"/>
    <dgm:cxn modelId="{656AC992-8756-4E69-92C7-B7C0D000821B}" type="presParOf" srcId="{08F47134-72F7-4179-9B0D-04895A725309}" destId="{2773CD7C-8D2C-483B-8445-2ED88CEEC57A}" srcOrd="0" destOrd="0" presId="urn:microsoft.com/office/officeart/2005/8/layout/hierarchy2"/>
    <dgm:cxn modelId="{EFBE0FD1-70FD-4D67-B824-AB8626470785}" type="presParOf" srcId="{08F47134-72F7-4179-9B0D-04895A725309}" destId="{8D165249-792E-439A-BEE9-8DD708CEA1C6}" srcOrd="1" destOrd="0" presId="urn:microsoft.com/office/officeart/2005/8/layout/hierarchy2"/>
    <dgm:cxn modelId="{1BCB4BBE-35FD-4620-9941-F488E8CE0BFE}" type="presParOf" srcId="{8D165249-792E-439A-BEE9-8DD708CEA1C6}" destId="{CBEF86D2-F837-4604-B52E-CCDAF1635CCC}" srcOrd="0" destOrd="0" presId="urn:microsoft.com/office/officeart/2005/8/layout/hierarchy2"/>
    <dgm:cxn modelId="{9624A384-1B96-42D9-893B-FDC6BF325C3E}" type="presParOf" srcId="{CBEF86D2-F837-4604-B52E-CCDAF1635CCC}" destId="{A0FA94E5-F5C6-4E86-8A18-5B900ECE6EA2}" srcOrd="0" destOrd="0" presId="urn:microsoft.com/office/officeart/2005/8/layout/hierarchy2"/>
    <dgm:cxn modelId="{753720FE-978F-4634-9248-448C2707F8A6}" type="presParOf" srcId="{8D165249-792E-439A-BEE9-8DD708CEA1C6}" destId="{C3DD941D-12B8-47D1-82D8-C2E512EBCDE1}" srcOrd="1" destOrd="0" presId="urn:microsoft.com/office/officeart/2005/8/layout/hierarchy2"/>
    <dgm:cxn modelId="{F3CA1D49-D911-4CC7-82B8-0A6522F3D578}" type="presParOf" srcId="{C3DD941D-12B8-47D1-82D8-C2E512EBCDE1}" destId="{774FC307-67F9-4A7D-88DB-167447FB5782}" srcOrd="0" destOrd="0" presId="urn:microsoft.com/office/officeart/2005/8/layout/hierarchy2"/>
    <dgm:cxn modelId="{38046E53-380B-4B0B-977D-F1FA432D80BE}" type="presParOf" srcId="{C3DD941D-12B8-47D1-82D8-C2E512EBCDE1}" destId="{4FEC1A2B-46F3-47E4-ADB5-EA25066C2979}" srcOrd="1" destOrd="0" presId="urn:microsoft.com/office/officeart/2005/8/layout/hierarchy2"/>
    <dgm:cxn modelId="{E49B4510-C603-4244-9DF8-A27E6015108E}" type="presParOf" srcId="{26A03835-BC77-44DC-8A0E-129956DA64BA}" destId="{961B874D-0317-4D71-8EA8-8BC90687F427}" srcOrd="1" destOrd="0" presId="urn:microsoft.com/office/officeart/2005/8/layout/hierarchy2"/>
    <dgm:cxn modelId="{8FDB7D7F-35FB-4E0A-AA4B-82884A3EBF57}" type="presParOf" srcId="{961B874D-0317-4D71-8EA8-8BC90687F427}" destId="{FCA1E64A-91B3-4950-91BC-53D98265E598}" srcOrd="0" destOrd="0" presId="urn:microsoft.com/office/officeart/2005/8/layout/hierarchy2"/>
    <dgm:cxn modelId="{5D82C36D-AEE7-4566-8E67-D08D35AA6CF5}" type="presParOf" srcId="{961B874D-0317-4D71-8EA8-8BC90687F427}" destId="{040B5C6E-9E56-4041-973E-72BB113306A3}" srcOrd="1" destOrd="0" presId="urn:microsoft.com/office/officeart/2005/8/layout/hierarchy2"/>
    <dgm:cxn modelId="{CC7E3DB1-4DEE-4C26-B627-3F5394B4E700}" type="presParOf" srcId="{040B5C6E-9E56-4041-973E-72BB113306A3}" destId="{C4D27F90-3330-4E94-BEF9-06106B00DC0B}" srcOrd="0" destOrd="0" presId="urn:microsoft.com/office/officeart/2005/8/layout/hierarchy2"/>
    <dgm:cxn modelId="{03543993-55F1-40B0-A945-B56C7C9AE8CC}" type="presParOf" srcId="{C4D27F90-3330-4E94-BEF9-06106B00DC0B}" destId="{3D5CA7DA-E9AE-41CE-9290-BB869DDEFD44}" srcOrd="0" destOrd="0" presId="urn:microsoft.com/office/officeart/2005/8/layout/hierarchy2"/>
    <dgm:cxn modelId="{F5A355C4-0F5F-40AD-AEF2-11045BBD60E2}" type="presParOf" srcId="{040B5C6E-9E56-4041-973E-72BB113306A3}" destId="{00B80086-A525-4C20-95F4-9900AE2B25F4}" srcOrd="1" destOrd="0" presId="urn:microsoft.com/office/officeart/2005/8/layout/hierarchy2"/>
    <dgm:cxn modelId="{3C825243-A8D9-4E50-9F5B-E4E4DA3FF2A8}" type="presParOf" srcId="{00B80086-A525-4C20-95F4-9900AE2B25F4}" destId="{20EE77E1-223C-4FAE-A9AE-26CE3B756215}" srcOrd="0" destOrd="0" presId="urn:microsoft.com/office/officeart/2005/8/layout/hierarchy2"/>
    <dgm:cxn modelId="{1A609944-32D1-4DE4-8C4F-5541C061BC76}" type="presParOf" srcId="{00B80086-A525-4C20-95F4-9900AE2B25F4}" destId="{D162E18C-BAE0-4825-AF17-FDB3FB30F398}" srcOrd="1" destOrd="0" presId="urn:microsoft.com/office/officeart/2005/8/layout/hierarchy2"/>
    <dgm:cxn modelId="{F5B913A3-C9B1-4815-BE06-C05A588E8C20}" type="presParOf" srcId="{26A03835-BC77-44DC-8A0E-129956DA64BA}" destId="{7F8324AF-C67E-42B8-9741-8BDE4A1A462A}" srcOrd="2" destOrd="0" presId="urn:microsoft.com/office/officeart/2005/8/layout/hierarchy2"/>
    <dgm:cxn modelId="{76BBCEE8-D240-412D-ADDF-CC9E200523E2}" type="presParOf" srcId="{7F8324AF-C67E-42B8-9741-8BDE4A1A462A}" destId="{46470278-556E-4870-A587-1B63C44528C4}" srcOrd="0" destOrd="0" presId="urn:microsoft.com/office/officeart/2005/8/layout/hierarchy2"/>
    <dgm:cxn modelId="{2FFCC42D-314B-43D2-8DFE-4B41F75CBEB3}" type="presParOf" srcId="{7F8324AF-C67E-42B8-9741-8BDE4A1A462A}" destId="{0BB360C4-E239-472F-8F9E-3F5E122FBF46}" srcOrd="1" destOrd="0" presId="urn:microsoft.com/office/officeart/2005/8/layout/hierarchy2"/>
    <dgm:cxn modelId="{F621E019-F287-47A9-955B-287ED7CEE42E}" type="presParOf" srcId="{0BB360C4-E239-472F-8F9E-3F5E122FBF46}" destId="{1362AEEA-5BB7-4C7F-85AF-FA514F157D03}" srcOrd="0" destOrd="0" presId="urn:microsoft.com/office/officeart/2005/8/layout/hierarchy2"/>
    <dgm:cxn modelId="{4B5764D9-5D7A-4B1F-AAE1-EB159A5332E5}" type="presParOf" srcId="{1362AEEA-5BB7-4C7F-85AF-FA514F157D03}" destId="{901D74CF-31A3-4572-A4CE-EE13AD487195}" srcOrd="0" destOrd="0" presId="urn:microsoft.com/office/officeart/2005/8/layout/hierarchy2"/>
    <dgm:cxn modelId="{DF851752-7E40-442B-9215-62EDF4E17C38}" type="presParOf" srcId="{0BB360C4-E239-472F-8F9E-3F5E122FBF46}" destId="{60F22686-82E5-4FA5-88F2-4B5D2A77ABAE}" srcOrd="1" destOrd="0" presId="urn:microsoft.com/office/officeart/2005/8/layout/hierarchy2"/>
    <dgm:cxn modelId="{863AB93D-40CF-48A4-A632-489387B377B1}" type="presParOf" srcId="{60F22686-82E5-4FA5-88F2-4B5D2A77ABAE}" destId="{0A1082EF-CA97-4DE3-BF17-AC34D88B4F78}" srcOrd="0" destOrd="0" presId="urn:microsoft.com/office/officeart/2005/8/layout/hierarchy2"/>
    <dgm:cxn modelId="{EF4A395B-D33E-4BA0-BE85-04D9199B5D3B}" type="presParOf" srcId="{60F22686-82E5-4FA5-88F2-4B5D2A77ABAE}" destId="{2DB69325-C984-48D6-AF35-A0C59664DCCB}" srcOrd="1" destOrd="0" presId="urn:microsoft.com/office/officeart/2005/8/layout/hierarchy2"/>
    <dgm:cxn modelId="{871AF7FC-5A09-4C82-8A37-E21FCF946D51}" type="presParOf" srcId="{2DB69325-C984-48D6-AF35-A0C59664DCCB}" destId="{F28C7BD0-B0E5-438F-9EEC-A797DD4514AE}" srcOrd="0" destOrd="0" presId="urn:microsoft.com/office/officeart/2005/8/layout/hierarchy2"/>
    <dgm:cxn modelId="{5CEF0568-2A59-4411-875A-5E275AD0AC65}" type="presParOf" srcId="{F28C7BD0-B0E5-438F-9EEC-A797DD4514AE}" destId="{B487046E-43F2-4BF8-B118-C272F2B9968E}" srcOrd="0" destOrd="0" presId="urn:microsoft.com/office/officeart/2005/8/layout/hierarchy2"/>
    <dgm:cxn modelId="{987627CB-B323-47D2-AF5D-30B4685C9CF3}" type="presParOf" srcId="{2DB69325-C984-48D6-AF35-A0C59664DCCB}" destId="{8A7E56A4-D921-4F8D-9ED9-368C7158D845}" srcOrd="1" destOrd="0" presId="urn:microsoft.com/office/officeart/2005/8/layout/hierarchy2"/>
    <dgm:cxn modelId="{459266B4-90DE-4E04-AEFF-30FADC5F0F75}" type="presParOf" srcId="{8A7E56A4-D921-4F8D-9ED9-368C7158D845}" destId="{AB2A55EA-8E5E-46B0-97AD-E0692FF5C902}" srcOrd="0" destOrd="0" presId="urn:microsoft.com/office/officeart/2005/8/layout/hierarchy2"/>
    <dgm:cxn modelId="{ABB480A9-35C6-43FE-9BBF-91950AC2DB14}" type="presParOf" srcId="{8A7E56A4-D921-4F8D-9ED9-368C7158D845}" destId="{1185480F-7461-4D86-B819-2555C27687B0}" srcOrd="1" destOrd="0" presId="urn:microsoft.com/office/officeart/2005/8/layout/hierarchy2"/>
    <dgm:cxn modelId="{A157DF9C-4F6F-421B-A6ED-9C67E3291269}" type="presParOf" srcId="{2DB69325-C984-48D6-AF35-A0C59664DCCB}" destId="{129A0079-8032-48DA-B0D9-7CB8500FCDE0}" srcOrd="2" destOrd="0" presId="urn:microsoft.com/office/officeart/2005/8/layout/hierarchy2"/>
    <dgm:cxn modelId="{A50B8025-A112-42E0-B3E2-C676A76E477F}" type="presParOf" srcId="{129A0079-8032-48DA-B0D9-7CB8500FCDE0}" destId="{5E582F8A-4AA5-4014-86AA-8B3476F85F36}" srcOrd="0" destOrd="0" presId="urn:microsoft.com/office/officeart/2005/8/layout/hierarchy2"/>
    <dgm:cxn modelId="{EC7FE788-082E-4B34-886E-1020EAE1011C}" type="presParOf" srcId="{2DB69325-C984-48D6-AF35-A0C59664DCCB}" destId="{74A368EF-1C76-4E24-99E3-380053135860}" srcOrd="3" destOrd="0" presId="urn:microsoft.com/office/officeart/2005/8/layout/hierarchy2"/>
    <dgm:cxn modelId="{D9313157-8085-4997-A78C-46F9B9BDA911}" type="presParOf" srcId="{74A368EF-1C76-4E24-99E3-380053135860}" destId="{9000EEC8-E7E7-4E93-A8FF-82463C09E7AE}" srcOrd="0" destOrd="0" presId="urn:microsoft.com/office/officeart/2005/8/layout/hierarchy2"/>
    <dgm:cxn modelId="{91100374-88B4-43DC-81B2-E471535803C3}" type="presParOf" srcId="{74A368EF-1C76-4E24-99E3-380053135860}" destId="{5F5A522C-7B75-49D8-95C7-CAE7ECF54ECF}" srcOrd="1" destOrd="0" presId="urn:microsoft.com/office/officeart/2005/8/layout/hierarchy2"/>
    <dgm:cxn modelId="{C9B4EDBE-059E-44D5-866B-6E4E329F52F7}" type="presParOf" srcId="{2DB69325-C984-48D6-AF35-A0C59664DCCB}" destId="{44EB72F7-187E-4CCA-BA30-52A052AF9656}" srcOrd="4" destOrd="0" presId="urn:microsoft.com/office/officeart/2005/8/layout/hierarchy2"/>
    <dgm:cxn modelId="{6D3D865C-D8C7-4621-ABD0-2BA49FB594C8}" type="presParOf" srcId="{44EB72F7-187E-4CCA-BA30-52A052AF9656}" destId="{486537D0-AD0C-489F-95C4-DB725B6FD06F}" srcOrd="0" destOrd="0" presId="urn:microsoft.com/office/officeart/2005/8/layout/hierarchy2"/>
    <dgm:cxn modelId="{D96FBE98-C131-4356-B6AA-3A86AFEFB58B}" type="presParOf" srcId="{2DB69325-C984-48D6-AF35-A0C59664DCCB}" destId="{A8FCDCE8-94F3-45C4-80E2-2E792C2AC026}" srcOrd="5" destOrd="0" presId="urn:microsoft.com/office/officeart/2005/8/layout/hierarchy2"/>
    <dgm:cxn modelId="{CECA89BD-4CCA-4E63-BF95-B96BC9B5C3A6}" type="presParOf" srcId="{A8FCDCE8-94F3-45C4-80E2-2E792C2AC026}" destId="{91A0B67B-967D-4232-A02C-CD42D52B1510}" srcOrd="0" destOrd="0" presId="urn:microsoft.com/office/officeart/2005/8/layout/hierarchy2"/>
    <dgm:cxn modelId="{8AC4114D-AA9E-41D9-B3C3-464DCB3B7CC4}" type="presParOf" srcId="{A8FCDCE8-94F3-45C4-80E2-2E792C2AC026}" destId="{B61A788E-E854-4338-8D72-ADDCA164EE5F}" srcOrd="1" destOrd="0" presId="urn:microsoft.com/office/officeart/2005/8/layout/hierarchy2"/>
    <dgm:cxn modelId="{D1DF6AFB-F5FB-4D0E-A157-518709219BF7}" type="presParOf" srcId="{2DB69325-C984-48D6-AF35-A0C59664DCCB}" destId="{9C7CDA85-32DD-4FB3-A483-CEEB2C47ACE3}" srcOrd="6" destOrd="0" presId="urn:microsoft.com/office/officeart/2005/8/layout/hierarchy2"/>
    <dgm:cxn modelId="{F4F46CBF-2C75-4CDB-9DD0-3D28F4E990F4}" type="presParOf" srcId="{9C7CDA85-32DD-4FB3-A483-CEEB2C47ACE3}" destId="{BC20ABDE-1B59-498F-9D68-4ED78A47B0EC}" srcOrd="0" destOrd="0" presId="urn:microsoft.com/office/officeart/2005/8/layout/hierarchy2"/>
    <dgm:cxn modelId="{F17E4B0E-A454-46F3-809D-E2E1EB0C8A61}" type="presParOf" srcId="{2DB69325-C984-48D6-AF35-A0C59664DCCB}" destId="{13040A67-FBF8-409F-BCA0-34480CDD1AB9}" srcOrd="7" destOrd="0" presId="urn:microsoft.com/office/officeart/2005/8/layout/hierarchy2"/>
    <dgm:cxn modelId="{2642E1FC-71EB-4481-8425-3BBB1CE8BED6}" type="presParOf" srcId="{13040A67-FBF8-409F-BCA0-34480CDD1AB9}" destId="{322D3F7F-AEE6-4108-9C8E-63D28C17257A}" srcOrd="0" destOrd="0" presId="urn:microsoft.com/office/officeart/2005/8/layout/hierarchy2"/>
    <dgm:cxn modelId="{1733F394-C6A4-4BDA-9106-A7A9B280B9AD}" type="presParOf" srcId="{13040A67-FBF8-409F-BCA0-34480CDD1AB9}" destId="{79F261C2-4223-4047-9949-14B20A14958B}" srcOrd="1" destOrd="0" presId="urn:microsoft.com/office/officeart/2005/8/layout/hierarchy2"/>
    <dgm:cxn modelId="{128E3B7B-A9F7-4280-94A5-0A3009A4D33C}" type="presParOf" srcId="{79F261C2-4223-4047-9949-14B20A14958B}" destId="{D07D8A4D-D3D1-432F-9799-1EB980C5AC29}" srcOrd="0" destOrd="0" presId="urn:microsoft.com/office/officeart/2005/8/layout/hierarchy2"/>
    <dgm:cxn modelId="{FDD6AB11-BB76-4DF9-B729-17C913915DCE}" type="presParOf" srcId="{D07D8A4D-D3D1-432F-9799-1EB980C5AC29}" destId="{074CBBB5-7C96-47EB-8402-C318CDFC7C88}" srcOrd="0" destOrd="0" presId="urn:microsoft.com/office/officeart/2005/8/layout/hierarchy2"/>
    <dgm:cxn modelId="{3B92D6D0-5801-4CF8-94B0-16A00CD35186}" type="presParOf" srcId="{79F261C2-4223-4047-9949-14B20A14958B}" destId="{DED706E6-F27D-4A79-91C5-579BFE0F56DD}" srcOrd="1" destOrd="0" presId="urn:microsoft.com/office/officeart/2005/8/layout/hierarchy2"/>
    <dgm:cxn modelId="{F139BF5D-82F1-40BE-87A5-4A9CBCDD0C9B}" type="presParOf" srcId="{DED706E6-F27D-4A79-91C5-579BFE0F56DD}" destId="{83226012-6633-4278-AF96-9ABE188E46ED}" srcOrd="0" destOrd="0" presId="urn:microsoft.com/office/officeart/2005/8/layout/hierarchy2"/>
    <dgm:cxn modelId="{B50B4985-AA1E-49D1-B091-A6EA9C75E2F9}" type="presParOf" srcId="{DED706E6-F27D-4A79-91C5-579BFE0F56DD}" destId="{B5CA2EFE-8372-44BC-A58B-73B0705BDFB4}" srcOrd="1" destOrd="0" presId="urn:microsoft.com/office/officeart/2005/8/layout/hierarchy2"/>
    <dgm:cxn modelId="{BF31778C-4518-462E-9019-5587D63309C8}" type="presParOf" srcId="{79F261C2-4223-4047-9949-14B20A14958B}" destId="{312EBBE5-A561-4E12-AA09-82F804378DF2}" srcOrd="2" destOrd="0" presId="urn:microsoft.com/office/officeart/2005/8/layout/hierarchy2"/>
    <dgm:cxn modelId="{1AD81F65-0A8C-4D7A-B238-414C63C9B06A}" type="presParOf" srcId="{312EBBE5-A561-4E12-AA09-82F804378DF2}" destId="{65CA76AD-D8DE-4494-A1D4-255F79503A0C}" srcOrd="0" destOrd="0" presId="urn:microsoft.com/office/officeart/2005/8/layout/hierarchy2"/>
    <dgm:cxn modelId="{6B120DFB-41B7-4760-B9F4-B630B1122A1C}" type="presParOf" srcId="{79F261C2-4223-4047-9949-14B20A14958B}" destId="{7DBE1B32-CD90-4363-A9F7-D896526A0C76}" srcOrd="3" destOrd="0" presId="urn:microsoft.com/office/officeart/2005/8/layout/hierarchy2"/>
    <dgm:cxn modelId="{B22821F5-F99C-44A5-8FA0-D1EA32370471}" type="presParOf" srcId="{7DBE1B32-CD90-4363-A9F7-D896526A0C76}" destId="{8203BB1F-9C36-4F4B-BD5C-7A8F66283A67}" srcOrd="0" destOrd="0" presId="urn:microsoft.com/office/officeart/2005/8/layout/hierarchy2"/>
    <dgm:cxn modelId="{ACCE2373-EE2F-480C-8FAC-2BE2B50544F3}" type="presParOf" srcId="{7DBE1B32-CD90-4363-A9F7-D896526A0C76}" destId="{15F9A477-E2B4-4CA9-B5F8-FC3C5E92753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FEC832-6C66-425E-B315-F8EB9B2C0A0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10B6D1F1-11A2-4778-B0D0-F6952C84B933}">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tx1"/>
              </a:solidFill>
              <a:cs typeface="B Koodak" pitchFamily="2" charset="-78"/>
            </a:rPr>
            <a:t>ب</a:t>
          </a:r>
          <a:endParaRPr lang="fa-IR" sz="1600" dirty="0">
            <a:solidFill>
              <a:schemeClr val="tx1"/>
            </a:solidFill>
            <a:cs typeface="B Koodak" pitchFamily="2" charset="-78"/>
          </a:endParaRPr>
        </a:p>
      </dgm:t>
    </dgm:pt>
    <dgm:pt modelId="{D069892B-A8FE-4D12-94DA-DBB9989891CF}" type="parTrans" cxnId="{06892C68-F9C3-4924-9240-31FFD772087F}">
      <dgm:prSet/>
      <dgm:spPr/>
      <dgm:t>
        <a:bodyPr/>
        <a:lstStyle/>
        <a:p>
          <a:pPr rtl="1"/>
          <a:endParaRPr lang="fa-IR" sz="1600">
            <a:solidFill>
              <a:schemeClr val="tx1"/>
            </a:solidFill>
            <a:cs typeface="B Koodak" pitchFamily="2" charset="-78"/>
          </a:endParaRPr>
        </a:p>
      </dgm:t>
    </dgm:pt>
    <dgm:pt modelId="{B0E4B100-6B7C-4C7F-B7A6-8D29403D752B}" type="sibTrans" cxnId="{06892C68-F9C3-4924-9240-31FFD772087F}">
      <dgm:prSet/>
      <dgm:spPr/>
      <dgm:t>
        <a:bodyPr/>
        <a:lstStyle/>
        <a:p>
          <a:pPr rtl="1"/>
          <a:endParaRPr lang="fa-IR" sz="1600">
            <a:solidFill>
              <a:schemeClr val="tx1"/>
            </a:solidFill>
            <a:cs typeface="B Koodak" pitchFamily="2" charset="-78"/>
          </a:endParaRPr>
        </a:p>
      </dgm:t>
    </dgm:pt>
    <dgm:pt modelId="{8700ACFF-E2F2-40B8-BC32-2B321669ABF3}">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tx1"/>
              </a:solidFill>
              <a:cs typeface="B Koodak" pitchFamily="2" charset="-78"/>
            </a:rPr>
            <a:t>وَ اذْكُرْ عَبْدَنا أَيُّوبَ إِذْ نادى‏ رَبَّهُ أَنِّي مَسَّنِيَ الشَّيْطانُ بِنُصْبٍ وَ عَذابٍ (ص/41)</a:t>
          </a:r>
          <a:endParaRPr lang="fa-IR" sz="1600" dirty="0">
            <a:solidFill>
              <a:schemeClr val="tx1"/>
            </a:solidFill>
            <a:cs typeface="B Koodak" pitchFamily="2" charset="-78"/>
          </a:endParaRPr>
        </a:p>
      </dgm:t>
    </dgm:pt>
    <dgm:pt modelId="{8F46C312-531D-4F64-8627-125A16D1A1DD}" type="parTrans" cxnId="{AC85DF76-4485-4690-ABB2-51E41969F2A0}">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tx1"/>
            </a:solidFill>
            <a:cs typeface="B Koodak" pitchFamily="2" charset="-78"/>
          </a:endParaRPr>
        </a:p>
      </dgm:t>
    </dgm:pt>
    <dgm:pt modelId="{9FE0518F-6F08-468B-9403-64DC2EF6AAC3}" type="sibTrans" cxnId="{AC85DF76-4485-4690-ABB2-51E41969F2A0}">
      <dgm:prSet/>
      <dgm:spPr/>
      <dgm:t>
        <a:bodyPr/>
        <a:lstStyle/>
        <a:p>
          <a:pPr rtl="1"/>
          <a:endParaRPr lang="fa-IR" sz="1600">
            <a:solidFill>
              <a:schemeClr val="tx1"/>
            </a:solidFill>
            <a:cs typeface="B Koodak" pitchFamily="2" charset="-78"/>
          </a:endParaRPr>
        </a:p>
      </dgm:t>
    </dgm:pt>
    <dgm:pt modelId="{5CDF4183-2DF4-4CAF-B257-431F6E5F254F}">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tx1"/>
              </a:solidFill>
              <a:cs typeface="B Koodak" pitchFamily="2" charset="-78"/>
            </a:rPr>
            <a:t>بررسی آیه</a:t>
          </a:r>
          <a:endParaRPr lang="fa-IR" sz="1600" dirty="0">
            <a:solidFill>
              <a:schemeClr val="tx1"/>
            </a:solidFill>
            <a:cs typeface="B Koodak" pitchFamily="2" charset="-78"/>
          </a:endParaRPr>
        </a:p>
      </dgm:t>
    </dgm:pt>
    <dgm:pt modelId="{3BB4CDDC-95C0-4760-915B-8A91A9F988A3}" type="parTrans" cxnId="{FCDB3D06-2B09-40F5-9A99-9302D502F976}">
      <dgm:prSet/>
      <dgm:spPr/>
      <dgm:t>
        <a:bodyPr/>
        <a:lstStyle/>
        <a:p>
          <a:pPr rtl="1"/>
          <a:endParaRPr lang="fa-IR" sz="1600">
            <a:solidFill>
              <a:schemeClr val="tx1"/>
            </a:solidFill>
            <a:cs typeface="B Koodak" pitchFamily="2" charset="-78"/>
          </a:endParaRPr>
        </a:p>
      </dgm:t>
    </dgm:pt>
    <dgm:pt modelId="{4610FB7B-3D6B-4351-8C53-6095F50A48AF}" type="sibTrans" cxnId="{FCDB3D06-2B09-40F5-9A99-9302D502F976}">
      <dgm:prSet/>
      <dgm:spPr/>
      <dgm:t>
        <a:bodyPr/>
        <a:lstStyle/>
        <a:p>
          <a:pPr rtl="1"/>
          <a:endParaRPr lang="fa-IR" sz="1600">
            <a:solidFill>
              <a:schemeClr val="tx1"/>
            </a:solidFill>
            <a:cs typeface="B Koodak" pitchFamily="2" charset="-78"/>
          </a:endParaRPr>
        </a:p>
      </dgm:t>
    </dgm:pt>
    <dgm:pt modelId="{24670055-2126-453A-BCD2-8A8381C9BBF2}">
      <dgm:prSet custT="1">
        <dgm:style>
          <a:lnRef idx="2">
            <a:schemeClr val="accent5">
              <a:shade val="50000"/>
            </a:schemeClr>
          </a:lnRef>
          <a:fillRef idx="1">
            <a:schemeClr val="accent5"/>
          </a:fillRef>
          <a:effectRef idx="0">
            <a:schemeClr val="accent5"/>
          </a:effectRef>
          <a:fontRef idx="minor">
            <a:schemeClr val="lt1"/>
          </a:fontRef>
        </dgm:style>
      </dgm:prSet>
      <dgm:spPr/>
      <dgm:t>
        <a:bodyPr/>
        <a:lstStyle/>
        <a:p>
          <a:pPr rtl="1"/>
          <a:r>
            <a:rPr lang="fa-IR" sz="1600" dirty="0" smtClean="0">
              <a:solidFill>
                <a:schemeClr val="bg1"/>
              </a:solidFill>
              <a:cs typeface="B Koodak" pitchFamily="2" charset="-78"/>
            </a:rPr>
            <a:t>خداوند شیطان را بر دنیای حضرت ایوب مسلط گرداند تا مقام صبر او درسی برای جهانیان باشد ... (نمونه)</a:t>
          </a:r>
          <a:endParaRPr lang="fa-IR" sz="1600" dirty="0">
            <a:solidFill>
              <a:schemeClr val="bg1"/>
            </a:solidFill>
            <a:cs typeface="B Koodak" pitchFamily="2" charset="-78"/>
          </a:endParaRPr>
        </a:p>
      </dgm:t>
    </dgm:pt>
    <dgm:pt modelId="{4369C980-4E4E-4472-9927-CC9DE89E576C}" type="parTrans" cxnId="{DAA5AD8A-6BD5-498F-BA1C-69EADD1FC629}">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tx1"/>
            </a:solidFill>
            <a:cs typeface="B Koodak" pitchFamily="2" charset="-78"/>
          </a:endParaRPr>
        </a:p>
      </dgm:t>
    </dgm:pt>
    <dgm:pt modelId="{EE455EE0-E23B-4560-8483-09915275D339}" type="sibTrans" cxnId="{DAA5AD8A-6BD5-498F-BA1C-69EADD1FC629}">
      <dgm:prSet/>
      <dgm:spPr/>
      <dgm:t>
        <a:bodyPr/>
        <a:lstStyle/>
        <a:p>
          <a:pPr rtl="1"/>
          <a:endParaRPr lang="fa-IR" sz="1600">
            <a:solidFill>
              <a:schemeClr val="tx1"/>
            </a:solidFill>
            <a:cs typeface="B Koodak" pitchFamily="2" charset="-78"/>
          </a:endParaRPr>
        </a:p>
      </dgm:t>
    </dgm:pt>
    <dgm:pt modelId="{8C5D8055-3FF7-4AF5-9987-B262AC269E16}">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tx1"/>
              </a:solidFill>
              <a:cs typeface="B Koodak" pitchFamily="2" charset="-78"/>
            </a:rPr>
            <a:t>جملاتی که ایشان فرموده اند ناظر به همین آزارهایی است که از طرف شیطان متوجه او بوده است</a:t>
          </a:r>
          <a:endParaRPr lang="fa-IR" sz="1600" dirty="0">
            <a:solidFill>
              <a:schemeClr val="tx1"/>
            </a:solidFill>
            <a:cs typeface="B Koodak" pitchFamily="2" charset="-78"/>
          </a:endParaRPr>
        </a:p>
      </dgm:t>
    </dgm:pt>
    <dgm:pt modelId="{6E14DBCF-4F8A-42B4-ACDE-96F7D2EEB832}" type="parTrans" cxnId="{36E763D2-FE9D-4CD0-83A2-FB7E462B7AD6}">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tx1"/>
            </a:solidFill>
            <a:cs typeface="B Koodak" pitchFamily="2" charset="-78"/>
          </a:endParaRPr>
        </a:p>
      </dgm:t>
    </dgm:pt>
    <dgm:pt modelId="{35D2A873-D812-4DDF-9676-080BFF96F382}" type="sibTrans" cxnId="{36E763D2-FE9D-4CD0-83A2-FB7E462B7AD6}">
      <dgm:prSet/>
      <dgm:spPr/>
      <dgm:t>
        <a:bodyPr/>
        <a:lstStyle/>
        <a:p>
          <a:pPr rtl="1"/>
          <a:endParaRPr lang="fa-IR" sz="1600">
            <a:solidFill>
              <a:schemeClr val="tx1"/>
            </a:solidFill>
            <a:cs typeface="B Koodak" pitchFamily="2" charset="-78"/>
          </a:endParaRPr>
        </a:p>
      </dgm:t>
    </dgm:pt>
    <dgm:pt modelId="{C1B9CD18-E9B8-4D9A-B680-44E1F442EB56}">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tx1"/>
              </a:solidFill>
              <a:cs typeface="B Koodak" pitchFamily="2" charset="-78"/>
            </a:rPr>
            <a:t>ج.</a:t>
          </a:r>
          <a:endParaRPr lang="fa-IR" sz="1600" dirty="0">
            <a:solidFill>
              <a:schemeClr val="tx1"/>
            </a:solidFill>
            <a:cs typeface="B Koodak" pitchFamily="2" charset="-78"/>
          </a:endParaRPr>
        </a:p>
      </dgm:t>
    </dgm:pt>
    <dgm:pt modelId="{08AA6DF7-35A9-4708-933E-5DE20C86D44D}" type="parTrans" cxnId="{2D92B58B-6364-48E0-A392-546863ECD8A2}">
      <dgm:prSet/>
      <dgm:spPr/>
      <dgm:t>
        <a:bodyPr/>
        <a:lstStyle/>
        <a:p>
          <a:pPr rtl="1"/>
          <a:endParaRPr lang="fa-IR" sz="1600">
            <a:solidFill>
              <a:schemeClr val="tx1"/>
            </a:solidFill>
            <a:cs typeface="B Koodak" pitchFamily="2" charset="-78"/>
          </a:endParaRPr>
        </a:p>
      </dgm:t>
    </dgm:pt>
    <dgm:pt modelId="{DC0D9CEC-43BD-4BE1-9E57-101B056C3CF2}" type="sibTrans" cxnId="{2D92B58B-6364-48E0-A392-546863ECD8A2}">
      <dgm:prSet/>
      <dgm:spPr/>
      <dgm:t>
        <a:bodyPr/>
        <a:lstStyle/>
        <a:p>
          <a:pPr rtl="1"/>
          <a:endParaRPr lang="fa-IR" sz="1600">
            <a:solidFill>
              <a:schemeClr val="tx1"/>
            </a:solidFill>
            <a:cs typeface="B Koodak" pitchFamily="2" charset="-78"/>
          </a:endParaRPr>
        </a:p>
      </dgm:t>
    </dgm:pt>
    <dgm:pt modelId="{D4222C1F-2B92-44C6-8449-DA3F56B7A311}">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tx1"/>
              </a:solidFill>
              <a:cs typeface="B Koodak" pitchFamily="2" charset="-78"/>
            </a:rPr>
            <a:t>وَ ما أَرْسَلْنا مِنْ قَبْلِكَ مِنْ رَسُولٍ وَ لا نَبِيٍّ إِلاَّ إِذا تَمَنَّى أَلْقَى الشَّيْطانُ في‏ أُمْنِيَّتِهِ فَيَنْسَخُ اللَّهُ ما يُلْقِي الشَّيْطانُ ثُمَّ يُحْكِمُ اللَّهُ آياتِهِ وَ اللَّهُ عَليمٌ حَكيمٌ (حج/52)</a:t>
          </a:r>
          <a:endParaRPr lang="fa-IR" sz="1600" dirty="0">
            <a:solidFill>
              <a:schemeClr val="tx1"/>
            </a:solidFill>
            <a:cs typeface="B Koodak" pitchFamily="2" charset="-78"/>
          </a:endParaRPr>
        </a:p>
      </dgm:t>
    </dgm:pt>
    <dgm:pt modelId="{FF7860A6-795E-47B3-82C2-2F14968FCF67}" type="parTrans" cxnId="{6C57CEDF-2F23-439B-8CE1-9A6BEC85D970}">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tx1"/>
            </a:solidFill>
            <a:cs typeface="B Koodak" pitchFamily="2" charset="-78"/>
          </a:endParaRPr>
        </a:p>
      </dgm:t>
    </dgm:pt>
    <dgm:pt modelId="{AD44F0FD-048F-446D-9F19-7D8D0293F90C}" type="sibTrans" cxnId="{6C57CEDF-2F23-439B-8CE1-9A6BEC85D970}">
      <dgm:prSet/>
      <dgm:spPr/>
      <dgm:t>
        <a:bodyPr/>
        <a:lstStyle/>
        <a:p>
          <a:pPr rtl="1"/>
          <a:endParaRPr lang="fa-IR" sz="1600">
            <a:solidFill>
              <a:schemeClr val="tx1"/>
            </a:solidFill>
            <a:cs typeface="B Koodak" pitchFamily="2" charset="-78"/>
          </a:endParaRPr>
        </a:p>
      </dgm:t>
    </dgm:pt>
    <dgm:pt modelId="{74B41A01-1A47-4FD2-BA6C-414E60F693E9}">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tx1"/>
              </a:solidFill>
              <a:cs typeface="B Koodak" pitchFamily="2" charset="-78"/>
            </a:rPr>
            <a:t>بررسی آیه</a:t>
          </a:r>
          <a:endParaRPr lang="fa-IR" sz="1600" dirty="0">
            <a:solidFill>
              <a:schemeClr val="tx1"/>
            </a:solidFill>
            <a:cs typeface="B Koodak" pitchFamily="2" charset="-78"/>
          </a:endParaRPr>
        </a:p>
      </dgm:t>
    </dgm:pt>
    <dgm:pt modelId="{C7C29002-5D7A-4A85-89AD-34B34FB80B7E}" type="parTrans" cxnId="{8307F7FF-7272-44D4-931E-48DF75950DF8}">
      <dgm:prSet/>
      <dgm:spPr/>
      <dgm:t>
        <a:bodyPr/>
        <a:lstStyle/>
        <a:p>
          <a:pPr rtl="1"/>
          <a:endParaRPr lang="fa-IR" sz="1600">
            <a:solidFill>
              <a:schemeClr val="tx1"/>
            </a:solidFill>
            <a:cs typeface="B Koodak" pitchFamily="2" charset="-78"/>
          </a:endParaRPr>
        </a:p>
      </dgm:t>
    </dgm:pt>
    <dgm:pt modelId="{D4D36951-C2AA-43C9-B826-CAE04CC15D83}" type="sibTrans" cxnId="{8307F7FF-7272-44D4-931E-48DF75950DF8}">
      <dgm:prSet/>
      <dgm:spPr/>
      <dgm:t>
        <a:bodyPr/>
        <a:lstStyle/>
        <a:p>
          <a:pPr rtl="1"/>
          <a:endParaRPr lang="fa-IR" sz="1600">
            <a:solidFill>
              <a:schemeClr val="tx1"/>
            </a:solidFill>
            <a:cs typeface="B Koodak" pitchFamily="2" charset="-78"/>
          </a:endParaRPr>
        </a:p>
      </dgm:t>
    </dgm:pt>
    <dgm:pt modelId="{044E4E43-5096-4440-B475-17BA538B08B3}">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tx1"/>
              </a:solidFill>
              <a:cs typeface="B Koodak" pitchFamily="2" charset="-78"/>
            </a:rPr>
            <a:t>در آیه شریفه تمنی را به دو صورت می توان معنا کرد</a:t>
          </a:r>
          <a:endParaRPr lang="fa-IR" sz="1600" dirty="0">
            <a:solidFill>
              <a:schemeClr val="tx1"/>
            </a:solidFill>
            <a:cs typeface="B Koodak" pitchFamily="2" charset="-78"/>
          </a:endParaRPr>
        </a:p>
      </dgm:t>
    </dgm:pt>
    <dgm:pt modelId="{4B670C40-C755-49C8-B36C-AD28B2A11F3D}" type="parTrans" cxnId="{09032A73-9479-46D0-A513-88FB48A25AE2}">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tx1"/>
            </a:solidFill>
            <a:cs typeface="B Koodak" pitchFamily="2" charset="-78"/>
          </a:endParaRPr>
        </a:p>
      </dgm:t>
    </dgm:pt>
    <dgm:pt modelId="{0F164F14-3148-4787-869A-489D177A76EF}" type="sibTrans" cxnId="{09032A73-9479-46D0-A513-88FB48A25AE2}">
      <dgm:prSet/>
      <dgm:spPr/>
      <dgm:t>
        <a:bodyPr/>
        <a:lstStyle/>
        <a:p>
          <a:pPr rtl="1"/>
          <a:endParaRPr lang="fa-IR" sz="1600">
            <a:solidFill>
              <a:schemeClr val="tx1"/>
            </a:solidFill>
            <a:cs typeface="B Koodak" pitchFamily="2" charset="-78"/>
          </a:endParaRPr>
        </a:p>
      </dgm:t>
    </dgm:pt>
    <dgm:pt modelId="{EF85DF55-6291-4524-836A-A5CB001B3FBA}">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solidFill>
                <a:schemeClr val="bg1"/>
              </a:solidFill>
              <a:cs typeface="B Koodak" pitchFamily="2" charset="-78"/>
            </a:rPr>
            <a:t>تقدیر و اندازه گیری </a:t>
          </a:r>
          <a:endParaRPr lang="fa-IR" sz="1600" dirty="0">
            <a:solidFill>
              <a:schemeClr val="bg1"/>
            </a:solidFill>
            <a:cs typeface="B Koodak" pitchFamily="2" charset="-78"/>
          </a:endParaRPr>
        </a:p>
      </dgm:t>
    </dgm:pt>
    <dgm:pt modelId="{1C67DC17-8AAA-4110-8250-1AE032585D71}" type="parTrans" cxnId="{8D88370D-EFA6-4397-9177-D493660B5EBD}">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tx1"/>
            </a:solidFill>
            <a:cs typeface="B Koodak" pitchFamily="2" charset="-78"/>
          </a:endParaRPr>
        </a:p>
      </dgm:t>
    </dgm:pt>
    <dgm:pt modelId="{6CCEBC6A-4992-4683-8473-C1F713A7EB12}" type="sibTrans" cxnId="{8D88370D-EFA6-4397-9177-D493660B5EBD}">
      <dgm:prSet/>
      <dgm:spPr/>
      <dgm:t>
        <a:bodyPr/>
        <a:lstStyle/>
        <a:p>
          <a:pPr rtl="1"/>
          <a:endParaRPr lang="fa-IR" sz="1600">
            <a:solidFill>
              <a:schemeClr val="tx1"/>
            </a:solidFill>
            <a:cs typeface="B Koodak" pitchFamily="2" charset="-78"/>
          </a:endParaRPr>
        </a:p>
      </dgm:t>
    </dgm:pt>
    <dgm:pt modelId="{FD7D7D64-8EF9-4A79-85D6-022ED1F8F326}">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solidFill>
                <a:schemeClr val="bg1"/>
              </a:solidFill>
              <a:cs typeface="B Koodak" pitchFamily="2" charset="-78"/>
            </a:rPr>
            <a:t>در این صورت مراد این است که انبیا برنامه ریزی هایی برای هدایت امت های خویش داشتند که شیطان در آنها اخلال هائی وارد می نمود اما بالاخره یحکم الله آیاته</a:t>
          </a:r>
          <a:endParaRPr lang="fa-IR" sz="1600" dirty="0">
            <a:solidFill>
              <a:schemeClr val="bg1"/>
            </a:solidFill>
            <a:cs typeface="B Koodak" pitchFamily="2" charset="-78"/>
          </a:endParaRPr>
        </a:p>
      </dgm:t>
    </dgm:pt>
    <dgm:pt modelId="{EBF44C30-5EF3-4087-8811-2B77795EE378}" type="parTrans" cxnId="{BE0673FE-D579-4115-B46F-D8D2C7B58579}">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tx1"/>
            </a:solidFill>
            <a:cs typeface="B Koodak" pitchFamily="2" charset="-78"/>
          </a:endParaRPr>
        </a:p>
      </dgm:t>
    </dgm:pt>
    <dgm:pt modelId="{4833EEFA-1C3D-40D8-8092-7B33D3308787}" type="sibTrans" cxnId="{BE0673FE-D579-4115-B46F-D8D2C7B58579}">
      <dgm:prSet/>
      <dgm:spPr/>
      <dgm:t>
        <a:bodyPr/>
        <a:lstStyle/>
        <a:p>
          <a:pPr rtl="1"/>
          <a:endParaRPr lang="fa-IR" sz="1600">
            <a:solidFill>
              <a:schemeClr val="tx1"/>
            </a:solidFill>
            <a:cs typeface="B Koodak" pitchFamily="2" charset="-78"/>
          </a:endParaRPr>
        </a:p>
      </dgm:t>
    </dgm:pt>
    <dgm:pt modelId="{FA3985C1-3EC0-45B2-AD1E-11306F1258F3}">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solidFill>
                <a:schemeClr val="bg1"/>
              </a:solidFill>
              <a:cs typeface="B Koodak" pitchFamily="2" charset="-78"/>
            </a:rPr>
            <a:t>قرائت</a:t>
          </a:r>
          <a:endParaRPr lang="fa-IR" sz="1600" dirty="0">
            <a:solidFill>
              <a:schemeClr val="bg1"/>
            </a:solidFill>
            <a:cs typeface="B Koodak" pitchFamily="2" charset="-78"/>
          </a:endParaRPr>
        </a:p>
      </dgm:t>
    </dgm:pt>
    <dgm:pt modelId="{F9256CC9-A475-4554-B830-A50123D2F2E3}" type="parTrans" cxnId="{70234FE0-8CDF-42F1-BC52-B25A632C6BA6}">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tx1"/>
            </a:solidFill>
            <a:cs typeface="B Koodak" pitchFamily="2" charset="-78"/>
          </a:endParaRPr>
        </a:p>
      </dgm:t>
    </dgm:pt>
    <dgm:pt modelId="{5A52F913-99AB-48C8-9492-8B06C2DDF12E}" type="sibTrans" cxnId="{70234FE0-8CDF-42F1-BC52-B25A632C6BA6}">
      <dgm:prSet/>
      <dgm:spPr/>
      <dgm:t>
        <a:bodyPr/>
        <a:lstStyle/>
        <a:p>
          <a:pPr rtl="1"/>
          <a:endParaRPr lang="fa-IR" sz="1600">
            <a:solidFill>
              <a:schemeClr val="tx1"/>
            </a:solidFill>
            <a:cs typeface="B Koodak" pitchFamily="2" charset="-78"/>
          </a:endParaRPr>
        </a:p>
      </dgm:t>
    </dgm:pt>
    <dgm:pt modelId="{4F0D6C72-6E2A-4AE4-A85C-3EC60C7E6504}">
      <dgm:prSet custT="1">
        <dgm:style>
          <a:lnRef idx="0">
            <a:schemeClr val="accent5"/>
          </a:lnRef>
          <a:fillRef idx="3">
            <a:schemeClr val="accent5"/>
          </a:fillRef>
          <a:effectRef idx="3">
            <a:schemeClr val="accent5"/>
          </a:effectRef>
          <a:fontRef idx="minor">
            <a:schemeClr val="lt1"/>
          </a:fontRef>
        </dgm:style>
      </dgm:prSet>
      <dgm:spPr/>
      <dgm:t>
        <a:bodyPr/>
        <a:lstStyle/>
        <a:p>
          <a:pPr rtl="1"/>
          <a:r>
            <a:rPr lang="fa-IR" sz="1600" dirty="0" smtClean="0">
              <a:solidFill>
                <a:schemeClr val="bg1"/>
              </a:solidFill>
              <a:cs typeface="B Koodak" pitchFamily="2" charset="-78"/>
            </a:rPr>
            <a:t>در این صورت مراد این است که حین قرائت آیات الهی شیطان در این قرائت ها شبهاتی وارد می کند تا سبب انحراف مردم بشود اما دست آخر یحکم الله آیاته</a:t>
          </a:r>
          <a:endParaRPr lang="fa-IR" sz="1600" dirty="0">
            <a:solidFill>
              <a:schemeClr val="bg1"/>
            </a:solidFill>
            <a:cs typeface="B Koodak" pitchFamily="2" charset="-78"/>
          </a:endParaRPr>
        </a:p>
      </dgm:t>
    </dgm:pt>
    <dgm:pt modelId="{3ECE14BD-828C-4AD8-B91A-9C3F198B1277}" type="parTrans" cxnId="{F6BCF218-F319-49C5-A989-AC719C22A1CA}">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tx1"/>
            </a:solidFill>
            <a:cs typeface="B Koodak" pitchFamily="2" charset="-78"/>
          </a:endParaRPr>
        </a:p>
      </dgm:t>
    </dgm:pt>
    <dgm:pt modelId="{495CEA2A-7F67-4C62-880B-E7219EEB1D50}" type="sibTrans" cxnId="{F6BCF218-F319-49C5-A989-AC719C22A1CA}">
      <dgm:prSet/>
      <dgm:spPr/>
      <dgm:t>
        <a:bodyPr/>
        <a:lstStyle/>
        <a:p>
          <a:pPr rtl="1"/>
          <a:endParaRPr lang="fa-IR" sz="1600">
            <a:solidFill>
              <a:schemeClr val="tx1"/>
            </a:solidFill>
            <a:cs typeface="B Koodak" pitchFamily="2" charset="-78"/>
          </a:endParaRPr>
        </a:p>
      </dgm:t>
    </dgm:pt>
    <dgm:pt modelId="{D1B18E54-0B56-4C8E-BB50-852867F05865}">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tx1"/>
              </a:solidFill>
              <a:cs typeface="B Koodak" pitchFamily="2" charset="-78"/>
            </a:rPr>
            <a:t>نتیجه بحث</a:t>
          </a:r>
          <a:endParaRPr lang="fa-IR" sz="1600" dirty="0">
            <a:solidFill>
              <a:schemeClr val="tx1"/>
            </a:solidFill>
            <a:cs typeface="B Koodak" pitchFamily="2" charset="-78"/>
          </a:endParaRPr>
        </a:p>
      </dgm:t>
    </dgm:pt>
    <dgm:pt modelId="{8253439F-AA6C-40BC-B7D6-1D7F670B9402}" type="parTrans" cxnId="{5BB9FD40-2473-4432-8863-2091CD2691C1}">
      <dgm:prSet/>
      <dgm:spPr/>
      <dgm:t>
        <a:bodyPr/>
        <a:lstStyle/>
        <a:p>
          <a:pPr rtl="1"/>
          <a:endParaRPr lang="fa-IR" sz="1600">
            <a:solidFill>
              <a:schemeClr val="tx1"/>
            </a:solidFill>
            <a:cs typeface="B Koodak" pitchFamily="2" charset="-78"/>
          </a:endParaRPr>
        </a:p>
      </dgm:t>
    </dgm:pt>
    <dgm:pt modelId="{66579091-A0A3-488F-8D5C-D575DA4EBDDA}" type="sibTrans" cxnId="{5BB9FD40-2473-4432-8863-2091CD2691C1}">
      <dgm:prSet/>
      <dgm:spPr/>
      <dgm:t>
        <a:bodyPr/>
        <a:lstStyle/>
        <a:p>
          <a:pPr rtl="1"/>
          <a:endParaRPr lang="fa-IR" sz="1600">
            <a:solidFill>
              <a:schemeClr val="tx1"/>
            </a:solidFill>
            <a:cs typeface="B Koodak" pitchFamily="2" charset="-78"/>
          </a:endParaRPr>
        </a:p>
      </dgm:t>
    </dgm:pt>
    <dgm:pt modelId="{12B46E94-2C4F-4BE1-8D41-C16A322250F4}">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tx1"/>
              </a:solidFill>
              <a:cs typeface="B Koodak" pitchFamily="2" charset="-78"/>
            </a:rPr>
            <a:t>هیچ یک از آیات سه گانه تصریح در گناه کردن انبیا به معنای خاص ندارد</a:t>
          </a:r>
          <a:endParaRPr lang="fa-IR" sz="1600" dirty="0">
            <a:solidFill>
              <a:schemeClr val="tx1"/>
            </a:solidFill>
            <a:cs typeface="B Koodak" pitchFamily="2" charset="-78"/>
          </a:endParaRPr>
        </a:p>
      </dgm:t>
    </dgm:pt>
    <dgm:pt modelId="{4EEF68C8-ACCA-4FFC-8D9E-71BF86CD865E}" type="parTrans" cxnId="{2F95F176-7500-4B40-BAE9-C69A301A2F8F}">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tx1"/>
            </a:solidFill>
            <a:cs typeface="B Koodak" pitchFamily="2" charset="-78"/>
          </a:endParaRPr>
        </a:p>
      </dgm:t>
    </dgm:pt>
    <dgm:pt modelId="{E9D937F5-76CE-4720-A24A-0C1EB466DBFA}" type="sibTrans" cxnId="{2F95F176-7500-4B40-BAE9-C69A301A2F8F}">
      <dgm:prSet/>
      <dgm:spPr/>
      <dgm:t>
        <a:bodyPr/>
        <a:lstStyle/>
        <a:p>
          <a:pPr rtl="1"/>
          <a:endParaRPr lang="fa-IR" sz="1600">
            <a:solidFill>
              <a:schemeClr val="tx1"/>
            </a:solidFill>
            <a:cs typeface="B Koodak" pitchFamily="2" charset="-78"/>
          </a:endParaRPr>
        </a:p>
      </dgm:t>
    </dgm:pt>
    <dgm:pt modelId="{525DD90E-02E9-4C0D-A1B8-91AEC87B6D3B}" type="pres">
      <dgm:prSet presAssocID="{B7FEC832-6C66-425E-B315-F8EB9B2C0A00}" presName="diagram" presStyleCnt="0">
        <dgm:presLayoutVars>
          <dgm:chPref val="1"/>
          <dgm:dir val="rev"/>
          <dgm:animOne val="branch"/>
          <dgm:animLvl val="lvl"/>
          <dgm:resizeHandles val="exact"/>
        </dgm:presLayoutVars>
      </dgm:prSet>
      <dgm:spPr/>
      <dgm:t>
        <a:bodyPr/>
        <a:lstStyle/>
        <a:p>
          <a:pPr rtl="1"/>
          <a:endParaRPr lang="fa-IR"/>
        </a:p>
      </dgm:t>
    </dgm:pt>
    <dgm:pt modelId="{52FB24ED-917B-4FC2-8E34-85342E078AFC}" type="pres">
      <dgm:prSet presAssocID="{10B6D1F1-11A2-4778-B0D0-F6952C84B933}" presName="root1" presStyleCnt="0"/>
      <dgm:spPr/>
    </dgm:pt>
    <dgm:pt modelId="{1576A759-3D00-4048-B43A-F260F1D5520E}" type="pres">
      <dgm:prSet presAssocID="{10B6D1F1-11A2-4778-B0D0-F6952C84B933}" presName="LevelOneTextNode" presStyleLbl="node0" presStyleIdx="0" presStyleCnt="5">
        <dgm:presLayoutVars>
          <dgm:chPref val="3"/>
        </dgm:presLayoutVars>
      </dgm:prSet>
      <dgm:spPr/>
      <dgm:t>
        <a:bodyPr/>
        <a:lstStyle/>
        <a:p>
          <a:pPr rtl="1"/>
          <a:endParaRPr lang="fa-IR"/>
        </a:p>
      </dgm:t>
    </dgm:pt>
    <dgm:pt modelId="{57822E78-67A1-4153-BD19-38C698766369}" type="pres">
      <dgm:prSet presAssocID="{10B6D1F1-11A2-4778-B0D0-F6952C84B933}" presName="level2hierChild" presStyleCnt="0"/>
      <dgm:spPr/>
    </dgm:pt>
    <dgm:pt modelId="{C410D164-DA71-4481-81B2-680615F5CADA}" type="pres">
      <dgm:prSet presAssocID="{8F46C312-531D-4F64-8627-125A16D1A1DD}" presName="conn2-1" presStyleLbl="parChTrans1D2" presStyleIdx="0" presStyleCnt="6"/>
      <dgm:spPr/>
      <dgm:t>
        <a:bodyPr/>
        <a:lstStyle/>
        <a:p>
          <a:pPr rtl="1"/>
          <a:endParaRPr lang="fa-IR"/>
        </a:p>
      </dgm:t>
    </dgm:pt>
    <dgm:pt modelId="{CF7E0979-1482-46D0-B929-507A87657D41}" type="pres">
      <dgm:prSet presAssocID="{8F46C312-531D-4F64-8627-125A16D1A1DD}" presName="connTx" presStyleLbl="parChTrans1D2" presStyleIdx="0" presStyleCnt="6"/>
      <dgm:spPr/>
      <dgm:t>
        <a:bodyPr/>
        <a:lstStyle/>
        <a:p>
          <a:pPr rtl="1"/>
          <a:endParaRPr lang="fa-IR"/>
        </a:p>
      </dgm:t>
    </dgm:pt>
    <dgm:pt modelId="{D6265E50-41FA-46FA-B6B7-FA83C8AA8A0D}" type="pres">
      <dgm:prSet presAssocID="{8700ACFF-E2F2-40B8-BC32-2B321669ABF3}" presName="root2" presStyleCnt="0"/>
      <dgm:spPr/>
    </dgm:pt>
    <dgm:pt modelId="{8F489308-A0D7-414C-9A7D-2D447B8E02EE}" type="pres">
      <dgm:prSet presAssocID="{8700ACFF-E2F2-40B8-BC32-2B321669ABF3}" presName="LevelTwoTextNode" presStyleLbl="node2" presStyleIdx="0" presStyleCnt="6" custScaleX="509645">
        <dgm:presLayoutVars>
          <dgm:chPref val="3"/>
        </dgm:presLayoutVars>
      </dgm:prSet>
      <dgm:spPr/>
      <dgm:t>
        <a:bodyPr/>
        <a:lstStyle/>
        <a:p>
          <a:pPr rtl="1"/>
          <a:endParaRPr lang="fa-IR"/>
        </a:p>
      </dgm:t>
    </dgm:pt>
    <dgm:pt modelId="{62A4480F-2650-436C-8C42-A4D8CD22C2B4}" type="pres">
      <dgm:prSet presAssocID="{8700ACFF-E2F2-40B8-BC32-2B321669ABF3}" presName="level3hierChild" presStyleCnt="0"/>
      <dgm:spPr/>
    </dgm:pt>
    <dgm:pt modelId="{7B1C2A63-BE6D-4FA4-A227-35D40A87A97B}" type="pres">
      <dgm:prSet presAssocID="{5CDF4183-2DF4-4CAF-B257-431F6E5F254F}" presName="root1" presStyleCnt="0"/>
      <dgm:spPr/>
    </dgm:pt>
    <dgm:pt modelId="{F6E18655-91F7-4957-8CB1-948CE8BEE09D}" type="pres">
      <dgm:prSet presAssocID="{5CDF4183-2DF4-4CAF-B257-431F6E5F254F}" presName="LevelOneTextNode" presStyleLbl="node0" presStyleIdx="1" presStyleCnt="5">
        <dgm:presLayoutVars>
          <dgm:chPref val="3"/>
        </dgm:presLayoutVars>
      </dgm:prSet>
      <dgm:spPr/>
      <dgm:t>
        <a:bodyPr/>
        <a:lstStyle/>
        <a:p>
          <a:pPr rtl="1"/>
          <a:endParaRPr lang="fa-IR"/>
        </a:p>
      </dgm:t>
    </dgm:pt>
    <dgm:pt modelId="{D53AC755-4E9F-48A1-AB7A-8746ED18B213}" type="pres">
      <dgm:prSet presAssocID="{5CDF4183-2DF4-4CAF-B257-431F6E5F254F}" presName="level2hierChild" presStyleCnt="0"/>
      <dgm:spPr/>
    </dgm:pt>
    <dgm:pt modelId="{C6EB046B-F070-4382-9EAA-4F7B5FA9D655}" type="pres">
      <dgm:prSet presAssocID="{4369C980-4E4E-4472-9927-CC9DE89E576C}" presName="conn2-1" presStyleLbl="parChTrans1D2" presStyleIdx="1" presStyleCnt="6"/>
      <dgm:spPr/>
      <dgm:t>
        <a:bodyPr/>
        <a:lstStyle/>
        <a:p>
          <a:pPr rtl="1"/>
          <a:endParaRPr lang="fa-IR"/>
        </a:p>
      </dgm:t>
    </dgm:pt>
    <dgm:pt modelId="{E10D7A92-0BA9-47D1-92FA-A6E35BA61C55}" type="pres">
      <dgm:prSet presAssocID="{4369C980-4E4E-4472-9927-CC9DE89E576C}" presName="connTx" presStyleLbl="parChTrans1D2" presStyleIdx="1" presStyleCnt="6"/>
      <dgm:spPr/>
      <dgm:t>
        <a:bodyPr/>
        <a:lstStyle/>
        <a:p>
          <a:pPr rtl="1"/>
          <a:endParaRPr lang="fa-IR"/>
        </a:p>
      </dgm:t>
    </dgm:pt>
    <dgm:pt modelId="{A472A73B-E881-4B5F-A9E4-58163108CFC6}" type="pres">
      <dgm:prSet presAssocID="{24670055-2126-453A-BCD2-8A8381C9BBF2}" presName="root2" presStyleCnt="0"/>
      <dgm:spPr/>
    </dgm:pt>
    <dgm:pt modelId="{71FABCE9-F78F-409A-B679-4A280F2ACE60}" type="pres">
      <dgm:prSet presAssocID="{24670055-2126-453A-BCD2-8A8381C9BBF2}" presName="LevelTwoTextNode" presStyleLbl="node2" presStyleIdx="1" presStyleCnt="6" custScaleX="655221">
        <dgm:presLayoutVars>
          <dgm:chPref val="3"/>
        </dgm:presLayoutVars>
      </dgm:prSet>
      <dgm:spPr/>
      <dgm:t>
        <a:bodyPr/>
        <a:lstStyle/>
        <a:p>
          <a:pPr rtl="1"/>
          <a:endParaRPr lang="fa-IR"/>
        </a:p>
      </dgm:t>
    </dgm:pt>
    <dgm:pt modelId="{403150D9-AB35-4BC7-807F-9B74674C42F5}" type="pres">
      <dgm:prSet presAssocID="{24670055-2126-453A-BCD2-8A8381C9BBF2}" presName="level3hierChild" presStyleCnt="0"/>
      <dgm:spPr/>
    </dgm:pt>
    <dgm:pt modelId="{A2B6E51A-50DC-46BE-9C10-0511895D95E8}" type="pres">
      <dgm:prSet presAssocID="{6E14DBCF-4F8A-42B4-ACDE-96F7D2EEB832}" presName="conn2-1" presStyleLbl="parChTrans1D2" presStyleIdx="2" presStyleCnt="6"/>
      <dgm:spPr/>
      <dgm:t>
        <a:bodyPr/>
        <a:lstStyle/>
        <a:p>
          <a:pPr rtl="1"/>
          <a:endParaRPr lang="fa-IR"/>
        </a:p>
      </dgm:t>
    </dgm:pt>
    <dgm:pt modelId="{07B5E1CC-D890-4CEE-862C-2EBA2F2BEF35}" type="pres">
      <dgm:prSet presAssocID="{6E14DBCF-4F8A-42B4-ACDE-96F7D2EEB832}" presName="connTx" presStyleLbl="parChTrans1D2" presStyleIdx="2" presStyleCnt="6"/>
      <dgm:spPr/>
      <dgm:t>
        <a:bodyPr/>
        <a:lstStyle/>
        <a:p>
          <a:pPr rtl="1"/>
          <a:endParaRPr lang="fa-IR"/>
        </a:p>
      </dgm:t>
    </dgm:pt>
    <dgm:pt modelId="{6B152FCE-16D3-4F56-B7A3-6F28DBA112A3}" type="pres">
      <dgm:prSet presAssocID="{8C5D8055-3FF7-4AF5-9987-B262AC269E16}" presName="root2" presStyleCnt="0"/>
      <dgm:spPr/>
    </dgm:pt>
    <dgm:pt modelId="{2144AC65-BEBA-4F19-9F43-88ADF7FDA709}" type="pres">
      <dgm:prSet presAssocID="{8C5D8055-3FF7-4AF5-9987-B262AC269E16}" presName="LevelTwoTextNode" presStyleLbl="node2" presStyleIdx="2" presStyleCnt="6" custScaleX="655221">
        <dgm:presLayoutVars>
          <dgm:chPref val="3"/>
        </dgm:presLayoutVars>
      </dgm:prSet>
      <dgm:spPr/>
      <dgm:t>
        <a:bodyPr/>
        <a:lstStyle/>
        <a:p>
          <a:pPr rtl="1"/>
          <a:endParaRPr lang="fa-IR"/>
        </a:p>
      </dgm:t>
    </dgm:pt>
    <dgm:pt modelId="{8DAA2647-B7F4-4AC4-9B25-F437799CD98C}" type="pres">
      <dgm:prSet presAssocID="{8C5D8055-3FF7-4AF5-9987-B262AC269E16}" presName="level3hierChild" presStyleCnt="0"/>
      <dgm:spPr/>
    </dgm:pt>
    <dgm:pt modelId="{069AB760-5017-4445-8D80-01202211E7C3}" type="pres">
      <dgm:prSet presAssocID="{C1B9CD18-E9B8-4D9A-B680-44E1F442EB56}" presName="root1" presStyleCnt="0"/>
      <dgm:spPr/>
    </dgm:pt>
    <dgm:pt modelId="{42C9B5C6-9971-4A64-9B60-674154F045D0}" type="pres">
      <dgm:prSet presAssocID="{C1B9CD18-E9B8-4D9A-B680-44E1F442EB56}" presName="LevelOneTextNode" presStyleLbl="node0" presStyleIdx="2" presStyleCnt="5">
        <dgm:presLayoutVars>
          <dgm:chPref val="3"/>
        </dgm:presLayoutVars>
      </dgm:prSet>
      <dgm:spPr/>
      <dgm:t>
        <a:bodyPr/>
        <a:lstStyle/>
        <a:p>
          <a:pPr rtl="1"/>
          <a:endParaRPr lang="fa-IR"/>
        </a:p>
      </dgm:t>
    </dgm:pt>
    <dgm:pt modelId="{C8FFB103-0ED2-44F5-BA4E-86ABFBF670AB}" type="pres">
      <dgm:prSet presAssocID="{C1B9CD18-E9B8-4D9A-B680-44E1F442EB56}" presName="level2hierChild" presStyleCnt="0"/>
      <dgm:spPr/>
    </dgm:pt>
    <dgm:pt modelId="{80AA310A-A339-42A4-A7E1-64F4E40F70FA}" type="pres">
      <dgm:prSet presAssocID="{FF7860A6-795E-47B3-82C2-2F14968FCF67}" presName="conn2-1" presStyleLbl="parChTrans1D2" presStyleIdx="3" presStyleCnt="6"/>
      <dgm:spPr/>
      <dgm:t>
        <a:bodyPr/>
        <a:lstStyle/>
        <a:p>
          <a:pPr rtl="1"/>
          <a:endParaRPr lang="fa-IR"/>
        </a:p>
      </dgm:t>
    </dgm:pt>
    <dgm:pt modelId="{73E5544F-48AE-4C54-9550-B9954FFD5817}" type="pres">
      <dgm:prSet presAssocID="{FF7860A6-795E-47B3-82C2-2F14968FCF67}" presName="connTx" presStyleLbl="parChTrans1D2" presStyleIdx="3" presStyleCnt="6"/>
      <dgm:spPr/>
      <dgm:t>
        <a:bodyPr/>
        <a:lstStyle/>
        <a:p>
          <a:pPr rtl="1"/>
          <a:endParaRPr lang="fa-IR"/>
        </a:p>
      </dgm:t>
    </dgm:pt>
    <dgm:pt modelId="{C18320B7-F267-4B8D-BC59-E772B6A37791}" type="pres">
      <dgm:prSet presAssocID="{D4222C1F-2B92-44C6-8449-DA3F56B7A311}" presName="root2" presStyleCnt="0"/>
      <dgm:spPr/>
    </dgm:pt>
    <dgm:pt modelId="{29CEBEB0-9AAE-4337-B786-E8A2078FCA87}" type="pres">
      <dgm:prSet presAssocID="{D4222C1F-2B92-44C6-8449-DA3F56B7A311}" presName="LevelTwoTextNode" presStyleLbl="node2" presStyleIdx="3" presStyleCnt="6" custScaleX="455498" custScaleY="113509">
        <dgm:presLayoutVars>
          <dgm:chPref val="3"/>
        </dgm:presLayoutVars>
      </dgm:prSet>
      <dgm:spPr/>
      <dgm:t>
        <a:bodyPr/>
        <a:lstStyle/>
        <a:p>
          <a:pPr rtl="1"/>
          <a:endParaRPr lang="fa-IR"/>
        </a:p>
      </dgm:t>
    </dgm:pt>
    <dgm:pt modelId="{A2012828-FBA9-47E4-B610-D31E63D9CF82}" type="pres">
      <dgm:prSet presAssocID="{D4222C1F-2B92-44C6-8449-DA3F56B7A311}" presName="level3hierChild" presStyleCnt="0"/>
      <dgm:spPr/>
    </dgm:pt>
    <dgm:pt modelId="{E18931E7-6F3C-4D36-8CEE-08560B829D99}" type="pres">
      <dgm:prSet presAssocID="{74B41A01-1A47-4FD2-BA6C-414E60F693E9}" presName="root1" presStyleCnt="0"/>
      <dgm:spPr/>
    </dgm:pt>
    <dgm:pt modelId="{A4F1ACA7-CEB0-4CC4-B66B-C887291EF7CD}" type="pres">
      <dgm:prSet presAssocID="{74B41A01-1A47-4FD2-BA6C-414E60F693E9}" presName="LevelOneTextNode" presStyleLbl="node0" presStyleIdx="3" presStyleCnt="5">
        <dgm:presLayoutVars>
          <dgm:chPref val="3"/>
        </dgm:presLayoutVars>
      </dgm:prSet>
      <dgm:spPr/>
      <dgm:t>
        <a:bodyPr/>
        <a:lstStyle/>
        <a:p>
          <a:pPr rtl="1"/>
          <a:endParaRPr lang="fa-IR"/>
        </a:p>
      </dgm:t>
    </dgm:pt>
    <dgm:pt modelId="{FF02580A-5A7C-49C9-9A63-959D543D0406}" type="pres">
      <dgm:prSet presAssocID="{74B41A01-1A47-4FD2-BA6C-414E60F693E9}" presName="level2hierChild" presStyleCnt="0"/>
      <dgm:spPr/>
    </dgm:pt>
    <dgm:pt modelId="{B74FA237-F274-4FEC-803A-6CC346DBE65F}" type="pres">
      <dgm:prSet presAssocID="{4B670C40-C755-49C8-B36C-AD28B2A11F3D}" presName="conn2-1" presStyleLbl="parChTrans1D2" presStyleIdx="4" presStyleCnt="6"/>
      <dgm:spPr/>
      <dgm:t>
        <a:bodyPr/>
        <a:lstStyle/>
        <a:p>
          <a:pPr rtl="1"/>
          <a:endParaRPr lang="fa-IR"/>
        </a:p>
      </dgm:t>
    </dgm:pt>
    <dgm:pt modelId="{7CFAAFCC-CFCA-424D-84C0-17C043F964FE}" type="pres">
      <dgm:prSet presAssocID="{4B670C40-C755-49C8-B36C-AD28B2A11F3D}" presName="connTx" presStyleLbl="parChTrans1D2" presStyleIdx="4" presStyleCnt="6"/>
      <dgm:spPr/>
      <dgm:t>
        <a:bodyPr/>
        <a:lstStyle/>
        <a:p>
          <a:pPr rtl="1"/>
          <a:endParaRPr lang="fa-IR"/>
        </a:p>
      </dgm:t>
    </dgm:pt>
    <dgm:pt modelId="{9B2C0A90-29E1-4E56-891A-9B205EE7E628}" type="pres">
      <dgm:prSet presAssocID="{044E4E43-5096-4440-B475-17BA538B08B3}" presName="root2" presStyleCnt="0"/>
      <dgm:spPr/>
    </dgm:pt>
    <dgm:pt modelId="{B3424A47-A3FE-405B-A172-851F7328EC28}" type="pres">
      <dgm:prSet presAssocID="{044E4E43-5096-4440-B475-17BA538B08B3}" presName="LevelTwoTextNode" presStyleLbl="node2" presStyleIdx="4" presStyleCnt="6" custScaleX="111400" custScaleY="262842">
        <dgm:presLayoutVars>
          <dgm:chPref val="3"/>
        </dgm:presLayoutVars>
      </dgm:prSet>
      <dgm:spPr/>
      <dgm:t>
        <a:bodyPr/>
        <a:lstStyle/>
        <a:p>
          <a:pPr rtl="1"/>
          <a:endParaRPr lang="fa-IR"/>
        </a:p>
      </dgm:t>
    </dgm:pt>
    <dgm:pt modelId="{9B4CA7A4-6CF8-442A-A07A-45166EB5613B}" type="pres">
      <dgm:prSet presAssocID="{044E4E43-5096-4440-B475-17BA538B08B3}" presName="level3hierChild" presStyleCnt="0"/>
      <dgm:spPr/>
    </dgm:pt>
    <dgm:pt modelId="{FBC81C3F-3E7D-4228-9D3F-FC9BCBD12965}" type="pres">
      <dgm:prSet presAssocID="{1C67DC17-8AAA-4110-8250-1AE032585D71}" presName="conn2-1" presStyleLbl="parChTrans1D3" presStyleIdx="0" presStyleCnt="2"/>
      <dgm:spPr/>
      <dgm:t>
        <a:bodyPr/>
        <a:lstStyle/>
        <a:p>
          <a:pPr rtl="1"/>
          <a:endParaRPr lang="fa-IR"/>
        </a:p>
      </dgm:t>
    </dgm:pt>
    <dgm:pt modelId="{38CCC430-368E-45FF-9C70-19F976984B05}" type="pres">
      <dgm:prSet presAssocID="{1C67DC17-8AAA-4110-8250-1AE032585D71}" presName="connTx" presStyleLbl="parChTrans1D3" presStyleIdx="0" presStyleCnt="2"/>
      <dgm:spPr/>
      <dgm:t>
        <a:bodyPr/>
        <a:lstStyle/>
        <a:p>
          <a:pPr rtl="1"/>
          <a:endParaRPr lang="fa-IR"/>
        </a:p>
      </dgm:t>
    </dgm:pt>
    <dgm:pt modelId="{1839331A-B521-4A41-BA2A-888DDD0E530C}" type="pres">
      <dgm:prSet presAssocID="{EF85DF55-6291-4524-836A-A5CB001B3FBA}" presName="root2" presStyleCnt="0"/>
      <dgm:spPr/>
    </dgm:pt>
    <dgm:pt modelId="{C0384D70-07F4-4394-B239-8DA47BE62E6E}" type="pres">
      <dgm:prSet presAssocID="{EF85DF55-6291-4524-836A-A5CB001B3FBA}" presName="LevelTwoTextNode" presStyleLbl="node3" presStyleIdx="0" presStyleCnt="2">
        <dgm:presLayoutVars>
          <dgm:chPref val="3"/>
        </dgm:presLayoutVars>
      </dgm:prSet>
      <dgm:spPr/>
      <dgm:t>
        <a:bodyPr/>
        <a:lstStyle/>
        <a:p>
          <a:pPr rtl="1"/>
          <a:endParaRPr lang="fa-IR"/>
        </a:p>
      </dgm:t>
    </dgm:pt>
    <dgm:pt modelId="{DF4AEA69-80C2-4E0C-BD4C-F4A85E883F3A}" type="pres">
      <dgm:prSet presAssocID="{EF85DF55-6291-4524-836A-A5CB001B3FBA}" presName="level3hierChild" presStyleCnt="0"/>
      <dgm:spPr/>
    </dgm:pt>
    <dgm:pt modelId="{C174CED2-ED93-4D87-8F73-91BE7563D6A1}" type="pres">
      <dgm:prSet presAssocID="{EBF44C30-5EF3-4087-8811-2B77795EE378}" presName="conn2-1" presStyleLbl="parChTrans1D4" presStyleIdx="0" presStyleCnt="2"/>
      <dgm:spPr/>
      <dgm:t>
        <a:bodyPr/>
        <a:lstStyle/>
        <a:p>
          <a:pPr rtl="1"/>
          <a:endParaRPr lang="fa-IR"/>
        </a:p>
      </dgm:t>
    </dgm:pt>
    <dgm:pt modelId="{684DA494-0A60-4CAF-82EE-6F45CC266FED}" type="pres">
      <dgm:prSet presAssocID="{EBF44C30-5EF3-4087-8811-2B77795EE378}" presName="connTx" presStyleLbl="parChTrans1D4" presStyleIdx="0" presStyleCnt="2"/>
      <dgm:spPr/>
      <dgm:t>
        <a:bodyPr/>
        <a:lstStyle/>
        <a:p>
          <a:pPr rtl="1"/>
          <a:endParaRPr lang="fa-IR"/>
        </a:p>
      </dgm:t>
    </dgm:pt>
    <dgm:pt modelId="{BDAD9A0B-DF53-4B32-85E8-64608CB022DF}" type="pres">
      <dgm:prSet presAssocID="{FD7D7D64-8EF9-4A79-85D6-022ED1F8F326}" presName="root2" presStyleCnt="0"/>
      <dgm:spPr/>
    </dgm:pt>
    <dgm:pt modelId="{F194F61E-16E2-4991-81CB-B9F730D42905}" type="pres">
      <dgm:prSet presAssocID="{FD7D7D64-8EF9-4A79-85D6-022ED1F8F326}" presName="LevelTwoTextNode" presStyleLbl="node4" presStyleIdx="0" presStyleCnt="2" custScaleX="344438" custScaleY="210286">
        <dgm:presLayoutVars>
          <dgm:chPref val="3"/>
        </dgm:presLayoutVars>
      </dgm:prSet>
      <dgm:spPr/>
      <dgm:t>
        <a:bodyPr/>
        <a:lstStyle/>
        <a:p>
          <a:pPr rtl="1"/>
          <a:endParaRPr lang="fa-IR"/>
        </a:p>
      </dgm:t>
    </dgm:pt>
    <dgm:pt modelId="{B8194649-CBAE-4AAC-876A-4FF607A2B1C8}" type="pres">
      <dgm:prSet presAssocID="{FD7D7D64-8EF9-4A79-85D6-022ED1F8F326}" presName="level3hierChild" presStyleCnt="0"/>
      <dgm:spPr/>
    </dgm:pt>
    <dgm:pt modelId="{1FCBC1F1-A6ED-4B41-B3B9-5A79D9D3A826}" type="pres">
      <dgm:prSet presAssocID="{F9256CC9-A475-4554-B830-A50123D2F2E3}" presName="conn2-1" presStyleLbl="parChTrans1D3" presStyleIdx="1" presStyleCnt="2"/>
      <dgm:spPr/>
      <dgm:t>
        <a:bodyPr/>
        <a:lstStyle/>
        <a:p>
          <a:pPr rtl="1"/>
          <a:endParaRPr lang="fa-IR"/>
        </a:p>
      </dgm:t>
    </dgm:pt>
    <dgm:pt modelId="{8BA51485-78C4-4426-BD06-0DAE7FEC3F37}" type="pres">
      <dgm:prSet presAssocID="{F9256CC9-A475-4554-B830-A50123D2F2E3}" presName="connTx" presStyleLbl="parChTrans1D3" presStyleIdx="1" presStyleCnt="2"/>
      <dgm:spPr/>
      <dgm:t>
        <a:bodyPr/>
        <a:lstStyle/>
        <a:p>
          <a:pPr rtl="1"/>
          <a:endParaRPr lang="fa-IR"/>
        </a:p>
      </dgm:t>
    </dgm:pt>
    <dgm:pt modelId="{6885A5CB-AC0F-4FFC-AA6C-6DA79A9EE60A}" type="pres">
      <dgm:prSet presAssocID="{FA3985C1-3EC0-45B2-AD1E-11306F1258F3}" presName="root2" presStyleCnt="0"/>
      <dgm:spPr/>
    </dgm:pt>
    <dgm:pt modelId="{C5E9EABF-BDD6-4301-A716-8B70B0FCE04A}" type="pres">
      <dgm:prSet presAssocID="{FA3985C1-3EC0-45B2-AD1E-11306F1258F3}" presName="LevelTwoTextNode" presStyleLbl="node3" presStyleIdx="1" presStyleCnt="2">
        <dgm:presLayoutVars>
          <dgm:chPref val="3"/>
        </dgm:presLayoutVars>
      </dgm:prSet>
      <dgm:spPr/>
      <dgm:t>
        <a:bodyPr/>
        <a:lstStyle/>
        <a:p>
          <a:pPr rtl="1"/>
          <a:endParaRPr lang="fa-IR"/>
        </a:p>
      </dgm:t>
    </dgm:pt>
    <dgm:pt modelId="{B08921FE-9477-4537-B2CA-C196DECF6E1B}" type="pres">
      <dgm:prSet presAssocID="{FA3985C1-3EC0-45B2-AD1E-11306F1258F3}" presName="level3hierChild" presStyleCnt="0"/>
      <dgm:spPr/>
    </dgm:pt>
    <dgm:pt modelId="{FF46DE58-4B8F-4568-A93A-CE59CB5F8954}" type="pres">
      <dgm:prSet presAssocID="{3ECE14BD-828C-4AD8-B91A-9C3F198B1277}" presName="conn2-1" presStyleLbl="parChTrans1D4" presStyleIdx="1" presStyleCnt="2"/>
      <dgm:spPr/>
      <dgm:t>
        <a:bodyPr/>
        <a:lstStyle/>
        <a:p>
          <a:pPr rtl="1"/>
          <a:endParaRPr lang="fa-IR"/>
        </a:p>
      </dgm:t>
    </dgm:pt>
    <dgm:pt modelId="{DAC5659E-9D23-4A05-934E-977B6AECB275}" type="pres">
      <dgm:prSet presAssocID="{3ECE14BD-828C-4AD8-B91A-9C3F198B1277}" presName="connTx" presStyleLbl="parChTrans1D4" presStyleIdx="1" presStyleCnt="2"/>
      <dgm:spPr/>
      <dgm:t>
        <a:bodyPr/>
        <a:lstStyle/>
        <a:p>
          <a:pPr rtl="1"/>
          <a:endParaRPr lang="fa-IR"/>
        </a:p>
      </dgm:t>
    </dgm:pt>
    <dgm:pt modelId="{87B6A5E1-8E4E-4F62-868F-9C8FB555E9D8}" type="pres">
      <dgm:prSet presAssocID="{4F0D6C72-6E2A-4AE4-A85C-3EC60C7E6504}" presName="root2" presStyleCnt="0"/>
      <dgm:spPr/>
    </dgm:pt>
    <dgm:pt modelId="{A228842B-1AF9-4072-A35B-DC02CF594FBE}" type="pres">
      <dgm:prSet presAssocID="{4F0D6C72-6E2A-4AE4-A85C-3EC60C7E6504}" presName="LevelTwoTextNode" presStyleLbl="node4" presStyleIdx="1" presStyleCnt="2" custScaleX="344438" custScaleY="211297">
        <dgm:presLayoutVars>
          <dgm:chPref val="3"/>
        </dgm:presLayoutVars>
      </dgm:prSet>
      <dgm:spPr/>
      <dgm:t>
        <a:bodyPr/>
        <a:lstStyle/>
        <a:p>
          <a:pPr rtl="1"/>
          <a:endParaRPr lang="fa-IR"/>
        </a:p>
      </dgm:t>
    </dgm:pt>
    <dgm:pt modelId="{7F7150F2-D65B-4AF4-B37D-708A6F95D8A6}" type="pres">
      <dgm:prSet presAssocID="{4F0D6C72-6E2A-4AE4-A85C-3EC60C7E6504}" presName="level3hierChild" presStyleCnt="0"/>
      <dgm:spPr/>
    </dgm:pt>
    <dgm:pt modelId="{EB848E4E-EFC3-4B78-9CC7-73039D3338C9}" type="pres">
      <dgm:prSet presAssocID="{D1B18E54-0B56-4C8E-BB50-852867F05865}" presName="root1" presStyleCnt="0"/>
      <dgm:spPr/>
    </dgm:pt>
    <dgm:pt modelId="{FB3CF8F7-0C79-43D8-859B-183803604C6C}" type="pres">
      <dgm:prSet presAssocID="{D1B18E54-0B56-4C8E-BB50-852867F05865}" presName="LevelOneTextNode" presStyleLbl="node0" presStyleIdx="4" presStyleCnt="5">
        <dgm:presLayoutVars>
          <dgm:chPref val="3"/>
        </dgm:presLayoutVars>
      </dgm:prSet>
      <dgm:spPr/>
      <dgm:t>
        <a:bodyPr/>
        <a:lstStyle/>
        <a:p>
          <a:pPr rtl="1"/>
          <a:endParaRPr lang="fa-IR"/>
        </a:p>
      </dgm:t>
    </dgm:pt>
    <dgm:pt modelId="{5072273C-6D5F-4B2C-AC42-CCBC4AD1958A}" type="pres">
      <dgm:prSet presAssocID="{D1B18E54-0B56-4C8E-BB50-852867F05865}" presName="level2hierChild" presStyleCnt="0"/>
      <dgm:spPr/>
    </dgm:pt>
    <dgm:pt modelId="{C5A0DBCE-0B69-4FEF-B447-E58CA0FEBC46}" type="pres">
      <dgm:prSet presAssocID="{4EEF68C8-ACCA-4FFC-8D9E-71BF86CD865E}" presName="conn2-1" presStyleLbl="parChTrans1D2" presStyleIdx="5" presStyleCnt="6"/>
      <dgm:spPr/>
      <dgm:t>
        <a:bodyPr/>
        <a:lstStyle/>
        <a:p>
          <a:pPr rtl="1"/>
          <a:endParaRPr lang="fa-IR"/>
        </a:p>
      </dgm:t>
    </dgm:pt>
    <dgm:pt modelId="{D97E137B-A87D-4007-B27E-1088B2F80181}" type="pres">
      <dgm:prSet presAssocID="{4EEF68C8-ACCA-4FFC-8D9E-71BF86CD865E}" presName="connTx" presStyleLbl="parChTrans1D2" presStyleIdx="5" presStyleCnt="6"/>
      <dgm:spPr/>
      <dgm:t>
        <a:bodyPr/>
        <a:lstStyle/>
        <a:p>
          <a:pPr rtl="1"/>
          <a:endParaRPr lang="fa-IR"/>
        </a:p>
      </dgm:t>
    </dgm:pt>
    <dgm:pt modelId="{A92ED4F4-6A1C-4B24-8FF1-29A2A7F3F904}" type="pres">
      <dgm:prSet presAssocID="{12B46E94-2C4F-4BE1-8D41-C16A322250F4}" presName="root2" presStyleCnt="0"/>
      <dgm:spPr/>
    </dgm:pt>
    <dgm:pt modelId="{F7304361-3759-461A-BADE-ED2C0BA92CEA}" type="pres">
      <dgm:prSet presAssocID="{12B46E94-2C4F-4BE1-8D41-C16A322250F4}" presName="LevelTwoTextNode" presStyleLbl="node2" presStyleIdx="5" presStyleCnt="6" custScaleX="556014">
        <dgm:presLayoutVars>
          <dgm:chPref val="3"/>
        </dgm:presLayoutVars>
      </dgm:prSet>
      <dgm:spPr/>
      <dgm:t>
        <a:bodyPr/>
        <a:lstStyle/>
        <a:p>
          <a:pPr rtl="1"/>
          <a:endParaRPr lang="fa-IR"/>
        </a:p>
      </dgm:t>
    </dgm:pt>
    <dgm:pt modelId="{8E13FD80-334D-48BC-92FD-233806F78C8D}" type="pres">
      <dgm:prSet presAssocID="{12B46E94-2C4F-4BE1-8D41-C16A322250F4}" presName="level3hierChild" presStyleCnt="0"/>
      <dgm:spPr/>
    </dgm:pt>
  </dgm:ptLst>
  <dgm:cxnLst>
    <dgm:cxn modelId="{552E4C37-7D11-4377-96A0-2F29BB6553D9}" type="presOf" srcId="{8F46C312-531D-4F64-8627-125A16D1A1DD}" destId="{C410D164-DA71-4481-81B2-680615F5CADA}" srcOrd="0" destOrd="0" presId="urn:microsoft.com/office/officeart/2005/8/layout/hierarchy2"/>
    <dgm:cxn modelId="{E395F3D3-37BA-403D-9441-6F0E50D2374C}" type="presOf" srcId="{EBF44C30-5EF3-4087-8811-2B77795EE378}" destId="{684DA494-0A60-4CAF-82EE-6F45CC266FED}" srcOrd="1" destOrd="0" presId="urn:microsoft.com/office/officeart/2005/8/layout/hierarchy2"/>
    <dgm:cxn modelId="{F6BCF218-F319-49C5-A989-AC719C22A1CA}" srcId="{FA3985C1-3EC0-45B2-AD1E-11306F1258F3}" destId="{4F0D6C72-6E2A-4AE4-A85C-3EC60C7E6504}" srcOrd="0" destOrd="0" parTransId="{3ECE14BD-828C-4AD8-B91A-9C3F198B1277}" sibTransId="{495CEA2A-7F67-4C62-880B-E7219EEB1D50}"/>
    <dgm:cxn modelId="{6C57CEDF-2F23-439B-8CE1-9A6BEC85D970}" srcId="{C1B9CD18-E9B8-4D9A-B680-44E1F442EB56}" destId="{D4222C1F-2B92-44C6-8449-DA3F56B7A311}" srcOrd="0" destOrd="0" parTransId="{FF7860A6-795E-47B3-82C2-2F14968FCF67}" sibTransId="{AD44F0FD-048F-446D-9F19-7D8D0293F90C}"/>
    <dgm:cxn modelId="{11B074E1-7B2D-4814-BB32-E374E35E34FD}" type="presOf" srcId="{8C5D8055-3FF7-4AF5-9987-B262AC269E16}" destId="{2144AC65-BEBA-4F19-9F43-88ADF7FDA709}" srcOrd="0" destOrd="0" presId="urn:microsoft.com/office/officeart/2005/8/layout/hierarchy2"/>
    <dgm:cxn modelId="{82BD1527-507D-490D-AB83-73434A4755A0}" type="presOf" srcId="{F9256CC9-A475-4554-B830-A50123D2F2E3}" destId="{8BA51485-78C4-4426-BD06-0DAE7FEC3F37}" srcOrd="1" destOrd="0" presId="urn:microsoft.com/office/officeart/2005/8/layout/hierarchy2"/>
    <dgm:cxn modelId="{8D88370D-EFA6-4397-9177-D493660B5EBD}" srcId="{044E4E43-5096-4440-B475-17BA538B08B3}" destId="{EF85DF55-6291-4524-836A-A5CB001B3FBA}" srcOrd="0" destOrd="0" parTransId="{1C67DC17-8AAA-4110-8250-1AE032585D71}" sibTransId="{6CCEBC6A-4992-4683-8473-C1F713A7EB12}"/>
    <dgm:cxn modelId="{EDB07333-8452-40E6-B070-11E5EB875F67}" type="presOf" srcId="{1C67DC17-8AAA-4110-8250-1AE032585D71}" destId="{FBC81C3F-3E7D-4228-9D3F-FC9BCBD12965}" srcOrd="0" destOrd="0" presId="urn:microsoft.com/office/officeart/2005/8/layout/hierarchy2"/>
    <dgm:cxn modelId="{DB353B8F-08F2-4A64-A5B4-08FDA8510C7D}" type="presOf" srcId="{4EEF68C8-ACCA-4FFC-8D9E-71BF86CD865E}" destId="{D97E137B-A87D-4007-B27E-1088B2F80181}" srcOrd="1" destOrd="0" presId="urn:microsoft.com/office/officeart/2005/8/layout/hierarchy2"/>
    <dgm:cxn modelId="{8816EAAC-3035-41BD-90CF-865AFF19200E}" type="presOf" srcId="{24670055-2126-453A-BCD2-8A8381C9BBF2}" destId="{71FABCE9-F78F-409A-B679-4A280F2ACE60}" srcOrd="0" destOrd="0" presId="urn:microsoft.com/office/officeart/2005/8/layout/hierarchy2"/>
    <dgm:cxn modelId="{3A47D7B2-6958-4DA6-824B-D3834A52B553}" type="presOf" srcId="{5CDF4183-2DF4-4CAF-B257-431F6E5F254F}" destId="{F6E18655-91F7-4957-8CB1-948CE8BEE09D}" srcOrd="0" destOrd="0" presId="urn:microsoft.com/office/officeart/2005/8/layout/hierarchy2"/>
    <dgm:cxn modelId="{2D92B58B-6364-48E0-A392-546863ECD8A2}" srcId="{B7FEC832-6C66-425E-B315-F8EB9B2C0A00}" destId="{C1B9CD18-E9B8-4D9A-B680-44E1F442EB56}" srcOrd="2" destOrd="0" parTransId="{08AA6DF7-35A9-4708-933E-5DE20C86D44D}" sibTransId="{DC0D9CEC-43BD-4BE1-9E57-101B056C3CF2}"/>
    <dgm:cxn modelId="{61FCE322-8BE4-4E9E-AA3E-08423F1F65A0}" type="presOf" srcId="{4F0D6C72-6E2A-4AE4-A85C-3EC60C7E6504}" destId="{A228842B-1AF9-4072-A35B-DC02CF594FBE}" srcOrd="0" destOrd="0" presId="urn:microsoft.com/office/officeart/2005/8/layout/hierarchy2"/>
    <dgm:cxn modelId="{4AB7D456-A77D-42F4-A0E4-8F17FCB891B9}" type="presOf" srcId="{FF7860A6-795E-47B3-82C2-2F14968FCF67}" destId="{73E5544F-48AE-4C54-9550-B9954FFD5817}" srcOrd="1" destOrd="0" presId="urn:microsoft.com/office/officeart/2005/8/layout/hierarchy2"/>
    <dgm:cxn modelId="{54F12E36-99CF-4D3A-BE30-6F67EB5FBF8E}" type="presOf" srcId="{4B670C40-C755-49C8-B36C-AD28B2A11F3D}" destId="{7CFAAFCC-CFCA-424D-84C0-17C043F964FE}" srcOrd="1" destOrd="0" presId="urn:microsoft.com/office/officeart/2005/8/layout/hierarchy2"/>
    <dgm:cxn modelId="{5BB9FD40-2473-4432-8863-2091CD2691C1}" srcId="{B7FEC832-6C66-425E-B315-F8EB9B2C0A00}" destId="{D1B18E54-0B56-4C8E-BB50-852867F05865}" srcOrd="4" destOrd="0" parTransId="{8253439F-AA6C-40BC-B7D6-1D7F670B9402}" sibTransId="{66579091-A0A3-488F-8D5C-D575DA4EBDDA}"/>
    <dgm:cxn modelId="{7C1F26A3-C5A5-48F3-B3B0-81D03BBDC59C}" type="presOf" srcId="{D1B18E54-0B56-4C8E-BB50-852867F05865}" destId="{FB3CF8F7-0C79-43D8-859B-183803604C6C}" srcOrd="0" destOrd="0" presId="urn:microsoft.com/office/officeart/2005/8/layout/hierarchy2"/>
    <dgm:cxn modelId="{A2901A0C-886B-44CB-B301-9DE12CB0A847}" type="presOf" srcId="{6E14DBCF-4F8A-42B4-ACDE-96F7D2EEB832}" destId="{A2B6E51A-50DC-46BE-9C10-0511895D95E8}" srcOrd="0" destOrd="0" presId="urn:microsoft.com/office/officeart/2005/8/layout/hierarchy2"/>
    <dgm:cxn modelId="{7B9932E4-6D6C-4E33-ACB6-71CE3493FDE9}" type="presOf" srcId="{74B41A01-1A47-4FD2-BA6C-414E60F693E9}" destId="{A4F1ACA7-CEB0-4CC4-B66B-C887291EF7CD}" srcOrd="0" destOrd="0" presId="urn:microsoft.com/office/officeart/2005/8/layout/hierarchy2"/>
    <dgm:cxn modelId="{63907CEA-B3CC-40B3-8B5F-F97C8F9B2DE4}" type="presOf" srcId="{EBF44C30-5EF3-4087-8811-2B77795EE378}" destId="{C174CED2-ED93-4D87-8F73-91BE7563D6A1}" srcOrd="0" destOrd="0" presId="urn:microsoft.com/office/officeart/2005/8/layout/hierarchy2"/>
    <dgm:cxn modelId="{36E763D2-FE9D-4CD0-83A2-FB7E462B7AD6}" srcId="{5CDF4183-2DF4-4CAF-B257-431F6E5F254F}" destId="{8C5D8055-3FF7-4AF5-9987-B262AC269E16}" srcOrd="1" destOrd="0" parTransId="{6E14DBCF-4F8A-42B4-ACDE-96F7D2EEB832}" sibTransId="{35D2A873-D812-4DDF-9676-080BFF96F382}"/>
    <dgm:cxn modelId="{A6C495C9-985C-438A-9ABE-C231537017FA}" type="presOf" srcId="{FD7D7D64-8EF9-4A79-85D6-022ED1F8F326}" destId="{F194F61E-16E2-4991-81CB-B9F730D42905}" srcOrd="0" destOrd="0" presId="urn:microsoft.com/office/officeart/2005/8/layout/hierarchy2"/>
    <dgm:cxn modelId="{B7886290-34F5-4B8C-A73A-C54DADED8467}" type="presOf" srcId="{4369C980-4E4E-4472-9927-CC9DE89E576C}" destId="{C6EB046B-F070-4382-9EAA-4F7B5FA9D655}" srcOrd="0" destOrd="0" presId="urn:microsoft.com/office/officeart/2005/8/layout/hierarchy2"/>
    <dgm:cxn modelId="{06892C68-F9C3-4924-9240-31FFD772087F}" srcId="{B7FEC832-6C66-425E-B315-F8EB9B2C0A00}" destId="{10B6D1F1-11A2-4778-B0D0-F6952C84B933}" srcOrd="0" destOrd="0" parTransId="{D069892B-A8FE-4D12-94DA-DBB9989891CF}" sibTransId="{B0E4B100-6B7C-4C7F-B7A6-8D29403D752B}"/>
    <dgm:cxn modelId="{5A0FFE4E-CDBE-4566-B1BB-E8BFEA8572FF}" type="presOf" srcId="{10B6D1F1-11A2-4778-B0D0-F6952C84B933}" destId="{1576A759-3D00-4048-B43A-F260F1D5520E}" srcOrd="0" destOrd="0" presId="urn:microsoft.com/office/officeart/2005/8/layout/hierarchy2"/>
    <dgm:cxn modelId="{09032A73-9479-46D0-A513-88FB48A25AE2}" srcId="{74B41A01-1A47-4FD2-BA6C-414E60F693E9}" destId="{044E4E43-5096-4440-B475-17BA538B08B3}" srcOrd="0" destOrd="0" parTransId="{4B670C40-C755-49C8-B36C-AD28B2A11F3D}" sibTransId="{0F164F14-3148-4787-869A-489D177A76EF}"/>
    <dgm:cxn modelId="{2DB83D11-2336-4247-9D6E-822CBB80F156}" type="presOf" srcId="{044E4E43-5096-4440-B475-17BA538B08B3}" destId="{B3424A47-A3FE-405B-A172-851F7328EC28}" srcOrd="0" destOrd="0" presId="urn:microsoft.com/office/officeart/2005/8/layout/hierarchy2"/>
    <dgm:cxn modelId="{DAA5AD8A-6BD5-498F-BA1C-69EADD1FC629}" srcId="{5CDF4183-2DF4-4CAF-B257-431F6E5F254F}" destId="{24670055-2126-453A-BCD2-8A8381C9BBF2}" srcOrd="0" destOrd="0" parTransId="{4369C980-4E4E-4472-9927-CC9DE89E576C}" sibTransId="{EE455EE0-E23B-4560-8483-09915275D339}"/>
    <dgm:cxn modelId="{86297EA4-35DC-4C9A-BC5B-8DB5A9E5AF51}" type="presOf" srcId="{1C67DC17-8AAA-4110-8250-1AE032585D71}" destId="{38CCC430-368E-45FF-9C70-19F976984B05}" srcOrd="1" destOrd="0" presId="urn:microsoft.com/office/officeart/2005/8/layout/hierarchy2"/>
    <dgm:cxn modelId="{C37122C5-8D91-4050-A66C-085146AD2357}" type="presOf" srcId="{C1B9CD18-E9B8-4D9A-B680-44E1F442EB56}" destId="{42C9B5C6-9971-4A64-9B60-674154F045D0}" srcOrd="0" destOrd="0" presId="urn:microsoft.com/office/officeart/2005/8/layout/hierarchy2"/>
    <dgm:cxn modelId="{DF68BF2F-6F76-44D7-9C6B-008C13C9B053}" type="presOf" srcId="{FA3985C1-3EC0-45B2-AD1E-11306F1258F3}" destId="{C5E9EABF-BDD6-4301-A716-8B70B0FCE04A}" srcOrd="0" destOrd="0" presId="urn:microsoft.com/office/officeart/2005/8/layout/hierarchy2"/>
    <dgm:cxn modelId="{70234FE0-8CDF-42F1-BC52-B25A632C6BA6}" srcId="{044E4E43-5096-4440-B475-17BA538B08B3}" destId="{FA3985C1-3EC0-45B2-AD1E-11306F1258F3}" srcOrd="1" destOrd="0" parTransId="{F9256CC9-A475-4554-B830-A50123D2F2E3}" sibTransId="{5A52F913-99AB-48C8-9492-8B06C2DDF12E}"/>
    <dgm:cxn modelId="{CEC082BB-1391-4423-B85E-ECACF91AD0D6}" type="presOf" srcId="{4B670C40-C755-49C8-B36C-AD28B2A11F3D}" destId="{B74FA237-F274-4FEC-803A-6CC346DBE65F}" srcOrd="0" destOrd="0" presId="urn:microsoft.com/office/officeart/2005/8/layout/hierarchy2"/>
    <dgm:cxn modelId="{FB62FF95-2CD7-4D15-97DA-2AB5F8FE6D39}" type="presOf" srcId="{B7FEC832-6C66-425E-B315-F8EB9B2C0A00}" destId="{525DD90E-02E9-4C0D-A1B8-91AEC87B6D3B}" srcOrd="0" destOrd="0" presId="urn:microsoft.com/office/officeart/2005/8/layout/hierarchy2"/>
    <dgm:cxn modelId="{E67CDD4C-4A9B-4612-A91F-0D54E474BD0F}" type="presOf" srcId="{3ECE14BD-828C-4AD8-B91A-9C3F198B1277}" destId="{FF46DE58-4B8F-4568-A93A-CE59CB5F8954}" srcOrd="0" destOrd="0" presId="urn:microsoft.com/office/officeart/2005/8/layout/hierarchy2"/>
    <dgm:cxn modelId="{2F95F176-7500-4B40-BAE9-C69A301A2F8F}" srcId="{D1B18E54-0B56-4C8E-BB50-852867F05865}" destId="{12B46E94-2C4F-4BE1-8D41-C16A322250F4}" srcOrd="0" destOrd="0" parTransId="{4EEF68C8-ACCA-4FFC-8D9E-71BF86CD865E}" sibTransId="{E9D937F5-76CE-4720-A24A-0C1EB466DBFA}"/>
    <dgm:cxn modelId="{4EAD7FF6-7D92-438C-B789-452000998A17}" type="presOf" srcId="{4EEF68C8-ACCA-4FFC-8D9E-71BF86CD865E}" destId="{C5A0DBCE-0B69-4FEF-B447-E58CA0FEBC46}" srcOrd="0" destOrd="0" presId="urn:microsoft.com/office/officeart/2005/8/layout/hierarchy2"/>
    <dgm:cxn modelId="{8307F7FF-7272-44D4-931E-48DF75950DF8}" srcId="{B7FEC832-6C66-425E-B315-F8EB9B2C0A00}" destId="{74B41A01-1A47-4FD2-BA6C-414E60F693E9}" srcOrd="3" destOrd="0" parTransId="{C7C29002-5D7A-4A85-89AD-34B34FB80B7E}" sibTransId="{D4D36951-C2AA-43C9-B826-CAE04CC15D83}"/>
    <dgm:cxn modelId="{2BE36A20-BEF0-4D6B-9F81-CFC32CDF61E1}" type="presOf" srcId="{EF85DF55-6291-4524-836A-A5CB001B3FBA}" destId="{C0384D70-07F4-4394-B239-8DA47BE62E6E}" srcOrd="0" destOrd="0" presId="urn:microsoft.com/office/officeart/2005/8/layout/hierarchy2"/>
    <dgm:cxn modelId="{5EE618C2-EB60-474F-AEB0-75E1BDDC3BFC}" type="presOf" srcId="{F9256CC9-A475-4554-B830-A50123D2F2E3}" destId="{1FCBC1F1-A6ED-4B41-B3B9-5A79D9D3A826}" srcOrd="0" destOrd="0" presId="urn:microsoft.com/office/officeart/2005/8/layout/hierarchy2"/>
    <dgm:cxn modelId="{0AD5BDF4-3475-433D-ABA9-36534919A875}" type="presOf" srcId="{8F46C312-531D-4F64-8627-125A16D1A1DD}" destId="{CF7E0979-1482-46D0-B929-507A87657D41}" srcOrd="1" destOrd="0" presId="urn:microsoft.com/office/officeart/2005/8/layout/hierarchy2"/>
    <dgm:cxn modelId="{7A66BCA0-7981-4D0E-93DB-581BC6C5C24E}" type="presOf" srcId="{D4222C1F-2B92-44C6-8449-DA3F56B7A311}" destId="{29CEBEB0-9AAE-4337-B786-E8A2078FCA87}" srcOrd="0" destOrd="0" presId="urn:microsoft.com/office/officeart/2005/8/layout/hierarchy2"/>
    <dgm:cxn modelId="{AC85DF76-4485-4690-ABB2-51E41969F2A0}" srcId="{10B6D1F1-11A2-4778-B0D0-F6952C84B933}" destId="{8700ACFF-E2F2-40B8-BC32-2B321669ABF3}" srcOrd="0" destOrd="0" parTransId="{8F46C312-531D-4F64-8627-125A16D1A1DD}" sibTransId="{9FE0518F-6F08-468B-9403-64DC2EF6AAC3}"/>
    <dgm:cxn modelId="{FCDB3D06-2B09-40F5-9A99-9302D502F976}" srcId="{B7FEC832-6C66-425E-B315-F8EB9B2C0A00}" destId="{5CDF4183-2DF4-4CAF-B257-431F6E5F254F}" srcOrd="1" destOrd="0" parTransId="{3BB4CDDC-95C0-4760-915B-8A91A9F988A3}" sibTransId="{4610FB7B-3D6B-4351-8C53-6095F50A48AF}"/>
    <dgm:cxn modelId="{CE5BBA7D-9FAC-4F18-8F25-9C590AC033B5}" type="presOf" srcId="{3ECE14BD-828C-4AD8-B91A-9C3F198B1277}" destId="{DAC5659E-9D23-4A05-934E-977B6AECB275}" srcOrd="1" destOrd="0" presId="urn:microsoft.com/office/officeart/2005/8/layout/hierarchy2"/>
    <dgm:cxn modelId="{3054D45C-3318-4B23-9DB8-0539E20D4FE0}" type="presOf" srcId="{FF7860A6-795E-47B3-82C2-2F14968FCF67}" destId="{80AA310A-A339-42A4-A7E1-64F4E40F70FA}" srcOrd="0" destOrd="0" presId="urn:microsoft.com/office/officeart/2005/8/layout/hierarchy2"/>
    <dgm:cxn modelId="{274E104D-FF71-4739-BAC6-43A0C87B339C}" type="presOf" srcId="{4369C980-4E4E-4472-9927-CC9DE89E576C}" destId="{E10D7A92-0BA9-47D1-92FA-A6E35BA61C55}" srcOrd="1" destOrd="0" presId="urn:microsoft.com/office/officeart/2005/8/layout/hierarchy2"/>
    <dgm:cxn modelId="{9C833FD9-F5C0-4814-A15F-126D840329D2}" type="presOf" srcId="{8700ACFF-E2F2-40B8-BC32-2B321669ABF3}" destId="{8F489308-A0D7-414C-9A7D-2D447B8E02EE}" srcOrd="0" destOrd="0" presId="urn:microsoft.com/office/officeart/2005/8/layout/hierarchy2"/>
    <dgm:cxn modelId="{FBEE035F-833F-4A7D-99DB-C9BB1D0CACC3}" type="presOf" srcId="{12B46E94-2C4F-4BE1-8D41-C16A322250F4}" destId="{F7304361-3759-461A-BADE-ED2C0BA92CEA}" srcOrd="0" destOrd="0" presId="urn:microsoft.com/office/officeart/2005/8/layout/hierarchy2"/>
    <dgm:cxn modelId="{BE0673FE-D579-4115-B46F-D8D2C7B58579}" srcId="{EF85DF55-6291-4524-836A-A5CB001B3FBA}" destId="{FD7D7D64-8EF9-4A79-85D6-022ED1F8F326}" srcOrd="0" destOrd="0" parTransId="{EBF44C30-5EF3-4087-8811-2B77795EE378}" sibTransId="{4833EEFA-1C3D-40D8-8092-7B33D3308787}"/>
    <dgm:cxn modelId="{D769A454-5F3A-4AA8-A6BC-488A5374B09F}" type="presOf" srcId="{6E14DBCF-4F8A-42B4-ACDE-96F7D2EEB832}" destId="{07B5E1CC-D890-4CEE-862C-2EBA2F2BEF35}" srcOrd="1" destOrd="0" presId="urn:microsoft.com/office/officeart/2005/8/layout/hierarchy2"/>
    <dgm:cxn modelId="{84A76700-3DE3-4895-946A-BCE74C25CCBF}" type="presParOf" srcId="{525DD90E-02E9-4C0D-A1B8-91AEC87B6D3B}" destId="{52FB24ED-917B-4FC2-8E34-85342E078AFC}" srcOrd="0" destOrd="0" presId="urn:microsoft.com/office/officeart/2005/8/layout/hierarchy2"/>
    <dgm:cxn modelId="{54730E0D-9007-4801-BFA6-8F2847196F17}" type="presParOf" srcId="{52FB24ED-917B-4FC2-8E34-85342E078AFC}" destId="{1576A759-3D00-4048-B43A-F260F1D5520E}" srcOrd="0" destOrd="0" presId="urn:microsoft.com/office/officeart/2005/8/layout/hierarchy2"/>
    <dgm:cxn modelId="{0DD092DA-8DC7-4CE3-B71E-CDA004C33BD3}" type="presParOf" srcId="{52FB24ED-917B-4FC2-8E34-85342E078AFC}" destId="{57822E78-67A1-4153-BD19-38C698766369}" srcOrd="1" destOrd="0" presId="urn:microsoft.com/office/officeart/2005/8/layout/hierarchy2"/>
    <dgm:cxn modelId="{7C45CD24-65AA-4387-B67B-47892D03A3B7}" type="presParOf" srcId="{57822E78-67A1-4153-BD19-38C698766369}" destId="{C410D164-DA71-4481-81B2-680615F5CADA}" srcOrd="0" destOrd="0" presId="urn:microsoft.com/office/officeart/2005/8/layout/hierarchy2"/>
    <dgm:cxn modelId="{2D9CDB03-175B-41BF-B072-15C64E64A0C7}" type="presParOf" srcId="{C410D164-DA71-4481-81B2-680615F5CADA}" destId="{CF7E0979-1482-46D0-B929-507A87657D41}" srcOrd="0" destOrd="0" presId="urn:microsoft.com/office/officeart/2005/8/layout/hierarchy2"/>
    <dgm:cxn modelId="{CA1918AA-7241-4FC8-A76B-4E7C19B62296}" type="presParOf" srcId="{57822E78-67A1-4153-BD19-38C698766369}" destId="{D6265E50-41FA-46FA-B6B7-FA83C8AA8A0D}" srcOrd="1" destOrd="0" presId="urn:microsoft.com/office/officeart/2005/8/layout/hierarchy2"/>
    <dgm:cxn modelId="{D94ECFA2-EBCF-41D1-9C15-E2EB4659C18B}" type="presParOf" srcId="{D6265E50-41FA-46FA-B6B7-FA83C8AA8A0D}" destId="{8F489308-A0D7-414C-9A7D-2D447B8E02EE}" srcOrd="0" destOrd="0" presId="urn:microsoft.com/office/officeart/2005/8/layout/hierarchy2"/>
    <dgm:cxn modelId="{72333F81-5101-4BB5-85A6-D79DC5DD2068}" type="presParOf" srcId="{D6265E50-41FA-46FA-B6B7-FA83C8AA8A0D}" destId="{62A4480F-2650-436C-8C42-A4D8CD22C2B4}" srcOrd="1" destOrd="0" presId="urn:microsoft.com/office/officeart/2005/8/layout/hierarchy2"/>
    <dgm:cxn modelId="{9F89CDBF-F3CD-498A-B731-B116B76898D7}" type="presParOf" srcId="{525DD90E-02E9-4C0D-A1B8-91AEC87B6D3B}" destId="{7B1C2A63-BE6D-4FA4-A227-35D40A87A97B}" srcOrd="1" destOrd="0" presId="urn:microsoft.com/office/officeart/2005/8/layout/hierarchy2"/>
    <dgm:cxn modelId="{F25477C4-C3D1-4EBF-A172-F9CA80C8B843}" type="presParOf" srcId="{7B1C2A63-BE6D-4FA4-A227-35D40A87A97B}" destId="{F6E18655-91F7-4957-8CB1-948CE8BEE09D}" srcOrd="0" destOrd="0" presId="urn:microsoft.com/office/officeart/2005/8/layout/hierarchy2"/>
    <dgm:cxn modelId="{C8CAD9B4-555D-483F-B64C-B8BA9A615204}" type="presParOf" srcId="{7B1C2A63-BE6D-4FA4-A227-35D40A87A97B}" destId="{D53AC755-4E9F-48A1-AB7A-8746ED18B213}" srcOrd="1" destOrd="0" presId="urn:microsoft.com/office/officeart/2005/8/layout/hierarchy2"/>
    <dgm:cxn modelId="{A19BDC6D-34AC-4D13-A5F0-5F7843690F7B}" type="presParOf" srcId="{D53AC755-4E9F-48A1-AB7A-8746ED18B213}" destId="{C6EB046B-F070-4382-9EAA-4F7B5FA9D655}" srcOrd="0" destOrd="0" presId="urn:microsoft.com/office/officeart/2005/8/layout/hierarchy2"/>
    <dgm:cxn modelId="{B4B0C530-9283-4448-98D7-455C0E25E72C}" type="presParOf" srcId="{C6EB046B-F070-4382-9EAA-4F7B5FA9D655}" destId="{E10D7A92-0BA9-47D1-92FA-A6E35BA61C55}" srcOrd="0" destOrd="0" presId="urn:microsoft.com/office/officeart/2005/8/layout/hierarchy2"/>
    <dgm:cxn modelId="{28ACCBAD-C0FC-4B78-A10B-4D96187F1A94}" type="presParOf" srcId="{D53AC755-4E9F-48A1-AB7A-8746ED18B213}" destId="{A472A73B-E881-4B5F-A9E4-58163108CFC6}" srcOrd="1" destOrd="0" presId="urn:microsoft.com/office/officeart/2005/8/layout/hierarchy2"/>
    <dgm:cxn modelId="{9D86095B-DB57-4E79-88B2-EECD066BF453}" type="presParOf" srcId="{A472A73B-E881-4B5F-A9E4-58163108CFC6}" destId="{71FABCE9-F78F-409A-B679-4A280F2ACE60}" srcOrd="0" destOrd="0" presId="urn:microsoft.com/office/officeart/2005/8/layout/hierarchy2"/>
    <dgm:cxn modelId="{404A1A2A-4112-47A1-8133-EC206C54521A}" type="presParOf" srcId="{A472A73B-E881-4B5F-A9E4-58163108CFC6}" destId="{403150D9-AB35-4BC7-807F-9B74674C42F5}" srcOrd="1" destOrd="0" presId="urn:microsoft.com/office/officeart/2005/8/layout/hierarchy2"/>
    <dgm:cxn modelId="{4A7AD572-B1DD-4CBF-BD04-004F45807726}" type="presParOf" srcId="{D53AC755-4E9F-48A1-AB7A-8746ED18B213}" destId="{A2B6E51A-50DC-46BE-9C10-0511895D95E8}" srcOrd="2" destOrd="0" presId="urn:microsoft.com/office/officeart/2005/8/layout/hierarchy2"/>
    <dgm:cxn modelId="{1D38AE40-556E-4A77-9786-1300FA3D11FD}" type="presParOf" srcId="{A2B6E51A-50DC-46BE-9C10-0511895D95E8}" destId="{07B5E1CC-D890-4CEE-862C-2EBA2F2BEF35}" srcOrd="0" destOrd="0" presId="urn:microsoft.com/office/officeart/2005/8/layout/hierarchy2"/>
    <dgm:cxn modelId="{E075A113-62F9-45DA-BEFE-0F33D1BFBBFD}" type="presParOf" srcId="{D53AC755-4E9F-48A1-AB7A-8746ED18B213}" destId="{6B152FCE-16D3-4F56-B7A3-6F28DBA112A3}" srcOrd="3" destOrd="0" presId="urn:microsoft.com/office/officeart/2005/8/layout/hierarchy2"/>
    <dgm:cxn modelId="{4EE70B63-F6BC-43C7-B6AF-C33383134E5D}" type="presParOf" srcId="{6B152FCE-16D3-4F56-B7A3-6F28DBA112A3}" destId="{2144AC65-BEBA-4F19-9F43-88ADF7FDA709}" srcOrd="0" destOrd="0" presId="urn:microsoft.com/office/officeart/2005/8/layout/hierarchy2"/>
    <dgm:cxn modelId="{04A0D9DD-EA17-4A02-9DA1-BF6395460C4F}" type="presParOf" srcId="{6B152FCE-16D3-4F56-B7A3-6F28DBA112A3}" destId="{8DAA2647-B7F4-4AC4-9B25-F437799CD98C}" srcOrd="1" destOrd="0" presId="urn:microsoft.com/office/officeart/2005/8/layout/hierarchy2"/>
    <dgm:cxn modelId="{A4AA66DF-D883-4BD5-9F24-D88D4359DA91}" type="presParOf" srcId="{525DD90E-02E9-4C0D-A1B8-91AEC87B6D3B}" destId="{069AB760-5017-4445-8D80-01202211E7C3}" srcOrd="2" destOrd="0" presId="urn:microsoft.com/office/officeart/2005/8/layout/hierarchy2"/>
    <dgm:cxn modelId="{EB90A2E2-33B6-436C-B0A6-59CD94CE5D76}" type="presParOf" srcId="{069AB760-5017-4445-8D80-01202211E7C3}" destId="{42C9B5C6-9971-4A64-9B60-674154F045D0}" srcOrd="0" destOrd="0" presId="urn:microsoft.com/office/officeart/2005/8/layout/hierarchy2"/>
    <dgm:cxn modelId="{1CD6E40A-76E3-42E6-AAEA-40BFBFEB082C}" type="presParOf" srcId="{069AB760-5017-4445-8D80-01202211E7C3}" destId="{C8FFB103-0ED2-44F5-BA4E-86ABFBF670AB}" srcOrd="1" destOrd="0" presId="urn:microsoft.com/office/officeart/2005/8/layout/hierarchy2"/>
    <dgm:cxn modelId="{EEEF6154-9927-4BC5-8947-2E8A3A197F8F}" type="presParOf" srcId="{C8FFB103-0ED2-44F5-BA4E-86ABFBF670AB}" destId="{80AA310A-A339-42A4-A7E1-64F4E40F70FA}" srcOrd="0" destOrd="0" presId="urn:microsoft.com/office/officeart/2005/8/layout/hierarchy2"/>
    <dgm:cxn modelId="{AA674F3F-0748-4042-A8F7-50FA8919D4D2}" type="presParOf" srcId="{80AA310A-A339-42A4-A7E1-64F4E40F70FA}" destId="{73E5544F-48AE-4C54-9550-B9954FFD5817}" srcOrd="0" destOrd="0" presId="urn:microsoft.com/office/officeart/2005/8/layout/hierarchy2"/>
    <dgm:cxn modelId="{3A178DCA-57DC-4EB4-8CFF-993233B5921E}" type="presParOf" srcId="{C8FFB103-0ED2-44F5-BA4E-86ABFBF670AB}" destId="{C18320B7-F267-4B8D-BC59-E772B6A37791}" srcOrd="1" destOrd="0" presId="urn:microsoft.com/office/officeart/2005/8/layout/hierarchy2"/>
    <dgm:cxn modelId="{80159DC9-1768-4027-9C68-520D686508DA}" type="presParOf" srcId="{C18320B7-F267-4B8D-BC59-E772B6A37791}" destId="{29CEBEB0-9AAE-4337-B786-E8A2078FCA87}" srcOrd="0" destOrd="0" presId="urn:microsoft.com/office/officeart/2005/8/layout/hierarchy2"/>
    <dgm:cxn modelId="{C73AEDC8-71D4-40EB-9BEC-94E06AE051B4}" type="presParOf" srcId="{C18320B7-F267-4B8D-BC59-E772B6A37791}" destId="{A2012828-FBA9-47E4-B610-D31E63D9CF82}" srcOrd="1" destOrd="0" presId="urn:microsoft.com/office/officeart/2005/8/layout/hierarchy2"/>
    <dgm:cxn modelId="{24C00CD8-01A0-4260-8079-EBE488A4405C}" type="presParOf" srcId="{525DD90E-02E9-4C0D-A1B8-91AEC87B6D3B}" destId="{E18931E7-6F3C-4D36-8CEE-08560B829D99}" srcOrd="3" destOrd="0" presId="urn:microsoft.com/office/officeart/2005/8/layout/hierarchy2"/>
    <dgm:cxn modelId="{FB339F77-4150-4FEF-B7E6-D9BCC4C9D83F}" type="presParOf" srcId="{E18931E7-6F3C-4D36-8CEE-08560B829D99}" destId="{A4F1ACA7-CEB0-4CC4-B66B-C887291EF7CD}" srcOrd="0" destOrd="0" presId="urn:microsoft.com/office/officeart/2005/8/layout/hierarchy2"/>
    <dgm:cxn modelId="{561A1510-F127-4DC8-946D-D49C4B7CE801}" type="presParOf" srcId="{E18931E7-6F3C-4D36-8CEE-08560B829D99}" destId="{FF02580A-5A7C-49C9-9A63-959D543D0406}" srcOrd="1" destOrd="0" presId="urn:microsoft.com/office/officeart/2005/8/layout/hierarchy2"/>
    <dgm:cxn modelId="{66E7ED0D-65F3-4359-97D5-50C6F250AAD9}" type="presParOf" srcId="{FF02580A-5A7C-49C9-9A63-959D543D0406}" destId="{B74FA237-F274-4FEC-803A-6CC346DBE65F}" srcOrd="0" destOrd="0" presId="urn:microsoft.com/office/officeart/2005/8/layout/hierarchy2"/>
    <dgm:cxn modelId="{CC7EB4FC-75F0-4175-9167-58530520AF23}" type="presParOf" srcId="{B74FA237-F274-4FEC-803A-6CC346DBE65F}" destId="{7CFAAFCC-CFCA-424D-84C0-17C043F964FE}" srcOrd="0" destOrd="0" presId="urn:microsoft.com/office/officeart/2005/8/layout/hierarchy2"/>
    <dgm:cxn modelId="{B3D89A1B-F8BC-4EFD-8510-7A867132F771}" type="presParOf" srcId="{FF02580A-5A7C-49C9-9A63-959D543D0406}" destId="{9B2C0A90-29E1-4E56-891A-9B205EE7E628}" srcOrd="1" destOrd="0" presId="urn:microsoft.com/office/officeart/2005/8/layout/hierarchy2"/>
    <dgm:cxn modelId="{97275A8A-DF46-4A64-BBBF-9E2DB5E1D443}" type="presParOf" srcId="{9B2C0A90-29E1-4E56-891A-9B205EE7E628}" destId="{B3424A47-A3FE-405B-A172-851F7328EC28}" srcOrd="0" destOrd="0" presId="urn:microsoft.com/office/officeart/2005/8/layout/hierarchy2"/>
    <dgm:cxn modelId="{11CA4696-D37E-4843-BD8E-0EC39360C3F4}" type="presParOf" srcId="{9B2C0A90-29E1-4E56-891A-9B205EE7E628}" destId="{9B4CA7A4-6CF8-442A-A07A-45166EB5613B}" srcOrd="1" destOrd="0" presId="urn:microsoft.com/office/officeart/2005/8/layout/hierarchy2"/>
    <dgm:cxn modelId="{CCC018C4-5D69-41A8-BC8B-B90EFA5ECAA6}" type="presParOf" srcId="{9B4CA7A4-6CF8-442A-A07A-45166EB5613B}" destId="{FBC81C3F-3E7D-4228-9D3F-FC9BCBD12965}" srcOrd="0" destOrd="0" presId="urn:microsoft.com/office/officeart/2005/8/layout/hierarchy2"/>
    <dgm:cxn modelId="{89BAB60B-EF18-439A-9C8C-3C1DE4CD9CAA}" type="presParOf" srcId="{FBC81C3F-3E7D-4228-9D3F-FC9BCBD12965}" destId="{38CCC430-368E-45FF-9C70-19F976984B05}" srcOrd="0" destOrd="0" presId="urn:microsoft.com/office/officeart/2005/8/layout/hierarchy2"/>
    <dgm:cxn modelId="{0F14598B-33E0-49FB-B081-9FC366131C9C}" type="presParOf" srcId="{9B4CA7A4-6CF8-442A-A07A-45166EB5613B}" destId="{1839331A-B521-4A41-BA2A-888DDD0E530C}" srcOrd="1" destOrd="0" presId="urn:microsoft.com/office/officeart/2005/8/layout/hierarchy2"/>
    <dgm:cxn modelId="{498A4E02-A60A-4BA7-BCEA-049B79E40F77}" type="presParOf" srcId="{1839331A-B521-4A41-BA2A-888DDD0E530C}" destId="{C0384D70-07F4-4394-B239-8DA47BE62E6E}" srcOrd="0" destOrd="0" presId="urn:microsoft.com/office/officeart/2005/8/layout/hierarchy2"/>
    <dgm:cxn modelId="{71F5CE54-C230-4F25-8CEE-E590A128A2FD}" type="presParOf" srcId="{1839331A-B521-4A41-BA2A-888DDD0E530C}" destId="{DF4AEA69-80C2-4E0C-BD4C-F4A85E883F3A}" srcOrd="1" destOrd="0" presId="urn:microsoft.com/office/officeart/2005/8/layout/hierarchy2"/>
    <dgm:cxn modelId="{C0129611-F0E6-4EE6-BD23-5ABF2FF9667F}" type="presParOf" srcId="{DF4AEA69-80C2-4E0C-BD4C-F4A85E883F3A}" destId="{C174CED2-ED93-4D87-8F73-91BE7563D6A1}" srcOrd="0" destOrd="0" presId="urn:microsoft.com/office/officeart/2005/8/layout/hierarchy2"/>
    <dgm:cxn modelId="{31A5C194-F60D-4249-B390-BC4038158C46}" type="presParOf" srcId="{C174CED2-ED93-4D87-8F73-91BE7563D6A1}" destId="{684DA494-0A60-4CAF-82EE-6F45CC266FED}" srcOrd="0" destOrd="0" presId="urn:microsoft.com/office/officeart/2005/8/layout/hierarchy2"/>
    <dgm:cxn modelId="{F10F4204-ABAB-43F4-A83D-FFF6BD48E5C9}" type="presParOf" srcId="{DF4AEA69-80C2-4E0C-BD4C-F4A85E883F3A}" destId="{BDAD9A0B-DF53-4B32-85E8-64608CB022DF}" srcOrd="1" destOrd="0" presId="urn:microsoft.com/office/officeart/2005/8/layout/hierarchy2"/>
    <dgm:cxn modelId="{9F7E738E-90AE-4670-AB80-9E54695F2F74}" type="presParOf" srcId="{BDAD9A0B-DF53-4B32-85E8-64608CB022DF}" destId="{F194F61E-16E2-4991-81CB-B9F730D42905}" srcOrd="0" destOrd="0" presId="urn:microsoft.com/office/officeart/2005/8/layout/hierarchy2"/>
    <dgm:cxn modelId="{9C680730-9178-409C-AFCD-985C38E8A841}" type="presParOf" srcId="{BDAD9A0B-DF53-4B32-85E8-64608CB022DF}" destId="{B8194649-CBAE-4AAC-876A-4FF607A2B1C8}" srcOrd="1" destOrd="0" presId="urn:microsoft.com/office/officeart/2005/8/layout/hierarchy2"/>
    <dgm:cxn modelId="{1A402F49-C7B9-4D02-84F1-80CAA3353C36}" type="presParOf" srcId="{9B4CA7A4-6CF8-442A-A07A-45166EB5613B}" destId="{1FCBC1F1-A6ED-4B41-B3B9-5A79D9D3A826}" srcOrd="2" destOrd="0" presId="urn:microsoft.com/office/officeart/2005/8/layout/hierarchy2"/>
    <dgm:cxn modelId="{E564FF6B-9566-49E1-B441-9D4D9205910B}" type="presParOf" srcId="{1FCBC1F1-A6ED-4B41-B3B9-5A79D9D3A826}" destId="{8BA51485-78C4-4426-BD06-0DAE7FEC3F37}" srcOrd="0" destOrd="0" presId="urn:microsoft.com/office/officeart/2005/8/layout/hierarchy2"/>
    <dgm:cxn modelId="{AA8B861F-D850-48CB-99C7-602367414CB0}" type="presParOf" srcId="{9B4CA7A4-6CF8-442A-A07A-45166EB5613B}" destId="{6885A5CB-AC0F-4FFC-AA6C-6DA79A9EE60A}" srcOrd="3" destOrd="0" presId="urn:microsoft.com/office/officeart/2005/8/layout/hierarchy2"/>
    <dgm:cxn modelId="{8DD7BFBA-EC63-4441-8791-457A005A004A}" type="presParOf" srcId="{6885A5CB-AC0F-4FFC-AA6C-6DA79A9EE60A}" destId="{C5E9EABF-BDD6-4301-A716-8B70B0FCE04A}" srcOrd="0" destOrd="0" presId="urn:microsoft.com/office/officeart/2005/8/layout/hierarchy2"/>
    <dgm:cxn modelId="{4B06F63A-6EF3-42D2-B9DB-CC354849DC87}" type="presParOf" srcId="{6885A5CB-AC0F-4FFC-AA6C-6DA79A9EE60A}" destId="{B08921FE-9477-4537-B2CA-C196DECF6E1B}" srcOrd="1" destOrd="0" presId="urn:microsoft.com/office/officeart/2005/8/layout/hierarchy2"/>
    <dgm:cxn modelId="{DA50933E-561E-4F83-B5D5-6BBE10353086}" type="presParOf" srcId="{B08921FE-9477-4537-B2CA-C196DECF6E1B}" destId="{FF46DE58-4B8F-4568-A93A-CE59CB5F8954}" srcOrd="0" destOrd="0" presId="urn:microsoft.com/office/officeart/2005/8/layout/hierarchy2"/>
    <dgm:cxn modelId="{0E2BB36B-F299-4C64-B405-9D8B1A0C88C6}" type="presParOf" srcId="{FF46DE58-4B8F-4568-A93A-CE59CB5F8954}" destId="{DAC5659E-9D23-4A05-934E-977B6AECB275}" srcOrd="0" destOrd="0" presId="urn:microsoft.com/office/officeart/2005/8/layout/hierarchy2"/>
    <dgm:cxn modelId="{30974D2F-15BB-4661-B085-91D61AEC2259}" type="presParOf" srcId="{B08921FE-9477-4537-B2CA-C196DECF6E1B}" destId="{87B6A5E1-8E4E-4F62-868F-9C8FB555E9D8}" srcOrd="1" destOrd="0" presId="urn:microsoft.com/office/officeart/2005/8/layout/hierarchy2"/>
    <dgm:cxn modelId="{3F2B5A00-4C97-4322-BAED-AD5DDB4B8119}" type="presParOf" srcId="{87B6A5E1-8E4E-4F62-868F-9C8FB555E9D8}" destId="{A228842B-1AF9-4072-A35B-DC02CF594FBE}" srcOrd="0" destOrd="0" presId="urn:microsoft.com/office/officeart/2005/8/layout/hierarchy2"/>
    <dgm:cxn modelId="{58489D07-21E0-4ED8-A0BB-85D5B4831A49}" type="presParOf" srcId="{87B6A5E1-8E4E-4F62-868F-9C8FB555E9D8}" destId="{7F7150F2-D65B-4AF4-B37D-708A6F95D8A6}" srcOrd="1" destOrd="0" presId="urn:microsoft.com/office/officeart/2005/8/layout/hierarchy2"/>
    <dgm:cxn modelId="{4EF1019E-61DF-440F-8901-7524398CDD1A}" type="presParOf" srcId="{525DD90E-02E9-4C0D-A1B8-91AEC87B6D3B}" destId="{EB848E4E-EFC3-4B78-9CC7-73039D3338C9}" srcOrd="4" destOrd="0" presId="urn:microsoft.com/office/officeart/2005/8/layout/hierarchy2"/>
    <dgm:cxn modelId="{E26FCC21-A2A5-4603-AD8C-F53BD3943E7A}" type="presParOf" srcId="{EB848E4E-EFC3-4B78-9CC7-73039D3338C9}" destId="{FB3CF8F7-0C79-43D8-859B-183803604C6C}" srcOrd="0" destOrd="0" presId="urn:microsoft.com/office/officeart/2005/8/layout/hierarchy2"/>
    <dgm:cxn modelId="{F74FC22D-C8D7-40B1-AEBD-80B0EC43AA9F}" type="presParOf" srcId="{EB848E4E-EFC3-4B78-9CC7-73039D3338C9}" destId="{5072273C-6D5F-4B2C-AC42-CCBC4AD1958A}" srcOrd="1" destOrd="0" presId="urn:microsoft.com/office/officeart/2005/8/layout/hierarchy2"/>
    <dgm:cxn modelId="{38FB149E-FB9F-4F6B-BCFC-4B43D9CD162B}" type="presParOf" srcId="{5072273C-6D5F-4B2C-AC42-CCBC4AD1958A}" destId="{C5A0DBCE-0B69-4FEF-B447-E58CA0FEBC46}" srcOrd="0" destOrd="0" presId="urn:microsoft.com/office/officeart/2005/8/layout/hierarchy2"/>
    <dgm:cxn modelId="{E6CF6E56-12C6-4EDC-8A9D-7C9D6CDC271E}" type="presParOf" srcId="{C5A0DBCE-0B69-4FEF-B447-E58CA0FEBC46}" destId="{D97E137B-A87D-4007-B27E-1088B2F80181}" srcOrd="0" destOrd="0" presId="urn:microsoft.com/office/officeart/2005/8/layout/hierarchy2"/>
    <dgm:cxn modelId="{FAF9FFC0-A90B-487E-BFF9-428FA61B8CBB}" type="presParOf" srcId="{5072273C-6D5F-4B2C-AC42-CCBC4AD1958A}" destId="{A92ED4F4-6A1C-4B24-8FF1-29A2A7F3F904}" srcOrd="1" destOrd="0" presId="urn:microsoft.com/office/officeart/2005/8/layout/hierarchy2"/>
    <dgm:cxn modelId="{267660E0-541B-4FD6-B9A0-73DFB43BC4F7}" type="presParOf" srcId="{A92ED4F4-6A1C-4B24-8FF1-29A2A7F3F904}" destId="{F7304361-3759-461A-BADE-ED2C0BA92CEA}" srcOrd="0" destOrd="0" presId="urn:microsoft.com/office/officeart/2005/8/layout/hierarchy2"/>
    <dgm:cxn modelId="{5977B1A8-9601-4448-A466-F87452DBBFF8}" type="presParOf" srcId="{A92ED4F4-6A1C-4B24-8FF1-29A2A7F3F904}" destId="{8E13FD80-334D-48BC-92FD-233806F78C8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E0BBF58-3BDA-4DD0-A9CC-54EC5A5AF8F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E0391F60-468C-44F2-B9DA-C06098093079}">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tx1"/>
              </a:solidFill>
              <a:cs typeface="B Koodak" pitchFamily="2" charset="-78"/>
            </a:rPr>
            <a:t>اشکال چهارم</a:t>
          </a:r>
          <a:endParaRPr lang="fa-IR" sz="1600" dirty="0">
            <a:solidFill>
              <a:schemeClr val="tx1"/>
            </a:solidFill>
            <a:cs typeface="B Koodak" pitchFamily="2" charset="-78"/>
          </a:endParaRPr>
        </a:p>
      </dgm:t>
    </dgm:pt>
    <dgm:pt modelId="{7159FA6E-F143-480E-B173-37787ADD94DA}" type="parTrans" cxnId="{9A2CB2EC-D467-4F31-9294-337BC996D12E}">
      <dgm:prSet/>
      <dgm:spPr/>
      <dgm:t>
        <a:bodyPr/>
        <a:lstStyle/>
        <a:p>
          <a:pPr rtl="1"/>
          <a:endParaRPr lang="fa-IR" sz="1600">
            <a:solidFill>
              <a:schemeClr val="tx1"/>
            </a:solidFill>
            <a:cs typeface="B Koodak" pitchFamily="2" charset="-78"/>
          </a:endParaRPr>
        </a:p>
      </dgm:t>
    </dgm:pt>
    <dgm:pt modelId="{3F81503D-B861-47D6-8935-5042E5081015}" type="sibTrans" cxnId="{9A2CB2EC-D467-4F31-9294-337BC996D12E}">
      <dgm:prSet/>
      <dgm:spPr/>
      <dgm:t>
        <a:bodyPr/>
        <a:lstStyle/>
        <a:p>
          <a:pPr rtl="1"/>
          <a:endParaRPr lang="fa-IR" sz="1600">
            <a:solidFill>
              <a:schemeClr val="tx1"/>
            </a:solidFill>
            <a:cs typeface="B Koodak" pitchFamily="2" charset="-78"/>
          </a:endParaRPr>
        </a:p>
      </dgm:t>
    </dgm:pt>
    <dgm:pt modelId="{A5B9FAEE-96E4-4998-BC7E-609C9708FBC4}">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tx1"/>
              </a:solidFill>
              <a:cs typeface="B Koodak" pitchFamily="2" charset="-78"/>
            </a:rPr>
            <a:t>نسبت عصیان و نسیان به حضرت آدم چگونه با مقام عصمت او سازگار است؟</a:t>
          </a:r>
          <a:endParaRPr lang="fa-IR" sz="1600" dirty="0">
            <a:solidFill>
              <a:schemeClr val="tx1"/>
            </a:solidFill>
            <a:cs typeface="B Koodak" pitchFamily="2" charset="-78"/>
          </a:endParaRPr>
        </a:p>
      </dgm:t>
    </dgm:pt>
    <dgm:pt modelId="{74D17406-2DBB-4A4C-A75B-0E26C3F59701}" type="parTrans" cxnId="{98C0D6D3-1A2E-49FA-9357-58D33F19E590}">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tx1"/>
            </a:solidFill>
            <a:cs typeface="B Koodak" pitchFamily="2" charset="-78"/>
          </a:endParaRPr>
        </a:p>
      </dgm:t>
    </dgm:pt>
    <dgm:pt modelId="{5BEC48E4-1B17-4B67-97F9-826DF321FDF8}" type="sibTrans" cxnId="{98C0D6D3-1A2E-49FA-9357-58D33F19E590}">
      <dgm:prSet/>
      <dgm:spPr/>
      <dgm:t>
        <a:bodyPr/>
        <a:lstStyle/>
        <a:p>
          <a:pPr rtl="1"/>
          <a:endParaRPr lang="fa-IR" sz="1600">
            <a:solidFill>
              <a:schemeClr val="tx1"/>
            </a:solidFill>
            <a:cs typeface="B Koodak" pitchFamily="2" charset="-78"/>
          </a:endParaRPr>
        </a:p>
      </dgm:t>
    </dgm:pt>
    <dgm:pt modelId="{00EBAE81-3BAF-4FD3-9A85-1AD6D37B01B6}">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tx1"/>
              </a:solidFill>
              <a:cs typeface="B Koodak" pitchFamily="2" charset="-78"/>
            </a:rPr>
            <a:t>وَ عَصى‏ آدَمُ رَبَّهُ فَغَوى (طه/ 121)</a:t>
          </a:r>
          <a:endParaRPr lang="fa-IR" sz="1600" dirty="0">
            <a:solidFill>
              <a:schemeClr val="tx1"/>
            </a:solidFill>
            <a:cs typeface="B Koodak" pitchFamily="2" charset="-78"/>
          </a:endParaRPr>
        </a:p>
      </dgm:t>
    </dgm:pt>
    <dgm:pt modelId="{06F03C93-2D07-4BC9-81D9-74E81CE93611}" type="parTrans" cxnId="{4EA6CEC1-EC03-46CC-A8DE-FB6AD7318E90}">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tx1"/>
            </a:solidFill>
            <a:cs typeface="B Koodak" pitchFamily="2" charset="-78"/>
          </a:endParaRPr>
        </a:p>
      </dgm:t>
    </dgm:pt>
    <dgm:pt modelId="{8733C9DC-1D53-4D9A-A242-DA963DD5A40D}" type="sibTrans" cxnId="{4EA6CEC1-EC03-46CC-A8DE-FB6AD7318E90}">
      <dgm:prSet/>
      <dgm:spPr/>
      <dgm:t>
        <a:bodyPr/>
        <a:lstStyle/>
        <a:p>
          <a:pPr rtl="1"/>
          <a:endParaRPr lang="fa-IR" sz="1600">
            <a:solidFill>
              <a:schemeClr val="tx1"/>
            </a:solidFill>
            <a:cs typeface="B Koodak" pitchFamily="2" charset="-78"/>
          </a:endParaRPr>
        </a:p>
      </dgm:t>
    </dgm:pt>
    <dgm:pt modelId="{CA03A32A-5E3E-4B7D-B1BE-5F9BE82AAD9F}">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tx1"/>
              </a:solidFill>
              <a:cs typeface="B Koodak" pitchFamily="2" charset="-78"/>
            </a:rPr>
            <a:t>وَ لَقَدْ عَهِدْنا إِلى‏ آدَمَ مِنْ قَبْلُ فَنَسِيَ وَ لَمْ نَجِدْ لَهُ عَزْماً (طه/ 115)</a:t>
          </a:r>
          <a:endParaRPr lang="fa-IR" sz="1600" dirty="0">
            <a:solidFill>
              <a:schemeClr val="tx1"/>
            </a:solidFill>
            <a:cs typeface="B Koodak" pitchFamily="2" charset="-78"/>
          </a:endParaRPr>
        </a:p>
      </dgm:t>
    </dgm:pt>
    <dgm:pt modelId="{B411EC5D-5906-4835-B5AC-8567CA0AE2CF}" type="parTrans" cxnId="{3BACACF6-DFAD-41BF-B5BA-95607151B1DE}">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tx1"/>
            </a:solidFill>
            <a:cs typeface="B Koodak" pitchFamily="2" charset="-78"/>
          </a:endParaRPr>
        </a:p>
      </dgm:t>
    </dgm:pt>
    <dgm:pt modelId="{5305B3A3-CA64-4194-9948-8218EDBAD9D7}" type="sibTrans" cxnId="{3BACACF6-DFAD-41BF-B5BA-95607151B1DE}">
      <dgm:prSet/>
      <dgm:spPr/>
      <dgm:t>
        <a:bodyPr/>
        <a:lstStyle/>
        <a:p>
          <a:pPr rtl="1"/>
          <a:endParaRPr lang="fa-IR" sz="1600">
            <a:solidFill>
              <a:schemeClr val="tx1"/>
            </a:solidFill>
            <a:cs typeface="B Koodak" pitchFamily="2" charset="-78"/>
          </a:endParaRPr>
        </a:p>
      </dgm:t>
    </dgm:pt>
    <dgm:pt modelId="{78CB3B0D-6ADF-4016-9FA1-B737549979EA}">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tx1"/>
              </a:solidFill>
              <a:cs typeface="B Koodak" pitchFamily="2" charset="-78"/>
            </a:rPr>
            <a:t>پاسخ</a:t>
          </a:r>
          <a:endParaRPr lang="fa-IR" sz="1600" dirty="0">
            <a:solidFill>
              <a:schemeClr val="tx1"/>
            </a:solidFill>
            <a:cs typeface="B Koodak" pitchFamily="2" charset="-78"/>
          </a:endParaRPr>
        </a:p>
      </dgm:t>
    </dgm:pt>
    <dgm:pt modelId="{229153DE-40A7-416D-8CF1-94AAA34DF647}" type="parTrans" cxnId="{14C0C8BE-E5E2-4E38-B299-19450A076F00}">
      <dgm:prSet/>
      <dgm:spPr/>
      <dgm:t>
        <a:bodyPr/>
        <a:lstStyle/>
        <a:p>
          <a:pPr rtl="1"/>
          <a:endParaRPr lang="fa-IR" sz="1600">
            <a:solidFill>
              <a:schemeClr val="tx1"/>
            </a:solidFill>
            <a:cs typeface="B Koodak" pitchFamily="2" charset="-78"/>
          </a:endParaRPr>
        </a:p>
      </dgm:t>
    </dgm:pt>
    <dgm:pt modelId="{7B41C94A-321B-4D3C-88A3-567FBBF3CFB1}" type="sibTrans" cxnId="{14C0C8BE-E5E2-4E38-B299-19450A076F00}">
      <dgm:prSet/>
      <dgm:spPr/>
      <dgm:t>
        <a:bodyPr/>
        <a:lstStyle/>
        <a:p>
          <a:pPr rtl="1"/>
          <a:endParaRPr lang="fa-IR" sz="1600">
            <a:solidFill>
              <a:schemeClr val="tx1"/>
            </a:solidFill>
            <a:cs typeface="B Koodak" pitchFamily="2" charset="-78"/>
          </a:endParaRPr>
        </a:p>
      </dgm:t>
    </dgm:pt>
    <dgm:pt modelId="{EFF2A456-02C5-4AE0-8508-3681F111EFA4}">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tx1"/>
              </a:solidFill>
              <a:cs typeface="B Koodak" pitchFamily="2" charset="-78"/>
            </a:rPr>
            <a:t>اولا</a:t>
          </a:r>
          <a:endParaRPr lang="fa-IR" sz="1600" dirty="0">
            <a:solidFill>
              <a:schemeClr val="tx1"/>
            </a:solidFill>
            <a:cs typeface="B Koodak" pitchFamily="2" charset="-78"/>
          </a:endParaRPr>
        </a:p>
      </dgm:t>
    </dgm:pt>
    <dgm:pt modelId="{B74ED4C2-5FDD-4146-A058-A1F4AA15D304}" type="parTrans" cxnId="{EF604B79-2ABC-44E5-AB36-D9175BBC0433}">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tx1"/>
            </a:solidFill>
            <a:cs typeface="B Koodak" pitchFamily="2" charset="-78"/>
          </a:endParaRPr>
        </a:p>
      </dgm:t>
    </dgm:pt>
    <dgm:pt modelId="{6C1FBB1C-26DB-4D92-9D10-06C2AD277D84}" type="sibTrans" cxnId="{EF604B79-2ABC-44E5-AB36-D9175BBC0433}">
      <dgm:prSet/>
      <dgm:spPr/>
      <dgm:t>
        <a:bodyPr/>
        <a:lstStyle/>
        <a:p>
          <a:pPr rtl="1"/>
          <a:endParaRPr lang="fa-IR" sz="1600">
            <a:solidFill>
              <a:schemeClr val="tx1"/>
            </a:solidFill>
            <a:cs typeface="B Koodak" pitchFamily="2" charset="-78"/>
          </a:endParaRPr>
        </a:p>
      </dgm:t>
    </dgm:pt>
    <dgm:pt modelId="{4B6CC187-043C-46EB-B932-C20EED2A409E}">
      <dgm:prSet custT="1">
        <dgm:style>
          <a:lnRef idx="1">
            <a:schemeClr val="accent5"/>
          </a:lnRef>
          <a:fillRef idx="3">
            <a:schemeClr val="accent5"/>
          </a:fillRef>
          <a:effectRef idx="2">
            <a:schemeClr val="accent5"/>
          </a:effectRef>
          <a:fontRef idx="minor">
            <a:schemeClr val="lt1"/>
          </a:fontRef>
        </dgm:style>
      </dgm:prSet>
      <dgm:spPr/>
      <dgm:t>
        <a:bodyPr/>
        <a:lstStyle/>
        <a:p>
          <a:pPr rtl="1"/>
          <a:r>
            <a:rPr lang="fa-IR" sz="1600" dirty="0" smtClean="0">
              <a:solidFill>
                <a:schemeClr val="bg1"/>
              </a:solidFill>
              <a:cs typeface="B Koodak" pitchFamily="2" charset="-78"/>
            </a:rPr>
            <a:t>در آیه اول</a:t>
          </a:r>
          <a:endParaRPr lang="fa-IR" sz="1600" dirty="0">
            <a:solidFill>
              <a:schemeClr val="bg1"/>
            </a:solidFill>
            <a:cs typeface="B Koodak" pitchFamily="2" charset="-78"/>
          </a:endParaRPr>
        </a:p>
      </dgm:t>
    </dgm:pt>
    <dgm:pt modelId="{CF28D9AC-4494-4000-918A-2381392DC572}" type="parTrans" cxnId="{E223FAB6-6CC1-4DB2-A424-6E5576175720}">
      <dgm:prSet custT="1">
        <dgm:style>
          <a:lnRef idx="1">
            <a:schemeClr val="accent5"/>
          </a:lnRef>
          <a:fillRef idx="3">
            <a:schemeClr val="accent5"/>
          </a:fillRef>
          <a:effectRef idx="2">
            <a:schemeClr val="accent5"/>
          </a:effectRef>
          <a:fontRef idx="minor">
            <a:schemeClr val="lt1"/>
          </a:fontRef>
        </dgm:style>
      </dgm:prSet>
      <dgm:spPr/>
      <dgm:t>
        <a:bodyPr/>
        <a:lstStyle/>
        <a:p>
          <a:pPr rtl="1"/>
          <a:endParaRPr lang="fa-IR" sz="1600">
            <a:solidFill>
              <a:schemeClr val="tx1"/>
            </a:solidFill>
            <a:cs typeface="B Koodak" pitchFamily="2" charset="-78"/>
          </a:endParaRPr>
        </a:p>
      </dgm:t>
    </dgm:pt>
    <dgm:pt modelId="{9FD53678-EDE9-443F-B0A4-6DA874693393}" type="sibTrans" cxnId="{E223FAB6-6CC1-4DB2-A424-6E5576175720}">
      <dgm:prSet/>
      <dgm:spPr/>
      <dgm:t>
        <a:bodyPr/>
        <a:lstStyle/>
        <a:p>
          <a:pPr rtl="1"/>
          <a:endParaRPr lang="fa-IR" sz="1600">
            <a:solidFill>
              <a:schemeClr val="tx1"/>
            </a:solidFill>
            <a:cs typeface="B Koodak" pitchFamily="2" charset="-78"/>
          </a:endParaRPr>
        </a:p>
      </dgm:t>
    </dgm:pt>
    <dgm:pt modelId="{3ABDAEDB-C33F-4740-A620-6A1FF2C7F0D9}">
      <dgm:prSet custT="1">
        <dgm:style>
          <a:lnRef idx="1">
            <a:schemeClr val="accent5"/>
          </a:lnRef>
          <a:fillRef idx="3">
            <a:schemeClr val="accent5"/>
          </a:fillRef>
          <a:effectRef idx="2">
            <a:schemeClr val="accent5"/>
          </a:effectRef>
          <a:fontRef idx="minor">
            <a:schemeClr val="lt1"/>
          </a:fontRef>
        </dgm:style>
      </dgm:prSet>
      <dgm:spPr/>
      <dgm:t>
        <a:bodyPr/>
        <a:lstStyle/>
        <a:p>
          <a:pPr rtl="1"/>
          <a:r>
            <a:rPr lang="fa-IR" sz="1600" dirty="0" smtClean="0">
              <a:solidFill>
                <a:schemeClr val="bg1"/>
              </a:solidFill>
              <a:cs typeface="B Koodak" pitchFamily="2" charset="-78"/>
            </a:rPr>
            <a:t>عصیان به معنای خروج از اطاعت است اعم از اینکه وجوبی باشد یا استحبابی، مولوی باشد یا ارشادی</a:t>
          </a:r>
          <a:endParaRPr lang="fa-IR" sz="1600" dirty="0">
            <a:solidFill>
              <a:schemeClr val="bg1"/>
            </a:solidFill>
            <a:cs typeface="B Koodak" pitchFamily="2" charset="-78"/>
          </a:endParaRPr>
        </a:p>
      </dgm:t>
    </dgm:pt>
    <dgm:pt modelId="{33F53AA4-1D09-4876-AEA3-F67B3E53F61A}" type="parTrans" cxnId="{CD8E6365-9034-4295-AA44-05577331EBB9}">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tx1"/>
            </a:solidFill>
            <a:cs typeface="B Koodak" pitchFamily="2" charset="-78"/>
          </a:endParaRPr>
        </a:p>
      </dgm:t>
    </dgm:pt>
    <dgm:pt modelId="{64479170-F2AC-4C0E-97F5-B7E3549A1F31}" type="sibTrans" cxnId="{CD8E6365-9034-4295-AA44-05577331EBB9}">
      <dgm:prSet/>
      <dgm:spPr/>
      <dgm:t>
        <a:bodyPr/>
        <a:lstStyle/>
        <a:p>
          <a:pPr rtl="1"/>
          <a:endParaRPr lang="fa-IR" sz="1600">
            <a:solidFill>
              <a:schemeClr val="tx1"/>
            </a:solidFill>
            <a:cs typeface="B Koodak" pitchFamily="2" charset="-78"/>
          </a:endParaRPr>
        </a:p>
      </dgm:t>
    </dgm:pt>
    <dgm:pt modelId="{3A631AF7-0DCD-411E-8FB4-500B940A3BEB}">
      <dgm:prSet custT="1">
        <dgm:style>
          <a:lnRef idx="1">
            <a:schemeClr val="accent5"/>
          </a:lnRef>
          <a:fillRef idx="3">
            <a:schemeClr val="accent5"/>
          </a:fillRef>
          <a:effectRef idx="2">
            <a:schemeClr val="accent5"/>
          </a:effectRef>
          <a:fontRef idx="minor">
            <a:schemeClr val="lt1"/>
          </a:fontRef>
        </dgm:style>
      </dgm:prSet>
      <dgm:spPr/>
      <dgm:t>
        <a:bodyPr/>
        <a:lstStyle/>
        <a:p>
          <a:pPr rtl="1"/>
          <a:r>
            <a:rPr lang="fa-IR" sz="1600" dirty="0" smtClean="0">
              <a:solidFill>
                <a:schemeClr val="bg1"/>
              </a:solidFill>
              <a:cs typeface="B Koodak" pitchFamily="2" charset="-78"/>
            </a:rPr>
            <a:t>در آیه دوم</a:t>
          </a:r>
          <a:endParaRPr lang="fa-IR" sz="1600" dirty="0">
            <a:solidFill>
              <a:schemeClr val="bg1"/>
            </a:solidFill>
            <a:cs typeface="B Koodak" pitchFamily="2" charset="-78"/>
          </a:endParaRPr>
        </a:p>
      </dgm:t>
    </dgm:pt>
    <dgm:pt modelId="{A3B17768-2413-4896-83DC-55A37EB70A47}" type="parTrans" cxnId="{1BF0C350-0343-40B7-BEE7-7F0B174F85C6}">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tx1"/>
            </a:solidFill>
            <a:cs typeface="B Koodak" pitchFamily="2" charset="-78"/>
          </a:endParaRPr>
        </a:p>
      </dgm:t>
    </dgm:pt>
    <dgm:pt modelId="{9DB4580B-AF33-4634-AC35-35158FE244E8}" type="sibTrans" cxnId="{1BF0C350-0343-40B7-BEE7-7F0B174F85C6}">
      <dgm:prSet/>
      <dgm:spPr/>
      <dgm:t>
        <a:bodyPr/>
        <a:lstStyle/>
        <a:p>
          <a:pPr rtl="1"/>
          <a:endParaRPr lang="fa-IR" sz="1600">
            <a:solidFill>
              <a:schemeClr val="tx1"/>
            </a:solidFill>
            <a:cs typeface="B Koodak" pitchFamily="2" charset="-78"/>
          </a:endParaRPr>
        </a:p>
      </dgm:t>
    </dgm:pt>
    <dgm:pt modelId="{49EF5A6B-66E5-4276-8391-454550897800}">
      <dgm:prSet custT="1">
        <dgm:style>
          <a:lnRef idx="1">
            <a:schemeClr val="accent5"/>
          </a:lnRef>
          <a:fillRef idx="3">
            <a:schemeClr val="accent5"/>
          </a:fillRef>
          <a:effectRef idx="2">
            <a:schemeClr val="accent5"/>
          </a:effectRef>
          <a:fontRef idx="minor">
            <a:schemeClr val="lt1"/>
          </a:fontRef>
        </dgm:style>
      </dgm:prSet>
      <dgm:spPr/>
      <dgm:t>
        <a:bodyPr/>
        <a:lstStyle/>
        <a:p>
          <a:pPr rtl="1"/>
          <a:r>
            <a:rPr lang="fa-IR" sz="1600" dirty="0" smtClean="0">
              <a:solidFill>
                <a:schemeClr val="bg1"/>
              </a:solidFill>
              <a:cs typeface="B Koodak" pitchFamily="2" charset="-78"/>
            </a:rPr>
            <a:t>عبارت علامه</a:t>
          </a:r>
          <a:endParaRPr lang="fa-IR" sz="1600" dirty="0">
            <a:solidFill>
              <a:schemeClr val="bg1"/>
            </a:solidFill>
            <a:cs typeface="B Koodak" pitchFamily="2" charset="-78"/>
          </a:endParaRPr>
        </a:p>
      </dgm:t>
    </dgm:pt>
    <dgm:pt modelId="{5408C905-7C10-4CEE-AB37-F9632A5584BC}" type="parTrans" cxnId="{CD275249-1408-4C03-A4B1-4052778ECD1C}">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tx1"/>
            </a:solidFill>
            <a:cs typeface="B Koodak" pitchFamily="2" charset="-78"/>
          </a:endParaRPr>
        </a:p>
      </dgm:t>
    </dgm:pt>
    <dgm:pt modelId="{54D7592F-509A-4649-8A00-AFA3678DDE0F}" type="sibTrans" cxnId="{CD275249-1408-4C03-A4B1-4052778ECD1C}">
      <dgm:prSet/>
      <dgm:spPr/>
      <dgm:t>
        <a:bodyPr/>
        <a:lstStyle/>
        <a:p>
          <a:pPr rtl="1"/>
          <a:endParaRPr lang="fa-IR" sz="1600">
            <a:solidFill>
              <a:schemeClr val="tx1"/>
            </a:solidFill>
            <a:cs typeface="B Koodak" pitchFamily="2" charset="-78"/>
          </a:endParaRPr>
        </a:p>
      </dgm:t>
    </dgm:pt>
    <dgm:pt modelId="{B037D86E-C5F1-4343-BD69-17781EDB1DF9}">
      <dgm:prSet custT="1">
        <dgm:style>
          <a:lnRef idx="1">
            <a:schemeClr val="accent5"/>
          </a:lnRef>
          <a:fillRef idx="3">
            <a:schemeClr val="accent5"/>
          </a:fillRef>
          <a:effectRef idx="2">
            <a:schemeClr val="accent5"/>
          </a:effectRef>
          <a:fontRef idx="minor">
            <a:schemeClr val="lt1"/>
          </a:fontRef>
        </dgm:style>
      </dgm:prSet>
      <dgm:spPr/>
      <dgm:t>
        <a:bodyPr/>
        <a:lstStyle/>
        <a:p>
          <a:pPr rtl="1"/>
          <a:r>
            <a:rPr lang="fa-IR" sz="1600" dirty="0" smtClean="0">
              <a:solidFill>
                <a:schemeClr val="bg1"/>
              </a:solidFill>
              <a:cs typeface="B Koodak" pitchFamily="2" charset="-78"/>
            </a:rPr>
            <a:t>قوله تعالى: «وَ لَقَدْ عَهِدْنا إِلى‏ آدَمَ مِنْ قَبْلُ فَنَسِيَ وَ لَمْ نَجِدْ لَهُ عَزْماً» المراد بالعهد الوصية و بهذا المعنى يطلق على الفرامين و الدساتير العهود، و النسيان معروف و ربما يكنى به عن الترك لأنه لازمه إذ الشي‏ء إذا نسي ترك، و العزم القصد الجازم إلى الشي‏ء قال تعالى: «فَإِذا عَزَمْتَ فَتَوَكَّلْ عَلَى اللَّهِ» آل عمران: 159 و ربما أطلق على الصبر و لعله لكون الصبر أمرا شاقا على النفوس فيحتاج إلى قصد أرسخ و أثبت  ... فالمعنى و أقسم لقد وصينا آدم من قبل فترك الوصية و لم نجد له قصدا جازما إلى حفظها أو صبرا عليها و العهد المذكور- على ما يظهر من قصته ع في مواضع من كلامه تعالى- هو النهي عن أكل الشجرة، بمثل قوله: «لا تَقْرَبا هذِهِ الشَّجَرَةَ».</a:t>
          </a:r>
          <a:endParaRPr lang="fa-IR" sz="1600" dirty="0">
            <a:solidFill>
              <a:schemeClr val="bg1"/>
            </a:solidFill>
            <a:cs typeface="B Koodak" pitchFamily="2" charset="-78"/>
          </a:endParaRPr>
        </a:p>
      </dgm:t>
    </dgm:pt>
    <dgm:pt modelId="{A6E2F483-BD88-4DAA-B7E3-2092BE3E2626}" type="parTrans" cxnId="{91A249E1-BA76-4EB4-8508-966649A0C1A5}">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solidFill>
              <a:schemeClr val="tx1"/>
            </a:solidFill>
            <a:cs typeface="B Koodak" pitchFamily="2" charset="-78"/>
          </a:endParaRPr>
        </a:p>
      </dgm:t>
    </dgm:pt>
    <dgm:pt modelId="{C7C655A5-FC72-4C66-8740-E65414906DF3}" type="sibTrans" cxnId="{91A249E1-BA76-4EB4-8508-966649A0C1A5}">
      <dgm:prSet/>
      <dgm:spPr/>
      <dgm:t>
        <a:bodyPr/>
        <a:lstStyle/>
        <a:p>
          <a:pPr rtl="1"/>
          <a:endParaRPr lang="fa-IR" sz="1600">
            <a:solidFill>
              <a:schemeClr val="tx1"/>
            </a:solidFill>
            <a:cs typeface="B Koodak" pitchFamily="2" charset="-78"/>
          </a:endParaRPr>
        </a:p>
      </dgm:t>
    </dgm:pt>
    <dgm:pt modelId="{1BD9B912-4758-44FF-8E76-64CD346AE748}">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solidFill>
                <a:schemeClr val="tx1"/>
              </a:solidFill>
              <a:cs typeface="B Koodak" pitchFamily="2" charset="-78"/>
            </a:rPr>
            <a:t>جواب از بیانات قبلی روشن شد </a:t>
          </a:r>
          <a:endParaRPr lang="fa-IR" sz="1600" dirty="0">
            <a:solidFill>
              <a:schemeClr val="tx1"/>
            </a:solidFill>
            <a:cs typeface="B Koodak" pitchFamily="2" charset="-78"/>
          </a:endParaRPr>
        </a:p>
      </dgm:t>
    </dgm:pt>
    <dgm:pt modelId="{D9698D8B-4F4E-4CB7-A833-CDCBCA7B4CCD}" type="parTrans" cxnId="{07BE230B-82DA-4FE8-8DE0-2886A454530C}">
      <dgm:prSet>
        <dgm:style>
          <a:lnRef idx="1">
            <a:schemeClr val="accent1"/>
          </a:lnRef>
          <a:fillRef idx="2">
            <a:schemeClr val="accent1"/>
          </a:fillRef>
          <a:effectRef idx="1">
            <a:schemeClr val="accent1"/>
          </a:effectRef>
          <a:fontRef idx="minor">
            <a:schemeClr val="dk1"/>
          </a:fontRef>
        </dgm:style>
      </dgm:prSet>
      <dgm:spPr/>
      <dgm:t>
        <a:bodyPr/>
        <a:lstStyle/>
        <a:p>
          <a:pPr rtl="1"/>
          <a:endParaRPr lang="fa-IR"/>
        </a:p>
      </dgm:t>
    </dgm:pt>
    <dgm:pt modelId="{CA776D43-3A02-451C-91C1-55D25EF2977A}" type="sibTrans" cxnId="{07BE230B-82DA-4FE8-8DE0-2886A454530C}">
      <dgm:prSet/>
      <dgm:spPr/>
      <dgm:t>
        <a:bodyPr/>
        <a:lstStyle/>
        <a:p>
          <a:pPr rtl="1"/>
          <a:endParaRPr lang="fa-IR"/>
        </a:p>
      </dgm:t>
    </dgm:pt>
    <dgm:pt modelId="{FA87C570-DC56-46C9-8CBE-2AD50F01F223}">
      <dgm:prSet custT="1">
        <dgm:style>
          <a:lnRef idx="1">
            <a:schemeClr val="accent5"/>
          </a:lnRef>
          <a:fillRef idx="3">
            <a:schemeClr val="accent5"/>
          </a:fillRef>
          <a:effectRef idx="2">
            <a:schemeClr val="accent5"/>
          </a:effectRef>
          <a:fontRef idx="minor">
            <a:schemeClr val="lt1"/>
          </a:fontRef>
        </dgm:style>
      </dgm:prSet>
      <dgm:spPr/>
      <dgm:t>
        <a:bodyPr/>
        <a:lstStyle/>
        <a:p>
          <a:pPr rtl="1"/>
          <a:r>
            <a:rPr lang="fa-IR" sz="1600" dirty="0" smtClean="0">
              <a:solidFill>
                <a:schemeClr val="bg1"/>
              </a:solidFill>
              <a:cs typeface="B Koodak" pitchFamily="2" charset="-78"/>
            </a:rPr>
            <a:t>ثانیا</a:t>
          </a:r>
          <a:endParaRPr lang="fa-IR" sz="1600" dirty="0">
            <a:solidFill>
              <a:schemeClr val="bg1"/>
            </a:solidFill>
            <a:cs typeface="B Koodak" pitchFamily="2" charset="-78"/>
          </a:endParaRPr>
        </a:p>
      </dgm:t>
    </dgm:pt>
    <dgm:pt modelId="{8E7CF7A8-2934-47D4-8F90-CAD1439B2533}" type="parTrans" cxnId="{973DA6D4-5D56-48E5-A7E4-99B1E44499F2}">
      <dgm:prSet>
        <dgm:style>
          <a:lnRef idx="1">
            <a:schemeClr val="accent1"/>
          </a:lnRef>
          <a:fillRef idx="2">
            <a:schemeClr val="accent1"/>
          </a:fillRef>
          <a:effectRef idx="1">
            <a:schemeClr val="accent1"/>
          </a:effectRef>
          <a:fontRef idx="minor">
            <a:schemeClr val="dk1"/>
          </a:fontRef>
        </dgm:style>
      </dgm:prSet>
      <dgm:spPr/>
      <dgm:t>
        <a:bodyPr/>
        <a:lstStyle/>
        <a:p>
          <a:pPr rtl="1"/>
          <a:endParaRPr lang="fa-IR"/>
        </a:p>
      </dgm:t>
    </dgm:pt>
    <dgm:pt modelId="{6B73CF5C-F350-4F85-BB08-39A02EC48D9A}" type="sibTrans" cxnId="{973DA6D4-5D56-48E5-A7E4-99B1E44499F2}">
      <dgm:prSet/>
      <dgm:spPr/>
      <dgm:t>
        <a:bodyPr/>
        <a:lstStyle/>
        <a:p>
          <a:pPr rtl="1"/>
          <a:endParaRPr lang="fa-IR"/>
        </a:p>
      </dgm:t>
    </dgm:pt>
    <dgm:pt modelId="{B9D077C5-CABC-4E40-B8C0-2D50754B68CC}" type="pres">
      <dgm:prSet presAssocID="{0E0BBF58-3BDA-4DD0-A9CC-54EC5A5AF8FD}" presName="diagram" presStyleCnt="0">
        <dgm:presLayoutVars>
          <dgm:chPref val="1"/>
          <dgm:dir val="rev"/>
          <dgm:animOne val="branch"/>
          <dgm:animLvl val="lvl"/>
          <dgm:resizeHandles val="exact"/>
        </dgm:presLayoutVars>
      </dgm:prSet>
      <dgm:spPr/>
      <dgm:t>
        <a:bodyPr/>
        <a:lstStyle/>
        <a:p>
          <a:pPr rtl="1"/>
          <a:endParaRPr lang="fa-IR"/>
        </a:p>
      </dgm:t>
    </dgm:pt>
    <dgm:pt modelId="{874CEC11-0150-4E42-A6A4-AA03FD6812C8}" type="pres">
      <dgm:prSet presAssocID="{E0391F60-468C-44F2-B9DA-C06098093079}" presName="root1" presStyleCnt="0"/>
      <dgm:spPr/>
    </dgm:pt>
    <dgm:pt modelId="{272FE475-F2F4-4AE9-9AE6-3EB8DC3EA9C0}" type="pres">
      <dgm:prSet presAssocID="{E0391F60-468C-44F2-B9DA-C06098093079}" presName="LevelOneTextNode" presStyleLbl="node0" presStyleIdx="0" presStyleCnt="2">
        <dgm:presLayoutVars>
          <dgm:chPref val="3"/>
        </dgm:presLayoutVars>
      </dgm:prSet>
      <dgm:spPr/>
      <dgm:t>
        <a:bodyPr/>
        <a:lstStyle/>
        <a:p>
          <a:pPr rtl="1"/>
          <a:endParaRPr lang="fa-IR"/>
        </a:p>
      </dgm:t>
    </dgm:pt>
    <dgm:pt modelId="{63FBCC93-792F-4342-9E5F-FA1CDA30D34F}" type="pres">
      <dgm:prSet presAssocID="{E0391F60-468C-44F2-B9DA-C06098093079}" presName="level2hierChild" presStyleCnt="0"/>
      <dgm:spPr/>
    </dgm:pt>
    <dgm:pt modelId="{07C4B625-807C-4791-B539-1DEE58BB52C2}" type="pres">
      <dgm:prSet presAssocID="{74D17406-2DBB-4A4C-A75B-0E26C3F59701}" presName="conn2-1" presStyleLbl="parChTrans1D2" presStyleIdx="0" presStyleCnt="3"/>
      <dgm:spPr/>
      <dgm:t>
        <a:bodyPr/>
        <a:lstStyle/>
        <a:p>
          <a:pPr rtl="1"/>
          <a:endParaRPr lang="fa-IR"/>
        </a:p>
      </dgm:t>
    </dgm:pt>
    <dgm:pt modelId="{10DCD455-B1B5-42B2-8FC3-1F9A3822B44C}" type="pres">
      <dgm:prSet presAssocID="{74D17406-2DBB-4A4C-A75B-0E26C3F59701}" presName="connTx" presStyleLbl="parChTrans1D2" presStyleIdx="0" presStyleCnt="3"/>
      <dgm:spPr/>
      <dgm:t>
        <a:bodyPr/>
        <a:lstStyle/>
        <a:p>
          <a:pPr rtl="1"/>
          <a:endParaRPr lang="fa-IR"/>
        </a:p>
      </dgm:t>
    </dgm:pt>
    <dgm:pt modelId="{F241E74E-3820-4D23-B358-4B5AF979C0FF}" type="pres">
      <dgm:prSet presAssocID="{A5B9FAEE-96E4-4998-BC7E-609C9708FBC4}" presName="root2" presStyleCnt="0"/>
      <dgm:spPr/>
    </dgm:pt>
    <dgm:pt modelId="{6233FAC4-BD7A-40A6-84F8-891D7E25BB2E}" type="pres">
      <dgm:prSet presAssocID="{A5B9FAEE-96E4-4998-BC7E-609C9708FBC4}" presName="LevelTwoTextNode" presStyleLbl="node2" presStyleIdx="0" presStyleCnt="3" custScaleX="264050" custScaleY="163395">
        <dgm:presLayoutVars>
          <dgm:chPref val="3"/>
        </dgm:presLayoutVars>
      </dgm:prSet>
      <dgm:spPr/>
      <dgm:t>
        <a:bodyPr/>
        <a:lstStyle/>
        <a:p>
          <a:pPr rtl="1"/>
          <a:endParaRPr lang="fa-IR"/>
        </a:p>
      </dgm:t>
    </dgm:pt>
    <dgm:pt modelId="{A3C49B86-6C8C-4A4B-A2F7-DB3D050847C3}" type="pres">
      <dgm:prSet presAssocID="{A5B9FAEE-96E4-4998-BC7E-609C9708FBC4}" presName="level3hierChild" presStyleCnt="0"/>
      <dgm:spPr/>
    </dgm:pt>
    <dgm:pt modelId="{4DC8E0CE-5672-45DC-BD85-E04B277CDCF9}" type="pres">
      <dgm:prSet presAssocID="{06F03C93-2D07-4BC9-81D9-74E81CE93611}" presName="conn2-1" presStyleLbl="parChTrans1D3" presStyleIdx="0" presStyleCnt="5"/>
      <dgm:spPr/>
      <dgm:t>
        <a:bodyPr/>
        <a:lstStyle/>
        <a:p>
          <a:pPr rtl="1"/>
          <a:endParaRPr lang="fa-IR"/>
        </a:p>
      </dgm:t>
    </dgm:pt>
    <dgm:pt modelId="{1F13D48C-2709-46F6-9EFE-AB67A7DB6E84}" type="pres">
      <dgm:prSet presAssocID="{06F03C93-2D07-4BC9-81D9-74E81CE93611}" presName="connTx" presStyleLbl="parChTrans1D3" presStyleIdx="0" presStyleCnt="5"/>
      <dgm:spPr/>
      <dgm:t>
        <a:bodyPr/>
        <a:lstStyle/>
        <a:p>
          <a:pPr rtl="1"/>
          <a:endParaRPr lang="fa-IR"/>
        </a:p>
      </dgm:t>
    </dgm:pt>
    <dgm:pt modelId="{F4199802-747C-4C4F-BB1C-3298228712CB}" type="pres">
      <dgm:prSet presAssocID="{00EBAE81-3BAF-4FD3-9A85-1AD6D37B01B6}" presName="root2" presStyleCnt="0"/>
      <dgm:spPr/>
    </dgm:pt>
    <dgm:pt modelId="{9571F86C-8492-4CB5-BB0A-AF8C961A47F4}" type="pres">
      <dgm:prSet presAssocID="{00EBAE81-3BAF-4FD3-9A85-1AD6D37B01B6}" presName="LevelTwoTextNode" presStyleLbl="node3" presStyleIdx="0" presStyleCnt="5" custScaleX="433574">
        <dgm:presLayoutVars>
          <dgm:chPref val="3"/>
        </dgm:presLayoutVars>
      </dgm:prSet>
      <dgm:spPr/>
      <dgm:t>
        <a:bodyPr/>
        <a:lstStyle/>
        <a:p>
          <a:pPr rtl="1"/>
          <a:endParaRPr lang="fa-IR"/>
        </a:p>
      </dgm:t>
    </dgm:pt>
    <dgm:pt modelId="{EFE6D2E5-616F-4B12-B540-11FFB377EDE9}" type="pres">
      <dgm:prSet presAssocID="{00EBAE81-3BAF-4FD3-9A85-1AD6D37B01B6}" presName="level3hierChild" presStyleCnt="0"/>
      <dgm:spPr/>
    </dgm:pt>
    <dgm:pt modelId="{6B6CE6CA-BC39-4521-A16F-F39FC70050C6}" type="pres">
      <dgm:prSet presAssocID="{B411EC5D-5906-4835-B5AC-8567CA0AE2CF}" presName="conn2-1" presStyleLbl="parChTrans1D3" presStyleIdx="1" presStyleCnt="5"/>
      <dgm:spPr/>
      <dgm:t>
        <a:bodyPr/>
        <a:lstStyle/>
        <a:p>
          <a:pPr rtl="1"/>
          <a:endParaRPr lang="fa-IR"/>
        </a:p>
      </dgm:t>
    </dgm:pt>
    <dgm:pt modelId="{E589BDB4-3CA7-46FC-A2E5-1E6F37C63A15}" type="pres">
      <dgm:prSet presAssocID="{B411EC5D-5906-4835-B5AC-8567CA0AE2CF}" presName="connTx" presStyleLbl="parChTrans1D3" presStyleIdx="1" presStyleCnt="5"/>
      <dgm:spPr/>
      <dgm:t>
        <a:bodyPr/>
        <a:lstStyle/>
        <a:p>
          <a:pPr rtl="1"/>
          <a:endParaRPr lang="fa-IR"/>
        </a:p>
      </dgm:t>
    </dgm:pt>
    <dgm:pt modelId="{B69E3AB2-926A-4613-B660-1D7E5E2420C8}" type="pres">
      <dgm:prSet presAssocID="{CA03A32A-5E3E-4B7D-B1BE-5F9BE82AAD9F}" presName="root2" presStyleCnt="0"/>
      <dgm:spPr/>
    </dgm:pt>
    <dgm:pt modelId="{9D330094-E7F7-40B6-9CA1-3B4D4A800E03}" type="pres">
      <dgm:prSet presAssocID="{CA03A32A-5E3E-4B7D-B1BE-5F9BE82AAD9F}" presName="LevelTwoTextNode" presStyleLbl="node3" presStyleIdx="1" presStyleCnt="5" custScaleX="433574">
        <dgm:presLayoutVars>
          <dgm:chPref val="3"/>
        </dgm:presLayoutVars>
      </dgm:prSet>
      <dgm:spPr/>
      <dgm:t>
        <a:bodyPr/>
        <a:lstStyle/>
        <a:p>
          <a:pPr rtl="1"/>
          <a:endParaRPr lang="fa-IR"/>
        </a:p>
      </dgm:t>
    </dgm:pt>
    <dgm:pt modelId="{39F50032-FAC6-4FE5-B246-75F9B155B354}" type="pres">
      <dgm:prSet presAssocID="{CA03A32A-5E3E-4B7D-B1BE-5F9BE82AAD9F}" presName="level3hierChild" presStyleCnt="0"/>
      <dgm:spPr/>
    </dgm:pt>
    <dgm:pt modelId="{2F64207D-1B68-4497-99E7-43C34D2FB965}" type="pres">
      <dgm:prSet presAssocID="{78CB3B0D-6ADF-4016-9FA1-B737549979EA}" presName="root1" presStyleCnt="0"/>
      <dgm:spPr/>
    </dgm:pt>
    <dgm:pt modelId="{0C17FF5C-4973-4D06-8773-4BBA13D1831D}" type="pres">
      <dgm:prSet presAssocID="{78CB3B0D-6ADF-4016-9FA1-B737549979EA}" presName="LevelOneTextNode" presStyleLbl="node0" presStyleIdx="1" presStyleCnt="2" custScaleX="46649">
        <dgm:presLayoutVars>
          <dgm:chPref val="3"/>
        </dgm:presLayoutVars>
      </dgm:prSet>
      <dgm:spPr/>
      <dgm:t>
        <a:bodyPr/>
        <a:lstStyle/>
        <a:p>
          <a:pPr rtl="1"/>
          <a:endParaRPr lang="fa-IR"/>
        </a:p>
      </dgm:t>
    </dgm:pt>
    <dgm:pt modelId="{A9E6CC8C-82E4-4651-85BA-0D930F769D09}" type="pres">
      <dgm:prSet presAssocID="{78CB3B0D-6ADF-4016-9FA1-B737549979EA}" presName="level2hierChild" presStyleCnt="0"/>
      <dgm:spPr/>
    </dgm:pt>
    <dgm:pt modelId="{FF42000B-F5C0-4523-8340-3AAC3D9F271E}" type="pres">
      <dgm:prSet presAssocID="{B74ED4C2-5FDD-4146-A058-A1F4AA15D304}" presName="conn2-1" presStyleLbl="parChTrans1D2" presStyleIdx="1" presStyleCnt="3"/>
      <dgm:spPr/>
      <dgm:t>
        <a:bodyPr/>
        <a:lstStyle/>
        <a:p>
          <a:pPr rtl="1"/>
          <a:endParaRPr lang="fa-IR"/>
        </a:p>
      </dgm:t>
    </dgm:pt>
    <dgm:pt modelId="{25456229-FEB2-43B9-9E09-457F870E2919}" type="pres">
      <dgm:prSet presAssocID="{B74ED4C2-5FDD-4146-A058-A1F4AA15D304}" presName="connTx" presStyleLbl="parChTrans1D2" presStyleIdx="1" presStyleCnt="3"/>
      <dgm:spPr/>
      <dgm:t>
        <a:bodyPr/>
        <a:lstStyle/>
        <a:p>
          <a:pPr rtl="1"/>
          <a:endParaRPr lang="fa-IR"/>
        </a:p>
      </dgm:t>
    </dgm:pt>
    <dgm:pt modelId="{AC61064A-B9E1-41BA-BBBD-8612DE0A24DC}" type="pres">
      <dgm:prSet presAssocID="{EFF2A456-02C5-4AE0-8508-3681F111EFA4}" presName="root2" presStyleCnt="0"/>
      <dgm:spPr/>
    </dgm:pt>
    <dgm:pt modelId="{37A022EF-3D75-4935-AC99-91CE6AC86A0A}" type="pres">
      <dgm:prSet presAssocID="{EFF2A456-02C5-4AE0-8508-3681F111EFA4}" presName="LevelTwoTextNode" presStyleLbl="node2" presStyleIdx="1" presStyleCnt="3" custScaleX="33086">
        <dgm:presLayoutVars>
          <dgm:chPref val="3"/>
        </dgm:presLayoutVars>
      </dgm:prSet>
      <dgm:spPr/>
      <dgm:t>
        <a:bodyPr/>
        <a:lstStyle/>
        <a:p>
          <a:pPr rtl="1"/>
          <a:endParaRPr lang="fa-IR"/>
        </a:p>
      </dgm:t>
    </dgm:pt>
    <dgm:pt modelId="{CFA47925-0478-4F0B-AF60-9BCC6DB1DE6F}" type="pres">
      <dgm:prSet presAssocID="{EFF2A456-02C5-4AE0-8508-3681F111EFA4}" presName="level3hierChild" presStyleCnt="0"/>
      <dgm:spPr/>
    </dgm:pt>
    <dgm:pt modelId="{D199C783-3B81-45C1-BD92-14DA05E79739}" type="pres">
      <dgm:prSet presAssocID="{D9698D8B-4F4E-4CB7-A833-CDCBCA7B4CCD}" presName="conn2-1" presStyleLbl="parChTrans1D3" presStyleIdx="2" presStyleCnt="5"/>
      <dgm:spPr/>
      <dgm:t>
        <a:bodyPr/>
        <a:lstStyle/>
        <a:p>
          <a:pPr rtl="1"/>
          <a:endParaRPr lang="fa-IR"/>
        </a:p>
      </dgm:t>
    </dgm:pt>
    <dgm:pt modelId="{F77685DF-4077-446C-95A5-BD2C79F01FCC}" type="pres">
      <dgm:prSet presAssocID="{D9698D8B-4F4E-4CB7-A833-CDCBCA7B4CCD}" presName="connTx" presStyleLbl="parChTrans1D3" presStyleIdx="2" presStyleCnt="5"/>
      <dgm:spPr/>
      <dgm:t>
        <a:bodyPr/>
        <a:lstStyle/>
        <a:p>
          <a:pPr rtl="1"/>
          <a:endParaRPr lang="fa-IR"/>
        </a:p>
      </dgm:t>
    </dgm:pt>
    <dgm:pt modelId="{B40E2F7E-3442-4815-B397-C9517CBFA814}" type="pres">
      <dgm:prSet presAssocID="{1BD9B912-4758-44FF-8E76-64CD346AE748}" presName="root2" presStyleCnt="0"/>
      <dgm:spPr/>
    </dgm:pt>
    <dgm:pt modelId="{AF6D173C-7144-4D8D-8D34-524A80DA410B}" type="pres">
      <dgm:prSet presAssocID="{1BD9B912-4758-44FF-8E76-64CD346AE748}" presName="LevelTwoTextNode" presStyleLbl="node3" presStyleIdx="2" presStyleCnt="5" custScaleX="232042">
        <dgm:presLayoutVars>
          <dgm:chPref val="3"/>
        </dgm:presLayoutVars>
      </dgm:prSet>
      <dgm:spPr/>
      <dgm:t>
        <a:bodyPr/>
        <a:lstStyle/>
        <a:p>
          <a:pPr rtl="1"/>
          <a:endParaRPr lang="fa-IR"/>
        </a:p>
      </dgm:t>
    </dgm:pt>
    <dgm:pt modelId="{9C5A0131-5FEC-4AD1-9E89-AA452FA48997}" type="pres">
      <dgm:prSet presAssocID="{1BD9B912-4758-44FF-8E76-64CD346AE748}" presName="level3hierChild" presStyleCnt="0"/>
      <dgm:spPr/>
    </dgm:pt>
    <dgm:pt modelId="{77BF1713-DB1E-4B2D-8C1D-F989021ED57E}" type="pres">
      <dgm:prSet presAssocID="{8E7CF7A8-2934-47D4-8F90-CAD1439B2533}" presName="conn2-1" presStyleLbl="parChTrans1D2" presStyleIdx="2" presStyleCnt="3"/>
      <dgm:spPr/>
      <dgm:t>
        <a:bodyPr/>
        <a:lstStyle/>
        <a:p>
          <a:pPr rtl="1"/>
          <a:endParaRPr lang="fa-IR"/>
        </a:p>
      </dgm:t>
    </dgm:pt>
    <dgm:pt modelId="{858C564F-DB45-45D0-971A-67BC6AE59703}" type="pres">
      <dgm:prSet presAssocID="{8E7CF7A8-2934-47D4-8F90-CAD1439B2533}" presName="connTx" presStyleLbl="parChTrans1D2" presStyleIdx="2" presStyleCnt="3"/>
      <dgm:spPr/>
      <dgm:t>
        <a:bodyPr/>
        <a:lstStyle/>
        <a:p>
          <a:pPr rtl="1"/>
          <a:endParaRPr lang="fa-IR"/>
        </a:p>
      </dgm:t>
    </dgm:pt>
    <dgm:pt modelId="{DE3B470A-4F77-498B-A49A-21512805D375}" type="pres">
      <dgm:prSet presAssocID="{FA87C570-DC56-46C9-8CBE-2AD50F01F223}" presName="root2" presStyleCnt="0"/>
      <dgm:spPr/>
    </dgm:pt>
    <dgm:pt modelId="{BF11DFB8-34E9-451D-8D6D-24B2FAE75CB2}" type="pres">
      <dgm:prSet presAssocID="{FA87C570-DC56-46C9-8CBE-2AD50F01F223}" presName="LevelTwoTextNode" presStyleLbl="node2" presStyleIdx="2" presStyleCnt="3" custScaleX="33086">
        <dgm:presLayoutVars>
          <dgm:chPref val="3"/>
        </dgm:presLayoutVars>
      </dgm:prSet>
      <dgm:spPr/>
      <dgm:t>
        <a:bodyPr/>
        <a:lstStyle/>
        <a:p>
          <a:pPr rtl="1"/>
          <a:endParaRPr lang="fa-IR"/>
        </a:p>
      </dgm:t>
    </dgm:pt>
    <dgm:pt modelId="{F3E0765D-9E37-4406-97B9-D2DBA0A00AF8}" type="pres">
      <dgm:prSet presAssocID="{FA87C570-DC56-46C9-8CBE-2AD50F01F223}" presName="level3hierChild" presStyleCnt="0"/>
      <dgm:spPr/>
    </dgm:pt>
    <dgm:pt modelId="{D07E0D1B-A90F-45CB-9AD0-2DB5A661B12C}" type="pres">
      <dgm:prSet presAssocID="{CF28D9AC-4494-4000-918A-2381392DC572}" presName="conn2-1" presStyleLbl="parChTrans1D3" presStyleIdx="3" presStyleCnt="5"/>
      <dgm:spPr/>
      <dgm:t>
        <a:bodyPr/>
        <a:lstStyle/>
        <a:p>
          <a:pPr rtl="1"/>
          <a:endParaRPr lang="fa-IR"/>
        </a:p>
      </dgm:t>
    </dgm:pt>
    <dgm:pt modelId="{D5DCAB96-96D0-4A5D-B041-8AB50A59FD56}" type="pres">
      <dgm:prSet presAssocID="{CF28D9AC-4494-4000-918A-2381392DC572}" presName="connTx" presStyleLbl="parChTrans1D3" presStyleIdx="3" presStyleCnt="5"/>
      <dgm:spPr/>
      <dgm:t>
        <a:bodyPr/>
        <a:lstStyle/>
        <a:p>
          <a:pPr rtl="1"/>
          <a:endParaRPr lang="fa-IR"/>
        </a:p>
      </dgm:t>
    </dgm:pt>
    <dgm:pt modelId="{5671C3B5-9B66-4B5F-AC3C-81F60BD7F0B6}" type="pres">
      <dgm:prSet presAssocID="{4B6CC187-043C-46EB-B932-C20EED2A409E}" presName="root2" presStyleCnt="0"/>
      <dgm:spPr/>
    </dgm:pt>
    <dgm:pt modelId="{C0460C76-F561-4CE9-9E8F-08FDD0379438}" type="pres">
      <dgm:prSet presAssocID="{4B6CC187-043C-46EB-B932-C20EED2A409E}" presName="LevelTwoTextNode" presStyleLbl="node3" presStyleIdx="3" presStyleCnt="5">
        <dgm:presLayoutVars>
          <dgm:chPref val="3"/>
        </dgm:presLayoutVars>
      </dgm:prSet>
      <dgm:spPr/>
      <dgm:t>
        <a:bodyPr/>
        <a:lstStyle/>
        <a:p>
          <a:pPr rtl="1"/>
          <a:endParaRPr lang="fa-IR"/>
        </a:p>
      </dgm:t>
    </dgm:pt>
    <dgm:pt modelId="{BDDD19F6-4F3D-48D7-B190-472E026932E9}" type="pres">
      <dgm:prSet presAssocID="{4B6CC187-043C-46EB-B932-C20EED2A409E}" presName="level3hierChild" presStyleCnt="0"/>
      <dgm:spPr/>
    </dgm:pt>
    <dgm:pt modelId="{2AE3F650-03BF-4AAE-96F6-EAC03D298BEE}" type="pres">
      <dgm:prSet presAssocID="{33F53AA4-1D09-4876-AEA3-F67B3E53F61A}" presName="conn2-1" presStyleLbl="parChTrans1D4" presStyleIdx="0" presStyleCnt="3"/>
      <dgm:spPr/>
      <dgm:t>
        <a:bodyPr/>
        <a:lstStyle/>
        <a:p>
          <a:pPr rtl="1"/>
          <a:endParaRPr lang="fa-IR"/>
        </a:p>
      </dgm:t>
    </dgm:pt>
    <dgm:pt modelId="{2F9E52A2-8158-4097-B03F-BABE44217C55}" type="pres">
      <dgm:prSet presAssocID="{33F53AA4-1D09-4876-AEA3-F67B3E53F61A}" presName="connTx" presStyleLbl="parChTrans1D4" presStyleIdx="0" presStyleCnt="3"/>
      <dgm:spPr/>
      <dgm:t>
        <a:bodyPr/>
        <a:lstStyle/>
        <a:p>
          <a:pPr rtl="1"/>
          <a:endParaRPr lang="fa-IR"/>
        </a:p>
      </dgm:t>
    </dgm:pt>
    <dgm:pt modelId="{17B25447-37B9-46C2-B898-0F4F38CDB569}" type="pres">
      <dgm:prSet presAssocID="{3ABDAEDB-C33F-4740-A620-6A1FF2C7F0D9}" presName="root2" presStyleCnt="0"/>
      <dgm:spPr/>
    </dgm:pt>
    <dgm:pt modelId="{C3603FB2-39E7-4F41-9730-31013DDADCD2}" type="pres">
      <dgm:prSet presAssocID="{3ABDAEDB-C33F-4740-A620-6A1FF2C7F0D9}" presName="LevelTwoTextNode" presStyleLbl="node4" presStyleIdx="0" presStyleCnt="3" custScaleX="364596" custScaleY="160664">
        <dgm:presLayoutVars>
          <dgm:chPref val="3"/>
        </dgm:presLayoutVars>
      </dgm:prSet>
      <dgm:spPr/>
      <dgm:t>
        <a:bodyPr/>
        <a:lstStyle/>
        <a:p>
          <a:pPr rtl="1"/>
          <a:endParaRPr lang="fa-IR"/>
        </a:p>
      </dgm:t>
    </dgm:pt>
    <dgm:pt modelId="{9197D9F3-4B5E-471E-A6C0-A73A82F040E3}" type="pres">
      <dgm:prSet presAssocID="{3ABDAEDB-C33F-4740-A620-6A1FF2C7F0D9}" presName="level3hierChild" presStyleCnt="0"/>
      <dgm:spPr/>
    </dgm:pt>
    <dgm:pt modelId="{1FFC4261-0E0F-4E7A-A494-DF01EFB8E7DB}" type="pres">
      <dgm:prSet presAssocID="{A3B17768-2413-4896-83DC-55A37EB70A47}" presName="conn2-1" presStyleLbl="parChTrans1D3" presStyleIdx="4" presStyleCnt="5"/>
      <dgm:spPr/>
      <dgm:t>
        <a:bodyPr/>
        <a:lstStyle/>
        <a:p>
          <a:pPr rtl="1"/>
          <a:endParaRPr lang="fa-IR"/>
        </a:p>
      </dgm:t>
    </dgm:pt>
    <dgm:pt modelId="{92C786EC-7996-46BC-A153-2F3D6DA2CED9}" type="pres">
      <dgm:prSet presAssocID="{A3B17768-2413-4896-83DC-55A37EB70A47}" presName="connTx" presStyleLbl="parChTrans1D3" presStyleIdx="4" presStyleCnt="5"/>
      <dgm:spPr/>
      <dgm:t>
        <a:bodyPr/>
        <a:lstStyle/>
        <a:p>
          <a:pPr rtl="1"/>
          <a:endParaRPr lang="fa-IR"/>
        </a:p>
      </dgm:t>
    </dgm:pt>
    <dgm:pt modelId="{7E2C7C1D-A7B7-486B-BB2A-EF2B379CD3E1}" type="pres">
      <dgm:prSet presAssocID="{3A631AF7-0DCD-411E-8FB4-500B940A3BEB}" presName="root2" presStyleCnt="0"/>
      <dgm:spPr/>
    </dgm:pt>
    <dgm:pt modelId="{554DEE2B-554B-423A-A0B2-228EAEEDFB0B}" type="pres">
      <dgm:prSet presAssocID="{3A631AF7-0DCD-411E-8FB4-500B940A3BEB}" presName="LevelTwoTextNode" presStyleLbl="node3" presStyleIdx="4" presStyleCnt="5">
        <dgm:presLayoutVars>
          <dgm:chPref val="3"/>
        </dgm:presLayoutVars>
      </dgm:prSet>
      <dgm:spPr/>
      <dgm:t>
        <a:bodyPr/>
        <a:lstStyle/>
        <a:p>
          <a:pPr rtl="1"/>
          <a:endParaRPr lang="fa-IR"/>
        </a:p>
      </dgm:t>
    </dgm:pt>
    <dgm:pt modelId="{A3693472-71B5-4D65-977D-9405F9F672C0}" type="pres">
      <dgm:prSet presAssocID="{3A631AF7-0DCD-411E-8FB4-500B940A3BEB}" presName="level3hierChild" presStyleCnt="0"/>
      <dgm:spPr/>
    </dgm:pt>
    <dgm:pt modelId="{E64184DE-C296-436D-99C5-298819312748}" type="pres">
      <dgm:prSet presAssocID="{5408C905-7C10-4CEE-AB37-F9632A5584BC}" presName="conn2-1" presStyleLbl="parChTrans1D4" presStyleIdx="1" presStyleCnt="3"/>
      <dgm:spPr/>
      <dgm:t>
        <a:bodyPr/>
        <a:lstStyle/>
        <a:p>
          <a:pPr rtl="1"/>
          <a:endParaRPr lang="fa-IR"/>
        </a:p>
      </dgm:t>
    </dgm:pt>
    <dgm:pt modelId="{46B8811E-9EED-45CC-8D2D-F1E189B28D1A}" type="pres">
      <dgm:prSet presAssocID="{5408C905-7C10-4CEE-AB37-F9632A5584BC}" presName="connTx" presStyleLbl="parChTrans1D4" presStyleIdx="1" presStyleCnt="3"/>
      <dgm:spPr/>
      <dgm:t>
        <a:bodyPr/>
        <a:lstStyle/>
        <a:p>
          <a:pPr rtl="1"/>
          <a:endParaRPr lang="fa-IR"/>
        </a:p>
      </dgm:t>
    </dgm:pt>
    <dgm:pt modelId="{2A55AC91-ADD0-4CDA-80F6-C0D1EF1AD679}" type="pres">
      <dgm:prSet presAssocID="{49EF5A6B-66E5-4276-8391-454550897800}" presName="root2" presStyleCnt="0"/>
      <dgm:spPr/>
    </dgm:pt>
    <dgm:pt modelId="{78474743-CF55-4A6E-A4D9-B25700D17390}" type="pres">
      <dgm:prSet presAssocID="{49EF5A6B-66E5-4276-8391-454550897800}" presName="LevelTwoTextNode" presStyleLbl="node4" presStyleIdx="1" presStyleCnt="3">
        <dgm:presLayoutVars>
          <dgm:chPref val="3"/>
        </dgm:presLayoutVars>
      </dgm:prSet>
      <dgm:spPr/>
      <dgm:t>
        <a:bodyPr/>
        <a:lstStyle/>
        <a:p>
          <a:pPr rtl="1"/>
          <a:endParaRPr lang="fa-IR"/>
        </a:p>
      </dgm:t>
    </dgm:pt>
    <dgm:pt modelId="{D88A869A-BA4A-4BED-8631-870CC47707A9}" type="pres">
      <dgm:prSet presAssocID="{49EF5A6B-66E5-4276-8391-454550897800}" presName="level3hierChild" presStyleCnt="0"/>
      <dgm:spPr/>
    </dgm:pt>
    <dgm:pt modelId="{F3D518F6-E4B7-4C1A-B491-172432AF6824}" type="pres">
      <dgm:prSet presAssocID="{A6E2F483-BD88-4DAA-B7E3-2092BE3E2626}" presName="conn2-1" presStyleLbl="parChTrans1D4" presStyleIdx="2" presStyleCnt="3"/>
      <dgm:spPr/>
      <dgm:t>
        <a:bodyPr/>
        <a:lstStyle/>
        <a:p>
          <a:pPr rtl="1"/>
          <a:endParaRPr lang="fa-IR"/>
        </a:p>
      </dgm:t>
    </dgm:pt>
    <dgm:pt modelId="{6249F3EC-CB35-4764-BCC9-4C71AFA8E34B}" type="pres">
      <dgm:prSet presAssocID="{A6E2F483-BD88-4DAA-B7E3-2092BE3E2626}" presName="connTx" presStyleLbl="parChTrans1D4" presStyleIdx="2" presStyleCnt="3"/>
      <dgm:spPr/>
      <dgm:t>
        <a:bodyPr/>
        <a:lstStyle/>
        <a:p>
          <a:pPr rtl="1"/>
          <a:endParaRPr lang="fa-IR"/>
        </a:p>
      </dgm:t>
    </dgm:pt>
    <dgm:pt modelId="{5B74D7BD-C6A8-4908-BCCE-1B259C6E3412}" type="pres">
      <dgm:prSet presAssocID="{B037D86E-C5F1-4343-BD69-17781EDB1DF9}" presName="root2" presStyleCnt="0"/>
      <dgm:spPr/>
    </dgm:pt>
    <dgm:pt modelId="{D0AB3635-75E6-4B83-AF2A-C68419CA2041}" type="pres">
      <dgm:prSet presAssocID="{B037D86E-C5F1-4343-BD69-17781EDB1DF9}" presName="LevelTwoTextNode" presStyleLbl="node4" presStyleIdx="2" presStyleCnt="3" custScaleX="447951" custScaleY="685501">
        <dgm:presLayoutVars>
          <dgm:chPref val="3"/>
        </dgm:presLayoutVars>
      </dgm:prSet>
      <dgm:spPr/>
      <dgm:t>
        <a:bodyPr/>
        <a:lstStyle/>
        <a:p>
          <a:pPr rtl="1"/>
          <a:endParaRPr lang="fa-IR"/>
        </a:p>
      </dgm:t>
    </dgm:pt>
    <dgm:pt modelId="{1223A4DE-4906-411F-AA5A-607C7A72DF60}" type="pres">
      <dgm:prSet presAssocID="{B037D86E-C5F1-4343-BD69-17781EDB1DF9}" presName="level3hierChild" presStyleCnt="0"/>
      <dgm:spPr/>
    </dgm:pt>
  </dgm:ptLst>
  <dgm:cxnLst>
    <dgm:cxn modelId="{14A86A27-4D47-4C61-B234-891D3D448814}" type="presOf" srcId="{D9698D8B-4F4E-4CB7-A833-CDCBCA7B4CCD}" destId="{F77685DF-4077-446C-95A5-BD2C79F01FCC}" srcOrd="1" destOrd="0" presId="urn:microsoft.com/office/officeart/2005/8/layout/hierarchy2"/>
    <dgm:cxn modelId="{B7C1669E-2AFB-453E-BF57-E395053AF032}" type="presOf" srcId="{78CB3B0D-6ADF-4016-9FA1-B737549979EA}" destId="{0C17FF5C-4973-4D06-8773-4BBA13D1831D}" srcOrd="0" destOrd="0" presId="urn:microsoft.com/office/officeart/2005/8/layout/hierarchy2"/>
    <dgm:cxn modelId="{3DD7CA87-786C-454C-B4FF-D28F99EAB1C5}" type="presOf" srcId="{06F03C93-2D07-4BC9-81D9-74E81CE93611}" destId="{1F13D48C-2709-46F6-9EFE-AB67A7DB6E84}" srcOrd="1" destOrd="0" presId="urn:microsoft.com/office/officeart/2005/8/layout/hierarchy2"/>
    <dgm:cxn modelId="{91A249E1-BA76-4EB4-8508-966649A0C1A5}" srcId="{49EF5A6B-66E5-4276-8391-454550897800}" destId="{B037D86E-C5F1-4343-BD69-17781EDB1DF9}" srcOrd="0" destOrd="0" parTransId="{A6E2F483-BD88-4DAA-B7E3-2092BE3E2626}" sibTransId="{C7C655A5-FC72-4C66-8740-E65414906DF3}"/>
    <dgm:cxn modelId="{F1929796-4417-4587-9C98-5DB6932C7FD2}" type="presOf" srcId="{3ABDAEDB-C33F-4740-A620-6A1FF2C7F0D9}" destId="{C3603FB2-39E7-4F41-9730-31013DDADCD2}" srcOrd="0" destOrd="0" presId="urn:microsoft.com/office/officeart/2005/8/layout/hierarchy2"/>
    <dgm:cxn modelId="{9A2CB2EC-D467-4F31-9294-337BC996D12E}" srcId="{0E0BBF58-3BDA-4DD0-A9CC-54EC5A5AF8FD}" destId="{E0391F60-468C-44F2-B9DA-C06098093079}" srcOrd="0" destOrd="0" parTransId="{7159FA6E-F143-480E-B173-37787ADD94DA}" sibTransId="{3F81503D-B861-47D6-8935-5042E5081015}"/>
    <dgm:cxn modelId="{CD275249-1408-4C03-A4B1-4052778ECD1C}" srcId="{3A631AF7-0DCD-411E-8FB4-500B940A3BEB}" destId="{49EF5A6B-66E5-4276-8391-454550897800}" srcOrd="0" destOrd="0" parTransId="{5408C905-7C10-4CEE-AB37-F9632A5584BC}" sibTransId="{54D7592F-509A-4649-8A00-AFA3678DDE0F}"/>
    <dgm:cxn modelId="{1906324C-2E45-4475-AA68-35A75DB461D3}" type="presOf" srcId="{00EBAE81-3BAF-4FD3-9A85-1AD6D37B01B6}" destId="{9571F86C-8492-4CB5-BB0A-AF8C961A47F4}" srcOrd="0" destOrd="0" presId="urn:microsoft.com/office/officeart/2005/8/layout/hierarchy2"/>
    <dgm:cxn modelId="{3D6518BF-F136-4D76-B562-F45B42B806BF}" type="presOf" srcId="{0E0BBF58-3BDA-4DD0-A9CC-54EC5A5AF8FD}" destId="{B9D077C5-CABC-4E40-B8C0-2D50754B68CC}" srcOrd="0" destOrd="0" presId="urn:microsoft.com/office/officeart/2005/8/layout/hierarchy2"/>
    <dgm:cxn modelId="{98C0D6D3-1A2E-49FA-9357-58D33F19E590}" srcId="{E0391F60-468C-44F2-B9DA-C06098093079}" destId="{A5B9FAEE-96E4-4998-BC7E-609C9708FBC4}" srcOrd="0" destOrd="0" parTransId="{74D17406-2DBB-4A4C-A75B-0E26C3F59701}" sibTransId="{5BEC48E4-1B17-4B67-97F9-826DF321FDF8}"/>
    <dgm:cxn modelId="{CD011D86-1105-4A82-A5C2-0A30F19EBE42}" type="presOf" srcId="{B411EC5D-5906-4835-B5AC-8567CA0AE2CF}" destId="{6B6CE6CA-BC39-4521-A16F-F39FC70050C6}" srcOrd="0" destOrd="0" presId="urn:microsoft.com/office/officeart/2005/8/layout/hierarchy2"/>
    <dgm:cxn modelId="{4EA6CEC1-EC03-46CC-A8DE-FB6AD7318E90}" srcId="{A5B9FAEE-96E4-4998-BC7E-609C9708FBC4}" destId="{00EBAE81-3BAF-4FD3-9A85-1AD6D37B01B6}" srcOrd="0" destOrd="0" parTransId="{06F03C93-2D07-4BC9-81D9-74E81CE93611}" sibTransId="{8733C9DC-1D53-4D9A-A242-DA963DD5A40D}"/>
    <dgm:cxn modelId="{A014AC7F-301E-41A0-B9BA-103E1168F56E}" type="presOf" srcId="{3A631AF7-0DCD-411E-8FB4-500B940A3BEB}" destId="{554DEE2B-554B-423A-A0B2-228EAEEDFB0B}" srcOrd="0" destOrd="0" presId="urn:microsoft.com/office/officeart/2005/8/layout/hierarchy2"/>
    <dgm:cxn modelId="{42C55440-07BD-4896-B29D-30359023343F}" type="presOf" srcId="{33F53AA4-1D09-4876-AEA3-F67B3E53F61A}" destId="{2F9E52A2-8158-4097-B03F-BABE44217C55}" srcOrd="1" destOrd="0" presId="urn:microsoft.com/office/officeart/2005/8/layout/hierarchy2"/>
    <dgm:cxn modelId="{C5F66282-CF16-4337-BA35-A68667D180D9}" type="presOf" srcId="{A3B17768-2413-4896-83DC-55A37EB70A47}" destId="{1FFC4261-0E0F-4E7A-A494-DF01EFB8E7DB}" srcOrd="0" destOrd="0" presId="urn:microsoft.com/office/officeart/2005/8/layout/hierarchy2"/>
    <dgm:cxn modelId="{492B1C6E-831F-4369-91EC-1B568EEB005A}" type="presOf" srcId="{CF28D9AC-4494-4000-918A-2381392DC572}" destId="{D07E0D1B-A90F-45CB-9AD0-2DB5A661B12C}" srcOrd="0" destOrd="0" presId="urn:microsoft.com/office/officeart/2005/8/layout/hierarchy2"/>
    <dgm:cxn modelId="{6B6F7DA7-7D34-40FF-BFA8-0F09B5989E5F}" type="presOf" srcId="{5408C905-7C10-4CEE-AB37-F9632A5584BC}" destId="{46B8811E-9EED-45CC-8D2D-F1E189B28D1A}" srcOrd="1" destOrd="0" presId="urn:microsoft.com/office/officeart/2005/8/layout/hierarchy2"/>
    <dgm:cxn modelId="{4DAB49B8-9BED-4B2B-81E0-0C65396E00EE}" type="presOf" srcId="{49EF5A6B-66E5-4276-8391-454550897800}" destId="{78474743-CF55-4A6E-A4D9-B25700D17390}" srcOrd="0" destOrd="0" presId="urn:microsoft.com/office/officeart/2005/8/layout/hierarchy2"/>
    <dgm:cxn modelId="{292619DA-654F-4581-9695-57DBA9B04C63}" type="presOf" srcId="{74D17406-2DBB-4A4C-A75B-0E26C3F59701}" destId="{07C4B625-807C-4791-B539-1DEE58BB52C2}" srcOrd="0" destOrd="0" presId="urn:microsoft.com/office/officeart/2005/8/layout/hierarchy2"/>
    <dgm:cxn modelId="{B5FD42D3-2AF4-4546-8AD5-D10A1F652D03}" type="presOf" srcId="{74D17406-2DBB-4A4C-A75B-0E26C3F59701}" destId="{10DCD455-B1B5-42B2-8FC3-1F9A3822B44C}" srcOrd="1" destOrd="0" presId="urn:microsoft.com/office/officeart/2005/8/layout/hierarchy2"/>
    <dgm:cxn modelId="{8890EDEA-3A13-4C27-BC32-AE7473FDDC3C}" type="presOf" srcId="{E0391F60-468C-44F2-B9DA-C06098093079}" destId="{272FE475-F2F4-4AE9-9AE6-3EB8DC3EA9C0}" srcOrd="0" destOrd="0" presId="urn:microsoft.com/office/officeart/2005/8/layout/hierarchy2"/>
    <dgm:cxn modelId="{87ED37C9-0EAF-4A78-9AB8-89099F6E7A0F}" type="presOf" srcId="{33F53AA4-1D09-4876-AEA3-F67B3E53F61A}" destId="{2AE3F650-03BF-4AAE-96F6-EAC03D298BEE}" srcOrd="0" destOrd="0" presId="urn:microsoft.com/office/officeart/2005/8/layout/hierarchy2"/>
    <dgm:cxn modelId="{CD8E6365-9034-4295-AA44-05577331EBB9}" srcId="{4B6CC187-043C-46EB-B932-C20EED2A409E}" destId="{3ABDAEDB-C33F-4740-A620-6A1FF2C7F0D9}" srcOrd="0" destOrd="0" parTransId="{33F53AA4-1D09-4876-AEA3-F67B3E53F61A}" sibTransId="{64479170-F2AC-4C0E-97F5-B7E3549A1F31}"/>
    <dgm:cxn modelId="{01C7E35F-8DCB-4C38-B750-3EC0171C96A8}" type="presOf" srcId="{B74ED4C2-5FDD-4146-A058-A1F4AA15D304}" destId="{25456229-FEB2-43B9-9E09-457F870E2919}" srcOrd="1" destOrd="0" presId="urn:microsoft.com/office/officeart/2005/8/layout/hierarchy2"/>
    <dgm:cxn modelId="{2CD9EB05-5DA6-4BBB-8183-9C5EFE1A4981}" type="presOf" srcId="{4B6CC187-043C-46EB-B932-C20EED2A409E}" destId="{C0460C76-F561-4CE9-9E8F-08FDD0379438}" srcOrd="0" destOrd="0" presId="urn:microsoft.com/office/officeart/2005/8/layout/hierarchy2"/>
    <dgm:cxn modelId="{3BACACF6-DFAD-41BF-B5BA-95607151B1DE}" srcId="{A5B9FAEE-96E4-4998-BC7E-609C9708FBC4}" destId="{CA03A32A-5E3E-4B7D-B1BE-5F9BE82AAD9F}" srcOrd="1" destOrd="0" parTransId="{B411EC5D-5906-4835-B5AC-8567CA0AE2CF}" sibTransId="{5305B3A3-CA64-4194-9948-8218EDBAD9D7}"/>
    <dgm:cxn modelId="{22BED563-8CF4-41FA-9245-2592CEB9514D}" type="presOf" srcId="{CF28D9AC-4494-4000-918A-2381392DC572}" destId="{D5DCAB96-96D0-4A5D-B041-8AB50A59FD56}" srcOrd="1" destOrd="0" presId="urn:microsoft.com/office/officeart/2005/8/layout/hierarchy2"/>
    <dgm:cxn modelId="{6FF70E1E-CA34-4540-BC92-604143DC3F32}" type="presOf" srcId="{A6E2F483-BD88-4DAA-B7E3-2092BE3E2626}" destId="{F3D518F6-E4B7-4C1A-B491-172432AF6824}" srcOrd="0" destOrd="0" presId="urn:microsoft.com/office/officeart/2005/8/layout/hierarchy2"/>
    <dgm:cxn modelId="{EF604B79-2ABC-44E5-AB36-D9175BBC0433}" srcId="{78CB3B0D-6ADF-4016-9FA1-B737549979EA}" destId="{EFF2A456-02C5-4AE0-8508-3681F111EFA4}" srcOrd="0" destOrd="0" parTransId="{B74ED4C2-5FDD-4146-A058-A1F4AA15D304}" sibTransId="{6C1FBB1C-26DB-4D92-9D10-06C2AD277D84}"/>
    <dgm:cxn modelId="{86D194ED-E303-4207-A1B5-9D3704F5D684}" type="presOf" srcId="{FA87C570-DC56-46C9-8CBE-2AD50F01F223}" destId="{BF11DFB8-34E9-451D-8D6D-24B2FAE75CB2}" srcOrd="0" destOrd="0" presId="urn:microsoft.com/office/officeart/2005/8/layout/hierarchy2"/>
    <dgm:cxn modelId="{90123F30-0300-43FC-9D47-8B6EEA194026}" type="presOf" srcId="{B411EC5D-5906-4835-B5AC-8567CA0AE2CF}" destId="{E589BDB4-3CA7-46FC-A2E5-1E6F37C63A15}" srcOrd="1" destOrd="0" presId="urn:microsoft.com/office/officeart/2005/8/layout/hierarchy2"/>
    <dgm:cxn modelId="{973DA6D4-5D56-48E5-A7E4-99B1E44499F2}" srcId="{78CB3B0D-6ADF-4016-9FA1-B737549979EA}" destId="{FA87C570-DC56-46C9-8CBE-2AD50F01F223}" srcOrd="1" destOrd="0" parTransId="{8E7CF7A8-2934-47D4-8F90-CAD1439B2533}" sibTransId="{6B73CF5C-F350-4F85-BB08-39A02EC48D9A}"/>
    <dgm:cxn modelId="{FD20F6C5-126B-47AF-9A88-F87959787D4A}" type="presOf" srcId="{A6E2F483-BD88-4DAA-B7E3-2092BE3E2626}" destId="{6249F3EC-CB35-4764-BCC9-4C71AFA8E34B}" srcOrd="1" destOrd="0" presId="urn:microsoft.com/office/officeart/2005/8/layout/hierarchy2"/>
    <dgm:cxn modelId="{07BE230B-82DA-4FE8-8DE0-2886A454530C}" srcId="{EFF2A456-02C5-4AE0-8508-3681F111EFA4}" destId="{1BD9B912-4758-44FF-8E76-64CD346AE748}" srcOrd="0" destOrd="0" parTransId="{D9698D8B-4F4E-4CB7-A833-CDCBCA7B4CCD}" sibTransId="{CA776D43-3A02-451C-91C1-55D25EF2977A}"/>
    <dgm:cxn modelId="{91D82833-658C-4A49-BA84-9ACD1ABFB5DA}" type="presOf" srcId="{A3B17768-2413-4896-83DC-55A37EB70A47}" destId="{92C786EC-7996-46BC-A153-2F3D6DA2CED9}" srcOrd="1" destOrd="0" presId="urn:microsoft.com/office/officeart/2005/8/layout/hierarchy2"/>
    <dgm:cxn modelId="{14C0C8BE-E5E2-4E38-B299-19450A076F00}" srcId="{0E0BBF58-3BDA-4DD0-A9CC-54EC5A5AF8FD}" destId="{78CB3B0D-6ADF-4016-9FA1-B737549979EA}" srcOrd="1" destOrd="0" parTransId="{229153DE-40A7-416D-8CF1-94AAA34DF647}" sibTransId="{7B41C94A-321B-4D3C-88A3-567FBBF3CFB1}"/>
    <dgm:cxn modelId="{7063B579-B04F-44DE-A1E8-C3D67DB49083}" type="presOf" srcId="{1BD9B912-4758-44FF-8E76-64CD346AE748}" destId="{AF6D173C-7144-4D8D-8D34-524A80DA410B}" srcOrd="0" destOrd="0" presId="urn:microsoft.com/office/officeart/2005/8/layout/hierarchy2"/>
    <dgm:cxn modelId="{AB373CE5-E64A-4816-9041-6491FF0D4E6D}" type="presOf" srcId="{B74ED4C2-5FDD-4146-A058-A1F4AA15D304}" destId="{FF42000B-F5C0-4523-8340-3AAC3D9F271E}" srcOrd="0" destOrd="0" presId="urn:microsoft.com/office/officeart/2005/8/layout/hierarchy2"/>
    <dgm:cxn modelId="{60F91BB5-7DFF-480D-93E6-DD2EDEBC34E5}" type="presOf" srcId="{A5B9FAEE-96E4-4998-BC7E-609C9708FBC4}" destId="{6233FAC4-BD7A-40A6-84F8-891D7E25BB2E}" srcOrd="0" destOrd="0" presId="urn:microsoft.com/office/officeart/2005/8/layout/hierarchy2"/>
    <dgm:cxn modelId="{E223FAB6-6CC1-4DB2-A424-6E5576175720}" srcId="{FA87C570-DC56-46C9-8CBE-2AD50F01F223}" destId="{4B6CC187-043C-46EB-B932-C20EED2A409E}" srcOrd="0" destOrd="0" parTransId="{CF28D9AC-4494-4000-918A-2381392DC572}" sibTransId="{9FD53678-EDE9-443F-B0A4-6DA874693393}"/>
    <dgm:cxn modelId="{DEB79A57-6E20-4E57-8C5A-B75842744150}" type="presOf" srcId="{8E7CF7A8-2934-47D4-8F90-CAD1439B2533}" destId="{858C564F-DB45-45D0-971A-67BC6AE59703}" srcOrd="1" destOrd="0" presId="urn:microsoft.com/office/officeart/2005/8/layout/hierarchy2"/>
    <dgm:cxn modelId="{F2974CD8-1D3E-4518-A6C0-6FCDF37DBC01}" type="presOf" srcId="{EFF2A456-02C5-4AE0-8508-3681F111EFA4}" destId="{37A022EF-3D75-4935-AC99-91CE6AC86A0A}" srcOrd="0" destOrd="0" presId="urn:microsoft.com/office/officeart/2005/8/layout/hierarchy2"/>
    <dgm:cxn modelId="{1BF0C350-0343-40B7-BEE7-7F0B174F85C6}" srcId="{FA87C570-DC56-46C9-8CBE-2AD50F01F223}" destId="{3A631AF7-0DCD-411E-8FB4-500B940A3BEB}" srcOrd="1" destOrd="0" parTransId="{A3B17768-2413-4896-83DC-55A37EB70A47}" sibTransId="{9DB4580B-AF33-4634-AC35-35158FE244E8}"/>
    <dgm:cxn modelId="{382B6E90-2E55-427E-97AC-8ED8D2B08AF9}" type="presOf" srcId="{D9698D8B-4F4E-4CB7-A833-CDCBCA7B4CCD}" destId="{D199C783-3B81-45C1-BD92-14DA05E79739}" srcOrd="0" destOrd="0" presId="urn:microsoft.com/office/officeart/2005/8/layout/hierarchy2"/>
    <dgm:cxn modelId="{7D6B4ED5-8164-488E-8E60-E70909BA3B84}" type="presOf" srcId="{8E7CF7A8-2934-47D4-8F90-CAD1439B2533}" destId="{77BF1713-DB1E-4B2D-8C1D-F989021ED57E}" srcOrd="0" destOrd="0" presId="urn:microsoft.com/office/officeart/2005/8/layout/hierarchy2"/>
    <dgm:cxn modelId="{F93DE1CD-47FE-4F08-8C5C-85FC87FCFCDB}" type="presOf" srcId="{CA03A32A-5E3E-4B7D-B1BE-5F9BE82AAD9F}" destId="{9D330094-E7F7-40B6-9CA1-3B4D4A800E03}" srcOrd="0" destOrd="0" presId="urn:microsoft.com/office/officeart/2005/8/layout/hierarchy2"/>
    <dgm:cxn modelId="{6F2A660C-9CE8-4994-912D-4D205CD0CEF3}" type="presOf" srcId="{5408C905-7C10-4CEE-AB37-F9632A5584BC}" destId="{E64184DE-C296-436D-99C5-298819312748}" srcOrd="0" destOrd="0" presId="urn:microsoft.com/office/officeart/2005/8/layout/hierarchy2"/>
    <dgm:cxn modelId="{56520285-07C6-43E9-9D9D-686D9FC83066}" type="presOf" srcId="{B037D86E-C5F1-4343-BD69-17781EDB1DF9}" destId="{D0AB3635-75E6-4B83-AF2A-C68419CA2041}" srcOrd="0" destOrd="0" presId="urn:microsoft.com/office/officeart/2005/8/layout/hierarchy2"/>
    <dgm:cxn modelId="{DAA7BA28-01AB-4AFE-BC35-B6955A96BA99}" type="presOf" srcId="{06F03C93-2D07-4BC9-81D9-74E81CE93611}" destId="{4DC8E0CE-5672-45DC-BD85-E04B277CDCF9}" srcOrd="0" destOrd="0" presId="urn:microsoft.com/office/officeart/2005/8/layout/hierarchy2"/>
    <dgm:cxn modelId="{E79DFB2C-E6E1-488B-847D-8011B99477CA}" type="presParOf" srcId="{B9D077C5-CABC-4E40-B8C0-2D50754B68CC}" destId="{874CEC11-0150-4E42-A6A4-AA03FD6812C8}" srcOrd="0" destOrd="0" presId="urn:microsoft.com/office/officeart/2005/8/layout/hierarchy2"/>
    <dgm:cxn modelId="{94F89EEE-D94A-4DC8-8307-213C23F2611A}" type="presParOf" srcId="{874CEC11-0150-4E42-A6A4-AA03FD6812C8}" destId="{272FE475-F2F4-4AE9-9AE6-3EB8DC3EA9C0}" srcOrd="0" destOrd="0" presId="urn:microsoft.com/office/officeart/2005/8/layout/hierarchy2"/>
    <dgm:cxn modelId="{1964C80D-8251-4919-B8C9-B2B7F537C324}" type="presParOf" srcId="{874CEC11-0150-4E42-A6A4-AA03FD6812C8}" destId="{63FBCC93-792F-4342-9E5F-FA1CDA30D34F}" srcOrd="1" destOrd="0" presId="urn:microsoft.com/office/officeart/2005/8/layout/hierarchy2"/>
    <dgm:cxn modelId="{BF572DCB-CB5D-48EB-866F-041ACFF86CD7}" type="presParOf" srcId="{63FBCC93-792F-4342-9E5F-FA1CDA30D34F}" destId="{07C4B625-807C-4791-B539-1DEE58BB52C2}" srcOrd="0" destOrd="0" presId="urn:microsoft.com/office/officeart/2005/8/layout/hierarchy2"/>
    <dgm:cxn modelId="{91EE87FE-835F-4BFF-B104-CD3763651869}" type="presParOf" srcId="{07C4B625-807C-4791-B539-1DEE58BB52C2}" destId="{10DCD455-B1B5-42B2-8FC3-1F9A3822B44C}" srcOrd="0" destOrd="0" presId="urn:microsoft.com/office/officeart/2005/8/layout/hierarchy2"/>
    <dgm:cxn modelId="{4E33E413-AA31-4600-B830-EFA7F429AED7}" type="presParOf" srcId="{63FBCC93-792F-4342-9E5F-FA1CDA30D34F}" destId="{F241E74E-3820-4D23-B358-4B5AF979C0FF}" srcOrd="1" destOrd="0" presId="urn:microsoft.com/office/officeart/2005/8/layout/hierarchy2"/>
    <dgm:cxn modelId="{15D09F68-CDFD-4464-9DB1-3D9148C8A10F}" type="presParOf" srcId="{F241E74E-3820-4D23-B358-4B5AF979C0FF}" destId="{6233FAC4-BD7A-40A6-84F8-891D7E25BB2E}" srcOrd="0" destOrd="0" presId="urn:microsoft.com/office/officeart/2005/8/layout/hierarchy2"/>
    <dgm:cxn modelId="{ACC0E743-7911-4A9B-8794-5FC617B24AC4}" type="presParOf" srcId="{F241E74E-3820-4D23-B358-4B5AF979C0FF}" destId="{A3C49B86-6C8C-4A4B-A2F7-DB3D050847C3}" srcOrd="1" destOrd="0" presId="urn:microsoft.com/office/officeart/2005/8/layout/hierarchy2"/>
    <dgm:cxn modelId="{AF82C103-DDD6-4DEE-A81F-6E7A619E4FD0}" type="presParOf" srcId="{A3C49B86-6C8C-4A4B-A2F7-DB3D050847C3}" destId="{4DC8E0CE-5672-45DC-BD85-E04B277CDCF9}" srcOrd="0" destOrd="0" presId="urn:microsoft.com/office/officeart/2005/8/layout/hierarchy2"/>
    <dgm:cxn modelId="{EDBF2435-CCB1-48DF-B057-373CDB2E400F}" type="presParOf" srcId="{4DC8E0CE-5672-45DC-BD85-E04B277CDCF9}" destId="{1F13D48C-2709-46F6-9EFE-AB67A7DB6E84}" srcOrd="0" destOrd="0" presId="urn:microsoft.com/office/officeart/2005/8/layout/hierarchy2"/>
    <dgm:cxn modelId="{5B099304-5993-4BAD-A133-F5EC69302F85}" type="presParOf" srcId="{A3C49B86-6C8C-4A4B-A2F7-DB3D050847C3}" destId="{F4199802-747C-4C4F-BB1C-3298228712CB}" srcOrd="1" destOrd="0" presId="urn:microsoft.com/office/officeart/2005/8/layout/hierarchy2"/>
    <dgm:cxn modelId="{C4F12379-A73F-417F-9988-FF2BF44CF812}" type="presParOf" srcId="{F4199802-747C-4C4F-BB1C-3298228712CB}" destId="{9571F86C-8492-4CB5-BB0A-AF8C961A47F4}" srcOrd="0" destOrd="0" presId="urn:microsoft.com/office/officeart/2005/8/layout/hierarchy2"/>
    <dgm:cxn modelId="{0AE7BA86-659F-432D-8DC3-3006E38420F8}" type="presParOf" srcId="{F4199802-747C-4C4F-BB1C-3298228712CB}" destId="{EFE6D2E5-616F-4B12-B540-11FFB377EDE9}" srcOrd="1" destOrd="0" presId="urn:microsoft.com/office/officeart/2005/8/layout/hierarchy2"/>
    <dgm:cxn modelId="{E28EE797-3B6B-4976-B8F5-27F9D74B8D2B}" type="presParOf" srcId="{A3C49B86-6C8C-4A4B-A2F7-DB3D050847C3}" destId="{6B6CE6CA-BC39-4521-A16F-F39FC70050C6}" srcOrd="2" destOrd="0" presId="urn:microsoft.com/office/officeart/2005/8/layout/hierarchy2"/>
    <dgm:cxn modelId="{1B948B59-2499-4E3E-935B-FED8B49DE4B6}" type="presParOf" srcId="{6B6CE6CA-BC39-4521-A16F-F39FC70050C6}" destId="{E589BDB4-3CA7-46FC-A2E5-1E6F37C63A15}" srcOrd="0" destOrd="0" presId="urn:microsoft.com/office/officeart/2005/8/layout/hierarchy2"/>
    <dgm:cxn modelId="{8D4A8DF6-DCBA-4B69-8E9D-792812796D4D}" type="presParOf" srcId="{A3C49B86-6C8C-4A4B-A2F7-DB3D050847C3}" destId="{B69E3AB2-926A-4613-B660-1D7E5E2420C8}" srcOrd="3" destOrd="0" presId="urn:microsoft.com/office/officeart/2005/8/layout/hierarchy2"/>
    <dgm:cxn modelId="{72168EF8-6330-442B-BBC7-3E14C13E5D37}" type="presParOf" srcId="{B69E3AB2-926A-4613-B660-1D7E5E2420C8}" destId="{9D330094-E7F7-40B6-9CA1-3B4D4A800E03}" srcOrd="0" destOrd="0" presId="urn:microsoft.com/office/officeart/2005/8/layout/hierarchy2"/>
    <dgm:cxn modelId="{80BEB85B-BB59-4DBE-8CAB-E18F71910630}" type="presParOf" srcId="{B69E3AB2-926A-4613-B660-1D7E5E2420C8}" destId="{39F50032-FAC6-4FE5-B246-75F9B155B354}" srcOrd="1" destOrd="0" presId="urn:microsoft.com/office/officeart/2005/8/layout/hierarchy2"/>
    <dgm:cxn modelId="{9C272E4C-1682-4B11-ABAB-ACA69B023176}" type="presParOf" srcId="{B9D077C5-CABC-4E40-B8C0-2D50754B68CC}" destId="{2F64207D-1B68-4497-99E7-43C34D2FB965}" srcOrd="1" destOrd="0" presId="urn:microsoft.com/office/officeart/2005/8/layout/hierarchy2"/>
    <dgm:cxn modelId="{9577447C-6E0B-415B-BD43-8720FF210900}" type="presParOf" srcId="{2F64207D-1B68-4497-99E7-43C34D2FB965}" destId="{0C17FF5C-4973-4D06-8773-4BBA13D1831D}" srcOrd="0" destOrd="0" presId="urn:microsoft.com/office/officeart/2005/8/layout/hierarchy2"/>
    <dgm:cxn modelId="{8F1D2D15-59A4-4813-BED1-95185A23F068}" type="presParOf" srcId="{2F64207D-1B68-4497-99E7-43C34D2FB965}" destId="{A9E6CC8C-82E4-4651-85BA-0D930F769D09}" srcOrd="1" destOrd="0" presId="urn:microsoft.com/office/officeart/2005/8/layout/hierarchy2"/>
    <dgm:cxn modelId="{2A3A2B92-B82E-4EBB-8609-2F09E81D67EF}" type="presParOf" srcId="{A9E6CC8C-82E4-4651-85BA-0D930F769D09}" destId="{FF42000B-F5C0-4523-8340-3AAC3D9F271E}" srcOrd="0" destOrd="0" presId="urn:microsoft.com/office/officeart/2005/8/layout/hierarchy2"/>
    <dgm:cxn modelId="{C715FE43-2138-4896-94A8-7B1E1CE4DDC2}" type="presParOf" srcId="{FF42000B-F5C0-4523-8340-3AAC3D9F271E}" destId="{25456229-FEB2-43B9-9E09-457F870E2919}" srcOrd="0" destOrd="0" presId="urn:microsoft.com/office/officeart/2005/8/layout/hierarchy2"/>
    <dgm:cxn modelId="{DA3B2D3D-6CDF-4613-97CB-F63A41D712FC}" type="presParOf" srcId="{A9E6CC8C-82E4-4651-85BA-0D930F769D09}" destId="{AC61064A-B9E1-41BA-BBBD-8612DE0A24DC}" srcOrd="1" destOrd="0" presId="urn:microsoft.com/office/officeart/2005/8/layout/hierarchy2"/>
    <dgm:cxn modelId="{6C113C49-3290-4474-9597-54748B0D03E7}" type="presParOf" srcId="{AC61064A-B9E1-41BA-BBBD-8612DE0A24DC}" destId="{37A022EF-3D75-4935-AC99-91CE6AC86A0A}" srcOrd="0" destOrd="0" presId="urn:microsoft.com/office/officeart/2005/8/layout/hierarchy2"/>
    <dgm:cxn modelId="{A00A8B6C-4264-453B-A11A-10BCD6AC1486}" type="presParOf" srcId="{AC61064A-B9E1-41BA-BBBD-8612DE0A24DC}" destId="{CFA47925-0478-4F0B-AF60-9BCC6DB1DE6F}" srcOrd="1" destOrd="0" presId="urn:microsoft.com/office/officeart/2005/8/layout/hierarchy2"/>
    <dgm:cxn modelId="{7AB9EC74-A2EA-4FB5-B001-371EC6DF2E69}" type="presParOf" srcId="{CFA47925-0478-4F0B-AF60-9BCC6DB1DE6F}" destId="{D199C783-3B81-45C1-BD92-14DA05E79739}" srcOrd="0" destOrd="0" presId="urn:microsoft.com/office/officeart/2005/8/layout/hierarchy2"/>
    <dgm:cxn modelId="{2958E63C-9766-4C58-9B10-07ACD1E9C965}" type="presParOf" srcId="{D199C783-3B81-45C1-BD92-14DA05E79739}" destId="{F77685DF-4077-446C-95A5-BD2C79F01FCC}" srcOrd="0" destOrd="0" presId="urn:microsoft.com/office/officeart/2005/8/layout/hierarchy2"/>
    <dgm:cxn modelId="{61F469E5-61F7-4455-BCEF-B891A6CC50CA}" type="presParOf" srcId="{CFA47925-0478-4F0B-AF60-9BCC6DB1DE6F}" destId="{B40E2F7E-3442-4815-B397-C9517CBFA814}" srcOrd="1" destOrd="0" presId="urn:microsoft.com/office/officeart/2005/8/layout/hierarchy2"/>
    <dgm:cxn modelId="{991B7678-12A7-42EC-B42B-01911E9D9597}" type="presParOf" srcId="{B40E2F7E-3442-4815-B397-C9517CBFA814}" destId="{AF6D173C-7144-4D8D-8D34-524A80DA410B}" srcOrd="0" destOrd="0" presId="urn:microsoft.com/office/officeart/2005/8/layout/hierarchy2"/>
    <dgm:cxn modelId="{575565B7-666C-4ECD-800F-CFF0DFD04855}" type="presParOf" srcId="{B40E2F7E-3442-4815-B397-C9517CBFA814}" destId="{9C5A0131-5FEC-4AD1-9E89-AA452FA48997}" srcOrd="1" destOrd="0" presId="urn:microsoft.com/office/officeart/2005/8/layout/hierarchy2"/>
    <dgm:cxn modelId="{A7851897-DDD9-4E59-882D-7281CC9E645E}" type="presParOf" srcId="{A9E6CC8C-82E4-4651-85BA-0D930F769D09}" destId="{77BF1713-DB1E-4B2D-8C1D-F989021ED57E}" srcOrd="2" destOrd="0" presId="urn:microsoft.com/office/officeart/2005/8/layout/hierarchy2"/>
    <dgm:cxn modelId="{BED7F6F4-5DFE-4061-B210-5108E35A7E56}" type="presParOf" srcId="{77BF1713-DB1E-4B2D-8C1D-F989021ED57E}" destId="{858C564F-DB45-45D0-971A-67BC6AE59703}" srcOrd="0" destOrd="0" presId="urn:microsoft.com/office/officeart/2005/8/layout/hierarchy2"/>
    <dgm:cxn modelId="{5A6FD067-8D04-4FBD-9125-0F7119F667A2}" type="presParOf" srcId="{A9E6CC8C-82E4-4651-85BA-0D930F769D09}" destId="{DE3B470A-4F77-498B-A49A-21512805D375}" srcOrd="3" destOrd="0" presId="urn:microsoft.com/office/officeart/2005/8/layout/hierarchy2"/>
    <dgm:cxn modelId="{E3740C37-6D71-4977-8B8C-E44957AA728D}" type="presParOf" srcId="{DE3B470A-4F77-498B-A49A-21512805D375}" destId="{BF11DFB8-34E9-451D-8D6D-24B2FAE75CB2}" srcOrd="0" destOrd="0" presId="urn:microsoft.com/office/officeart/2005/8/layout/hierarchy2"/>
    <dgm:cxn modelId="{DA794A23-8CB8-47A6-B1FC-CF9BAA04FFD1}" type="presParOf" srcId="{DE3B470A-4F77-498B-A49A-21512805D375}" destId="{F3E0765D-9E37-4406-97B9-D2DBA0A00AF8}" srcOrd="1" destOrd="0" presId="urn:microsoft.com/office/officeart/2005/8/layout/hierarchy2"/>
    <dgm:cxn modelId="{723BDA5D-D647-49BA-8048-79B0EFBC77D7}" type="presParOf" srcId="{F3E0765D-9E37-4406-97B9-D2DBA0A00AF8}" destId="{D07E0D1B-A90F-45CB-9AD0-2DB5A661B12C}" srcOrd="0" destOrd="0" presId="urn:microsoft.com/office/officeart/2005/8/layout/hierarchy2"/>
    <dgm:cxn modelId="{8007DB47-5CF3-4540-BF2D-EB89607F0132}" type="presParOf" srcId="{D07E0D1B-A90F-45CB-9AD0-2DB5A661B12C}" destId="{D5DCAB96-96D0-4A5D-B041-8AB50A59FD56}" srcOrd="0" destOrd="0" presId="urn:microsoft.com/office/officeart/2005/8/layout/hierarchy2"/>
    <dgm:cxn modelId="{8F245830-47D3-4C5C-88CF-D0D11A374E6A}" type="presParOf" srcId="{F3E0765D-9E37-4406-97B9-D2DBA0A00AF8}" destId="{5671C3B5-9B66-4B5F-AC3C-81F60BD7F0B6}" srcOrd="1" destOrd="0" presId="urn:microsoft.com/office/officeart/2005/8/layout/hierarchy2"/>
    <dgm:cxn modelId="{1C8FDF0C-F06C-414D-B0C5-A6E751EC2449}" type="presParOf" srcId="{5671C3B5-9B66-4B5F-AC3C-81F60BD7F0B6}" destId="{C0460C76-F561-4CE9-9E8F-08FDD0379438}" srcOrd="0" destOrd="0" presId="urn:microsoft.com/office/officeart/2005/8/layout/hierarchy2"/>
    <dgm:cxn modelId="{40ABD0CE-1D58-4B79-8D98-9841FD39900E}" type="presParOf" srcId="{5671C3B5-9B66-4B5F-AC3C-81F60BD7F0B6}" destId="{BDDD19F6-4F3D-48D7-B190-472E026932E9}" srcOrd="1" destOrd="0" presId="urn:microsoft.com/office/officeart/2005/8/layout/hierarchy2"/>
    <dgm:cxn modelId="{9456FC76-0265-424B-AF22-4F17E2F165F5}" type="presParOf" srcId="{BDDD19F6-4F3D-48D7-B190-472E026932E9}" destId="{2AE3F650-03BF-4AAE-96F6-EAC03D298BEE}" srcOrd="0" destOrd="0" presId="urn:microsoft.com/office/officeart/2005/8/layout/hierarchy2"/>
    <dgm:cxn modelId="{5F8E8314-8C3A-4CF1-B318-84A8FC735244}" type="presParOf" srcId="{2AE3F650-03BF-4AAE-96F6-EAC03D298BEE}" destId="{2F9E52A2-8158-4097-B03F-BABE44217C55}" srcOrd="0" destOrd="0" presId="urn:microsoft.com/office/officeart/2005/8/layout/hierarchy2"/>
    <dgm:cxn modelId="{6EC9A338-2C94-4B94-BB9B-67592826409A}" type="presParOf" srcId="{BDDD19F6-4F3D-48D7-B190-472E026932E9}" destId="{17B25447-37B9-46C2-B898-0F4F38CDB569}" srcOrd="1" destOrd="0" presId="urn:microsoft.com/office/officeart/2005/8/layout/hierarchy2"/>
    <dgm:cxn modelId="{77701A71-C30A-4490-8310-D18ABD86A810}" type="presParOf" srcId="{17B25447-37B9-46C2-B898-0F4F38CDB569}" destId="{C3603FB2-39E7-4F41-9730-31013DDADCD2}" srcOrd="0" destOrd="0" presId="urn:microsoft.com/office/officeart/2005/8/layout/hierarchy2"/>
    <dgm:cxn modelId="{B402593B-1565-456F-9F6D-26712DB7B371}" type="presParOf" srcId="{17B25447-37B9-46C2-B898-0F4F38CDB569}" destId="{9197D9F3-4B5E-471E-A6C0-A73A82F040E3}" srcOrd="1" destOrd="0" presId="urn:microsoft.com/office/officeart/2005/8/layout/hierarchy2"/>
    <dgm:cxn modelId="{5A3A8F85-8E16-48F1-B0AE-FBD6111A4914}" type="presParOf" srcId="{F3E0765D-9E37-4406-97B9-D2DBA0A00AF8}" destId="{1FFC4261-0E0F-4E7A-A494-DF01EFB8E7DB}" srcOrd="2" destOrd="0" presId="urn:microsoft.com/office/officeart/2005/8/layout/hierarchy2"/>
    <dgm:cxn modelId="{875E6C55-115A-4224-89F7-1B8B0CC0A9D7}" type="presParOf" srcId="{1FFC4261-0E0F-4E7A-A494-DF01EFB8E7DB}" destId="{92C786EC-7996-46BC-A153-2F3D6DA2CED9}" srcOrd="0" destOrd="0" presId="urn:microsoft.com/office/officeart/2005/8/layout/hierarchy2"/>
    <dgm:cxn modelId="{9778CC00-B4B6-4E01-BEFD-A6FF0C5D4622}" type="presParOf" srcId="{F3E0765D-9E37-4406-97B9-D2DBA0A00AF8}" destId="{7E2C7C1D-A7B7-486B-BB2A-EF2B379CD3E1}" srcOrd="3" destOrd="0" presId="urn:microsoft.com/office/officeart/2005/8/layout/hierarchy2"/>
    <dgm:cxn modelId="{6B438A61-06DE-4AAF-9D44-EE654CA2A88E}" type="presParOf" srcId="{7E2C7C1D-A7B7-486B-BB2A-EF2B379CD3E1}" destId="{554DEE2B-554B-423A-A0B2-228EAEEDFB0B}" srcOrd="0" destOrd="0" presId="urn:microsoft.com/office/officeart/2005/8/layout/hierarchy2"/>
    <dgm:cxn modelId="{17294A74-307B-4AA1-AC19-4D64FA926E02}" type="presParOf" srcId="{7E2C7C1D-A7B7-486B-BB2A-EF2B379CD3E1}" destId="{A3693472-71B5-4D65-977D-9405F9F672C0}" srcOrd="1" destOrd="0" presId="urn:microsoft.com/office/officeart/2005/8/layout/hierarchy2"/>
    <dgm:cxn modelId="{589FB9CA-8C81-4377-92E8-139095E8CDD3}" type="presParOf" srcId="{A3693472-71B5-4D65-977D-9405F9F672C0}" destId="{E64184DE-C296-436D-99C5-298819312748}" srcOrd="0" destOrd="0" presId="urn:microsoft.com/office/officeart/2005/8/layout/hierarchy2"/>
    <dgm:cxn modelId="{E2D2F8E7-DC2F-4707-8E3B-8C87CBEB2C79}" type="presParOf" srcId="{E64184DE-C296-436D-99C5-298819312748}" destId="{46B8811E-9EED-45CC-8D2D-F1E189B28D1A}" srcOrd="0" destOrd="0" presId="urn:microsoft.com/office/officeart/2005/8/layout/hierarchy2"/>
    <dgm:cxn modelId="{206457F4-9D98-43FF-8F0D-8CE0DB7D1A0B}" type="presParOf" srcId="{A3693472-71B5-4D65-977D-9405F9F672C0}" destId="{2A55AC91-ADD0-4CDA-80F6-C0D1EF1AD679}" srcOrd="1" destOrd="0" presId="urn:microsoft.com/office/officeart/2005/8/layout/hierarchy2"/>
    <dgm:cxn modelId="{6CDB40DC-CCF5-46D0-BE61-752BA8A02488}" type="presParOf" srcId="{2A55AC91-ADD0-4CDA-80F6-C0D1EF1AD679}" destId="{78474743-CF55-4A6E-A4D9-B25700D17390}" srcOrd="0" destOrd="0" presId="urn:microsoft.com/office/officeart/2005/8/layout/hierarchy2"/>
    <dgm:cxn modelId="{C54D9D8F-B965-4645-8F20-AC3E209FED99}" type="presParOf" srcId="{2A55AC91-ADD0-4CDA-80F6-C0D1EF1AD679}" destId="{D88A869A-BA4A-4BED-8631-870CC47707A9}" srcOrd="1" destOrd="0" presId="urn:microsoft.com/office/officeart/2005/8/layout/hierarchy2"/>
    <dgm:cxn modelId="{5B9B3613-9436-4199-84F0-F584942ACD73}" type="presParOf" srcId="{D88A869A-BA4A-4BED-8631-870CC47707A9}" destId="{F3D518F6-E4B7-4C1A-B491-172432AF6824}" srcOrd="0" destOrd="0" presId="urn:microsoft.com/office/officeart/2005/8/layout/hierarchy2"/>
    <dgm:cxn modelId="{3B733C1A-095C-4DCD-B033-3BAB4F057D84}" type="presParOf" srcId="{F3D518F6-E4B7-4C1A-B491-172432AF6824}" destId="{6249F3EC-CB35-4764-BCC9-4C71AFA8E34B}" srcOrd="0" destOrd="0" presId="urn:microsoft.com/office/officeart/2005/8/layout/hierarchy2"/>
    <dgm:cxn modelId="{C1841ED2-787B-4E29-BD46-078525823937}" type="presParOf" srcId="{D88A869A-BA4A-4BED-8631-870CC47707A9}" destId="{5B74D7BD-C6A8-4908-BCCE-1B259C6E3412}" srcOrd="1" destOrd="0" presId="urn:microsoft.com/office/officeart/2005/8/layout/hierarchy2"/>
    <dgm:cxn modelId="{918B972E-67D0-4575-99BE-CA069E8BDD5B}" type="presParOf" srcId="{5B74D7BD-C6A8-4908-BCCE-1B259C6E3412}" destId="{D0AB3635-75E6-4B83-AF2A-C68419CA2041}" srcOrd="0" destOrd="0" presId="urn:microsoft.com/office/officeart/2005/8/layout/hierarchy2"/>
    <dgm:cxn modelId="{B0FFABD9-4A60-42A0-9CEA-83157311762B}" type="presParOf" srcId="{5B74D7BD-C6A8-4908-BCCE-1B259C6E3412}" destId="{1223A4DE-4906-411F-AA5A-607C7A72DF6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CED2BBB-0782-4F95-8877-DC18D439614D}"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8EFB4729-74BF-4338-ACE2-62836BCDA7AA}">
      <dgm:prSet custT="1"/>
      <dgm:spPr>
        <a:ln w="6350">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اشکال پنجم</a:t>
          </a:r>
          <a:endParaRPr lang="fa-IR" sz="1600" dirty="0">
            <a:solidFill>
              <a:schemeClr val="tx1"/>
            </a:solidFill>
            <a:cs typeface="B Koodak" pitchFamily="2" charset="-78"/>
          </a:endParaRPr>
        </a:p>
      </dgm:t>
    </dgm:pt>
    <dgm:pt modelId="{8C31FF00-B937-4DD5-A6E1-669B5274030A}" type="parTrans" cxnId="{91A0FF78-C136-409C-95DE-B758BA7E165E}">
      <dgm:prSet/>
      <dgm:spPr/>
      <dgm:t>
        <a:bodyPr/>
        <a:lstStyle/>
        <a:p>
          <a:pPr rtl="1"/>
          <a:endParaRPr lang="fa-IR" sz="1600">
            <a:solidFill>
              <a:schemeClr val="tx1"/>
            </a:solidFill>
            <a:cs typeface="B Koodak" pitchFamily="2" charset="-78"/>
          </a:endParaRPr>
        </a:p>
      </dgm:t>
    </dgm:pt>
    <dgm:pt modelId="{C6644BE1-210F-4DD8-8B29-A2F715A674C6}" type="sibTrans" cxnId="{91A0FF78-C136-409C-95DE-B758BA7E165E}">
      <dgm:prSet/>
      <dgm:spPr/>
      <dgm:t>
        <a:bodyPr/>
        <a:lstStyle/>
        <a:p>
          <a:pPr rtl="1"/>
          <a:endParaRPr lang="fa-IR" sz="1600">
            <a:solidFill>
              <a:schemeClr val="tx1"/>
            </a:solidFill>
            <a:cs typeface="B Koodak" pitchFamily="2" charset="-78"/>
          </a:endParaRPr>
        </a:p>
      </dgm:t>
    </dgm:pt>
    <dgm:pt modelId="{CECCCEB5-DE2F-4E22-B0BC-27F41C636EEB}">
      <dgm:prSet custT="1"/>
      <dgm:spPr>
        <a:ln w="6350">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1600" dirty="0" smtClean="0">
              <a:solidFill>
                <a:schemeClr val="tx1"/>
              </a:solidFill>
              <a:cs typeface="B Koodak" pitchFamily="2" charset="-78"/>
            </a:rPr>
            <a:t>نسبت دروغ به انبیا در قرآن کریم چگونه با مقام عصمت آنها سازگار است؟</a:t>
          </a:r>
          <a:endParaRPr lang="fa-IR" sz="1600" dirty="0">
            <a:solidFill>
              <a:schemeClr val="tx1"/>
            </a:solidFill>
            <a:cs typeface="B Koodak" pitchFamily="2" charset="-78"/>
          </a:endParaRPr>
        </a:p>
      </dgm:t>
    </dgm:pt>
    <dgm:pt modelId="{2AD9108B-495D-4C0F-8030-8EA481B9644B}" type="parTrans" cxnId="{7100E6BF-63BF-4BFE-BADC-EB1B080D5CE4}">
      <dgm:prSet custT="1"/>
      <dgm:spPr>
        <a:ln w="6350">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C6DF14BB-DD85-40AE-954E-63E87FEA16BB}" type="sibTrans" cxnId="{7100E6BF-63BF-4BFE-BADC-EB1B080D5CE4}">
      <dgm:prSet/>
      <dgm:spPr/>
      <dgm:t>
        <a:bodyPr/>
        <a:lstStyle/>
        <a:p>
          <a:pPr rtl="1"/>
          <a:endParaRPr lang="fa-IR" sz="1600">
            <a:solidFill>
              <a:schemeClr val="tx1"/>
            </a:solidFill>
            <a:cs typeface="B Koodak" pitchFamily="2" charset="-78"/>
          </a:endParaRPr>
        </a:p>
      </dgm:t>
    </dgm:pt>
    <dgm:pt modelId="{FDD0C504-8136-49E0-B3FC-D1D70E5C7322}">
      <dgm:prSet custT="1"/>
      <dgm:spPr>
        <a:ln w="6350">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2000" dirty="0" smtClean="0">
              <a:solidFill>
                <a:schemeClr val="tx1"/>
              </a:solidFill>
              <a:cs typeface="B Davat" pitchFamily="2" charset="-78"/>
            </a:rPr>
            <a:t>فَقالَ إِنِّي سَقيم (صافات/89)</a:t>
          </a:r>
          <a:endParaRPr lang="fa-IR" sz="2000" dirty="0">
            <a:solidFill>
              <a:schemeClr val="tx1"/>
            </a:solidFill>
            <a:cs typeface="B Davat" pitchFamily="2" charset="-78"/>
          </a:endParaRPr>
        </a:p>
      </dgm:t>
    </dgm:pt>
    <dgm:pt modelId="{A2BC3C4C-5BBD-4A48-8B72-36F75BAC9D17}" type="parTrans" cxnId="{183861DB-E623-412B-A28E-7C76C1A31675}">
      <dgm:prSet custT="1"/>
      <dgm:spPr>
        <a:ln w="6350">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A95AF595-8BEB-4D77-B8D4-2C77D1A62C99}" type="sibTrans" cxnId="{183861DB-E623-412B-A28E-7C76C1A31675}">
      <dgm:prSet/>
      <dgm:spPr/>
      <dgm:t>
        <a:bodyPr/>
        <a:lstStyle/>
        <a:p>
          <a:pPr rtl="1"/>
          <a:endParaRPr lang="fa-IR" sz="1600">
            <a:solidFill>
              <a:schemeClr val="tx1"/>
            </a:solidFill>
            <a:cs typeface="B Koodak" pitchFamily="2" charset="-78"/>
          </a:endParaRPr>
        </a:p>
      </dgm:t>
    </dgm:pt>
    <dgm:pt modelId="{8FB09A94-3E5B-44E4-B07C-F802089FF59A}">
      <dgm:prSet custT="1"/>
      <dgm:spPr>
        <a:ln w="6350">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2000" dirty="0" smtClean="0">
              <a:solidFill>
                <a:schemeClr val="tx1"/>
              </a:solidFill>
              <a:cs typeface="B Davat" pitchFamily="2" charset="-78"/>
            </a:rPr>
            <a:t>قالُوا أَ أَنْتَ فَعَلْتَ هذا بِآلِهَتِنا يا إِبْراهِيمُ / قالَ بَلْ فَعَلَهُ كَبِيرُهُمْ هذا فَسْئَلُوهُمْ إِنْ كانُوا يَنْطِقُونَ (انبیا/ 62و 63)</a:t>
          </a:r>
          <a:endParaRPr lang="fa-IR" sz="2000" dirty="0">
            <a:solidFill>
              <a:schemeClr val="tx1"/>
            </a:solidFill>
            <a:cs typeface="B Davat" pitchFamily="2" charset="-78"/>
          </a:endParaRPr>
        </a:p>
      </dgm:t>
    </dgm:pt>
    <dgm:pt modelId="{0D7A32C1-E27A-4F6B-9074-0C2D05D6D748}" type="parTrans" cxnId="{9CD48D61-2098-4CDA-BCE6-7F611298FD9B}">
      <dgm:prSet custT="1"/>
      <dgm:spPr>
        <a:ln w="6350">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BB190023-3DEE-43D5-8A3A-6FCA9D4EC293}" type="sibTrans" cxnId="{9CD48D61-2098-4CDA-BCE6-7F611298FD9B}">
      <dgm:prSet/>
      <dgm:spPr/>
      <dgm:t>
        <a:bodyPr/>
        <a:lstStyle/>
        <a:p>
          <a:pPr rtl="1"/>
          <a:endParaRPr lang="fa-IR" sz="1600">
            <a:solidFill>
              <a:schemeClr val="tx1"/>
            </a:solidFill>
            <a:cs typeface="B Koodak" pitchFamily="2" charset="-78"/>
          </a:endParaRPr>
        </a:p>
      </dgm:t>
    </dgm:pt>
    <dgm:pt modelId="{9F53C758-C700-41F6-A07D-973A7DF875B3}">
      <dgm:prSet custT="1"/>
      <dgm:spPr>
        <a:ln w="6350">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r>
            <a:rPr lang="fa-IR" sz="2000" dirty="0" smtClean="0">
              <a:solidFill>
                <a:schemeClr val="tx1"/>
              </a:solidFill>
              <a:cs typeface="B Davat" pitchFamily="2" charset="-78"/>
            </a:rPr>
            <a:t>فَلَمَّا جَهَّزَهُمْ بِجَهازِهِمْ جَعَلَ السِّقايَةَ في‏ رَحْلِ أَخيهِ ثُمَّ أَذَّنَ مُؤَذِّنٌ أَيَّتُهَا الْعيرُ إِنَّكُمْ لَسارِقُون (یوسف/ 70)</a:t>
          </a:r>
          <a:endParaRPr lang="fa-IR" sz="2000" dirty="0">
            <a:solidFill>
              <a:schemeClr val="tx1"/>
            </a:solidFill>
            <a:cs typeface="B Davat" pitchFamily="2" charset="-78"/>
          </a:endParaRPr>
        </a:p>
      </dgm:t>
    </dgm:pt>
    <dgm:pt modelId="{98BBEEDE-75A3-47A0-9582-B996566D7179}" type="parTrans" cxnId="{53693789-0F7C-4CC2-89DD-ECEABD4CEC50}">
      <dgm:prSet custT="1"/>
      <dgm:spPr>
        <a:ln w="6350">
          <a:solidFill>
            <a:schemeClr val="accent1"/>
          </a:solidFill>
        </a:ln>
        <a:effectLst/>
        <a:scene3d>
          <a:camera prst="orthographicFront">
            <a:rot lat="0" lon="0" rev="0"/>
          </a:camera>
          <a:lightRig rig="chilly" dir="t">
            <a:rot lat="0" lon="0" rev="18480000"/>
          </a:lightRig>
        </a:scene3d>
        <a:sp3d prstMaterial="clear">
          <a:bevelT h="63500"/>
        </a:sp3d>
      </dgm:spPr>
      <dgm:t>
        <a:bodyPr/>
        <a:lstStyle/>
        <a:p>
          <a:pPr rtl="1"/>
          <a:endParaRPr lang="fa-IR" sz="1600">
            <a:solidFill>
              <a:schemeClr val="tx1"/>
            </a:solidFill>
            <a:cs typeface="B Koodak" pitchFamily="2" charset="-78"/>
          </a:endParaRPr>
        </a:p>
      </dgm:t>
    </dgm:pt>
    <dgm:pt modelId="{9FF97D96-2E84-40A3-B3F0-988BE245DD82}" type="sibTrans" cxnId="{53693789-0F7C-4CC2-89DD-ECEABD4CEC50}">
      <dgm:prSet/>
      <dgm:spPr/>
      <dgm:t>
        <a:bodyPr/>
        <a:lstStyle/>
        <a:p>
          <a:pPr rtl="1"/>
          <a:endParaRPr lang="fa-IR" sz="1600">
            <a:solidFill>
              <a:schemeClr val="tx1"/>
            </a:solidFill>
            <a:cs typeface="B Koodak" pitchFamily="2" charset="-78"/>
          </a:endParaRPr>
        </a:p>
      </dgm:t>
    </dgm:pt>
    <dgm:pt modelId="{0A9D42D5-A9F1-4B2F-A5B5-72BC793E9A82}" type="pres">
      <dgm:prSet presAssocID="{8CED2BBB-0782-4F95-8877-DC18D439614D}" presName="diagram" presStyleCnt="0">
        <dgm:presLayoutVars>
          <dgm:chPref val="1"/>
          <dgm:dir val="rev"/>
          <dgm:animOne val="branch"/>
          <dgm:animLvl val="lvl"/>
          <dgm:resizeHandles val="exact"/>
        </dgm:presLayoutVars>
      </dgm:prSet>
      <dgm:spPr/>
      <dgm:t>
        <a:bodyPr/>
        <a:lstStyle/>
        <a:p>
          <a:pPr rtl="1"/>
          <a:endParaRPr lang="fa-IR"/>
        </a:p>
      </dgm:t>
    </dgm:pt>
    <dgm:pt modelId="{F7369B8E-0C84-4E55-B1F5-C9303BCC0287}" type="pres">
      <dgm:prSet presAssocID="{8EFB4729-74BF-4338-ACE2-62836BCDA7AA}" presName="root1" presStyleCnt="0"/>
      <dgm:spPr/>
    </dgm:pt>
    <dgm:pt modelId="{F7462871-B68C-475E-B30F-247078D4C493}" type="pres">
      <dgm:prSet presAssocID="{8EFB4729-74BF-4338-ACE2-62836BCDA7AA}" presName="LevelOneTextNode" presStyleLbl="node0" presStyleIdx="0" presStyleCnt="1" custLinFactNeighborY="-22252">
        <dgm:presLayoutVars>
          <dgm:chPref val="3"/>
        </dgm:presLayoutVars>
      </dgm:prSet>
      <dgm:spPr/>
      <dgm:t>
        <a:bodyPr/>
        <a:lstStyle/>
        <a:p>
          <a:pPr rtl="1"/>
          <a:endParaRPr lang="fa-IR"/>
        </a:p>
      </dgm:t>
    </dgm:pt>
    <dgm:pt modelId="{800182E6-0BBC-449C-8E61-C2930F094826}" type="pres">
      <dgm:prSet presAssocID="{8EFB4729-74BF-4338-ACE2-62836BCDA7AA}" presName="level2hierChild" presStyleCnt="0"/>
      <dgm:spPr/>
    </dgm:pt>
    <dgm:pt modelId="{B5D9D3C2-63E1-4B06-8376-F9AA331BCDDC}" type="pres">
      <dgm:prSet presAssocID="{2AD9108B-495D-4C0F-8030-8EA481B9644B}" presName="conn2-1" presStyleLbl="parChTrans1D2" presStyleIdx="0" presStyleCnt="1"/>
      <dgm:spPr/>
      <dgm:t>
        <a:bodyPr/>
        <a:lstStyle/>
        <a:p>
          <a:pPr rtl="1"/>
          <a:endParaRPr lang="fa-IR"/>
        </a:p>
      </dgm:t>
    </dgm:pt>
    <dgm:pt modelId="{C423DCD8-2166-4F79-BD52-B1AD36255262}" type="pres">
      <dgm:prSet presAssocID="{2AD9108B-495D-4C0F-8030-8EA481B9644B}" presName="connTx" presStyleLbl="parChTrans1D2" presStyleIdx="0" presStyleCnt="1"/>
      <dgm:spPr/>
      <dgm:t>
        <a:bodyPr/>
        <a:lstStyle/>
        <a:p>
          <a:pPr rtl="1"/>
          <a:endParaRPr lang="fa-IR"/>
        </a:p>
      </dgm:t>
    </dgm:pt>
    <dgm:pt modelId="{FEE46CF6-7C57-4949-9DAE-A360ACDFC5CA}" type="pres">
      <dgm:prSet presAssocID="{CECCCEB5-DE2F-4E22-B0BC-27F41C636EEB}" presName="root2" presStyleCnt="0"/>
      <dgm:spPr/>
    </dgm:pt>
    <dgm:pt modelId="{81DF2E8A-C283-48B8-934C-DDA60B7C05E9}" type="pres">
      <dgm:prSet presAssocID="{CECCCEB5-DE2F-4E22-B0BC-27F41C636EEB}" presName="LevelTwoTextNode" presStyleLbl="node2" presStyleIdx="0" presStyleCnt="1" custScaleX="148674" custScaleY="174879" custLinFactNeighborY="-22252">
        <dgm:presLayoutVars>
          <dgm:chPref val="3"/>
        </dgm:presLayoutVars>
      </dgm:prSet>
      <dgm:spPr/>
      <dgm:t>
        <a:bodyPr/>
        <a:lstStyle/>
        <a:p>
          <a:pPr rtl="1"/>
          <a:endParaRPr lang="fa-IR"/>
        </a:p>
      </dgm:t>
    </dgm:pt>
    <dgm:pt modelId="{3F2BB684-75F6-4D90-8468-90B7102CA2A9}" type="pres">
      <dgm:prSet presAssocID="{CECCCEB5-DE2F-4E22-B0BC-27F41C636EEB}" presName="level3hierChild" presStyleCnt="0"/>
      <dgm:spPr/>
    </dgm:pt>
    <dgm:pt modelId="{69CE00BF-7FEC-41E1-B436-92129F3ECB6F}" type="pres">
      <dgm:prSet presAssocID="{A2BC3C4C-5BBD-4A48-8B72-36F75BAC9D17}" presName="conn2-1" presStyleLbl="parChTrans1D3" presStyleIdx="0" presStyleCnt="3"/>
      <dgm:spPr/>
      <dgm:t>
        <a:bodyPr/>
        <a:lstStyle/>
        <a:p>
          <a:pPr rtl="1"/>
          <a:endParaRPr lang="fa-IR"/>
        </a:p>
      </dgm:t>
    </dgm:pt>
    <dgm:pt modelId="{BAA83196-898C-4622-9B55-4BCAE320A35F}" type="pres">
      <dgm:prSet presAssocID="{A2BC3C4C-5BBD-4A48-8B72-36F75BAC9D17}" presName="connTx" presStyleLbl="parChTrans1D3" presStyleIdx="0" presStyleCnt="3"/>
      <dgm:spPr/>
      <dgm:t>
        <a:bodyPr/>
        <a:lstStyle/>
        <a:p>
          <a:pPr rtl="1"/>
          <a:endParaRPr lang="fa-IR"/>
        </a:p>
      </dgm:t>
    </dgm:pt>
    <dgm:pt modelId="{12F9F650-704A-4055-807E-4C81378985F9}" type="pres">
      <dgm:prSet presAssocID="{FDD0C504-8136-49E0-B3FC-D1D70E5C7322}" presName="root2" presStyleCnt="0"/>
      <dgm:spPr/>
    </dgm:pt>
    <dgm:pt modelId="{FFF954F9-F8AF-47EA-8773-69F8DDA5BEB4}" type="pres">
      <dgm:prSet presAssocID="{FDD0C504-8136-49E0-B3FC-D1D70E5C7322}" presName="LevelTwoTextNode" presStyleLbl="node3" presStyleIdx="0" presStyleCnt="3" custScaleX="395632">
        <dgm:presLayoutVars>
          <dgm:chPref val="3"/>
        </dgm:presLayoutVars>
      </dgm:prSet>
      <dgm:spPr/>
      <dgm:t>
        <a:bodyPr/>
        <a:lstStyle/>
        <a:p>
          <a:pPr rtl="1"/>
          <a:endParaRPr lang="fa-IR"/>
        </a:p>
      </dgm:t>
    </dgm:pt>
    <dgm:pt modelId="{4E7AD221-1C28-420B-A89D-331F945484B4}" type="pres">
      <dgm:prSet presAssocID="{FDD0C504-8136-49E0-B3FC-D1D70E5C7322}" presName="level3hierChild" presStyleCnt="0"/>
      <dgm:spPr/>
    </dgm:pt>
    <dgm:pt modelId="{D09537DD-A6C5-4C00-9D06-8D694C7A8807}" type="pres">
      <dgm:prSet presAssocID="{0D7A32C1-E27A-4F6B-9074-0C2D05D6D748}" presName="conn2-1" presStyleLbl="parChTrans1D3" presStyleIdx="1" presStyleCnt="3"/>
      <dgm:spPr/>
      <dgm:t>
        <a:bodyPr/>
        <a:lstStyle/>
        <a:p>
          <a:pPr rtl="1"/>
          <a:endParaRPr lang="fa-IR"/>
        </a:p>
      </dgm:t>
    </dgm:pt>
    <dgm:pt modelId="{F00AD911-735A-44B6-BE06-692F0DFF6862}" type="pres">
      <dgm:prSet presAssocID="{0D7A32C1-E27A-4F6B-9074-0C2D05D6D748}" presName="connTx" presStyleLbl="parChTrans1D3" presStyleIdx="1" presStyleCnt="3"/>
      <dgm:spPr/>
      <dgm:t>
        <a:bodyPr/>
        <a:lstStyle/>
        <a:p>
          <a:pPr rtl="1"/>
          <a:endParaRPr lang="fa-IR"/>
        </a:p>
      </dgm:t>
    </dgm:pt>
    <dgm:pt modelId="{1654464B-9ED3-4E4C-8B64-C389B5C6B71D}" type="pres">
      <dgm:prSet presAssocID="{8FB09A94-3E5B-44E4-B07C-F802089FF59A}" presName="root2" presStyleCnt="0"/>
      <dgm:spPr/>
    </dgm:pt>
    <dgm:pt modelId="{2C76E44B-A1D9-4AF7-8282-FDD4BEABA981}" type="pres">
      <dgm:prSet presAssocID="{8FB09A94-3E5B-44E4-B07C-F802089FF59A}" presName="LevelTwoTextNode" presStyleLbl="node3" presStyleIdx="1" presStyleCnt="3" custScaleX="395632" custScaleY="143846">
        <dgm:presLayoutVars>
          <dgm:chPref val="3"/>
        </dgm:presLayoutVars>
      </dgm:prSet>
      <dgm:spPr/>
      <dgm:t>
        <a:bodyPr/>
        <a:lstStyle/>
        <a:p>
          <a:pPr rtl="1"/>
          <a:endParaRPr lang="fa-IR"/>
        </a:p>
      </dgm:t>
    </dgm:pt>
    <dgm:pt modelId="{0C86B74C-6D15-44DA-98C0-5E493F9FE184}" type="pres">
      <dgm:prSet presAssocID="{8FB09A94-3E5B-44E4-B07C-F802089FF59A}" presName="level3hierChild" presStyleCnt="0"/>
      <dgm:spPr/>
    </dgm:pt>
    <dgm:pt modelId="{0D9F170A-F39B-426C-A533-A86C8FABC610}" type="pres">
      <dgm:prSet presAssocID="{98BBEEDE-75A3-47A0-9582-B996566D7179}" presName="conn2-1" presStyleLbl="parChTrans1D3" presStyleIdx="2" presStyleCnt="3"/>
      <dgm:spPr/>
      <dgm:t>
        <a:bodyPr/>
        <a:lstStyle/>
        <a:p>
          <a:pPr rtl="1"/>
          <a:endParaRPr lang="fa-IR"/>
        </a:p>
      </dgm:t>
    </dgm:pt>
    <dgm:pt modelId="{635B6379-8884-4053-AD51-52CDFDC41D99}" type="pres">
      <dgm:prSet presAssocID="{98BBEEDE-75A3-47A0-9582-B996566D7179}" presName="connTx" presStyleLbl="parChTrans1D3" presStyleIdx="2" presStyleCnt="3"/>
      <dgm:spPr/>
      <dgm:t>
        <a:bodyPr/>
        <a:lstStyle/>
        <a:p>
          <a:pPr rtl="1"/>
          <a:endParaRPr lang="fa-IR"/>
        </a:p>
      </dgm:t>
    </dgm:pt>
    <dgm:pt modelId="{19D6F6C6-3214-421F-8E58-853AD2470316}" type="pres">
      <dgm:prSet presAssocID="{9F53C758-C700-41F6-A07D-973A7DF875B3}" presName="root2" presStyleCnt="0"/>
      <dgm:spPr/>
    </dgm:pt>
    <dgm:pt modelId="{E393514F-5166-4A2A-A27A-D62347062E94}" type="pres">
      <dgm:prSet presAssocID="{9F53C758-C700-41F6-A07D-973A7DF875B3}" presName="LevelTwoTextNode" presStyleLbl="node3" presStyleIdx="2" presStyleCnt="3" custScaleX="395632" custScaleY="143846">
        <dgm:presLayoutVars>
          <dgm:chPref val="3"/>
        </dgm:presLayoutVars>
      </dgm:prSet>
      <dgm:spPr/>
      <dgm:t>
        <a:bodyPr/>
        <a:lstStyle/>
        <a:p>
          <a:pPr rtl="1"/>
          <a:endParaRPr lang="fa-IR"/>
        </a:p>
      </dgm:t>
    </dgm:pt>
    <dgm:pt modelId="{9C54D3AC-6A79-49AA-A809-31BB29C63209}" type="pres">
      <dgm:prSet presAssocID="{9F53C758-C700-41F6-A07D-973A7DF875B3}" presName="level3hierChild" presStyleCnt="0"/>
      <dgm:spPr/>
    </dgm:pt>
  </dgm:ptLst>
  <dgm:cxnLst>
    <dgm:cxn modelId="{CF1DE10E-D7CC-4001-87B7-F08A26E33387}" type="presOf" srcId="{A2BC3C4C-5BBD-4A48-8B72-36F75BAC9D17}" destId="{69CE00BF-7FEC-41E1-B436-92129F3ECB6F}" srcOrd="0" destOrd="0" presId="urn:microsoft.com/office/officeart/2005/8/layout/hierarchy2"/>
    <dgm:cxn modelId="{00708F3E-E1BC-4D23-BFD8-0BD1A68F5F25}" type="presOf" srcId="{98BBEEDE-75A3-47A0-9582-B996566D7179}" destId="{635B6379-8884-4053-AD51-52CDFDC41D99}" srcOrd="1" destOrd="0" presId="urn:microsoft.com/office/officeart/2005/8/layout/hierarchy2"/>
    <dgm:cxn modelId="{6DFE6AD1-FDB8-4A39-A5BE-7A96672B582D}" type="presOf" srcId="{0D7A32C1-E27A-4F6B-9074-0C2D05D6D748}" destId="{D09537DD-A6C5-4C00-9D06-8D694C7A8807}" srcOrd="0" destOrd="0" presId="urn:microsoft.com/office/officeart/2005/8/layout/hierarchy2"/>
    <dgm:cxn modelId="{3F6FFEEE-4118-441E-9122-5ED5FF107AD6}" type="presOf" srcId="{FDD0C504-8136-49E0-B3FC-D1D70E5C7322}" destId="{FFF954F9-F8AF-47EA-8773-69F8DDA5BEB4}" srcOrd="0" destOrd="0" presId="urn:microsoft.com/office/officeart/2005/8/layout/hierarchy2"/>
    <dgm:cxn modelId="{183861DB-E623-412B-A28E-7C76C1A31675}" srcId="{CECCCEB5-DE2F-4E22-B0BC-27F41C636EEB}" destId="{FDD0C504-8136-49E0-B3FC-D1D70E5C7322}" srcOrd="0" destOrd="0" parTransId="{A2BC3C4C-5BBD-4A48-8B72-36F75BAC9D17}" sibTransId="{A95AF595-8BEB-4D77-B8D4-2C77D1A62C99}"/>
    <dgm:cxn modelId="{9CD48D61-2098-4CDA-BCE6-7F611298FD9B}" srcId="{CECCCEB5-DE2F-4E22-B0BC-27F41C636EEB}" destId="{8FB09A94-3E5B-44E4-B07C-F802089FF59A}" srcOrd="1" destOrd="0" parTransId="{0D7A32C1-E27A-4F6B-9074-0C2D05D6D748}" sibTransId="{BB190023-3DEE-43D5-8A3A-6FCA9D4EC293}"/>
    <dgm:cxn modelId="{DE7446E0-24B3-451D-B9BD-4A948880A4E4}" type="presOf" srcId="{2AD9108B-495D-4C0F-8030-8EA481B9644B}" destId="{C423DCD8-2166-4F79-BD52-B1AD36255262}" srcOrd="1" destOrd="0" presId="urn:microsoft.com/office/officeart/2005/8/layout/hierarchy2"/>
    <dgm:cxn modelId="{433AAD9A-3CCB-4576-BC02-09F17A7CC661}" type="presOf" srcId="{0D7A32C1-E27A-4F6B-9074-0C2D05D6D748}" destId="{F00AD911-735A-44B6-BE06-692F0DFF6862}" srcOrd="1" destOrd="0" presId="urn:microsoft.com/office/officeart/2005/8/layout/hierarchy2"/>
    <dgm:cxn modelId="{0FD1192F-E10D-4805-8223-738C601148AF}" type="presOf" srcId="{8FB09A94-3E5B-44E4-B07C-F802089FF59A}" destId="{2C76E44B-A1D9-4AF7-8282-FDD4BEABA981}" srcOrd="0" destOrd="0" presId="urn:microsoft.com/office/officeart/2005/8/layout/hierarchy2"/>
    <dgm:cxn modelId="{E2EEB3D0-5B20-46D5-80D4-637398E2DED8}" type="presOf" srcId="{8EFB4729-74BF-4338-ACE2-62836BCDA7AA}" destId="{F7462871-B68C-475E-B30F-247078D4C493}" srcOrd="0" destOrd="0" presId="urn:microsoft.com/office/officeart/2005/8/layout/hierarchy2"/>
    <dgm:cxn modelId="{FB52001E-4AD6-4B85-8AC6-FD27AF60374B}" type="presOf" srcId="{8CED2BBB-0782-4F95-8877-DC18D439614D}" destId="{0A9D42D5-A9F1-4B2F-A5B5-72BC793E9A82}" srcOrd="0" destOrd="0" presId="urn:microsoft.com/office/officeart/2005/8/layout/hierarchy2"/>
    <dgm:cxn modelId="{55DEA770-D9F9-4EC7-87D0-1E743D16F5F3}" type="presOf" srcId="{A2BC3C4C-5BBD-4A48-8B72-36F75BAC9D17}" destId="{BAA83196-898C-4622-9B55-4BCAE320A35F}" srcOrd="1" destOrd="0" presId="urn:microsoft.com/office/officeart/2005/8/layout/hierarchy2"/>
    <dgm:cxn modelId="{7100E6BF-63BF-4BFE-BADC-EB1B080D5CE4}" srcId="{8EFB4729-74BF-4338-ACE2-62836BCDA7AA}" destId="{CECCCEB5-DE2F-4E22-B0BC-27F41C636EEB}" srcOrd="0" destOrd="0" parTransId="{2AD9108B-495D-4C0F-8030-8EA481B9644B}" sibTransId="{C6DF14BB-DD85-40AE-954E-63E87FEA16BB}"/>
    <dgm:cxn modelId="{15F99669-8D7B-40FE-9760-A0CF3E2F4519}" type="presOf" srcId="{2AD9108B-495D-4C0F-8030-8EA481B9644B}" destId="{B5D9D3C2-63E1-4B06-8376-F9AA331BCDDC}" srcOrd="0" destOrd="0" presId="urn:microsoft.com/office/officeart/2005/8/layout/hierarchy2"/>
    <dgm:cxn modelId="{E6266BD6-3182-4FDA-B349-C6154EB5960E}" type="presOf" srcId="{9F53C758-C700-41F6-A07D-973A7DF875B3}" destId="{E393514F-5166-4A2A-A27A-D62347062E94}" srcOrd="0" destOrd="0" presId="urn:microsoft.com/office/officeart/2005/8/layout/hierarchy2"/>
    <dgm:cxn modelId="{04850261-D47F-4361-AC45-BD8DC9DF3CBB}" type="presOf" srcId="{98BBEEDE-75A3-47A0-9582-B996566D7179}" destId="{0D9F170A-F39B-426C-A533-A86C8FABC610}" srcOrd="0" destOrd="0" presId="urn:microsoft.com/office/officeart/2005/8/layout/hierarchy2"/>
    <dgm:cxn modelId="{91A0FF78-C136-409C-95DE-B758BA7E165E}" srcId="{8CED2BBB-0782-4F95-8877-DC18D439614D}" destId="{8EFB4729-74BF-4338-ACE2-62836BCDA7AA}" srcOrd="0" destOrd="0" parTransId="{8C31FF00-B937-4DD5-A6E1-669B5274030A}" sibTransId="{C6644BE1-210F-4DD8-8B29-A2F715A674C6}"/>
    <dgm:cxn modelId="{842817A4-6576-4DE3-AFD5-EF62E35714A2}" type="presOf" srcId="{CECCCEB5-DE2F-4E22-B0BC-27F41C636EEB}" destId="{81DF2E8A-C283-48B8-934C-DDA60B7C05E9}" srcOrd="0" destOrd="0" presId="urn:microsoft.com/office/officeart/2005/8/layout/hierarchy2"/>
    <dgm:cxn modelId="{53693789-0F7C-4CC2-89DD-ECEABD4CEC50}" srcId="{CECCCEB5-DE2F-4E22-B0BC-27F41C636EEB}" destId="{9F53C758-C700-41F6-A07D-973A7DF875B3}" srcOrd="2" destOrd="0" parTransId="{98BBEEDE-75A3-47A0-9582-B996566D7179}" sibTransId="{9FF97D96-2E84-40A3-B3F0-988BE245DD82}"/>
    <dgm:cxn modelId="{EFDF8528-D9F0-4D38-9F16-7C34F2ED3BAE}" type="presParOf" srcId="{0A9D42D5-A9F1-4B2F-A5B5-72BC793E9A82}" destId="{F7369B8E-0C84-4E55-B1F5-C9303BCC0287}" srcOrd="0" destOrd="0" presId="urn:microsoft.com/office/officeart/2005/8/layout/hierarchy2"/>
    <dgm:cxn modelId="{27F0313C-3C05-465D-8E8D-0617D3062472}" type="presParOf" srcId="{F7369B8E-0C84-4E55-B1F5-C9303BCC0287}" destId="{F7462871-B68C-475E-B30F-247078D4C493}" srcOrd="0" destOrd="0" presId="urn:microsoft.com/office/officeart/2005/8/layout/hierarchy2"/>
    <dgm:cxn modelId="{5CC88C6E-D93C-4429-AF5C-641FE07CC20A}" type="presParOf" srcId="{F7369B8E-0C84-4E55-B1F5-C9303BCC0287}" destId="{800182E6-0BBC-449C-8E61-C2930F094826}" srcOrd="1" destOrd="0" presId="urn:microsoft.com/office/officeart/2005/8/layout/hierarchy2"/>
    <dgm:cxn modelId="{8689AAC0-CD8B-4654-9428-F25F3CE761A5}" type="presParOf" srcId="{800182E6-0BBC-449C-8E61-C2930F094826}" destId="{B5D9D3C2-63E1-4B06-8376-F9AA331BCDDC}" srcOrd="0" destOrd="0" presId="urn:microsoft.com/office/officeart/2005/8/layout/hierarchy2"/>
    <dgm:cxn modelId="{39FAA620-7846-488F-A0AD-078712ADE9FC}" type="presParOf" srcId="{B5D9D3C2-63E1-4B06-8376-F9AA331BCDDC}" destId="{C423DCD8-2166-4F79-BD52-B1AD36255262}" srcOrd="0" destOrd="0" presId="urn:microsoft.com/office/officeart/2005/8/layout/hierarchy2"/>
    <dgm:cxn modelId="{B0206FF8-06CF-44E6-AE9A-E6A7C69E64AE}" type="presParOf" srcId="{800182E6-0BBC-449C-8E61-C2930F094826}" destId="{FEE46CF6-7C57-4949-9DAE-A360ACDFC5CA}" srcOrd="1" destOrd="0" presId="urn:microsoft.com/office/officeart/2005/8/layout/hierarchy2"/>
    <dgm:cxn modelId="{4FDDF714-4086-4A27-B6ED-D7033171FEF9}" type="presParOf" srcId="{FEE46CF6-7C57-4949-9DAE-A360ACDFC5CA}" destId="{81DF2E8A-C283-48B8-934C-DDA60B7C05E9}" srcOrd="0" destOrd="0" presId="urn:microsoft.com/office/officeart/2005/8/layout/hierarchy2"/>
    <dgm:cxn modelId="{DA1FE9A6-8EFF-4186-9F1D-6EE15508941F}" type="presParOf" srcId="{FEE46CF6-7C57-4949-9DAE-A360ACDFC5CA}" destId="{3F2BB684-75F6-4D90-8468-90B7102CA2A9}" srcOrd="1" destOrd="0" presId="urn:microsoft.com/office/officeart/2005/8/layout/hierarchy2"/>
    <dgm:cxn modelId="{0EF755FB-4E68-4039-A03F-554FF4472570}" type="presParOf" srcId="{3F2BB684-75F6-4D90-8468-90B7102CA2A9}" destId="{69CE00BF-7FEC-41E1-B436-92129F3ECB6F}" srcOrd="0" destOrd="0" presId="urn:microsoft.com/office/officeart/2005/8/layout/hierarchy2"/>
    <dgm:cxn modelId="{EC1E13E1-4862-4CF9-96CA-B87A3B02115A}" type="presParOf" srcId="{69CE00BF-7FEC-41E1-B436-92129F3ECB6F}" destId="{BAA83196-898C-4622-9B55-4BCAE320A35F}" srcOrd="0" destOrd="0" presId="urn:microsoft.com/office/officeart/2005/8/layout/hierarchy2"/>
    <dgm:cxn modelId="{54DA17DB-E175-4B26-BB08-5C7F184D0400}" type="presParOf" srcId="{3F2BB684-75F6-4D90-8468-90B7102CA2A9}" destId="{12F9F650-704A-4055-807E-4C81378985F9}" srcOrd="1" destOrd="0" presId="urn:microsoft.com/office/officeart/2005/8/layout/hierarchy2"/>
    <dgm:cxn modelId="{87E38C23-CC8C-4DF9-B476-242DC3F44E1A}" type="presParOf" srcId="{12F9F650-704A-4055-807E-4C81378985F9}" destId="{FFF954F9-F8AF-47EA-8773-69F8DDA5BEB4}" srcOrd="0" destOrd="0" presId="urn:microsoft.com/office/officeart/2005/8/layout/hierarchy2"/>
    <dgm:cxn modelId="{3258D5E4-E392-45F5-AECB-C5034CAC83E1}" type="presParOf" srcId="{12F9F650-704A-4055-807E-4C81378985F9}" destId="{4E7AD221-1C28-420B-A89D-331F945484B4}" srcOrd="1" destOrd="0" presId="urn:microsoft.com/office/officeart/2005/8/layout/hierarchy2"/>
    <dgm:cxn modelId="{479FA053-F791-4D0A-B1D4-EC801315F91C}" type="presParOf" srcId="{3F2BB684-75F6-4D90-8468-90B7102CA2A9}" destId="{D09537DD-A6C5-4C00-9D06-8D694C7A8807}" srcOrd="2" destOrd="0" presId="urn:microsoft.com/office/officeart/2005/8/layout/hierarchy2"/>
    <dgm:cxn modelId="{01873388-6014-4675-9699-807A41CCDDCA}" type="presParOf" srcId="{D09537DD-A6C5-4C00-9D06-8D694C7A8807}" destId="{F00AD911-735A-44B6-BE06-692F0DFF6862}" srcOrd="0" destOrd="0" presId="urn:microsoft.com/office/officeart/2005/8/layout/hierarchy2"/>
    <dgm:cxn modelId="{A273E831-EED1-4752-8D0B-8E3AD95D646B}" type="presParOf" srcId="{3F2BB684-75F6-4D90-8468-90B7102CA2A9}" destId="{1654464B-9ED3-4E4C-8B64-C389B5C6B71D}" srcOrd="3" destOrd="0" presId="urn:microsoft.com/office/officeart/2005/8/layout/hierarchy2"/>
    <dgm:cxn modelId="{08F1D44C-D232-44A9-A87A-BC24FE1584FA}" type="presParOf" srcId="{1654464B-9ED3-4E4C-8B64-C389B5C6B71D}" destId="{2C76E44B-A1D9-4AF7-8282-FDD4BEABA981}" srcOrd="0" destOrd="0" presId="urn:microsoft.com/office/officeart/2005/8/layout/hierarchy2"/>
    <dgm:cxn modelId="{3CA15614-F30D-482B-8560-5A263BFF619A}" type="presParOf" srcId="{1654464B-9ED3-4E4C-8B64-C389B5C6B71D}" destId="{0C86B74C-6D15-44DA-98C0-5E493F9FE184}" srcOrd="1" destOrd="0" presId="urn:microsoft.com/office/officeart/2005/8/layout/hierarchy2"/>
    <dgm:cxn modelId="{32FFD9BB-D19B-4886-968E-5BC269041DBC}" type="presParOf" srcId="{3F2BB684-75F6-4D90-8468-90B7102CA2A9}" destId="{0D9F170A-F39B-426C-A533-A86C8FABC610}" srcOrd="4" destOrd="0" presId="urn:microsoft.com/office/officeart/2005/8/layout/hierarchy2"/>
    <dgm:cxn modelId="{00E9B89B-0C65-4E1C-B1EC-CA130775BEC7}" type="presParOf" srcId="{0D9F170A-F39B-426C-A533-A86C8FABC610}" destId="{635B6379-8884-4053-AD51-52CDFDC41D99}" srcOrd="0" destOrd="0" presId="urn:microsoft.com/office/officeart/2005/8/layout/hierarchy2"/>
    <dgm:cxn modelId="{E561D004-A2CC-4CF7-9DAA-9514CCE61C15}" type="presParOf" srcId="{3F2BB684-75F6-4D90-8468-90B7102CA2A9}" destId="{19D6F6C6-3214-421F-8E58-853AD2470316}" srcOrd="5" destOrd="0" presId="urn:microsoft.com/office/officeart/2005/8/layout/hierarchy2"/>
    <dgm:cxn modelId="{E7EA5C91-9FF1-4231-AF3F-F163962223C2}" type="presParOf" srcId="{19D6F6C6-3214-421F-8E58-853AD2470316}" destId="{E393514F-5166-4A2A-A27A-D62347062E94}" srcOrd="0" destOrd="0" presId="urn:microsoft.com/office/officeart/2005/8/layout/hierarchy2"/>
    <dgm:cxn modelId="{E6FD05A8-C80D-46E1-87D3-6BBEB6DB77CA}" type="presParOf" srcId="{19D6F6C6-3214-421F-8E58-853AD2470316}" destId="{9C54D3AC-6A79-49AA-A809-31BB29C6320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C1BD6F0-C57E-4570-9AFF-4B796D931E2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E94026D0-882F-4C59-A818-B10E6536E6D7}">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چند نکته در پاسخ</a:t>
          </a:r>
          <a:endParaRPr lang="fa-IR" sz="1600" dirty="0">
            <a:cs typeface="B Koodak" pitchFamily="2" charset="-78"/>
          </a:endParaRPr>
        </a:p>
      </dgm:t>
    </dgm:pt>
    <dgm:pt modelId="{E1E8DCCD-0BEF-48B7-B7AC-CBD4C32A20A9}" type="parTrans" cxnId="{F5E1BA9F-3D9E-4DEF-B31F-288A342E79A4}">
      <dgm:prSet/>
      <dgm:spPr/>
      <dgm:t>
        <a:bodyPr/>
        <a:lstStyle/>
        <a:p>
          <a:pPr rtl="1"/>
          <a:endParaRPr lang="fa-IR" sz="1600">
            <a:cs typeface="B Koodak" pitchFamily="2" charset="-78"/>
          </a:endParaRPr>
        </a:p>
      </dgm:t>
    </dgm:pt>
    <dgm:pt modelId="{5CDFED73-8586-45FA-A239-150FCB7D132C}" type="sibTrans" cxnId="{F5E1BA9F-3D9E-4DEF-B31F-288A342E79A4}">
      <dgm:prSet/>
      <dgm:spPr/>
      <dgm:t>
        <a:bodyPr/>
        <a:lstStyle/>
        <a:p>
          <a:pPr rtl="1"/>
          <a:endParaRPr lang="fa-IR" sz="1600">
            <a:cs typeface="B Koodak" pitchFamily="2" charset="-78"/>
          </a:endParaRPr>
        </a:p>
      </dgm:t>
    </dgm:pt>
    <dgm:pt modelId="{FF71BE42-06D9-437F-9E11-9DE1DAD74F38}">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برخی از این ها به حسب روایات از باب توریه بوده است</a:t>
          </a:r>
          <a:endParaRPr lang="fa-IR" sz="1600" dirty="0">
            <a:cs typeface="B Koodak" pitchFamily="2" charset="-78"/>
          </a:endParaRPr>
        </a:p>
      </dgm:t>
    </dgm:pt>
    <dgm:pt modelId="{FBD0BD3E-0604-48F5-8EC4-9475DC6C30EA}" type="parTrans" cxnId="{5C8FC160-CEDC-4324-B984-EE5041A9BE8F}">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endParaRPr lang="fa-IR" sz="1600">
            <a:cs typeface="B Koodak" pitchFamily="2" charset="-78"/>
          </a:endParaRPr>
        </a:p>
      </dgm:t>
    </dgm:pt>
    <dgm:pt modelId="{6547772E-1F97-4CD1-A6CA-C213D71B78AE}" type="sibTrans" cxnId="{5C8FC160-CEDC-4324-B984-EE5041A9BE8F}">
      <dgm:prSet/>
      <dgm:spPr/>
      <dgm:t>
        <a:bodyPr/>
        <a:lstStyle/>
        <a:p>
          <a:pPr rtl="1"/>
          <a:endParaRPr lang="fa-IR" sz="1600">
            <a:cs typeface="B Koodak" pitchFamily="2" charset="-78"/>
          </a:endParaRPr>
        </a:p>
      </dgm:t>
    </dgm:pt>
    <dgm:pt modelId="{6EF43A16-BC97-4617-90F0-AD77D279EC22}">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r>
            <a:rPr lang="fa-IR" sz="1600" dirty="0" smtClean="0">
              <a:cs typeface="B Koodak" pitchFamily="2" charset="-78"/>
            </a:rPr>
            <a:t>برخی معتقدند حضرت ابراهیم واقعا بیمار بوده است</a:t>
          </a:r>
          <a:endParaRPr lang="fa-IR" sz="1600" dirty="0">
            <a:cs typeface="B Koodak" pitchFamily="2" charset="-78"/>
          </a:endParaRPr>
        </a:p>
      </dgm:t>
    </dgm:pt>
    <dgm:pt modelId="{351BF6C4-41A1-4BB0-80A1-8C4519E1C42F}" type="parTrans" cxnId="{3000AEE9-ECA1-41F9-9CD4-2324D7D327DC}">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endParaRPr lang="fa-IR" sz="1600">
            <a:cs typeface="B Koodak" pitchFamily="2" charset="-78"/>
          </a:endParaRPr>
        </a:p>
      </dgm:t>
    </dgm:pt>
    <dgm:pt modelId="{7908E111-5CAA-476A-902E-D564839B2613}" type="sibTrans" cxnId="{3000AEE9-ECA1-41F9-9CD4-2324D7D327DC}">
      <dgm:prSet/>
      <dgm:spPr/>
      <dgm:t>
        <a:bodyPr/>
        <a:lstStyle/>
        <a:p>
          <a:pPr rtl="1"/>
          <a:endParaRPr lang="fa-IR" sz="1600">
            <a:cs typeface="B Koodak" pitchFamily="2" charset="-78"/>
          </a:endParaRPr>
        </a:p>
      </dgm:t>
    </dgm:pt>
    <dgm:pt modelId="{37DE85FC-B95C-48F3-9435-6418A0F2CE86}">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r>
            <a:rPr lang="fa-IR" sz="1600" dirty="0" smtClean="0">
              <a:cs typeface="B Koodak" pitchFamily="2" charset="-78"/>
            </a:rPr>
            <a:t>برخی بیماری ایشان را روحی از باب ناراحتی نسبت به جهالت مردم شمرده اند</a:t>
          </a:r>
          <a:endParaRPr lang="fa-IR" sz="1600" dirty="0">
            <a:cs typeface="B Koodak" pitchFamily="2" charset="-78"/>
          </a:endParaRPr>
        </a:p>
      </dgm:t>
    </dgm:pt>
    <dgm:pt modelId="{335A9319-224C-407A-8901-E7ABD7867A4D}" type="parTrans" cxnId="{CF88089F-1916-46A5-8B1F-7EF3A2B6165A}">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endParaRPr lang="fa-IR" sz="1600">
            <a:cs typeface="B Koodak" pitchFamily="2" charset="-78"/>
          </a:endParaRPr>
        </a:p>
      </dgm:t>
    </dgm:pt>
    <dgm:pt modelId="{B36C97CC-F585-44A2-86C5-9E39D78E3359}" type="sibTrans" cxnId="{CF88089F-1916-46A5-8B1F-7EF3A2B6165A}">
      <dgm:prSet/>
      <dgm:spPr/>
      <dgm:t>
        <a:bodyPr/>
        <a:lstStyle/>
        <a:p>
          <a:pPr rtl="1"/>
          <a:endParaRPr lang="fa-IR" sz="1600">
            <a:cs typeface="B Koodak" pitchFamily="2" charset="-78"/>
          </a:endParaRPr>
        </a:p>
      </dgm:t>
    </dgm:pt>
    <dgm:pt modelId="{3A6304D0-5FBB-43B7-9B4F-461A8977E8A8}">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r>
            <a:rPr lang="fa-IR" sz="1600" dirty="0" smtClean="0">
              <a:cs typeface="B Koodak" pitchFamily="2" charset="-78"/>
            </a:rPr>
            <a:t>در جریان کسر اصنام حضرت ابراهیم مسلمات آنها را به رخ خودشان می کشد </a:t>
          </a:r>
          <a:endParaRPr lang="fa-IR" sz="1600" dirty="0">
            <a:cs typeface="B Koodak" pitchFamily="2" charset="-78"/>
          </a:endParaRPr>
        </a:p>
      </dgm:t>
    </dgm:pt>
    <dgm:pt modelId="{9BDB895A-EF69-4E07-8930-E8583C55643A}" type="parTrans" cxnId="{86671557-A128-497F-9BD3-1EA0F58FAF97}">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endParaRPr lang="fa-IR" sz="1600">
            <a:cs typeface="B Koodak" pitchFamily="2" charset="-78"/>
          </a:endParaRPr>
        </a:p>
      </dgm:t>
    </dgm:pt>
    <dgm:pt modelId="{AD80210A-B9CA-4E50-8C6A-3F8BC17E3B57}" type="sibTrans" cxnId="{86671557-A128-497F-9BD3-1EA0F58FAF97}">
      <dgm:prSet/>
      <dgm:spPr/>
      <dgm:t>
        <a:bodyPr/>
        <a:lstStyle/>
        <a:p>
          <a:pPr rtl="1"/>
          <a:endParaRPr lang="fa-IR" sz="1600">
            <a:cs typeface="B Koodak" pitchFamily="2" charset="-78"/>
          </a:endParaRPr>
        </a:p>
      </dgm:t>
    </dgm:pt>
    <dgm:pt modelId="{86EF8BAB-6399-43D0-B573-017A1E946026}">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r>
            <a:rPr lang="fa-IR" sz="1600" dirty="0" smtClean="0">
              <a:cs typeface="B Koodak" pitchFamily="2" charset="-78"/>
            </a:rPr>
            <a:t>چنانچه در تعابیر روزمره ما نیز چنین می کنیم</a:t>
          </a:r>
          <a:endParaRPr lang="fa-IR" sz="1600" dirty="0">
            <a:cs typeface="B Koodak" pitchFamily="2" charset="-78"/>
          </a:endParaRPr>
        </a:p>
      </dgm:t>
    </dgm:pt>
    <dgm:pt modelId="{2A0B3C16-B842-40D2-8911-3E79C34B0695}" type="parTrans" cxnId="{EA33735C-F4C9-45B4-8D52-5323BD04E9C9}">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endParaRPr lang="fa-IR" sz="1600">
            <a:cs typeface="B Koodak" pitchFamily="2" charset="-78"/>
          </a:endParaRPr>
        </a:p>
      </dgm:t>
    </dgm:pt>
    <dgm:pt modelId="{29CEA078-52A2-46B2-BFBF-069966D598F7}" type="sibTrans" cxnId="{EA33735C-F4C9-45B4-8D52-5323BD04E9C9}">
      <dgm:prSet/>
      <dgm:spPr/>
      <dgm:t>
        <a:bodyPr/>
        <a:lstStyle/>
        <a:p>
          <a:pPr rtl="1"/>
          <a:endParaRPr lang="fa-IR" sz="1600">
            <a:cs typeface="B Koodak" pitchFamily="2" charset="-78"/>
          </a:endParaRPr>
        </a:p>
      </dgm:t>
    </dgm:pt>
    <dgm:pt modelId="{8FCAC255-9E0A-4341-85C8-961A73097883}">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برخی به الهام الهی بوده است</a:t>
          </a:r>
          <a:endParaRPr lang="fa-IR" sz="1600" dirty="0">
            <a:cs typeface="B Koodak" pitchFamily="2" charset="-78"/>
          </a:endParaRPr>
        </a:p>
      </dgm:t>
    </dgm:pt>
    <dgm:pt modelId="{5AAD1F4A-989C-4AF0-85EC-7803320DBC45}" type="parTrans" cxnId="{6D058F1B-E1B8-4799-9833-1C1C26D7FD5D}">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endParaRPr lang="fa-IR" sz="1600">
            <a:cs typeface="B Koodak" pitchFamily="2" charset="-78"/>
          </a:endParaRPr>
        </a:p>
      </dgm:t>
    </dgm:pt>
    <dgm:pt modelId="{31109CB3-21C7-4E87-B87E-05110398CC50}" type="sibTrans" cxnId="{6D058F1B-E1B8-4799-9833-1C1C26D7FD5D}">
      <dgm:prSet/>
      <dgm:spPr/>
      <dgm:t>
        <a:bodyPr/>
        <a:lstStyle/>
        <a:p>
          <a:pPr rtl="1"/>
          <a:endParaRPr lang="fa-IR" sz="1600">
            <a:cs typeface="B Koodak" pitchFamily="2" charset="-78"/>
          </a:endParaRPr>
        </a:p>
      </dgm:t>
    </dgm:pt>
    <dgm:pt modelId="{2DFAF431-A735-45AE-A98E-67F0DC271DA0}">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800" dirty="0" smtClean="0">
              <a:cs typeface="B Davat" pitchFamily="2" charset="-78"/>
            </a:rPr>
            <a:t>فَبَدَأَ بِأَوْعِيَتِهِمْ قَبْلَ وِعاءِ أَخيهِ ثُمَّ اسْتَخْرَجَها مِنْ وِعاءِ أَخيهِ كَذلِكَ كِدْنا لِيُوسُفَ ما كانَ لِيَأْخُذَ أَخاهُ في‏ دينِ الْمَلِكِ إِلاَّ أَنْ يَشاءَ اللَّه (یوسف/ 76) </a:t>
          </a:r>
          <a:endParaRPr lang="fa-IR" sz="1800" dirty="0">
            <a:cs typeface="B Davat" pitchFamily="2" charset="-78"/>
          </a:endParaRPr>
        </a:p>
      </dgm:t>
    </dgm:pt>
    <dgm:pt modelId="{CAC001C3-BF86-453E-9D01-FEDEB0EFFECA}" type="parTrans" cxnId="{00C9E513-0048-4D60-A8BF-EF0EC64E46F7}">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endParaRPr lang="fa-IR" sz="1600">
            <a:cs typeface="B Koodak" pitchFamily="2" charset="-78"/>
          </a:endParaRPr>
        </a:p>
      </dgm:t>
    </dgm:pt>
    <dgm:pt modelId="{C370A9E4-1308-42BE-A082-C4BC25B3DE73}" type="sibTrans" cxnId="{00C9E513-0048-4D60-A8BF-EF0EC64E46F7}">
      <dgm:prSet/>
      <dgm:spPr/>
      <dgm:t>
        <a:bodyPr/>
        <a:lstStyle/>
        <a:p>
          <a:pPr rtl="1"/>
          <a:endParaRPr lang="fa-IR" sz="1600">
            <a:cs typeface="B Koodak" pitchFamily="2" charset="-78"/>
          </a:endParaRPr>
        </a:p>
      </dgm:t>
    </dgm:pt>
    <dgm:pt modelId="{4D2D5DA4-DEBF-46E6-B4E4-97949AAA201A}">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r>
            <a:rPr lang="fa-IR" sz="1600" dirty="0" smtClean="0">
              <a:cs typeface="B Koodak" pitchFamily="2" charset="-78"/>
            </a:rPr>
            <a:t>روایتی در این باب</a:t>
          </a:r>
          <a:endParaRPr lang="fa-IR" sz="1600" dirty="0">
            <a:cs typeface="B Koodak" pitchFamily="2" charset="-78"/>
          </a:endParaRPr>
        </a:p>
      </dgm:t>
    </dgm:pt>
    <dgm:pt modelId="{E4D8294F-D701-4F7B-A7AA-96E0CC2E7C9B}" type="parTrans" cxnId="{8016709F-9DF9-4589-BB22-8CD2D9736E42}">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endParaRPr lang="fa-IR" sz="1600">
            <a:cs typeface="B Koodak" pitchFamily="2" charset="-78"/>
          </a:endParaRPr>
        </a:p>
      </dgm:t>
    </dgm:pt>
    <dgm:pt modelId="{9AF72EEC-7018-4972-A60C-E38E11AB7451}" type="sibTrans" cxnId="{8016709F-9DF9-4589-BB22-8CD2D9736E42}">
      <dgm:prSet/>
      <dgm:spPr/>
      <dgm:t>
        <a:bodyPr/>
        <a:lstStyle/>
        <a:p>
          <a:pPr rtl="1"/>
          <a:endParaRPr lang="fa-IR" sz="1600">
            <a:cs typeface="B Koodak" pitchFamily="2" charset="-78"/>
          </a:endParaRPr>
        </a:p>
      </dgm:t>
    </dgm:pt>
    <dgm:pt modelId="{30917DD6-5D76-4D2A-B3E7-9BA46F676AA1}">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r>
            <a:rPr lang="fa-IR" sz="1600" dirty="0" smtClean="0">
              <a:cs typeface="B Koodak" pitchFamily="2" charset="-78"/>
            </a:rPr>
            <a:t>عَنِ الْحَسَنِ الصَّيْقَلِ قَالَ: قُلْتُ لِأَبِي عَبْدِ اللَّهِ ع إِنَّا قَدْ رُوِّينَا عَنْ أَبِي جَعْفَرٍ ع فِي قَوْلِ يُوسُفَ ع‏ أَيَّتُهَا الْعِيرُ إِنَّكُمْ لَسارِقُونَ‏ فَقَالَ وَ اللَّهِ مَا سَرَقُوا وَ مَا كَذَبَ وَ قَالَ إِبْرَاهِيمُ‏ بَلْ فَعَلَهُ كَبِيرُهُمْ هذا فَسْئَلُوهُمْ إِنْ كانُوا يَنْطِقُونَ‏ فَقَالَ وَ اللَّهِ مَا فَعَلُوا وَ مَا كَذَبَ قَالَ فَقَالَ أَبُو عَبْدِ اللَّهِ ع مَا عِنْدَكُمْ فِيهَا يَا صَيْقَلُ قُلْتُ مَا عِنْدَنَا فِيهَا إِلَّا التَّسْلِيمُ قَالَ فَقَالَ ... إِنَّ إِبْرَاهِيمَ ع قَالَ‏ بَلْ فَعَلَهُ كَبِيرُهُمْ‏ وَ هَذَا إِرَادَةُ الْإِصْلَاحِ‏ وَ دَلَالَةٌ عَلَى أَنَّهُمْ لَا يَعْقِلُونَ وَ قَالَ يُوسُفُ ع إِرَادَةَ الْإِصْلَاحِ‏ (بحار ج 12 ص 55)</a:t>
          </a:r>
          <a:endParaRPr lang="fa-IR" sz="1600" dirty="0">
            <a:cs typeface="B Koodak" pitchFamily="2" charset="-78"/>
          </a:endParaRPr>
        </a:p>
      </dgm:t>
    </dgm:pt>
    <dgm:pt modelId="{8263E04C-32CD-4019-8E23-F1543DD3E905}" type="parTrans" cxnId="{AC093BCA-4C51-4EA2-8832-99E09A6E16C8}">
      <dgm:prSet custT="1">
        <dgm:style>
          <a:lnRef idx="2">
            <a:schemeClr val="accent4">
              <a:shade val="50000"/>
            </a:schemeClr>
          </a:lnRef>
          <a:fillRef idx="1">
            <a:schemeClr val="accent4"/>
          </a:fillRef>
          <a:effectRef idx="0">
            <a:schemeClr val="accent4"/>
          </a:effectRef>
          <a:fontRef idx="minor">
            <a:schemeClr val="lt1"/>
          </a:fontRef>
        </dgm:style>
      </dgm:prSet>
      <dgm:spPr/>
      <dgm:t>
        <a:bodyPr/>
        <a:lstStyle/>
        <a:p>
          <a:pPr rtl="1"/>
          <a:endParaRPr lang="fa-IR" sz="1600">
            <a:cs typeface="B Koodak" pitchFamily="2" charset="-78"/>
          </a:endParaRPr>
        </a:p>
      </dgm:t>
    </dgm:pt>
    <dgm:pt modelId="{9FB7BC37-49F1-4A04-9F40-7C18DC1CF816}" type="sibTrans" cxnId="{AC093BCA-4C51-4EA2-8832-99E09A6E16C8}">
      <dgm:prSet/>
      <dgm:spPr/>
      <dgm:t>
        <a:bodyPr/>
        <a:lstStyle/>
        <a:p>
          <a:pPr rtl="1"/>
          <a:endParaRPr lang="fa-IR" sz="1600">
            <a:cs typeface="B Koodak" pitchFamily="2" charset="-78"/>
          </a:endParaRPr>
        </a:p>
      </dgm:t>
    </dgm:pt>
    <dgm:pt modelId="{C315ED5D-3B95-44B5-BFDF-2AC79845F0DB}" type="pres">
      <dgm:prSet presAssocID="{2C1BD6F0-C57E-4570-9AFF-4B796D931E28}" presName="diagram" presStyleCnt="0">
        <dgm:presLayoutVars>
          <dgm:chPref val="1"/>
          <dgm:dir val="rev"/>
          <dgm:animOne val="branch"/>
          <dgm:animLvl val="lvl"/>
          <dgm:resizeHandles val="exact"/>
        </dgm:presLayoutVars>
      </dgm:prSet>
      <dgm:spPr/>
      <dgm:t>
        <a:bodyPr/>
        <a:lstStyle/>
        <a:p>
          <a:pPr rtl="1"/>
          <a:endParaRPr lang="fa-IR"/>
        </a:p>
      </dgm:t>
    </dgm:pt>
    <dgm:pt modelId="{EC144EF8-40A9-48A9-A131-17BD2DE574D6}" type="pres">
      <dgm:prSet presAssocID="{E94026D0-882F-4C59-A818-B10E6536E6D7}" presName="root1" presStyleCnt="0"/>
      <dgm:spPr/>
    </dgm:pt>
    <dgm:pt modelId="{721DDDFF-032D-4AF5-9C55-EC95216889A5}" type="pres">
      <dgm:prSet presAssocID="{E94026D0-882F-4C59-A818-B10E6536E6D7}" presName="LevelOneTextNode" presStyleLbl="node0" presStyleIdx="0" presStyleCnt="1" custScaleY="136511">
        <dgm:presLayoutVars>
          <dgm:chPref val="3"/>
        </dgm:presLayoutVars>
      </dgm:prSet>
      <dgm:spPr/>
      <dgm:t>
        <a:bodyPr/>
        <a:lstStyle/>
        <a:p>
          <a:pPr rtl="1"/>
          <a:endParaRPr lang="fa-IR"/>
        </a:p>
      </dgm:t>
    </dgm:pt>
    <dgm:pt modelId="{85C9A6D6-DFFB-4028-BA5A-178AF6C9BB36}" type="pres">
      <dgm:prSet presAssocID="{E94026D0-882F-4C59-A818-B10E6536E6D7}" presName="level2hierChild" presStyleCnt="0"/>
      <dgm:spPr/>
    </dgm:pt>
    <dgm:pt modelId="{B7B8084B-B950-4F19-8FD2-97636C68191C}" type="pres">
      <dgm:prSet presAssocID="{FBD0BD3E-0604-48F5-8EC4-9475DC6C30EA}" presName="conn2-1" presStyleLbl="parChTrans1D2" presStyleIdx="0" presStyleCnt="6"/>
      <dgm:spPr/>
      <dgm:t>
        <a:bodyPr/>
        <a:lstStyle/>
        <a:p>
          <a:pPr rtl="1"/>
          <a:endParaRPr lang="fa-IR"/>
        </a:p>
      </dgm:t>
    </dgm:pt>
    <dgm:pt modelId="{E9059830-C6BB-48AB-B7FD-B15B8BB1B8B5}" type="pres">
      <dgm:prSet presAssocID="{FBD0BD3E-0604-48F5-8EC4-9475DC6C30EA}" presName="connTx" presStyleLbl="parChTrans1D2" presStyleIdx="0" presStyleCnt="6"/>
      <dgm:spPr/>
      <dgm:t>
        <a:bodyPr/>
        <a:lstStyle/>
        <a:p>
          <a:pPr rtl="1"/>
          <a:endParaRPr lang="fa-IR"/>
        </a:p>
      </dgm:t>
    </dgm:pt>
    <dgm:pt modelId="{0DE1ED5B-8B52-48EF-A811-1C1730BCDA17}" type="pres">
      <dgm:prSet presAssocID="{FF71BE42-06D9-437F-9E11-9DE1DAD74F38}" presName="root2" presStyleCnt="0"/>
      <dgm:spPr/>
    </dgm:pt>
    <dgm:pt modelId="{7EBD9276-B35E-4502-AE79-5C56B1E6EDE7}" type="pres">
      <dgm:prSet presAssocID="{FF71BE42-06D9-437F-9E11-9DE1DAD74F38}" presName="LevelTwoTextNode" presStyleLbl="node2" presStyleIdx="0" presStyleCnt="6" custScaleX="585462" custScaleY="83464">
        <dgm:presLayoutVars>
          <dgm:chPref val="3"/>
        </dgm:presLayoutVars>
      </dgm:prSet>
      <dgm:spPr/>
      <dgm:t>
        <a:bodyPr/>
        <a:lstStyle/>
        <a:p>
          <a:pPr rtl="1"/>
          <a:endParaRPr lang="fa-IR"/>
        </a:p>
      </dgm:t>
    </dgm:pt>
    <dgm:pt modelId="{5F2D907B-819A-438B-8E36-A98F54FCAD83}" type="pres">
      <dgm:prSet presAssocID="{FF71BE42-06D9-437F-9E11-9DE1DAD74F38}" presName="level3hierChild" presStyleCnt="0"/>
      <dgm:spPr/>
    </dgm:pt>
    <dgm:pt modelId="{0CA49C8C-1CD2-4ADF-97B0-7156B3CB6B76}" type="pres">
      <dgm:prSet presAssocID="{351BF6C4-41A1-4BB0-80A1-8C4519E1C42F}" presName="conn2-1" presStyleLbl="parChTrans1D2" presStyleIdx="1" presStyleCnt="6"/>
      <dgm:spPr/>
      <dgm:t>
        <a:bodyPr/>
        <a:lstStyle/>
        <a:p>
          <a:pPr rtl="1"/>
          <a:endParaRPr lang="fa-IR"/>
        </a:p>
      </dgm:t>
    </dgm:pt>
    <dgm:pt modelId="{0A3EEDEE-D8F5-4304-BEC9-F84951AE1DC4}" type="pres">
      <dgm:prSet presAssocID="{351BF6C4-41A1-4BB0-80A1-8C4519E1C42F}" presName="connTx" presStyleLbl="parChTrans1D2" presStyleIdx="1" presStyleCnt="6"/>
      <dgm:spPr/>
      <dgm:t>
        <a:bodyPr/>
        <a:lstStyle/>
        <a:p>
          <a:pPr rtl="1"/>
          <a:endParaRPr lang="fa-IR"/>
        </a:p>
      </dgm:t>
    </dgm:pt>
    <dgm:pt modelId="{7B21AE7D-4095-4480-B179-E0C8A1045A1E}" type="pres">
      <dgm:prSet presAssocID="{6EF43A16-BC97-4617-90F0-AD77D279EC22}" presName="root2" presStyleCnt="0"/>
      <dgm:spPr/>
    </dgm:pt>
    <dgm:pt modelId="{CAEF2E8D-CE35-4853-A118-77852C98510D}" type="pres">
      <dgm:prSet presAssocID="{6EF43A16-BC97-4617-90F0-AD77D279EC22}" presName="LevelTwoTextNode" presStyleLbl="node2" presStyleIdx="1" presStyleCnt="6" custScaleX="585462" custScaleY="83464">
        <dgm:presLayoutVars>
          <dgm:chPref val="3"/>
        </dgm:presLayoutVars>
      </dgm:prSet>
      <dgm:spPr/>
      <dgm:t>
        <a:bodyPr/>
        <a:lstStyle/>
        <a:p>
          <a:pPr rtl="1"/>
          <a:endParaRPr lang="fa-IR"/>
        </a:p>
      </dgm:t>
    </dgm:pt>
    <dgm:pt modelId="{BA68981D-CD85-40A9-9FD3-544990215CA1}" type="pres">
      <dgm:prSet presAssocID="{6EF43A16-BC97-4617-90F0-AD77D279EC22}" presName="level3hierChild" presStyleCnt="0"/>
      <dgm:spPr/>
    </dgm:pt>
    <dgm:pt modelId="{E15B507D-9313-4989-9E77-ED5850C07371}" type="pres">
      <dgm:prSet presAssocID="{335A9319-224C-407A-8901-E7ABD7867A4D}" presName="conn2-1" presStyleLbl="parChTrans1D2" presStyleIdx="2" presStyleCnt="6"/>
      <dgm:spPr/>
      <dgm:t>
        <a:bodyPr/>
        <a:lstStyle/>
        <a:p>
          <a:pPr rtl="1"/>
          <a:endParaRPr lang="fa-IR"/>
        </a:p>
      </dgm:t>
    </dgm:pt>
    <dgm:pt modelId="{EC826F8A-7C07-40A1-8021-DCFDB4B40F1F}" type="pres">
      <dgm:prSet presAssocID="{335A9319-224C-407A-8901-E7ABD7867A4D}" presName="connTx" presStyleLbl="parChTrans1D2" presStyleIdx="2" presStyleCnt="6"/>
      <dgm:spPr/>
      <dgm:t>
        <a:bodyPr/>
        <a:lstStyle/>
        <a:p>
          <a:pPr rtl="1"/>
          <a:endParaRPr lang="fa-IR"/>
        </a:p>
      </dgm:t>
    </dgm:pt>
    <dgm:pt modelId="{C9B8CC9E-BBA0-4332-A572-CEC2C041C898}" type="pres">
      <dgm:prSet presAssocID="{37DE85FC-B95C-48F3-9435-6418A0F2CE86}" presName="root2" presStyleCnt="0"/>
      <dgm:spPr/>
    </dgm:pt>
    <dgm:pt modelId="{DF366AB2-5357-47E7-A6A4-D7D9E1392656}" type="pres">
      <dgm:prSet presAssocID="{37DE85FC-B95C-48F3-9435-6418A0F2CE86}" presName="LevelTwoTextNode" presStyleLbl="node2" presStyleIdx="2" presStyleCnt="6" custScaleX="585462" custScaleY="83464">
        <dgm:presLayoutVars>
          <dgm:chPref val="3"/>
        </dgm:presLayoutVars>
      </dgm:prSet>
      <dgm:spPr/>
      <dgm:t>
        <a:bodyPr/>
        <a:lstStyle/>
        <a:p>
          <a:pPr rtl="1"/>
          <a:endParaRPr lang="fa-IR"/>
        </a:p>
      </dgm:t>
    </dgm:pt>
    <dgm:pt modelId="{C8204380-5963-4F96-B2C1-2E5EDE584747}" type="pres">
      <dgm:prSet presAssocID="{37DE85FC-B95C-48F3-9435-6418A0F2CE86}" presName="level3hierChild" presStyleCnt="0"/>
      <dgm:spPr/>
    </dgm:pt>
    <dgm:pt modelId="{293EF823-F6F4-4ACB-BC72-A2CC19CDB316}" type="pres">
      <dgm:prSet presAssocID="{9BDB895A-EF69-4E07-8930-E8583C55643A}" presName="conn2-1" presStyleLbl="parChTrans1D2" presStyleIdx="3" presStyleCnt="6"/>
      <dgm:spPr/>
      <dgm:t>
        <a:bodyPr/>
        <a:lstStyle/>
        <a:p>
          <a:pPr rtl="1"/>
          <a:endParaRPr lang="fa-IR"/>
        </a:p>
      </dgm:t>
    </dgm:pt>
    <dgm:pt modelId="{4DC6C4D7-1633-48BF-A17A-2996AF199E2E}" type="pres">
      <dgm:prSet presAssocID="{9BDB895A-EF69-4E07-8930-E8583C55643A}" presName="connTx" presStyleLbl="parChTrans1D2" presStyleIdx="3" presStyleCnt="6"/>
      <dgm:spPr/>
      <dgm:t>
        <a:bodyPr/>
        <a:lstStyle/>
        <a:p>
          <a:pPr rtl="1"/>
          <a:endParaRPr lang="fa-IR"/>
        </a:p>
      </dgm:t>
    </dgm:pt>
    <dgm:pt modelId="{1D82E958-649A-4183-B414-BE971617417C}" type="pres">
      <dgm:prSet presAssocID="{3A6304D0-5FBB-43B7-9B4F-461A8977E8A8}" presName="root2" presStyleCnt="0"/>
      <dgm:spPr/>
    </dgm:pt>
    <dgm:pt modelId="{76449DCE-6EE3-4D34-9F1F-3F9A9F99ECCB}" type="pres">
      <dgm:prSet presAssocID="{3A6304D0-5FBB-43B7-9B4F-461A8977E8A8}" presName="LevelTwoTextNode" presStyleLbl="node2" presStyleIdx="3" presStyleCnt="6" custScaleX="289005" custScaleY="142160">
        <dgm:presLayoutVars>
          <dgm:chPref val="3"/>
        </dgm:presLayoutVars>
      </dgm:prSet>
      <dgm:spPr/>
      <dgm:t>
        <a:bodyPr/>
        <a:lstStyle/>
        <a:p>
          <a:pPr rtl="1"/>
          <a:endParaRPr lang="fa-IR"/>
        </a:p>
      </dgm:t>
    </dgm:pt>
    <dgm:pt modelId="{5F203C73-365F-43E7-8CF5-BD6A5217AFC5}" type="pres">
      <dgm:prSet presAssocID="{3A6304D0-5FBB-43B7-9B4F-461A8977E8A8}" presName="level3hierChild" presStyleCnt="0"/>
      <dgm:spPr/>
    </dgm:pt>
    <dgm:pt modelId="{078CFFBC-6289-4E27-99F3-946116E4678F}" type="pres">
      <dgm:prSet presAssocID="{2A0B3C16-B842-40D2-8911-3E79C34B0695}" presName="conn2-1" presStyleLbl="parChTrans1D3" presStyleIdx="0" presStyleCnt="3"/>
      <dgm:spPr/>
      <dgm:t>
        <a:bodyPr/>
        <a:lstStyle/>
        <a:p>
          <a:pPr rtl="1"/>
          <a:endParaRPr lang="fa-IR"/>
        </a:p>
      </dgm:t>
    </dgm:pt>
    <dgm:pt modelId="{20205A45-EEA9-4065-9981-EDFD4D01347C}" type="pres">
      <dgm:prSet presAssocID="{2A0B3C16-B842-40D2-8911-3E79C34B0695}" presName="connTx" presStyleLbl="parChTrans1D3" presStyleIdx="0" presStyleCnt="3"/>
      <dgm:spPr/>
      <dgm:t>
        <a:bodyPr/>
        <a:lstStyle/>
        <a:p>
          <a:pPr rtl="1"/>
          <a:endParaRPr lang="fa-IR"/>
        </a:p>
      </dgm:t>
    </dgm:pt>
    <dgm:pt modelId="{38464577-EA28-48C7-A2EE-83151F940BD1}" type="pres">
      <dgm:prSet presAssocID="{86EF8BAB-6399-43D0-B573-017A1E946026}" presName="root2" presStyleCnt="0"/>
      <dgm:spPr/>
    </dgm:pt>
    <dgm:pt modelId="{1C7C092B-AC66-4232-A41F-5A79F4ECA9F8}" type="pres">
      <dgm:prSet presAssocID="{86EF8BAB-6399-43D0-B573-017A1E946026}" presName="LevelTwoTextNode" presStyleLbl="node3" presStyleIdx="0" presStyleCnt="3" custScaleX="174862" custScaleY="142160">
        <dgm:presLayoutVars>
          <dgm:chPref val="3"/>
        </dgm:presLayoutVars>
      </dgm:prSet>
      <dgm:spPr/>
      <dgm:t>
        <a:bodyPr/>
        <a:lstStyle/>
        <a:p>
          <a:pPr rtl="1"/>
          <a:endParaRPr lang="fa-IR"/>
        </a:p>
      </dgm:t>
    </dgm:pt>
    <dgm:pt modelId="{FF9EC61F-B453-464C-BA59-54654620E400}" type="pres">
      <dgm:prSet presAssocID="{86EF8BAB-6399-43D0-B573-017A1E946026}" presName="level3hierChild" presStyleCnt="0"/>
      <dgm:spPr/>
    </dgm:pt>
    <dgm:pt modelId="{5E8688BF-4F75-499B-8B4C-B6981033A0BA}" type="pres">
      <dgm:prSet presAssocID="{5AAD1F4A-989C-4AF0-85EC-7803320DBC45}" presName="conn2-1" presStyleLbl="parChTrans1D2" presStyleIdx="4" presStyleCnt="6"/>
      <dgm:spPr/>
      <dgm:t>
        <a:bodyPr/>
        <a:lstStyle/>
        <a:p>
          <a:pPr rtl="1"/>
          <a:endParaRPr lang="fa-IR"/>
        </a:p>
      </dgm:t>
    </dgm:pt>
    <dgm:pt modelId="{F68001CA-6FD0-4772-89EC-4A9FE2F28EBC}" type="pres">
      <dgm:prSet presAssocID="{5AAD1F4A-989C-4AF0-85EC-7803320DBC45}" presName="connTx" presStyleLbl="parChTrans1D2" presStyleIdx="4" presStyleCnt="6"/>
      <dgm:spPr/>
      <dgm:t>
        <a:bodyPr/>
        <a:lstStyle/>
        <a:p>
          <a:pPr rtl="1"/>
          <a:endParaRPr lang="fa-IR"/>
        </a:p>
      </dgm:t>
    </dgm:pt>
    <dgm:pt modelId="{98CCA4FD-2D0A-4DF4-B323-80A8D2A69168}" type="pres">
      <dgm:prSet presAssocID="{8FCAC255-9E0A-4341-85C8-961A73097883}" presName="root2" presStyleCnt="0"/>
      <dgm:spPr/>
    </dgm:pt>
    <dgm:pt modelId="{10F628C2-BCBE-4E02-87CB-0643716EFE63}" type="pres">
      <dgm:prSet presAssocID="{8FCAC255-9E0A-4341-85C8-961A73097883}" presName="LevelTwoTextNode" presStyleLbl="node2" presStyleIdx="4" presStyleCnt="6" custScaleX="122823" custScaleY="121813">
        <dgm:presLayoutVars>
          <dgm:chPref val="3"/>
        </dgm:presLayoutVars>
      </dgm:prSet>
      <dgm:spPr/>
      <dgm:t>
        <a:bodyPr/>
        <a:lstStyle/>
        <a:p>
          <a:pPr rtl="1"/>
          <a:endParaRPr lang="fa-IR"/>
        </a:p>
      </dgm:t>
    </dgm:pt>
    <dgm:pt modelId="{F6FB6385-C383-4D1A-8B64-62908914C4B1}" type="pres">
      <dgm:prSet presAssocID="{8FCAC255-9E0A-4341-85C8-961A73097883}" presName="level3hierChild" presStyleCnt="0"/>
      <dgm:spPr/>
    </dgm:pt>
    <dgm:pt modelId="{78FBCBD2-4A89-4C58-BB3B-DBB7322EACC1}" type="pres">
      <dgm:prSet presAssocID="{CAC001C3-BF86-453E-9D01-FEDEB0EFFECA}" presName="conn2-1" presStyleLbl="parChTrans1D3" presStyleIdx="1" presStyleCnt="3"/>
      <dgm:spPr/>
      <dgm:t>
        <a:bodyPr/>
        <a:lstStyle/>
        <a:p>
          <a:pPr rtl="1"/>
          <a:endParaRPr lang="fa-IR"/>
        </a:p>
      </dgm:t>
    </dgm:pt>
    <dgm:pt modelId="{8493A3A0-5FD7-4ACD-A764-B766B961F2CF}" type="pres">
      <dgm:prSet presAssocID="{CAC001C3-BF86-453E-9D01-FEDEB0EFFECA}" presName="connTx" presStyleLbl="parChTrans1D3" presStyleIdx="1" presStyleCnt="3"/>
      <dgm:spPr/>
      <dgm:t>
        <a:bodyPr/>
        <a:lstStyle/>
        <a:p>
          <a:pPr rtl="1"/>
          <a:endParaRPr lang="fa-IR"/>
        </a:p>
      </dgm:t>
    </dgm:pt>
    <dgm:pt modelId="{E9D6090A-864D-4D30-A237-EFD0586A6FDF}" type="pres">
      <dgm:prSet presAssocID="{2DFAF431-A735-45AE-A98E-67F0DC271DA0}" presName="root2" presStyleCnt="0"/>
      <dgm:spPr/>
    </dgm:pt>
    <dgm:pt modelId="{BA8159C4-455D-4A3A-BAB2-5ECC23EC8A0A}" type="pres">
      <dgm:prSet presAssocID="{2DFAF431-A735-45AE-A98E-67F0DC271DA0}" presName="LevelTwoTextNode" presStyleLbl="node3" presStyleIdx="1" presStyleCnt="3" custScaleX="524714" custScaleY="164877">
        <dgm:presLayoutVars>
          <dgm:chPref val="3"/>
        </dgm:presLayoutVars>
      </dgm:prSet>
      <dgm:spPr/>
      <dgm:t>
        <a:bodyPr/>
        <a:lstStyle/>
        <a:p>
          <a:pPr rtl="1"/>
          <a:endParaRPr lang="fa-IR"/>
        </a:p>
      </dgm:t>
    </dgm:pt>
    <dgm:pt modelId="{6A79C5C2-C9B1-499B-B762-4402EE1336F9}" type="pres">
      <dgm:prSet presAssocID="{2DFAF431-A735-45AE-A98E-67F0DC271DA0}" presName="level3hierChild" presStyleCnt="0"/>
      <dgm:spPr/>
    </dgm:pt>
    <dgm:pt modelId="{998C4247-8084-4A01-9445-E69E949C97CF}" type="pres">
      <dgm:prSet presAssocID="{E4D8294F-D701-4F7B-A7AA-96E0CC2E7C9B}" presName="conn2-1" presStyleLbl="parChTrans1D2" presStyleIdx="5" presStyleCnt="6"/>
      <dgm:spPr/>
      <dgm:t>
        <a:bodyPr/>
        <a:lstStyle/>
        <a:p>
          <a:pPr rtl="1"/>
          <a:endParaRPr lang="fa-IR"/>
        </a:p>
      </dgm:t>
    </dgm:pt>
    <dgm:pt modelId="{BA99C7B2-D2F2-4789-B573-98A4AEA1B3BC}" type="pres">
      <dgm:prSet presAssocID="{E4D8294F-D701-4F7B-A7AA-96E0CC2E7C9B}" presName="connTx" presStyleLbl="parChTrans1D2" presStyleIdx="5" presStyleCnt="6"/>
      <dgm:spPr/>
      <dgm:t>
        <a:bodyPr/>
        <a:lstStyle/>
        <a:p>
          <a:pPr rtl="1"/>
          <a:endParaRPr lang="fa-IR"/>
        </a:p>
      </dgm:t>
    </dgm:pt>
    <dgm:pt modelId="{97C16694-0F58-4B81-99FA-3D867749B654}" type="pres">
      <dgm:prSet presAssocID="{4D2D5DA4-DEBF-46E6-B4E4-97949AAA201A}" presName="root2" presStyleCnt="0"/>
      <dgm:spPr/>
    </dgm:pt>
    <dgm:pt modelId="{40B8D3D2-67BE-4184-9FCB-78026E76D26A}" type="pres">
      <dgm:prSet presAssocID="{4D2D5DA4-DEBF-46E6-B4E4-97949AAA201A}" presName="LevelTwoTextNode" presStyleLbl="node2" presStyleIdx="5" presStyleCnt="6" custScaleX="258351">
        <dgm:presLayoutVars>
          <dgm:chPref val="3"/>
        </dgm:presLayoutVars>
      </dgm:prSet>
      <dgm:spPr/>
      <dgm:t>
        <a:bodyPr/>
        <a:lstStyle/>
        <a:p>
          <a:pPr rtl="1"/>
          <a:endParaRPr lang="fa-IR"/>
        </a:p>
      </dgm:t>
    </dgm:pt>
    <dgm:pt modelId="{701F36A4-AC63-43B2-851B-B7F80A970D5A}" type="pres">
      <dgm:prSet presAssocID="{4D2D5DA4-DEBF-46E6-B4E4-97949AAA201A}" presName="level3hierChild" presStyleCnt="0"/>
      <dgm:spPr/>
    </dgm:pt>
    <dgm:pt modelId="{9E9A2D21-28B7-455D-9C3C-7AC86E20C5C8}" type="pres">
      <dgm:prSet presAssocID="{8263E04C-32CD-4019-8E23-F1543DD3E905}" presName="conn2-1" presStyleLbl="parChTrans1D3" presStyleIdx="2" presStyleCnt="3"/>
      <dgm:spPr/>
      <dgm:t>
        <a:bodyPr/>
        <a:lstStyle/>
        <a:p>
          <a:pPr rtl="1"/>
          <a:endParaRPr lang="fa-IR"/>
        </a:p>
      </dgm:t>
    </dgm:pt>
    <dgm:pt modelId="{70ABCEE9-D839-4635-A197-13A0A6FF6C95}" type="pres">
      <dgm:prSet presAssocID="{8263E04C-32CD-4019-8E23-F1543DD3E905}" presName="connTx" presStyleLbl="parChTrans1D3" presStyleIdx="2" presStyleCnt="3"/>
      <dgm:spPr/>
      <dgm:t>
        <a:bodyPr/>
        <a:lstStyle/>
        <a:p>
          <a:pPr rtl="1"/>
          <a:endParaRPr lang="fa-IR"/>
        </a:p>
      </dgm:t>
    </dgm:pt>
    <dgm:pt modelId="{BC7C25C8-C928-4D6E-99E0-7FA3D7DFFD2D}" type="pres">
      <dgm:prSet presAssocID="{30917DD6-5D76-4D2A-B3E7-9BA46F676AA1}" presName="root2" presStyleCnt="0"/>
      <dgm:spPr/>
    </dgm:pt>
    <dgm:pt modelId="{CDF2D78F-4644-4614-8096-927778B168D6}" type="pres">
      <dgm:prSet presAssocID="{30917DD6-5D76-4D2A-B3E7-9BA46F676AA1}" presName="LevelTwoTextNode" presStyleLbl="node3" presStyleIdx="2" presStyleCnt="3" custScaleX="478053" custScaleY="516356">
        <dgm:presLayoutVars>
          <dgm:chPref val="3"/>
        </dgm:presLayoutVars>
      </dgm:prSet>
      <dgm:spPr/>
      <dgm:t>
        <a:bodyPr/>
        <a:lstStyle/>
        <a:p>
          <a:pPr rtl="1"/>
          <a:endParaRPr lang="fa-IR"/>
        </a:p>
      </dgm:t>
    </dgm:pt>
    <dgm:pt modelId="{0BBA33DD-8069-4E56-BFB4-835FA4E87C9F}" type="pres">
      <dgm:prSet presAssocID="{30917DD6-5D76-4D2A-B3E7-9BA46F676AA1}" presName="level3hierChild" presStyleCnt="0"/>
      <dgm:spPr/>
    </dgm:pt>
  </dgm:ptLst>
  <dgm:cxnLst>
    <dgm:cxn modelId="{EA33735C-F4C9-45B4-8D52-5323BD04E9C9}" srcId="{3A6304D0-5FBB-43B7-9B4F-461A8977E8A8}" destId="{86EF8BAB-6399-43D0-B573-017A1E946026}" srcOrd="0" destOrd="0" parTransId="{2A0B3C16-B842-40D2-8911-3E79C34B0695}" sibTransId="{29CEA078-52A2-46B2-BFBF-069966D598F7}"/>
    <dgm:cxn modelId="{44563244-CE0D-4853-9DC9-AE6C3672B3B4}" type="presOf" srcId="{5AAD1F4A-989C-4AF0-85EC-7803320DBC45}" destId="{5E8688BF-4F75-499B-8B4C-B6981033A0BA}" srcOrd="0" destOrd="0" presId="urn:microsoft.com/office/officeart/2005/8/layout/hierarchy2"/>
    <dgm:cxn modelId="{7E8E69D7-FFFD-45FB-856E-86D1562A7B69}" type="presOf" srcId="{335A9319-224C-407A-8901-E7ABD7867A4D}" destId="{EC826F8A-7C07-40A1-8021-DCFDB4B40F1F}" srcOrd="1" destOrd="0" presId="urn:microsoft.com/office/officeart/2005/8/layout/hierarchy2"/>
    <dgm:cxn modelId="{C38C32ED-ED66-48EE-AD1D-762EF6FD3911}" type="presOf" srcId="{2A0B3C16-B842-40D2-8911-3E79C34B0695}" destId="{078CFFBC-6289-4E27-99F3-946116E4678F}" srcOrd="0" destOrd="0" presId="urn:microsoft.com/office/officeart/2005/8/layout/hierarchy2"/>
    <dgm:cxn modelId="{E5B862DA-19D3-4347-82D7-09D917C8BFEC}" type="presOf" srcId="{351BF6C4-41A1-4BB0-80A1-8C4519E1C42F}" destId="{0A3EEDEE-D8F5-4304-BEC9-F84951AE1DC4}" srcOrd="1" destOrd="0" presId="urn:microsoft.com/office/officeart/2005/8/layout/hierarchy2"/>
    <dgm:cxn modelId="{4B323078-4557-4B4B-93DE-8C8FBB0E083D}" type="presOf" srcId="{E4D8294F-D701-4F7B-A7AA-96E0CC2E7C9B}" destId="{998C4247-8084-4A01-9445-E69E949C97CF}" srcOrd="0" destOrd="0" presId="urn:microsoft.com/office/officeart/2005/8/layout/hierarchy2"/>
    <dgm:cxn modelId="{4FB77FC6-08E9-444D-9A31-4D0340FA869F}" type="presOf" srcId="{2DFAF431-A735-45AE-A98E-67F0DC271DA0}" destId="{BA8159C4-455D-4A3A-BAB2-5ECC23EC8A0A}" srcOrd="0" destOrd="0" presId="urn:microsoft.com/office/officeart/2005/8/layout/hierarchy2"/>
    <dgm:cxn modelId="{6AB4A29E-75EA-49E0-AE8E-AA71442CDB7B}" type="presOf" srcId="{FBD0BD3E-0604-48F5-8EC4-9475DC6C30EA}" destId="{B7B8084B-B950-4F19-8FD2-97636C68191C}" srcOrd="0" destOrd="0" presId="urn:microsoft.com/office/officeart/2005/8/layout/hierarchy2"/>
    <dgm:cxn modelId="{AC093BCA-4C51-4EA2-8832-99E09A6E16C8}" srcId="{4D2D5DA4-DEBF-46E6-B4E4-97949AAA201A}" destId="{30917DD6-5D76-4D2A-B3E7-9BA46F676AA1}" srcOrd="0" destOrd="0" parTransId="{8263E04C-32CD-4019-8E23-F1543DD3E905}" sibTransId="{9FB7BC37-49F1-4A04-9F40-7C18DC1CF816}"/>
    <dgm:cxn modelId="{797BEBFE-D63E-49E3-A27D-F2C6813F3C20}" type="presOf" srcId="{3A6304D0-5FBB-43B7-9B4F-461A8977E8A8}" destId="{76449DCE-6EE3-4D34-9F1F-3F9A9F99ECCB}" srcOrd="0" destOrd="0" presId="urn:microsoft.com/office/officeart/2005/8/layout/hierarchy2"/>
    <dgm:cxn modelId="{A0534FDA-6626-4155-80D7-DBB664E17BD2}" type="presOf" srcId="{FBD0BD3E-0604-48F5-8EC4-9475DC6C30EA}" destId="{E9059830-C6BB-48AB-B7FD-B15B8BB1B8B5}" srcOrd="1" destOrd="0" presId="urn:microsoft.com/office/officeart/2005/8/layout/hierarchy2"/>
    <dgm:cxn modelId="{86671557-A128-497F-9BD3-1EA0F58FAF97}" srcId="{E94026D0-882F-4C59-A818-B10E6536E6D7}" destId="{3A6304D0-5FBB-43B7-9B4F-461A8977E8A8}" srcOrd="3" destOrd="0" parTransId="{9BDB895A-EF69-4E07-8930-E8583C55643A}" sibTransId="{AD80210A-B9CA-4E50-8C6A-3F8BC17E3B57}"/>
    <dgm:cxn modelId="{3000AEE9-ECA1-41F9-9CD4-2324D7D327DC}" srcId="{E94026D0-882F-4C59-A818-B10E6536E6D7}" destId="{6EF43A16-BC97-4617-90F0-AD77D279EC22}" srcOrd="1" destOrd="0" parTransId="{351BF6C4-41A1-4BB0-80A1-8C4519E1C42F}" sibTransId="{7908E111-5CAA-476A-902E-D564839B2613}"/>
    <dgm:cxn modelId="{2DE0F264-C07B-4A39-846A-CDA50EC57516}" type="presOf" srcId="{351BF6C4-41A1-4BB0-80A1-8C4519E1C42F}" destId="{0CA49C8C-1CD2-4ADF-97B0-7156B3CB6B76}" srcOrd="0" destOrd="0" presId="urn:microsoft.com/office/officeart/2005/8/layout/hierarchy2"/>
    <dgm:cxn modelId="{295808A4-F1B9-4C63-80F2-86ADBD23EEC0}" type="presOf" srcId="{5AAD1F4A-989C-4AF0-85EC-7803320DBC45}" destId="{F68001CA-6FD0-4772-89EC-4A9FE2F28EBC}" srcOrd="1" destOrd="0" presId="urn:microsoft.com/office/officeart/2005/8/layout/hierarchy2"/>
    <dgm:cxn modelId="{F7F38607-794A-43AF-A1BE-3662C83D5D7F}" type="presOf" srcId="{E94026D0-882F-4C59-A818-B10E6536E6D7}" destId="{721DDDFF-032D-4AF5-9C55-EC95216889A5}" srcOrd="0" destOrd="0" presId="urn:microsoft.com/office/officeart/2005/8/layout/hierarchy2"/>
    <dgm:cxn modelId="{CCC71109-0E0D-4F5D-80AA-341E070639DE}" type="presOf" srcId="{8263E04C-32CD-4019-8E23-F1543DD3E905}" destId="{9E9A2D21-28B7-455D-9C3C-7AC86E20C5C8}" srcOrd="0" destOrd="0" presId="urn:microsoft.com/office/officeart/2005/8/layout/hierarchy2"/>
    <dgm:cxn modelId="{355D5BB3-16EF-4FEC-87EA-DE53CFD25A68}" type="presOf" srcId="{335A9319-224C-407A-8901-E7ABD7867A4D}" destId="{E15B507D-9313-4989-9E77-ED5850C07371}" srcOrd="0" destOrd="0" presId="urn:microsoft.com/office/officeart/2005/8/layout/hierarchy2"/>
    <dgm:cxn modelId="{27D4E609-9079-401C-ADC1-33FBE713ACAE}" type="presOf" srcId="{2A0B3C16-B842-40D2-8911-3E79C34B0695}" destId="{20205A45-EEA9-4065-9981-EDFD4D01347C}" srcOrd="1" destOrd="0" presId="urn:microsoft.com/office/officeart/2005/8/layout/hierarchy2"/>
    <dgm:cxn modelId="{361C6C1E-ADBB-4E56-B479-C7AC57765392}" type="presOf" srcId="{8263E04C-32CD-4019-8E23-F1543DD3E905}" destId="{70ABCEE9-D839-4635-A197-13A0A6FF6C95}" srcOrd="1" destOrd="0" presId="urn:microsoft.com/office/officeart/2005/8/layout/hierarchy2"/>
    <dgm:cxn modelId="{E6240FA7-D944-47F7-977B-C74E287731E4}" type="presOf" srcId="{8FCAC255-9E0A-4341-85C8-961A73097883}" destId="{10F628C2-BCBE-4E02-87CB-0643716EFE63}" srcOrd="0" destOrd="0" presId="urn:microsoft.com/office/officeart/2005/8/layout/hierarchy2"/>
    <dgm:cxn modelId="{E8BAC4C5-65A4-4A7E-823A-9D6C1DA08421}" type="presOf" srcId="{CAC001C3-BF86-453E-9D01-FEDEB0EFFECA}" destId="{8493A3A0-5FD7-4ACD-A764-B766B961F2CF}" srcOrd="1" destOrd="0" presId="urn:microsoft.com/office/officeart/2005/8/layout/hierarchy2"/>
    <dgm:cxn modelId="{F5E1BA9F-3D9E-4DEF-B31F-288A342E79A4}" srcId="{2C1BD6F0-C57E-4570-9AFF-4B796D931E28}" destId="{E94026D0-882F-4C59-A818-B10E6536E6D7}" srcOrd="0" destOrd="0" parTransId="{E1E8DCCD-0BEF-48B7-B7AC-CBD4C32A20A9}" sibTransId="{5CDFED73-8586-45FA-A239-150FCB7D132C}"/>
    <dgm:cxn modelId="{6D058F1B-E1B8-4799-9833-1C1C26D7FD5D}" srcId="{E94026D0-882F-4C59-A818-B10E6536E6D7}" destId="{8FCAC255-9E0A-4341-85C8-961A73097883}" srcOrd="4" destOrd="0" parTransId="{5AAD1F4A-989C-4AF0-85EC-7803320DBC45}" sibTransId="{31109CB3-21C7-4E87-B87E-05110398CC50}"/>
    <dgm:cxn modelId="{FBBA1E87-C925-4A98-BF0D-FF73BCC111F4}" type="presOf" srcId="{2C1BD6F0-C57E-4570-9AFF-4B796D931E28}" destId="{C315ED5D-3B95-44B5-BFDF-2AC79845F0DB}" srcOrd="0" destOrd="0" presId="urn:microsoft.com/office/officeart/2005/8/layout/hierarchy2"/>
    <dgm:cxn modelId="{03ABDA54-C684-4CCE-9410-DAA0787CCC62}" type="presOf" srcId="{9BDB895A-EF69-4E07-8930-E8583C55643A}" destId="{4DC6C4D7-1633-48BF-A17A-2996AF199E2E}" srcOrd="1" destOrd="0" presId="urn:microsoft.com/office/officeart/2005/8/layout/hierarchy2"/>
    <dgm:cxn modelId="{35356E69-106E-481F-9779-168BDD786CE4}" type="presOf" srcId="{30917DD6-5D76-4D2A-B3E7-9BA46F676AA1}" destId="{CDF2D78F-4644-4614-8096-927778B168D6}" srcOrd="0" destOrd="0" presId="urn:microsoft.com/office/officeart/2005/8/layout/hierarchy2"/>
    <dgm:cxn modelId="{BFA620D2-E4D7-4A38-B327-47AAE382AA01}" type="presOf" srcId="{4D2D5DA4-DEBF-46E6-B4E4-97949AAA201A}" destId="{40B8D3D2-67BE-4184-9FCB-78026E76D26A}" srcOrd="0" destOrd="0" presId="urn:microsoft.com/office/officeart/2005/8/layout/hierarchy2"/>
    <dgm:cxn modelId="{00C9E513-0048-4D60-A8BF-EF0EC64E46F7}" srcId="{8FCAC255-9E0A-4341-85C8-961A73097883}" destId="{2DFAF431-A735-45AE-A98E-67F0DC271DA0}" srcOrd="0" destOrd="0" parTransId="{CAC001C3-BF86-453E-9D01-FEDEB0EFFECA}" sibTransId="{C370A9E4-1308-42BE-A082-C4BC25B3DE73}"/>
    <dgm:cxn modelId="{8016709F-9DF9-4589-BB22-8CD2D9736E42}" srcId="{E94026D0-882F-4C59-A818-B10E6536E6D7}" destId="{4D2D5DA4-DEBF-46E6-B4E4-97949AAA201A}" srcOrd="5" destOrd="0" parTransId="{E4D8294F-D701-4F7B-A7AA-96E0CC2E7C9B}" sibTransId="{9AF72EEC-7018-4972-A60C-E38E11AB7451}"/>
    <dgm:cxn modelId="{6D544EA8-F819-4C9A-9940-D27D23393A9D}" type="presOf" srcId="{FF71BE42-06D9-437F-9E11-9DE1DAD74F38}" destId="{7EBD9276-B35E-4502-AE79-5C56B1E6EDE7}" srcOrd="0" destOrd="0" presId="urn:microsoft.com/office/officeart/2005/8/layout/hierarchy2"/>
    <dgm:cxn modelId="{1BDE0BA3-523E-48A8-B52B-9394F28D496B}" type="presOf" srcId="{9BDB895A-EF69-4E07-8930-E8583C55643A}" destId="{293EF823-F6F4-4ACB-BC72-A2CC19CDB316}" srcOrd="0" destOrd="0" presId="urn:microsoft.com/office/officeart/2005/8/layout/hierarchy2"/>
    <dgm:cxn modelId="{900A4AB8-196C-48CA-BFCE-360882248BC4}" type="presOf" srcId="{37DE85FC-B95C-48F3-9435-6418A0F2CE86}" destId="{DF366AB2-5357-47E7-A6A4-D7D9E1392656}" srcOrd="0" destOrd="0" presId="urn:microsoft.com/office/officeart/2005/8/layout/hierarchy2"/>
    <dgm:cxn modelId="{CF88089F-1916-46A5-8B1F-7EF3A2B6165A}" srcId="{E94026D0-882F-4C59-A818-B10E6536E6D7}" destId="{37DE85FC-B95C-48F3-9435-6418A0F2CE86}" srcOrd="2" destOrd="0" parTransId="{335A9319-224C-407A-8901-E7ABD7867A4D}" sibTransId="{B36C97CC-F585-44A2-86C5-9E39D78E3359}"/>
    <dgm:cxn modelId="{3E79684E-FFB6-48DF-8DA8-672A52053D71}" type="presOf" srcId="{6EF43A16-BC97-4617-90F0-AD77D279EC22}" destId="{CAEF2E8D-CE35-4853-A118-77852C98510D}" srcOrd="0" destOrd="0" presId="urn:microsoft.com/office/officeart/2005/8/layout/hierarchy2"/>
    <dgm:cxn modelId="{002D0141-C202-4CFA-AAE3-E6B511C9AAF7}" type="presOf" srcId="{E4D8294F-D701-4F7B-A7AA-96E0CC2E7C9B}" destId="{BA99C7B2-D2F2-4789-B573-98A4AEA1B3BC}" srcOrd="1" destOrd="0" presId="urn:microsoft.com/office/officeart/2005/8/layout/hierarchy2"/>
    <dgm:cxn modelId="{9A67A910-9BF4-4905-983C-F7E9D9B537A2}" type="presOf" srcId="{86EF8BAB-6399-43D0-B573-017A1E946026}" destId="{1C7C092B-AC66-4232-A41F-5A79F4ECA9F8}" srcOrd="0" destOrd="0" presId="urn:microsoft.com/office/officeart/2005/8/layout/hierarchy2"/>
    <dgm:cxn modelId="{1CFA433F-C9D1-457F-85D5-5525A3461887}" type="presOf" srcId="{CAC001C3-BF86-453E-9D01-FEDEB0EFFECA}" destId="{78FBCBD2-4A89-4C58-BB3B-DBB7322EACC1}" srcOrd="0" destOrd="0" presId="urn:microsoft.com/office/officeart/2005/8/layout/hierarchy2"/>
    <dgm:cxn modelId="{5C8FC160-CEDC-4324-B984-EE5041A9BE8F}" srcId="{E94026D0-882F-4C59-A818-B10E6536E6D7}" destId="{FF71BE42-06D9-437F-9E11-9DE1DAD74F38}" srcOrd="0" destOrd="0" parTransId="{FBD0BD3E-0604-48F5-8EC4-9475DC6C30EA}" sibTransId="{6547772E-1F97-4CD1-A6CA-C213D71B78AE}"/>
    <dgm:cxn modelId="{FE007B24-98A8-4E36-B5D0-FC92651B0633}" type="presParOf" srcId="{C315ED5D-3B95-44B5-BFDF-2AC79845F0DB}" destId="{EC144EF8-40A9-48A9-A131-17BD2DE574D6}" srcOrd="0" destOrd="0" presId="urn:microsoft.com/office/officeart/2005/8/layout/hierarchy2"/>
    <dgm:cxn modelId="{1FAF8A46-0169-4499-9623-E99095F70CA5}" type="presParOf" srcId="{EC144EF8-40A9-48A9-A131-17BD2DE574D6}" destId="{721DDDFF-032D-4AF5-9C55-EC95216889A5}" srcOrd="0" destOrd="0" presId="urn:microsoft.com/office/officeart/2005/8/layout/hierarchy2"/>
    <dgm:cxn modelId="{27C922FB-2983-4C9F-A609-0FB260939E7E}" type="presParOf" srcId="{EC144EF8-40A9-48A9-A131-17BD2DE574D6}" destId="{85C9A6D6-DFFB-4028-BA5A-178AF6C9BB36}" srcOrd="1" destOrd="0" presId="urn:microsoft.com/office/officeart/2005/8/layout/hierarchy2"/>
    <dgm:cxn modelId="{AB200E3B-65A3-44CE-A7CD-3AC8BE19C4B2}" type="presParOf" srcId="{85C9A6D6-DFFB-4028-BA5A-178AF6C9BB36}" destId="{B7B8084B-B950-4F19-8FD2-97636C68191C}" srcOrd="0" destOrd="0" presId="urn:microsoft.com/office/officeart/2005/8/layout/hierarchy2"/>
    <dgm:cxn modelId="{4C6B7E51-22E5-4DB8-97A0-C0E7BE496077}" type="presParOf" srcId="{B7B8084B-B950-4F19-8FD2-97636C68191C}" destId="{E9059830-C6BB-48AB-B7FD-B15B8BB1B8B5}" srcOrd="0" destOrd="0" presId="urn:microsoft.com/office/officeart/2005/8/layout/hierarchy2"/>
    <dgm:cxn modelId="{207D1364-1AF4-4E48-85A9-3584CC1B7B19}" type="presParOf" srcId="{85C9A6D6-DFFB-4028-BA5A-178AF6C9BB36}" destId="{0DE1ED5B-8B52-48EF-A811-1C1730BCDA17}" srcOrd="1" destOrd="0" presId="urn:microsoft.com/office/officeart/2005/8/layout/hierarchy2"/>
    <dgm:cxn modelId="{E2126526-6399-4847-873A-608786725911}" type="presParOf" srcId="{0DE1ED5B-8B52-48EF-A811-1C1730BCDA17}" destId="{7EBD9276-B35E-4502-AE79-5C56B1E6EDE7}" srcOrd="0" destOrd="0" presId="urn:microsoft.com/office/officeart/2005/8/layout/hierarchy2"/>
    <dgm:cxn modelId="{7A69E18C-070F-4568-9428-E3986106F879}" type="presParOf" srcId="{0DE1ED5B-8B52-48EF-A811-1C1730BCDA17}" destId="{5F2D907B-819A-438B-8E36-A98F54FCAD83}" srcOrd="1" destOrd="0" presId="urn:microsoft.com/office/officeart/2005/8/layout/hierarchy2"/>
    <dgm:cxn modelId="{07137A46-6C5F-470F-B352-CE6580D2F3F5}" type="presParOf" srcId="{85C9A6D6-DFFB-4028-BA5A-178AF6C9BB36}" destId="{0CA49C8C-1CD2-4ADF-97B0-7156B3CB6B76}" srcOrd="2" destOrd="0" presId="urn:microsoft.com/office/officeart/2005/8/layout/hierarchy2"/>
    <dgm:cxn modelId="{610532B0-6094-4E5E-8F38-ACFDC86AFB74}" type="presParOf" srcId="{0CA49C8C-1CD2-4ADF-97B0-7156B3CB6B76}" destId="{0A3EEDEE-D8F5-4304-BEC9-F84951AE1DC4}" srcOrd="0" destOrd="0" presId="urn:microsoft.com/office/officeart/2005/8/layout/hierarchy2"/>
    <dgm:cxn modelId="{C03B84FB-76D8-48B6-902A-8D3EA1ED40C9}" type="presParOf" srcId="{85C9A6D6-DFFB-4028-BA5A-178AF6C9BB36}" destId="{7B21AE7D-4095-4480-B179-E0C8A1045A1E}" srcOrd="3" destOrd="0" presId="urn:microsoft.com/office/officeart/2005/8/layout/hierarchy2"/>
    <dgm:cxn modelId="{03FE6706-E3FE-4615-B03D-D85DBA6121C2}" type="presParOf" srcId="{7B21AE7D-4095-4480-B179-E0C8A1045A1E}" destId="{CAEF2E8D-CE35-4853-A118-77852C98510D}" srcOrd="0" destOrd="0" presId="urn:microsoft.com/office/officeart/2005/8/layout/hierarchy2"/>
    <dgm:cxn modelId="{B0F3AFB6-C312-446A-A641-AEA5D387C0B1}" type="presParOf" srcId="{7B21AE7D-4095-4480-B179-E0C8A1045A1E}" destId="{BA68981D-CD85-40A9-9FD3-544990215CA1}" srcOrd="1" destOrd="0" presId="urn:microsoft.com/office/officeart/2005/8/layout/hierarchy2"/>
    <dgm:cxn modelId="{A480499E-B3EE-400A-93CE-07B25964DE36}" type="presParOf" srcId="{85C9A6D6-DFFB-4028-BA5A-178AF6C9BB36}" destId="{E15B507D-9313-4989-9E77-ED5850C07371}" srcOrd="4" destOrd="0" presId="urn:microsoft.com/office/officeart/2005/8/layout/hierarchy2"/>
    <dgm:cxn modelId="{A9A21224-0D96-40B5-9AEF-D2594E088CAF}" type="presParOf" srcId="{E15B507D-9313-4989-9E77-ED5850C07371}" destId="{EC826F8A-7C07-40A1-8021-DCFDB4B40F1F}" srcOrd="0" destOrd="0" presId="urn:microsoft.com/office/officeart/2005/8/layout/hierarchy2"/>
    <dgm:cxn modelId="{0CC2CC6A-F540-4EF2-92EB-1C23806C8F6E}" type="presParOf" srcId="{85C9A6D6-DFFB-4028-BA5A-178AF6C9BB36}" destId="{C9B8CC9E-BBA0-4332-A572-CEC2C041C898}" srcOrd="5" destOrd="0" presId="urn:microsoft.com/office/officeart/2005/8/layout/hierarchy2"/>
    <dgm:cxn modelId="{3B5151EE-8255-4627-8619-B65202EED469}" type="presParOf" srcId="{C9B8CC9E-BBA0-4332-A572-CEC2C041C898}" destId="{DF366AB2-5357-47E7-A6A4-D7D9E1392656}" srcOrd="0" destOrd="0" presId="urn:microsoft.com/office/officeart/2005/8/layout/hierarchy2"/>
    <dgm:cxn modelId="{501F59A1-24B9-4036-9339-704B3CEF6A40}" type="presParOf" srcId="{C9B8CC9E-BBA0-4332-A572-CEC2C041C898}" destId="{C8204380-5963-4F96-B2C1-2E5EDE584747}" srcOrd="1" destOrd="0" presId="urn:microsoft.com/office/officeart/2005/8/layout/hierarchy2"/>
    <dgm:cxn modelId="{1BD416B6-6D6C-43E8-8FFB-6E829324EED1}" type="presParOf" srcId="{85C9A6D6-DFFB-4028-BA5A-178AF6C9BB36}" destId="{293EF823-F6F4-4ACB-BC72-A2CC19CDB316}" srcOrd="6" destOrd="0" presId="urn:microsoft.com/office/officeart/2005/8/layout/hierarchy2"/>
    <dgm:cxn modelId="{FA41DE19-5039-495A-9657-4054A9BB2875}" type="presParOf" srcId="{293EF823-F6F4-4ACB-BC72-A2CC19CDB316}" destId="{4DC6C4D7-1633-48BF-A17A-2996AF199E2E}" srcOrd="0" destOrd="0" presId="urn:microsoft.com/office/officeart/2005/8/layout/hierarchy2"/>
    <dgm:cxn modelId="{91DD185E-B814-4FB5-984C-7AA8027063BC}" type="presParOf" srcId="{85C9A6D6-DFFB-4028-BA5A-178AF6C9BB36}" destId="{1D82E958-649A-4183-B414-BE971617417C}" srcOrd="7" destOrd="0" presId="urn:microsoft.com/office/officeart/2005/8/layout/hierarchy2"/>
    <dgm:cxn modelId="{DB63B3F2-6B3E-46DF-BCB0-2D36C77F4FF5}" type="presParOf" srcId="{1D82E958-649A-4183-B414-BE971617417C}" destId="{76449DCE-6EE3-4D34-9F1F-3F9A9F99ECCB}" srcOrd="0" destOrd="0" presId="urn:microsoft.com/office/officeart/2005/8/layout/hierarchy2"/>
    <dgm:cxn modelId="{F304D66A-DBA7-4482-A4ED-3A6509E28877}" type="presParOf" srcId="{1D82E958-649A-4183-B414-BE971617417C}" destId="{5F203C73-365F-43E7-8CF5-BD6A5217AFC5}" srcOrd="1" destOrd="0" presId="urn:microsoft.com/office/officeart/2005/8/layout/hierarchy2"/>
    <dgm:cxn modelId="{163957EC-73DE-4C78-9C0B-1BEC2A58678E}" type="presParOf" srcId="{5F203C73-365F-43E7-8CF5-BD6A5217AFC5}" destId="{078CFFBC-6289-4E27-99F3-946116E4678F}" srcOrd="0" destOrd="0" presId="urn:microsoft.com/office/officeart/2005/8/layout/hierarchy2"/>
    <dgm:cxn modelId="{596423D9-97C7-4FD2-B939-BBED6E725514}" type="presParOf" srcId="{078CFFBC-6289-4E27-99F3-946116E4678F}" destId="{20205A45-EEA9-4065-9981-EDFD4D01347C}" srcOrd="0" destOrd="0" presId="urn:microsoft.com/office/officeart/2005/8/layout/hierarchy2"/>
    <dgm:cxn modelId="{23E62885-43F3-4FDB-AF19-0B0F93EEF574}" type="presParOf" srcId="{5F203C73-365F-43E7-8CF5-BD6A5217AFC5}" destId="{38464577-EA28-48C7-A2EE-83151F940BD1}" srcOrd="1" destOrd="0" presId="urn:microsoft.com/office/officeart/2005/8/layout/hierarchy2"/>
    <dgm:cxn modelId="{ADD9A16F-0A2A-42F0-B0B4-A2145739E5D6}" type="presParOf" srcId="{38464577-EA28-48C7-A2EE-83151F940BD1}" destId="{1C7C092B-AC66-4232-A41F-5A79F4ECA9F8}" srcOrd="0" destOrd="0" presId="urn:microsoft.com/office/officeart/2005/8/layout/hierarchy2"/>
    <dgm:cxn modelId="{E8233FD5-7F08-4A17-B19E-9F263BCB7207}" type="presParOf" srcId="{38464577-EA28-48C7-A2EE-83151F940BD1}" destId="{FF9EC61F-B453-464C-BA59-54654620E400}" srcOrd="1" destOrd="0" presId="urn:microsoft.com/office/officeart/2005/8/layout/hierarchy2"/>
    <dgm:cxn modelId="{2EF61610-A079-4E88-9F89-D2B9746D66DB}" type="presParOf" srcId="{85C9A6D6-DFFB-4028-BA5A-178AF6C9BB36}" destId="{5E8688BF-4F75-499B-8B4C-B6981033A0BA}" srcOrd="8" destOrd="0" presId="urn:microsoft.com/office/officeart/2005/8/layout/hierarchy2"/>
    <dgm:cxn modelId="{1CE3D9ED-8CE5-4859-81CF-963AE6EE45D4}" type="presParOf" srcId="{5E8688BF-4F75-499B-8B4C-B6981033A0BA}" destId="{F68001CA-6FD0-4772-89EC-4A9FE2F28EBC}" srcOrd="0" destOrd="0" presId="urn:microsoft.com/office/officeart/2005/8/layout/hierarchy2"/>
    <dgm:cxn modelId="{24496B5D-4DAD-467A-AA2A-6E5967934A8D}" type="presParOf" srcId="{85C9A6D6-DFFB-4028-BA5A-178AF6C9BB36}" destId="{98CCA4FD-2D0A-4DF4-B323-80A8D2A69168}" srcOrd="9" destOrd="0" presId="urn:microsoft.com/office/officeart/2005/8/layout/hierarchy2"/>
    <dgm:cxn modelId="{FE8BEFFE-3978-4008-A4E5-E0ADC2B296D9}" type="presParOf" srcId="{98CCA4FD-2D0A-4DF4-B323-80A8D2A69168}" destId="{10F628C2-BCBE-4E02-87CB-0643716EFE63}" srcOrd="0" destOrd="0" presId="urn:microsoft.com/office/officeart/2005/8/layout/hierarchy2"/>
    <dgm:cxn modelId="{A685CDF2-A388-4C16-B140-57E074381574}" type="presParOf" srcId="{98CCA4FD-2D0A-4DF4-B323-80A8D2A69168}" destId="{F6FB6385-C383-4D1A-8B64-62908914C4B1}" srcOrd="1" destOrd="0" presId="urn:microsoft.com/office/officeart/2005/8/layout/hierarchy2"/>
    <dgm:cxn modelId="{D8E755A9-1BC3-4E58-9340-CFB70E9A839B}" type="presParOf" srcId="{F6FB6385-C383-4D1A-8B64-62908914C4B1}" destId="{78FBCBD2-4A89-4C58-BB3B-DBB7322EACC1}" srcOrd="0" destOrd="0" presId="urn:microsoft.com/office/officeart/2005/8/layout/hierarchy2"/>
    <dgm:cxn modelId="{7946E25B-E2F1-4F26-8388-7D017D6E156F}" type="presParOf" srcId="{78FBCBD2-4A89-4C58-BB3B-DBB7322EACC1}" destId="{8493A3A0-5FD7-4ACD-A764-B766B961F2CF}" srcOrd="0" destOrd="0" presId="urn:microsoft.com/office/officeart/2005/8/layout/hierarchy2"/>
    <dgm:cxn modelId="{3CFCF9AD-DA39-4B1A-B7CA-668EC8CFC099}" type="presParOf" srcId="{F6FB6385-C383-4D1A-8B64-62908914C4B1}" destId="{E9D6090A-864D-4D30-A237-EFD0586A6FDF}" srcOrd="1" destOrd="0" presId="urn:microsoft.com/office/officeart/2005/8/layout/hierarchy2"/>
    <dgm:cxn modelId="{5BCF6163-5F4A-4BB7-AE4B-0E7EB2ACBF1A}" type="presParOf" srcId="{E9D6090A-864D-4D30-A237-EFD0586A6FDF}" destId="{BA8159C4-455D-4A3A-BAB2-5ECC23EC8A0A}" srcOrd="0" destOrd="0" presId="urn:microsoft.com/office/officeart/2005/8/layout/hierarchy2"/>
    <dgm:cxn modelId="{63F2A53C-011A-4B2B-989F-E78F31E8B42D}" type="presParOf" srcId="{E9D6090A-864D-4D30-A237-EFD0586A6FDF}" destId="{6A79C5C2-C9B1-499B-B762-4402EE1336F9}" srcOrd="1" destOrd="0" presId="urn:microsoft.com/office/officeart/2005/8/layout/hierarchy2"/>
    <dgm:cxn modelId="{83DA2482-760D-44CE-8186-91F7B55F0E13}" type="presParOf" srcId="{85C9A6D6-DFFB-4028-BA5A-178AF6C9BB36}" destId="{998C4247-8084-4A01-9445-E69E949C97CF}" srcOrd="10" destOrd="0" presId="urn:microsoft.com/office/officeart/2005/8/layout/hierarchy2"/>
    <dgm:cxn modelId="{9CE4EC59-604B-455E-B129-2F1D8903285E}" type="presParOf" srcId="{998C4247-8084-4A01-9445-E69E949C97CF}" destId="{BA99C7B2-D2F2-4789-B573-98A4AEA1B3BC}" srcOrd="0" destOrd="0" presId="urn:microsoft.com/office/officeart/2005/8/layout/hierarchy2"/>
    <dgm:cxn modelId="{F1D03343-05CA-4295-9F01-46C4B2EB0473}" type="presParOf" srcId="{85C9A6D6-DFFB-4028-BA5A-178AF6C9BB36}" destId="{97C16694-0F58-4B81-99FA-3D867749B654}" srcOrd="11" destOrd="0" presId="urn:microsoft.com/office/officeart/2005/8/layout/hierarchy2"/>
    <dgm:cxn modelId="{6CB15E4C-D2C9-4956-8B6E-207AE0B4049F}" type="presParOf" srcId="{97C16694-0F58-4B81-99FA-3D867749B654}" destId="{40B8D3D2-67BE-4184-9FCB-78026E76D26A}" srcOrd="0" destOrd="0" presId="urn:microsoft.com/office/officeart/2005/8/layout/hierarchy2"/>
    <dgm:cxn modelId="{A1BA5085-6136-420F-B399-22898A9AF2F1}" type="presParOf" srcId="{97C16694-0F58-4B81-99FA-3D867749B654}" destId="{701F36A4-AC63-43B2-851B-B7F80A970D5A}" srcOrd="1" destOrd="0" presId="urn:microsoft.com/office/officeart/2005/8/layout/hierarchy2"/>
    <dgm:cxn modelId="{4368FFCA-13D1-4745-A654-D23F7C33F84A}" type="presParOf" srcId="{701F36A4-AC63-43B2-851B-B7F80A970D5A}" destId="{9E9A2D21-28B7-455D-9C3C-7AC86E20C5C8}" srcOrd="0" destOrd="0" presId="urn:microsoft.com/office/officeart/2005/8/layout/hierarchy2"/>
    <dgm:cxn modelId="{F5B44F39-D2E6-48FF-BCDD-6FA37451B880}" type="presParOf" srcId="{9E9A2D21-28B7-455D-9C3C-7AC86E20C5C8}" destId="{70ABCEE9-D839-4635-A197-13A0A6FF6C95}" srcOrd="0" destOrd="0" presId="urn:microsoft.com/office/officeart/2005/8/layout/hierarchy2"/>
    <dgm:cxn modelId="{55D66E8A-82C7-4B7E-B368-A0066EAFE28D}" type="presParOf" srcId="{701F36A4-AC63-43B2-851B-B7F80A970D5A}" destId="{BC7C25C8-C928-4D6E-99E0-7FA3D7DFFD2D}" srcOrd="1" destOrd="0" presId="urn:microsoft.com/office/officeart/2005/8/layout/hierarchy2"/>
    <dgm:cxn modelId="{DEA73BED-B8BA-4BF3-B6A5-43DE584C709C}" type="presParOf" srcId="{BC7C25C8-C928-4D6E-99E0-7FA3D7DFFD2D}" destId="{CDF2D78F-4644-4614-8096-927778B168D6}" srcOrd="0" destOrd="0" presId="urn:microsoft.com/office/officeart/2005/8/layout/hierarchy2"/>
    <dgm:cxn modelId="{56A0F027-6E77-4C78-AE4A-8EC75C1F63A4}" type="presParOf" srcId="{BC7C25C8-C928-4D6E-99E0-7FA3D7DFFD2D}" destId="{0BBA33DD-8069-4E56-BFB4-835FA4E87C9F}"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98738B2-D05F-4AEB-8A4A-C83ED4DB64A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CE2994C7-EB3B-46E4-A8BD-9019B165FB0C}">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اشکال ششم</a:t>
          </a:r>
          <a:endParaRPr lang="fa-IR" sz="1600" dirty="0">
            <a:cs typeface="B Koodak" pitchFamily="2" charset="-78"/>
          </a:endParaRPr>
        </a:p>
      </dgm:t>
    </dgm:pt>
    <dgm:pt modelId="{7E19961E-79B7-4A21-AC93-9112C31913A1}" type="parTrans" cxnId="{A58F992D-CA09-422E-BCEF-14EE6EF8E88C}">
      <dgm:prSet/>
      <dgm:spPr/>
      <dgm:t>
        <a:bodyPr/>
        <a:lstStyle/>
        <a:p>
          <a:pPr rtl="1"/>
          <a:endParaRPr lang="fa-IR" sz="1600">
            <a:cs typeface="B Koodak" pitchFamily="2" charset="-78"/>
          </a:endParaRPr>
        </a:p>
      </dgm:t>
    </dgm:pt>
    <dgm:pt modelId="{D597C2D4-7224-449F-9906-1A89EB2F5A85}" type="sibTrans" cxnId="{A58F992D-CA09-422E-BCEF-14EE6EF8E88C}">
      <dgm:prSet/>
      <dgm:spPr/>
      <dgm:t>
        <a:bodyPr/>
        <a:lstStyle/>
        <a:p>
          <a:pPr rtl="1"/>
          <a:endParaRPr lang="fa-IR" sz="1600">
            <a:cs typeface="B Koodak" pitchFamily="2" charset="-78"/>
          </a:endParaRPr>
        </a:p>
      </dgm:t>
    </dgm:pt>
    <dgm:pt modelId="{4E257FD3-E8E5-48EA-A86F-CD8BAAA4A5A0}">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قتل فرد قبطی توسط حضرت موسی و آیاتی که از ایشان در قرآن کریم نقل شده است چگونه با عصمت او سازگار است؟</a:t>
          </a:r>
          <a:endParaRPr lang="fa-IR" sz="1600" dirty="0">
            <a:cs typeface="B Koodak" pitchFamily="2" charset="-78"/>
          </a:endParaRPr>
        </a:p>
      </dgm:t>
    </dgm:pt>
    <dgm:pt modelId="{4DDAABD3-3B84-4321-9AD8-DF1E8724ECC1}" type="parTrans" cxnId="{6DB63638-F0A3-445A-A8C0-918D3543F71D}">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41C59D4C-FD30-4F1C-AC64-0333591F51C8}" type="sibTrans" cxnId="{6DB63638-F0A3-445A-A8C0-918D3543F71D}">
      <dgm:prSet/>
      <dgm:spPr/>
      <dgm:t>
        <a:bodyPr/>
        <a:lstStyle/>
        <a:p>
          <a:pPr rtl="1"/>
          <a:endParaRPr lang="fa-IR" sz="1600">
            <a:cs typeface="B Koodak" pitchFamily="2" charset="-78"/>
          </a:endParaRPr>
        </a:p>
      </dgm:t>
    </dgm:pt>
    <dgm:pt modelId="{D5FBBD42-03F1-4E88-B89C-4621DA1DE768}">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800" dirty="0" smtClean="0">
              <a:cs typeface="B Davat" pitchFamily="2" charset="-78"/>
            </a:rPr>
            <a:t>وَ لَهُمْ عَلَيَّ ذَنْبٌ فَأَخافُ أَنْ يَقْتُلُونِ (شعرا/ 14)</a:t>
          </a:r>
          <a:endParaRPr lang="fa-IR" sz="1800" dirty="0">
            <a:cs typeface="B Davat" pitchFamily="2" charset="-78"/>
          </a:endParaRPr>
        </a:p>
      </dgm:t>
    </dgm:pt>
    <dgm:pt modelId="{84A0E589-8C89-4BCC-AA21-12CC868BE94B}" type="parTrans" cxnId="{4B8E4B12-2FB4-4D58-B958-7771AEFA3F6E}">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90373D28-144C-44AA-8317-2FC4354E0FC1}" type="sibTrans" cxnId="{4B8E4B12-2FB4-4D58-B958-7771AEFA3F6E}">
      <dgm:prSet/>
      <dgm:spPr/>
      <dgm:t>
        <a:bodyPr/>
        <a:lstStyle/>
        <a:p>
          <a:pPr rtl="1"/>
          <a:endParaRPr lang="fa-IR" sz="1600">
            <a:cs typeface="B Koodak" pitchFamily="2" charset="-78"/>
          </a:endParaRPr>
        </a:p>
      </dgm:t>
    </dgm:pt>
    <dgm:pt modelId="{959CDE9E-7579-46FB-881E-DE7D96231552}">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800" dirty="0" smtClean="0">
              <a:cs typeface="B Davat" pitchFamily="2" charset="-78"/>
            </a:rPr>
            <a:t>وَ فَعَلْتَ فَعْلَتَكَ الَّتِي فَعَلْتَ وَ أَنْتَ مِنَ الْكافِرِينَ / قالَ فَعَلْتُها إِذاً وَ أَنَا مِنَ الضَّالِّينَ (شعرا/ 19 و 20)</a:t>
          </a:r>
          <a:endParaRPr lang="fa-IR" sz="1800" dirty="0">
            <a:cs typeface="B Davat" pitchFamily="2" charset="-78"/>
          </a:endParaRPr>
        </a:p>
      </dgm:t>
    </dgm:pt>
    <dgm:pt modelId="{9A44C9AC-1D59-40E9-8226-5859037234E8}" type="parTrans" cxnId="{E0E1E1FE-5477-40D8-A173-4C0529DE863E}">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867C1948-4A60-4DD4-8653-8337C98F5BF0}" type="sibTrans" cxnId="{E0E1E1FE-5477-40D8-A173-4C0529DE863E}">
      <dgm:prSet/>
      <dgm:spPr/>
      <dgm:t>
        <a:bodyPr/>
        <a:lstStyle/>
        <a:p>
          <a:pPr rtl="1"/>
          <a:endParaRPr lang="fa-IR" sz="1600">
            <a:cs typeface="B Koodak" pitchFamily="2" charset="-78"/>
          </a:endParaRPr>
        </a:p>
      </dgm:t>
    </dgm:pt>
    <dgm:pt modelId="{DE582554-0276-4D34-A198-BDF9560C5792}">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پاسخ</a:t>
          </a:r>
          <a:endParaRPr lang="fa-IR" sz="1600" dirty="0">
            <a:cs typeface="B Koodak" pitchFamily="2" charset="-78"/>
          </a:endParaRPr>
        </a:p>
      </dgm:t>
    </dgm:pt>
    <dgm:pt modelId="{BE6DFE90-2560-4DEF-9B15-B59A99FEFEC2}" type="parTrans" cxnId="{9E68ED2F-83B1-4B5F-9C18-CE640ED173FE}">
      <dgm:prSet/>
      <dgm:spPr/>
      <dgm:t>
        <a:bodyPr/>
        <a:lstStyle/>
        <a:p>
          <a:pPr rtl="1"/>
          <a:endParaRPr lang="fa-IR" sz="1600">
            <a:cs typeface="B Koodak" pitchFamily="2" charset="-78"/>
          </a:endParaRPr>
        </a:p>
      </dgm:t>
    </dgm:pt>
    <dgm:pt modelId="{930C8F3C-D9BE-4975-9961-2A7A8BAA5BBA}" type="sibTrans" cxnId="{9E68ED2F-83B1-4B5F-9C18-CE640ED173FE}">
      <dgm:prSet/>
      <dgm:spPr/>
      <dgm:t>
        <a:bodyPr/>
        <a:lstStyle/>
        <a:p>
          <a:pPr rtl="1"/>
          <a:endParaRPr lang="fa-IR" sz="1600">
            <a:cs typeface="B Koodak" pitchFamily="2" charset="-78"/>
          </a:endParaRPr>
        </a:p>
      </dgm:t>
    </dgm:pt>
    <dgm:pt modelId="{F208488F-EFEA-41BA-9288-3887794FAEE2}">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اولا این قتل عمدی نبوده است</a:t>
          </a:r>
          <a:endParaRPr lang="fa-IR" sz="1600" dirty="0">
            <a:cs typeface="B Koodak" pitchFamily="2" charset="-78"/>
          </a:endParaRPr>
        </a:p>
      </dgm:t>
    </dgm:pt>
    <dgm:pt modelId="{915839DF-6673-449D-BDBF-37F0974A3BBC}" type="parTrans" cxnId="{9425BA7C-1E94-4176-91F5-CC55856B6235}">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7F669B65-46E4-4482-8E25-966A6F7FB8CE}" type="sibTrans" cxnId="{9425BA7C-1E94-4176-91F5-CC55856B6235}">
      <dgm:prSet/>
      <dgm:spPr/>
      <dgm:t>
        <a:bodyPr/>
        <a:lstStyle/>
        <a:p>
          <a:pPr rtl="1"/>
          <a:endParaRPr lang="fa-IR" sz="1600">
            <a:cs typeface="B Koodak" pitchFamily="2" charset="-78"/>
          </a:endParaRPr>
        </a:p>
      </dgm:t>
    </dgm:pt>
    <dgm:pt modelId="{EDAE5A09-F753-4B93-BD9E-103750277347}">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ثانیا لهم علی ذنب یعنی به گمان آنها اینچنین است</a:t>
          </a:r>
          <a:endParaRPr lang="fa-IR" sz="1600" dirty="0">
            <a:cs typeface="B Koodak" pitchFamily="2" charset="-78"/>
          </a:endParaRPr>
        </a:p>
      </dgm:t>
    </dgm:pt>
    <dgm:pt modelId="{32CCE584-26A2-44B8-B5DB-6C5E0DAF777F}" type="parTrans" cxnId="{5B89D981-0963-40E7-9A4D-BC55D793D61D}">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2FD403FA-9562-47F2-8F4C-A391A2D53C89}" type="sibTrans" cxnId="{5B89D981-0963-40E7-9A4D-BC55D793D61D}">
      <dgm:prSet/>
      <dgm:spPr/>
      <dgm:t>
        <a:bodyPr/>
        <a:lstStyle/>
        <a:p>
          <a:pPr rtl="1"/>
          <a:endParaRPr lang="fa-IR" sz="1600">
            <a:cs typeface="B Koodak" pitchFamily="2" charset="-78"/>
          </a:endParaRPr>
        </a:p>
      </dgm:t>
    </dgm:pt>
    <dgm:pt modelId="{AA979A4B-9287-469A-BB45-06EBD746F26A}">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ثالثا مراد از ضلال</a:t>
          </a:r>
          <a:endParaRPr lang="fa-IR" sz="1600" dirty="0">
            <a:cs typeface="B Koodak" pitchFamily="2" charset="-78"/>
          </a:endParaRPr>
        </a:p>
      </dgm:t>
    </dgm:pt>
    <dgm:pt modelId="{2FBFC169-0B65-4654-9F70-2A0FE21B2ABF}" type="parTrans" cxnId="{BD8D3744-1485-4F9D-AC14-3E4078A3CB0D}">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5BF309F0-F87D-4A81-BDC5-5D38E4B9208B}" type="sibTrans" cxnId="{BD8D3744-1485-4F9D-AC14-3E4078A3CB0D}">
      <dgm:prSet/>
      <dgm:spPr/>
      <dgm:t>
        <a:bodyPr/>
        <a:lstStyle/>
        <a:p>
          <a:pPr rtl="1"/>
          <a:endParaRPr lang="fa-IR" sz="1600">
            <a:cs typeface="B Koodak" pitchFamily="2" charset="-78"/>
          </a:endParaRPr>
        </a:p>
      </dgm:t>
    </dgm:pt>
    <dgm:pt modelId="{37804BB1-0806-4959-95D3-8AC297C88CF3}">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یا مماشات بوده است </a:t>
          </a:r>
          <a:endParaRPr lang="fa-IR" sz="1600" dirty="0">
            <a:cs typeface="B Koodak" pitchFamily="2" charset="-78"/>
          </a:endParaRPr>
        </a:p>
      </dgm:t>
    </dgm:pt>
    <dgm:pt modelId="{7AF41716-F890-48BE-9717-2DBD4DA1BCAC}" type="parTrans" cxnId="{CBF48C37-6295-4BE8-9F52-4A38B8F03D69}">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C8938E8C-F433-4667-B6B2-F568805F8C43}" type="sibTrans" cxnId="{CBF48C37-6295-4BE8-9F52-4A38B8F03D69}">
      <dgm:prSet/>
      <dgm:spPr/>
      <dgm:t>
        <a:bodyPr/>
        <a:lstStyle/>
        <a:p>
          <a:pPr rtl="1"/>
          <a:endParaRPr lang="fa-IR" sz="1600">
            <a:cs typeface="B Koodak" pitchFamily="2" charset="-78"/>
          </a:endParaRPr>
        </a:p>
      </dgm:t>
    </dgm:pt>
    <dgm:pt modelId="{D3E25785-0D3A-412C-8DAD-1E1532339F17}">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یعنی اگر قبلا گمراه بودم الان با براهین قاطع آمده ام</a:t>
          </a:r>
          <a:endParaRPr lang="fa-IR" sz="1600" dirty="0">
            <a:cs typeface="B Koodak" pitchFamily="2" charset="-78"/>
          </a:endParaRPr>
        </a:p>
      </dgm:t>
    </dgm:pt>
    <dgm:pt modelId="{CA445C47-6714-4D2B-84B0-CD337755F3ED}" type="parTrans" cxnId="{6168A8F2-00B3-4C6F-AC71-B84E72A88B73}">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99A6A281-E362-4D92-AA76-FC98AEB20497}" type="sibTrans" cxnId="{6168A8F2-00B3-4C6F-AC71-B84E72A88B73}">
      <dgm:prSet/>
      <dgm:spPr/>
      <dgm:t>
        <a:bodyPr/>
        <a:lstStyle/>
        <a:p>
          <a:pPr rtl="1"/>
          <a:endParaRPr lang="fa-IR" sz="1600">
            <a:cs typeface="B Koodak" pitchFamily="2" charset="-78"/>
          </a:endParaRPr>
        </a:p>
      </dgm:t>
    </dgm:pt>
    <dgm:pt modelId="{73464D6F-75D2-40B6-A440-DD3BEFCD19D5}">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fa-IR" sz="1600" dirty="0" smtClean="0">
              <a:cs typeface="B Koodak" pitchFamily="2" charset="-78"/>
            </a:rPr>
            <a:t>یا عدم آگاهی از عواقب این کار بوده است</a:t>
          </a:r>
          <a:endParaRPr lang="fa-IR" sz="1600" dirty="0">
            <a:cs typeface="B Koodak" pitchFamily="2" charset="-78"/>
          </a:endParaRPr>
        </a:p>
      </dgm:t>
    </dgm:pt>
    <dgm:pt modelId="{4477B808-57F0-4043-8CB1-5AA52E9D8A99}" type="parTrans" cxnId="{3F767C0D-E9F9-4B4B-AFE5-6E13B93D550B}">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200E0D6B-41E8-43C0-8F93-9AC16FE7B4C9}" type="sibTrans" cxnId="{3F767C0D-E9F9-4B4B-AFE5-6E13B93D550B}">
      <dgm:prSet/>
      <dgm:spPr/>
      <dgm:t>
        <a:bodyPr/>
        <a:lstStyle/>
        <a:p>
          <a:pPr rtl="1"/>
          <a:endParaRPr lang="fa-IR" sz="1600">
            <a:cs typeface="B Koodak" pitchFamily="2" charset="-78"/>
          </a:endParaRPr>
        </a:p>
      </dgm:t>
    </dgm:pt>
    <dgm:pt modelId="{49C991AE-E0B8-476C-9083-901602EBA2E6}">
      <dgm:prSet custT="1">
        <dgm:style>
          <a:lnRef idx="1">
            <a:schemeClr val="accent1"/>
          </a:lnRef>
          <a:fillRef idx="3">
            <a:schemeClr val="accent1"/>
          </a:fillRef>
          <a:effectRef idx="2">
            <a:schemeClr val="accent1"/>
          </a:effectRef>
          <a:fontRef idx="minor">
            <a:schemeClr val="lt1"/>
          </a:fontRef>
        </dgm:style>
      </dgm:prSet>
      <dgm:spPr/>
      <dgm:t>
        <a:bodyPr/>
        <a:lstStyle/>
        <a:p>
          <a:pPr rtl="1"/>
          <a:r>
            <a:rPr lang="fa-IR" sz="1800" dirty="0" smtClean="0">
              <a:cs typeface="B Davat" pitchFamily="2" charset="-78"/>
            </a:rPr>
            <a:t>وَ دَخَلَ الْمَدينَةَ عَلى‏ حينِ غَفْلَةٍ مِنْ أَهْلِها فَوَجَدَ فيها رَجُلَيْنِ يَقْتَتِلانِ هذا مِنْ شيعَتِهِ وَ هذا مِنْ عَدُوِّهِ فَاسْتَغاثَهُ الَّذي مِنْ شيعَتِهِ عَلَى الَّذي مِنْ عَدُوِّهِ فَوَكَزَهُ مُوسى‏ فَقَضى‏ عَلَيْهِ  (قصص/ 15)</a:t>
          </a:r>
          <a:endParaRPr lang="fa-IR" sz="1800" dirty="0">
            <a:cs typeface="B Davat" pitchFamily="2" charset="-78"/>
          </a:endParaRPr>
        </a:p>
      </dgm:t>
    </dgm:pt>
    <dgm:pt modelId="{FFE9B770-A5B4-49ED-A9A6-0E87C372C233}" type="parTrans" cxnId="{288F5C94-78BE-4E30-9584-C3F71BBB2F2C}">
      <dgm:prSet custT="1">
        <dgm:style>
          <a:lnRef idx="1">
            <a:schemeClr val="accent1"/>
          </a:lnRef>
          <a:fillRef idx="2">
            <a:schemeClr val="accent1"/>
          </a:fillRef>
          <a:effectRef idx="1">
            <a:schemeClr val="accent1"/>
          </a:effectRef>
          <a:fontRef idx="minor">
            <a:schemeClr val="dk1"/>
          </a:fontRef>
        </dgm:style>
      </dgm:prSet>
      <dgm:spPr/>
      <dgm:t>
        <a:bodyPr/>
        <a:lstStyle/>
        <a:p>
          <a:pPr rtl="1"/>
          <a:endParaRPr lang="fa-IR" sz="1600">
            <a:cs typeface="B Koodak" pitchFamily="2" charset="-78"/>
          </a:endParaRPr>
        </a:p>
      </dgm:t>
    </dgm:pt>
    <dgm:pt modelId="{DD1D9DFB-A270-4F98-BBDB-6BDA1D371B6B}" type="sibTrans" cxnId="{288F5C94-78BE-4E30-9584-C3F71BBB2F2C}">
      <dgm:prSet/>
      <dgm:spPr/>
      <dgm:t>
        <a:bodyPr/>
        <a:lstStyle/>
        <a:p>
          <a:pPr rtl="1"/>
          <a:endParaRPr lang="fa-IR" sz="1600">
            <a:cs typeface="B Koodak" pitchFamily="2" charset="-78"/>
          </a:endParaRPr>
        </a:p>
      </dgm:t>
    </dgm:pt>
    <dgm:pt modelId="{17D5DCA8-D2C0-43E3-BBF4-4A4C98D1C155}" type="pres">
      <dgm:prSet presAssocID="{E98738B2-D05F-4AEB-8A4A-C83ED4DB64A2}" presName="diagram" presStyleCnt="0">
        <dgm:presLayoutVars>
          <dgm:chPref val="1"/>
          <dgm:dir val="rev"/>
          <dgm:animOne val="branch"/>
          <dgm:animLvl val="lvl"/>
          <dgm:resizeHandles val="exact"/>
        </dgm:presLayoutVars>
      </dgm:prSet>
      <dgm:spPr/>
      <dgm:t>
        <a:bodyPr/>
        <a:lstStyle/>
        <a:p>
          <a:pPr rtl="1"/>
          <a:endParaRPr lang="fa-IR"/>
        </a:p>
      </dgm:t>
    </dgm:pt>
    <dgm:pt modelId="{CB20CDD2-1B51-45B0-885C-BD5238AA5824}" type="pres">
      <dgm:prSet presAssocID="{CE2994C7-EB3B-46E4-A8BD-9019B165FB0C}" presName="root1" presStyleCnt="0"/>
      <dgm:spPr/>
    </dgm:pt>
    <dgm:pt modelId="{86EFA80D-E291-4D0C-9824-D018867F5C60}" type="pres">
      <dgm:prSet presAssocID="{CE2994C7-EB3B-46E4-A8BD-9019B165FB0C}" presName="LevelOneTextNode" presStyleLbl="node0" presStyleIdx="0" presStyleCnt="2" custScaleX="60221" custScaleY="74321">
        <dgm:presLayoutVars>
          <dgm:chPref val="3"/>
        </dgm:presLayoutVars>
      </dgm:prSet>
      <dgm:spPr/>
      <dgm:t>
        <a:bodyPr/>
        <a:lstStyle/>
        <a:p>
          <a:pPr rtl="1"/>
          <a:endParaRPr lang="fa-IR"/>
        </a:p>
      </dgm:t>
    </dgm:pt>
    <dgm:pt modelId="{EB5309EA-5C56-4215-A7C6-336F4333DFB0}" type="pres">
      <dgm:prSet presAssocID="{CE2994C7-EB3B-46E4-A8BD-9019B165FB0C}" presName="level2hierChild" presStyleCnt="0"/>
      <dgm:spPr/>
    </dgm:pt>
    <dgm:pt modelId="{2EDC4C98-ECED-4A71-A9DD-239145818B06}" type="pres">
      <dgm:prSet presAssocID="{4DDAABD3-3B84-4321-9AD8-DF1E8724ECC1}" presName="conn2-1" presStyleLbl="parChTrans1D2" presStyleIdx="0" presStyleCnt="4"/>
      <dgm:spPr/>
      <dgm:t>
        <a:bodyPr/>
        <a:lstStyle/>
        <a:p>
          <a:pPr rtl="1"/>
          <a:endParaRPr lang="fa-IR"/>
        </a:p>
      </dgm:t>
    </dgm:pt>
    <dgm:pt modelId="{8861A1D3-BE09-4559-A44B-9F75E580BFE5}" type="pres">
      <dgm:prSet presAssocID="{4DDAABD3-3B84-4321-9AD8-DF1E8724ECC1}" presName="connTx" presStyleLbl="parChTrans1D2" presStyleIdx="0" presStyleCnt="4"/>
      <dgm:spPr/>
      <dgm:t>
        <a:bodyPr/>
        <a:lstStyle/>
        <a:p>
          <a:pPr rtl="1"/>
          <a:endParaRPr lang="fa-IR"/>
        </a:p>
      </dgm:t>
    </dgm:pt>
    <dgm:pt modelId="{EE4CFFC7-A734-4AFA-8435-8986F26A9FDE}" type="pres">
      <dgm:prSet presAssocID="{4E257FD3-E8E5-48EA-A86F-CD8BAAA4A5A0}" presName="root2" presStyleCnt="0"/>
      <dgm:spPr/>
    </dgm:pt>
    <dgm:pt modelId="{AB55DFD0-7DB6-4B86-BFE8-BAA117FF3895}" type="pres">
      <dgm:prSet presAssocID="{4E257FD3-E8E5-48EA-A86F-CD8BAAA4A5A0}" presName="LevelTwoTextNode" presStyleLbl="node2" presStyleIdx="0" presStyleCnt="4" custScaleX="171872" custScaleY="182303">
        <dgm:presLayoutVars>
          <dgm:chPref val="3"/>
        </dgm:presLayoutVars>
      </dgm:prSet>
      <dgm:spPr/>
      <dgm:t>
        <a:bodyPr/>
        <a:lstStyle/>
        <a:p>
          <a:pPr rtl="1"/>
          <a:endParaRPr lang="fa-IR"/>
        </a:p>
      </dgm:t>
    </dgm:pt>
    <dgm:pt modelId="{5EE562E9-EA32-48E0-A369-DBA16CCE07ED}" type="pres">
      <dgm:prSet presAssocID="{4E257FD3-E8E5-48EA-A86F-CD8BAAA4A5A0}" presName="level3hierChild" presStyleCnt="0"/>
      <dgm:spPr/>
    </dgm:pt>
    <dgm:pt modelId="{32D81490-C182-45A2-B300-C82E8DA3E519}" type="pres">
      <dgm:prSet presAssocID="{84A0E589-8C89-4BCC-AA21-12CC868BE94B}" presName="conn2-1" presStyleLbl="parChTrans1D3" presStyleIdx="0" presStyleCnt="5"/>
      <dgm:spPr/>
      <dgm:t>
        <a:bodyPr/>
        <a:lstStyle/>
        <a:p>
          <a:pPr rtl="1"/>
          <a:endParaRPr lang="fa-IR"/>
        </a:p>
      </dgm:t>
    </dgm:pt>
    <dgm:pt modelId="{9BD41EF1-0253-44D4-A967-0950570CD730}" type="pres">
      <dgm:prSet presAssocID="{84A0E589-8C89-4BCC-AA21-12CC868BE94B}" presName="connTx" presStyleLbl="parChTrans1D3" presStyleIdx="0" presStyleCnt="5"/>
      <dgm:spPr/>
      <dgm:t>
        <a:bodyPr/>
        <a:lstStyle/>
        <a:p>
          <a:pPr rtl="1"/>
          <a:endParaRPr lang="fa-IR"/>
        </a:p>
      </dgm:t>
    </dgm:pt>
    <dgm:pt modelId="{1E91FC8C-E0BC-458B-8FE1-6F46CAFA903E}" type="pres">
      <dgm:prSet presAssocID="{D5FBBD42-03F1-4E88-B89C-4621DA1DE768}" presName="root2" presStyleCnt="0"/>
      <dgm:spPr/>
    </dgm:pt>
    <dgm:pt modelId="{041F1DCE-7134-4B69-A6D2-646E69563DFB}" type="pres">
      <dgm:prSet presAssocID="{D5FBBD42-03F1-4E88-B89C-4621DA1DE768}" presName="LevelTwoTextNode" presStyleLbl="node3" presStyleIdx="0" presStyleCnt="5" custScaleX="258299">
        <dgm:presLayoutVars>
          <dgm:chPref val="3"/>
        </dgm:presLayoutVars>
      </dgm:prSet>
      <dgm:spPr/>
      <dgm:t>
        <a:bodyPr/>
        <a:lstStyle/>
        <a:p>
          <a:pPr rtl="1"/>
          <a:endParaRPr lang="fa-IR"/>
        </a:p>
      </dgm:t>
    </dgm:pt>
    <dgm:pt modelId="{C7CA5C0E-D9B9-47B7-B4FB-0962C2EF4A1D}" type="pres">
      <dgm:prSet presAssocID="{D5FBBD42-03F1-4E88-B89C-4621DA1DE768}" presName="level3hierChild" presStyleCnt="0"/>
      <dgm:spPr/>
    </dgm:pt>
    <dgm:pt modelId="{3D0EB7B2-3F2C-4F2E-9C89-D67E73393A52}" type="pres">
      <dgm:prSet presAssocID="{9A44C9AC-1D59-40E9-8226-5859037234E8}" presName="conn2-1" presStyleLbl="parChTrans1D3" presStyleIdx="1" presStyleCnt="5"/>
      <dgm:spPr/>
      <dgm:t>
        <a:bodyPr/>
        <a:lstStyle/>
        <a:p>
          <a:pPr rtl="1"/>
          <a:endParaRPr lang="fa-IR"/>
        </a:p>
      </dgm:t>
    </dgm:pt>
    <dgm:pt modelId="{1D48AB1F-61D1-414F-A056-1B6DB7E43E8A}" type="pres">
      <dgm:prSet presAssocID="{9A44C9AC-1D59-40E9-8226-5859037234E8}" presName="connTx" presStyleLbl="parChTrans1D3" presStyleIdx="1" presStyleCnt="5"/>
      <dgm:spPr/>
      <dgm:t>
        <a:bodyPr/>
        <a:lstStyle/>
        <a:p>
          <a:pPr rtl="1"/>
          <a:endParaRPr lang="fa-IR"/>
        </a:p>
      </dgm:t>
    </dgm:pt>
    <dgm:pt modelId="{0435AEB8-E460-4063-9267-759084BB248D}" type="pres">
      <dgm:prSet presAssocID="{959CDE9E-7579-46FB-881E-DE7D96231552}" presName="root2" presStyleCnt="0"/>
      <dgm:spPr/>
    </dgm:pt>
    <dgm:pt modelId="{100D2D28-4F2A-443E-9065-C2D5A4583927}" type="pres">
      <dgm:prSet presAssocID="{959CDE9E-7579-46FB-881E-DE7D96231552}" presName="LevelTwoTextNode" presStyleLbl="node3" presStyleIdx="1" presStyleCnt="5" custScaleX="258299" custScaleY="124171">
        <dgm:presLayoutVars>
          <dgm:chPref val="3"/>
        </dgm:presLayoutVars>
      </dgm:prSet>
      <dgm:spPr/>
      <dgm:t>
        <a:bodyPr/>
        <a:lstStyle/>
        <a:p>
          <a:pPr rtl="1"/>
          <a:endParaRPr lang="fa-IR"/>
        </a:p>
      </dgm:t>
    </dgm:pt>
    <dgm:pt modelId="{E2078E33-7C2F-4950-91E5-18707A4ABD01}" type="pres">
      <dgm:prSet presAssocID="{959CDE9E-7579-46FB-881E-DE7D96231552}" presName="level3hierChild" presStyleCnt="0"/>
      <dgm:spPr/>
    </dgm:pt>
    <dgm:pt modelId="{BBD74C98-EB56-4810-8DCC-B22BE0223B0A}" type="pres">
      <dgm:prSet presAssocID="{DE582554-0276-4D34-A198-BDF9560C5792}" presName="root1" presStyleCnt="0"/>
      <dgm:spPr/>
    </dgm:pt>
    <dgm:pt modelId="{2DE8C48F-7B57-48C3-AFBF-0119A3342B1A}" type="pres">
      <dgm:prSet presAssocID="{DE582554-0276-4D34-A198-BDF9560C5792}" presName="LevelOneTextNode" presStyleLbl="node0" presStyleIdx="1" presStyleCnt="2" custScaleX="57989" custScaleY="61681" custLinFactNeighborY="-21325">
        <dgm:presLayoutVars>
          <dgm:chPref val="3"/>
        </dgm:presLayoutVars>
      </dgm:prSet>
      <dgm:spPr/>
      <dgm:t>
        <a:bodyPr/>
        <a:lstStyle/>
        <a:p>
          <a:pPr rtl="1"/>
          <a:endParaRPr lang="fa-IR"/>
        </a:p>
      </dgm:t>
    </dgm:pt>
    <dgm:pt modelId="{321E5C7C-69CF-4CD1-B2A2-157FDC0297B6}" type="pres">
      <dgm:prSet presAssocID="{DE582554-0276-4D34-A198-BDF9560C5792}" presName="level2hierChild" presStyleCnt="0"/>
      <dgm:spPr/>
    </dgm:pt>
    <dgm:pt modelId="{5DBF2710-1A92-42FE-921E-701A99726804}" type="pres">
      <dgm:prSet presAssocID="{915839DF-6673-449D-BDBF-37F0974A3BBC}" presName="conn2-1" presStyleLbl="parChTrans1D2" presStyleIdx="1" presStyleCnt="4"/>
      <dgm:spPr/>
      <dgm:t>
        <a:bodyPr/>
        <a:lstStyle/>
        <a:p>
          <a:pPr rtl="1"/>
          <a:endParaRPr lang="fa-IR"/>
        </a:p>
      </dgm:t>
    </dgm:pt>
    <dgm:pt modelId="{3758FBD9-F692-46FF-96E6-B9FAAD141C7E}" type="pres">
      <dgm:prSet presAssocID="{915839DF-6673-449D-BDBF-37F0974A3BBC}" presName="connTx" presStyleLbl="parChTrans1D2" presStyleIdx="1" presStyleCnt="4"/>
      <dgm:spPr/>
      <dgm:t>
        <a:bodyPr/>
        <a:lstStyle/>
        <a:p>
          <a:pPr rtl="1"/>
          <a:endParaRPr lang="fa-IR"/>
        </a:p>
      </dgm:t>
    </dgm:pt>
    <dgm:pt modelId="{8493F9C6-8E4E-4CAB-9A73-B5400FBE0538}" type="pres">
      <dgm:prSet presAssocID="{F208488F-EFEA-41BA-9288-3887794FAEE2}" presName="root2" presStyleCnt="0"/>
      <dgm:spPr/>
    </dgm:pt>
    <dgm:pt modelId="{3DAC2B73-BDAE-475B-B854-039858E76116}" type="pres">
      <dgm:prSet presAssocID="{F208488F-EFEA-41BA-9288-3887794FAEE2}" presName="LevelTwoTextNode" presStyleLbl="node2" presStyleIdx="1" presStyleCnt="4" custScaleX="76702" custScaleY="149511">
        <dgm:presLayoutVars>
          <dgm:chPref val="3"/>
        </dgm:presLayoutVars>
      </dgm:prSet>
      <dgm:spPr/>
      <dgm:t>
        <a:bodyPr/>
        <a:lstStyle/>
        <a:p>
          <a:pPr rtl="1"/>
          <a:endParaRPr lang="fa-IR"/>
        </a:p>
      </dgm:t>
    </dgm:pt>
    <dgm:pt modelId="{CC1AB6D3-72D2-46C5-A69E-0EBC49307764}" type="pres">
      <dgm:prSet presAssocID="{F208488F-EFEA-41BA-9288-3887794FAEE2}" presName="level3hierChild" presStyleCnt="0"/>
      <dgm:spPr/>
    </dgm:pt>
    <dgm:pt modelId="{3C8D64BA-259D-4AAC-BF0B-F2F25D848B55}" type="pres">
      <dgm:prSet presAssocID="{FFE9B770-A5B4-49ED-A9A6-0E87C372C233}" presName="conn2-1" presStyleLbl="parChTrans1D3" presStyleIdx="2" presStyleCnt="5"/>
      <dgm:spPr/>
      <dgm:t>
        <a:bodyPr/>
        <a:lstStyle/>
        <a:p>
          <a:pPr rtl="1"/>
          <a:endParaRPr lang="fa-IR"/>
        </a:p>
      </dgm:t>
    </dgm:pt>
    <dgm:pt modelId="{76E28191-5AF5-423A-BE0C-68A70BD5010E}" type="pres">
      <dgm:prSet presAssocID="{FFE9B770-A5B4-49ED-A9A6-0E87C372C233}" presName="connTx" presStyleLbl="parChTrans1D3" presStyleIdx="2" presStyleCnt="5"/>
      <dgm:spPr/>
      <dgm:t>
        <a:bodyPr/>
        <a:lstStyle/>
        <a:p>
          <a:pPr rtl="1"/>
          <a:endParaRPr lang="fa-IR"/>
        </a:p>
      </dgm:t>
    </dgm:pt>
    <dgm:pt modelId="{BE3BA9A2-32A3-4854-8E43-73F0AD19FAED}" type="pres">
      <dgm:prSet presAssocID="{49C991AE-E0B8-476C-9083-901602EBA2E6}" presName="root2" presStyleCnt="0"/>
      <dgm:spPr/>
    </dgm:pt>
    <dgm:pt modelId="{2D700741-5AC8-4905-8385-0C3F67DEDD68}" type="pres">
      <dgm:prSet presAssocID="{49C991AE-E0B8-476C-9083-901602EBA2E6}" presName="LevelTwoTextNode" presStyleLbl="node3" presStyleIdx="2" presStyleCnt="5" custScaleX="392357" custScaleY="120262">
        <dgm:presLayoutVars>
          <dgm:chPref val="3"/>
        </dgm:presLayoutVars>
      </dgm:prSet>
      <dgm:spPr/>
      <dgm:t>
        <a:bodyPr/>
        <a:lstStyle/>
        <a:p>
          <a:pPr rtl="1"/>
          <a:endParaRPr lang="fa-IR"/>
        </a:p>
      </dgm:t>
    </dgm:pt>
    <dgm:pt modelId="{F24C9C2E-33F4-486D-9B6D-0EB16B8CE728}" type="pres">
      <dgm:prSet presAssocID="{49C991AE-E0B8-476C-9083-901602EBA2E6}" presName="level3hierChild" presStyleCnt="0"/>
      <dgm:spPr/>
    </dgm:pt>
    <dgm:pt modelId="{AD32FB4C-E8B0-46DA-A384-64D87E97283B}" type="pres">
      <dgm:prSet presAssocID="{32CCE584-26A2-44B8-B5DB-6C5E0DAF777F}" presName="conn2-1" presStyleLbl="parChTrans1D2" presStyleIdx="2" presStyleCnt="4"/>
      <dgm:spPr/>
      <dgm:t>
        <a:bodyPr/>
        <a:lstStyle/>
        <a:p>
          <a:pPr rtl="1"/>
          <a:endParaRPr lang="fa-IR"/>
        </a:p>
      </dgm:t>
    </dgm:pt>
    <dgm:pt modelId="{33E11F00-71CC-4DF7-A0E0-B4A678E17A40}" type="pres">
      <dgm:prSet presAssocID="{32CCE584-26A2-44B8-B5DB-6C5E0DAF777F}" presName="connTx" presStyleLbl="parChTrans1D2" presStyleIdx="2" presStyleCnt="4"/>
      <dgm:spPr/>
      <dgm:t>
        <a:bodyPr/>
        <a:lstStyle/>
        <a:p>
          <a:pPr rtl="1"/>
          <a:endParaRPr lang="fa-IR"/>
        </a:p>
      </dgm:t>
    </dgm:pt>
    <dgm:pt modelId="{73133271-5AAD-48E3-AD04-ACEBB0668AB3}" type="pres">
      <dgm:prSet presAssocID="{EDAE5A09-F753-4B93-BD9E-103750277347}" presName="root2" presStyleCnt="0"/>
      <dgm:spPr/>
    </dgm:pt>
    <dgm:pt modelId="{A080E706-B731-49C3-A969-811766C4975B}" type="pres">
      <dgm:prSet presAssocID="{EDAE5A09-F753-4B93-BD9E-103750277347}" presName="LevelTwoTextNode" presStyleLbl="node2" presStyleIdx="2" presStyleCnt="4" custScaleX="233782" custScaleY="59088">
        <dgm:presLayoutVars>
          <dgm:chPref val="3"/>
        </dgm:presLayoutVars>
      </dgm:prSet>
      <dgm:spPr/>
      <dgm:t>
        <a:bodyPr/>
        <a:lstStyle/>
        <a:p>
          <a:pPr rtl="1"/>
          <a:endParaRPr lang="fa-IR"/>
        </a:p>
      </dgm:t>
    </dgm:pt>
    <dgm:pt modelId="{26D272A8-EA0F-4A24-80A5-61E691F80FB6}" type="pres">
      <dgm:prSet presAssocID="{EDAE5A09-F753-4B93-BD9E-103750277347}" presName="level3hierChild" presStyleCnt="0"/>
      <dgm:spPr/>
    </dgm:pt>
    <dgm:pt modelId="{6B9F123E-AE89-44A6-A125-42C58D3EA909}" type="pres">
      <dgm:prSet presAssocID="{2FBFC169-0B65-4654-9F70-2A0FE21B2ABF}" presName="conn2-1" presStyleLbl="parChTrans1D2" presStyleIdx="3" presStyleCnt="4"/>
      <dgm:spPr/>
      <dgm:t>
        <a:bodyPr/>
        <a:lstStyle/>
        <a:p>
          <a:pPr rtl="1"/>
          <a:endParaRPr lang="fa-IR"/>
        </a:p>
      </dgm:t>
    </dgm:pt>
    <dgm:pt modelId="{BF1CC720-DC06-4195-A4CD-3CD95FC5ACB7}" type="pres">
      <dgm:prSet presAssocID="{2FBFC169-0B65-4654-9F70-2A0FE21B2ABF}" presName="connTx" presStyleLbl="parChTrans1D2" presStyleIdx="3" presStyleCnt="4"/>
      <dgm:spPr/>
      <dgm:t>
        <a:bodyPr/>
        <a:lstStyle/>
        <a:p>
          <a:pPr rtl="1"/>
          <a:endParaRPr lang="fa-IR"/>
        </a:p>
      </dgm:t>
    </dgm:pt>
    <dgm:pt modelId="{F73F62B4-A298-4AFE-A5B5-11B41B9D7653}" type="pres">
      <dgm:prSet presAssocID="{AA979A4B-9287-469A-BB45-06EBD746F26A}" presName="root2" presStyleCnt="0"/>
      <dgm:spPr/>
    </dgm:pt>
    <dgm:pt modelId="{5C5F2BEB-F633-4F27-9C8D-4AB88E21EC2D}" type="pres">
      <dgm:prSet presAssocID="{AA979A4B-9287-469A-BB45-06EBD746F26A}" presName="LevelTwoTextNode" presStyleLbl="node2" presStyleIdx="3" presStyleCnt="4" custScaleX="46416" custScaleY="89184">
        <dgm:presLayoutVars>
          <dgm:chPref val="3"/>
        </dgm:presLayoutVars>
      </dgm:prSet>
      <dgm:spPr/>
      <dgm:t>
        <a:bodyPr/>
        <a:lstStyle/>
        <a:p>
          <a:pPr rtl="1"/>
          <a:endParaRPr lang="fa-IR"/>
        </a:p>
      </dgm:t>
    </dgm:pt>
    <dgm:pt modelId="{7A6F9913-A891-42CA-9C7F-5F34A22C0636}" type="pres">
      <dgm:prSet presAssocID="{AA979A4B-9287-469A-BB45-06EBD746F26A}" presName="level3hierChild" presStyleCnt="0"/>
      <dgm:spPr/>
    </dgm:pt>
    <dgm:pt modelId="{D4112A4D-2391-44AC-9CC7-F395E45B858F}" type="pres">
      <dgm:prSet presAssocID="{7AF41716-F890-48BE-9717-2DBD4DA1BCAC}" presName="conn2-1" presStyleLbl="parChTrans1D3" presStyleIdx="3" presStyleCnt="5"/>
      <dgm:spPr/>
      <dgm:t>
        <a:bodyPr/>
        <a:lstStyle/>
        <a:p>
          <a:pPr rtl="1"/>
          <a:endParaRPr lang="fa-IR"/>
        </a:p>
      </dgm:t>
    </dgm:pt>
    <dgm:pt modelId="{65BD14E5-93F9-42CA-BBE0-89B0FE90D4D2}" type="pres">
      <dgm:prSet presAssocID="{7AF41716-F890-48BE-9717-2DBD4DA1BCAC}" presName="connTx" presStyleLbl="parChTrans1D3" presStyleIdx="3" presStyleCnt="5"/>
      <dgm:spPr/>
      <dgm:t>
        <a:bodyPr/>
        <a:lstStyle/>
        <a:p>
          <a:pPr rtl="1"/>
          <a:endParaRPr lang="fa-IR"/>
        </a:p>
      </dgm:t>
    </dgm:pt>
    <dgm:pt modelId="{997288CB-0FC2-4659-A6CC-720E0FB744B3}" type="pres">
      <dgm:prSet presAssocID="{37804BB1-0806-4959-95D3-8AC297C88CF3}" presName="root2" presStyleCnt="0"/>
      <dgm:spPr/>
    </dgm:pt>
    <dgm:pt modelId="{936B708F-FAF2-4D44-B891-F5C84487023C}" type="pres">
      <dgm:prSet presAssocID="{37804BB1-0806-4959-95D3-8AC297C88CF3}" presName="LevelTwoTextNode" presStyleLbl="node3" presStyleIdx="3" presStyleCnt="5" custScaleX="147735">
        <dgm:presLayoutVars>
          <dgm:chPref val="3"/>
        </dgm:presLayoutVars>
      </dgm:prSet>
      <dgm:spPr/>
      <dgm:t>
        <a:bodyPr/>
        <a:lstStyle/>
        <a:p>
          <a:pPr rtl="1"/>
          <a:endParaRPr lang="fa-IR"/>
        </a:p>
      </dgm:t>
    </dgm:pt>
    <dgm:pt modelId="{1583CD21-7338-4D20-950C-3D2AA2946AC0}" type="pres">
      <dgm:prSet presAssocID="{37804BB1-0806-4959-95D3-8AC297C88CF3}" presName="level3hierChild" presStyleCnt="0"/>
      <dgm:spPr/>
    </dgm:pt>
    <dgm:pt modelId="{8A09B966-0DB1-4F3A-B131-3C2B9124DE86}" type="pres">
      <dgm:prSet presAssocID="{CA445C47-6714-4D2B-84B0-CD337755F3ED}" presName="conn2-1" presStyleLbl="parChTrans1D4" presStyleIdx="0" presStyleCnt="1"/>
      <dgm:spPr/>
      <dgm:t>
        <a:bodyPr/>
        <a:lstStyle/>
        <a:p>
          <a:pPr rtl="1"/>
          <a:endParaRPr lang="fa-IR"/>
        </a:p>
      </dgm:t>
    </dgm:pt>
    <dgm:pt modelId="{8F461875-5681-4CCA-ADC8-E73F1E2E0D90}" type="pres">
      <dgm:prSet presAssocID="{CA445C47-6714-4D2B-84B0-CD337755F3ED}" presName="connTx" presStyleLbl="parChTrans1D4" presStyleIdx="0" presStyleCnt="1"/>
      <dgm:spPr/>
      <dgm:t>
        <a:bodyPr/>
        <a:lstStyle/>
        <a:p>
          <a:pPr rtl="1"/>
          <a:endParaRPr lang="fa-IR"/>
        </a:p>
      </dgm:t>
    </dgm:pt>
    <dgm:pt modelId="{B180858B-04D4-481A-BF1C-E63596C8481F}" type="pres">
      <dgm:prSet presAssocID="{D3E25785-0D3A-412C-8DAD-1E1532339F17}" presName="root2" presStyleCnt="0"/>
      <dgm:spPr/>
    </dgm:pt>
    <dgm:pt modelId="{EE3FF143-72F5-4182-AC3B-BD33C7AF1975}" type="pres">
      <dgm:prSet presAssocID="{D3E25785-0D3A-412C-8DAD-1E1532339F17}" presName="LevelTwoTextNode" presStyleLbl="node4" presStyleIdx="0" presStyleCnt="1" custScaleX="171783">
        <dgm:presLayoutVars>
          <dgm:chPref val="3"/>
        </dgm:presLayoutVars>
      </dgm:prSet>
      <dgm:spPr/>
      <dgm:t>
        <a:bodyPr/>
        <a:lstStyle/>
        <a:p>
          <a:pPr rtl="1"/>
          <a:endParaRPr lang="fa-IR"/>
        </a:p>
      </dgm:t>
    </dgm:pt>
    <dgm:pt modelId="{951AE461-139A-43BD-AE74-C0A193EEAFAF}" type="pres">
      <dgm:prSet presAssocID="{D3E25785-0D3A-412C-8DAD-1E1532339F17}" presName="level3hierChild" presStyleCnt="0"/>
      <dgm:spPr/>
    </dgm:pt>
    <dgm:pt modelId="{D40D6706-2CA8-45C0-BCA9-65635C63C8D1}" type="pres">
      <dgm:prSet presAssocID="{4477B808-57F0-4043-8CB1-5AA52E9D8A99}" presName="conn2-1" presStyleLbl="parChTrans1D3" presStyleIdx="4" presStyleCnt="5"/>
      <dgm:spPr/>
      <dgm:t>
        <a:bodyPr/>
        <a:lstStyle/>
        <a:p>
          <a:pPr rtl="1"/>
          <a:endParaRPr lang="fa-IR"/>
        </a:p>
      </dgm:t>
    </dgm:pt>
    <dgm:pt modelId="{6326C44D-0223-4B22-A0A5-4421E6DDC701}" type="pres">
      <dgm:prSet presAssocID="{4477B808-57F0-4043-8CB1-5AA52E9D8A99}" presName="connTx" presStyleLbl="parChTrans1D3" presStyleIdx="4" presStyleCnt="5"/>
      <dgm:spPr/>
      <dgm:t>
        <a:bodyPr/>
        <a:lstStyle/>
        <a:p>
          <a:pPr rtl="1"/>
          <a:endParaRPr lang="fa-IR"/>
        </a:p>
      </dgm:t>
    </dgm:pt>
    <dgm:pt modelId="{6BE1394E-4A91-4791-BF59-35559132FDDC}" type="pres">
      <dgm:prSet presAssocID="{73464D6F-75D2-40B6-A440-DD3BEFCD19D5}" presName="root2" presStyleCnt="0"/>
      <dgm:spPr/>
    </dgm:pt>
    <dgm:pt modelId="{8E97523D-C282-4E46-98EA-787C41509629}" type="pres">
      <dgm:prSet presAssocID="{73464D6F-75D2-40B6-A440-DD3BEFCD19D5}" presName="LevelTwoTextNode" presStyleLbl="node3" presStyleIdx="4" presStyleCnt="5" custScaleX="147735">
        <dgm:presLayoutVars>
          <dgm:chPref val="3"/>
        </dgm:presLayoutVars>
      </dgm:prSet>
      <dgm:spPr/>
      <dgm:t>
        <a:bodyPr/>
        <a:lstStyle/>
        <a:p>
          <a:pPr rtl="1"/>
          <a:endParaRPr lang="fa-IR"/>
        </a:p>
      </dgm:t>
    </dgm:pt>
    <dgm:pt modelId="{8141C8F5-E3DC-4740-AC5D-9474E677FB8C}" type="pres">
      <dgm:prSet presAssocID="{73464D6F-75D2-40B6-A440-DD3BEFCD19D5}" presName="level3hierChild" presStyleCnt="0"/>
      <dgm:spPr/>
    </dgm:pt>
  </dgm:ptLst>
  <dgm:cxnLst>
    <dgm:cxn modelId="{A145E6C1-CD1B-40E4-9836-23C2E37B5E57}" type="presOf" srcId="{7AF41716-F890-48BE-9717-2DBD4DA1BCAC}" destId="{65BD14E5-93F9-42CA-BBE0-89B0FE90D4D2}" srcOrd="1" destOrd="0" presId="urn:microsoft.com/office/officeart/2005/8/layout/hierarchy2"/>
    <dgm:cxn modelId="{8EB51E2F-B022-4FD1-9A87-D78806CD8220}" type="presOf" srcId="{FFE9B770-A5B4-49ED-A9A6-0E87C372C233}" destId="{76E28191-5AF5-423A-BE0C-68A70BD5010E}" srcOrd="1" destOrd="0" presId="urn:microsoft.com/office/officeart/2005/8/layout/hierarchy2"/>
    <dgm:cxn modelId="{A58F992D-CA09-422E-BCEF-14EE6EF8E88C}" srcId="{E98738B2-D05F-4AEB-8A4A-C83ED4DB64A2}" destId="{CE2994C7-EB3B-46E4-A8BD-9019B165FB0C}" srcOrd="0" destOrd="0" parTransId="{7E19961E-79B7-4A21-AC93-9112C31913A1}" sibTransId="{D597C2D4-7224-449F-9906-1A89EB2F5A85}"/>
    <dgm:cxn modelId="{F9E3C7D0-D8E6-46FF-942D-55713E37915D}" type="presOf" srcId="{2FBFC169-0B65-4654-9F70-2A0FE21B2ABF}" destId="{BF1CC720-DC06-4195-A4CD-3CD95FC5ACB7}" srcOrd="1" destOrd="0" presId="urn:microsoft.com/office/officeart/2005/8/layout/hierarchy2"/>
    <dgm:cxn modelId="{5B89D981-0963-40E7-9A4D-BC55D793D61D}" srcId="{DE582554-0276-4D34-A198-BDF9560C5792}" destId="{EDAE5A09-F753-4B93-BD9E-103750277347}" srcOrd="1" destOrd="0" parTransId="{32CCE584-26A2-44B8-B5DB-6C5E0DAF777F}" sibTransId="{2FD403FA-9562-47F2-8F4C-A391A2D53C89}"/>
    <dgm:cxn modelId="{C128DB89-87FC-4F6B-A49B-EE7F3AA84FD9}" type="presOf" srcId="{CE2994C7-EB3B-46E4-A8BD-9019B165FB0C}" destId="{86EFA80D-E291-4D0C-9824-D018867F5C60}" srcOrd="0" destOrd="0" presId="urn:microsoft.com/office/officeart/2005/8/layout/hierarchy2"/>
    <dgm:cxn modelId="{F8211521-7B83-4680-999D-AE60B97F5D3B}" type="presOf" srcId="{84A0E589-8C89-4BCC-AA21-12CC868BE94B}" destId="{9BD41EF1-0253-44D4-A967-0950570CD730}" srcOrd="1" destOrd="0" presId="urn:microsoft.com/office/officeart/2005/8/layout/hierarchy2"/>
    <dgm:cxn modelId="{24814B27-1CF6-4365-99C0-E25B8517A71A}" type="presOf" srcId="{9A44C9AC-1D59-40E9-8226-5859037234E8}" destId="{1D48AB1F-61D1-414F-A056-1B6DB7E43E8A}" srcOrd="1" destOrd="0" presId="urn:microsoft.com/office/officeart/2005/8/layout/hierarchy2"/>
    <dgm:cxn modelId="{C6B1E232-A293-4215-B674-3A7C0C70DD82}" type="presOf" srcId="{915839DF-6673-449D-BDBF-37F0974A3BBC}" destId="{3758FBD9-F692-46FF-96E6-B9FAAD141C7E}" srcOrd="1" destOrd="0" presId="urn:microsoft.com/office/officeart/2005/8/layout/hierarchy2"/>
    <dgm:cxn modelId="{AD251E2A-0731-4039-83EB-9300ED35AEFF}" type="presOf" srcId="{73464D6F-75D2-40B6-A440-DD3BEFCD19D5}" destId="{8E97523D-C282-4E46-98EA-787C41509629}" srcOrd="0" destOrd="0" presId="urn:microsoft.com/office/officeart/2005/8/layout/hierarchy2"/>
    <dgm:cxn modelId="{9E68ED2F-83B1-4B5F-9C18-CE640ED173FE}" srcId="{E98738B2-D05F-4AEB-8A4A-C83ED4DB64A2}" destId="{DE582554-0276-4D34-A198-BDF9560C5792}" srcOrd="1" destOrd="0" parTransId="{BE6DFE90-2560-4DEF-9B15-B59A99FEFEC2}" sibTransId="{930C8F3C-D9BE-4975-9961-2A7A8BAA5BBA}"/>
    <dgm:cxn modelId="{3DF0F457-C78F-4ACF-BD88-F39BD8379AF6}" type="presOf" srcId="{AA979A4B-9287-469A-BB45-06EBD746F26A}" destId="{5C5F2BEB-F633-4F27-9C8D-4AB88E21EC2D}" srcOrd="0" destOrd="0" presId="urn:microsoft.com/office/officeart/2005/8/layout/hierarchy2"/>
    <dgm:cxn modelId="{F5640441-8EFD-4508-B696-0AEA9324B09A}" type="presOf" srcId="{2FBFC169-0B65-4654-9F70-2A0FE21B2ABF}" destId="{6B9F123E-AE89-44A6-A125-42C58D3EA909}" srcOrd="0" destOrd="0" presId="urn:microsoft.com/office/officeart/2005/8/layout/hierarchy2"/>
    <dgm:cxn modelId="{CBF48C37-6295-4BE8-9F52-4A38B8F03D69}" srcId="{AA979A4B-9287-469A-BB45-06EBD746F26A}" destId="{37804BB1-0806-4959-95D3-8AC297C88CF3}" srcOrd="0" destOrd="0" parTransId="{7AF41716-F890-48BE-9717-2DBD4DA1BCAC}" sibTransId="{C8938E8C-F433-4667-B6B2-F568805F8C43}"/>
    <dgm:cxn modelId="{F98259CF-79D6-4645-821E-63B8D5D1BCBF}" type="presOf" srcId="{4477B808-57F0-4043-8CB1-5AA52E9D8A99}" destId="{6326C44D-0223-4B22-A0A5-4421E6DDC701}" srcOrd="1" destOrd="0" presId="urn:microsoft.com/office/officeart/2005/8/layout/hierarchy2"/>
    <dgm:cxn modelId="{89C5D88E-42D5-4447-AE86-B9146A6893F8}" type="presOf" srcId="{4DDAABD3-3B84-4321-9AD8-DF1E8724ECC1}" destId="{8861A1D3-BE09-4559-A44B-9F75E580BFE5}" srcOrd="1" destOrd="0" presId="urn:microsoft.com/office/officeart/2005/8/layout/hierarchy2"/>
    <dgm:cxn modelId="{672227E6-7E9F-483C-9160-5EED729B5D50}" type="presOf" srcId="{F208488F-EFEA-41BA-9288-3887794FAEE2}" destId="{3DAC2B73-BDAE-475B-B854-039858E76116}" srcOrd="0" destOrd="0" presId="urn:microsoft.com/office/officeart/2005/8/layout/hierarchy2"/>
    <dgm:cxn modelId="{8312E14E-1128-4702-BFD0-0741A0EEB32B}" type="presOf" srcId="{4477B808-57F0-4043-8CB1-5AA52E9D8A99}" destId="{D40D6706-2CA8-45C0-BCA9-65635C63C8D1}" srcOrd="0" destOrd="0" presId="urn:microsoft.com/office/officeart/2005/8/layout/hierarchy2"/>
    <dgm:cxn modelId="{BD8D3744-1485-4F9D-AC14-3E4078A3CB0D}" srcId="{DE582554-0276-4D34-A198-BDF9560C5792}" destId="{AA979A4B-9287-469A-BB45-06EBD746F26A}" srcOrd="2" destOrd="0" parTransId="{2FBFC169-0B65-4654-9F70-2A0FE21B2ABF}" sibTransId="{5BF309F0-F87D-4A81-BDC5-5D38E4B9208B}"/>
    <dgm:cxn modelId="{4B8E4B12-2FB4-4D58-B958-7771AEFA3F6E}" srcId="{4E257FD3-E8E5-48EA-A86F-CD8BAAA4A5A0}" destId="{D5FBBD42-03F1-4E88-B89C-4621DA1DE768}" srcOrd="0" destOrd="0" parTransId="{84A0E589-8C89-4BCC-AA21-12CC868BE94B}" sibTransId="{90373D28-144C-44AA-8317-2FC4354E0FC1}"/>
    <dgm:cxn modelId="{9425BA7C-1E94-4176-91F5-CC55856B6235}" srcId="{DE582554-0276-4D34-A198-BDF9560C5792}" destId="{F208488F-EFEA-41BA-9288-3887794FAEE2}" srcOrd="0" destOrd="0" parTransId="{915839DF-6673-449D-BDBF-37F0974A3BBC}" sibTransId="{7F669B65-46E4-4482-8E25-966A6F7FB8CE}"/>
    <dgm:cxn modelId="{288F5C94-78BE-4E30-9584-C3F71BBB2F2C}" srcId="{F208488F-EFEA-41BA-9288-3887794FAEE2}" destId="{49C991AE-E0B8-476C-9083-901602EBA2E6}" srcOrd="0" destOrd="0" parTransId="{FFE9B770-A5B4-49ED-A9A6-0E87C372C233}" sibTransId="{DD1D9DFB-A270-4F98-BBDB-6BDA1D371B6B}"/>
    <dgm:cxn modelId="{712236C8-4C9E-4DA1-B5D9-C709EF01CF3C}" type="presOf" srcId="{E98738B2-D05F-4AEB-8A4A-C83ED4DB64A2}" destId="{17D5DCA8-D2C0-43E3-BBF4-4A4C98D1C155}" srcOrd="0" destOrd="0" presId="urn:microsoft.com/office/officeart/2005/8/layout/hierarchy2"/>
    <dgm:cxn modelId="{3F767C0D-E9F9-4B4B-AFE5-6E13B93D550B}" srcId="{AA979A4B-9287-469A-BB45-06EBD746F26A}" destId="{73464D6F-75D2-40B6-A440-DD3BEFCD19D5}" srcOrd="1" destOrd="0" parTransId="{4477B808-57F0-4043-8CB1-5AA52E9D8A99}" sibTransId="{200E0D6B-41E8-43C0-8F93-9AC16FE7B4C9}"/>
    <dgm:cxn modelId="{114F2DE6-405F-40DA-8629-6AB395233D91}" type="presOf" srcId="{37804BB1-0806-4959-95D3-8AC297C88CF3}" destId="{936B708F-FAF2-4D44-B891-F5C84487023C}" srcOrd="0" destOrd="0" presId="urn:microsoft.com/office/officeart/2005/8/layout/hierarchy2"/>
    <dgm:cxn modelId="{1F110733-2A9F-4E40-B07C-0FD32E1FED25}" type="presOf" srcId="{9A44C9AC-1D59-40E9-8226-5859037234E8}" destId="{3D0EB7B2-3F2C-4F2E-9C89-D67E73393A52}" srcOrd="0" destOrd="0" presId="urn:microsoft.com/office/officeart/2005/8/layout/hierarchy2"/>
    <dgm:cxn modelId="{2708F325-F5B3-48A7-87E1-BD87A4FA0D86}" type="presOf" srcId="{49C991AE-E0B8-476C-9083-901602EBA2E6}" destId="{2D700741-5AC8-4905-8385-0C3F67DEDD68}" srcOrd="0" destOrd="0" presId="urn:microsoft.com/office/officeart/2005/8/layout/hierarchy2"/>
    <dgm:cxn modelId="{29E9AF7B-D15D-4A86-9591-7A1F742B1084}" type="presOf" srcId="{7AF41716-F890-48BE-9717-2DBD4DA1BCAC}" destId="{D4112A4D-2391-44AC-9CC7-F395E45B858F}" srcOrd="0" destOrd="0" presId="urn:microsoft.com/office/officeart/2005/8/layout/hierarchy2"/>
    <dgm:cxn modelId="{3A63F1A3-2BEA-41B6-B226-B70AB13BF4D0}" type="presOf" srcId="{915839DF-6673-449D-BDBF-37F0974A3BBC}" destId="{5DBF2710-1A92-42FE-921E-701A99726804}" srcOrd="0" destOrd="0" presId="urn:microsoft.com/office/officeart/2005/8/layout/hierarchy2"/>
    <dgm:cxn modelId="{E0E1E1FE-5477-40D8-A173-4C0529DE863E}" srcId="{4E257FD3-E8E5-48EA-A86F-CD8BAAA4A5A0}" destId="{959CDE9E-7579-46FB-881E-DE7D96231552}" srcOrd="1" destOrd="0" parTransId="{9A44C9AC-1D59-40E9-8226-5859037234E8}" sibTransId="{867C1948-4A60-4DD4-8653-8337C98F5BF0}"/>
    <dgm:cxn modelId="{C5D91CC9-05C3-4F12-8466-032FAF2D46C0}" type="presOf" srcId="{4DDAABD3-3B84-4321-9AD8-DF1E8724ECC1}" destId="{2EDC4C98-ECED-4A71-A9DD-239145818B06}" srcOrd="0" destOrd="0" presId="urn:microsoft.com/office/officeart/2005/8/layout/hierarchy2"/>
    <dgm:cxn modelId="{B2B4C571-1AE1-40CA-9CA6-390DD5FFB6E5}" type="presOf" srcId="{DE582554-0276-4D34-A198-BDF9560C5792}" destId="{2DE8C48F-7B57-48C3-AFBF-0119A3342B1A}" srcOrd="0" destOrd="0" presId="urn:microsoft.com/office/officeart/2005/8/layout/hierarchy2"/>
    <dgm:cxn modelId="{6168A8F2-00B3-4C6F-AC71-B84E72A88B73}" srcId="{37804BB1-0806-4959-95D3-8AC297C88CF3}" destId="{D3E25785-0D3A-412C-8DAD-1E1532339F17}" srcOrd="0" destOrd="0" parTransId="{CA445C47-6714-4D2B-84B0-CD337755F3ED}" sibTransId="{99A6A281-E362-4D92-AA76-FC98AEB20497}"/>
    <dgm:cxn modelId="{0883882F-3067-4FF5-B2DB-13EB9372EB70}" type="presOf" srcId="{CA445C47-6714-4D2B-84B0-CD337755F3ED}" destId="{8A09B966-0DB1-4F3A-B131-3C2B9124DE86}" srcOrd="0" destOrd="0" presId="urn:microsoft.com/office/officeart/2005/8/layout/hierarchy2"/>
    <dgm:cxn modelId="{E4CD4AE4-561A-45FC-831B-EFE1761D5019}" type="presOf" srcId="{84A0E589-8C89-4BCC-AA21-12CC868BE94B}" destId="{32D81490-C182-45A2-B300-C82E8DA3E519}" srcOrd="0" destOrd="0" presId="urn:microsoft.com/office/officeart/2005/8/layout/hierarchy2"/>
    <dgm:cxn modelId="{EB8FB22E-DBA7-4553-859C-B8EA8A1C3BCF}" type="presOf" srcId="{D5FBBD42-03F1-4E88-B89C-4621DA1DE768}" destId="{041F1DCE-7134-4B69-A6D2-646E69563DFB}" srcOrd="0" destOrd="0" presId="urn:microsoft.com/office/officeart/2005/8/layout/hierarchy2"/>
    <dgm:cxn modelId="{5F4D1D51-5022-4CB8-AC19-D73789FEB49E}" type="presOf" srcId="{CA445C47-6714-4D2B-84B0-CD337755F3ED}" destId="{8F461875-5681-4CCA-ADC8-E73F1E2E0D90}" srcOrd="1" destOrd="0" presId="urn:microsoft.com/office/officeart/2005/8/layout/hierarchy2"/>
    <dgm:cxn modelId="{CC8E0AC8-C407-44FB-AE01-F733D1BF00C2}" type="presOf" srcId="{EDAE5A09-F753-4B93-BD9E-103750277347}" destId="{A080E706-B731-49C3-A969-811766C4975B}" srcOrd="0" destOrd="0" presId="urn:microsoft.com/office/officeart/2005/8/layout/hierarchy2"/>
    <dgm:cxn modelId="{9252DAB2-CEF6-4F14-A6E2-C55FE156ADA8}" type="presOf" srcId="{32CCE584-26A2-44B8-B5DB-6C5E0DAF777F}" destId="{33E11F00-71CC-4DF7-A0E0-B4A678E17A40}" srcOrd="1" destOrd="0" presId="urn:microsoft.com/office/officeart/2005/8/layout/hierarchy2"/>
    <dgm:cxn modelId="{46391FBB-C36F-4796-B495-033D06C7B1EE}" type="presOf" srcId="{32CCE584-26A2-44B8-B5DB-6C5E0DAF777F}" destId="{AD32FB4C-E8B0-46DA-A384-64D87E97283B}" srcOrd="0" destOrd="0" presId="urn:microsoft.com/office/officeart/2005/8/layout/hierarchy2"/>
    <dgm:cxn modelId="{B0909D09-35AE-4F82-B230-433D38CEA4C2}" type="presOf" srcId="{959CDE9E-7579-46FB-881E-DE7D96231552}" destId="{100D2D28-4F2A-443E-9065-C2D5A4583927}" srcOrd="0" destOrd="0" presId="urn:microsoft.com/office/officeart/2005/8/layout/hierarchy2"/>
    <dgm:cxn modelId="{6DB63638-F0A3-445A-A8C0-918D3543F71D}" srcId="{CE2994C7-EB3B-46E4-A8BD-9019B165FB0C}" destId="{4E257FD3-E8E5-48EA-A86F-CD8BAAA4A5A0}" srcOrd="0" destOrd="0" parTransId="{4DDAABD3-3B84-4321-9AD8-DF1E8724ECC1}" sibTransId="{41C59D4C-FD30-4F1C-AC64-0333591F51C8}"/>
    <dgm:cxn modelId="{015DCFCE-6C75-4470-A264-DE78407FE6F2}" type="presOf" srcId="{D3E25785-0D3A-412C-8DAD-1E1532339F17}" destId="{EE3FF143-72F5-4182-AC3B-BD33C7AF1975}" srcOrd="0" destOrd="0" presId="urn:microsoft.com/office/officeart/2005/8/layout/hierarchy2"/>
    <dgm:cxn modelId="{221CB414-6C11-41F5-BAD2-31E7228F6CC5}" type="presOf" srcId="{FFE9B770-A5B4-49ED-A9A6-0E87C372C233}" destId="{3C8D64BA-259D-4AAC-BF0B-F2F25D848B55}" srcOrd="0" destOrd="0" presId="urn:microsoft.com/office/officeart/2005/8/layout/hierarchy2"/>
    <dgm:cxn modelId="{85B3472B-C54E-41C4-8C3E-5F257F492EEF}" type="presOf" srcId="{4E257FD3-E8E5-48EA-A86F-CD8BAAA4A5A0}" destId="{AB55DFD0-7DB6-4B86-BFE8-BAA117FF3895}" srcOrd="0" destOrd="0" presId="urn:microsoft.com/office/officeart/2005/8/layout/hierarchy2"/>
    <dgm:cxn modelId="{E33CC777-B2D6-41AB-8995-7354429BB99F}" type="presParOf" srcId="{17D5DCA8-D2C0-43E3-BBF4-4A4C98D1C155}" destId="{CB20CDD2-1B51-45B0-885C-BD5238AA5824}" srcOrd="0" destOrd="0" presId="urn:microsoft.com/office/officeart/2005/8/layout/hierarchy2"/>
    <dgm:cxn modelId="{5C282FBF-02C8-42B4-945D-344C2977111B}" type="presParOf" srcId="{CB20CDD2-1B51-45B0-885C-BD5238AA5824}" destId="{86EFA80D-E291-4D0C-9824-D018867F5C60}" srcOrd="0" destOrd="0" presId="urn:microsoft.com/office/officeart/2005/8/layout/hierarchy2"/>
    <dgm:cxn modelId="{E4032CDF-C8AA-4A33-9D1A-F0C3D0160581}" type="presParOf" srcId="{CB20CDD2-1B51-45B0-885C-BD5238AA5824}" destId="{EB5309EA-5C56-4215-A7C6-336F4333DFB0}" srcOrd="1" destOrd="0" presId="urn:microsoft.com/office/officeart/2005/8/layout/hierarchy2"/>
    <dgm:cxn modelId="{812BF289-4AC0-4807-A7DE-903D54416A18}" type="presParOf" srcId="{EB5309EA-5C56-4215-A7C6-336F4333DFB0}" destId="{2EDC4C98-ECED-4A71-A9DD-239145818B06}" srcOrd="0" destOrd="0" presId="urn:microsoft.com/office/officeart/2005/8/layout/hierarchy2"/>
    <dgm:cxn modelId="{4501C20D-8998-4823-A4F3-F99453C321C5}" type="presParOf" srcId="{2EDC4C98-ECED-4A71-A9DD-239145818B06}" destId="{8861A1D3-BE09-4559-A44B-9F75E580BFE5}" srcOrd="0" destOrd="0" presId="urn:microsoft.com/office/officeart/2005/8/layout/hierarchy2"/>
    <dgm:cxn modelId="{5F59B11C-DC3D-4D04-8527-94BF2D31B6F5}" type="presParOf" srcId="{EB5309EA-5C56-4215-A7C6-336F4333DFB0}" destId="{EE4CFFC7-A734-4AFA-8435-8986F26A9FDE}" srcOrd="1" destOrd="0" presId="urn:microsoft.com/office/officeart/2005/8/layout/hierarchy2"/>
    <dgm:cxn modelId="{B7BEEFDC-A33E-413C-8F79-5B299C37E662}" type="presParOf" srcId="{EE4CFFC7-A734-4AFA-8435-8986F26A9FDE}" destId="{AB55DFD0-7DB6-4B86-BFE8-BAA117FF3895}" srcOrd="0" destOrd="0" presId="urn:microsoft.com/office/officeart/2005/8/layout/hierarchy2"/>
    <dgm:cxn modelId="{8844175D-4265-4A29-B1FC-DF00F04B6781}" type="presParOf" srcId="{EE4CFFC7-A734-4AFA-8435-8986F26A9FDE}" destId="{5EE562E9-EA32-48E0-A369-DBA16CCE07ED}" srcOrd="1" destOrd="0" presId="urn:microsoft.com/office/officeart/2005/8/layout/hierarchy2"/>
    <dgm:cxn modelId="{7ED3C3FD-ACC4-4D3C-A36B-9B7E41EE0C7B}" type="presParOf" srcId="{5EE562E9-EA32-48E0-A369-DBA16CCE07ED}" destId="{32D81490-C182-45A2-B300-C82E8DA3E519}" srcOrd="0" destOrd="0" presId="urn:microsoft.com/office/officeart/2005/8/layout/hierarchy2"/>
    <dgm:cxn modelId="{D2E470DC-2960-45C6-BBEE-64E926724B06}" type="presParOf" srcId="{32D81490-C182-45A2-B300-C82E8DA3E519}" destId="{9BD41EF1-0253-44D4-A967-0950570CD730}" srcOrd="0" destOrd="0" presId="urn:microsoft.com/office/officeart/2005/8/layout/hierarchy2"/>
    <dgm:cxn modelId="{232D46A8-3398-4B97-87E2-F876ADB88277}" type="presParOf" srcId="{5EE562E9-EA32-48E0-A369-DBA16CCE07ED}" destId="{1E91FC8C-E0BC-458B-8FE1-6F46CAFA903E}" srcOrd="1" destOrd="0" presId="urn:microsoft.com/office/officeart/2005/8/layout/hierarchy2"/>
    <dgm:cxn modelId="{A6B2579F-B194-4DCE-804C-F9820C601BE3}" type="presParOf" srcId="{1E91FC8C-E0BC-458B-8FE1-6F46CAFA903E}" destId="{041F1DCE-7134-4B69-A6D2-646E69563DFB}" srcOrd="0" destOrd="0" presId="urn:microsoft.com/office/officeart/2005/8/layout/hierarchy2"/>
    <dgm:cxn modelId="{682D42D4-A334-4473-B38A-0D4835958B85}" type="presParOf" srcId="{1E91FC8C-E0BC-458B-8FE1-6F46CAFA903E}" destId="{C7CA5C0E-D9B9-47B7-B4FB-0962C2EF4A1D}" srcOrd="1" destOrd="0" presId="urn:microsoft.com/office/officeart/2005/8/layout/hierarchy2"/>
    <dgm:cxn modelId="{6AA85661-8B2F-4B15-A3B1-137E5A721A34}" type="presParOf" srcId="{5EE562E9-EA32-48E0-A369-DBA16CCE07ED}" destId="{3D0EB7B2-3F2C-4F2E-9C89-D67E73393A52}" srcOrd="2" destOrd="0" presId="urn:microsoft.com/office/officeart/2005/8/layout/hierarchy2"/>
    <dgm:cxn modelId="{792B6A51-C7B5-4ECF-A0FF-86ACB794649A}" type="presParOf" srcId="{3D0EB7B2-3F2C-4F2E-9C89-D67E73393A52}" destId="{1D48AB1F-61D1-414F-A056-1B6DB7E43E8A}" srcOrd="0" destOrd="0" presId="urn:microsoft.com/office/officeart/2005/8/layout/hierarchy2"/>
    <dgm:cxn modelId="{674EB495-4B0B-43FA-B8AA-7E5773888431}" type="presParOf" srcId="{5EE562E9-EA32-48E0-A369-DBA16CCE07ED}" destId="{0435AEB8-E460-4063-9267-759084BB248D}" srcOrd="3" destOrd="0" presId="urn:microsoft.com/office/officeart/2005/8/layout/hierarchy2"/>
    <dgm:cxn modelId="{EA3A77A8-B609-43D1-A028-9610508BCBED}" type="presParOf" srcId="{0435AEB8-E460-4063-9267-759084BB248D}" destId="{100D2D28-4F2A-443E-9065-C2D5A4583927}" srcOrd="0" destOrd="0" presId="urn:microsoft.com/office/officeart/2005/8/layout/hierarchy2"/>
    <dgm:cxn modelId="{BEF2F9B3-31CD-4BCF-A28F-F43590477010}" type="presParOf" srcId="{0435AEB8-E460-4063-9267-759084BB248D}" destId="{E2078E33-7C2F-4950-91E5-18707A4ABD01}" srcOrd="1" destOrd="0" presId="urn:microsoft.com/office/officeart/2005/8/layout/hierarchy2"/>
    <dgm:cxn modelId="{533FDB83-974A-40F6-A0EE-CEE65A2D20FF}" type="presParOf" srcId="{17D5DCA8-D2C0-43E3-BBF4-4A4C98D1C155}" destId="{BBD74C98-EB56-4810-8DCC-B22BE0223B0A}" srcOrd="1" destOrd="0" presId="urn:microsoft.com/office/officeart/2005/8/layout/hierarchy2"/>
    <dgm:cxn modelId="{233F35B8-FFBB-41A7-881C-518DA1810A29}" type="presParOf" srcId="{BBD74C98-EB56-4810-8DCC-B22BE0223B0A}" destId="{2DE8C48F-7B57-48C3-AFBF-0119A3342B1A}" srcOrd="0" destOrd="0" presId="urn:microsoft.com/office/officeart/2005/8/layout/hierarchy2"/>
    <dgm:cxn modelId="{798CF590-D70A-4536-8D9F-A1BB6ABDA35E}" type="presParOf" srcId="{BBD74C98-EB56-4810-8DCC-B22BE0223B0A}" destId="{321E5C7C-69CF-4CD1-B2A2-157FDC0297B6}" srcOrd="1" destOrd="0" presId="urn:microsoft.com/office/officeart/2005/8/layout/hierarchy2"/>
    <dgm:cxn modelId="{9EE61AF4-2DA0-4E51-905F-0A8D3C287438}" type="presParOf" srcId="{321E5C7C-69CF-4CD1-B2A2-157FDC0297B6}" destId="{5DBF2710-1A92-42FE-921E-701A99726804}" srcOrd="0" destOrd="0" presId="urn:microsoft.com/office/officeart/2005/8/layout/hierarchy2"/>
    <dgm:cxn modelId="{CB7B2335-0807-407C-A6C0-6AE59D1A308E}" type="presParOf" srcId="{5DBF2710-1A92-42FE-921E-701A99726804}" destId="{3758FBD9-F692-46FF-96E6-B9FAAD141C7E}" srcOrd="0" destOrd="0" presId="urn:microsoft.com/office/officeart/2005/8/layout/hierarchy2"/>
    <dgm:cxn modelId="{89491BD2-BA1F-4A50-BB61-54EAA9F3D8BB}" type="presParOf" srcId="{321E5C7C-69CF-4CD1-B2A2-157FDC0297B6}" destId="{8493F9C6-8E4E-4CAB-9A73-B5400FBE0538}" srcOrd="1" destOrd="0" presId="urn:microsoft.com/office/officeart/2005/8/layout/hierarchy2"/>
    <dgm:cxn modelId="{91A3212E-8565-4C05-B103-49BA0F001755}" type="presParOf" srcId="{8493F9C6-8E4E-4CAB-9A73-B5400FBE0538}" destId="{3DAC2B73-BDAE-475B-B854-039858E76116}" srcOrd="0" destOrd="0" presId="urn:microsoft.com/office/officeart/2005/8/layout/hierarchy2"/>
    <dgm:cxn modelId="{3EA788C2-B12D-42D4-9471-32C83FF3F5E3}" type="presParOf" srcId="{8493F9C6-8E4E-4CAB-9A73-B5400FBE0538}" destId="{CC1AB6D3-72D2-46C5-A69E-0EBC49307764}" srcOrd="1" destOrd="0" presId="urn:microsoft.com/office/officeart/2005/8/layout/hierarchy2"/>
    <dgm:cxn modelId="{7F8EBA0E-C6DF-4F2C-951A-8513D822B5EE}" type="presParOf" srcId="{CC1AB6D3-72D2-46C5-A69E-0EBC49307764}" destId="{3C8D64BA-259D-4AAC-BF0B-F2F25D848B55}" srcOrd="0" destOrd="0" presId="urn:microsoft.com/office/officeart/2005/8/layout/hierarchy2"/>
    <dgm:cxn modelId="{A143E73E-2C0F-4776-B4DD-2002966DB6DE}" type="presParOf" srcId="{3C8D64BA-259D-4AAC-BF0B-F2F25D848B55}" destId="{76E28191-5AF5-423A-BE0C-68A70BD5010E}" srcOrd="0" destOrd="0" presId="urn:microsoft.com/office/officeart/2005/8/layout/hierarchy2"/>
    <dgm:cxn modelId="{21AD16AD-C705-4171-BBCC-855C44674CAF}" type="presParOf" srcId="{CC1AB6D3-72D2-46C5-A69E-0EBC49307764}" destId="{BE3BA9A2-32A3-4854-8E43-73F0AD19FAED}" srcOrd="1" destOrd="0" presId="urn:microsoft.com/office/officeart/2005/8/layout/hierarchy2"/>
    <dgm:cxn modelId="{F19B4AD2-724A-4CAE-B449-1C2E6BB38270}" type="presParOf" srcId="{BE3BA9A2-32A3-4854-8E43-73F0AD19FAED}" destId="{2D700741-5AC8-4905-8385-0C3F67DEDD68}" srcOrd="0" destOrd="0" presId="urn:microsoft.com/office/officeart/2005/8/layout/hierarchy2"/>
    <dgm:cxn modelId="{0DCA4F13-0DD5-4C9D-8503-D6D3D24D906C}" type="presParOf" srcId="{BE3BA9A2-32A3-4854-8E43-73F0AD19FAED}" destId="{F24C9C2E-33F4-486D-9B6D-0EB16B8CE728}" srcOrd="1" destOrd="0" presId="urn:microsoft.com/office/officeart/2005/8/layout/hierarchy2"/>
    <dgm:cxn modelId="{1E536984-04DC-4B3C-A01E-490CACC4F3ED}" type="presParOf" srcId="{321E5C7C-69CF-4CD1-B2A2-157FDC0297B6}" destId="{AD32FB4C-E8B0-46DA-A384-64D87E97283B}" srcOrd="2" destOrd="0" presId="urn:microsoft.com/office/officeart/2005/8/layout/hierarchy2"/>
    <dgm:cxn modelId="{6FC78733-6CA6-4357-BF85-A04626680B8D}" type="presParOf" srcId="{AD32FB4C-E8B0-46DA-A384-64D87E97283B}" destId="{33E11F00-71CC-4DF7-A0E0-B4A678E17A40}" srcOrd="0" destOrd="0" presId="urn:microsoft.com/office/officeart/2005/8/layout/hierarchy2"/>
    <dgm:cxn modelId="{D8C28C91-64EF-4646-B93E-37F0C6E7AD7D}" type="presParOf" srcId="{321E5C7C-69CF-4CD1-B2A2-157FDC0297B6}" destId="{73133271-5AAD-48E3-AD04-ACEBB0668AB3}" srcOrd="3" destOrd="0" presId="urn:microsoft.com/office/officeart/2005/8/layout/hierarchy2"/>
    <dgm:cxn modelId="{F3458938-6D54-445A-A991-392765A72441}" type="presParOf" srcId="{73133271-5AAD-48E3-AD04-ACEBB0668AB3}" destId="{A080E706-B731-49C3-A969-811766C4975B}" srcOrd="0" destOrd="0" presId="urn:microsoft.com/office/officeart/2005/8/layout/hierarchy2"/>
    <dgm:cxn modelId="{2B43DD5F-DACF-4612-9320-6BB8687011FB}" type="presParOf" srcId="{73133271-5AAD-48E3-AD04-ACEBB0668AB3}" destId="{26D272A8-EA0F-4A24-80A5-61E691F80FB6}" srcOrd="1" destOrd="0" presId="urn:microsoft.com/office/officeart/2005/8/layout/hierarchy2"/>
    <dgm:cxn modelId="{FF546419-90D9-44E3-8ADB-E9E86E5B0C26}" type="presParOf" srcId="{321E5C7C-69CF-4CD1-B2A2-157FDC0297B6}" destId="{6B9F123E-AE89-44A6-A125-42C58D3EA909}" srcOrd="4" destOrd="0" presId="urn:microsoft.com/office/officeart/2005/8/layout/hierarchy2"/>
    <dgm:cxn modelId="{B1C55C6E-9F04-40A9-8448-775901F5BA1B}" type="presParOf" srcId="{6B9F123E-AE89-44A6-A125-42C58D3EA909}" destId="{BF1CC720-DC06-4195-A4CD-3CD95FC5ACB7}" srcOrd="0" destOrd="0" presId="urn:microsoft.com/office/officeart/2005/8/layout/hierarchy2"/>
    <dgm:cxn modelId="{9811B14E-97BE-46D7-AF33-90038E5947FD}" type="presParOf" srcId="{321E5C7C-69CF-4CD1-B2A2-157FDC0297B6}" destId="{F73F62B4-A298-4AFE-A5B5-11B41B9D7653}" srcOrd="5" destOrd="0" presId="urn:microsoft.com/office/officeart/2005/8/layout/hierarchy2"/>
    <dgm:cxn modelId="{2B2992C5-32AB-42D8-BEF6-7EACEEBE29D9}" type="presParOf" srcId="{F73F62B4-A298-4AFE-A5B5-11B41B9D7653}" destId="{5C5F2BEB-F633-4F27-9C8D-4AB88E21EC2D}" srcOrd="0" destOrd="0" presId="urn:microsoft.com/office/officeart/2005/8/layout/hierarchy2"/>
    <dgm:cxn modelId="{B5AD10B7-36B2-4F01-9C87-001AD609832B}" type="presParOf" srcId="{F73F62B4-A298-4AFE-A5B5-11B41B9D7653}" destId="{7A6F9913-A891-42CA-9C7F-5F34A22C0636}" srcOrd="1" destOrd="0" presId="urn:microsoft.com/office/officeart/2005/8/layout/hierarchy2"/>
    <dgm:cxn modelId="{A07A6DEC-1721-41A1-A387-460B8B704BBF}" type="presParOf" srcId="{7A6F9913-A891-42CA-9C7F-5F34A22C0636}" destId="{D4112A4D-2391-44AC-9CC7-F395E45B858F}" srcOrd="0" destOrd="0" presId="urn:microsoft.com/office/officeart/2005/8/layout/hierarchy2"/>
    <dgm:cxn modelId="{9EC5B5D2-4E34-4FC6-8DE2-76152CEC072F}" type="presParOf" srcId="{D4112A4D-2391-44AC-9CC7-F395E45B858F}" destId="{65BD14E5-93F9-42CA-BBE0-89B0FE90D4D2}" srcOrd="0" destOrd="0" presId="urn:microsoft.com/office/officeart/2005/8/layout/hierarchy2"/>
    <dgm:cxn modelId="{AFB863A6-BBDF-4AD7-A621-BD95B596DBD4}" type="presParOf" srcId="{7A6F9913-A891-42CA-9C7F-5F34A22C0636}" destId="{997288CB-0FC2-4659-A6CC-720E0FB744B3}" srcOrd="1" destOrd="0" presId="urn:microsoft.com/office/officeart/2005/8/layout/hierarchy2"/>
    <dgm:cxn modelId="{6C5998A5-8B02-4202-BA3D-824F7E256B9F}" type="presParOf" srcId="{997288CB-0FC2-4659-A6CC-720E0FB744B3}" destId="{936B708F-FAF2-4D44-B891-F5C84487023C}" srcOrd="0" destOrd="0" presId="urn:microsoft.com/office/officeart/2005/8/layout/hierarchy2"/>
    <dgm:cxn modelId="{1492EE13-8E80-45B8-950A-A06675096B7A}" type="presParOf" srcId="{997288CB-0FC2-4659-A6CC-720E0FB744B3}" destId="{1583CD21-7338-4D20-950C-3D2AA2946AC0}" srcOrd="1" destOrd="0" presId="urn:microsoft.com/office/officeart/2005/8/layout/hierarchy2"/>
    <dgm:cxn modelId="{468437CF-01B7-45AE-BEC3-AC69CC3522BD}" type="presParOf" srcId="{1583CD21-7338-4D20-950C-3D2AA2946AC0}" destId="{8A09B966-0DB1-4F3A-B131-3C2B9124DE86}" srcOrd="0" destOrd="0" presId="urn:microsoft.com/office/officeart/2005/8/layout/hierarchy2"/>
    <dgm:cxn modelId="{D846CC2F-CF26-4D17-9204-09CE44891300}" type="presParOf" srcId="{8A09B966-0DB1-4F3A-B131-3C2B9124DE86}" destId="{8F461875-5681-4CCA-ADC8-E73F1E2E0D90}" srcOrd="0" destOrd="0" presId="urn:microsoft.com/office/officeart/2005/8/layout/hierarchy2"/>
    <dgm:cxn modelId="{ECC72A96-C420-4420-9D13-B12346891E9E}" type="presParOf" srcId="{1583CD21-7338-4D20-950C-3D2AA2946AC0}" destId="{B180858B-04D4-481A-BF1C-E63596C8481F}" srcOrd="1" destOrd="0" presId="urn:microsoft.com/office/officeart/2005/8/layout/hierarchy2"/>
    <dgm:cxn modelId="{BCCC91B6-D33D-4B08-AD9A-2823E9BEC30C}" type="presParOf" srcId="{B180858B-04D4-481A-BF1C-E63596C8481F}" destId="{EE3FF143-72F5-4182-AC3B-BD33C7AF1975}" srcOrd="0" destOrd="0" presId="urn:microsoft.com/office/officeart/2005/8/layout/hierarchy2"/>
    <dgm:cxn modelId="{18EBB053-F093-44BB-996C-B2875032189D}" type="presParOf" srcId="{B180858B-04D4-481A-BF1C-E63596C8481F}" destId="{951AE461-139A-43BD-AE74-C0A193EEAFAF}" srcOrd="1" destOrd="0" presId="urn:microsoft.com/office/officeart/2005/8/layout/hierarchy2"/>
    <dgm:cxn modelId="{C5781EBD-296B-450E-9527-51ACB8325B2A}" type="presParOf" srcId="{7A6F9913-A891-42CA-9C7F-5F34A22C0636}" destId="{D40D6706-2CA8-45C0-BCA9-65635C63C8D1}" srcOrd="2" destOrd="0" presId="urn:microsoft.com/office/officeart/2005/8/layout/hierarchy2"/>
    <dgm:cxn modelId="{3B3889D0-4C72-4ADF-BFEB-1B0BA89C92C9}" type="presParOf" srcId="{D40D6706-2CA8-45C0-BCA9-65635C63C8D1}" destId="{6326C44D-0223-4B22-A0A5-4421E6DDC701}" srcOrd="0" destOrd="0" presId="urn:microsoft.com/office/officeart/2005/8/layout/hierarchy2"/>
    <dgm:cxn modelId="{A1D3A2FF-E1BB-4EF6-B178-AB19DADC85D4}" type="presParOf" srcId="{7A6F9913-A891-42CA-9C7F-5F34A22C0636}" destId="{6BE1394E-4A91-4791-BF59-35559132FDDC}" srcOrd="3" destOrd="0" presId="urn:microsoft.com/office/officeart/2005/8/layout/hierarchy2"/>
    <dgm:cxn modelId="{D0DFA375-6871-4297-B4AA-0D6FDA565692}" type="presParOf" srcId="{6BE1394E-4A91-4791-BF59-35559132FDDC}" destId="{8E97523D-C282-4E46-98EA-787C41509629}" srcOrd="0" destOrd="0" presId="urn:microsoft.com/office/officeart/2005/8/layout/hierarchy2"/>
    <dgm:cxn modelId="{E78BD95F-96E0-4AEC-8FE4-46FC16081A3D}" type="presParOf" srcId="{6BE1394E-4A91-4791-BF59-35559132FDDC}" destId="{8141C8F5-E3DC-4740-AC5D-9474E677FB8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8DEB75D-7D96-4D13-9B66-7303162D260E}"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fa-IR"/>
        </a:p>
      </dgm:t>
    </dgm:pt>
    <dgm:pt modelId="{9AB17FB0-7566-4BF6-A11C-D1E07D1E3A9C}">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fa-IR" sz="1600" dirty="0" smtClean="0">
              <a:solidFill>
                <a:schemeClr val="tx1"/>
              </a:solidFill>
              <a:cs typeface="B Koodak" pitchFamily="2" charset="-78"/>
            </a:rPr>
            <a:t>اشکال هفتم</a:t>
          </a:r>
          <a:endParaRPr lang="fa-IR" sz="1600" dirty="0">
            <a:solidFill>
              <a:schemeClr val="tx1"/>
            </a:solidFill>
            <a:cs typeface="B Koodak" pitchFamily="2" charset="-78"/>
          </a:endParaRPr>
        </a:p>
      </dgm:t>
    </dgm:pt>
    <dgm:pt modelId="{C076DAB5-3F3E-4FA8-B2A5-876B0ACC61D8}" type="parTrans" cxnId="{B10BA2E7-5F44-4731-BE13-12000A2D83BD}">
      <dgm:prSet/>
      <dgm:spPr/>
      <dgm:t>
        <a:bodyPr/>
        <a:lstStyle/>
        <a:p>
          <a:pPr rtl="0"/>
          <a:endParaRPr lang="fa-IR" sz="1600">
            <a:solidFill>
              <a:schemeClr val="tx1"/>
            </a:solidFill>
            <a:cs typeface="B Koodak" pitchFamily="2" charset="-78"/>
          </a:endParaRPr>
        </a:p>
      </dgm:t>
    </dgm:pt>
    <dgm:pt modelId="{AF901356-86BE-40D8-8C39-1DB28764430F}" type="sibTrans" cxnId="{B10BA2E7-5F44-4731-BE13-12000A2D83BD}">
      <dgm:prSet/>
      <dgm:spPr/>
      <dgm:t>
        <a:bodyPr/>
        <a:lstStyle/>
        <a:p>
          <a:pPr rtl="0"/>
          <a:endParaRPr lang="fa-IR" sz="1600">
            <a:solidFill>
              <a:schemeClr val="tx1"/>
            </a:solidFill>
            <a:cs typeface="B Koodak" pitchFamily="2" charset="-78"/>
          </a:endParaRPr>
        </a:p>
      </dgm:t>
    </dgm:pt>
    <dgm:pt modelId="{97CBC164-E8AD-400E-95F8-E180566B4C88}">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fa-IR" sz="1600" dirty="0" smtClean="0">
              <a:solidFill>
                <a:schemeClr val="tx1"/>
              </a:solidFill>
              <a:cs typeface="B Koodak" pitchFamily="2" charset="-78"/>
            </a:rPr>
            <a:t>اگر پیامبر اسلام (ص) به اقتضای عصمت در ادراک وحی شک و تردیدی نمی کند پس چگونه برخی آیات قرآن ایشان را از شک و تردید نهی می کند؟</a:t>
          </a:r>
          <a:endParaRPr lang="fa-IR" sz="1600" dirty="0">
            <a:solidFill>
              <a:schemeClr val="tx1"/>
            </a:solidFill>
            <a:cs typeface="B Koodak" pitchFamily="2" charset="-78"/>
          </a:endParaRPr>
        </a:p>
      </dgm:t>
    </dgm:pt>
    <dgm:pt modelId="{31308DC0-56F5-4C39-A594-013D95FC36B3}" type="parTrans" cxnId="{D87FFEBB-088D-425D-A528-F9D3D4F9ECCF}">
      <dgm:prSet custT="1">
        <dgm:style>
          <a:lnRef idx="1">
            <a:schemeClr val="accent5"/>
          </a:lnRef>
          <a:fillRef idx="2">
            <a:schemeClr val="accent5"/>
          </a:fillRef>
          <a:effectRef idx="1">
            <a:schemeClr val="accent5"/>
          </a:effectRef>
          <a:fontRef idx="minor">
            <a:schemeClr val="dk1"/>
          </a:fontRef>
        </dgm:style>
      </dgm:prSet>
      <dgm:spPr/>
      <dgm:t>
        <a:bodyPr/>
        <a:lstStyle/>
        <a:p>
          <a:pPr rtl="0"/>
          <a:endParaRPr lang="fa-IR" sz="1600">
            <a:solidFill>
              <a:schemeClr val="tx1"/>
            </a:solidFill>
            <a:cs typeface="B Koodak" pitchFamily="2" charset="-78"/>
          </a:endParaRPr>
        </a:p>
      </dgm:t>
    </dgm:pt>
    <dgm:pt modelId="{E768FC78-161C-49AB-B136-09D727FC34EE}" type="sibTrans" cxnId="{D87FFEBB-088D-425D-A528-F9D3D4F9ECCF}">
      <dgm:prSet/>
      <dgm:spPr/>
      <dgm:t>
        <a:bodyPr/>
        <a:lstStyle/>
        <a:p>
          <a:pPr rtl="0"/>
          <a:endParaRPr lang="fa-IR" sz="1600">
            <a:solidFill>
              <a:schemeClr val="tx1"/>
            </a:solidFill>
            <a:cs typeface="B Koodak" pitchFamily="2" charset="-78"/>
          </a:endParaRPr>
        </a:p>
      </dgm:t>
    </dgm:pt>
    <dgm:pt modelId="{6EC3AAD4-3079-4571-8149-32480356CE2F}">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fa-IR" sz="1800" dirty="0" smtClean="0">
              <a:solidFill>
                <a:schemeClr val="tx1"/>
              </a:solidFill>
              <a:cs typeface="B Davat" pitchFamily="2" charset="-78"/>
            </a:rPr>
            <a:t>فَإِنْ كُنْتَ في‏ شَكٍّ مِمَّا أَنْزَلْنا إِلَيْكَ فَسْئَلِ الَّذينَ يَقْرَؤُنَ الْكِتابَ مِنْ قَبْلِكَ لَقَدْ جاءَكَ الْحَقُّ مِنْ رَبِّكَ فَلا تَكُونَنَّ مِنَ المُمْتَرين (یونس / 94)</a:t>
          </a:r>
          <a:endParaRPr lang="fa-IR" sz="1800" dirty="0">
            <a:solidFill>
              <a:schemeClr val="tx1"/>
            </a:solidFill>
            <a:cs typeface="B Davat" pitchFamily="2" charset="-78"/>
          </a:endParaRPr>
        </a:p>
      </dgm:t>
    </dgm:pt>
    <dgm:pt modelId="{2D434B64-2D8C-488E-93E9-B63CF59DE0D9}" type="parTrans" cxnId="{9CBB4388-E2AC-4143-A54C-FE6A2168BB16}">
      <dgm:prSet custT="1">
        <dgm:style>
          <a:lnRef idx="1">
            <a:schemeClr val="accent5"/>
          </a:lnRef>
          <a:fillRef idx="2">
            <a:schemeClr val="accent5"/>
          </a:fillRef>
          <a:effectRef idx="1">
            <a:schemeClr val="accent5"/>
          </a:effectRef>
          <a:fontRef idx="minor">
            <a:schemeClr val="dk1"/>
          </a:fontRef>
        </dgm:style>
      </dgm:prSet>
      <dgm:spPr/>
      <dgm:t>
        <a:bodyPr/>
        <a:lstStyle/>
        <a:p>
          <a:pPr rtl="0"/>
          <a:endParaRPr lang="fa-IR" sz="1600">
            <a:solidFill>
              <a:schemeClr val="tx1"/>
            </a:solidFill>
            <a:cs typeface="B Koodak" pitchFamily="2" charset="-78"/>
          </a:endParaRPr>
        </a:p>
      </dgm:t>
    </dgm:pt>
    <dgm:pt modelId="{6FF51C91-69D7-421A-B4F1-B45689E0014F}" type="sibTrans" cxnId="{9CBB4388-E2AC-4143-A54C-FE6A2168BB16}">
      <dgm:prSet/>
      <dgm:spPr/>
      <dgm:t>
        <a:bodyPr/>
        <a:lstStyle/>
        <a:p>
          <a:pPr rtl="0"/>
          <a:endParaRPr lang="fa-IR" sz="1600">
            <a:solidFill>
              <a:schemeClr val="tx1"/>
            </a:solidFill>
            <a:cs typeface="B Koodak" pitchFamily="2" charset="-78"/>
          </a:endParaRPr>
        </a:p>
      </dgm:t>
    </dgm:pt>
    <dgm:pt modelId="{489901F2-A32E-4517-9B6D-D309C0700418}">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fa-IR" sz="1800" dirty="0" smtClean="0">
              <a:solidFill>
                <a:schemeClr val="tx1"/>
              </a:solidFill>
              <a:cs typeface="B Davat" pitchFamily="2" charset="-78"/>
            </a:rPr>
            <a:t>الْحَقُّ مِن رَّبِّكَ  فَلَا تَكُونَنَّ مِنَ الْمُمْترَين (بقره / 147)</a:t>
          </a:r>
          <a:endParaRPr lang="fa-IR" sz="1800" dirty="0">
            <a:solidFill>
              <a:schemeClr val="tx1"/>
            </a:solidFill>
            <a:cs typeface="B Davat" pitchFamily="2" charset="-78"/>
          </a:endParaRPr>
        </a:p>
      </dgm:t>
    </dgm:pt>
    <dgm:pt modelId="{DE89457A-E14E-47A0-BB7A-0BE3AADFA89D}" type="parTrans" cxnId="{3FE89AA4-570D-4010-AF10-344287F7B72D}">
      <dgm:prSet custT="1">
        <dgm:style>
          <a:lnRef idx="1">
            <a:schemeClr val="accent5"/>
          </a:lnRef>
          <a:fillRef idx="2">
            <a:schemeClr val="accent5"/>
          </a:fillRef>
          <a:effectRef idx="1">
            <a:schemeClr val="accent5"/>
          </a:effectRef>
          <a:fontRef idx="minor">
            <a:schemeClr val="dk1"/>
          </a:fontRef>
        </dgm:style>
      </dgm:prSet>
      <dgm:spPr/>
      <dgm:t>
        <a:bodyPr/>
        <a:lstStyle/>
        <a:p>
          <a:pPr rtl="0"/>
          <a:endParaRPr lang="fa-IR" sz="1600">
            <a:solidFill>
              <a:schemeClr val="tx1"/>
            </a:solidFill>
            <a:cs typeface="B Koodak" pitchFamily="2" charset="-78"/>
          </a:endParaRPr>
        </a:p>
      </dgm:t>
    </dgm:pt>
    <dgm:pt modelId="{F2226C2B-5834-4F55-995C-76559E8468D4}" type="sibTrans" cxnId="{3FE89AA4-570D-4010-AF10-344287F7B72D}">
      <dgm:prSet/>
      <dgm:spPr/>
      <dgm:t>
        <a:bodyPr/>
        <a:lstStyle/>
        <a:p>
          <a:pPr rtl="0"/>
          <a:endParaRPr lang="fa-IR" sz="1600">
            <a:solidFill>
              <a:schemeClr val="tx1"/>
            </a:solidFill>
            <a:cs typeface="B Koodak" pitchFamily="2" charset="-78"/>
          </a:endParaRPr>
        </a:p>
      </dgm:t>
    </dgm:pt>
    <dgm:pt modelId="{0139292D-7779-4919-BDFF-EE37E7919EB8}">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fa-IR" sz="1800" dirty="0" smtClean="0">
              <a:solidFill>
                <a:schemeClr val="tx1"/>
              </a:solidFill>
              <a:cs typeface="B Davat" pitchFamily="2" charset="-78"/>
            </a:rPr>
            <a:t>فَلَا تَكُ فىِ مِرْيَةٍ مِّنْهُ  إِنَّهُ الحْقُّ مِن رَّبِّكَ                                                                          وَ لَكِنَّ أَكْثرَ النَّاسِ لَا يُؤْمِنُون (هود / 17)</a:t>
          </a:r>
          <a:endParaRPr lang="fa-IR" sz="1800" dirty="0">
            <a:solidFill>
              <a:schemeClr val="tx1"/>
            </a:solidFill>
            <a:cs typeface="B Davat" pitchFamily="2" charset="-78"/>
          </a:endParaRPr>
        </a:p>
      </dgm:t>
    </dgm:pt>
    <dgm:pt modelId="{93EBC5D0-9C87-4E98-AE18-90072734AF7E}" type="parTrans" cxnId="{971D2AFF-2972-4155-8B23-15A80A89960C}">
      <dgm:prSet custT="1">
        <dgm:style>
          <a:lnRef idx="1">
            <a:schemeClr val="accent5"/>
          </a:lnRef>
          <a:fillRef idx="2">
            <a:schemeClr val="accent5"/>
          </a:fillRef>
          <a:effectRef idx="1">
            <a:schemeClr val="accent5"/>
          </a:effectRef>
          <a:fontRef idx="minor">
            <a:schemeClr val="dk1"/>
          </a:fontRef>
        </dgm:style>
      </dgm:prSet>
      <dgm:spPr/>
      <dgm:t>
        <a:bodyPr/>
        <a:lstStyle/>
        <a:p>
          <a:pPr rtl="0"/>
          <a:endParaRPr lang="fa-IR" sz="1600">
            <a:solidFill>
              <a:schemeClr val="tx1"/>
            </a:solidFill>
            <a:cs typeface="B Koodak" pitchFamily="2" charset="-78"/>
          </a:endParaRPr>
        </a:p>
      </dgm:t>
    </dgm:pt>
    <dgm:pt modelId="{0FF87F98-0A5E-49B8-99FC-DB9A5A6B7EB9}" type="sibTrans" cxnId="{971D2AFF-2972-4155-8B23-15A80A89960C}">
      <dgm:prSet/>
      <dgm:spPr/>
      <dgm:t>
        <a:bodyPr/>
        <a:lstStyle/>
        <a:p>
          <a:pPr rtl="0"/>
          <a:endParaRPr lang="fa-IR" sz="1600">
            <a:solidFill>
              <a:schemeClr val="tx1"/>
            </a:solidFill>
            <a:cs typeface="B Koodak" pitchFamily="2" charset="-78"/>
          </a:endParaRPr>
        </a:p>
      </dgm:t>
    </dgm:pt>
    <dgm:pt modelId="{FCDEA28B-5CB6-464F-9B47-9A17A62B749E}">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fa-IR" sz="1600" dirty="0" smtClean="0">
              <a:solidFill>
                <a:schemeClr val="tx1"/>
              </a:solidFill>
              <a:cs typeface="B Koodak" pitchFamily="2" charset="-78"/>
            </a:rPr>
            <a:t>پاسخ</a:t>
          </a:r>
          <a:endParaRPr lang="fa-IR" sz="1600" dirty="0">
            <a:solidFill>
              <a:schemeClr val="tx1"/>
            </a:solidFill>
            <a:cs typeface="B Koodak" pitchFamily="2" charset="-78"/>
          </a:endParaRPr>
        </a:p>
      </dgm:t>
    </dgm:pt>
    <dgm:pt modelId="{7833E203-6C99-4F40-9A7A-E0490BB69DB4}" type="parTrans" cxnId="{909EC2C7-FEA3-4C64-A85C-94B5A4E6BB64}">
      <dgm:prSet/>
      <dgm:spPr/>
      <dgm:t>
        <a:bodyPr/>
        <a:lstStyle/>
        <a:p>
          <a:pPr rtl="0"/>
          <a:endParaRPr lang="fa-IR" sz="1600">
            <a:solidFill>
              <a:schemeClr val="tx1"/>
            </a:solidFill>
            <a:cs typeface="B Koodak" pitchFamily="2" charset="-78"/>
          </a:endParaRPr>
        </a:p>
      </dgm:t>
    </dgm:pt>
    <dgm:pt modelId="{DEA9D7D1-5A84-414D-910A-1CD01D36E89A}" type="sibTrans" cxnId="{909EC2C7-FEA3-4C64-A85C-94B5A4E6BB64}">
      <dgm:prSet/>
      <dgm:spPr/>
      <dgm:t>
        <a:bodyPr/>
        <a:lstStyle/>
        <a:p>
          <a:pPr rtl="0"/>
          <a:endParaRPr lang="fa-IR" sz="1600">
            <a:solidFill>
              <a:schemeClr val="tx1"/>
            </a:solidFill>
            <a:cs typeface="B Koodak" pitchFamily="2" charset="-78"/>
          </a:endParaRPr>
        </a:p>
      </dgm:t>
    </dgm:pt>
    <dgm:pt modelId="{805D369F-4067-4D47-8388-44CB03AAE8F6}">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fa-IR" sz="1600" dirty="0" smtClean="0">
              <a:solidFill>
                <a:schemeClr val="tx1"/>
              </a:solidFill>
              <a:cs typeface="B Koodak" pitchFamily="2" charset="-78"/>
            </a:rPr>
            <a:t>هیچ یک از آیات صریح در وقوع شک از ناحیه ایشان نیست </a:t>
          </a:r>
          <a:endParaRPr lang="fa-IR" sz="1600" dirty="0">
            <a:solidFill>
              <a:schemeClr val="tx1"/>
            </a:solidFill>
            <a:cs typeface="B Koodak" pitchFamily="2" charset="-78"/>
          </a:endParaRPr>
        </a:p>
      </dgm:t>
    </dgm:pt>
    <dgm:pt modelId="{9CC6BF3A-AF26-4579-B06C-1F9BC43C44A5}" type="parTrans" cxnId="{FFF1A3A1-30C8-41BF-A8ED-CBDBC17126FD}">
      <dgm:prSet custT="1">
        <dgm:style>
          <a:lnRef idx="1">
            <a:schemeClr val="accent5"/>
          </a:lnRef>
          <a:fillRef idx="2">
            <a:schemeClr val="accent5"/>
          </a:fillRef>
          <a:effectRef idx="1">
            <a:schemeClr val="accent5"/>
          </a:effectRef>
          <a:fontRef idx="minor">
            <a:schemeClr val="dk1"/>
          </a:fontRef>
        </dgm:style>
      </dgm:prSet>
      <dgm:spPr/>
      <dgm:t>
        <a:bodyPr/>
        <a:lstStyle/>
        <a:p>
          <a:pPr rtl="0"/>
          <a:endParaRPr lang="fa-IR" sz="1600">
            <a:solidFill>
              <a:schemeClr val="tx1"/>
            </a:solidFill>
            <a:cs typeface="B Koodak" pitchFamily="2" charset="-78"/>
          </a:endParaRPr>
        </a:p>
      </dgm:t>
    </dgm:pt>
    <dgm:pt modelId="{9E48F780-DDD8-4E0B-B655-83DAFAAE7346}" type="sibTrans" cxnId="{FFF1A3A1-30C8-41BF-A8ED-CBDBC17126FD}">
      <dgm:prSet/>
      <dgm:spPr/>
      <dgm:t>
        <a:bodyPr/>
        <a:lstStyle/>
        <a:p>
          <a:pPr rtl="0"/>
          <a:endParaRPr lang="fa-IR" sz="1600">
            <a:solidFill>
              <a:schemeClr val="tx1"/>
            </a:solidFill>
            <a:cs typeface="B Koodak" pitchFamily="2" charset="-78"/>
          </a:endParaRPr>
        </a:p>
      </dgm:t>
    </dgm:pt>
    <dgm:pt modelId="{9700369C-4926-45CF-998C-846E37C191CD}">
      <dgm:prSet custT="1">
        <dgm:style>
          <a:lnRef idx="1">
            <a:schemeClr val="dk1"/>
          </a:lnRef>
          <a:fillRef idx="3">
            <a:schemeClr val="dk1"/>
          </a:fillRef>
          <a:effectRef idx="2">
            <a:schemeClr val="dk1"/>
          </a:effectRef>
          <a:fontRef idx="minor">
            <a:schemeClr val="lt1"/>
          </a:fontRef>
        </dgm:style>
      </dgm:prSet>
      <dgm:spPr/>
      <dgm:t>
        <a:bodyPr/>
        <a:lstStyle/>
        <a:p>
          <a:pPr rtl="0"/>
          <a:r>
            <a:rPr lang="fa-IR" sz="1600" dirty="0" smtClean="0">
              <a:solidFill>
                <a:schemeClr val="bg1"/>
              </a:solidFill>
              <a:cs typeface="B Koodak" pitchFamily="2" charset="-78"/>
            </a:rPr>
            <a:t>اگر اشکالی مطرح باشد در امکان شک است</a:t>
          </a:r>
          <a:endParaRPr lang="fa-IR" sz="1600" dirty="0">
            <a:solidFill>
              <a:schemeClr val="bg1"/>
            </a:solidFill>
            <a:cs typeface="B Koodak" pitchFamily="2" charset="-78"/>
          </a:endParaRPr>
        </a:p>
      </dgm:t>
    </dgm:pt>
    <dgm:pt modelId="{A24995FD-5814-4F82-944B-F962E33F7989}" type="parTrans" cxnId="{B6A51365-C7B0-4806-8069-02A8DEB17B23}">
      <dgm:prSet custT="1">
        <dgm:style>
          <a:lnRef idx="1">
            <a:schemeClr val="accent5"/>
          </a:lnRef>
          <a:fillRef idx="2">
            <a:schemeClr val="accent5"/>
          </a:fillRef>
          <a:effectRef idx="1">
            <a:schemeClr val="accent5"/>
          </a:effectRef>
          <a:fontRef idx="minor">
            <a:schemeClr val="dk1"/>
          </a:fontRef>
        </dgm:style>
      </dgm:prSet>
      <dgm:spPr/>
      <dgm:t>
        <a:bodyPr/>
        <a:lstStyle/>
        <a:p>
          <a:pPr rtl="0"/>
          <a:endParaRPr lang="fa-IR" sz="1600">
            <a:solidFill>
              <a:schemeClr val="tx1"/>
            </a:solidFill>
            <a:cs typeface="B Koodak" pitchFamily="2" charset="-78"/>
          </a:endParaRPr>
        </a:p>
      </dgm:t>
    </dgm:pt>
    <dgm:pt modelId="{0CF42F4A-880E-4BBB-AD0A-7641E4A0B3A3}" type="sibTrans" cxnId="{B6A51365-C7B0-4806-8069-02A8DEB17B23}">
      <dgm:prSet/>
      <dgm:spPr/>
      <dgm:t>
        <a:bodyPr/>
        <a:lstStyle/>
        <a:p>
          <a:pPr rtl="0"/>
          <a:endParaRPr lang="fa-IR" sz="1600">
            <a:solidFill>
              <a:schemeClr val="tx1"/>
            </a:solidFill>
            <a:cs typeface="B Koodak" pitchFamily="2" charset="-78"/>
          </a:endParaRPr>
        </a:p>
      </dgm:t>
    </dgm:pt>
    <dgm:pt modelId="{D4CC5CB5-D75F-438C-8976-40544F41D34A}">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fa-IR" sz="1600" dirty="0" smtClean="0">
              <a:solidFill>
                <a:schemeClr val="tx1"/>
              </a:solidFill>
              <a:cs typeface="B Koodak" pitchFamily="2" charset="-78"/>
            </a:rPr>
            <a:t>این گونه خطابها از باب ایاک اعنی و اسمعی یا جاره است</a:t>
          </a:r>
          <a:endParaRPr lang="fa-IR" sz="1600" dirty="0">
            <a:solidFill>
              <a:schemeClr val="tx1"/>
            </a:solidFill>
            <a:cs typeface="B Koodak" pitchFamily="2" charset="-78"/>
          </a:endParaRPr>
        </a:p>
      </dgm:t>
    </dgm:pt>
    <dgm:pt modelId="{60ABDF09-8E43-4EDE-9055-61098C13E595}" type="parTrans" cxnId="{4A4AAB5D-3654-455A-8F8D-3FCBE61E303F}">
      <dgm:prSet custT="1">
        <dgm:style>
          <a:lnRef idx="1">
            <a:schemeClr val="accent5"/>
          </a:lnRef>
          <a:fillRef idx="2">
            <a:schemeClr val="accent5"/>
          </a:fillRef>
          <a:effectRef idx="1">
            <a:schemeClr val="accent5"/>
          </a:effectRef>
          <a:fontRef idx="minor">
            <a:schemeClr val="dk1"/>
          </a:fontRef>
        </dgm:style>
      </dgm:prSet>
      <dgm:spPr/>
      <dgm:t>
        <a:bodyPr/>
        <a:lstStyle/>
        <a:p>
          <a:pPr rtl="0"/>
          <a:endParaRPr lang="fa-IR" sz="1600">
            <a:solidFill>
              <a:schemeClr val="tx1"/>
            </a:solidFill>
            <a:cs typeface="B Koodak" pitchFamily="2" charset="-78"/>
          </a:endParaRPr>
        </a:p>
      </dgm:t>
    </dgm:pt>
    <dgm:pt modelId="{EE39E576-98EF-4BBE-AFE6-2264531CC8C5}" type="sibTrans" cxnId="{4A4AAB5D-3654-455A-8F8D-3FCBE61E303F}">
      <dgm:prSet/>
      <dgm:spPr/>
      <dgm:t>
        <a:bodyPr/>
        <a:lstStyle/>
        <a:p>
          <a:pPr rtl="0"/>
          <a:endParaRPr lang="fa-IR" sz="1600">
            <a:solidFill>
              <a:schemeClr val="tx1"/>
            </a:solidFill>
            <a:cs typeface="B Koodak" pitchFamily="2" charset="-78"/>
          </a:endParaRPr>
        </a:p>
      </dgm:t>
    </dgm:pt>
    <dgm:pt modelId="{779403DA-560F-4A76-BECD-73B6AB959960}">
      <dgm:prSet custT="1">
        <dgm:style>
          <a:lnRef idx="1">
            <a:schemeClr val="accent5"/>
          </a:lnRef>
          <a:fillRef idx="2">
            <a:schemeClr val="accent5"/>
          </a:fillRef>
          <a:effectRef idx="1">
            <a:schemeClr val="accent5"/>
          </a:effectRef>
          <a:fontRef idx="minor">
            <a:schemeClr val="dk1"/>
          </a:fontRef>
        </dgm:style>
      </dgm:prSet>
      <dgm:spPr/>
      <dgm:t>
        <a:bodyPr/>
        <a:lstStyle/>
        <a:p>
          <a:pPr rtl="0"/>
          <a:r>
            <a:rPr lang="fa-IR" sz="1600" dirty="0" smtClean="0">
              <a:solidFill>
                <a:schemeClr val="tx1"/>
              </a:solidFill>
              <a:cs typeface="B Koodak" pitchFamily="2" charset="-78"/>
            </a:rPr>
            <a:t>بنابراین آیات مذکور در مقام نفی شک و تردید در حقانیت قرآن کریم است</a:t>
          </a:r>
          <a:endParaRPr lang="fa-IR" sz="1600" dirty="0">
            <a:solidFill>
              <a:schemeClr val="tx1"/>
            </a:solidFill>
            <a:cs typeface="B Koodak" pitchFamily="2" charset="-78"/>
          </a:endParaRPr>
        </a:p>
      </dgm:t>
    </dgm:pt>
    <dgm:pt modelId="{5E78A546-DF2F-4EDF-B842-288BD4E98EAC}" type="parTrans" cxnId="{86D3CB79-6B34-4DA0-A534-8283253F4D5F}">
      <dgm:prSet custT="1">
        <dgm:style>
          <a:lnRef idx="1">
            <a:schemeClr val="accent5"/>
          </a:lnRef>
          <a:fillRef idx="2">
            <a:schemeClr val="accent5"/>
          </a:fillRef>
          <a:effectRef idx="1">
            <a:schemeClr val="accent5"/>
          </a:effectRef>
          <a:fontRef idx="minor">
            <a:schemeClr val="dk1"/>
          </a:fontRef>
        </dgm:style>
      </dgm:prSet>
      <dgm:spPr/>
      <dgm:t>
        <a:bodyPr/>
        <a:lstStyle/>
        <a:p>
          <a:pPr rtl="0"/>
          <a:endParaRPr lang="fa-IR" sz="1600">
            <a:solidFill>
              <a:schemeClr val="tx1"/>
            </a:solidFill>
            <a:cs typeface="B Koodak" pitchFamily="2" charset="-78"/>
          </a:endParaRPr>
        </a:p>
      </dgm:t>
    </dgm:pt>
    <dgm:pt modelId="{AE13468C-59B6-4240-9BEC-0D127E004442}" type="sibTrans" cxnId="{86D3CB79-6B34-4DA0-A534-8283253F4D5F}">
      <dgm:prSet/>
      <dgm:spPr/>
      <dgm:t>
        <a:bodyPr/>
        <a:lstStyle/>
        <a:p>
          <a:pPr rtl="0"/>
          <a:endParaRPr lang="fa-IR" sz="1600">
            <a:solidFill>
              <a:schemeClr val="tx1"/>
            </a:solidFill>
            <a:cs typeface="B Koodak" pitchFamily="2" charset="-78"/>
          </a:endParaRPr>
        </a:p>
      </dgm:t>
    </dgm:pt>
    <dgm:pt modelId="{9DEC93F8-3D28-4207-BDE8-2B060B4C6488}">
      <dgm:prSet custT="1">
        <dgm:style>
          <a:lnRef idx="1">
            <a:schemeClr val="dk1"/>
          </a:lnRef>
          <a:fillRef idx="3">
            <a:schemeClr val="dk1"/>
          </a:fillRef>
          <a:effectRef idx="2">
            <a:schemeClr val="dk1"/>
          </a:effectRef>
          <a:fontRef idx="minor">
            <a:schemeClr val="lt1"/>
          </a:fontRef>
        </dgm:style>
      </dgm:prSet>
      <dgm:spPr/>
      <dgm:t>
        <a:bodyPr/>
        <a:lstStyle/>
        <a:p>
          <a:pPr rtl="0"/>
          <a:r>
            <a:rPr lang="fa-IR" sz="1600" dirty="0" smtClean="0">
              <a:solidFill>
                <a:schemeClr val="bg1"/>
              </a:solidFill>
              <a:cs typeface="B Koodak" pitchFamily="2" charset="-78"/>
            </a:rPr>
            <a:t>در بسیاری از موارد مخاطب رسول الله هستند در حالی که خطاب متوجه ایشان نیست </a:t>
          </a:r>
          <a:endParaRPr lang="fa-IR" sz="1600" dirty="0">
            <a:solidFill>
              <a:schemeClr val="bg1"/>
            </a:solidFill>
            <a:cs typeface="B Koodak" pitchFamily="2" charset="-78"/>
          </a:endParaRPr>
        </a:p>
      </dgm:t>
    </dgm:pt>
    <dgm:pt modelId="{5CC65E78-55D4-4E10-AB81-72FC2E5ABC95}" type="parTrans" cxnId="{1F77262B-C02B-433D-A012-B7740E30C1D4}">
      <dgm:prSet custT="1">
        <dgm:style>
          <a:lnRef idx="1">
            <a:schemeClr val="accent5"/>
          </a:lnRef>
          <a:fillRef idx="2">
            <a:schemeClr val="accent5"/>
          </a:fillRef>
          <a:effectRef idx="1">
            <a:schemeClr val="accent5"/>
          </a:effectRef>
          <a:fontRef idx="minor">
            <a:schemeClr val="dk1"/>
          </a:fontRef>
        </dgm:style>
      </dgm:prSet>
      <dgm:spPr/>
      <dgm:t>
        <a:bodyPr/>
        <a:lstStyle/>
        <a:p>
          <a:pPr rtl="0"/>
          <a:endParaRPr lang="fa-IR" sz="1600">
            <a:solidFill>
              <a:schemeClr val="tx1"/>
            </a:solidFill>
            <a:cs typeface="B Koodak" pitchFamily="2" charset="-78"/>
          </a:endParaRPr>
        </a:p>
      </dgm:t>
    </dgm:pt>
    <dgm:pt modelId="{F6AC6268-7F3C-43E4-B79B-F2373E8121CE}" type="sibTrans" cxnId="{1F77262B-C02B-433D-A012-B7740E30C1D4}">
      <dgm:prSet/>
      <dgm:spPr/>
      <dgm:t>
        <a:bodyPr/>
        <a:lstStyle/>
        <a:p>
          <a:pPr rtl="0"/>
          <a:endParaRPr lang="fa-IR" sz="1600">
            <a:solidFill>
              <a:schemeClr val="tx1"/>
            </a:solidFill>
            <a:cs typeface="B Koodak" pitchFamily="2" charset="-78"/>
          </a:endParaRPr>
        </a:p>
      </dgm:t>
    </dgm:pt>
    <dgm:pt modelId="{629DA12E-A224-46B7-ADDE-344EFD8FA509}">
      <dgm:prSet custT="1">
        <dgm:style>
          <a:lnRef idx="1">
            <a:schemeClr val="dk1"/>
          </a:lnRef>
          <a:fillRef idx="3">
            <a:schemeClr val="dk1"/>
          </a:fillRef>
          <a:effectRef idx="2">
            <a:schemeClr val="dk1"/>
          </a:effectRef>
          <a:fontRef idx="minor">
            <a:schemeClr val="lt1"/>
          </a:fontRef>
        </dgm:style>
      </dgm:prSet>
      <dgm:spPr/>
      <dgm:t>
        <a:bodyPr/>
        <a:lstStyle/>
        <a:p>
          <a:pPr rtl="0"/>
          <a:r>
            <a:rPr lang="fa-IR" sz="1800" dirty="0" smtClean="0">
              <a:solidFill>
                <a:schemeClr val="bg1"/>
              </a:solidFill>
              <a:cs typeface="B Davat" pitchFamily="2" charset="-78"/>
            </a:rPr>
            <a:t>وَ قَضى‏ رَبُّكَ أَلاَّ تَعْبُدُوا إِلاَّ إِيَّاهُ وَ بِالْوالِدَيْنِ إِحْساناً إِمَّا يَبْلُغَنَّ عِنْدَكَ الْكِبَرَ أَحَدُهُما أَوْ كِلاهُما فَلا تَقُلْ لَهُما أُفٍّ وَ لا تَنْهَرْهُما وَ قُلْ لَهُما قَوْلاً كَريما (اسراء / 23)</a:t>
          </a:r>
          <a:endParaRPr lang="fa-IR" sz="1800" dirty="0">
            <a:solidFill>
              <a:schemeClr val="bg1"/>
            </a:solidFill>
            <a:cs typeface="B Davat" pitchFamily="2" charset="-78"/>
          </a:endParaRPr>
        </a:p>
      </dgm:t>
    </dgm:pt>
    <dgm:pt modelId="{21C91EB7-8C16-4182-B8E1-1615AB42F2D3}" type="parTrans" cxnId="{613F677D-5B37-4531-BFF6-34CE7F74A3AB}">
      <dgm:prSet custT="1">
        <dgm:style>
          <a:lnRef idx="1">
            <a:schemeClr val="accent5"/>
          </a:lnRef>
          <a:fillRef idx="2">
            <a:schemeClr val="accent5"/>
          </a:fillRef>
          <a:effectRef idx="1">
            <a:schemeClr val="accent5"/>
          </a:effectRef>
          <a:fontRef idx="minor">
            <a:schemeClr val="dk1"/>
          </a:fontRef>
        </dgm:style>
      </dgm:prSet>
      <dgm:spPr/>
      <dgm:t>
        <a:bodyPr/>
        <a:lstStyle/>
        <a:p>
          <a:pPr rtl="0"/>
          <a:endParaRPr lang="fa-IR" sz="1600">
            <a:solidFill>
              <a:schemeClr val="tx1"/>
            </a:solidFill>
            <a:cs typeface="B Koodak" pitchFamily="2" charset="-78"/>
          </a:endParaRPr>
        </a:p>
      </dgm:t>
    </dgm:pt>
    <dgm:pt modelId="{4A0FA8A0-1EA1-439D-B833-CDBDBD7AB488}" type="sibTrans" cxnId="{613F677D-5B37-4531-BFF6-34CE7F74A3AB}">
      <dgm:prSet/>
      <dgm:spPr/>
      <dgm:t>
        <a:bodyPr/>
        <a:lstStyle/>
        <a:p>
          <a:pPr rtl="0"/>
          <a:endParaRPr lang="fa-IR" sz="1600">
            <a:solidFill>
              <a:schemeClr val="tx1"/>
            </a:solidFill>
            <a:cs typeface="B Koodak" pitchFamily="2" charset="-78"/>
          </a:endParaRPr>
        </a:p>
      </dgm:t>
    </dgm:pt>
    <dgm:pt modelId="{544B7EDA-A3F3-419B-8EF1-7E962962A3EC}">
      <dgm:prSet custT="1">
        <dgm:style>
          <a:lnRef idx="1">
            <a:schemeClr val="dk1"/>
          </a:lnRef>
          <a:fillRef idx="3">
            <a:schemeClr val="dk1"/>
          </a:fillRef>
          <a:effectRef idx="2">
            <a:schemeClr val="dk1"/>
          </a:effectRef>
          <a:fontRef idx="minor">
            <a:schemeClr val="lt1"/>
          </a:fontRef>
        </dgm:style>
      </dgm:prSet>
      <dgm:spPr/>
      <dgm:t>
        <a:bodyPr/>
        <a:lstStyle/>
        <a:p>
          <a:pPr rtl="0"/>
          <a:r>
            <a:rPr lang="fa-IR" sz="1600" dirty="0" smtClean="0">
              <a:solidFill>
                <a:schemeClr val="bg1"/>
              </a:solidFill>
              <a:cs typeface="B Koodak" pitchFamily="2" charset="-78"/>
            </a:rPr>
            <a:t>به قرینه فاسئل الذین یقرئون الکتاب من قبلک معلوم می شود مخاطب حقیقی اهل کتابی هستند که در حقانیت قرآن شک دارند</a:t>
          </a:r>
          <a:endParaRPr lang="fa-IR" sz="1600" dirty="0">
            <a:solidFill>
              <a:schemeClr val="bg1"/>
            </a:solidFill>
            <a:cs typeface="B Koodak" pitchFamily="2" charset="-78"/>
          </a:endParaRPr>
        </a:p>
      </dgm:t>
    </dgm:pt>
    <dgm:pt modelId="{FD42D8F2-0FFC-41C0-AC7D-48C48BE612D2}" type="parTrans" cxnId="{3ABAA0BB-E64F-47B8-BF40-EEBE9ACFBDD3}">
      <dgm:prSet custT="1">
        <dgm:style>
          <a:lnRef idx="1">
            <a:schemeClr val="accent5"/>
          </a:lnRef>
          <a:fillRef idx="2">
            <a:schemeClr val="accent5"/>
          </a:fillRef>
          <a:effectRef idx="1">
            <a:schemeClr val="accent5"/>
          </a:effectRef>
          <a:fontRef idx="minor">
            <a:schemeClr val="dk1"/>
          </a:fontRef>
        </dgm:style>
      </dgm:prSet>
      <dgm:spPr/>
      <dgm:t>
        <a:bodyPr/>
        <a:lstStyle/>
        <a:p>
          <a:pPr rtl="0"/>
          <a:endParaRPr lang="fa-IR" sz="1600">
            <a:solidFill>
              <a:schemeClr val="tx1"/>
            </a:solidFill>
            <a:cs typeface="B Koodak" pitchFamily="2" charset="-78"/>
          </a:endParaRPr>
        </a:p>
      </dgm:t>
    </dgm:pt>
    <dgm:pt modelId="{604E95B4-309A-449D-8713-C4922A291218}" type="sibTrans" cxnId="{3ABAA0BB-E64F-47B8-BF40-EEBE9ACFBDD3}">
      <dgm:prSet/>
      <dgm:spPr/>
      <dgm:t>
        <a:bodyPr/>
        <a:lstStyle/>
        <a:p>
          <a:pPr rtl="0"/>
          <a:endParaRPr lang="fa-IR" sz="1600">
            <a:solidFill>
              <a:schemeClr val="tx1"/>
            </a:solidFill>
            <a:cs typeface="B Koodak" pitchFamily="2" charset="-78"/>
          </a:endParaRPr>
        </a:p>
      </dgm:t>
    </dgm:pt>
    <dgm:pt modelId="{A4C12441-5371-4D72-A485-0F3DE6E998F6}" type="pres">
      <dgm:prSet presAssocID="{D8DEB75D-7D96-4D13-9B66-7303162D260E}" presName="diagram" presStyleCnt="0">
        <dgm:presLayoutVars>
          <dgm:chPref val="1"/>
          <dgm:dir val="rev"/>
          <dgm:animOne val="branch"/>
          <dgm:animLvl val="lvl"/>
          <dgm:resizeHandles val="exact"/>
        </dgm:presLayoutVars>
      </dgm:prSet>
      <dgm:spPr/>
      <dgm:t>
        <a:bodyPr/>
        <a:lstStyle/>
        <a:p>
          <a:pPr rtl="1"/>
          <a:endParaRPr lang="fa-IR"/>
        </a:p>
      </dgm:t>
    </dgm:pt>
    <dgm:pt modelId="{9692EDA7-B5A9-493B-89E9-28239790F035}" type="pres">
      <dgm:prSet presAssocID="{9AB17FB0-7566-4BF6-A11C-D1E07D1E3A9C}" presName="root1" presStyleCnt="0"/>
      <dgm:spPr/>
    </dgm:pt>
    <dgm:pt modelId="{A07EA76D-0DF6-4051-89C3-C642E1DCA553}" type="pres">
      <dgm:prSet presAssocID="{9AB17FB0-7566-4BF6-A11C-D1E07D1E3A9C}" presName="LevelOneTextNode" presStyleLbl="node0" presStyleIdx="0" presStyleCnt="2" custScaleX="74341" custScaleY="94731">
        <dgm:presLayoutVars>
          <dgm:chPref val="3"/>
        </dgm:presLayoutVars>
      </dgm:prSet>
      <dgm:spPr/>
      <dgm:t>
        <a:bodyPr/>
        <a:lstStyle/>
        <a:p>
          <a:pPr rtl="1"/>
          <a:endParaRPr lang="fa-IR"/>
        </a:p>
      </dgm:t>
    </dgm:pt>
    <dgm:pt modelId="{9FEE6C18-E62D-4B05-8085-A57A423BBE12}" type="pres">
      <dgm:prSet presAssocID="{9AB17FB0-7566-4BF6-A11C-D1E07D1E3A9C}" presName="level2hierChild" presStyleCnt="0"/>
      <dgm:spPr/>
    </dgm:pt>
    <dgm:pt modelId="{451CA388-2D07-4D98-9332-6922165DB532}" type="pres">
      <dgm:prSet presAssocID="{31308DC0-56F5-4C39-A594-013D95FC36B3}" presName="conn2-1" presStyleLbl="parChTrans1D2" presStyleIdx="0" presStyleCnt="5"/>
      <dgm:spPr/>
      <dgm:t>
        <a:bodyPr/>
        <a:lstStyle/>
        <a:p>
          <a:pPr rtl="1"/>
          <a:endParaRPr lang="fa-IR"/>
        </a:p>
      </dgm:t>
    </dgm:pt>
    <dgm:pt modelId="{F39EEB09-5753-4BB6-A9E8-BF5810514DBB}" type="pres">
      <dgm:prSet presAssocID="{31308DC0-56F5-4C39-A594-013D95FC36B3}" presName="connTx" presStyleLbl="parChTrans1D2" presStyleIdx="0" presStyleCnt="5"/>
      <dgm:spPr/>
      <dgm:t>
        <a:bodyPr/>
        <a:lstStyle/>
        <a:p>
          <a:pPr rtl="1"/>
          <a:endParaRPr lang="fa-IR"/>
        </a:p>
      </dgm:t>
    </dgm:pt>
    <dgm:pt modelId="{26C4038E-680E-4969-991F-696E0A9DE629}" type="pres">
      <dgm:prSet presAssocID="{97CBC164-E8AD-400E-95F8-E180566B4C88}" presName="root2" presStyleCnt="0"/>
      <dgm:spPr/>
    </dgm:pt>
    <dgm:pt modelId="{0DDD341C-F541-462D-8867-B360F0F36FCB}" type="pres">
      <dgm:prSet presAssocID="{97CBC164-E8AD-400E-95F8-E180566B4C88}" presName="LevelTwoTextNode" presStyleLbl="node2" presStyleIdx="0" presStyleCnt="5" custScaleX="213144" custScaleY="272047">
        <dgm:presLayoutVars>
          <dgm:chPref val="3"/>
        </dgm:presLayoutVars>
      </dgm:prSet>
      <dgm:spPr/>
      <dgm:t>
        <a:bodyPr/>
        <a:lstStyle/>
        <a:p>
          <a:pPr rtl="1"/>
          <a:endParaRPr lang="fa-IR"/>
        </a:p>
      </dgm:t>
    </dgm:pt>
    <dgm:pt modelId="{0B58789B-0290-4868-9EF8-09CB07EF7B21}" type="pres">
      <dgm:prSet presAssocID="{97CBC164-E8AD-400E-95F8-E180566B4C88}" presName="level3hierChild" presStyleCnt="0"/>
      <dgm:spPr/>
    </dgm:pt>
    <dgm:pt modelId="{79F3B331-1B6E-4CB2-BCA2-8CDAE07432B2}" type="pres">
      <dgm:prSet presAssocID="{2D434B64-2D8C-488E-93E9-B63CF59DE0D9}" presName="conn2-1" presStyleLbl="parChTrans1D3" presStyleIdx="0" presStyleCnt="6"/>
      <dgm:spPr/>
      <dgm:t>
        <a:bodyPr/>
        <a:lstStyle/>
        <a:p>
          <a:pPr rtl="1"/>
          <a:endParaRPr lang="fa-IR"/>
        </a:p>
      </dgm:t>
    </dgm:pt>
    <dgm:pt modelId="{A49DE68B-16D3-4DB3-B2F3-0DEAFB128ED1}" type="pres">
      <dgm:prSet presAssocID="{2D434B64-2D8C-488E-93E9-B63CF59DE0D9}" presName="connTx" presStyleLbl="parChTrans1D3" presStyleIdx="0" presStyleCnt="6"/>
      <dgm:spPr/>
      <dgm:t>
        <a:bodyPr/>
        <a:lstStyle/>
        <a:p>
          <a:pPr rtl="1"/>
          <a:endParaRPr lang="fa-IR"/>
        </a:p>
      </dgm:t>
    </dgm:pt>
    <dgm:pt modelId="{124A27BB-5B11-4AC2-A36B-D30F62BECFE7}" type="pres">
      <dgm:prSet presAssocID="{6EC3AAD4-3079-4571-8149-32480356CE2F}" presName="root2" presStyleCnt="0"/>
      <dgm:spPr/>
    </dgm:pt>
    <dgm:pt modelId="{14D42C38-A8CE-4DED-B73B-98C048E6D220}" type="pres">
      <dgm:prSet presAssocID="{6EC3AAD4-3079-4571-8149-32480356CE2F}" presName="LevelTwoTextNode" presStyleLbl="node3" presStyleIdx="0" presStyleCnt="6" custScaleX="388028" custScaleY="130385">
        <dgm:presLayoutVars>
          <dgm:chPref val="3"/>
        </dgm:presLayoutVars>
      </dgm:prSet>
      <dgm:spPr/>
      <dgm:t>
        <a:bodyPr/>
        <a:lstStyle/>
        <a:p>
          <a:pPr rtl="1"/>
          <a:endParaRPr lang="fa-IR"/>
        </a:p>
      </dgm:t>
    </dgm:pt>
    <dgm:pt modelId="{DD07E142-C5CA-4F69-A9FC-CE8E939D76C8}" type="pres">
      <dgm:prSet presAssocID="{6EC3AAD4-3079-4571-8149-32480356CE2F}" presName="level3hierChild" presStyleCnt="0"/>
      <dgm:spPr/>
    </dgm:pt>
    <dgm:pt modelId="{85E692E9-4783-4242-9DAF-E69E3E787F18}" type="pres">
      <dgm:prSet presAssocID="{DE89457A-E14E-47A0-BB7A-0BE3AADFA89D}" presName="conn2-1" presStyleLbl="parChTrans1D3" presStyleIdx="1" presStyleCnt="6"/>
      <dgm:spPr/>
      <dgm:t>
        <a:bodyPr/>
        <a:lstStyle/>
        <a:p>
          <a:pPr rtl="1"/>
          <a:endParaRPr lang="fa-IR"/>
        </a:p>
      </dgm:t>
    </dgm:pt>
    <dgm:pt modelId="{86AB83FA-83A1-486F-9640-775A28B55AD8}" type="pres">
      <dgm:prSet presAssocID="{DE89457A-E14E-47A0-BB7A-0BE3AADFA89D}" presName="connTx" presStyleLbl="parChTrans1D3" presStyleIdx="1" presStyleCnt="6"/>
      <dgm:spPr/>
      <dgm:t>
        <a:bodyPr/>
        <a:lstStyle/>
        <a:p>
          <a:pPr rtl="1"/>
          <a:endParaRPr lang="fa-IR"/>
        </a:p>
      </dgm:t>
    </dgm:pt>
    <dgm:pt modelId="{79409640-F235-4401-B1A9-E5D2082FD1D6}" type="pres">
      <dgm:prSet presAssocID="{489901F2-A32E-4517-9B6D-D309C0700418}" presName="root2" presStyleCnt="0"/>
      <dgm:spPr/>
    </dgm:pt>
    <dgm:pt modelId="{32CCA7AB-D237-4F07-9EBE-52E955C0C8FB}" type="pres">
      <dgm:prSet presAssocID="{489901F2-A32E-4517-9B6D-D309C0700418}" presName="LevelTwoTextNode" presStyleLbl="node3" presStyleIdx="1" presStyleCnt="6" custScaleX="388028" custScaleY="116881">
        <dgm:presLayoutVars>
          <dgm:chPref val="3"/>
        </dgm:presLayoutVars>
      </dgm:prSet>
      <dgm:spPr/>
      <dgm:t>
        <a:bodyPr/>
        <a:lstStyle/>
        <a:p>
          <a:pPr rtl="1"/>
          <a:endParaRPr lang="fa-IR"/>
        </a:p>
      </dgm:t>
    </dgm:pt>
    <dgm:pt modelId="{2782E123-6000-456A-9BAC-7BDB6E3EAEED}" type="pres">
      <dgm:prSet presAssocID="{489901F2-A32E-4517-9B6D-D309C0700418}" presName="level3hierChild" presStyleCnt="0"/>
      <dgm:spPr/>
    </dgm:pt>
    <dgm:pt modelId="{BB72083F-5FC2-4D85-AD67-CBF1122D997B}" type="pres">
      <dgm:prSet presAssocID="{93EBC5D0-9C87-4E98-AE18-90072734AF7E}" presName="conn2-1" presStyleLbl="parChTrans1D3" presStyleIdx="2" presStyleCnt="6"/>
      <dgm:spPr/>
      <dgm:t>
        <a:bodyPr/>
        <a:lstStyle/>
        <a:p>
          <a:pPr rtl="1"/>
          <a:endParaRPr lang="fa-IR"/>
        </a:p>
      </dgm:t>
    </dgm:pt>
    <dgm:pt modelId="{23FF46B4-C3D5-41E2-8EDC-C8451CB9B5BC}" type="pres">
      <dgm:prSet presAssocID="{93EBC5D0-9C87-4E98-AE18-90072734AF7E}" presName="connTx" presStyleLbl="parChTrans1D3" presStyleIdx="2" presStyleCnt="6"/>
      <dgm:spPr/>
      <dgm:t>
        <a:bodyPr/>
        <a:lstStyle/>
        <a:p>
          <a:pPr rtl="1"/>
          <a:endParaRPr lang="fa-IR"/>
        </a:p>
      </dgm:t>
    </dgm:pt>
    <dgm:pt modelId="{C8799B34-65AF-4762-971C-AE6520372DAB}" type="pres">
      <dgm:prSet presAssocID="{0139292D-7779-4919-BDFF-EE37E7919EB8}" presName="root2" presStyleCnt="0"/>
      <dgm:spPr/>
    </dgm:pt>
    <dgm:pt modelId="{E3B62822-A7B9-423D-859D-BCB615270DF8}" type="pres">
      <dgm:prSet presAssocID="{0139292D-7779-4919-BDFF-EE37E7919EB8}" presName="LevelTwoTextNode" presStyleLbl="node3" presStyleIdx="2" presStyleCnt="6" custScaleX="388028" custScaleY="130385">
        <dgm:presLayoutVars>
          <dgm:chPref val="3"/>
        </dgm:presLayoutVars>
      </dgm:prSet>
      <dgm:spPr/>
      <dgm:t>
        <a:bodyPr/>
        <a:lstStyle/>
        <a:p>
          <a:pPr rtl="1"/>
          <a:endParaRPr lang="fa-IR"/>
        </a:p>
      </dgm:t>
    </dgm:pt>
    <dgm:pt modelId="{E9442A7C-6296-4137-A00F-113EB2E3509C}" type="pres">
      <dgm:prSet presAssocID="{0139292D-7779-4919-BDFF-EE37E7919EB8}" presName="level3hierChild" presStyleCnt="0"/>
      <dgm:spPr/>
    </dgm:pt>
    <dgm:pt modelId="{6BCAC5E9-68DD-449F-BE1B-C625857C99E0}" type="pres">
      <dgm:prSet presAssocID="{FCDEA28B-5CB6-464F-9B47-9A17A62B749E}" presName="root1" presStyleCnt="0"/>
      <dgm:spPr/>
    </dgm:pt>
    <dgm:pt modelId="{F5CEF450-8B19-49C9-AF75-0313D887EE47}" type="pres">
      <dgm:prSet presAssocID="{FCDEA28B-5CB6-464F-9B47-9A17A62B749E}" presName="LevelOneTextNode" presStyleLbl="node0" presStyleIdx="1" presStyleCnt="2">
        <dgm:presLayoutVars>
          <dgm:chPref val="3"/>
        </dgm:presLayoutVars>
      </dgm:prSet>
      <dgm:spPr/>
      <dgm:t>
        <a:bodyPr/>
        <a:lstStyle/>
        <a:p>
          <a:pPr rtl="1"/>
          <a:endParaRPr lang="fa-IR"/>
        </a:p>
      </dgm:t>
    </dgm:pt>
    <dgm:pt modelId="{94C9E2A3-849B-4FD7-A9AD-7AEA15BCD2F2}" type="pres">
      <dgm:prSet presAssocID="{FCDEA28B-5CB6-464F-9B47-9A17A62B749E}" presName="level2hierChild" presStyleCnt="0"/>
      <dgm:spPr/>
    </dgm:pt>
    <dgm:pt modelId="{33B26FF5-F333-4EAB-8B33-885EC2FA6740}" type="pres">
      <dgm:prSet presAssocID="{9CC6BF3A-AF26-4579-B06C-1F9BC43C44A5}" presName="conn2-1" presStyleLbl="parChTrans1D2" presStyleIdx="1" presStyleCnt="5"/>
      <dgm:spPr/>
      <dgm:t>
        <a:bodyPr/>
        <a:lstStyle/>
        <a:p>
          <a:pPr rtl="1"/>
          <a:endParaRPr lang="fa-IR"/>
        </a:p>
      </dgm:t>
    </dgm:pt>
    <dgm:pt modelId="{8C9BBD10-CF64-4EBA-BA7A-1AA9DD61DC0E}" type="pres">
      <dgm:prSet presAssocID="{9CC6BF3A-AF26-4579-B06C-1F9BC43C44A5}" presName="connTx" presStyleLbl="parChTrans1D2" presStyleIdx="1" presStyleCnt="5"/>
      <dgm:spPr/>
      <dgm:t>
        <a:bodyPr/>
        <a:lstStyle/>
        <a:p>
          <a:pPr rtl="1"/>
          <a:endParaRPr lang="fa-IR"/>
        </a:p>
      </dgm:t>
    </dgm:pt>
    <dgm:pt modelId="{DE1C46F4-FBDB-4B8E-BB70-347236B1861E}" type="pres">
      <dgm:prSet presAssocID="{805D369F-4067-4D47-8388-44CB03AAE8F6}" presName="root2" presStyleCnt="0"/>
      <dgm:spPr/>
    </dgm:pt>
    <dgm:pt modelId="{A641C30A-346A-4A55-B358-D921A2059076}" type="pres">
      <dgm:prSet presAssocID="{805D369F-4067-4D47-8388-44CB03AAE8F6}" presName="LevelTwoTextNode" presStyleLbl="node2" presStyleIdx="1" presStyleCnt="5" custScaleX="195409" custScaleY="104075">
        <dgm:presLayoutVars>
          <dgm:chPref val="3"/>
        </dgm:presLayoutVars>
      </dgm:prSet>
      <dgm:spPr/>
      <dgm:t>
        <a:bodyPr/>
        <a:lstStyle/>
        <a:p>
          <a:pPr rtl="1"/>
          <a:endParaRPr lang="fa-IR"/>
        </a:p>
      </dgm:t>
    </dgm:pt>
    <dgm:pt modelId="{868F449D-7513-474D-ADBC-609086662747}" type="pres">
      <dgm:prSet presAssocID="{805D369F-4067-4D47-8388-44CB03AAE8F6}" presName="level3hierChild" presStyleCnt="0"/>
      <dgm:spPr/>
    </dgm:pt>
    <dgm:pt modelId="{D1F49702-2BC0-4E88-9C24-1CD1E2CC2117}" type="pres">
      <dgm:prSet presAssocID="{A24995FD-5814-4F82-944B-F962E33F7989}" presName="conn2-1" presStyleLbl="parChTrans1D3" presStyleIdx="3" presStyleCnt="6"/>
      <dgm:spPr/>
      <dgm:t>
        <a:bodyPr/>
        <a:lstStyle/>
        <a:p>
          <a:pPr rtl="1"/>
          <a:endParaRPr lang="fa-IR"/>
        </a:p>
      </dgm:t>
    </dgm:pt>
    <dgm:pt modelId="{C0200831-C02F-4BA3-AA6F-6C8342AF22AB}" type="pres">
      <dgm:prSet presAssocID="{A24995FD-5814-4F82-944B-F962E33F7989}" presName="connTx" presStyleLbl="parChTrans1D3" presStyleIdx="3" presStyleCnt="6"/>
      <dgm:spPr/>
      <dgm:t>
        <a:bodyPr/>
        <a:lstStyle/>
        <a:p>
          <a:pPr rtl="1"/>
          <a:endParaRPr lang="fa-IR"/>
        </a:p>
      </dgm:t>
    </dgm:pt>
    <dgm:pt modelId="{961FFFD4-FAA7-445A-8E77-83796E61958F}" type="pres">
      <dgm:prSet presAssocID="{9700369C-4926-45CF-998C-846E37C191CD}" presName="root2" presStyleCnt="0"/>
      <dgm:spPr/>
    </dgm:pt>
    <dgm:pt modelId="{5A2356D0-1A13-4D80-888C-525499FBC323}" type="pres">
      <dgm:prSet presAssocID="{9700369C-4926-45CF-998C-846E37C191CD}" presName="LevelTwoTextNode" presStyleLbl="node3" presStyleIdx="3" presStyleCnt="6" custScaleX="280997">
        <dgm:presLayoutVars>
          <dgm:chPref val="3"/>
        </dgm:presLayoutVars>
      </dgm:prSet>
      <dgm:spPr/>
      <dgm:t>
        <a:bodyPr/>
        <a:lstStyle/>
        <a:p>
          <a:pPr rtl="1"/>
          <a:endParaRPr lang="fa-IR"/>
        </a:p>
      </dgm:t>
    </dgm:pt>
    <dgm:pt modelId="{7B849C63-1E62-4995-83DE-C0B94D33BCF9}" type="pres">
      <dgm:prSet presAssocID="{9700369C-4926-45CF-998C-846E37C191CD}" presName="level3hierChild" presStyleCnt="0"/>
      <dgm:spPr/>
    </dgm:pt>
    <dgm:pt modelId="{4E970B2D-E98A-47A7-A86C-AE2DDA1C744C}" type="pres">
      <dgm:prSet presAssocID="{60ABDF09-8E43-4EDE-9055-61098C13E595}" presName="conn2-1" presStyleLbl="parChTrans1D2" presStyleIdx="2" presStyleCnt="5"/>
      <dgm:spPr/>
      <dgm:t>
        <a:bodyPr/>
        <a:lstStyle/>
        <a:p>
          <a:pPr rtl="1"/>
          <a:endParaRPr lang="fa-IR"/>
        </a:p>
      </dgm:t>
    </dgm:pt>
    <dgm:pt modelId="{C2B030FF-9B2B-4D52-8C3C-5D1C03D5512A}" type="pres">
      <dgm:prSet presAssocID="{60ABDF09-8E43-4EDE-9055-61098C13E595}" presName="connTx" presStyleLbl="parChTrans1D2" presStyleIdx="2" presStyleCnt="5"/>
      <dgm:spPr/>
      <dgm:t>
        <a:bodyPr/>
        <a:lstStyle/>
        <a:p>
          <a:pPr rtl="1"/>
          <a:endParaRPr lang="fa-IR"/>
        </a:p>
      </dgm:t>
    </dgm:pt>
    <dgm:pt modelId="{BF5018DA-E75F-480D-A748-FC4F81366F80}" type="pres">
      <dgm:prSet presAssocID="{D4CC5CB5-D75F-438C-8976-40544F41D34A}" presName="root2" presStyleCnt="0"/>
      <dgm:spPr/>
    </dgm:pt>
    <dgm:pt modelId="{8C02C9C1-B71F-466C-8A66-503D3DD31218}" type="pres">
      <dgm:prSet presAssocID="{D4CC5CB5-D75F-438C-8976-40544F41D34A}" presName="LevelTwoTextNode" presStyleLbl="node2" presStyleIdx="2" presStyleCnt="5" custScaleX="167874" custScaleY="104075">
        <dgm:presLayoutVars>
          <dgm:chPref val="3"/>
        </dgm:presLayoutVars>
      </dgm:prSet>
      <dgm:spPr/>
      <dgm:t>
        <a:bodyPr/>
        <a:lstStyle/>
        <a:p>
          <a:pPr rtl="1"/>
          <a:endParaRPr lang="fa-IR"/>
        </a:p>
      </dgm:t>
    </dgm:pt>
    <dgm:pt modelId="{84F33B66-B280-4AAE-A324-56E823AC7494}" type="pres">
      <dgm:prSet presAssocID="{D4CC5CB5-D75F-438C-8976-40544F41D34A}" presName="level3hierChild" presStyleCnt="0"/>
      <dgm:spPr/>
    </dgm:pt>
    <dgm:pt modelId="{FB126C11-5C75-423E-A79F-A511AD6A95DB}" type="pres">
      <dgm:prSet presAssocID="{5E78A546-DF2F-4EDF-B842-288BD4E98EAC}" presName="conn2-1" presStyleLbl="parChTrans1D3" presStyleIdx="4" presStyleCnt="6"/>
      <dgm:spPr/>
      <dgm:t>
        <a:bodyPr/>
        <a:lstStyle/>
        <a:p>
          <a:pPr rtl="1"/>
          <a:endParaRPr lang="fa-IR"/>
        </a:p>
      </dgm:t>
    </dgm:pt>
    <dgm:pt modelId="{1E69FB5E-360F-491B-A728-84D5FBF150AC}" type="pres">
      <dgm:prSet presAssocID="{5E78A546-DF2F-4EDF-B842-288BD4E98EAC}" presName="connTx" presStyleLbl="parChTrans1D3" presStyleIdx="4" presStyleCnt="6"/>
      <dgm:spPr/>
      <dgm:t>
        <a:bodyPr/>
        <a:lstStyle/>
        <a:p>
          <a:pPr rtl="1"/>
          <a:endParaRPr lang="fa-IR"/>
        </a:p>
      </dgm:t>
    </dgm:pt>
    <dgm:pt modelId="{FA311062-21BB-42B5-B4B5-79FD9C61DE37}" type="pres">
      <dgm:prSet presAssocID="{779403DA-560F-4A76-BECD-73B6AB959960}" presName="root2" presStyleCnt="0"/>
      <dgm:spPr/>
    </dgm:pt>
    <dgm:pt modelId="{466CC7B3-58E6-4E69-8B7F-ED90E75C2867}" type="pres">
      <dgm:prSet presAssocID="{779403DA-560F-4A76-BECD-73B6AB959960}" presName="LevelTwoTextNode" presStyleLbl="node3" presStyleIdx="4" presStyleCnt="6" custScaleX="278313" custScaleY="104075">
        <dgm:presLayoutVars>
          <dgm:chPref val="3"/>
        </dgm:presLayoutVars>
      </dgm:prSet>
      <dgm:spPr/>
      <dgm:t>
        <a:bodyPr/>
        <a:lstStyle/>
        <a:p>
          <a:pPr rtl="1"/>
          <a:endParaRPr lang="fa-IR"/>
        </a:p>
      </dgm:t>
    </dgm:pt>
    <dgm:pt modelId="{199EE8E9-55FB-415A-88D2-CFBFC617E7E3}" type="pres">
      <dgm:prSet presAssocID="{779403DA-560F-4A76-BECD-73B6AB959960}" presName="level3hierChild" presStyleCnt="0"/>
      <dgm:spPr/>
    </dgm:pt>
    <dgm:pt modelId="{24E432B3-F270-4EFE-8D33-50A00087AA21}" type="pres">
      <dgm:prSet presAssocID="{5CC65E78-55D4-4E10-AB81-72FC2E5ABC95}" presName="conn2-1" presStyleLbl="parChTrans1D2" presStyleIdx="3" presStyleCnt="5"/>
      <dgm:spPr/>
      <dgm:t>
        <a:bodyPr/>
        <a:lstStyle/>
        <a:p>
          <a:pPr rtl="1"/>
          <a:endParaRPr lang="fa-IR"/>
        </a:p>
      </dgm:t>
    </dgm:pt>
    <dgm:pt modelId="{614DB6F3-E451-49CC-8077-C747FD77C8FA}" type="pres">
      <dgm:prSet presAssocID="{5CC65E78-55D4-4E10-AB81-72FC2E5ABC95}" presName="connTx" presStyleLbl="parChTrans1D2" presStyleIdx="3" presStyleCnt="5"/>
      <dgm:spPr/>
      <dgm:t>
        <a:bodyPr/>
        <a:lstStyle/>
        <a:p>
          <a:pPr rtl="1"/>
          <a:endParaRPr lang="fa-IR"/>
        </a:p>
      </dgm:t>
    </dgm:pt>
    <dgm:pt modelId="{7089C452-9861-4F14-8D2A-6AA33BD549B6}" type="pres">
      <dgm:prSet presAssocID="{9DEC93F8-3D28-4207-BDE8-2B060B4C6488}" presName="root2" presStyleCnt="0"/>
      <dgm:spPr/>
    </dgm:pt>
    <dgm:pt modelId="{913636E8-B9C1-4BA4-ABA9-CC88D0E8FAE5}" type="pres">
      <dgm:prSet presAssocID="{9DEC93F8-3D28-4207-BDE8-2B060B4C6488}" presName="LevelTwoTextNode" presStyleLbl="node2" presStyleIdx="3" presStyleCnt="5" custScaleX="271442" custScaleY="124285">
        <dgm:presLayoutVars>
          <dgm:chPref val="3"/>
        </dgm:presLayoutVars>
      </dgm:prSet>
      <dgm:spPr/>
      <dgm:t>
        <a:bodyPr/>
        <a:lstStyle/>
        <a:p>
          <a:pPr rtl="1"/>
          <a:endParaRPr lang="fa-IR"/>
        </a:p>
      </dgm:t>
    </dgm:pt>
    <dgm:pt modelId="{CB0AD5A7-7ACC-43B8-B925-E8CDC44B6D28}" type="pres">
      <dgm:prSet presAssocID="{9DEC93F8-3D28-4207-BDE8-2B060B4C6488}" presName="level3hierChild" presStyleCnt="0"/>
      <dgm:spPr/>
    </dgm:pt>
    <dgm:pt modelId="{C728E6BB-373D-4F9A-8F4E-77614A048BB9}" type="pres">
      <dgm:prSet presAssocID="{21C91EB7-8C16-4182-B8E1-1615AB42F2D3}" presName="conn2-1" presStyleLbl="parChTrans1D3" presStyleIdx="5" presStyleCnt="6"/>
      <dgm:spPr/>
      <dgm:t>
        <a:bodyPr/>
        <a:lstStyle/>
        <a:p>
          <a:pPr rtl="1"/>
          <a:endParaRPr lang="fa-IR"/>
        </a:p>
      </dgm:t>
    </dgm:pt>
    <dgm:pt modelId="{634310C6-71FC-4037-A972-99E2F822D7B1}" type="pres">
      <dgm:prSet presAssocID="{21C91EB7-8C16-4182-B8E1-1615AB42F2D3}" presName="connTx" presStyleLbl="parChTrans1D3" presStyleIdx="5" presStyleCnt="6"/>
      <dgm:spPr/>
      <dgm:t>
        <a:bodyPr/>
        <a:lstStyle/>
        <a:p>
          <a:pPr rtl="1"/>
          <a:endParaRPr lang="fa-IR"/>
        </a:p>
      </dgm:t>
    </dgm:pt>
    <dgm:pt modelId="{690E1B56-C622-49D6-8A6F-6E790233E182}" type="pres">
      <dgm:prSet presAssocID="{629DA12E-A224-46B7-ADDE-344EFD8FA509}" presName="root2" presStyleCnt="0"/>
      <dgm:spPr/>
    </dgm:pt>
    <dgm:pt modelId="{190FA2F1-6D57-405C-ADA9-382C4F13CE68}" type="pres">
      <dgm:prSet presAssocID="{629DA12E-A224-46B7-ADDE-344EFD8FA509}" presName="LevelTwoTextNode" presStyleLbl="node3" presStyleIdx="5" presStyleCnt="6" custScaleX="329215" custScaleY="191735">
        <dgm:presLayoutVars>
          <dgm:chPref val="3"/>
        </dgm:presLayoutVars>
      </dgm:prSet>
      <dgm:spPr/>
      <dgm:t>
        <a:bodyPr/>
        <a:lstStyle/>
        <a:p>
          <a:pPr rtl="1"/>
          <a:endParaRPr lang="fa-IR"/>
        </a:p>
      </dgm:t>
    </dgm:pt>
    <dgm:pt modelId="{27987AAA-91CD-4AE6-97B8-4C4412189F2D}" type="pres">
      <dgm:prSet presAssocID="{629DA12E-A224-46B7-ADDE-344EFD8FA509}" presName="level3hierChild" presStyleCnt="0"/>
      <dgm:spPr/>
    </dgm:pt>
    <dgm:pt modelId="{2D2748CE-1C1F-4266-AF00-40DFD3512C7F}" type="pres">
      <dgm:prSet presAssocID="{FD42D8F2-0FFC-41C0-AC7D-48C48BE612D2}" presName="conn2-1" presStyleLbl="parChTrans1D2" presStyleIdx="4" presStyleCnt="5"/>
      <dgm:spPr/>
      <dgm:t>
        <a:bodyPr/>
        <a:lstStyle/>
        <a:p>
          <a:pPr rtl="1"/>
          <a:endParaRPr lang="fa-IR"/>
        </a:p>
      </dgm:t>
    </dgm:pt>
    <dgm:pt modelId="{5E9BFA0A-C670-425D-B193-83F3C5C0EE38}" type="pres">
      <dgm:prSet presAssocID="{FD42D8F2-0FFC-41C0-AC7D-48C48BE612D2}" presName="connTx" presStyleLbl="parChTrans1D2" presStyleIdx="4" presStyleCnt="5"/>
      <dgm:spPr/>
      <dgm:t>
        <a:bodyPr/>
        <a:lstStyle/>
        <a:p>
          <a:pPr rtl="1"/>
          <a:endParaRPr lang="fa-IR"/>
        </a:p>
      </dgm:t>
    </dgm:pt>
    <dgm:pt modelId="{BF5252AD-CF83-46E9-8369-4CA87DCEC1CD}" type="pres">
      <dgm:prSet presAssocID="{544B7EDA-A3F3-419B-8EF1-7E962962A3EC}" presName="root2" presStyleCnt="0"/>
      <dgm:spPr/>
    </dgm:pt>
    <dgm:pt modelId="{467D7EC3-D9E5-4E47-8C68-8A32AC103D1E}" type="pres">
      <dgm:prSet presAssocID="{544B7EDA-A3F3-419B-8EF1-7E962962A3EC}" presName="LevelTwoTextNode" presStyleLbl="node2" presStyleIdx="4" presStyleCnt="5" custScaleX="409894" custScaleY="104075">
        <dgm:presLayoutVars>
          <dgm:chPref val="3"/>
        </dgm:presLayoutVars>
      </dgm:prSet>
      <dgm:spPr/>
      <dgm:t>
        <a:bodyPr/>
        <a:lstStyle/>
        <a:p>
          <a:pPr rtl="1"/>
          <a:endParaRPr lang="fa-IR"/>
        </a:p>
      </dgm:t>
    </dgm:pt>
    <dgm:pt modelId="{620E03DE-9B53-463B-BE39-C3C327E9128E}" type="pres">
      <dgm:prSet presAssocID="{544B7EDA-A3F3-419B-8EF1-7E962962A3EC}" presName="level3hierChild" presStyleCnt="0"/>
      <dgm:spPr/>
    </dgm:pt>
  </dgm:ptLst>
  <dgm:cxnLst>
    <dgm:cxn modelId="{508851FB-9D2A-496F-93F4-52BF1D741BF1}" type="presOf" srcId="{5E78A546-DF2F-4EDF-B842-288BD4E98EAC}" destId="{FB126C11-5C75-423E-A79F-A511AD6A95DB}" srcOrd="0" destOrd="0" presId="urn:microsoft.com/office/officeart/2005/8/layout/hierarchy2"/>
    <dgm:cxn modelId="{3B419260-ED3E-42CD-9509-2E39D6EB48B0}" type="presOf" srcId="{805D369F-4067-4D47-8388-44CB03AAE8F6}" destId="{A641C30A-346A-4A55-B358-D921A2059076}" srcOrd="0" destOrd="0" presId="urn:microsoft.com/office/officeart/2005/8/layout/hierarchy2"/>
    <dgm:cxn modelId="{73462D8D-78DB-49D9-8950-E4A17DBA35CA}" type="presOf" srcId="{5E78A546-DF2F-4EDF-B842-288BD4E98EAC}" destId="{1E69FB5E-360F-491B-A728-84D5FBF150AC}" srcOrd="1" destOrd="0" presId="urn:microsoft.com/office/officeart/2005/8/layout/hierarchy2"/>
    <dgm:cxn modelId="{90F45092-7CCB-4A41-A197-F2F1FD3286B3}" type="presOf" srcId="{A24995FD-5814-4F82-944B-F962E33F7989}" destId="{D1F49702-2BC0-4E88-9C24-1CD1E2CC2117}" srcOrd="0" destOrd="0" presId="urn:microsoft.com/office/officeart/2005/8/layout/hierarchy2"/>
    <dgm:cxn modelId="{86D3CB79-6B34-4DA0-A534-8283253F4D5F}" srcId="{D4CC5CB5-D75F-438C-8976-40544F41D34A}" destId="{779403DA-560F-4A76-BECD-73B6AB959960}" srcOrd="0" destOrd="0" parTransId="{5E78A546-DF2F-4EDF-B842-288BD4E98EAC}" sibTransId="{AE13468C-59B6-4240-9BEC-0D127E004442}"/>
    <dgm:cxn modelId="{3B24F48A-79B5-4F12-A6B9-D4E067966F7E}" type="presOf" srcId="{9CC6BF3A-AF26-4579-B06C-1F9BC43C44A5}" destId="{33B26FF5-F333-4EAB-8B33-885EC2FA6740}" srcOrd="0" destOrd="0" presId="urn:microsoft.com/office/officeart/2005/8/layout/hierarchy2"/>
    <dgm:cxn modelId="{4026A039-6A6F-4937-9FAB-FC4071C0FEDE}" type="presOf" srcId="{31308DC0-56F5-4C39-A594-013D95FC36B3}" destId="{F39EEB09-5753-4BB6-A9E8-BF5810514DBB}" srcOrd="1" destOrd="0" presId="urn:microsoft.com/office/officeart/2005/8/layout/hierarchy2"/>
    <dgm:cxn modelId="{803E1BE9-FC47-48EF-99FB-A1BC6B76F2CE}" type="presOf" srcId="{2D434B64-2D8C-488E-93E9-B63CF59DE0D9}" destId="{79F3B331-1B6E-4CB2-BCA2-8CDAE07432B2}" srcOrd="0" destOrd="0" presId="urn:microsoft.com/office/officeart/2005/8/layout/hierarchy2"/>
    <dgm:cxn modelId="{BA3975CF-3E58-419D-9E12-30B8ED1C4FAC}" type="presOf" srcId="{DE89457A-E14E-47A0-BB7A-0BE3AADFA89D}" destId="{86AB83FA-83A1-486F-9640-775A28B55AD8}" srcOrd="1" destOrd="0" presId="urn:microsoft.com/office/officeart/2005/8/layout/hierarchy2"/>
    <dgm:cxn modelId="{6F81F4D7-4646-40B0-BA62-551441BCA380}" type="presOf" srcId="{FCDEA28B-5CB6-464F-9B47-9A17A62B749E}" destId="{F5CEF450-8B19-49C9-AF75-0313D887EE47}" srcOrd="0" destOrd="0" presId="urn:microsoft.com/office/officeart/2005/8/layout/hierarchy2"/>
    <dgm:cxn modelId="{48E12826-37A4-409A-95B2-0C7E1DE3B478}" type="presOf" srcId="{31308DC0-56F5-4C39-A594-013D95FC36B3}" destId="{451CA388-2D07-4D98-9332-6922165DB532}" srcOrd="0" destOrd="0" presId="urn:microsoft.com/office/officeart/2005/8/layout/hierarchy2"/>
    <dgm:cxn modelId="{B6A51365-C7B0-4806-8069-02A8DEB17B23}" srcId="{805D369F-4067-4D47-8388-44CB03AAE8F6}" destId="{9700369C-4926-45CF-998C-846E37C191CD}" srcOrd="0" destOrd="0" parTransId="{A24995FD-5814-4F82-944B-F962E33F7989}" sibTransId="{0CF42F4A-880E-4BBB-AD0A-7641E4A0B3A3}"/>
    <dgm:cxn modelId="{613F677D-5B37-4531-BFF6-34CE7F74A3AB}" srcId="{9DEC93F8-3D28-4207-BDE8-2B060B4C6488}" destId="{629DA12E-A224-46B7-ADDE-344EFD8FA509}" srcOrd="0" destOrd="0" parTransId="{21C91EB7-8C16-4182-B8E1-1615AB42F2D3}" sibTransId="{4A0FA8A0-1EA1-439D-B833-CDBDBD7AB488}"/>
    <dgm:cxn modelId="{C907BEDA-2B70-46E2-B27F-3B0353BE289B}" type="presOf" srcId="{DE89457A-E14E-47A0-BB7A-0BE3AADFA89D}" destId="{85E692E9-4783-4242-9DAF-E69E3E787F18}" srcOrd="0" destOrd="0" presId="urn:microsoft.com/office/officeart/2005/8/layout/hierarchy2"/>
    <dgm:cxn modelId="{4AB37554-E8F0-437F-9036-3EA93CF5DA24}" type="presOf" srcId="{21C91EB7-8C16-4182-B8E1-1615AB42F2D3}" destId="{C728E6BB-373D-4F9A-8F4E-77614A048BB9}" srcOrd="0" destOrd="0" presId="urn:microsoft.com/office/officeart/2005/8/layout/hierarchy2"/>
    <dgm:cxn modelId="{D6297567-AFD0-4168-9871-E815CA464C04}" type="presOf" srcId="{0139292D-7779-4919-BDFF-EE37E7919EB8}" destId="{E3B62822-A7B9-423D-859D-BCB615270DF8}" srcOrd="0" destOrd="0" presId="urn:microsoft.com/office/officeart/2005/8/layout/hierarchy2"/>
    <dgm:cxn modelId="{4E699F74-4D9A-4E10-B83B-CAF51A3F7358}" type="presOf" srcId="{5CC65E78-55D4-4E10-AB81-72FC2E5ABC95}" destId="{614DB6F3-E451-49CC-8077-C747FD77C8FA}" srcOrd="1" destOrd="0" presId="urn:microsoft.com/office/officeart/2005/8/layout/hierarchy2"/>
    <dgm:cxn modelId="{D9ABD7FD-1112-4066-A781-10588D9CA29B}" type="presOf" srcId="{9CC6BF3A-AF26-4579-B06C-1F9BC43C44A5}" destId="{8C9BBD10-CF64-4EBA-BA7A-1AA9DD61DC0E}" srcOrd="1" destOrd="0" presId="urn:microsoft.com/office/officeart/2005/8/layout/hierarchy2"/>
    <dgm:cxn modelId="{FFF1A3A1-30C8-41BF-A8ED-CBDBC17126FD}" srcId="{FCDEA28B-5CB6-464F-9B47-9A17A62B749E}" destId="{805D369F-4067-4D47-8388-44CB03AAE8F6}" srcOrd="0" destOrd="0" parTransId="{9CC6BF3A-AF26-4579-B06C-1F9BC43C44A5}" sibTransId="{9E48F780-DDD8-4E0B-B655-83DAFAAE7346}"/>
    <dgm:cxn modelId="{C4CD0D88-0702-4D23-8DBC-8348EDE437E9}" type="presOf" srcId="{93EBC5D0-9C87-4E98-AE18-90072734AF7E}" destId="{23FF46B4-C3D5-41E2-8EDC-C8451CB9B5BC}" srcOrd="1" destOrd="0" presId="urn:microsoft.com/office/officeart/2005/8/layout/hierarchy2"/>
    <dgm:cxn modelId="{0EE86CF4-FE18-404A-9257-F07829E8EF80}" type="presOf" srcId="{2D434B64-2D8C-488E-93E9-B63CF59DE0D9}" destId="{A49DE68B-16D3-4DB3-B2F3-0DEAFB128ED1}" srcOrd="1" destOrd="0" presId="urn:microsoft.com/office/officeart/2005/8/layout/hierarchy2"/>
    <dgm:cxn modelId="{B84F198F-F79B-4F5A-B34C-A14DA3D5198C}" type="presOf" srcId="{D8DEB75D-7D96-4D13-9B66-7303162D260E}" destId="{A4C12441-5371-4D72-A485-0F3DE6E998F6}" srcOrd="0" destOrd="0" presId="urn:microsoft.com/office/officeart/2005/8/layout/hierarchy2"/>
    <dgm:cxn modelId="{971D2AFF-2972-4155-8B23-15A80A89960C}" srcId="{97CBC164-E8AD-400E-95F8-E180566B4C88}" destId="{0139292D-7779-4919-BDFF-EE37E7919EB8}" srcOrd="2" destOrd="0" parTransId="{93EBC5D0-9C87-4E98-AE18-90072734AF7E}" sibTransId="{0FF87F98-0A5E-49B8-99FC-DB9A5A6B7EB9}"/>
    <dgm:cxn modelId="{BE50C3D6-E892-412C-8064-4C076F8D6147}" type="presOf" srcId="{A24995FD-5814-4F82-944B-F962E33F7989}" destId="{C0200831-C02F-4BA3-AA6F-6C8342AF22AB}" srcOrd="1" destOrd="0" presId="urn:microsoft.com/office/officeart/2005/8/layout/hierarchy2"/>
    <dgm:cxn modelId="{4B0D375D-A161-47D3-9568-3832763A9EFE}" type="presOf" srcId="{60ABDF09-8E43-4EDE-9055-61098C13E595}" destId="{C2B030FF-9B2B-4D52-8C3C-5D1C03D5512A}" srcOrd="1" destOrd="0" presId="urn:microsoft.com/office/officeart/2005/8/layout/hierarchy2"/>
    <dgm:cxn modelId="{5C76E561-1C16-41CA-9A5B-6E7424FD0ADC}" type="presOf" srcId="{5CC65E78-55D4-4E10-AB81-72FC2E5ABC95}" destId="{24E432B3-F270-4EFE-8D33-50A00087AA21}" srcOrd="0" destOrd="0" presId="urn:microsoft.com/office/officeart/2005/8/layout/hierarchy2"/>
    <dgm:cxn modelId="{1F77262B-C02B-433D-A012-B7740E30C1D4}" srcId="{FCDEA28B-5CB6-464F-9B47-9A17A62B749E}" destId="{9DEC93F8-3D28-4207-BDE8-2B060B4C6488}" srcOrd="2" destOrd="0" parTransId="{5CC65E78-55D4-4E10-AB81-72FC2E5ABC95}" sibTransId="{F6AC6268-7F3C-43E4-B79B-F2373E8121CE}"/>
    <dgm:cxn modelId="{4A4AAB5D-3654-455A-8F8D-3FCBE61E303F}" srcId="{FCDEA28B-5CB6-464F-9B47-9A17A62B749E}" destId="{D4CC5CB5-D75F-438C-8976-40544F41D34A}" srcOrd="1" destOrd="0" parTransId="{60ABDF09-8E43-4EDE-9055-61098C13E595}" sibTransId="{EE39E576-98EF-4BBE-AFE6-2264531CC8C5}"/>
    <dgm:cxn modelId="{B10BA2E7-5F44-4731-BE13-12000A2D83BD}" srcId="{D8DEB75D-7D96-4D13-9B66-7303162D260E}" destId="{9AB17FB0-7566-4BF6-A11C-D1E07D1E3A9C}" srcOrd="0" destOrd="0" parTransId="{C076DAB5-3F3E-4FA8-B2A5-876B0ACC61D8}" sibTransId="{AF901356-86BE-40D8-8C39-1DB28764430F}"/>
    <dgm:cxn modelId="{FC6E962E-26E3-4C6A-A977-F8F08CF9FE0E}" type="presOf" srcId="{9DEC93F8-3D28-4207-BDE8-2B060B4C6488}" destId="{913636E8-B9C1-4BA4-ABA9-CC88D0E8FAE5}" srcOrd="0" destOrd="0" presId="urn:microsoft.com/office/officeart/2005/8/layout/hierarchy2"/>
    <dgm:cxn modelId="{3D9CA9A9-B3C4-439B-85ED-35909C7224E3}" type="presOf" srcId="{9700369C-4926-45CF-998C-846E37C191CD}" destId="{5A2356D0-1A13-4D80-888C-525499FBC323}" srcOrd="0" destOrd="0" presId="urn:microsoft.com/office/officeart/2005/8/layout/hierarchy2"/>
    <dgm:cxn modelId="{12B2B3FF-D11C-48A5-9A91-74B4E26C6D92}" type="presOf" srcId="{93EBC5D0-9C87-4E98-AE18-90072734AF7E}" destId="{BB72083F-5FC2-4D85-AD67-CBF1122D997B}" srcOrd="0" destOrd="0" presId="urn:microsoft.com/office/officeart/2005/8/layout/hierarchy2"/>
    <dgm:cxn modelId="{909EC2C7-FEA3-4C64-A85C-94B5A4E6BB64}" srcId="{D8DEB75D-7D96-4D13-9B66-7303162D260E}" destId="{FCDEA28B-5CB6-464F-9B47-9A17A62B749E}" srcOrd="1" destOrd="0" parTransId="{7833E203-6C99-4F40-9A7A-E0490BB69DB4}" sibTransId="{DEA9D7D1-5A84-414D-910A-1CD01D36E89A}"/>
    <dgm:cxn modelId="{DDDCD8A8-C6AE-4629-8A73-89BC338BFAF8}" type="presOf" srcId="{FD42D8F2-0FFC-41C0-AC7D-48C48BE612D2}" destId="{2D2748CE-1C1F-4266-AF00-40DFD3512C7F}" srcOrd="0" destOrd="0" presId="urn:microsoft.com/office/officeart/2005/8/layout/hierarchy2"/>
    <dgm:cxn modelId="{41A801C0-F127-48EF-B63D-2AC53E841154}" type="presOf" srcId="{FD42D8F2-0FFC-41C0-AC7D-48C48BE612D2}" destId="{5E9BFA0A-C670-425D-B193-83F3C5C0EE38}" srcOrd="1" destOrd="0" presId="urn:microsoft.com/office/officeart/2005/8/layout/hierarchy2"/>
    <dgm:cxn modelId="{6D71F939-F2B2-4000-AAD0-33EDA04DC0D9}" type="presOf" srcId="{60ABDF09-8E43-4EDE-9055-61098C13E595}" destId="{4E970B2D-E98A-47A7-A86C-AE2DDA1C744C}" srcOrd="0" destOrd="0" presId="urn:microsoft.com/office/officeart/2005/8/layout/hierarchy2"/>
    <dgm:cxn modelId="{53BF5B3A-2390-4FF7-BAF5-8AA11E3E5E31}" type="presOf" srcId="{D4CC5CB5-D75F-438C-8976-40544F41D34A}" destId="{8C02C9C1-B71F-466C-8A66-503D3DD31218}" srcOrd="0" destOrd="0" presId="urn:microsoft.com/office/officeart/2005/8/layout/hierarchy2"/>
    <dgm:cxn modelId="{3ABAA0BB-E64F-47B8-BF40-EEBE9ACFBDD3}" srcId="{FCDEA28B-5CB6-464F-9B47-9A17A62B749E}" destId="{544B7EDA-A3F3-419B-8EF1-7E962962A3EC}" srcOrd="3" destOrd="0" parTransId="{FD42D8F2-0FFC-41C0-AC7D-48C48BE612D2}" sibTransId="{604E95B4-309A-449D-8713-C4922A291218}"/>
    <dgm:cxn modelId="{1D6BB04C-8299-410F-872F-A88C49CD7BEB}" type="presOf" srcId="{544B7EDA-A3F3-419B-8EF1-7E962962A3EC}" destId="{467D7EC3-D9E5-4E47-8C68-8A32AC103D1E}" srcOrd="0" destOrd="0" presId="urn:microsoft.com/office/officeart/2005/8/layout/hierarchy2"/>
    <dgm:cxn modelId="{478E8BD1-A1CE-4C2B-99D5-0708C6E4F274}" type="presOf" srcId="{629DA12E-A224-46B7-ADDE-344EFD8FA509}" destId="{190FA2F1-6D57-405C-ADA9-382C4F13CE68}" srcOrd="0" destOrd="0" presId="urn:microsoft.com/office/officeart/2005/8/layout/hierarchy2"/>
    <dgm:cxn modelId="{06153C32-5F1C-4F6A-962D-F84BC2F0374B}" type="presOf" srcId="{21C91EB7-8C16-4182-B8E1-1615AB42F2D3}" destId="{634310C6-71FC-4037-A972-99E2F822D7B1}" srcOrd="1" destOrd="0" presId="urn:microsoft.com/office/officeart/2005/8/layout/hierarchy2"/>
    <dgm:cxn modelId="{EA108307-A974-4994-B03F-F7EF2B71E87A}" type="presOf" srcId="{6EC3AAD4-3079-4571-8149-32480356CE2F}" destId="{14D42C38-A8CE-4DED-B73B-98C048E6D220}" srcOrd="0" destOrd="0" presId="urn:microsoft.com/office/officeart/2005/8/layout/hierarchy2"/>
    <dgm:cxn modelId="{7BE1C997-DD90-4A15-981D-86E79BC3E368}" type="presOf" srcId="{489901F2-A32E-4517-9B6D-D309C0700418}" destId="{32CCA7AB-D237-4F07-9EBE-52E955C0C8FB}" srcOrd="0" destOrd="0" presId="urn:microsoft.com/office/officeart/2005/8/layout/hierarchy2"/>
    <dgm:cxn modelId="{8122F00B-B735-4D4B-97C1-1CB3E02F2B69}" type="presOf" srcId="{9AB17FB0-7566-4BF6-A11C-D1E07D1E3A9C}" destId="{A07EA76D-0DF6-4051-89C3-C642E1DCA553}" srcOrd="0" destOrd="0" presId="urn:microsoft.com/office/officeart/2005/8/layout/hierarchy2"/>
    <dgm:cxn modelId="{3FE89AA4-570D-4010-AF10-344287F7B72D}" srcId="{97CBC164-E8AD-400E-95F8-E180566B4C88}" destId="{489901F2-A32E-4517-9B6D-D309C0700418}" srcOrd="1" destOrd="0" parTransId="{DE89457A-E14E-47A0-BB7A-0BE3AADFA89D}" sibTransId="{F2226C2B-5834-4F55-995C-76559E8468D4}"/>
    <dgm:cxn modelId="{FFCE929A-2535-4FA1-A40E-2F928126EB27}" type="presOf" srcId="{779403DA-560F-4A76-BECD-73B6AB959960}" destId="{466CC7B3-58E6-4E69-8B7F-ED90E75C2867}" srcOrd="0" destOrd="0" presId="urn:microsoft.com/office/officeart/2005/8/layout/hierarchy2"/>
    <dgm:cxn modelId="{9CBB4388-E2AC-4143-A54C-FE6A2168BB16}" srcId="{97CBC164-E8AD-400E-95F8-E180566B4C88}" destId="{6EC3AAD4-3079-4571-8149-32480356CE2F}" srcOrd="0" destOrd="0" parTransId="{2D434B64-2D8C-488E-93E9-B63CF59DE0D9}" sibTransId="{6FF51C91-69D7-421A-B4F1-B45689E0014F}"/>
    <dgm:cxn modelId="{48FB0048-BCF5-4012-AB6B-A65DF74EC258}" type="presOf" srcId="{97CBC164-E8AD-400E-95F8-E180566B4C88}" destId="{0DDD341C-F541-462D-8867-B360F0F36FCB}" srcOrd="0" destOrd="0" presId="urn:microsoft.com/office/officeart/2005/8/layout/hierarchy2"/>
    <dgm:cxn modelId="{D87FFEBB-088D-425D-A528-F9D3D4F9ECCF}" srcId="{9AB17FB0-7566-4BF6-A11C-D1E07D1E3A9C}" destId="{97CBC164-E8AD-400E-95F8-E180566B4C88}" srcOrd="0" destOrd="0" parTransId="{31308DC0-56F5-4C39-A594-013D95FC36B3}" sibTransId="{E768FC78-161C-49AB-B136-09D727FC34EE}"/>
    <dgm:cxn modelId="{74EAC255-662D-42AA-86A6-EBF697DB5A6C}" type="presParOf" srcId="{A4C12441-5371-4D72-A485-0F3DE6E998F6}" destId="{9692EDA7-B5A9-493B-89E9-28239790F035}" srcOrd="0" destOrd="0" presId="urn:microsoft.com/office/officeart/2005/8/layout/hierarchy2"/>
    <dgm:cxn modelId="{E579AA5D-D432-457A-B195-7F86440A3EF6}" type="presParOf" srcId="{9692EDA7-B5A9-493B-89E9-28239790F035}" destId="{A07EA76D-0DF6-4051-89C3-C642E1DCA553}" srcOrd="0" destOrd="0" presId="urn:microsoft.com/office/officeart/2005/8/layout/hierarchy2"/>
    <dgm:cxn modelId="{E93FD5CF-4691-42A9-A352-226B502315D8}" type="presParOf" srcId="{9692EDA7-B5A9-493B-89E9-28239790F035}" destId="{9FEE6C18-E62D-4B05-8085-A57A423BBE12}" srcOrd="1" destOrd="0" presId="urn:microsoft.com/office/officeart/2005/8/layout/hierarchy2"/>
    <dgm:cxn modelId="{9F7CBBAB-5541-47B8-BA34-CE45D03B5C02}" type="presParOf" srcId="{9FEE6C18-E62D-4B05-8085-A57A423BBE12}" destId="{451CA388-2D07-4D98-9332-6922165DB532}" srcOrd="0" destOrd="0" presId="urn:microsoft.com/office/officeart/2005/8/layout/hierarchy2"/>
    <dgm:cxn modelId="{75AA059D-2432-4969-8AC4-0FD9919B7174}" type="presParOf" srcId="{451CA388-2D07-4D98-9332-6922165DB532}" destId="{F39EEB09-5753-4BB6-A9E8-BF5810514DBB}" srcOrd="0" destOrd="0" presId="urn:microsoft.com/office/officeart/2005/8/layout/hierarchy2"/>
    <dgm:cxn modelId="{1354A163-42F4-41D4-A333-BD7F138A2E7B}" type="presParOf" srcId="{9FEE6C18-E62D-4B05-8085-A57A423BBE12}" destId="{26C4038E-680E-4969-991F-696E0A9DE629}" srcOrd="1" destOrd="0" presId="urn:microsoft.com/office/officeart/2005/8/layout/hierarchy2"/>
    <dgm:cxn modelId="{28460E21-7E6A-4144-805E-BE93BF379EE9}" type="presParOf" srcId="{26C4038E-680E-4969-991F-696E0A9DE629}" destId="{0DDD341C-F541-462D-8867-B360F0F36FCB}" srcOrd="0" destOrd="0" presId="urn:microsoft.com/office/officeart/2005/8/layout/hierarchy2"/>
    <dgm:cxn modelId="{B3DB896D-9932-4107-8613-3BC779E1F2F2}" type="presParOf" srcId="{26C4038E-680E-4969-991F-696E0A9DE629}" destId="{0B58789B-0290-4868-9EF8-09CB07EF7B21}" srcOrd="1" destOrd="0" presId="urn:microsoft.com/office/officeart/2005/8/layout/hierarchy2"/>
    <dgm:cxn modelId="{B386F6DA-C9CF-44F7-BD17-E91B2DC48F64}" type="presParOf" srcId="{0B58789B-0290-4868-9EF8-09CB07EF7B21}" destId="{79F3B331-1B6E-4CB2-BCA2-8CDAE07432B2}" srcOrd="0" destOrd="0" presId="urn:microsoft.com/office/officeart/2005/8/layout/hierarchy2"/>
    <dgm:cxn modelId="{EE5EA436-16F2-46EE-8978-6EBBA7D0958E}" type="presParOf" srcId="{79F3B331-1B6E-4CB2-BCA2-8CDAE07432B2}" destId="{A49DE68B-16D3-4DB3-B2F3-0DEAFB128ED1}" srcOrd="0" destOrd="0" presId="urn:microsoft.com/office/officeart/2005/8/layout/hierarchy2"/>
    <dgm:cxn modelId="{E4D76614-870E-4AA8-BA7B-A4EA4548320E}" type="presParOf" srcId="{0B58789B-0290-4868-9EF8-09CB07EF7B21}" destId="{124A27BB-5B11-4AC2-A36B-D30F62BECFE7}" srcOrd="1" destOrd="0" presId="urn:microsoft.com/office/officeart/2005/8/layout/hierarchy2"/>
    <dgm:cxn modelId="{868F4DA9-557F-468D-A883-C883BFBF6262}" type="presParOf" srcId="{124A27BB-5B11-4AC2-A36B-D30F62BECFE7}" destId="{14D42C38-A8CE-4DED-B73B-98C048E6D220}" srcOrd="0" destOrd="0" presId="urn:microsoft.com/office/officeart/2005/8/layout/hierarchy2"/>
    <dgm:cxn modelId="{A698FEF5-BDAF-4008-85C4-986C99EB9FB1}" type="presParOf" srcId="{124A27BB-5B11-4AC2-A36B-D30F62BECFE7}" destId="{DD07E142-C5CA-4F69-A9FC-CE8E939D76C8}" srcOrd="1" destOrd="0" presId="urn:microsoft.com/office/officeart/2005/8/layout/hierarchy2"/>
    <dgm:cxn modelId="{9B3E2463-FA11-470E-A5A8-9328E574C2D3}" type="presParOf" srcId="{0B58789B-0290-4868-9EF8-09CB07EF7B21}" destId="{85E692E9-4783-4242-9DAF-E69E3E787F18}" srcOrd="2" destOrd="0" presId="urn:microsoft.com/office/officeart/2005/8/layout/hierarchy2"/>
    <dgm:cxn modelId="{EB848584-BF72-4F5E-8A2B-E0AFEC2D771B}" type="presParOf" srcId="{85E692E9-4783-4242-9DAF-E69E3E787F18}" destId="{86AB83FA-83A1-486F-9640-775A28B55AD8}" srcOrd="0" destOrd="0" presId="urn:microsoft.com/office/officeart/2005/8/layout/hierarchy2"/>
    <dgm:cxn modelId="{8FDB1AD2-7EB9-4261-A5F1-A3BD4E5A3019}" type="presParOf" srcId="{0B58789B-0290-4868-9EF8-09CB07EF7B21}" destId="{79409640-F235-4401-B1A9-E5D2082FD1D6}" srcOrd="3" destOrd="0" presId="urn:microsoft.com/office/officeart/2005/8/layout/hierarchy2"/>
    <dgm:cxn modelId="{B794DAA9-C2E3-4991-A03B-D858DE486760}" type="presParOf" srcId="{79409640-F235-4401-B1A9-E5D2082FD1D6}" destId="{32CCA7AB-D237-4F07-9EBE-52E955C0C8FB}" srcOrd="0" destOrd="0" presId="urn:microsoft.com/office/officeart/2005/8/layout/hierarchy2"/>
    <dgm:cxn modelId="{9861AF9E-B6A8-4A08-9150-60DD0F08B0EC}" type="presParOf" srcId="{79409640-F235-4401-B1A9-E5D2082FD1D6}" destId="{2782E123-6000-456A-9BAC-7BDB6E3EAEED}" srcOrd="1" destOrd="0" presId="urn:microsoft.com/office/officeart/2005/8/layout/hierarchy2"/>
    <dgm:cxn modelId="{8E5187F8-44FE-4EAC-89F5-3BB3E00795FF}" type="presParOf" srcId="{0B58789B-0290-4868-9EF8-09CB07EF7B21}" destId="{BB72083F-5FC2-4D85-AD67-CBF1122D997B}" srcOrd="4" destOrd="0" presId="urn:microsoft.com/office/officeart/2005/8/layout/hierarchy2"/>
    <dgm:cxn modelId="{20DCC889-ABE7-41D2-A312-1FEDC851A764}" type="presParOf" srcId="{BB72083F-5FC2-4D85-AD67-CBF1122D997B}" destId="{23FF46B4-C3D5-41E2-8EDC-C8451CB9B5BC}" srcOrd="0" destOrd="0" presId="urn:microsoft.com/office/officeart/2005/8/layout/hierarchy2"/>
    <dgm:cxn modelId="{9265A042-707C-4C82-B052-C8CA49EA3A92}" type="presParOf" srcId="{0B58789B-0290-4868-9EF8-09CB07EF7B21}" destId="{C8799B34-65AF-4762-971C-AE6520372DAB}" srcOrd="5" destOrd="0" presId="urn:microsoft.com/office/officeart/2005/8/layout/hierarchy2"/>
    <dgm:cxn modelId="{AE6C622C-CB3F-4206-B0D5-5AE414B03F4E}" type="presParOf" srcId="{C8799B34-65AF-4762-971C-AE6520372DAB}" destId="{E3B62822-A7B9-423D-859D-BCB615270DF8}" srcOrd="0" destOrd="0" presId="urn:microsoft.com/office/officeart/2005/8/layout/hierarchy2"/>
    <dgm:cxn modelId="{82D86B7C-6F50-4984-84B2-1C278EC82B4E}" type="presParOf" srcId="{C8799B34-65AF-4762-971C-AE6520372DAB}" destId="{E9442A7C-6296-4137-A00F-113EB2E3509C}" srcOrd="1" destOrd="0" presId="urn:microsoft.com/office/officeart/2005/8/layout/hierarchy2"/>
    <dgm:cxn modelId="{7F00D817-1E8C-4F03-AA48-00F36B5073F3}" type="presParOf" srcId="{A4C12441-5371-4D72-A485-0F3DE6E998F6}" destId="{6BCAC5E9-68DD-449F-BE1B-C625857C99E0}" srcOrd="1" destOrd="0" presId="urn:microsoft.com/office/officeart/2005/8/layout/hierarchy2"/>
    <dgm:cxn modelId="{8AA112E3-CC85-4B4B-A175-EFB1B5E71E6E}" type="presParOf" srcId="{6BCAC5E9-68DD-449F-BE1B-C625857C99E0}" destId="{F5CEF450-8B19-49C9-AF75-0313D887EE47}" srcOrd="0" destOrd="0" presId="urn:microsoft.com/office/officeart/2005/8/layout/hierarchy2"/>
    <dgm:cxn modelId="{05A80F4E-2BB2-4E42-A0DB-70A4BCADFD0B}" type="presParOf" srcId="{6BCAC5E9-68DD-449F-BE1B-C625857C99E0}" destId="{94C9E2A3-849B-4FD7-A9AD-7AEA15BCD2F2}" srcOrd="1" destOrd="0" presId="urn:microsoft.com/office/officeart/2005/8/layout/hierarchy2"/>
    <dgm:cxn modelId="{EA1BCBEA-2533-4126-80DC-EB07A7D37377}" type="presParOf" srcId="{94C9E2A3-849B-4FD7-A9AD-7AEA15BCD2F2}" destId="{33B26FF5-F333-4EAB-8B33-885EC2FA6740}" srcOrd="0" destOrd="0" presId="urn:microsoft.com/office/officeart/2005/8/layout/hierarchy2"/>
    <dgm:cxn modelId="{80F16170-CA9C-4F5E-86FF-3A9891D66939}" type="presParOf" srcId="{33B26FF5-F333-4EAB-8B33-885EC2FA6740}" destId="{8C9BBD10-CF64-4EBA-BA7A-1AA9DD61DC0E}" srcOrd="0" destOrd="0" presId="urn:microsoft.com/office/officeart/2005/8/layout/hierarchy2"/>
    <dgm:cxn modelId="{E478E0F6-EA95-4E80-922A-0C2E10C2103F}" type="presParOf" srcId="{94C9E2A3-849B-4FD7-A9AD-7AEA15BCD2F2}" destId="{DE1C46F4-FBDB-4B8E-BB70-347236B1861E}" srcOrd="1" destOrd="0" presId="urn:microsoft.com/office/officeart/2005/8/layout/hierarchy2"/>
    <dgm:cxn modelId="{0EF290A1-413C-4978-B1EF-6E3FDFDEA59D}" type="presParOf" srcId="{DE1C46F4-FBDB-4B8E-BB70-347236B1861E}" destId="{A641C30A-346A-4A55-B358-D921A2059076}" srcOrd="0" destOrd="0" presId="urn:microsoft.com/office/officeart/2005/8/layout/hierarchy2"/>
    <dgm:cxn modelId="{7BBE7A27-8428-48C0-AC72-0DBF68A97811}" type="presParOf" srcId="{DE1C46F4-FBDB-4B8E-BB70-347236B1861E}" destId="{868F449D-7513-474D-ADBC-609086662747}" srcOrd="1" destOrd="0" presId="urn:microsoft.com/office/officeart/2005/8/layout/hierarchy2"/>
    <dgm:cxn modelId="{2EAE7D8A-C0D0-4EFC-9B00-8E4196E6A691}" type="presParOf" srcId="{868F449D-7513-474D-ADBC-609086662747}" destId="{D1F49702-2BC0-4E88-9C24-1CD1E2CC2117}" srcOrd="0" destOrd="0" presId="urn:microsoft.com/office/officeart/2005/8/layout/hierarchy2"/>
    <dgm:cxn modelId="{BB8E90A6-11F3-4F5A-B4D3-654370695ECB}" type="presParOf" srcId="{D1F49702-2BC0-4E88-9C24-1CD1E2CC2117}" destId="{C0200831-C02F-4BA3-AA6F-6C8342AF22AB}" srcOrd="0" destOrd="0" presId="urn:microsoft.com/office/officeart/2005/8/layout/hierarchy2"/>
    <dgm:cxn modelId="{9F2DA8E0-A008-42BA-937B-1DBFA8C4C365}" type="presParOf" srcId="{868F449D-7513-474D-ADBC-609086662747}" destId="{961FFFD4-FAA7-445A-8E77-83796E61958F}" srcOrd="1" destOrd="0" presId="urn:microsoft.com/office/officeart/2005/8/layout/hierarchy2"/>
    <dgm:cxn modelId="{9B507AE0-2062-42B8-9F19-1EF0FC1DDDE0}" type="presParOf" srcId="{961FFFD4-FAA7-445A-8E77-83796E61958F}" destId="{5A2356D0-1A13-4D80-888C-525499FBC323}" srcOrd="0" destOrd="0" presId="urn:microsoft.com/office/officeart/2005/8/layout/hierarchy2"/>
    <dgm:cxn modelId="{317217E1-68D1-494A-8919-D09657CFE5A3}" type="presParOf" srcId="{961FFFD4-FAA7-445A-8E77-83796E61958F}" destId="{7B849C63-1E62-4995-83DE-C0B94D33BCF9}" srcOrd="1" destOrd="0" presId="urn:microsoft.com/office/officeart/2005/8/layout/hierarchy2"/>
    <dgm:cxn modelId="{7478440E-3D61-45E7-94CE-56FF39673A1B}" type="presParOf" srcId="{94C9E2A3-849B-4FD7-A9AD-7AEA15BCD2F2}" destId="{4E970B2D-E98A-47A7-A86C-AE2DDA1C744C}" srcOrd="2" destOrd="0" presId="urn:microsoft.com/office/officeart/2005/8/layout/hierarchy2"/>
    <dgm:cxn modelId="{37B5A1BF-5304-44B5-9E94-E7F5AEF7F9F5}" type="presParOf" srcId="{4E970B2D-E98A-47A7-A86C-AE2DDA1C744C}" destId="{C2B030FF-9B2B-4D52-8C3C-5D1C03D5512A}" srcOrd="0" destOrd="0" presId="urn:microsoft.com/office/officeart/2005/8/layout/hierarchy2"/>
    <dgm:cxn modelId="{9A4F3F78-F652-4FC7-9705-EACCF5B4FD83}" type="presParOf" srcId="{94C9E2A3-849B-4FD7-A9AD-7AEA15BCD2F2}" destId="{BF5018DA-E75F-480D-A748-FC4F81366F80}" srcOrd="3" destOrd="0" presId="urn:microsoft.com/office/officeart/2005/8/layout/hierarchy2"/>
    <dgm:cxn modelId="{609A07A1-375D-4DEF-87B9-AD9519F35DB3}" type="presParOf" srcId="{BF5018DA-E75F-480D-A748-FC4F81366F80}" destId="{8C02C9C1-B71F-466C-8A66-503D3DD31218}" srcOrd="0" destOrd="0" presId="urn:microsoft.com/office/officeart/2005/8/layout/hierarchy2"/>
    <dgm:cxn modelId="{F97AFA24-E4BF-466E-82CE-8C02A26F2DDC}" type="presParOf" srcId="{BF5018DA-E75F-480D-A748-FC4F81366F80}" destId="{84F33B66-B280-4AAE-A324-56E823AC7494}" srcOrd="1" destOrd="0" presId="urn:microsoft.com/office/officeart/2005/8/layout/hierarchy2"/>
    <dgm:cxn modelId="{1511C2DA-3A52-4A33-AD07-7B953F798F31}" type="presParOf" srcId="{84F33B66-B280-4AAE-A324-56E823AC7494}" destId="{FB126C11-5C75-423E-A79F-A511AD6A95DB}" srcOrd="0" destOrd="0" presId="urn:microsoft.com/office/officeart/2005/8/layout/hierarchy2"/>
    <dgm:cxn modelId="{6482B13A-61E9-4AA3-80E1-22F0C811E136}" type="presParOf" srcId="{FB126C11-5C75-423E-A79F-A511AD6A95DB}" destId="{1E69FB5E-360F-491B-A728-84D5FBF150AC}" srcOrd="0" destOrd="0" presId="urn:microsoft.com/office/officeart/2005/8/layout/hierarchy2"/>
    <dgm:cxn modelId="{9ECD8913-8FA3-4AB1-A56D-2A5ED4BCDA2F}" type="presParOf" srcId="{84F33B66-B280-4AAE-A324-56E823AC7494}" destId="{FA311062-21BB-42B5-B4B5-79FD9C61DE37}" srcOrd="1" destOrd="0" presId="urn:microsoft.com/office/officeart/2005/8/layout/hierarchy2"/>
    <dgm:cxn modelId="{78ECA92B-D794-4192-8EBF-7336A64E4242}" type="presParOf" srcId="{FA311062-21BB-42B5-B4B5-79FD9C61DE37}" destId="{466CC7B3-58E6-4E69-8B7F-ED90E75C2867}" srcOrd="0" destOrd="0" presId="urn:microsoft.com/office/officeart/2005/8/layout/hierarchy2"/>
    <dgm:cxn modelId="{B55F8D4C-0D47-486F-A2FF-145708D6E2F2}" type="presParOf" srcId="{FA311062-21BB-42B5-B4B5-79FD9C61DE37}" destId="{199EE8E9-55FB-415A-88D2-CFBFC617E7E3}" srcOrd="1" destOrd="0" presId="urn:microsoft.com/office/officeart/2005/8/layout/hierarchy2"/>
    <dgm:cxn modelId="{6994A3A3-4C19-4AB3-AC74-1B0B0BE5516E}" type="presParOf" srcId="{94C9E2A3-849B-4FD7-A9AD-7AEA15BCD2F2}" destId="{24E432B3-F270-4EFE-8D33-50A00087AA21}" srcOrd="4" destOrd="0" presId="urn:microsoft.com/office/officeart/2005/8/layout/hierarchy2"/>
    <dgm:cxn modelId="{401DD200-DA39-4B5C-9CC9-B7FAA27F9063}" type="presParOf" srcId="{24E432B3-F270-4EFE-8D33-50A00087AA21}" destId="{614DB6F3-E451-49CC-8077-C747FD77C8FA}" srcOrd="0" destOrd="0" presId="urn:microsoft.com/office/officeart/2005/8/layout/hierarchy2"/>
    <dgm:cxn modelId="{BE6656D3-E70A-413A-B078-3C556BCEE87A}" type="presParOf" srcId="{94C9E2A3-849B-4FD7-A9AD-7AEA15BCD2F2}" destId="{7089C452-9861-4F14-8D2A-6AA33BD549B6}" srcOrd="5" destOrd="0" presId="urn:microsoft.com/office/officeart/2005/8/layout/hierarchy2"/>
    <dgm:cxn modelId="{F48F528B-8736-4AE2-A18E-0FF8910A79A4}" type="presParOf" srcId="{7089C452-9861-4F14-8D2A-6AA33BD549B6}" destId="{913636E8-B9C1-4BA4-ABA9-CC88D0E8FAE5}" srcOrd="0" destOrd="0" presId="urn:microsoft.com/office/officeart/2005/8/layout/hierarchy2"/>
    <dgm:cxn modelId="{10EEFEA3-5392-4528-BBE1-636FEF35D297}" type="presParOf" srcId="{7089C452-9861-4F14-8D2A-6AA33BD549B6}" destId="{CB0AD5A7-7ACC-43B8-B925-E8CDC44B6D28}" srcOrd="1" destOrd="0" presId="urn:microsoft.com/office/officeart/2005/8/layout/hierarchy2"/>
    <dgm:cxn modelId="{5B037C6F-78E8-4CFC-AD4E-50A570F61273}" type="presParOf" srcId="{CB0AD5A7-7ACC-43B8-B925-E8CDC44B6D28}" destId="{C728E6BB-373D-4F9A-8F4E-77614A048BB9}" srcOrd="0" destOrd="0" presId="urn:microsoft.com/office/officeart/2005/8/layout/hierarchy2"/>
    <dgm:cxn modelId="{7F34BEFA-C2B5-41A3-92DA-6065DFC00C2B}" type="presParOf" srcId="{C728E6BB-373D-4F9A-8F4E-77614A048BB9}" destId="{634310C6-71FC-4037-A972-99E2F822D7B1}" srcOrd="0" destOrd="0" presId="urn:microsoft.com/office/officeart/2005/8/layout/hierarchy2"/>
    <dgm:cxn modelId="{F321E415-9E40-4050-851B-E645D5117F71}" type="presParOf" srcId="{CB0AD5A7-7ACC-43B8-B925-E8CDC44B6D28}" destId="{690E1B56-C622-49D6-8A6F-6E790233E182}" srcOrd="1" destOrd="0" presId="urn:microsoft.com/office/officeart/2005/8/layout/hierarchy2"/>
    <dgm:cxn modelId="{36C7A7FE-443F-4DCB-89DA-DC8740483B8E}" type="presParOf" srcId="{690E1B56-C622-49D6-8A6F-6E790233E182}" destId="{190FA2F1-6D57-405C-ADA9-382C4F13CE68}" srcOrd="0" destOrd="0" presId="urn:microsoft.com/office/officeart/2005/8/layout/hierarchy2"/>
    <dgm:cxn modelId="{BD0E0D5A-FB66-461D-A3D3-68E4DDA504B1}" type="presParOf" srcId="{690E1B56-C622-49D6-8A6F-6E790233E182}" destId="{27987AAA-91CD-4AE6-97B8-4C4412189F2D}" srcOrd="1" destOrd="0" presId="urn:microsoft.com/office/officeart/2005/8/layout/hierarchy2"/>
    <dgm:cxn modelId="{749508AB-40FA-465C-93C4-47C5D863EA0D}" type="presParOf" srcId="{94C9E2A3-849B-4FD7-A9AD-7AEA15BCD2F2}" destId="{2D2748CE-1C1F-4266-AF00-40DFD3512C7F}" srcOrd="6" destOrd="0" presId="urn:microsoft.com/office/officeart/2005/8/layout/hierarchy2"/>
    <dgm:cxn modelId="{F1447B5B-0305-4CD0-8A71-D5AF0CFFB809}" type="presParOf" srcId="{2D2748CE-1C1F-4266-AF00-40DFD3512C7F}" destId="{5E9BFA0A-C670-425D-B193-83F3C5C0EE38}" srcOrd="0" destOrd="0" presId="urn:microsoft.com/office/officeart/2005/8/layout/hierarchy2"/>
    <dgm:cxn modelId="{4EE69679-2962-4CA5-986E-868F2F8FE180}" type="presParOf" srcId="{94C9E2A3-849B-4FD7-A9AD-7AEA15BCD2F2}" destId="{BF5252AD-CF83-46E9-8369-4CA87DCEC1CD}" srcOrd="7" destOrd="0" presId="urn:microsoft.com/office/officeart/2005/8/layout/hierarchy2"/>
    <dgm:cxn modelId="{615FC08B-7014-498A-BEE1-514938F7ABC9}" type="presParOf" srcId="{BF5252AD-CF83-46E9-8369-4CA87DCEC1CD}" destId="{467D7EC3-D9E5-4E47-8C68-8A32AC103D1E}" srcOrd="0" destOrd="0" presId="urn:microsoft.com/office/officeart/2005/8/layout/hierarchy2"/>
    <dgm:cxn modelId="{35907A8B-601A-41FC-9244-84F0DBA64681}" type="presParOf" srcId="{BF5252AD-CF83-46E9-8369-4CA87DCEC1CD}" destId="{620E03DE-9B53-463B-BE39-C3C327E9128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F3F1D2-BB08-4716-980A-F610178E99C7}">
      <dsp:nvSpPr>
        <dsp:cNvPr id="0" name=""/>
        <dsp:cNvSpPr/>
      </dsp:nvSpPr>
      <dsp:spPr>
        <a:xfrm>
          <a:off x="7297717" y="419690"/>
          <a:ext cx="1134499" cy="582637"/>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اشکال اول</a:t>
          </a:r>
          <a:endParaRPr lang="fa-IR" sz="1600" kern="1200" dirty="0">
            <a:cs typeface="B Koodak" pitchFamily="2" charset="-78"/>
          </a:endParaRPr>
        </a:p>
      </dsp:txBody>
      <dsp:txXfrm>
        <a:off x="7314782" y="436755"/>
        <a:ext cx="1100369" cy="548507"/>
      </dsp:txXfrm>
    </dsp:sp>
    <dsp:sp modelId="{0A4D7A51-596F-4F44-873F-09E07E7A6ED7}">
      <dsp:nvSpPr>
        <dsp:cNvPr id="0" name=""/>
        <dsp:cNvSpPr/>
      </dsp:nvSpPr>
      <dsp:spPr>
        <a:xfrm rot="10800000">
          <a:off x="6457425" y="693843"/>
          <a:ext cx="840292" cy="34331"/>
        </a:xfrm>
        <a:custGeom>
          <a:avLst/>
          <a:gdLst/>
          <a:ahLst/>
          <a:cxnLst/>
          <a:rect l="0" t="0" r="0" b="0"/>
          <a:pathLst>
            <a:path>
              <a:moveTo>
                <a:pt x="0" y="17165"/>
              </a:moveTo>
              <a:lnTo>
                <a:pt x="840292" y="17165"/>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56564" y="690001"/>
        <a:ext cx="42014" cy="42014"/>
      </dsp:txXfrm>
    </dsp:sp>
    <dsp:sp modelId="{9B4CF3AD-332E-46D1-978A-7D691BBD522F}">
      <dsp:nvSpPr>
        <dsp:cNvPr id="0" name=""/>
        <dsp:cNvSpPr/>
      </dsp:nvSpPr>
      <dsp:spPr>
        <a:xfrm>
          <a:off x="5344" y="185826"/>
          <a:ext cx="6452080" cy="1050365"/>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خداوند متعال انبیا را معصوم قرار داده است آنها مجبور به خوب بودن هستند در این صورت اگر همین امتیاز برای دیگران هم می بود در مقام آنها قرار می گرفتند</a:t>
          </a:r>
          <a:endParaRPr lang="fa-IR" sz="1600" kern="1200" dirty="0">
            <a:cs typeface="B Koodak" pitchFamily="2" charset="-78"/>
          </a:endParaRPr>
        </a:p>
      </dsp:txBody>
      <dsp:txXfrm>
        <a:off x="36108" y="216590"/>
        <a:ext cx="6390552" cy="988837"/>
      </dsp:txXfrm>
    </dsp:sp>
    <dsp:sp modelId="{F148F0BA-7F01-4B2B-B445-3CC862724DE6}">
      <dsp:nvSpPr>
        <dsp:cNvPr id="0" name=""/>
        <dsp:cNvSpPr/>
      </dsp:nvSpPr>
      <dsp:spPr>
        <a:xfrm>
          <a:off x="7538083" y="3387519"/>
          <a:ext cx="894134" cy="774508"/>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پاسخ</a:t>
          </a:r>
          <a:endParaRPr lang="fa-IR" sz="1600" kern="1200" dirty="0">
            <a:cs typeface="B Koodak" pitchFamily="2" charset="-78"/>
          </a:endParaRPr>
        </a:p>
      </dsp:txBody>
      <dsp:txXfrm>
        <a:off x="7560768" y="3410204"/>
        <a:ext cx="848764" cy="729138"/>
      </dsp:txXfrm>
    </dsp:sp>
    <dsp:sp modelId="{382A378A-F4EC-4715-9895-EC8832A90D07}">
      <dsp:nvSpPr>
        <dsp:cNvPr id="0" name=""/>
        <dsp:cNvSpPr/>
      </dsp:nvSpPr>
      <dsp:spPr>
        <a:xfrm rot="13466843">
          <a:off x="6529409" y="3345488"/>
          <a:ext cx="1177055" cy="34331"/>
        </a:xfrm>
        <a:custGeom>
          <a:avLst/>
          <a:gdLst/>
          <a:ahLst/>
          <a:cxnLst/>
          <a:rect l="0" t="0" r="0" b="0"/>
          <a:pathLst>
            <a:path>
              <a:moveTo>
                <a:pt x="0" y="17165"/>
              </a:moveTo>
              <a:lnTo>
                <a:pt x="1177055" y="17165"/>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88510" y="3333227"/>
        <a:ext cx="58852" cy="58852"/>
      </dsp:txXfrm>
    </dsp:sp>
    <dsp:sp modelId="{39FF3DBC-D4F9-4497-8CC3-7467AB364FD8}">
      <dsp:nvSpPr>
        <dsp:cNvPr id="0" name=""/>
        <dsp:cNvSpPr/>
      </dsp:nvSpPr>
      <dsp:spPr>
        <a:xfrm>
          <a:off x="5803656" y="2563281"/>
          <a:ext cx="894134" cy="774508"/>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اولا</a:t>
          </a:r>
          <a:endParaRPr lang="fa-IR" sz="1600" kern="1200" dirty="0">
            <a:cs typeface="B Koodak" pitchFamily="2" charset="-78"/>
          </a:endParaRPr>
        </a:p>
      </dsp:txBody>
      <dsp:txXfrm>
        <a:off x="5826341" y="2585966"/>
        <a:ext cx="848764" cy="729138"/>
      </dsp:txXfrm>
    </dsp:sp>
    <dsp:sp modelId="{1CA18D98-4619-46FA-A348-9B28FDECED27}">
      <dsp:nvSpPr>
        <dsp:cNvPr id="0" name=""/>
        <dsp:cNvSpPr/>
      </dsp:nvSpPr>
      <dsp:spPr>
        <a:xfrm rot="13850132">
          <a:off x="4718246" y="2417566"/>
          <a:ext cx="1330527" cy="34331"/>
        </a:xfrm>
        <a:custGeom>
          <a:avLst/>
          <a:gdLst/>
          <a:ahLst/>
          <a:cxnLst/>
          <a:rect l="0" t="0" r="0" b="0"/>
          <a:pathLst>
            <a:path>
              <a:moveTo>
                <a:pt x="0" y="17165"/>
              </a:moveTo>
              <a:lnTo>
                <a:pt x="1330527" y="17165"/>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350247" y="2401469"/>
        <a:ext cx="66526" cy="66526"/>
      </dsp:txXfrm>
    </dsp:sp>
    <dsp:sp modelId="{EBE90006-D731-41FD-868A-2CA1C4E63E15}">
      <dsp:nvSpPr>
        <dsp:cNvPr id="0" name=""/>
        <dsp:cNvSpPr/>
      </dsp:nvSpPr>
      <dsp:spPr>
        <a:xfrm>
          <a:off x="386732" y="1393746"/>
          <a:ext cx="4576631" cy="1050365"/>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معصوم علم به حقیقت گناه بیابد از سر اختیار آن را ترک می نماید هر چند به آن فعل قدرت دارد </a:t>
          </a:r>
          <a:endParaRPr lang="fa-IR" sz="1600" kern="1200" dirty="0">
            <a:cs typeface="B Koodak" pitchFamily="2" charset="-78"/>
          </a:endParaRPr>
        </a:p>
      </dsp:txBody>
      <dsp:txXfrm>
        <a:off x="417496" y="1424510"/>
        <a:ext cx="4515103" cy="988837"/>
      </dsp:txXfrm>
    </dsp:sp>
    <dsp:sp modelId="{80AF3B10-5CA4-4797-B30B-1F7FBE069D1A}">
      <dsp:nvSpPr>
        <dsp:cNvPr id="0" name=""/>
        <dsp:cNvSpPr/>
      </dsp:nvSpPr>
      <dsp:spPr>
        <a:xfrm rot="10842347">
          <a:off x="4963332" y="2928194"/>
          <a:ext cx="840356" cy="34331"/>
        </a:xfrm>
        <a:custGeom>
          <a:avLst/>
          <a:gdLst/>
          <a:ahLst/>
          <a:cxnLst/>
          <a:rect l="0" t="0" r="0" b="0"/>
          <a:pathLst>
            <a:path>
              <a:moveTo>
                <a:pt x="0" y="17165"/>
              </a:moveTo>
              <a:lnTo>
                <a:pt x="840356" y="17165"/>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362501" y="2924350"/>
        <a:ext cx="42017" cy="42017"/>
      </dsp:txXfrm>
    </dsp:sp>
    <dsp:sp modelId="{0A985135-BB56-4D10-84C3-BD996756220D}">
      <dsp:nvSpPr>
        <dsp:cNvPr id="0" name=""/>
        <dsp:cNvSpPr/>
      </dsp:nvSpPr>
      <dsp:spPr>
        <a:xfrm>
          <a:off x="3542723" y="2601667"/>
          <a:ext cx="1420640" cy="677034"/>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فالمقدم ثابت</a:t>
          </a:r>
          <a:endParaRPr lang="fa-IR" sz="1600" kern="1200" dirty="0">
            <a:cs typeface="B Koodak" pitchFamily="2" charset="-78"/>
          </a:endParaRPr>
        </a:p>
      </dsp:txBody>
      <dsp:txXfrm>
        <a:off x="3562553" y="2621497"/>
        <a:ext cx="1380980" cy="637374"/>
      </dsp:txXfrm>
    </dsp:sp>
    <dsp:sp modelId="{A4F34937-6B95-48B0-977C-96740601D76D}">
      <dsp:nvSpPr>
        <dsp:cNvPr id="0" name=""/>
        <dsp:cNvSpPr/>
      </dsp:nvSpPr>
      <dsp:spPr>
        <a:xfrm rot="8133157">
          <a:off x="4794982" y="3345488"/>
          <a:ext cx="1177055" cy="34331"/>
        </a:xfrm>
        <a:custGeom>
          <a:avLst/>
          <a:gdLst/>
          <a:ahLst/>
          <a:cxnLst/>
          <a:rect l="0" t="0" r="0" b="0"/>
          <a:pathLst>
            <a:path>
              <a:moveTo>
                <a:pt x="0" y="17165"/>
              </a:moveTo>
              <a:lnTo>
                <a:pt x="1177055" y="17165"/>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354083" y="3333227"/>
        <a:ext cx="58852" cy="58852"/>
      </dsp:txXfrm>
    </dsp:sp>
    <dsp:sp modelId="{0D15D371-0A05-47D6-AB39-D347785E57CF}">
      <dsp:nvSpPr>
        <dsp:cNvPr id="0" name=""/>
        <dsp:cNvSpPr/>
      </dsp:nvSpPr>
      <dsp:spPr>
        <a:xfrm>
          <a:off x="3542723" y="3436256"/>
          <a:ext cx="1420640" cy="677034"/>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التالی مثله</a:t>
          </a:r>
          <a:endParaRPr lang="fa-IR" sz="1600" kern="1200" dirty="0">
            <a:cs typeface="B Koodak" pitchFamily="2" charset="-78"/>
          </a:endParaRPr>
        </a:p>
      </dsp:txBody>
      <dsp:txXfrm>
        <a:off x="3562553" y="3456086"/>
        <a:ext cx="1380980" cy="637374"/>
      </dsp:txXfrm>
    </dsp:sp>
    <dsp:sp modelId="{BBACBABD-F87D-4040-97A5-3589718904F5}">
      <dsp:nvSpPr>
        <dsp:cNvPr id="0" name=""/>
        <dsp:cNvSpPr/>
      </dsp:nvSpPr>
      <dsp:spPr>
        <a:xfrm rot="7766861">
          <a:off x="6456678" y="4268234"/>
          <a:ext cx="1322517" cy="34331"/>
        </a:xfrm>
        <a:custGeom>
          <a:avLst/>
          <a:gdLst/>
          <a:ahLst/>
          <a:cxnLst/>
          <a:rect l="0" t="0" r="0" b="0"/>
          <a:pathLst>
            <a:path>
              <a:moveTo>
                <a:pt x="0" y="17165"/>
              </a:moveTo>
              <a:lnTo>
                <a:pt x="1322517" y="17165"/>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084874" y="4252337"/>
        <a:ext cx="66125" cy="66125"/>
      </dsp:txXfrm>
    </dsp:sp>
    <dsp:sp modelId="{A27F3C9E-F7F6-49D2-AAFC-0A28DC71C35D}">
      <dsp:nvSpPr>
        <dsp:cNvPr id="0" name=""/>
        <dsp:cNvSpPr/>
      </dsp:nvSpPr>
      <dsp:spPr>
        <a:xfrm>
          <a:off x="5803656" y="4408773"/>
          <a:ext cx="894134" cy="774508"/>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ثانیا</a:t>
          </a:r>
          <a:endParaRPr lang="fa-IR" sz="1600" kern="1200" dirty="0">
            <a:cs typeface="B Koodak" pitchFamily="2" charset="-78"/>
          </a:endParaRPr>
        </a:p>
      </dsp:txBody>
      <dsp:txXfrm>
        <a:off x="5826341" y="4431458"/>
        <a:ext cx="848764" cy="729138"/>
      </dsp:txXfrm>
    </dsp:sp>
    <dsp:sp modelId="{253A0623-5DF6-402D-AAC5-FEAFC447D641}">
      <dsp:nvSpPr>
        <dsp:cNvPr id="0" name=""/>
        <dsp:cNvSpPr/>
      </dsp:nvSpPr>
      <dsp:spPr>
        <a:xfrm rot="10800000">
          <a:off x="4963364" y="4778862"/>
          <a:ext cx="840292" cy="34331"/>
        </a:xfrm>
        <a:custGeom>
          <a:avLst/>
          <a:gdLst/>
          <a:ahLst/>
          <a:cxnLst/>
          <a:rect l="0" t="0" r="0" b="0"/>
          <a:pathLst>
            <a:path>
              <a:moveTo>
                <a:pt x="0" y="17165"/>
              </a:moveTo>
              <a:lnTo>
                <a:pt x="840292" y="17165"/>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362503" y="4775020"/>
        <a:ext cx="42014" cy="42014"/>
      </dsp:txXfrm>
    </dsp:sp>
    <dsp:sp modelId="{08D84884-5E5F-4CD6-9D94-3DFCF66D2862}">
      <dsp:nvSpPr>
        <dsp:cNvPr id="0" name=""/>
        <dsp:cNvSpPr/>
      </dsp:nvSpPr>
      <dsp:spPr>
        <a:xfrm>
          <a:off x="10701" y="4270845"/>
          <a:ext cx="4952662" cy="1050365"/>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عنایات خاص الهی به انبیا مانند سایر عنایات خدا به دیگران باعث می شود که وظیفه آنها در قبال خداوند متعال به مراتب سخت تر باشد</a:t>
          </a:r>
          <a:endParaRPr lang="fa-IR" sz="1600" kern="1200" dirty="0">
            <a:cs typeface="B Koodak" pitchFamily="2" charset="-78"/>
          </a:endParaRPr>
        </a:p>
      </dsp:txBody>
      <dsp:txXfrm>
        <a:off x="41465" y="4301609"/>
        <a:ext cx="4891134" cy="98883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C070BE-B483-4831-AF12-8C39797681A3}">
      <dsp:nvSpPr>
        <dsp:cNvPr id="0" name=""/>
        <dsp:cNvSpPr/>
      </dsp:nvSpPr>
      <dsp:spPr>
        <a:xfrm>
          <a:off x="8028463" y="606814"/>
          <a:ext cx="1105797" cy="531635"/>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اشکال هشتم</a:t>
          </a:r>
          <a:endParaRPr lang="fa-IR" sz="1600" kern="1200" dirty="0">
            <a:cs typeface="B Koodak" pitchFamily="2" charset="-78"/>
          </a:endParaRPr>
        </a:p>
      </dsp:txBody>
      <dsp:txXfrm>
        <a:off x="8044034" y="622385"/>
        <a:ext cx="1074655" cy="500493"/>
      </dsp:txXfrm>
    </dsp:sp>
    <dsp:sp modelId="{860B5028-D667-4B78-B774-A229BD800B40}">
      <dsp:nvSpPr>
        <dsp:cNvPr id="0" name=""/>
        <dsp:cNvSpPr/>
      </dsp:nvSpPr>
      <dsp:spPr>
        <a:xfrm rot="10800000">
          <a:off x="7334716" y="860493"/>
          <a:ext cx="693746" cy="24278"/>
        </a:xfrm>
        <a:custGeom>
          <a:avLst/>
          <a:gdLst/>
          <a:ahLst/>
          <a:cxnLst/>
          <a:rect l="0" t="0" r="0" b="0"/>
          <a:pathLst>
            <a:path>
              <a:moveTo>
                <a:pt x="0" y="12139"/>
              </a:moveTo>
              <a:lnTo>
                <a:pt x="693746" y="1213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664246" y="855288"/>
        <a:ext cx="34687" cy="34687"/>
      </dsp:txXfrm>
    </dsp:sp>
    <dsp:sp modelId="{86070000-30C3-4AA0-898C-E562FD095390}">
      <dsp:nvSpPr>
        <dsp:cNvPr id="0" name=""/>
        <dsp:cNvSpPr/>
      </dsp:nvSpPr>
      <dsp:spPr>
        <a:xfrm>
          <a:off x="4167068" y="439040"/>
          <a:ext cx="3167648" cy="867183"/>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اگر پیامبر اسلام معصوم هستند پس چگونه قرآن کریم به ایشان نسبت گناه می دهند؟</a:t>
          </a:r>
          <a:endParaRPr lang="fa-IR" sz="1600" kern="1200" dirty="0">
            <a:cs typeface="B Koodak" pitchFamily="2" charset="-78"/>
          </a:endParaRPr>
        </a:p>
      </dsp:txBody>
      <dsp:txXfrm>
        <a:off x="4192467" y="464439"/>
        <a:ext cx="3116850" cy="816385"/>
      </dsp:txXfrm>
    </dsp:sp>
    <dsp:sp modelId="{132DE2DD-9598-4810-B77D-C4540AE6792E}">
      <dsp:nvSpPr>
        <dsp:cNvPr id="0" name=""/>
        <dsp:cNvSpPr/>
      </dsp:nvSpPr>
      <dsp:spPr>
        <a:xfrm rot="10800000">
          <a:off x="3473321" y="860493"/>
          <a:ext cx="693746" cy="24278"/>
        </a:xfrm>
        <a:custGeom>
          <a:avLst/>
          <a:gdLst/>
          <a:ahLst/>
          <a:cxnLst/>
          <a:rect l="0" t="0" r="0" b="0"/>
          <a:pathLst>
            <a:path>
              <a:moveTo>
                <a:pt x="0" y="12139"/>
              </a:moveTo>
              <a:lnTo>
                <a:pt x="693746" y="1213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3802851" y="855288"/>
        <a:ext cx="34687" cy="34687"/>
      </dsp:txXfrm>
    </dsp:sp>
    <dsp:sp modelId="{8A6FDAE5-4500-4F3D-A7BF-440C18EE6C7D}">
      <dsp:nvSpPr>
        <dsp:cNvPr id="0" name=""/>
        <dsp:cNvSpPr/>
      </dsp:nvSpPr>
      <dsp:spPr>
        <a:xfrm>
          <a:off x="509149" y="439040"/>
          <a:ext cx="2964172" cy="867183"/>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smtClean="0">
              <a:cs typeface="B Davat" pitchFamily="2" charset="-78"/>
            </a:rPr>
            <a:t>إِنَّا فَتَحْنَا لَكَ فَتْحًا مُّبِينًا / لِّيَغْفِرَ لَكَ اللَّهُ مَا تَقَدَّمَ مِن ذَنبِكَ وَ مَا تَأَخَّرَ (فتح /1و2)</a:t>
          </a:r>
          <a:endParaRPr lang="fa-IR" sz="1800" kern="1200" dirty="0">
            <a:cs typeface="B Davat" pitchFamily="2" charset="-78"/>
          </a:endParaRPr>
        </a:p>
      </dsp:txBody>
      <dsp:txXfrm>
        <a:off x="534548" y="464439"/>
        <a:ext cx="2913374" cy="816385"/>
      </dsp:txXfrm>
    </dsp:sp>
    <dsp:sp modelId="{D88E2148-A9BF-4A44-958E-8CB231F10C7B}">
      <dsp:nvSpPr>
        <dsp:cNvPr id="0" name=""/>
        <dsp:cNvSpPr/>
      </dsp:nvSpPr>
      <dsp:spPr>
        <a:xfrm>
          <a:off x="8597509" y="2997498"/>
          <a:ext cx="536751" cy="1431659"/>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چند نکته در پاسخ</a:t>
          </a:r>
          <a:endParaRPr lang="fa-IR" sz="1600" kern="1200" dirty="0">
            <a:cs typeface="B Koodak" pitchFamily="2" charset="-78"/>
          </a:endParaRPr>
        </a:p>
      </dsp:txBody>
      <dsp:txXfrm>
        <a:off x="8613230" y="3013219"/>
        <a:ext cx="505309" cy="1400217"/>
      </dsp:txXfrm>
    </dsp:sp>
    <dsp:sp modelId="{24E7B81D-7B4E-4314-9DE4-52819ACE0F8B}">
      <dsp:nvSpPr>
        <dsp:cNvPr id="0" name=""/>
        <dsp:cNvSpPr/>
      </dsp:nvSpPr>
      <dsp:spPr>
        <a:xfrm rot="14962619">
          <a:off x="7265808" y="2779472"/>
          <a:ext cx="1969654" cy="24278"/>
        </a:xfrm>
        <a:custGeom>
          <a:avLst/>
          <a:gdLst/>
          <a:ahLst/>
          <a:cxnLst/>
          <a:rect l="0" t="0" r="0" b="0"/>
          <a:pathLst>
            <a:path>
              <a:moveTo>
                <a:pt x="0" y="12139"/>
              </a:moveTo>
              <a:lnTo>
                <a:pt x="1969654" y="1213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201394" y="2742369"/>
        <a:ext cx="98482" cy="98482"/>
      </dsp:txXfrm>
    </dsp:sp>
    <dsp:sp modelId="{CE1CE692-CE89-4CA0-87C3-9826A47C5572}">
      <dsp:nvSpPr>
        <dsp:cNvPr id="0" name=""/>
        <dsp:cNvSpPr/>
      </dsp:nvSpPr>
      <dsp:spPr>
        <a:xfrm>
          <a:off x="3797041" y="1436301"/>
          <a:ext cx="4106721" cy="867183"/>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علت غفران، فتح مکه است از همین روی فهمیده می شود مراد از گناه، گناهان حضرت در نگاه مشرکان بوده است</a:t>
          </a:r>
          <a:endParaRPr lang="fa-IR" sz="1600" kern="1200" dirty="0">
            <a:cs typeface="B Koodak" pitchFamily="2" charset="-78"/>
          </a:endParaRPr>
        </a:p>
      </dsp:txBody>
      <dsp:txXfrm>
        <a:off x="3822440" y="1461700"/>
        <a:ext cx="4055923" cy="816385"/>
      </dsp:txXfrm>
    </dsp:sp>
    <dsp:sp modelId="{3CFFFDF1-D06A-44DC-9A64-BA8EDBD19AD9}">
      <dsp:nvSpPr>
        <dsp:cNvPr id="0" name=""/>
        <dsp:cNvSpPr/>
      </dsp:nvSpPr>
      <dsp:spPr>
        <a:xfrm rot="13376585">
          <a:off x="7776785" y="3378368"/>
          <a:ext cx="947701" cy="24278"/>
        </a:xfrm>
        <a:custGeom>
          <a:avLst/>
          <a:gdLst/>
          <a:ahLst/>
          <a:cxnLst/>
          <a:rect l="0" t="0" r="0" b="0"/>
          <a:pathLst>
            <a:path>
              <a:moveTo>
                <a:pt x="0" y="12139"/>
              </a:moveTo>
              <a:lnTo>
                <a:pt x="947701" y="1213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226943" y="3366815"/>
        <a:ext cx="47385" cy="47385"/>
      </dsp:txXfrm>
    </dsp:sp>
    <dsp:sp modelId="{9E7B04C3-942A-4875-9D77-A82C171A45E2}">
      <dsp:nvSpPr>
        <dsp:cNvPr id="0" name=""/>
        <dsp:cNvSpPr/>
      </dsp:nvSpPr>
      <dsp:spPr>
        <a:xfrm>
          <a:off x="7434460" y="2803971"/>
          <a:ext cx="469302" cy="527429"/>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lightRig rig="flat" dir="t"/>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علامه</a:t>
          </a:r>
          <a:endParaRPr lang="fa-IR" sz="1600" kern="1200" dirty="0">
            <a:cs typeface="B Koodak" pitchFamily="2" charset="-78"/>
          </a:endParaRPr>
        </a:p>
      </dsp:txBody>
      <dsp:txXfrm>
        <a:off x="7448205" y="2817716"/>
        <a:ext cx="441812" cy="499939"/>
      </dsp:txXfrm>
    </dsp:sp>
    <dsp:sp modelId="{45F7CDD8-72FE-4C60-B68E-778CFAA8BCFB}">
      <dsp:nvSpPr>
        <dsp:cNvPr id="0" name=""/>
        <dsp:cNvSpPr/>
      </dsp:nvSpPr>
      <dsp:spPr>
        <a:xfrm rot="10800000">
          <a:off x="6740713" y="3055547"/>
          <a:ext cx="693746" cy="24278"/>
        </a:xfrm>
        <a:custGeom>
          <a:avLst/>
          <a:gdLst/>
          <a:ahLst/>
          <a:cxnLst/>
          <a:rect l="0" t="0" r="0" b="0"/>
          <a:pathLst>
            <a:path>
              <a:moveTo>
                <a:pt x="0" y="12139"/>
              </a:moveTo>
              <a:lnTo>
                <a:pt x="693746" y="1213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070243" y="3050342"/>
        <a:ext cx="34687" cy="34687"/>
      </dsp:txXfrm>
    </dsp:sp>
    <dsp:sp modelId="{BF356B86-0FA7-4B01-ADDF-3BC1D652E788}">
      <dsp:nvSpPr>
        <dsp:cNvPr id="0" name=""/>
        <dsp:cNvSpPr/>
      </dsp:nvSpPr>
      <dsp:spPr>
        <a:xfrm>
          <a:off x="134456" y="2433562"/>
          <a:ext cx="6606256" cy="1268247"/>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lightRig rig="flat" dir="t"/>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اللام في قوله: «لِيَغْفِرَ» للتعليل على ما هو ظاهر اللفظ فظاهره أن الغرض من هذا الفتح المبين هو مغفرة ما تقدم من ذنبك و ما تأخر، و من المعلوم أن لا رابطة بين الفتح و بين مغفرة الذنب و لا معنى معقولا لتعليله بالمغفرة... فالمراد بالذنب- و الله أعلم- التبعة السيئة التي لدعوته ص عند الكفار و المشركين و هو ذنب لهم عليه كما في قول موسى لربه: «وَ لَهُمْ عَلَيَّ ذَنْبٌ فَأَخافُ أَنْ يَقْتُلُونِ»</a:t>
          </a:r>
          <a:endParaRPr lang="fa-IR" sz="1600" kern="1200" dirty="0">
            <a:cs typeface="B Koodak" pitchFamily="2" charset="-78"/>
          </a:endParaRPr>
        </a:p>
      </dsp:txBody>
      <dsp:txXfrm>
        <a:off x="171602" y="2470708"/>
        <a:ext cx="6531964" cy="1193955"/>
      </dsp:txXfrm>
    </dsp:sp>
    <dsp:sp modelId="{EAC3922E-6B6F-476B-9377-25FE1C1CE5E5}">
      <dsp:nvSpPr>
        <dsp:cNvPr id="0" name=""/>
        <dsp:cNvSpPr/>
      </dsp:nvSpPr>
      <dsp:spPr>
        <a:xfrm rot="8400207">
          <a:off x="7797847" y="3992215"/>
          <a:ext cx="905576" cy="24278"/>
        </a:xfrm>
        <a:custGeom>
          <a:avLst/>
          <a:gdLst/>
          <a:ahLst/>
          <a:cxnLst/>
          <a:rect l="0" t="0" r="0" b="0"/>
          <a:pathLst>
            <a:path>
              <a:moveTo>
                <a:pt x="0" y="12139"/>
              </a:moveTo>
              <a:lnTo>
                <a:pt x="905576" y="1213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227996" y="3981714"/>
        <a:ext cx="45278" cy="45278"/>
      </dsp:txXfrm>
    </dsp:sp>
    <dsp:sp modelId="{99D2209E-9330-419F-8502-F1FCE52347B6}">
      <dsp:nvSpPr>
        <dsp:cNvPr id="0" name=""/>
        <dsp:cNvSpPr/>
      </dsp:nvSpPr>
      <dsp:spPr>
        <a:xfrm>
          <a:off x="7188145" y="3597665"/>
          <a:ext cx="715617" cy="1395428"/>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lightRig rig="flat" dir="t"/>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فرمایش امام رضا ع به مامون:</a:t>
          </a:r>
          <a:endParaRPr lang="fa-IR" sz="1600" kern="1200" dirty="0">
            <a:cs typeface="B Koodak" pitchFamily="2" charset="-78"/>
          </a:endParaRPr>
        </a:p>
      </dsp:txBody>
      <dsp:txXfrm>
        <a:off x="7209105" y="3618625"/>
        <a:ext cx="673697" cy="1353508"/>
      </dsp:txXfrm>
    </dsp:sp>
    <dsp:sp modelId="{E1C06421-FD98-4A77-9BFA-0F2C97056BD7}">
      <dsp:nvSpPr>
        <dsp:cNvPr id="0" name=""/>
        <dsp:cNvSpPr/>
      </dsp:nvSpPr>
      <dsp:spPr>
        <a:xfrm rot="10800000">
          <a:off x="6494398" y="4283240"/>
          <a:ext cx="693746" cy="24278"/>
        </a:xfrm>
        <a:custGeom>
          <a:avLst/>
          <a:gdLst/>
          <a:ahLst/>
          <a:cxnLst/>
          <a:rect l="0" t="0" r="0" b="0"/>
          <a:pathLst>
            <a:path>
              <a:moveTo>
                <a:pt x="0" y="12139"/>
              </a:moveTo>
              <a:lnTo>
                <a:pt x="693746" y="1213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823928" y="4278036"/>
        <a:ext cx="34687" cy="34687"/>
      </dsp:txXfrm>
    </dsp:sp>
    <dsp:sp modelId="{25CC6C7E-4A23-4D0C-96C8-87C881A9D3BE}">
      <dsp:nvSpPr>
        <dsp:cNvPr id="0" name=""/>
        <dsp:cNvSpPr/>
      </dsp:nvSpPr>
      <dsp:spPr>
        <a:xfrm>
          <a:off x="9738" y="3831887"/>
          <a:ext cx="6484659" cy="926984"/>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lightRig rig="flat" dir="t"/>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فَأَخْبِرْنِي عَنْ قَوْلِ اللَّهِ عَزَّ وَ جَلَّ لِيَغْفِرَ لَكَ اللَّهُ ما تَقَدَّمَ مِنْ ذَنْبِكَ وَ ما تَأَخَّرَ قَالَ الرِّضَا ع لَمْ يَكُنْ أَحَدٌ عِنْدَ مُشْرِكِي أَهْلِ مَكَّةَ أَعْظَمَ ذَنْباً مِنْ رَسُولِ اللَّهِ ص لِأَنَّهُمْ كَانُوا يَعْبُدُونَ مِنْ دُونِ اللَّهِ ثَلَاثَمِائَةٍ وَ سِتِّينَ صَنَماً فَلَمَّا جَاءَهُمْ ص بِالدَّعْوَةِ إِلَى كَلِمَةِ الْإِخْلَاصِ كَبُرَ ذَلِكَ عَلَيْهِم‏ (عیون/ ج1 /220)</a:t>
          </a:r>
          <a:endParaRPr lang="fa-IR" sz="1600" kern="1200" dirty="0">
            <a:cs typeface="B Koodak" pitchFamily="2" charset="-78"/>
          </a:endParaRPr>
        </a:p>
      </dsp:txBody>
      <dsp:txXfrm>
        <a:off x="36888" y="3859037"/>
        <a:ext cx="6430359" cy="872684"/>
      </dsp:txXfrm>
    </dsp:sp>
    <dsp:sp modelId="{4B2C9694-CDFC-4F08-AFC3-FE489CFEE106}">
      <dsp:nvSpPr>
        <dsp:cNvPr id="0" name=""/>
        <dsp:cNvSpPr/>
      </dsp:nvSpPr>
      <dsp:spPr>
        <a:xfrm rot="6637381">
          <a:off x="7265808" y="4622907"/>
          <a:ext cx="1969654" cy="24278"/>
        </a:xfrm>
        <a:custGeom>
          <a:avLst/>
          <a:gdLst/>
          <a:ahLst/>
          <a:cxnLst/>
          <a:rect l="0" t="0" r="0" b="0"/>
          <a:pathLst>
            <a:path>
              <a:moveTo>
                <a:pt x="0" y="12139"/>
              </a:moveTo>
              <a:lnTo>
                <a:pt x="1969654" y="1213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201394" y="4585804"/>
        <a:ext cx="98482" cy="98482"/>
      </dsp:txXfrm>
    </dsp:sp>
    <dsp:sp modelId="{6063DB18-4D5A-431F-9154-0444164A06EE}">
      <dsp:nvSpPr>
        <dsp:cNvPr id="0" name=""/>
        <dsp:cNvSpPr/>
      </dsp:nvSpPr>
      <dsp:spPr>
        <a:xfrm>
          <a:off x="6393250" y="5123171"/>
          <a:ext cx="1510512" cy="867183"/>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lightRig rig="flat" dir="t"/>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روى المفضل بن عمر عن الصادق عليه السلام قال: </a:t>
          </a:r>
          <a:endParaRPr lang="fa-IR" sz="1600" kern="1200" dirty="0">
            <a:cs typeface="B Koodak" pitchFamily="2" charset="-78"/>
          </a:endParaRPr>
        </a:p>
      </dsp:txBody>
      <dsp:txXfrm>
        <a:off x="6418649" y="5148570"/>
        <a:ext cx="1459714" cy="816385"/>
      </dsp:txXfrm>
    </dsp:sp>
    <dsp:sp modelId="{D6AF547F-AB8D-450A-9097-4EE0EF3A64BA}">
      <dsp:nvSpPr>
        <dsp:cNvPr id="0" name=""/>
        <dsp:cNvSpPr/>
      </dsp:nvSpPr>
      <dsp:spPr>
        <a:xfrm rot="10800000">
          <a:off x="5699503" y="5544624"/>
          <a:ext cx="693746" cy="24278"/>
        </a:xfrm>
        <a:custGeom>
          <a:avLst/>
          <a:gdLst/>
          <a:ahLst/>
          <a:cxnLst/>
          <a:rect l="0" t="0" r="0" b="0"/>
          <a:pathLst>
            <a:path>
              <a:moveTo>
                <a:pt x="0" y="12139"/>
              </a:moveTo>
              <a:lnTo>
                <a:pt x="693746" y="1213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029033" y="5539419"/>
        <a:ext cx="34687" cy="34687"/>
      </dsp:txXfrm>
    </dsp:sp>
    <dsp:sp modelId="{8B49BEDB-E021-4B77-ABF6-2599335C1D80}">
      <dsp:nvSpPr>
        <dsp:cNvPr id="0" name=""/>
        <dsp:cNvSpPr/>
      </dsp:nvSpPr>
      <dsp:spPr>
        <a:xfrm>
          <a:off x="122056" y="5123171"/>
          <a:ext cx="5577447" cy="867183"/>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lightRig rig="flat" dir="t"/>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سأله رجل عن هذه الآية، فقال: و الله ما كان له ذنب و لكن الله سبحانه ضمن ان يغفر ذنوب شيعة على عليه السلام ما تقدم من ذنبهم و ما تأخر (نور الثقلین/ ج 5/ 55)</a:t>
          </a:r>
          <a:endParaRPr lang="fa-IR" sz="1600" kern="1200" dirty="0">
            <a:cs typeface="B Koodak" pitchFamily="2" charset="-78"/>
          </a:endParaRPr>
        </a:p>
      </dsp:txBody>
      <dsp:txXfrm>
        <a:off x="147455" y="5148570"/>
        <a:ext cx="5526649" cy="81638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FD9665-D6ED-4D3B-8654-BCF1FBD42BF9}">
      <dsp:nvSpPr>
        <dsp:cNvPr id="0" name=""/>
        <dsp:cNvSpPr/>
      </dsp:nvSpPr>
      <dsp:spPr>
        <a:xfrm>
          <a:off x="8573512" y="780781"/>
          <a:ext cx="561628" cy="637214"/>
        </a:xfrm>
        <a:prstGeom prst="roundRect">
          <a:avLst>
            <a:gd name="adj" fmla="val 10000"/>
          </a:avLst>
        </a:prstGeom>
        <a:gradFill rotWithShape="1">
          <a:gsLst>
            <a:gs pos="0">
              <a:schemeClr val="dk1">
                <a:tint val="62000"/>
                <a:satMod val="180000"/>
              </a:schemeClr>
            </a:gs>
            <a:gs pos="65000">
              <a:schemeClr val="dk1">
                <a:tint val="32000"/>
                <a:satMod val="250000"/>
              </a:schemeClr>
            </a:gs>
            <a:gs pos="100000">
              <a:schemeClr val="dk1">
                <a:tint val="23000"/>
                <a:satMod val="300000"/>
              </a:schemeClr>
            </a:gs>
          </a:gsLst>
          <a:lin ang="16200000" scaled="0"/>
        </a:grad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اشکال نهم</a:t>
          </a:r>
          <a:endParaRPr lang="fa-IR" sz="1600" kern="1200" dirty="0">
            <a:solidFill>
              <a:schemeClr val="tx1"/>
            </a:solidFill>
            <a:cs typeface="B Koodak" pitchFamily="2" charset="-78"/>
          </a:endParaRPr>
        </a:p>
      </dsp:txBody>
      <dsp:txXfrm>
        <a:off x="8589962" y="797231"/>
        <a:ext cx="528728" cy="604314"/>
      </dsp:txXfrm>
    </dsp:sp>
    <dsp:sp modelId="{64F2617D-FA08-461C-AE01-F5E209D28916}">
      <dsp:nvSpPr>
        <dsp:cNvPr id="0" name=""/>
        <dsp:cNvSpPr/>
      </dsp:nvSpPr>
      <dsp:spPr>
        <a:xfrm rot="10800000">
          <a:off x="8063740" y="1089477"/>
          <a:ext cx="509771" cy="19821"/>
        </a:xfrm>
        <a:custGeom>
          <a:avLst/>
          <a:gdLst/>
          <a:ahLst/>
          <a:cxnLst/>
          <a:rect l="0" t="0" r="0" b="0"/>
          <a:pathLst>
            <a:path>
              <a:moveTo>
                <a:pt x="0" y="9910"/>
              </a:moveTo>
              <a:lnTo>
                <a:pt x="509771" y="9910"/>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305882" y="1086644"/>
        <a:ext cx="25488" cy="25488"/>
      </dsp:txXfrm>
    </dsp:sp>
    <dsp:sp modelId="{80F4FBD3-5086-47FC-BF2C-DC2AAAA5F56F}">
      <dsp:nvSpPr>
        <dsp:cNvPr id="0" name=""/>
        <dsp:cNvSpPr/>
      </dsp:nvSpPr>
      <dsp:spPr>
        <a:xfrm>
          <a:off x="5782778" y="780781"/>
          <a:ext cx="2280962" cy="637214"/>
        </a:xfrm>
        <a:prstGeom prst="roundRect">
          <a:avLst>
            <a:gd name="adj" fmla="val 10000"/>
          </a:avLst>
        </a:prstGeom>
        <a:gradFill rotWithShape="1">
          <a:gsLst>
            <a:gs pos="0">
              <a:schemeClr val="dk1">
                <a:tint val="62000"/>
                <a:satMod val="180000"/>
              </a:schemeClr>
            </a:gs>
            <a:gs pos="65000">
              <a:schemeClr val="dk1">
                <a:tint val="32000"/>
                <a:satMod val="250000"/>
              </a:schemeClr>
            </a:gs>
            <a:gs pos="100000">
              <a:schemeClr val="dk1">
                <a:tint val="23000"/>
                <a:satMod val="300000"/>
              </a:schemeClr>
            </a:gs>
          </a:gsLst>
          <a:lin ang="16200000" scaled="0"/>
        </a:grad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اگر پیامبر اسلام ص معصومند پس با این آیه شریفه چه کنیم؟</a:t>
          </a:r>
          <a:endParaRPr lang="fa-IR" sz="1600" kern="1200" dirty="0">
            <a:solidFill>
              <a:schemeClr val="tx1"/>
            </a:solidFill>
            <a:cs typeface="B Koodak" pitchFamily="2" charset="-78"/>
          </a:endParaRPr>
        </a:p>
      </dsp:txBody>
      <dsp:txXfrm>
        <a:off x="5801441" y="799444"/>
        <a:ext cx="2243636" cy="599888"/>
      </dsp:txXfrm>
    </dsp:sp>
    <dsp:sp modelId="{452A2325-06B0-41C7-A57E-C11B015634E3}">
      <dsp:nvSpPr>
        <dsp:cNvPr id="0" name=""/>
        <dsp:cNvSpPr/>
      </dsp:nvSpPr>
      <dsp:spPr>
        <a:xfrm rot="10800000">
          <a:off x="5273006" y="1089477"/>
          <a:ext cx="509771" cy="19821"/>
        </a:xfrm>
        <a:custGeom>
          <a:avLst/>
          <a:gdLst/>
          <a:ahLst/>
          <a:cxnLst/>
          <a:rect l="0" t="0" r="0" b="0"/>
          <a:pathLst>
            <a:path>
              <a:moveTo>
                <a:pt x="0" y="9910"/>
              </a:moveTo>
              <a:lnTo>
                <a:pt x="509771" y="9910"/>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515148" y="1086644"/>
        <a:ext cx="25488" cy="25488"/>
      </dsp:txXfrm>
    </dsp:sp>
    <dsp:sp modelId="{5FD5D173-015B-4D19-9D32-D709CD168AA1}">
      <dsp:nvSpPr>
        <dsp:cNvPr id="0" name=""/>
        <dsp:cNvSpPr/>
      </dsp:nvSpPr>
      <dsp:spPr>
        <a:xfrm>
          <a:off x="438966" y="273430"/>
          <a:ext cx="4834040" cy="1651916"/>
        </a:xfrm>
        <a:prstGeom prst="roundRect">
          <a:avLst>
            <a:gd name="adj" fmla="val 10000"/>
          </a:avLst>
        </a:prstGeom>
        <a:gradFill rotWithShape="1">
          <a:gsLst>
            <a:gs pos="0">
              <a:schemeClr val="dk1">
                <a:tint val="62000"/>
                <a:satMod val="180000"/>
              </a:schemeClr>
            </a:gs>
            <a:gs pos="65000">
              <a:schemeClr val="dk1">
                <a:tint val="32000"/>
                <a:satMod val="250000"/>
              </a:schemeClr>
            </a:gs>
            <a:gs pos="100000">
              <a:schemeClr val="dk1">
                <a:tint val="23000"/>
                <a:satMod val="300000"/>
              </a:schemeClr>
            </a:gs>
          </a:gsLst>
          <a:lin ang="16200000" scaled="0"/>
        </a:grad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solidFill>
                <a:schemeClr val="tx1"/>
              </a:solidFill>
              <a:cs typeface="B Davat" pitchFamily="2" charset="-78"/>
            </a:rPr>
            <a:t>وَ إِذْ تَقُولُ لِلَّذي أَنْعَمَ اللَّهُ عَلَيْهِ وَ أَنْعَمْتَ عَلَيْهِ أَمْسِكْ عَلَيْكَ زَوْجَكَ وَ اتَّقِ اللَّهَ وَ تُخْفي‏ في‏ نَفْسِكَ مَا اللَّهُ مُبْديهِ وَ تَخْشَى النَّاسَ وَ اللَّهُ أَحَقُّ أَنْ تَخْشاهُ فَلَمَّا قَضى‏ زَيْدٌ مِنْها وَطَراً ِزَوَّجْناكَها لكَيْ لا يَكُونَ عَلَى الْمُؤْمِنينَ حَرَجٌ في‏ أَزْواجِ أَدْعِيائِهِمْ إِذا قَضَوْا مِنْهُنَّ وَطَراً وَ كانَ أَمْرُ اللَّهِ مَفْعُولاً (احزاب / 37)</a:t>
          </a:r>
          <a:endParaRPr lang="fa-IR" sz="1800" kern="1200" dirty="0">
            <a:solidFill>
              <a:schemeClr val="tx1"/>
            </a:solidFill>
            <a:cs typeface="B Davat" pitchFamily="2" charset="-78"/>
          </a:endParaRPr>
        </a:p>
      </dsp:txBody>
      <dsp:txXfrm>
        <a:off x="487349" y="321813"/>
        <a:ext cx="4737274" cy="1555150"/>
      </dsp:txXfrm>
    </dsp:sp>
    <dsp:sp modelId="{A4534630-A0D8-4056-9FA1-3E335103C9DE}">
      <dsp:nvSpPr>
        <dsp:cNvPr id="0" name=""/>
        <dsp:cNvSpPr/>
      </dsp:nvSpPr>
      <dsp:spPr>
        <a:xfrm>
          <a:off x="8556295" y="3111777"/>
          <a:ext cx="578846" cy="1191789"/>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dk1">
              <a:satMod val="300000"/>
            </a:schemeClr>
          </a:contourClr>
        </a:sp3d>
      </dsp:spPr>
      <dsp:style>
        <a:lnRef idx="0">
          <a:schemeClr val="dk1"/>
        </a:lnRef>
        <a:fillRef idx="3">
          <a:schemeClr val="dk1"/>
        </a:fillRef>
        <a:effectRef idx="3">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چند نکته در پاسخ </a:t>
          </a:r>
          <a:endParaRPr lang="fa-IR" sz="1600" kern="1200" dirty="0">
            <a:solidFill>
              <a:schemeClr val="bg1"/>
            </a:solidFill>
            <a:cs typeface="B Koodak" pitchFamily="2" charset="-78"/>
          </a:endParaRPr>
        </a:p>
      </dsp:txBody>
      <dsp:txXfrm>
        <a:off x="8573249" y="3128731"/>
        <a:ext cx="544938" cy="1157881"/>
      </dsp:txXfrm>
    </dsp:sp>
    <dsp:sp modelId="{A410927E-8CCE-4715-A04E-90D5E6E6F442}">
      <dsp:nvSpPr>
        <dsp:cNvPr id="0" name=""/>
        <dsp:cNvSpPr/>
      </dsp:nvSpPr>
      <dsp:spPr>
        <a:xfrm rot="15064457">
          <a:off x="7515553" y="2954389"/>
          <a:ext cx="1571710" cy="19821"/>
        </a:xfrm>
        <a:custGeom>
          <a:avLst/>
          <a:gdLst/>
          <a:ahLst/>
          <a:cxnLst/>
          <a:rect l="0" t="0" r="0" b="0"/>
          <a:pathLst>
            <a:path>
              <a:moveTo>
                <a:pt x="0" y="9910"/>
              </a:moveTo>
              <a:lnTo>
                <a:pt x="1571710" y="9910"/>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262116" y="2925007"/>
        <a:ext cx="78585" cy="78585"/>
      </dsp:txXfrm>
    </dsp:sp>
    <dsp:sp modelId="{5C203166-EFC3-4439-B69C-64F0A87776BE}">
      <dsp:nvSpPr>
        <dsp:cNvPr id="0" name=""/>
        <dsp:cNvSpPr/>
      </dsp:nvSpPr>
      <dsp:spPr>
        <a:xfrm>
          <a:off x="6059291" y="2020929"/>
          <a:ext cx="1987231" cy="39999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dk1">
              <a:satMod val="300000"/>
            </a:schemeClr>
          </a:contourClr>
        </a:sp3d>
      </dsp:spPr>
      <dsp:style>
        <a:lnRef idx="0">
          <a:schemeClr val="dk1"/>
        </a:lnRef>
        <a:fillRef idx="3">
          <a:schemeClr val="dk1"/>
        </a:fillRef>
        <a:effectRef idx="3">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تقول دال بر استمرار است </a:t>
          </a:r>
          <a:endParaRPr lang="fa-IR" sz="1600" kern="1200" dirty="0">
            <a:solidFill>
              <a:schemeClr val="bg1"/>
            </a:solidFill>
            <a:cs typeface="B Koodak" pitchFamily="2" charset="-78"/>
          </a:endParaRPr>
        </a:p>
      </dsp:txBody>
      <dsp:txXfrm>
        <a:off x="6071007" y="2032645"/>
        <a:ext cx="1963799" cy="376566"/>
      </dsp:txXfrm>
    </dsp:sp>
    <dsp:sp modelId="{A553D813-2188-41A0-926F-402DDE55B4E7}">
      <dsp:nvSpPr>
        <dsp:cNvPr id="0" name=""/>
        <dsp:cNvSpPr/>
      </dsp:nvSpPr>
      <dsp:spPr>
        <a:xfrm rot="10800000">
          <a:off x="5549519" y="2211017"/>
          <a:ext cx="509771" cy="19821"/>
        </a:xfrm>
        <a:custGeom>
          <a:avLst/>
          <a:gdLst/>
          <a:ahLst/>
          <a:cxnLst/>
          <a:rect l="0" t="0" r="0" b="0"/>
          <a:pathLst>
            <a:path>
              <a:moveTo>
                <a:pt x="0" y="9910"/>
              </a:moveTo>
              <a:lnTo>
                <a:pt x="509771" y="9910"/>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791661" y="2208184"/>
        <a:ext cx="25488" cy="25488"/>
      </dsp:txXfrm>
    </dsp:sp>
    <dsp:sp modelId="{5096085F-0A7B-43CF-A8C2-2B5C4D18BF22}">
      <dsp:nvSpPr>
        <dsp:cNvPr id="0" name=""/>
        <dsp:cNvSpPr/>
      </dsp:nvSpPr>
      <dsp:spPr>
        <a:xfrm>
          <a:off x="1281326" y="2020929"/>
          <a:ext cx="4268193" cy="39999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dk1">
              <a:satMod val="300000"/>
            </a:schemeClr>
          </a:contourClr>
        </a:sp3d>
      </dsp:spPr>
      <dsp:style>
        <a:lnRef idx="0">
          <a:schemeClr val="dk1"/>
        </a:lnRef>
        <a:fillRef idx="3">
          <a:schemeClr val="dk1"/>
        </a:fillRef>
        <a:effectRef idx="3">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پس حضرت مدام از طلاق این دو جلوگیری می نمودند</a:t>
          </a:r>
          <a:endParaRPr lang="fa-IR" sz="1600" kern="1200" dirty="0">
            <a:solidFill>
              <a:schemeClr val="bg1"/>
            </a:solidFill>
            <a:cs typeface="B Koodak" pitchFamily="2" charset="-78"/>
          </a:endParaRPr>
        </a:p>
      </dsp:txBody>
      <dsp:txXfrm>
        <a:off x="1293042" y="2032645"/>
        <a:ext cx="4244761" cy="376566"/>
      </dsp:txXfrm>
    </dsp:sp>
    <dsp:sp modelId="{E036259E-A000-4B55-8876-94C699E5E042}">
      <dsp:nvSpPr>
        <dsp:cNvPr id="0" name=""/>
        <dsp:cNvSpPr/>
      </dsp:nvSpPr>
      <dsp:spPr>
        <a:xfrm rot="14133562">
          <a:off x="7850723" y="3326075"/>
          <a:ext cx="901370" cy="19821"/>
        </a:xfrm>
        <a:custGeom>
          <a:avLst/>
          <a:gdLst/>
          <a:ahLst/>
          <a:cxnLst/>
          <a:rect l="0" t="0" r="0" b="0"/>
          <a:pathLst>
            <a:path>
              <a:moveTo>
                <a:pt x="0" y="9910"/>
              </a:moveTo>
              <a:lnTo>
                <a:pt x="901370" y="9910"/>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278874" y="3313452"/>
        <a:ext cx="45068" cy="45068"/>
      </dsp:txXfrm>
    </dsp:sp>
    <dsp:sp modelId="{5D03FD6D-03D5-4C34-A5E8-665C90B67B6D}">
      <dsp:nvSpPr>
        <dsp:cNvPr id="0" name=""/>
        <dsp:cNvSpPr/>
      </dsp:nvSpPr>
      <dsp:spPr>
        <a:xfrm>
          <a:off x="4628896" y="2645692"/>
          <a:ext cx="3417626" cy="637214"/>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dk1">
              <a:satMod val="300000"/>
            </a:schemeClr>
          </a:contourClr>
        </a:sp3d>
      </dsp:spPr>
      <dsp:style>
        <a:lnRef idx="0">
          <a:schemeClr val="dk1"/>
        </a:lnRef>
        <a:fillRef idx="3">
          <a:schemeClr val="dk1"/>
        </a:fillRef>
        <a:effectRef idx="3">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مراد از ما الله مبدیه تصمیم حضرت مبنی بر از ازدواج با زینب است تا با دو سنت غلط مبارزه کنند</a:t>
          </a:r>
          <a:endParaRPr lang="fa-IR" sz="1600" kern="1200" dirty="0">
            <a:solidFill>
              <a:schemeClr val="bg1"/>
            </a:solidFill>
            <a:cs typeface="B Koodak" pitchFamily="2" charset="-78"/>
          </a:endParaRPr>
        </a:p>
      </dsp:txBody>
      <dsp:txXfrm>
        <a:off x="4647559" y="2664355"/>
        <a:ext cx="3380300" cy="599888"/>
      </dsp:txXfrm>
    </dsp:sp>
    <dsp:sp modelId="{AFFDF498-68CF-4126-8EA8-D70AE2E0BC0A}">
      <dsp:nvSpPr>
        <dsp:cNvPr id="0" name=""/>
        <dsp:cNvSpPr/>
      </dsp:nvSpPr>
      <dsp:spPr>
        <a:xfrm rot="12355411">
          <a:off x="4090608" y="2830494"/>
          <a:ext cx="566804" cy="19821"/>
        </a:xfrm>
        <a:custGeom>
          <a:avLst/>
          <a:gdLst/>
          <a:ahLst/>
          <a:cxnLst/>
          <a:rect l="0" t="0" r="0" b="0"/>
          <a:pathLst>
            <a:path>
              <a:moveTo>
                <a:pt x="0" y="9910"/>
              </a:moveTo>
              <a:lnTo>
                <a:pt x="566804" y="9910"/>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359840" y="2826234"/>
        <a:ext cx="28340" cy="28340"/>
      </dsp:txXfrm>
    </dsp:sp>
    <dsp:sp modelId="{445555D6-0071-4EA1-8E92-70493C3AEC5E}">
      <dsp:nvSpPr>
        <dsp:cNvPr id="0" name=""/>
        <dsp:cNvSpPr/>
      </dsp:nvSpPr>
      <dsp:spPr>
        <a:xfrm>
          <a:off x="531094" y="2516510"/>
          <a:ext cx="3588030" cy="39999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dk1">
              <a:satMod val="300000"/>
            </a:schemeClr>
          </a:contourClr>
        </a:sp3d>
      </dsp:spPr>
      <dsp:style>
        <a:lnRef idx="0">
          <a:schemeClr val="dk1"/>
        </a:lnRef>
        <a:fillRef idx="3">
          <a:schemeClr val="dk1"/>
        </a:fillRef>
        <a:effectRef idx="3">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حرام بودن همسر پدر خوانده</a:t>
          </a:r>
          <a:endParaRPr lang="fa-IR" sz="1600" kern="1200" dirty="0">
            <a:solidFill>
              <a:schemeClr val="bg1"/>
            </a:solidFill>
            <a:cs typeface="B Koodak" pitchFamily="2" charset="-78"/>
          </a:endParaRPr>
        </a:p>
      </dsp:txBody>
      <dsp:txXfrm>
        <a:off x="542810" y="2528226"/>
        <a:ext cx="3564598" cy="376566"/>
      </dsp:txXfrm>
    </dsp:sp>
    <dsp:sp modelId="{CE178637-7739-404B-B8FF-4E1C491FE96A}">
      <dsp:nvSpPr>
        <dsp:cNvPr id="0" name=""/>
        <dsp:cNvSpPr/>
      </dsp:nvSpPr>
      <dsp:spPr>
        <a:xfrm rot="9244589">
          <a:off x="4090608" y="3078284"/>
          <a:ext cx="566804" cy="19821"/>
        </a:xfrm>
        <a:custGeom>
          <a:avLst/>
          <a:gdLst/>
          <a:ahLst/>
          <a:cxnLst/>
          <a:rect l="0" t="0" r="0" b="0"/>
          <a:pathLst>
            <a:path>
              <a:moveTo>
                <a:pt x="0" y="9910"/>
              </a:moveTo>
              <a:lnTo>
                <a:pt x="566804" y="9910"/>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359840" y="3074025"/>
        <a:ext cx="28340" cy="28340"/>
      </dsp:txXfrm>
    </dsp:sp>
    <dsp:sp modelId="{1F222BCC-E513-4994-86BA-19AE970F036F}">
      <dsp:nvSpPr>
        <dsp:cNvPr id="0" name=""/>
        <dsp:cNvSpPr/>
      </dsp:nvSpPr>
      <dsp:spPr>
        <a:xfrm>
          <a:off x="531094" y="3012091"/>
          <a:ext cx="3588030" cy="39999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dk1">
              <a:satMod val="300000"/>
            </a:schemeClr>
          </a:contourClr>
        </a:sp3d>
      </dsp:spPr>
      <dsp:style>
        <a:lnRef idx="0">
          <a:schemeClr val="dk1"/>
        </a:lnRef>
        <a:fillRef idx="3">
          <a:schemeClr val="dk1"/>
        </a:fillRef>
        <a:effectRef idx="3">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نا پسند بودن ازدواج با زن مطلقه یک برده آزاد شده</a:t>
          </a:r>
          <a:endParaRPr lang="fa-IR" sz="1600" kern="1200" dirty="0">
            <a:solidFill>
              <a:schemeClr val="bg1"/>
            </a:solidFill>
            <a:cs typeface="B Koodak" pitchFamily="2" charset="-78"/>
          </a:endParaRPr>
        </a:p>
      </dsp:txBody>
      <dsp:txXfrm>
        <a:off x="542810" y="3023807"/>
        <a:ext cx="3564598" cy="376566"/>
      </dsp:txXfrm>
    </dsp:sp>
    <dsp:sp modelId="{2F40F6AD-90C8-4050-BFD7-BF59D45CF240}">
      <dsp:nvSpPr>
        <dsp:cNvPr id="0" name=""/>
        <dsp:cNvSpPr/>
      </dsp:nvSpPr>
      <dsp:spPr>
        <a:xfrm rot="10800000">
          <a:off x="8046523" y="3697761"/>
          <a:ext cx="509771" cy="19821"/>
        </a:xfrm>
        <a:custGeom>
          <a:avLst/>
          <a:gdLst/>
          <a:ahLst/>
          <a:cxnLst/>
          <a:rect l="0" t="0" r="0" b="0"/>
          <a:pathLst>
            <a:path>
              <a:moveTo>
                <a:pt x="0" y="9910"/>
              </a:moveTo>
              <a:lnTo>
                <a:pt x="509771" y="9910"/>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288664" y="3694927"/>
        <a:ext cx="25488" cy="25488"/>
      </dsp:txXfrm>
    </dsp:sp>
    <dsp:sp modelId="{9E74B085-117C-4778-8DF4-C356F52DFFF3}">
      <dsp:nvSpPr>
        <dsp:cNvPr id="0" name=""/>
        <dsp:cNvSpPr/>
      </dsp:nvSpPr>
      <dsp:spPr>
        <a:xfrm>
          <a:off x="6068276" y="3389064"/>
          <a:ext cx="1978246" cy="637214"/>
        </a:xfrm>
        <a:prstGeom prst="roundRect">
          <a:avLst>
            <a:gd name="adj" fmla="val 10000"/>
          </a:avLst>
        </a:prstGeom>
        <a:gradFill rotWithShape="1">
          <a:gsLst>
            <a:gs pos="0">
              <a:schemeClr val="dk1">
                <a:tint val="62000"/>
                <a:satMod val="180000"/>
              </a:schemeClr>
            </a:gs>
            <a:gs pos="65000">
              <a:schemeClr val="dk1">
                <a:tint val="32000"/>
                <a:satMod val="250000"/>
              </a:schemeClr>
            </a:gs>
            <a:gs pos="100000">
              <a:schemeClr val="dk1">
                <a:tint val="23000"/>
                <a:satMod val="300000"/>
              </a:schemeClr>
            </a:gs>
          </a:gsLst>
          <a:lin ang="16200000" scaled="0"/>
        </a:grad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خشیت حضرت به جهت احتمال ارتداد مردم بود </a:t>
          </a:r>
          <a:endParaRPr lang="fa-IR" sz="1600" kern="1200" dirty="0">
            <a:solidFill>
              <a:schemeClr val="tx1"/>
            </a:solidFill>
            <a:cs typeface="B Koodak" pitchFamily="2" charset="-78"/>
          </a:endParaRPr>
        </a:p>
      </dsp:txBody>
      <dsp:txXfrm>
        <a:off x="6086939" y="3407727"/>
        <a:ext cx="1940920" cy="599888"/>
      </dsp:txXfrm>
    </dsp:sp>
    <dsp:sp modelId="{849DD783-3A0D-4E63-9D93-8C83224C646C}">
      <dsp:nvSpPr>
        <dsp:cNvPr id="0" name=""/>
        <dsp:cNvSpPr/>
      </dsp:nvSpPr>
      <dsp:spPr>
        <a:xfrm rot="10800000">
          <a:off x="5558504" y="3697761"/>
          <a:ext cx="509771" cy="19821"/>
        </a:xfrm>
        <a:custGeom>
          <a:avLst/>
          <a:gdLst/>
          <a:ahLst/>
          <a:cxnLst/>
          <a:rect l="0" t="0" r="0" b="0"/>
          <a:pathLst>
            <a:path>
              <a:moveTo>
                <a:pt x="0" y="9910"/>
              </a:moveTo>
              <a:lnTo>
                <a:pt x="509771" y="9910"/>
              </a:lnTo>
            </a:path>
          </a:pathLst>
        </a:custGeom>
        <a:no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dk1">
              <a:satMod val="300000"/>
            </a:schemeClr>
          </a:contourClr>
        </a:sp3d>
      </dsp:spPr>
      <dsp:style>
        <a:lnRef idx="0">
          <a:schemeClr val="dk1"/>
        </a:lnRef>
        <a:fillRef idx="3">
          <a:schemeClr val="dk1"/>
        </a:fillRef>
        <a:effectRef idx="3">
          <a:schemeClr val="dk1"/>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5800646" y="3694927"/>
        <a:ext cx="25488" cy="25488"/>
      </dsp:txXfrm>
    </dsp:sp>
    <dsp:sp modelId="{12E9EA1C-9205-4D91-9902-BB5C0F78178D}">
      <dsp:nvSpPr>
        <dsp:cNvPr id="0" name=""/>
        <dsp:cNvSpPr/>
      </dsp:nvSpPr>
      <dsp:spPr>
        <a:xfrm>
          <a:off x="1873311" y="3507672"/>
          <a:ext cx="3685192" cy="399998"/>
        </a:xfrm>
        <a:prstGeom prst="roundRect">
          <a:avLst>
            <a:gd name="adj" fmla="val 10000"/>
          </a:avLst>
        </a:prstGeom>
        <a:gradFill rotWithShape="1">
          <a:gsLst>
            <a:gs pos="0">
              <a:schemeClr val="dk1">
                <a:tint val="62000"/>
                <a:satMod val="180000"/>
              </a:schemeClr>
            </a:gs>
            <a:gs pos="65000">
              <a:schemeClr val="dk1">
                <a:tint val="32000"/>
                <a:satMod val="250000"/>
              </a:schemeClr>
            </a:gs>
            <a:gs pos="100000">
              <a:schemeClr val="dk1">
                <a:tint val="23000"/>
                <a:satMod val="300000"/>
              </a:schemeClr>
            </a:gs>
          </a:gsLst>
          <a:lin ang="16200000" scaled="0"/>
        </a:grad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زیرا ممکن بود به پیامبر نسبتهای ناروا دهند</a:t>
          </a:r>
          <a:endParaRPr lang="fa-IR" sz="1600" kern="1200" dirty="0">
            <a:solidFill>
              <a:schemeClr val="tx1"/>
            </a:solidFill>
            <a:cs typeface="B Koodak" pitchFamily="2" charset="-78"/>
          </a:endParaRPr>
        </a:p>
      </dsp:txBody>
      <dsp:txXfrm>
        <a:off x="1885027" y="3519388"/>
        <a:ext cx="3661760" cy="376566"/>
      </dsp:txXfrm>
    </dsp:sp>
    <dsp:sp modelId="{CF0E4080-7389-499C-8458-E8F79F5684AF}">
      <dsp:nvSpPr>
        <dsp:cNvPr id="0" name=""/>
        <dsp:cNvSpPr/>
      </dsp:nvSpPr>
      <dsp:spPr>
        <a:xfrm rot="7466438">
          <a:off x="7850723" y="4069447"/>
          <a:ext cx="901370" cy="19821"/>
        </a:xfrm>
        <a:custGeom>
          <a:avLst/>
          <a:gdLst/>
          <a:ahLst/>
          <a:cxnLst/>
          <a:rect l="0" t="0" r="0" b="0"/>
          <a:pathLst>
            <a:path>
              <a:moveTo>
                <a:pt x="0" y="9910"/>
              </a:moveTo>
              <a:lnTo>
                <a:pt x="901370" y="9910"/>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278874" y="4056823"/>
        <a:ext cx="45068" cy="45068"/>
      </dsp:txXfrm>
    </dsp:sp>
    <dsp:sp modelId="{27E24811-FA36-46B6-B6D7-EC27517AF754}">
      <dsp:nvSpPr>
        <dsp:cNvPr id="0" name=""/>
        <dsp:cNvSpPr/>
      </dsp:nvSpPr>
      <dsp:spPr>
        <a:xfrm>
          <a:off x="5309366" y="4251044"/>
          <a:ext cx="2737157" cy="39999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dk1">
              <a:satMod val="300000"/>
            </a:schemeClr>
          </a:contourClr>
        </a:sp3d>
      </dsp:spPr>
      <dsp:style>
        <a:lnRef idx="0">
          <a:schemeClr val="dk1"/>
        </a:lnRef>
        <a:fillRef idx="3">
          <a:schemeClr val="dk1"/>
        </a:fillRef>
        <a:effectRef idx="3">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این ازدواج کاملا به امر الهی بوده است</a:t>
          </a:r>
          <a:endParaRPr lang="fa-IR" sz="1600" kern="1200" dirty="0">
            <a:solidFill>
              <a:schemeClr val="bg1"/>
            </a:solidFill>
            <a:cs typeface="B Koodak" pitchFamily="2" charset="-78"/>
          </a:endParaRPr>
        </a:p>
      </dsp:txBody>
      <dsp:txXfrm>
        <a:off x="5321082" y="4262760"/>
        <a:ext cx="2713725" cy="376566"/>
      </dsp:txXfrm>
    </dsp:sp>
    <dsp:sp modelId="{6638AB45-F41A-4192-84ED-7235036890D7}">
      <dsp:nvSpPr>
        <dsp:cNvPr id="0" name=""/>
        <dsp:cNvSpPr/>
      </dsp:nvSpPr>
      <dsp:spPr>
        <a:xfrm rot="12355411">
          <a:off x="4771077" y="4317237"/>
          <a:ext cx="566804" cy="19821"/>
        </a:xfrm>
        <a:custGeom>
          <a:avLst/>
          <a:gdLst/>
          <a:ahLst/>
          <a:cxnLst/>
          <a:rect l="0" t="0" r="0" b="0"/>
          <a:pathLst>
            <a:path>
              <a:moveTo>
                <a:pt x="0" y="9910"/>
              </a:moveTo>
              <a:lnTo>
                <a:pt x="566804" y="9910"/>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040309" y="4312978"/>
        <a:ext cx="28340" cy="28340"/>
      </dsp:txXfrm>
    </dsp:sp>
    <dsp:sp modelId="{24E60660-282D-4C99-84A3-99CD85F5ABF8}">
      <dsp:nvSpPr>
        <dsp:cNvPr id="0" name=""/>
        <dsp:cNvSpPr/>
      </dsp:nvSpPr>
      <dsp:spPr>
        <a:xfrm>
          <a:off x="3525164" y="4003253"/>
          <a:ext cx="1274429" cy="39999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dk1">
              <a:satMod val="300000"/>
            </a:schemeClr>
          </a:contourClr>
        </a:sp3d>
      </dsp:spPr>
      <dsp:style>
        <a:lnRef idx="0">
          <a:schemeClr val="dk1"/>
        </a:lnRef>
        <a:fillRef idx="3">
          <a:schemeClr val="dk1"/>
        </a:fillRef>
        <a:effectRef idx="3">
          <a:schemeClr val="dk1"/>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solidFill>
                <a:schemeClr val="bg1"/>
              </a:solidFill>
              <a:cs typeface="B Davat" pitchFamily="2" charset="-78"/>
            </a:rPr>
            <a:t>زوجناکها</a:t>
          </a:r>
          <a:endParaRPr lang="fa-IR" sz="1600" kern="1200" dirty="0">
            <a:solidFill>
              <a:schemeClr val="bg1"/>
            </a:solidFill>
            <a:cs typeface="B Davat" pitchFamily="2" charset="-78"/>
          </a:endParaRPr>
        </a:p>
      </dsp:txBody>
      <dsp:txXfrm>
        <a:off x="3536880" y="4014969"/>
        <a:ext cx="1250997" cy="376566"/>
      </dsp:txXfrm>
    </dsp:sp>
    <dsp:sp modelId="{E03F68A6-C6F8-419C-BC85-C688A69FF366}">
      <dsp:nvSpPr>
        <dsp:cNvPr id="0" name=""/>
        <dsp:cNvSpPr/>
      </dsp:nvSpPr>
      <dsp:spPr>
        <a:xfrm rot="9244589">
          <a:off x="4771077" y="4565028"/>
          <a:ext cx="566804" cy="19821"/>
        </a:xfrm>
        <a:custGeom>
          <a:avLst/>
          <a:gdLst/>
          <a:ahLst/>
          <a:cxnLst/>
          <a:rect l="0" t="0" r="0" b="0"/>
          <a:pathLst>
            <a:path>
              <a:moveTo>
                <a:pt x="0" y="9910"/>
              </a:moveTo>
              <a:lnTo>
                <a:pt x="566804" y="9910"/>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040309" y="4560769"/>
        <a:ext cx="28340" cy="28340"/>
      </dsp:txXfrm>
    </dsp:sp>
    <dsp:sp modelId="{7DFDD8B7-5885-4523-AC85-0E98AC80EA04}">
      <dsp:nvSpPr>
        <dsp:cNvPr id="0" name=""/>
        <dsp:cNvSpPr/>
      </dsp:nvSpPr>
      <dsp:spPr>
        <a:xfrm>
          <a:off x="3525164" y="4498835"/>
          <a:ext cx="1274429" cy="39999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dk1">
              <a:satMod val="300000"/>
            </a:schemeClr>
          </a:contourClr>
        </a:sp3d>
      </dsp:spPr>
      <dsp:style>
        <a:lnRef idx="0">
          <a:schemeClr val="dk1"/>
        </a:lnRef>
        <a:fillRef idx="3">
          <a:schemeClr val="dk1"/>
        </a:fillRef>
        <a:effectRef idx="3">
          <a:schemeClr val="dk1"/>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solidFill>
                <a:schemeClr val="bg1"/>
              </a:solidFill>
              <a:cs typeface="B Davat" pitchFamily="2" charset="-78"/>
            </a:rPr>
            <a:t>کان امر الله مغعولا</a:t>
          </a:r>
          <a:endParaRPr lang="fa-IR" sz="1800" kern="1200" dirty="0">
            <a:solidFill>
              <a:schemeClr val="bg1"/>
            </a:solidFill>
            <a:cs typeface="B Davat" pitchFamily="2" charset="-78"/>
          </a:endParaRPr>
        </a:p>
      </dsp:txBody>
      <dsp:txXfrm>
        <a:off x="3536880" y="4510551"/>
        <a:ext cx="1250997" cy="376566"/>
      </dsp:txXfrm>
    </dsp:sp>
    <dsp:sp modelId="{A49DDF7B-8B0A-4FA4-AE35-59E87B7601C3}">
      <dsp:nvSpPr>
        <dsp:cNvPr id="0" name=""/>
        <dsp:cNvSpPr/>
      </dsp:nvSpPr>
      <dsp:spPr>
        <a:xfrm rot="6535543">
          <a:off x="7515553" y="4441133"/>
          <a:ext cx="1571710" cy="19821"/>
        </a:xfrm>
        <a:custGeom>
          <a:avLst/>
          <a:gdLst/>
          <a:ahLst/>
          <a:cxnLst/>
          <a:rect l="0" t="0" r="0" b="0"/>
          <a:pathLst>
            <a:path>
              <a:moveTo>
                <a:pt x="0" y="9910"/>
              </a:moveTo>
              <a:lnTo>
                <a:pt x="1571710" y="9910"/>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262116" y="4411751"/>
        <a:ext cx="78585" cy="78585"/>
      </dsp:txXfrm>
    </dsp:sp>
    <dsp:sp modelId="{45821A54-BBB4-4286-81F9-B0CD35D36C7A}">
      <dsp:nvSpPr>
        <dsp:cNvPr id="0" name=""/>
        <dsp:cNvSpPr/>
      </dsp:nvSpPr>
      <dsp:spPr>
        <a:xfrm>
          <a:off x="3835870" y="4994416"/>
          <a:ext cx="4210652" cy="39999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dk1">
              <a:satMod val="300000"/>
            </a:schemeClr>
          </a:contourClr>
        </a:sp3d>
      </dsp:spPr>
      <dsp:style>
        <a:lnRef idx="0">
          <a:schemeClr val="dk1"/>
        </a:lnRef>
        <a:fillRef idx="3">
          <a:schemeClr val="dk1"/>
        </a:fillRef>
        <a:effectRef idx="3">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فلسفه این ازدواج به تصریح در آیه شریفه ذکر شده است</a:t>
          </a:r>
          <a:endParaRPr lang="fa-IR" sz="1600" kern="1200" dirty="0">
            <a:solidFill>
              <a:schemeClr val="bg1"/>
            </a:solidFill>
            <a:cs typeface="B Koodak" pitchFamily="2" charset="-78"/>
          </a:endParaRPr>
        </a:p>
      </dsp:txBody>
      <dsp:txXfrm>
        <a:off x="3847586" y="5006132"/>
        <a:ext cx="4187220" cy="376566"/>
      </dsp:txXfrm>
    </dsp:sp>
    <dsp:sp modelId="{F7BEA5BD-3990-459C-885B-2ED79CF09718}">
      <dsp:nvSpPr>
        <dsp:cNvPr id="0" name=""/>
        <dsp:cNvSpPr/>
      </dsp:nvSpPr>
      <dsp:spPr>
        <a:xfrm rot="10800000">
          <a:off x="3326098" y="5184504"/>
          <a:ext cx="509771" cy="19821"/>
        </a:xfrm>
        <a:custGeom>
          <a:avLst/>
          <a:gdLst/>
          <a:ahLst/>
          <a:cxnLst/>
          <a:rect l="0" t="0" r="0" b="0"/>
          <a:pathLst>
            <a:path>
              <a:moveTo>
                <a:pt x="0" y="9910"/>
              </a:moveTo>
              <a:lnTo>
                <a:pt x="509771" y="9910"/>
              </a:lnTo>
            </a:path>
          </a:pathLst>
        </a:custGeom>
        <a:no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3568239" y="5181671"/>
        <a:ext cx="25488" cy="25488"/>
      </dsp:txXfrm>
    </dsp:sp>
    <dsp:sp modelId="{6D1E473E-BA26-4D04-9670-07E316149312}">
      <dsp:nvSpPr>
        <dsp:cNvPr id="0" name=""/>
        <dsp:cNvSpPr/>
      </dsp:nvSpPr>
      <dsp:spPr>
        <a:xfrm>
          <a:off x="8858" y="4875808"/>
          <a:ext cx="3317239" cy="637214"/>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dk1">
              <a:satMod val="300000"/>
            </a:schemeClr>
          </a:contourClr>
        </a:sp3d>
      </dsp:spPr>
      <dsp:style>
        <a:lnRef idx="0">
          <a:schemeClr val="dk1"/>
        </a:lnRef>
        <a:fillRef idx="3">
          <a:schemeClr val="dk1"/>
        </a:fillRef>
        <a:effectRef idx="3">
          <a:schemeClr val="dk1"/>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solidFill>
                <a:schemeClr val="bg1"/>
              </a:solidFill>
              <a:cs typeface="B Davat" pitchFamily="2" charset="-78"/>
            </a:rPr>
            <a:t>لِكَيْ لا يَكُونَ عَلَى الْمُؤْمِنينَ حَرَجٌ في‏ أَزْواجِ أَدْعِيائِهِمْ </a:t>
          </a:r>
          <a:endParaRPr lang="fa-IR" sz="1800" kern="1200" dirty="0">
            <a:solidFill>
              <a:schemeClr val="bg1"/>
            </a:solidFill>
            <a:cs typeface="B Davat" pitchFamily="2" charset="-78"/>
          </a:endParaRPr>
        </a:p>
      </dsp:txBody>
      <dsp:txXfrm>
        <a:off x="27521" y="4894471"/>
        <a:ext cx="3279913" cy="59988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C736CA-92DF-4AF8-BC26-0C3CF8DB0307}">
      <dsp:nvSpPr>
        <dsp:cNvPr id="0" name=""/>
        <dsp:cNvSpPr/>
      </dsp:nvSpPr>
      <dsp:spPr>
        <a:xfrm>
          <a:off x="7895734" y="614630"/>
          <a:ext cx="1239025" cy="619512"/>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اشکال دهم</a:t>
          </a:r>
          <a:endParaRPr lang="fa-IR" sz="1600" kern="1200" dirty="0">
            <a:solidFill>
              <a:schemeClr val="tx1"/>
            </a:solidFill>
            <a:cs typeface="B Koodak" pitchFamily="2" charset="-78"/>
          </a:endParaRPr>
        </a:p>
      </dsp:txBody>
      <dsp:txXfrm>
        <a:off x="7913879" y="632775"/>
        <a:ext cx="1202735" cy="583222"/>
      </dsp:txXfrm>
    </dsp:sp>
    <dsp:sp modelId="{0505DB2E-7CE4-4F90-9959-09D77DD826D7}">
      <dsp:nvSpPr>
        <dsp:cNvPr id="0" name=""/>
        <dsp:cNvSpPr/>
      </dsp:nvSpPr>
      <dsp:spPr>
        <a:xfrm rot="10800000">
          <a:off x="7400124" y="915617"/>
          <a:ext cx="495610" cy="17539"/>
        </a:xfrm>
        <a:custGeom>
          <a:avLst/>
          <a:gdLst/>
          <a:ahLst/>
          <a:cxnLst/>
          <a:rect l="0" t="0" r="0" b="0"/>
          <a:pathLst>
            <a:path>
              <a:moveTo>
                <a:pt x="0" y="8769"/>
              </a:moveTo>
              <a:lnTo>
                <a:pt x="495610" y="876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635539" y="911996"/>
        <a:ext cx="24780" cy="24780"/>
      </dsp:txXfrm>
    </dsp:sp>
    <dsp:sp modelId="{6E70BA0D-3DA3-4962-8E37-E1BF8B70EE4D}">
      <dsp:nvSpPr>
        <dsp:cNvPr id="0" name=""/>
        <dsp:cNvSpPr/>
      </dsp:nvSpPr>
      <dsp:spPr>
        <a:xfrm>
          <a:off x="4254462" y="395378"/>
          <a:ext cx="3145662" cy="1058016"/>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اگر پیامبر اسلام ص معصوم هستند پس چگونه قرآن کریم در مواردی ایشان را مورد عتاب و سرزنش قرار می دهد؟</a:t>
          </a:r>
          <a:endParaRPr lang="fa-IR" sz="1600" kern="1200" dirty="0">
            <a:solidFill>
              <a:schemeClr val="tx1"/>
            </a:solidFill>
            <a:cs typeface="B Koodak" pitchFamily="2" charset="-78"/>
          </a:endParaRPr>
        </a:p>
      </dsp:txBody>
      <dsp:txXfrm>
        <a:off x="4285450" y="426366"/>
        <a:ext cx="3083686" cy="996040"/>
      </dsp:txXfrm>
    </dsp:sp>
    <dsp:sp modelId="{CAEF8C8E-3349-4A8D-B080-01C5CEFE8CEC}">
      <dsp:nvSpPr>
        <dsp:cNvPr id="0" name=""/>
        <dsp:cNvSpPr/>
      </dsp:nvSpPr>
      <dsp:spPr>
        <a:xfrm rot="13171575">
          <a:off x="3685388" y="711151"/>
          <a:ext cx="642537" cy="17539"/>
        </a:xfrm>
        <a:custGeom>
          <a:avLst/>
          <a:gdLst/>
          <a:ahLst/>
          <a:cxnLst/>
          <a:rect l="0" t="0" r="0" b="0"/>
          <a:pathLst>
            <a:path>
              <a:moveTo>
                <a:pt x="0" y="8769"/>
              </a:moveTo>
              <a:lnTo>
                <a:pt x="642537" y="876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3990594" y="703857"/>
        <a:ext cx="32126" cy="32126"/>
      </dsp:txXfrm>
    </dsp:sp>
    <dsp:sp modelId="{F702402D-E489-4FB6-BB2F-BDC4CAFAD13A}">
      <dsp:nvSpPr>
        <dsp:cNvPr id="0" name=""/>
        <dsp:cNvSpPr/>
      </dsp:nvSpPr>
      <dsp:spPr>
        <a:xfrm>
          <a:off x="1195185" y="205699"/>
          <a:ext cx="2563667" cy="619512"/>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solidFill>
                <a:schemeClr val="tx1"/>
              </a:solidFill>
              <a:cs typeface="B Davat" pitchFamily="2" charset="-78"/>
            </a:rPr>
            <a:t>عَفَا اللَّهُ عَنْكَ لِمَ أَذِنْتَ لَهُم (توبه /43)</a:t>
          </a:r>
          <a:endParaRPr lang="fa-IR" sz="1800" kern="1200" dirty="0">
            <a:solidFill>
              <a:schemeClr val="tx1"/>
            </a:solidFill>
            <a:cs typeface="B Davat" pitchFamily="2" charset="-78"/>
          </a:endParaRPr>
        </a:p>
      </dsp:txBody>
      <dsp:txXfrm>
        <a:off x="1213330" y="223844"/>
        <a:ext cx="2527377" cy="583222"/>
      </dsp:txXfrm>
    </dsp:sp>
    <dsp:sp modelId="{E6540C58-DDE8-4FBF-9AA5-A185B7FA2293}">
      <dsp:nvSpPr>
        <dsp:cNvPr id="0" name=""/>
        <dsp:cNvSpPr/>
      </dsp:nvSpPr>
      <dsp:spPr>
        <a:xfrm rot="8657599">
          <a:off x="3701484" y="1093727"/>
          <a:ext cx="610345" cy="17539"/>
        </a:xfrm>
        <a:custGeom>
          <a:avLst/>
          <a:gdLst/>
          <a:ahLst/>
          <a:cxnLst/>
          <a:rect l="0" t="0" r="0" b="0"/>
          <a:pathLst>
            <a:path>
              <a:moveTo>
                <a:pt x="0" y="8769"/>
              </a:moveTo>
              <a:lnTo>
                <a:pt x="610345" y="876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3991398" y="1087237"/>
        <a:ext cx="30517" cy="30517"/>
      </dsp:txXfrm>
    </dsp:sp>
    <dsp:sp modelId="{55807B24-EB52-478E-A49F-17237D972003}">
      <dsp:nvSpPr>
        <dsp:cNvPr id="0" name=""/>
        <dsp:cNvSpPr/>
      </dsp:nvSpPr>
      <dsp:spPr>
        <a:xfrm>
          <a:off x="1195185" y="918138"/>
          <a:ext cx="2563667" cy="724935"/>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solidFill>
                <a:schemeClr val="tx1"/>
              </a:solidFill>
              <a:cs typeface="B Davat" pitchFamily="2" charset="-78"/>
            </a:rPr>
            <a:t>يا أَيُّهَا النَّبِيُّ لِمَ تُحَرِّمُ ما أَحَلَّ اللَّهُ لَكَ تَبْتَغي‏ مَرْضاتَ أَزْواجِكَ (تحریم /1)</a:t>
          </a:r>
          <a:endParaRPr lang="fa-IR" sz="1800" kern="1200" dirty="0">
            <a:solidFill>
              <a:schemeClr val="tx1"/>
            </a:solidFill>
            <a:cs typeface="B Davat" pitchFamily="2" charset="-78"/>
          </a:endParaRPr>
        </a:p>
      </dsp:txBody>
      <dsp:txXfrm>
        <a:off x="1216418" y="939371"/>
        <a:ext cx="2521201" cy="682469"/>
      </dsp:txXfrm>
    </dsp:sp>
    <dsp:sp modelId="{45E41DF7-F2C8-4113-B335-D4BC332DF867}">
      <dsp:nvSpPr>
        <dsp:cNvPr id="0" name=""/>
        <dsp:cNvSpPr/>
      </dsp:nvSpPr>
      <dsp:spPr>
        <a:xfrm>
          <a:off x="7895734" y="3306617"/>
          <a:ext cx="1239025" cy="619512"/>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چند نکته در پاسخ</a:t>
          </a:r>
          <a:endParaRPr lang="fa-IR" sz="1600" kern="1200" dirty="0">
            <a:solidFill>
              <a:schemeClr val="tx1"/>
            </a:solidFill>
            <a:cs typeface="B Koodak" pitchFamily="2" charset="-78"/>
          </a:endParaRPr>
        </a:p>
      </dsp:txBody>
      <dsp:txXfrm>
        <a:off x="7913879" y="3324762"/>
        <a:ext cx="1202735" cy="583222"/>
      </dsp:txXfrm>
    </dsp:sp>
    <dsp:sp modelId="{A85BF1A0-9AAA-4906-9568-DCB4FC825ED1}">
      <dsp:nvSpPr>
        <dsp:cNvPr id="0" name=""/>
        <dsp:cNvSpPr/>
      </dsp:nvSpPr>
      <dsp:spPr>
        <a:xfrm rot="14977022">
          <a:off x="6936445" y="2940669"/>
          <a:ext cx="1422967" cy="17539"/>
        </a:xfrm>
        <a:custGeom>
          <a:avLst/>
          <a:gdLst/>
          <a:ahLst/>
          <a:cxnLst/>
          <a:rect l="0" t="0" r="0" b="0"/>
          <a:pathLst>
            <a:path>
              <a:moveTo>
                <a:pt x="0" y="8769"/>
              </a:moveTo>
              <a:lnTo>
                <a:pt x="1422967" y="876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612355" y="2913864"/>
        <a:ext cx="71148" cy="71148"/>
      </dsp:txXfrm>
    </dsp:sp>
    <dsp:sp modelId="{C5DC1CDF-6354-4075-B2C0-7C9A0193BCC0}">
      <dsp:nvSpPr>
        <dsp:cNvPr id="0" name=""/>
        <dsp:cNvSpPr/>
      </dsp:nvSpPr>
      <dsp:spPr>
        <a:xfrm>
          <a:off x="4790898" y="1749617"/>
          <a:ext cx="2609226" cy="1065772"/>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آیات مذکور در واقع مدح در قالب عتاب هستند و بر نهایت عطوفت و دلسوزی حضرت اشاره دارند مانند</a:t>
          </a:r>
          <a:endParaRPr lang="fa-IR" sz="1600" kern="1200" dirty="0">
            <a:solidFill>
              <a:schemeClr val="tx1"/>
            </a:solidFill>
            <a:cs typeface="B Koodak" pitchFamily="2" charset="-78"/>
          </a:endParaRPr>
        </a:p>
      </dsp:txBody>
      <dsp:txXfrm>
        <a:off x="4822113" y="1780832"/>
        <a:ext cx="2546796" cy="1003342"/>
      </dsp:txXfrm>
    </dsp:sp>
    <dsp:sp modelId="{55FD5104-9B77-4831-AB24-01727C989DE8}">
      <dsp:nvSpPr>
        <dsp:cNvPr id="0" name=""/>
        <dsp:cNvSpPr/>
      </dsp:nvSpPr>
      <dsp:spPr>
        <a:xfrm rot="12653319">
          <a:off x="4254332" y="2125492"/>
          <a:ext cx="577522" cy="17539"/>
        </a:xfrm>
        <a:custGeom>
          <a:avLst/>
          <a:gdLst/>
          <a:ahLst/>
          <a:cxnLst/>
          <a:rect l="0" t="0" r="0" b="0"/>
          <a:pathLst>
            <a:path>
              <a:moveTo>
                <a:pt x="0" y="8769"/>
              </a:moveTo>
              <a:lnTo>
                <a:pt x="577522" y="876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528655" y="2119824"/>
        <a:ext cx="28876" cy="28876"/>
      </dsp:txXfrm>
    </dsp:sp>
    <dsp:sp modelId="{D9B6CD27-A440-47BA-B655-FA04F0DAD95B}">
      <dsp:nvSpPr>
        <dsp:cNvPr id="0" name=""/>
        <dsp:cNvSpPr/>
      </dsp:nvSpPr>
      <dsp:spPr>
        <a:xfrm>
          <a:off x="604901" y="1736000"/>
          <a:ext cx="3690387" cy="500039"/>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solidFill>
                <a:schemeClr val="tx1"/>
              </a:solidFill>
              <a:cs typeface="B Davat" pitchFamily="2" charset="-78"/>
            </a:rPr>
            <a:t>لَعَلَّكَ باخِعٌ نَفْسَكَ أَلاَّ يَكُونُوا مُؤْمِنين (شعرا/3)</a:t>
          </a:r>
          <a:endParaRPr lang="fa-IR" sz="1800" kern="1200" dirty="0">
            <a:solidFill>
              <a:schemeClr val="tx1"/>
            </a:solidFill>
            <a:cs typeface="B Davat" pitchFamily="2" charset="-78"/>
          </a:endParaRPr>
        </a:p>
      </dsp:txBody>
      <dsp:txXfrm>
        <a:off x="619547" y="1750646"/>
        <a:ext cx="3661095" cy="470747"/>
      </dsp:txXfrm>
    </dsp:sp>
    <dsp:sp modelId="{101BD5C8-42C6-4A0C-925B-6DCD1E0FEAF3}">
      <dsp:nvSpPr>
        <dsp:cNvPr id="0" name=""/>
        <dsp:cNvSpPr/>
      </dsp:nvSpPr>
      <dsp:spPr>
        <a:xfrm rot="8946681">
          <a:off x="4254332" y="2421976"/>
          <a:ext cx="577522" cy="17539"/>
        </a:xfrm>
        <a:custGeom>
          <a:avLst/>
          <a:gdLst/>
          <a:ahLst/>
          <a:cxnLst/>
          <a:rect l="0" t="0" r="0" b="0"/>
          <a:pathLst>
            <a:path>
              <a:moveTo>
                <a:pt x="0" y="8769"/>
              </a:moveTo>
              <a:lnTo>
                <a:pt x="577522" y="876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528655" y="2416307"/>
        <a:ext cx="28876" cy="28876"/>
      </dsp:txXfrm>
    </dsp:sp>
    <dsp:sp modelId="{24FB9966-3961-4932-ADBF-FD5EC32C6131}">
      <dsp:nvSpPr>
        <dsp:cNvPr id="0" name=""/>
        <dsp:cNvSpPr/>
      </dsp:nvSpPr>
      <dsp:spPr>
        <a:xfrm>
          <a:off x="604901" y="2328967"/>
          <a:ext cx="3690387" cy="500039"/>
        </a:xfrm>
        <a:prstGeom prst="roundRect">
          <a:avLst>
            <a:gd name="adj" fmla="val 10000"/>
          </a:avLst>
        </a:prstGeom>
        <a:gradFill flip="none" rotWithShape="0">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solidFill>
                <a:schemeClr val="tx1"/>
              </a:solidFill>
              <a:cs typeface="B Davat" pitchFamily="2" charset="-78"/>
            </a:rPr>
            <a:t>ما أَنْزَلْنا عَلَيْكَ الْقُرْآنَ لِتَشْقى‏ (طه / 2)</a:t>
          </a:r>
          <a:endParaRPr lang="fa-IR" sz="1800" kern="1200" dirty="0">
            <a:solidFill>
              <a:schemeClr val="tx1"/>
            </a:solidFill>
            <a:cs typeface="B Davat" pitchFamily="2" charset="-78"/>
          </a:endParaRPr>
        </a:p>
      </dsp:txBody>
      <dsp:txXfrm>
        <a:off x="619547" y="2343613"/>
        <a:ext cx="3661095" cy="470747"/>
      </dsp:txXfrm>
    </dsp:sp>
    <dsp:sp modelId="{CA4DC2B5-1021-49A7-A025-FE6376B4F893}">
      <dsp:nvSpPr>
        <dsp:cNvPr id="0" name=""/>
        <dsp:cNvSpPr/>
      </dsp:nvSpPr>
      <dsp:spPr>
        <a:xfrm rot="10790256">
          <a:off x="7400123" y="3608306"/>
          <a:ext cx="495612" cy="17539"/>
        </a:xfrm>
        <a:custGeom>
          <a:avLst/>
          <a:gdLst/>
          <a:ahLst/>
          <a:cxnLst/>
          <a:rect l="0" t="0" r="0" b="0"/>
          <a:pathLst>
            <a:path>
              <a:moveTo>
                <a:pt x="0" y="8769"/>
              </a:moveTo>
              <a:lnTo>
                <a:pt x="495612" y="876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635539" y="3604685"/>
        <a:ext cx="24780" cy="24780"/>
      </dsp:txXfrm>
    </dsp:sp>
    <dsp:sp modelId="{48A79475-25D0-4411-BC7E-C62663948022}">
      <dsp:nvSpPr>
        <dsp:cNvPr id="0" name=""/>
        <dsp:cNvSpPr/>
      </dsp:nvSpPr>
      <dsp:spPr>
        <a:xfrm>
          <a:off x="6563993" y="3308021"/>
          <a:ext cx="836131" cy="619512"/>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در خصوص آیه اول</a:t>
          </a:r>
          <a:endParaRPr lang="fa-IR" sz="1600" kern="1200" dirty="0">
            <a:solidFill>
              <a:schemeClr val="bg1"/>
            </a:solidFill>
            <a:cs typeface="B Koodak" pitchFamily="2" charset="-78"/>
          </a:endParaRPr>
        </a:p>
      </dsp:txBody>
      <dsp:txXfrm>
        <a:off x="6582138" y="3326166"/>
        <a:ext cx="799841" cy="583222"/>
      </dsp:txXfrm>
    </dsp:sp>
    <dsp:sp modelId="{03D5BA8D-4F18-43C5-9967-F9C466D2E817}">
      <dsp:nvSpPr>
        <dsp:cNvPr id="0" name=""/>
        <dsp:cNvSpPr/>
      </dsp:nvSpPr>
      <dsp:spPr>
        <a:xfrm rot="13075149">
          <a:off x="6002065" y="3415964"/>
          <a:ext cx="628246" cy="17539"/>
        </a:xfrm>
        <a:custGeom>
          <a:avLst/>
          <a:gdLst/>
          <a:ahLst/>
          <a:cxnLst/>
          <a:rect l="0" t="0" r="0" b="0"/>
          <a:pathLst>
            <a:path>
              <a:moveTo>
                <a:pt x="0" y="8769"/>
              </a:moveTo>
              <a:lnTo>
                <a:pt x="628246" y="876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300482" y="3409028"/>
        <a:ext cx="31412" cy="31412"/>
      </dsp:txXfrm>
    </dsp:sp>
    <dsp:sp modelId="{A900B15E-6727-4833-820B-5C380091827B}">
      <dsp:nvSpPr>
        <dsp:cNvPr id="0" name=""/>
        <dsp:cNvSpPr/>
      </dsp:nvSpPr>
      <dsp:spPr>
        <a:xfrm>
          <a:off x="2939695" y="2981670"/>
          <a:ext cx="3128687" cy="500039"/>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ممکن است اشاره به ترک اولی داشته باشد </a:t>
          </a:r>
          <a:endParaRPr lang="fa-IR" sz="1600" kern="1200" dirty="0">
            <a:solidFill>
              <a:schemeClr val="bg1"/>
            </a:solidFill>
            <a:cs typeface="B Koodak" pitchFamily="2" charset="-78"/>
          </a:endParaRPr>
        </a:p>
      </dsp:txBody>
      <dsp:txXfrm>
        <a:off x="2954341" y="2996316"/>
        <a:ext cx="3099395" cy="470747"/>
      </dsp:txXfrm>
    </dsp:sp>
    <dsp:sp modelId="{D840610E-7F0F-4B18-95E9-42C30D21CB6C}">
      <dsp:nvSpPr>
        <dsp:cNvPr id="0" name=""/>
        <dsp:cNvSpPr/>
      </dsp:nvSpPr>
      <dsp:spPr>
        <a:xfrm rot="10800000">
          <a:off x="2444085" y="3222920"/>
          <a:ext cx="495610" cy="17539"/>
        </a:xfrm>
        <a:custGeom>
          <a:avLst/>
          <a:gdLst/>
          <a:ahLst/>
          <a:cxnLst/>
          <a:rect l="0" t="0" r="0" b="0"/>
          <a:pathLst>
            <a:path>
              <a:moveTo>
                <a:pt x="0" y="8769"/>
              </a:moveTo>
              <a:lnTo>
                <a:pt x="495610" y="876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2444085" y="3219299"/>
        <a:ext cx="495610" cy="24780"/>
      </dsp:txXfrm>
    </dsp:sp>
    <dsp:sp modelId="{FE15B079-B3B7-402B-8215-D69E2E9EBE44}">
      <dsp:nvSpPr>
        <dsp:cNvPr id="0" name=""/>
        <dsp:cNvSpPr/>
      </dsp:nvSpPr>
      <dsp:spPr>
        <a:xfrm>
          <a:off x="9239" y="2921933"/>
          <a:ext cx="2434845" cy="619512"/>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یعنی اذن خوب بود لکن عدم اذن خوب تر</a:t>
          </a:r>
          <a:endParaRPr lang="fa-IR" sz="1600" kern="1200" dirty="0">
            <a:solidFill>
              <a:schemeClr val="bg1"/>
            </a:solidFill>
            <a:cs typeface="B Koodak" pitchFamily="2" charset="-78"/>
          </a:endParaRPr>
        </a:p>
      </dsp:txBody>
      <dsp:txXfrm>
        <a:off x="27384" y="2940078"/>
        <a:ext cx="2398555" cy="583222"/>
      </dsp:txXfrm>
    </dsp:sp>
    <dsp:sp modelId="{1800498E-377D-4E52-AA6E-FBC29EB57979}">
      <dsp:nvSpPr>
        <dsp:cNvPr id="0" name=""/>
        <dsp:cNvSpPr/>
      </dsp:nvSpPr>
      <dsp:spPr>
        <a:xfrm rot="8798143">
          <a:off x="6019483" y="3772184"/>
          <a:ext cx="593409" cy="17539"/>
        </a:xfrm>
        <a:custGeom>
          <a:avLst/>
          <a:gdLst/>
          <a:ahLst/>
          <a:cxnLst/>
          <a:rect l="0" t="0" r="0" b="0"/>
          <a:pathLst>
            <a:path>
              <a:moveTo>
                <a:pt x="0" y="8769"/>
              </a:moveTo>
              <a:lnTo>
                <a:pt x="593409" y="876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301353" y="3766118"/>
        <a:ext cx="29670" cy="29670"/>
      </dsp:txXfrm>
    </dsp:sp>
    <dsp:sp modelId="{17D1418F-0005-4112-9836-E11DC68E61CF}">
      <dsp:nvSpPr>
        <dsp:cNvPr id="0" name=""/>
        <dsp:cNvSpPr/>
      </dsp:nvSpPr>
      <dsp:spPr>
        <a:xfrm>
          <a:off x="2939695" y="3634373"/>
          <a:ext cx="3128687" cy="619512"/>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ممکن است اساسا روی سخن کاملا با منافقین باشد و ترک اولائی نیز مطرح نباشد</a:t>
          </a:r>
          <a:endParaRPr lang="fa-IR" sz="1600" kern="1200" dirty="0">
            <a:solidFill>
              <a:schemeClr val="bg1"/>
            </a:solidFill>
            <a:cs typeface="B Koodak" pitchFamily="2" charset="-78"/>
          </a:endParaRPr>
        </a:p>
      </dsp:txBody>
      <dsp:txXfrm>
        <a:off x="2957840" y="3652518"/>
        <a:ext cx="3092397" cy="583222"/>
      </dsp:txXfrm>
    </dsp:sp>
    <dsp:sp modelId="{B0FDA59E-7470-49B8-AA43-63D06B1D0D60}">
      <dsp:nvSpPr>
        <dsp:cNvPr id="0" name=""/>
        <dsp:cNvSpPr/>
      </dsp:nvSpPr>
      <dsp:spPr>
        <a:xfrm rot="10800000">
          <a:off x="2444085" y="3935360"/>
          <a:ext cx="495610" cy="17539"/>
        </a:xfrm>
        <a:custGeom>
          <a:avLst/>
          <a:gdLst/>
          <a:ahLst/>
          <a:cxnLst/>
          <a:rect l="0" t="0" r="0" b="0"/>
          <a:pathLst>
            <a:path>
              <a:moveTo>
                <a:pt x="0" y="8769"/>
              </a:moveTo>
              <a:lnTo>
                <a:pt x="495610" y="876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2679500" y="3931739"/>
        <a:ext cx="24780" cy="24780"/>
      </dsp:txXfrm>
    </dsp:sp>
    <dsp:sp modelId="{897CC585-8764-49B0-94C6-628410CA45D2}">
      <dsp:nvSpPr>
        <dsp:cNvPr id="0" name=""/>
        <dsp:cNvSpPr/>
      </dsp:nvSpPr>
      <dsp:spPr>
        <a:xfrm>
          <a:off x="9239" y="3634373"/>
          <a:ext cx="2434845" cy="619512"/>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مانند شخصی که می خواهد به صورت فرزند شما سیلی بزند ...</a:t>
          </a:r>
          <a:endParaRPr lang="fa-IR" sz="1600" kern="1200" dirty="0">
            <a:solidFill>
              <a:schemeClr val="bg1"/>
            </a:solidFill>
            <a:cs typeface="B Koodak" pitchFamily="2" charset="-78"/>
          </a:endParaRPr>
        </a:p>
      </dsp:txBody>
      <dsp:txXfrm>
        <a:off x="27384" y="3652518"/>
        <a:ext cx="2398555" cy="583222"/>
      </dsp:txXfrm>
    </dsp:sp>
    <dsp:sp modelId="{352BA53E-3FD3-4D98-8CD5-3106BC2F2C9A}">
      <dsp:nvSpPr>
        <dsp:cNvPr id="0" name=""/>
        <dsp:cNvSpPr/>
      </dsp:nvSpPr>
      <dsp:spPr>
        <a:xfrm rot="6412877">
          <a:off x="6794576" y="4424185"/>
          <a:ext cx="1706706" cy="17539"/>
        </a:xfrm>
        <a:custGeom>
          <a:avLst/>
          <a:gdLst/>
          <a:ahLst/>
          <a:cxnLst/>
          <a:rect l="0" t="0" r="0" b="0"/>
          <a:pathLst>
            <a:path>
              <a:moveTo>
                <a:pt x="0" y="8769"/>
              </a:moveTo>
              <a:lnTo>
                <a:pt x="1706706" y="876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605262" y="4390286"/>
        <a:ext cx="85335" cy="85335"/>
      </dsp:txXfrm>
    </dsp:sp>
    <dsp:sp modelId="{23B4A99E-C7AA-47FD-98BC-C5A8CEEDE860}">
      <dsp:nvSpPr>
        <dsp:cNvPr id="0" name=""/>
        <dsp:cNvSpPr/>
      </dsp:nvSpPr>
      <dsp:spPr>
        <a:xfrm>
          <a:off x="6548418" y="4939779"/>
          <a:ext cx="851705" cy="619512"/>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در خصوص آیه دوم</a:t>
          </a:r>
          <a:endParaRPr lang="fa-IR" sz="1600" kern="1200" dirty="0">
            <a:solidFill>
              <a:schemeClr val="bg1"/>
            </a:solidFill>
            <a:cs typeface="B Koodak" pitchFamily="2" charset="-78"/>
          </a:endParaRPr>
        </a:p>
      </dsp:txBody>
      <dsp:txXfrm>
        <a:off x="6566563" y="4957924"/>
        <a:ext cx="815415" cy="583222"/>
      </dsp:txXfrm>
    </dsp:sp>
    <dsp:sp modelId="{9BA4FD43-F8E0-4CF6-8DAF-84F73BD798F5}">
      <dsp:nvSpPr>
        <dsp:cNvPr id="0" name=""/>
        <dsp:cNvSpPr/>
      </dsp:nvSpPr>
      <dsp:spPr>
        <a:xfrm rot="13967393">
          <a:off x="5890842" y="4914414"/>
          <a:ext cx="819542" cy="17539"/>
        </a:xfrm>
        <a:custGeom>
          <a:avLst/>
          <a:gdLst/>
          <a:ahLst/>
          <a:cxnLst/>
          <a:rect l="0" t="0" r="0" b="0"/>
          <a:pathLst>
            <a:path>
              <a:moveTo>
                <a:pt x="0" y="8769"/>
              </a:moveTo>
              <a:lnTo>
                <a:pt x="819542" y="876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280125" y="4902695"/>
        <a:ext cx="40977" cy="40977"/>
      </dsp:txXfrm>
    </dsp:sp>
    <dsp:sp modelId="{D504FD00-873E-43DB-AFA7-BB1BCE469DF1}">
      <dsp:nvSpPr>
        <dsp:cNvPr id="0" name=""/>
        <dsp:cNvSpPr/>
      </dsp:nvSpPr>
      <dsp:spPr>
        <a:xfrm>
          <a:off x="82714" y="4346812"/>
          <a:ext cx="5970094" cy="500039"/>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مطابق شان نزول آیه حضرت قسم بر ترک فعل مباح خورده بودند که در فقه جایز است</a:t>
          </a:r>
          <a:endParaRPr lang="fa-IR" sz="1600" kern="1200" dirty="0">
            <a:solidFill>
              <a:schemeClr val="bg1"/>
            </a:solidFill>
            <a:cs typeface="B Koodak" pitchFamily="2" charset="-78"/>
          </a:endParaRPr>
        </a:p>
      </dsp:txBody>
      <dsp:txXfrm>
        <a:off x="97360" y="4361458"/>
        <a:ext cx="5940802" cy="470747"/>
      </dsp:txXfrm>
    </dsp:sp>
    <dsp:sp modelId="{73829AE7-5820-4DD8-ABEA-FAD85FE40F6D}">
      <dsp:nvSpPr>
        <dsp:cNvPr id="0" name=""/>
        <dsp:cNvSpPr/>
      </dsp:nvSpPr>
      <dsp:spPr>
        <a:xfrm rot="10800000">
          <a:off x="6052808" y="5240766"/>
          <a:ext cx="495610" cy="17539"/>
        </a:xfrm>
        <a:custGeom>
          <a:avLst/>
          <a:gdLst/>
          <a:ahLst/>
          <a:cxnLst/>
          <a:rect l="0" t="0" r="0" b="0"/>
          <a:pathLst>
            <a:path>
              <a:moveTo>
                <a:pt x="0" y="8769"/>
              </a:moveTo>
              <a:lnTo>
                <a:pt x="495610" y="876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288223" y="5237145"/>
        <a:ext cx="24780" cy="24780"/>
      </dsp:txXfrm>
    </dsp:sp>
    <dsp:sp modelId="{51546BFB-9E04-4419-98B9-5956356F1F1E}">
      <dsp:nvSpPr>
        <dsp:cNvPr id="0" name=""/>
        <dsp:cNvSpPr/>
      </dsp:nvSpPr>
      <dsp:spPr>
        <a:xfrm>
          <a:off x="82714" y="4939779"/>
          <a:ext cx="5970094" cy="619512"/>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در شان نزول این آیات اختلاف است و یکی از مناسب ترین آنها خوردن عسل در خانه زینب است ...</a:t>
          </a:r>
          <a:endParaRPr lang="fa-IR" sz="1600" kern="1200" dirty="0">
            <a:solidFill>
              <a:schemeClr val="bg1"/>
            </a:solidFill>
            <a:cs typeface="B Koodak" pitchFamily="2" charset="-78"/>
          </a:endParaRPr>
        </a:p>
      </dsp:txBody>
      <dsp:txXfrm>
        <a:off x="100859" y="4957924"/>
        <a:ext cx="5933804" cy="583222"/>
      </dsp:txXfrm>
    </dsp:sp>
    <dsp:sp modelId="{5972EF8B-21D2-4050-9B1A-A5C46FA5D37E}">
      <dsp:nvSpPr>
        <dsp:cNvPr id="0" name=""/>
        <dsp:cNvSpPr/>
      </dsp:nvSpPr>
      <dsp:spPr>
        <a:xfrm rot="7632607">
          <a:off x="5890842" y="5567117"/>
          <a:ext cx="819542" cy="17539"/>
        </a:xfrm>
        <a:custGeom>
          <a:avLst/>
          <a:gdLst/>
          <a:ahLst/>
          <a:cxnLst/>
          <a:rect l="0" t="0" r="0" b="0"/>
          <a:pathLst>
            <a:path>
              <a:moveTo>
                <a:pt x="0" y="8769"/>
              </a:moveTo>
              <a:lnTo>
                <a:pt x="819542" y="8769"/>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280125" y="5555398"/>
        <a:ext cx="40977" cy="40977"/>
      </dsp:txXfrm>
    </dsp:sp>
    <dsp:sp modelId="{2723033A-1131-4655-B8A0-1EC94A423B88}">
      <dsp:nvSpPr>
        <dsp:cNvPr id="0" name=""/>
        <dsp:cNvSpPr/>
      </dsp:nvSpPr>
      <dsp:spPr>
        <a:xfrm>
          <a:off x="82714" y="5652219"/>
          <a:ext cx="5970094" cy="500039"/>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مطابق این شان نزول قسم حضرت در ترک فعل مباحی بود که دارای مصلحت است ...</a:t>
          </a:r>
          <a:endParaRPr lang="fa-IR" sz="1600" kern="1200" dirty="0">
            <a:solidFill>
              <a:schemeClr val="bg1"/>
            </a:solidFill>
            <a:cs typeface="B Koodak" pitchFamily="2" charset="-78"/>
          </a:endParaRPr>
        </a:p>
      </dsp:txBody>
      <dsp:txXfrm>
        <a:off x="97360" y="5666865"/>
        <a:ext cx="5940802" cy="4707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3065F3-A13B-4956-9408-A99732FA8ABA}">
      <dsp:nvSpPr>
        <dsp:cNvPr id="0" name=""/>
        <dsp:cNvSpPr/>
      </dsp:nvSpPr>
      <dsp:spPr>
        <a:xfrm>
          <a:off x="8132952" y="4300"/>
          <a:ext cx="617022" cy="981863"/>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اشکال دوم</a:t>
          </a:r>
          <a:endParaRPr lang="fa-IR" sz="1600" kern="1200" dirty="0">
            <a:cs typeface="B Koodak" pitchFamily="2" charset="-78"/>
          </a:endParaRPr>
        </a:p>
      </dsp:txBody>
      <dsp:txXfrm>
        <a:off x="8151024" y="22372"/>
        <a:ext cx="580878" cy="945719"/>
      </dsp:txXfrm>
    </dsp:sp>
    <dsp:sp modelId="{ED8BC337-C6DA-4C06-B223-B8EFDDD427A8}">
      <dsp:nvSpPr>
        <dsp:cNvPr id="0" name=""/>
        <dsp:cNvSpPr/>
      </dsp:nvSpPr>
      <dsp:spPr>
        <a:xfrm rot="10800000">
          <a:off x="7347461" y="479186"/>
          <a:ext cx="785490" cy="32092"/>
        </a:xfrm>
        <a:custGeom>
          <a:avLst/>
          <a:gdLst/>
          <a:ahLst/>
          <a:cxnLst/>
          <a:rect l="0" t="0" r="0" b="0"/>
          <a:pathLst>
            <a:path>
              <a:moveTo>
                <a:pt x="0" y="16046"/>
              </a:moveTo>
              <a:lnTo>
                <a:pt x="785490" y="16046"/>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720569" y="475595"/>
        <a:ext cx="39274" cy="39274"/>
      </dsp:txXfrm>
    </dsp:sp>
    <dsp:sp modelId="{C828290B-F528-416C-BCCD-E326ECC9E411}">
      <dsp:nvSpPr>
        <dsp:cNvPr id="0" name=""/>
        <dsp:cNvSpPr/>
      </dsp:nvSpPr>
      <dsp:spPr>
        <a:xfrm>
          <a:off x="1394855" y="4300"/>
          <a:ext cx="5952606" cy="981863"/>
        </a:xfrm>
        <a:prstGeom prst="roundRect">
          <a:avLst>
            <a:gd name="adj" fmla="val 10000"/>
          </a:avLst>
        </a:prstGeom>
        <a:gradFill rotWithShape="0">
          <a:gsLst>
            <a:gs pos="0">
              <a:schemeClr val="accent4">
                <a:hueOff val="0"/>
                <a:satOff val="0"/>
                <a:lumOff val="0"/>
                <a:alphaOff val="0"/>
                <a:tint val="62000"/>
                <a:satMod val="180000"/>
              </a:schemeClr>
            </a:gs>
            <a:gs pos="65000">
              <a:schemeClr val="accent4">
                <a:hueOff val="0"/>
                <a:satOff val="0"/>
                <a:lumOff val="0"/>
                <a:alphaOff val="0"/>
                <a:tint val="32000"/>
                <a:satMod val="250000"/>
              </a:schemeClr>
            </a:gs>
            <a:gs pos="100000">
              <a:schemeClr val="accent4">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اگر انبیا و ائمه معصوم هستند پس چرا در مناجات های خویش خود را گنه کار معرفی می کردند و استغفار می نمودند؟</a:t>
          </a:r>
          <a:endParaRPr lang="fa-IR" sz="1600" kern="1200" dirty="0">
            <a:cs typeface="B Koodak" pitchFamily="2" charset="-78"/>
          </a:endParaRPr>
        </a:p>
      </dsp:txBody>
      <dsp:txXfrm>
        <a:off x="1423613" y="33058"/>
        <a:ext cx="5895090" cy="924347"/>
      </dsp:txXfrm>
    </dsp:sp>
    <dsp:sp modelId="{8B1D0595-111D-44CF-8588-3CB1AACC5BD7}">
      <dsp:nvSpPr>
        <dsp:cNvPr id="0" name=""/>
        <dsp:cNvSpPr/>
      </dsp:nvSpPr>
      <dsp:spPr>
        <a:xfrm>
          <a:off x="8061728" y="2827158"/>
          <a:ext cx="688247" cy="981863"/>
        </a:xfrm>
        <a:prstGeom prst="roundRect">
          <a:avLst>
            <a:gd name="adj" fmla="val 10000"/>
          </a:avLst>
        </a:prstGeom>
        <a:gradFill rotWithShape="0">
          <a:gsLst>
            <a:gs pos="0">
              <a:schemeClr val="accent2">
                <a:hueOff val="0"/>
                <a:satOff val="0"/>
                <a:lumOff val="0"/>
                <a:alphaOff val="0"/>
                <a:tint val="62000"/>
                <a:satMod val="180000"/>
              </a:schemeClr>
            </a:gs>
            <a:gs pos="65000">
              <a:schemeClr val="accent2">
                <a:hueOff val="0"/>
                <a:satOff val="0"/>
                <a:lumOff val="0"/>
                <a:alphaOff val="0"/>
                <a:tint val="32000"/>
                <a:satMod val="250000"/>
              </a:schemeClr>
            </a:gs>
            <a:gs pos="100000">
              <a:schemeClr val="accent2">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پاسخ</a:t>
          </a:r>
          <a:endParaRPr lang="fa-IR" sz="1600" kern="1200" dirty="0">
            <a:cs typeface="B Koodak" pitchFamily="2" charset="-78"/>
          </a:endParaRPr>
        </a:p>
      </dsp:txBody>
      <dsp:txXfrm>
        <a:off x="8081886" y="2847316"/>
        <a:ext cx="647931" cy="941547"/>
      </dsp:txXfrm>
    </dsp:sp>
    <dsp:sp modelId="{EB3CFFDA-FA04-4B1A-B91C-07D9E16F7B39}">
      <dsp:nvSpPr>
        <dsp:cNvPr id="0" name=""/>
        <dsp:cNvSpPr/>
      </dsp:nvSpPr>
      <dsp:spPr>
        <a:xfrm rot="14707178">
          <a:off x="6735485" y="2455186"/>
          <a:ext cx="1866993" cy="32092"/>
        </a:xfrm>
        <a:custGeom>
          <a:avLst/>
          <a:gdLst/>
          <a:ahLst/>
          <a:cxnLst/>
          <a:rect l="0" t="0" r="0" b="0"/>
          <a:pathLst>
            <a:path>
              <a:moveTo>
                <a:pt x="0" y="16046"/>
              </a:moveTo>
              <a:lnTo>
                <a:pt x="1866993" y="16046"/>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622307" y="2424557"/>
        <a:ext cx="93349" cy="93349"/>
      </dsp:txXfrm>
    </dsp:sp>
    <dsp:sp modelId="{A141961D-B84F-4A18-9CAD-98D99B6E6FE4}">
      <dsp:nvSpPr>
        <dsp:cNvPr id="0" name=""/>
        <dsp:cNvSpPr/>
      </dsp:nvSpPr>
      <dsp:spPr>
        <a:xfrm>
          <a:off x="6587990" y="1133443"/>
          <a:ext cx="688247" cy="981863"/>
        </a:xfrm>
        <a:prstGeom prst="roundRect">
          <a:avLst>
            <a:gd name="adj" fmla="val 10000"/>
          </a:avLst>
        </a:prstGeom>
        <a:gradFill rotWithShape="0">
          <a:gsLst>
            <a:gs pos="0">
              <a:schemeClr val="accent4">
                <a:hueOff val="0"/>
                <a:satOff val="0"/>
                <a:lumOff val="0"/>
                <a:alphaOff val="0"/>
                <a:tint val="62000"/>
                <a:satMod val="180000"/>
              </a:schemeClr>
            </a:gs>
            <a:gs pos="65000">
              <a:schemeClr val="accent4">
                <a:hueOff val="0"/>
                <a:satOff val="0"/>
                <a:lumOff val="0"/>
                <a:alphaOff val="0"/>
                <a:tint val="32000"/>
                <a:satMod val="250000"/>
              </a:schemeClr>
            </a:gs>
            <a:gs pos="100000">
              <a:schemeClr val="accent4">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اولا</a:t>
          </a:r>
          <a:endParaRPr lang="fa-IR" sz="1600" kern="1200" dirty="0">
            <a:cs typeface="B Koodak" pitchFamily="2" charset="-78"/>
          </a:endParaRPr>
        </a:p>
      </dsp:txBody>
      <dsp:txXfrm>
        <a:off x="6608148" y="1153601"/>
        <a:ext cx="647931" cy="941547"/>
      </dsp:txXfrm>
    </dsp:sp>
    <dsp:sp modelId="{04DCA7B7-6BEB-4A87-BDB8-339E8823F2AD}">
      <dsp:nvSpPr>
        <dsp:cNvPr id="0" name=""/>
        <dsp:cNvSpPr/>
      </dsp:nvSpPr>
      <dsp:spPr>
        <a:xfrm rot="10800000">
          <a:off x="5802499" y="1608329"/>
          <a:ext cx="785490" cy="32092"/>
        </a:xfrm>
        <a:custGeom>
          <a:avLst/>
          <a:gdLst/>
          <a:ahLst/>
          <a:cxnLst/>
          <a:rect l="0" t="0" r="0" b="0"/>
          <a:pathLst>
            <a:path>
              <a:moveTo>
                <a:pt x="0" y="16046"/>
              </a:moveTo>
              <a:lnTo>
                <a:pt x="785490" y="16046"/>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175607" y="1604738"/>
        <a:ext cx="39274" cy="39274"/>
      </dsp:txXfrm>
    </dsp:sp>
    <dsp:sp modelId="{B61F607F-1A55-4199-8CBC-EF696F65F798}">
      <dsp:nvSpPr>
        <dsp:cNvPr id="0" name=""/>
        <dsp:cNvSpPr/>
      </dsp:nvSpPr>
      <dsp:spPr>
        <a:xfrm>
          <a:off x="3000398" y="1133443"/>
          <a:ext cx="2802100" cy="981863"/>
        </a:xfrm>
        <a:prstGeom prst="roundRect">
          <a:avLst>
            <a:gd name="adj" fmla="val 10000"/>
          </a:avLst>
        </a:prstGeom>
        <a:gradFill rotWithShape="0">
          <a:gsLst>
            <a:gs pos="0">
              <a:schemeClr val="accent5">
                <a:hueOff val="0"/>
                <a:satOff val="0"/>
                <a:lumOff val="0"/>
                <a:alphaOff val="0"/>
                <a:tint val="62000"/>
                <a:satMod val="180000"/>
              </a:schemeClr>
            </a:gs>
            <a:gs pos="65000">
              <a:schemeClr val="accent5">
                <a:hueOff val="0"/>
                <a:satOff val="0"/>
                <a:lumOff val="0"/>
                <a:alphaOff val="0"/>
                <a:tint val="32000"/>
                <a:satMod val="250000"/>
              </a:schemeClr>
            </a:gs>
            <a:gs pos="100000">
              <a:schemeClr val="accent5">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حسنات الابرار سیئات المقربین</a:t>
          </a:r>
          <a:endParaRPr lang="fa-IR" sz="1600" kern="1200" dirty="0">
            <a:cs typeface="B Koodak" pitchFamily="2" charset="-78"/>
          </a:endParaRPr>
        </a:p>
      </dsp:txBody>
      <dsp:txXfrm>
        <a:off x="3029156" y="1162201"/>
        <a:ext cx="2744584" cy="924347"/>
      </dsp:txXfrm>
    </dsp:sp>
    <dsp:sp modelId="{27D81B2A-D439-410B-9FEA-4759D8A0CCBF}">
      <dsp:nvSpPr>
        <dsp:cNvPr id="0" name=""/>
        <dsp:cNvSpPr/>
      </dsp:nvSpPr>
      <dsp:spPr>
        <a:xfrm rot="10800000">
          <a:off x="2214907" y="1608329"/>
          <a:ext cx="785490" cy="32092"/>
        </a:xfrm>
        <a:custGeom>
          <a:avLst/>
          <a:gdLst/>
          <a:ahLst/>
          <a:cxnLst/>
          <a:rect l="0" t="0" r="0" b="0"/>
          <a:pathLst>
            <a:path>
              <a:moveTo>
                <a:pt x="0" y="16046"/>
              </a:moveTo>
              <a:lnTo>
                <a:pt x="785490" y="16046"/>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588015" y="1604738"/>
        <a:ext cx="39274" cy="39274"/>
      </dsp:txXfrm>
    </dsp:sp>
    <dsp:sp modelId="{9CC7DBBA-50CA-4DAE-B766-26B516B7732F}">
      <dsp:nvSpPr>
        <dsp:cNvPr id="0" name=""/>
        <dsp:cNvSpPr/>
      </dsp:nvSpPr>
      <dsp:spPr>
        <a:xfrm>
          <a:off x="251180" y="1133443"/>
          <a:ext cx="1963726" cy="981863"/>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معصومین در مرتبه وجوی که هستند برای خود وظایفی فوق وظایف دیگران قائلند</a:t>
          </a:r>
          <a:endParaRPr lang="fa-IR" sz="1600" kern="1200" dirty="0">
            <a:cs typeface="B Koodak" pitchFamily="2" charset="-78"/>
          </a:endParaRPr>
        </a:p>
      </dsp:txBody>
      <dsp:txXfrm>
        <a:off x="279938" y="1162201"/>
        <a:ext cx="1906210" cy="924347"/>
      </dsp:txXfrm>
    </dsp:sp>
    <dsp:sp modelId="{3FC6BE66-E753-4B64-9EDA-1611F372184B}">
      <dsp:nvSpPr>
        <dsp:cNvPr id="0" name=""/>
        <dsp:cNvSpPr/>
      </dsp:nvSpPr>
      <dsp:spPr>
        <a:xfrm rot="12942401">
          <a:off x="7185315" y="3019757"/>
          <a:ext cx="967334" cy="32092"/>
        </a:xfrm>
        <a:custGeom>
          <a:avLst/>
          <a:gdLst/>
          <a:ahLst/>
          <a:cxnLst/>
          <a:rect l="0" t="0" r="0" b="0"/>
          <a:pathLst>
            <a:path>
              <a:moveTo>
                <a:pt x="0" y="16046"/>
              </a:moveTo>
              <a:lnTo>
                <a:pt x="967334" y="16046"/>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644799" y="3011620"/>
        <a:ext cx="48366" cy="48366"/>
      </dsp:txXfrm>
    </dsp:sp>
    <dsp:sp modelId="{1C9D1B7E-A438-42B0-AA59-A09A199DE13D}">
      <dsp:nvSpPr>
        <dsp:cNvPr id="0" name=""/>
        <dsp:cNvSpPr/>
      </dsp:nvSpPr>
      <dsp:spPr>
        <a:xfrm>
          <a:off x="6587990" y="2262586"/>
          <a:ext cx="688247" cy="981863"/>
        </a:xfrm>
        <a:prstGeom prst="roundRect">
          <a:avLst>
            <a:gd name="adj" fmla="val 10000"/>
          </a:avLst>
        </a:prstGeom>
        <a:gradFill rotWithShape="0">
          <a:gsLst>
            <a:gs pos="0">
              <a:schemeClr val="accent4">
                <a:hueOff val="0"/>
                <a:satOff val="0"/>
                <a:lumOff val="0"/>
                <a:alphaOff val="0"/>
                <a:tint val="62000"/>
                <a:satMod val="180000"/>
              </a:schemeClr>
            </a:gs>
            <a:gs pos="65000">
              <a:schemeClr val="accent4">
                <a:hueOff val="0"/>
                <a:satOff val="0"/>
                <a:lumOff val="0"/>
                <a:alphaOff val="0"/>
                <a:tint val="32000"/>
                <a:satMod val="250000"/>
              </a:schemeClr>
            </a:gs>
            <a:gs pos="100000">
              <a:schemeClr val="accent4">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ثانیا</a:t>
          </a:r>
          <a:endParaRPr lang="fa-IR" sz="1600" kern="1200" dirty="0">
            <a:cs typeface="B Koodak" pitchFamily="2" charset="-78"/>
          </a:endParaRPr>
        </a:p>
      </dsp:txBody>
      <dsp:txXfrm>
        <a:off x="6608148" y="2282744"/>
        <a:ext cx="647931" cy="941547"/>
      </dsp:txXfrm>
    </dsp:sp>
    <dsp:sp modelId="{CBC3D6EA-5A8B-48C0-983A-F5A05FEF1023}">
      <dsp:nvSpPr>
        <dsp:cNvPr id="0" name=""/>
        <dsp:cNvSpPr/>
      </dsp:nvSpPr>
      <dsp:spPr>
        <a:xfrm rot="10800000">
          <a:off x="5802499" y="2737472"/>
          <a:ext cx="785490" cy="32092"/>
        </a:xfrm>
        <a:custGeom>
          <a:avLst/>
          <a:gdLst/>
          <a:ahLst/>
          <a:cxnLst/>
          <a:rect l="0" t="0" r="0" b="0"/>
          <a:pathLst>
            <a:path>
              <a:moveTo>
                <a:pt x="0" y="16046"/>
              </a:moveTo>
              <a:lnTo>
                <a:pt x="785490" y="16046"/>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175607" y="2733881"/>
        <a:ext cx="39274" cy="39274"/>
      </dsp:txXfrm>
    </dsp:sp>
    <dsp:sp modelId="{B8059491-77D8-4203-A70D-1E449A1BEEDF}">
      <dsp:nvSpPr>
        <dsp:cNvPr id="0" name=""/>
        <dsp:cNvSpPr/>
      </dsp:nvSpPr>
      <dsp:spPr>
        <a:xfrm>
          <a:off x="3000398" y="2262586"/>
          <a:ext cx="2802100" cy="981863"/>
        </a:xfrm>
        <a:prstGeom prst="roundRect">
          <a:avLst>
            <a:gd name="adj" fmla="val 10000"/>
          </a:avLst>
        </a:prstGeom>
        <a:gradFill rotWithShape="0">
          <a:gsLst>
            <a:gs pos="0">
              <a:schemeClr val="accent5">
                <a:hueOff val="0"/>
                <a:satOff val="0"/>
                <a:lumOff val="0"/>
                <a:alphaOff val="0"/>
                <a:tint val="62000"/>
                <a:satMod val="180000"/>
              </a:schemeClr>
            </a:gs>
            <a:gs pos="65000">
              <a:schemeClr val="accent5">
                <a:hueOff val="0"/>
                <a:satOff val="0"/>
                <a:lumOff val="0"/>
                <a:alphaOff val="0"/>
                <a:tint val="32000"/>
                <a:satMod val="250000"/>
              </a:schemeClr>
            </a:gs>
            <a:gs pos="100000">
              <a:schemeClr val="accent5">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چنانچه گذشت گناه در معنای عام خودش شامل ترک اولی نیز می گردید </a:t>
          </a:r>
          <a:endParaRPr lang="fa-IR" sz="1600" kern="1200" dirty="0">
            <a:cs typeface="B Koodak" pitchFamily="2" charset="-78"/>
          </a:endParaRPr>
        </a:p>
      </dsp:txBody>
      <dsp:txXfrm>
        <a:off x="3029156" y="2291344"/>
        <a:ext cx="2744584" cy="924347"/>
      </dsp:txXfrm>
    </dsp:sp>
    <dsp:sp modelId="{14FE995E-9E9F-4080-B2C4-96296048A425}">
      <dsp:nvSpPr>
        <dsp:cNvPr id="0" name=""/>
        <dsp:cNvSpPr/>
      </dsp:nvSpPr>
      <dsp:spPr>
        <a:xfrm rot="10800000">
          <a:off x="2214907" y="2737472"/>
          <a:ext cx="785490" cy="32092"/>
        </a:xfrm>
        <a:custGeom>
          <a:avLst/>
          <a:gdLst/>
          <a:ahLst/>
          <a:cxnLst/>
          <a:rect l="0" t="0" r="0" b="0"/>
          <a:pathLst>
            <a:path>
              <a:moveTo>
                <a:pt x="0" y="16046"/>
              </a:moveTo>
              <a:lnTo>
                <a:pt x="785490" y="16046"/>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588015" y="2733881"/>
        <a:ext cx="39274" cy="39274"/>
      </dsp:txXfrm>
    </dsp:sp>
    <dsp:sp modelId="{A7EBA9BA-9C36-4EF4-8E69-920A293034BD}">
      <dsp:nvSpPr>
        <dsp:cNvPr id="0" name=""/>
        <dsp:cNvSpPr/>
      </dsp:nvSpPr>
      <dsp:spPr>
        <a:xfrm>
          <a:off x="251180" y="2262586"/>
          <a:ext cx="1963726" cy="981863"/>
        </a:xfrm>
        <a:prstGeom prst="roundRect">
          <a:avLst>
            <a:gd name="adj" fmla="val 10000"/>
          </a:avLst>
        </a:prstGeom>
        <a:gradFill rotWithShape="0">
          <a:gsLst>
            <a:gs pos="0">
              <a:schemeClr val="accent6">
                <a:hueOff val="0"/>
                <a:satOff val="0"/>
                <a:lumOff val="0"/>
                <a:alphaOff val="0"/>
                <a:tint val="62000"/>
                <a:satMod val="180000"/>
              </a:schemeClr>
            </a:gs>
            <a:gs pos="65000">
              <a:schemeClr val="accent6">
                <a:hueOff val="0"/>
                <a:satOff val="0"/>
                <a:lumOff val="0"/>
                <a:alphaOff val="0"/>
                <a:tint val="32000"/>
                <a:satMod val="250000"/>
              </a:schemeClr>
            </a:gs>
            <a:gs pos="100000">
              <a:schemeClr val="accent6">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این استغفارها ناظر به این معنا از گناه است</a:t>
          </a:r>
          <a:endParaRPr lang="fa-IR" sz="1600" kern="1200" dirty="0">
            <a:cs typeface="B Koodak" pitchFamily="2" charset="-78"/>
          </a:endParaRPr>
        </a:p>
      </dsp:txBody>
      <dsp:txXfrm>
        <a:off x="279938" y="2291344"/>
        <a:ext cx="1906210" cy="924347"/>
      </dsp:txXfrm>
    </dsp:sp>
    <dsp:sp modelId="{B78B0E16-C6A3-4796-B1CF-70E8B164D136}">
      <dsp:nvSpPr>
        <dsp:cNvPr id="0" name=""/>
        <dsp:cNvSpPr/>
      </dsp:nvSpPr>
      <dsp:spPr>
        <a:xfrm rot="8657599">
          <a:off x="7185315" y="3584329"/>
          <a:ext cx="967334" cy="32092"/>
        </a:xfrm>
        <a:custGeom>
          <a:avLst/>
          <a:gdLst/>
          <a:ahLst/>
          <a:cxnLst/>
          <a:rect l="0" t="0" r="0" b="0"/>
          <a:pathLst>
            <a:path>
              <a:moveTo>
                <a:pt x="0" y="16046"/>
              </a:moveTo>
              <a:lnTo>
                <a:pt x="967334" y="16046"/>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644799" y="3576192"/>
        <a:ext cx="48366" cy="48366"/>
      </dsp:txXfrm>
    </dsp:sp>
    <dsp:sp modelId="{8A2FCBB6-CD72-4058-A6D4-F7176F5F8D20}">
      <dsp:nvSpPr>
        <dsp:cNvPr id="0" name=""/>
        <dsp:cNvSpPr/>
      </dsp:nvSpPr>
      <dsp:spPr>
        <a:xfrm>
          <a:off x="6587990" y="3391729"/>
          <a:ext cx="688247" cy="981863"/>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lightRig rig="flat" dir="t"/>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ثالثا</a:t>
          </a:r>
          <a:endParaRPr lang="fa-IR" sz="1600" kern="1200" dirty="0">
            <a:cs typeface="B Koodak" pitchFamily="2" charset="-78"/>
          </a:endParaRPr>
        </a:p>
      </dsp:txBody>
      <dsp:txXfrm>
        <a:off x="6608148" y="3411887"/>
        <a:ext cx="647931" cy="941547"/>
      </dsp:txXfrm>
    </dsp:sp>
    <dsp:sp modelId="{D2CC7F7E-A973-49EE-AA2A-F659341B83A3}">
      <dsp:nvSpPr>
        <dsp:cNvPr id="0" name=""/>
        <dsp:cNvSpPr/>
      </dsp:nvSpPr>
      <dsp:spPr>
        <a:xfrm rot="10800000">
          <a:off x="5802499" y="3866615"/>
          <a:ext cx="785490" cy="32092"/>
        </a:xfrm>
        <a:custGeom>
          <a:avLst/>
          <a:gdLst/>
          <a:ahLst/>
          <a:cxnLst/>
          <a:rect l="0" t="0" r="0" b="0"/>
          <a:pathLst>
            <a:path>
              <a:moveTo>
                <a:pt x="0" y="16046"/>
              </a:moveTo>
              <a:lnTo>
                <a:pt x="785490" y="16046"/>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175607" y="3863024"/>
        <a:ext cx="39274" cy="39274"/>
      </dsp:txXfrm>
    </dsp:sp>
    <dsp:sp modelId="{6A0D6227-A52F-4A2E-A940-9C6C82C129F5}">
      <dsp:nvSpPr>
        <dsp:cNvPr id="0" name=""/>
        <dsp:cNvSpPr/>
      </dsp:nvSpPr>
      <dsp:spPr>
        <a:xfrm>
          <a:off x="3000398" y="3391729"/>
          <a:ext cx="2802100" cy="981863"/>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lightRig rig="flat" dir="t"/>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بسیاری از مناجات ها و ادعیه منقول جنبه تعلیمی به شیعیان داشته است</a:t>
          </a:r>
          <a:endParaRPr lang="fa-IR" sz="1600" kern="1200" dirty="0">
            <a:cs typeface="B Koodak" pitchFamily="2" charset="-78"/>
          </a:endParaRPr>
        </a:p>
      </dsp:txBody>
      <dsp:txXfrm>
        <a:off x="3029156" y="3420487"/>
        <a:ext cx="2744584" cy="924347"/>
      </dsp:txXfrm>
    </dsp:sp>
    <dsp:sp modelId="{5D58B1A4-8323-4607-A03D-1840869B95B8}">
      <dsp:nvSpPr>
        <dsp:cNvPr id="0" name=""/>
        <dsp:cNvSpPr/>
      </dsp:nvSpPr>
      <dsp:spPr>
        <a:xfrm rot="10800000">
          <a:off x="2214907" y="3866615"/>
          <a:ext cx="785490" cy="32092"/>
        </a:xfrm>
        <a:custGeom>
          <a:avLst/>
          <a:gdLst/>
          <a:ahLst/>
          <a:cxnLst/>
          <a:rect l="0" t="0" r="0" b="0"/>
          <a:pathLst>
            <a:path>
              <a:moveTo>
                <a:pt x="0" y="16046"/>
              </a:moveTo>
              <a:lnTo>
                <a:pt x="785490" y="16046"/>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588015" y="3863024"/>
        <a:ext cx="39274" cy="39274"/>
      </dsp:txXfrm>
    </dsp:sp>
    <dsp:sp modelId="{9D30A3E8-0F05-4EDB-A015-84EF51074F22}">
      <dsp:nvSpPr>
        <dsp:cNvPr id="0" name=""/>
        <dsp:cNvSpPr/>
      </dsp:nvSpPr>
      <dsp:spPr>
        <a:xfrm>
          <a:off x="251180" y="3391729"/>
          <a:ext cx="1963726" cy="981863"/>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lightRig rig="flat" dir="t"/>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و الا هیچ گنه کاری نمی توانست با این مضامین بلند به استغفار بپردازد</a:t>
          </a:r>
          <a:endParaRPr lang="fa-IR" sz="1600" kern="1200" dirty="0">
            <a:cs typeface="B Koodak" pitchFamily="2" charset="-78"/>
          </a:endParaRPr>
        </a:p>
      </dsp:txBody>
      <dsp:txXfrm>
        <a:off x="279938" y="3420487"/>
        <a:ext cx="1906210" cy="924347"/>
      </dsp:txXfrm>
    </dsp:sp>
    <dsp:sp modelId="{76407EBC-52AC-4381-8864-9C25352B3CFC}">
      <dsp:nvSpPr>
        <dsp:cNvPr id="0" name=""/>
        <dsp:cNvSpPr/>
      </dsp:nvSpPr>
      <dsp:spPr>
        <a:xfrm rot="6892822">
          <a:off x="6735485" y="4148900"/>
          <a:ext cx="1866993" cy="32092"/>
        </a:xfrm>
        <a:custGeom>
          <a:avLst/>
          <a:gdLst/>
          <a:ahLst/>
          <a:cxnLst/>
          <a:rect l="0" t="0" r="0" b="0"/>
          <a:pathLst>
            <a:path>
              <a:moveTo>
                <a:pt x="0" y="16046"/>
              </a:moveTo>
              <a:lnTo>
                <a:pt x="1866993" y="16046"/>
              </a:lnTo>
            </a:path>
          </a:pathLst>
        </a:custGeom>
        <a:noFill/>
        <a:ln w="55000" cap="flat" cmpd="thickThin"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622307" y="4118272"/>
        <a:ext cx="93349" cy="93349"/>
      </dsp:txXfrm>
    </dsp:sp>
    <dsp:sp modelId="{6E6BDBAA-38B0-46B4-9C85-D75B5B9ADECB}">
      <dsp:nvSpPr>
        <dsp:cNvPr id="0" name=""/>
        <dsp:cNvSpPr/>
      </dsp:nvSpPr>
      <dsp:spPr>
        <a:xfrm>
          <a:off x="6587990" y="4520872"/>
          <a:ext cx="688247" cy="981863"/>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lightRig rig="flat" dir="t"/>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رابعا</a:t>
          </a:r>
          <a:endParaRPr lang="fa-IR" sz="1600" kern="1200" dirty="0">
            <a:cs typeface="B Koodak" pitchFamily="2" charset="-78"/>
          </a:endParaRPr>
        </a:p>
      </dsp:txBody>
      <dsp:txXfrm>
        <a:off x="6608148" y="4541030"/>
        <a:ext cx="647931" cy="941547"/>
      </dsp:txXfrm>
    </dsp:sp>
    <dsp:sp modelId="{FDE26485-9D56-4785-AB2A-95A2481B91E7}">
      <dsp:nvSpPr>
        <dsp:cNvPr id="0" name=""/>
        <dsp:cNvSpPr/>
      </dsp:nvSpPr>
      <dsp:spPr>
        <a:xfrm rot="10800000">
          <a:off x="5802499" y="4995758"/>
          <a:ext cx="785490" cy="32092"/>
        </a:xfrm>
        <a:custGeom>
          <a:avLst/>
          <a:gdLst/>
          <a:ahLst/>
          <a:cxnLst/>
          <a:rect l="0" t="0" r="0" b="0"/>
          <a:pathLst>
            <a:path>
              <a:moveTo>
                <a:pt x="0" y="16046"/>
              </a:moveTo>
              <a:lnTo>
                <a:pt x="785490" y="16046"/>
              </a:lnTo>
            </a:path>
          </a:pathLst>
        </a:custGeom>
        <a:noFill/>
        <a:ln w="55000" cap="flat" cmpd="thickThin"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175607" y="4992167"/>
        <a:ext cx="39274" cy="39274"/>
      </dsp:txXfrm>
    </dsp:sp>
    <dsp:sp modelId="{30535B2D-BD82-4AFF-9F72-4601AF66C0F4}">
      <dsp:nvSpPr>
        <dsp:cNvPr id="0" name=""/>
        <dsp:cNvSpPr/>
      </dsp:nvSpPr>
      <dsp:spPr>
        <a:xfrm>
          <a:off x="3000398" y="4520872"/>
          <a:ext cx="2802100" cy="981863"/>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lightRig rig="flat" dir="t"/>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انبیا و ائمه در مرتبه وجوی قرار گرفته اند که فقر خود را نسبت به خداوند متعال بیش از همگان می یابند</a:t>
          </a:r>
          <a:endParaRPr lang="fa-IR" sz="1600" kern="1200" dirty="0">
            <a:cs typeface="B Koodak" pitchFamily="2" charset="-78"/>
          </a:endParaRPr>
        </a:p>
      </dsp:txBody>
      <dsp:txXfrm>
        <a:off x="3029156" y="4549630"/>
        <a:ext cx="2744584" cy="924347"/>
      </dsp:txXfrm>
    </dsp:sp>
    <dsp:sp modelId="{F8CA3F08-3769-4029-A454-228F10E560FE}">
      <dsp:nvSpPr>
        <dsp:cNvPr id="0" name=""/>
        <dsp:cNvSpPr/>
      </dsp:nvSpPr>
      <dsp:spPr>
        <a:xfrm rot="10800000">
          <a:off x="2214907" y="4995758"/>
          <a:ext cx="785490" cy="32092"/>
        </a:xfrm>
        <a:custGeom>
          <a:avLst/>
          <a:gdLst/>
          <a:ahLst/>
          <a:cxnLst/>
          <a:rect l="0" t="0" r="0" b="0"/>
          <a:pathLst>
            <a:path>
              <a:moveTo>
                <a:pt x="0" y="16046"/>
              </a:moveTo>
              <a:lnTo>
                <a:pt x="785490" y="16046"/>
              </a:lnTo>
            </a:path>
          </a:pathLst>
        </a:custGeom>
        <a:noFill/>
        <a:ln w="55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588015" y="4992167"/>
        <a:ext cx="39274" cy="39274"/>
      </dsp:txXfrm>
    </dsp:sp>
    <dsp:sp modelId="{B0762B06-CBD6-4746-BCD2-8EBFF1472E6D}">
      <dsp:nvSpPr>
        <dsp:cNvPr id="0" name=""/>
        <dsp:cNvSpPr/>
      </dsp:nvSpPr>
      <dsp:spPr>
        <a:xfrm>
          <a:off x="251180" y="4520872"/>
          <a:ext cx="1963726" cy="981863"/>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a:lightRig rig="flat" dir="t"/>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چنین مرتبه ای عبد غیر از اظهار عجز و انابه و توبه چیز دیگری ندارد</a:t>
          </a:r>
          <a:endParaRPr lang="fa-IR" sz="1600" kern="1200" dirty="0">
            <a:cs typeface="B Koodak" pitchFamily="2" charset="-78"/>
          </a:endParaRPr>
        </a:p>
      </dsp:txBody>
      <dsp:txXfrm>
        <a:off x="279938" y="4549630"/>
        <a:ext cx="1906210" cy="9243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73CD7C-8D2C-483B-8445-2ED88CEEC57A}">
      <dsp:nvSpPr>
        <dsp:cNvPr id="0" name=""/>
        <dsp:cNvSpPr/>
      </dsp:nvSpPr>
      <dsp:spPr>
        <a:xfrm>
          <a:off x="7992067" y="42348"/>
          <a:ext cx="1146466" cy="499903"/>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اشکال سوم</a:t>
          </a:r>
          <a:endParaRPr lang="fa-IR" sz="1600" kern="1200" dirty="0">
            <a:solidFill>
              <a:schemeClr val="bg1"/>
            </a:solidFill>
            <a:cs typeface="B Koodak" pitchFamily="2" charset="-78"/>
          </a:endParaRPr>
        </a:p>
      </dsp:txBody>
      <dsp:txXfrm>
        <a:off x="8006709" y="56990"/>
        <a:ext cx="1117182" cy="470619"/>
      </dsp:txXfrm>
    </dsp:sp>
    <dsp:sp modelId="{CBEF86D2-F837-4604-B52E-CCDAF1635CCC}">
      <dsp:nvSpPr>
        <dsp:cNvPr id="0" name=""/>
        <dsp:cNvSpPr/>
      </dsp:nvSpPr>
      <dsp:spPr>
        <a:xfrm rot="10800000">
          <a:off x="7314656" y="280951"/>
          <a:ext cx="677410" cy="22697"/>
        </a:xfrm>
        <a:custGeom>
          <a:avLst/>
          <a:gdLst/>
          <a:ahLst/>
          <a:cxnLst/>
          <a:rect l="0" t="0" r="0" b="0"/>
          <a:pathLst>
            <a:path>
              <a:moveTo>
                <a:pt x="0" y="11348"/>
              </a:moveTo>
              <a:lnTo>
                <a:pt x="677410" y="11348"/>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7636426" y="275365"/>
        <a:ext cx="33870" cy="33870"/>
      </dsp:txXfrm>
    </dsp:sp>
    <dsp:sp modelId="{774FC307-67F9-4A7D-88DB-167447FB5782}">
      <dsp:nvSpPr>
        <dsp:cNvPr id="0" name=""/>
        <dsp:cNvSpPr/>
      </dsp:nvSpPr>
      <dsp:spPr>
        <a:xfrm>
          <a:off x="890909" y="84826"/>
          <a:ext cx="6423747" cy="414947"/>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اگر همه انبیا از مخلصین هستند و شیطان طمعی به آنها ندارد پس با این آیات چه کنیم؟</a:t>
          </a:r>
          <a:endParaRPr lang="fa-IR" sz="1600" kern="1200" dirty="0">
            <a:solidFill>
              <a:schemeClr val="bg1"/>
            </a:solidFill>
            <a:cs typeface="B Koodak" pitchFamily="2" charset="-78"/>
          </a:endParaRPr>
        </a:p>
      </dsp:txBody>
      <dsp:txXfrm>
        <a:off x="903062" y="96979"/>
        <a:ext cx="6399441" cy="390641"/>
      </dsp:txXfrm>
    </dsp:sp>
    <dsp:sp modelId="{FCA1E64A-91B3-4950-91BC-53D98265E598}">
      <dsp:nvSpPr>
        <dsp:cNvPr id="0" name=""/>
        <dsp:cNvSpPr/>
      </dsp:nvSpPr>
      <dsp:spPr>
        <a:xfrm>
          <a:off x="8630526" y="669266"/>
          <a:ext cx="508006" cy="440494"/>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الف</a:t>
          </a:r>
          <a:endParaRPr lang="fa-IR" sz="1600" kern="1200" dirty="0">
            <a:solidFill>
              <a:schemeClr val="bg1"/>
            </a:solidFill>
            <a:cs typeface="B Koodak" pitchFamily="2" charset="-78"/>
          </a:endParaRPr>
        </a:p>
      </dsp:txBody>
      <dsp:txXfrm>
        <a:off x="8643428" y="682168"/>
        <a:ext cx="482202" cy="414690"/>
      </dsp:txXfrm>
    </dsp:sp>
    <dsp:sp modelId="{C4D27F90-3330-4E94-BEF9-06106B00DC0B}">
      <dsp:nvSpPr>
        <dsp:cNvPr id="0" name=""/>
        <dsp:cNvSpPr/>
      </dsp:nvSpPr>
      <dsp:spPr>
        <a:xfrm rot="10800000">
          <a:off x="7953116" y="878165"/>
          <a:ext cx="677410" cy="22697"/>
        </a:xfrm>
        <a:custGeom>
          <a:avLst/>
          <a:gdLst/>
          <a:ahLst/>
          <a:cxnLst/>
          <a:rect l="0" t="0" r="0" b="0"/>
          <a:pathLst>
            <a:path>
              <a:moveTo>
                <a:pt x="0" y="11348"/>
              </a:moveTo>
              <a:lnTo>
                <a:pt x="677410" y="11348"/>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8274886" y="872578"/>
        <a:ext cx="33870" cy="33870"/>
      </dsp:txXfrm>
    </dsp:sp>
    <dsp:sp modelId="{20EE77E1-223C-4FAE-A9AE-26CE3B756215}">
      <dsp:nvSpPr>
        <dsp:cNvPr id="0" name=""/>
        <dsp:cNvSpPr/>
      </dsp:nvSpPr>
      <dsp:spPr>
        <a:xfrm>
          <a:off x="2797701" y="659003"/>
          <a:ext cx="5155414" cy="461020"/>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يا بَني‏ آدَمَ لا يَفْتِنَنَّكُمُ الشَّيْطانُ كَما أَخْرَجَ أَبَوَيْكُمْ مِنَ الْجَنَّة (اعراف/27)</a:t>
          </a:r>
          <a:endParaRPr lang="fa-IR" sz="1600" kern="1200" dirty="0">
            <a:solidFill>
              <a:schemeClr val="bg1"/>
            </a:solidFill>
            <a:cs typeface="B Koodak" pitchFamily="2" charset="-78"/>
          </a:endParaRPr>
        </a:p>
      </dsp:txBody>
      <dsp:txXfrm>
        <a:off x="2811204" y="672506"/>
        <a:ext cx="5128408" cy="434014"/>
      </dsp:txXfrm>
    </dsp:sp>
    <dsp:sp modelId="{46470278-556E-4870-A587-1B63C44528C4}">
      <dsp:nvSpPr>
        <dsp:cNvPr id="0" name=""/>
        <dsp:cNvSpPr/>
      </dsp:nvSpPr>
      <dsp:spPr>
        <a:xfrm>
          <a:off x="8584513" y="2927359"/>
          <a:ext cx="554020" cy="644539"/>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بررسی آیه</a:t>
          </a:r>
        </a:p>
      </dsp:txBody>
      <dsp:txXfrm>
        <a:off x="8600740" y="2943586"/>
        <a:ext cx="521566" cy="612085"/>
      </dsp:txXfrm>
    </dsp:sp>
    <dsp:sp modelId="{1362AEEA-5BB7-4C7F-85AF-FA514F157D03}">
      <dsp:nvSpPr>
        <dsp:cNvPr id="0" name=""/>
        <dsp:cNvSpPr/>
      </dsp:nvSpPr>
      <dsp:spPr>
        <a:xfrm rot="10800000">
          <a:off x="7907102" y="3238279"/>
          <a:ext cx="677410" cy="22697"/>
        </a:xfrm>
        <a:custGeom>
          <a:avLst/>
          <a:gdLst/>
          <a:ahLst/>
          <a:cxnLst/>
          <a:rect l="0" t="0" r="0" b="0"/>
          <a:pathLst>
            <a:path>
              <a:moveTo>
                <a:pt x="0" y="11348"/>
              </a:moveTo>
              <a:lnTo>
                <a:pt x="677410" y="11348"/>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8228872" y="3232693"/>
        <a:ext cx="33870" cy="33870"/>
      </dsp:txXfrm>
    </dsp:sp>
    <dsp:sp modelId="{0A1082EF-CA97-4DE3-BF17-AC34D88B4F78}">
      <dsp:nvSpPr>
        <dsp:cNvPr id="0" name=""/>
        <dsp:cNvSpPr/>
      </dsp:nvSpPr>
      <dsp:spPr>
        <a:xfrm>
          <a:off x="7029754" y="2713043"/>
          <a:ext cx="877348" cy="1073170"/>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شیطان آدم را وسوسه کرد لکن</a:t>
          </a:r>
        </a:p>
      </dsp:txBody>
      <dsp:txXfrm>
        <a:off x="7055451" y="2738740"/>
        <a:ext cx="825954" cy="1021776"/>
      </dsp:txXfrm>
    </dsp:sp>
    <dsp:sp modelId="{F28C7BD0-B0E5-438F-9EEC-A797DD4514AE}">
      <dsp:nvSpPr>
        <dsp:cNvPr id="0" name=""/>
        <dsp:cNvSpPr/>
      </dsp:nvSpPr>
      <dsp:spPr>
        <a:xfrm rot="14947610">
          <a:off x="5740433" y="2350050"/>
          <a:ext cx="1901233" cy="22697"/>
        </a:xfrm>
        <a:custGeom>
          <a:avLst/>
          <a:gdLst/>
          <a:ahLst/>
          <a:cxnLst/>
          <a:rect l="0" t="0" r="0" b="0"/>
          <a:pathLst>
            <a:path>
              <a:moveTo>
                <a:pt x="0" y="11348"/>
              </a:moveTo>
              <a:lnTo>
                <a:pt x="1901233" y="11348"/>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643518" y="2313868"/>
        <a:ext cx="95061" cy="95061"/>
      </dsp:txXfrm>
    </dsp:sp>
    <dsp:sp modelId="{AB2A55EA-8E5E-46B0-97AD-E0692FF5C902}">
      <dsp:nvSpPr>
        <dsp:cNvPr id="0" name=""/>
        <dsp:cNvSpPr/>
      </dsp:nvSpPr>
      <dsp:spPr>
        <a:xfrm>
          <a:off x="126045" y="1247038"/>
          <a:ext cx="6226298" cy="452264"/>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تناول از شجره منهیه حرام نبوده بلکه ترک اولی بوده است</a:t>
          </a:r>
        </a:p>
      </dsp:txBody>
      <dsp:txXfrm>
        <a:off x="139291" y="1260284"/>
        <a:ext cx="6199806" cy="425772"/>
      </dsp:txXfrm>
    </dsp:sp>
    <dsp:sp modelId="{129A0079-8032-48DA-B0D9-7CB8500FCDE0}">
      <dsp:nvSpPr>
        <dsp:cNvPr id="0" name=""/>
        <dsp:cNvSpPr/>
      </dsp:nvSpPr>
      <dsp:spPr>
        <a:xfrm rot="14429828">
          <a:off x="6003277" y="2639690"/>
          <a:ext cx="1375544" cy="22697"/>
        </a:xfrm>
        <a:custGeom>
          <a:avLst/>
          <a:gdLst/>
          <a:ahLst/>
          <a:cxnLst/>
          <a:rect l="0" t="0" r="0" b="0"/>
          <a:pathLst>
            <a:path>
              <a:moveTo>
                <a:pt x="0" y="11348"/>
              </a:moveTo>
              <a:lnTo>
                <a:pt x="1375544" y="11348"/>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656661" y="2616650"/>
        <a:ext cx="68777" cy="68777"/>
      </dsp:txXfrm>
    </dsp:sp>
    <dsp:sp modelId="{9000EEC8-E7E7-4E93-A8FF-82463C09E7AE}">
      <dsp:nvSpPr>
        <dsp:cNvPr id="0" name=""/>
        <dsp:cNvSpPr/>
      </dsp:nvSpPr>
      <dsp:spPr>
        <a:xfrm>
          <a:off x="126045" y="1826317"/>
          <a:ext cx="6226298" cy="452264"/>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نهیی که صورت گرفت نهی ارشادی بوده است نه تحریمی که عقاب مستقل دارد</a:t>
          </a:r>
        </a:p>
      </dsp:txBody>
      <dsp:txXfrm>
        <a:off x="139291" y="1839563"/>
        <a:ext cx="6199806" cy="425772"/>
      </dsp:txXfrm>
    </dsp:sp>
    <dsp:sp modelId="{44EB72F7-187E-4CCA-BA30-52A052AF9656}">
      <dsp:nvSpPr>
        <dsp:cNvPr id="0" name=""/>
        <dsp:cNvSpPr/>
      </dsp:nvSpPr>
      <dsp:spPr>
        <a:xfrm rot="13342170">
          <a:off x="6232605" y="2929329"/>
          <a:ext cx="916888" cy="22697"/>
        </a:xfrm>
        <a:custGeom>
          <a:avLst/>
          <a:gdLst/>
          <a:ahLst/>
          <a:cxnLst/>
          <a:rect l="0" t="0" r="0" b="0"/>
          <a:pathLst>
            <a:path>
              <a:moveTo>
                <a:pt x="0" y="11348"/>
              </a:moveTo>
              <a:lnTo>
                <a:pt x="916888" y="11348"/>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668127" y="2917756"/>
        <a:ext cx="45844" cy="45844"/>
      </dsp:txXfrm>
    </dsp:sp>
    <dsp:sp modelId="{91A0B67B-967D-4232-A02C-CD42D52B1510}">
      <dsp:nvSpPr>
        <dsp:cNvPr id="0" name=""/>
        <dsp:cNvSpPr/>
      </dsp:nvSpPr>
      <dsp:spPr>
        <a:xfrm>
          <a:off x="126045" y="2405596"/>
          <a:ext cx="6226298" cy="452264"/>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قبل از هبوط به زمین تشریعی وجود نداشته و آدم معصوم در زمین است نه جنت </a:t>
          </a:r>
        </a:p>
      </dsp:txBody>
      <dsp:txXfrm>
        <a:off x="139291" y="2418842"/>
        <a:ext cx="6199806" cy="425772"/>
      </dsp:txXfrm>
    </dsp:sp>
    <dsp:sp modelId="{9C7CDA85-32DD-4FB3-A483-CEEB2C47ACE3}">
      <dsp:nvSpPr>
        <dsp:cNvPr id="0" name=""/>
        <dsp:cNvSpPr/>
      </dsp:nvSpPr>
      <dsp:spPr>
        <a:xfrm rot="6793031">
          <a:off x="5831866" y="4027884"/>
          <a:ext cx="1718366" cy="22697"/>
        </a:xfrm>
        <a:custGeom>
          <a:avLst/>
          <a:gdLst/>
          <a:ahLst/>
          <a:cxnLst/>
          <a:rect l="0" t="0" r="0" b="0"/>
          <a:pathLst>
            <a:path>
              <a:moveTo>
                <a:pt x="0" y="11348"/>
              </a:moveTo>
              <a:lnTo>
                <a:pt x="1718366" y="11348"/>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648090" y="3996273"/>
        <a:ext cx="85918" cy="85918"/>
      </dsp:txXfrm>
    </dsp:sp>
    <dsp:sp modelId="{322D3F7F-AEE6-4108-9C8E-63D28C17257A}">
      <dsp:nvSpPr>
        <dsp:cNvPr id="0" name=""/>
        <dsp:cNvSpPr/>
      </dsp:nvSpPr>
      <dsp:spPr>
        <a:xfrm>
          <a:off x="5701912" y="4405455"/>
          <a:ext cx="650432" cy="846762"/>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امام رضا علیه السلام:</a:t>
          </a:r>
        </a:p>
      </dsp:txBody>
      <dsp:txXfrm>
        <a:off x="5720963" y="4424506"/>
        <a:ext cx="612330" cy="808660"/>
      </dsp:txXfrm>
    </dsp:sp>
    <dsp:sp modelId="{D07D8A4D-D3D1-432F-9799-1EB980C5AC29}">
      <dsp:nvSpPr>
        <dsp:cNvPr id="0" name=""/>
        <dsp:cNvSpPr/>
      </dsp:nvSpPr>
      <dsp:spPr>
        <a:xfrm rot="14076895">
          <a:off x="4778293" y="4340621"/>
          <a:ext cx="1169826" cy="22697"/>
        </a:xfrm>
        <a:custGeom>
          <a:avLst/>
          <a:gdLst/>
          <a:ahLst/>
          <a:cxnLst/>
          <a:rect l="0" t="0" r="0" b="0"/>
          <a:pathLst>
            <a:path>
              <a:moveTo>
                <a:pt x="0" y="11348"/>
              </a:moveTo>
              <a:lnTo>
                <a:pt x="1169826" y="11348"/>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5333961" y="4322724"/>
        <a:ext cx="58491" cy="58491"/>
      </dsp:txXfrm>
    </dsp:sp>
    <dsp:sp modelId="{83226012-6633-4278-AF96-9ABE188E46ED}">
      <dsp:nvSpPr>
        <dsp:cNvPr id="0" name=""/>
        <dsp:cNvSpPr/>
      </dsp:nvSpPr>
      <dsp:spPr>
        <a:xfrm>
          <a:off x="5466" y="2984875"/>
          <a:ext cx="5019035" cy="1780454"/>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فَأَكَلَا مِنْهَا ثِقَةً بِيَمِينِهِ بِاللَّهِ و  كَانَ ذَلِكَ مِنْ آدَمَ قَبْلَ النُّبُوَّةِ وَ لَمْ يَكُنْ ذَلِكَ بِذَنْبٍ كَبِيرٍ اسْتَحَقَّ بِهِ دُخُولَ النَّارِ وَ إِنَّمَا كَانَ مِنَ الصَّغَائِرِ الْمَوْهُوبَةِ الَّتِي تَجُوزُ عَلَى الْأَنْبِيَاءِ قَبْلَ نُزُولِ الْوَحْيِ عَلَيْهِمْ فَلَمَّا اجْتَبَاهُ اللَّهُ تَعَالَى وَ جَعَلَهُ نَبِيّاً كَانَ مَعْصُوماً لَا يُذْنِبُ صَغِيرَةً وَ لَا كَبِيرَة (عیون/ج 1/ ص 196)</a:t>
          </a:r>
        </a:p>
      </dsp:txBody>
      <dsp:txXfrm>
        <a:off x="57614" y="3037023"/>
        <a:ext cx="4914739" cy="1676158"/>
      </dsp:txXfrm>
    </dsp:sp>
    <dsp:sp modelId="{312EBBE5-A561-4E12-AA09-82F804378DF2}">
      <dsp:nvSpPr>
        <dsp:cNvPr id="0" name=""/>
        <dsp:cNvSpPr/>
      </dsp:nvSpPr>
      <dsp:spPr>
        <a:xfrm rot="7523105">
          <a:off x="4778293" y="5294355"/>
          <a:ext cx="1169826" cy="22697"/>
        </a:xfrm>
        <a:custGeom>
          <a:avLst/>
          <a:gdLst/>
          <a:ahLst/>
          <a:cxnLst/>
          <a:rect l="0" t="0" r="0" b="0"/>
          <a:pathLst>
            <a:path>
              <a:moveTo>
                <a:pt x="0" y="11348"/>
              </a:moveTo>
              <a:lnTo>
                <a:pt x="1169826" y="11348"/>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5333961" y="5276458"/>
        <a:ext cx="58491" cy="58491"/>
      </dsp:txXfrm>
    </dsp:sp>
    <dsp:sp modelId="{8203BB1F-9C36-4F4B-BD5C-7A8F66283A67}">
      <dsp:nvSpPr>
        <dsp:cNvPr id="0" name=""/>
        <dsp:cNvSpPr/>
      </dsp:nvSpPr>
      <dsp:spPr>
        <a:xfrm>
          <a:off x="5466" y="4892344"/>
          <a:ext cx="5019035" cy="1780454"/>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 أَمَّا قَوْلُهُ عَزَّ وَ جَلَّ فِي آدَمَ ع‏ وَ عَصى‏ آدَمُ رَبَّهُ فَغَوى‏ فَإِنَّ اللَّهَ عَزَّ وَ جَلَّ خَلَقَ آدَمَ حُجَّةً فِي أَرْضِهِ وَ خَلِيفَةً فِي بِلَادِهِ لَمْ‏ يَخْلُقْهُ‏ لِلْجَنَّةِ وَ كَانَتِ الْمَعْصِيَةُ مِنْ آدَمَ فِي الْجَنَّةِ لَا فِي الْأَرْضِ ... فَلَمَّا أُهْبِطَ إِلَى الْأَرْضِ وَ جُعِلَ حُجَّةً وَ خَلِيفَةً عُصِمَ بِقَوْلِهِ عَزَّ وَ جَلَّ- إِنَّ اللَّهَ اصْطَفى‏ آدَمَ وَ نُوحاً وَ آلَ إِبْراهِيمَ وَ آلَ عِمْرانَ عَلَى الْعالَمِينَ‏ (عیون/ ج1/ ص 193)</a:t>
          </a:r>
        </a:p>
      </dsp:txBody>
      <dsp:txXfrm>
        <a:off x="57614" y="4944492"/>
        <a:ext cx="4914739" cy="16761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76A759-3D00-4048-B43A-F260F1D5520E}">
      <dsp:nvSpPr>
        <dsp:cNvPr id="0" name=""/>
        <dsp:cNvSpPr/>
      </dsp:nvSpPr>
      <dsp:spPr>
        <a:xfrm>
          <a:off x="7928010" y="3359"/>
          <a:ext cx="1127651" cy="563825"/>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ب</a:t>
          </a:r>
          <a:endParaRPr lang="fa-IR" sz="1600" kern="1200" dirty="0">
            <a:solidFill>
              <a:schemeClr val="tx1"/>
            </a:solidFill>
            <a:cs typeface="B Koodak" pitchFamily="2" charset="-78"/>
          </a:endParaRPr>
        </a:p>
      </dsp:txBody>
      <dsp:txXfrm>
        <a:off x="7944524" y="19873"/>
        <a:ext cx="1094623" cy="530797"/>
      </dsp:txXfrm>
    </dsp:sp>
    <dsp:sp modelId="{C410D164-DA71-4481-81B2-680615F5CADA}">
      <dsp:nvSpPr>
        <dsp:cNvPr id="0" name=""/>
        <dsp:cNvSpPr/>
      </dsp:nvSpPr>
      <dsp:spPr>
        <a:xfrm rot="10800000">
          <a:off x="7476949" y="276503"/>
          <a:ext cx="451060" cy="17539"/>
        </a:xfrm>
        <a:custGeom>
          <a:avLst/>
          <a:gdLst/>
          <a:ahLst/>
          <a:cxnLst/>
          <a:rect l="0" t="0" r="0" b="0"/>
          <a:pathLst>
            <a:path>
              <a:moveTo>
                <a:pt x="0" y="8769"/>
              </a:moveTo>
              <a:lnTo>
                <a:pt x="451060" y="876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691203" y="273996"/>
        <a:ext cx="22553" cy="22553"/>
      </dsp:txXfrm>
    </dsp:sp>
    <dsp:sp modelId="{8F489308-A0D7-414C-9A7D-2D447B8E02EE}">
      <dsp:nvSpPr>
        <dsp:cNvPr id="0" name=""/>
        <dsp:cNvSpPr/>
      </dsp:nvSpPr>
      <dsp:spPr>
        <a:xfrm>
          <a:off x="1729928" y="3359"/>
          <a:ext cx="5747020" cy="563825"/>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وَ اذْكُرْ عَبْدَنا أَيُّوبَ إِذْ نادى‏ رَبَّهُ أَنِّي مَسَّنِيَ الشَّيْطانُ بِنُصْبٍ وَ عَذابٍ (ص/41)</a:t>
          </a:r>
          <a:endParaRPr lang="fa-IR" sz="1600" kern="1200" dirty="0">
            <a:solidFill>
              <a:schemeClr val="tx1"/>
            </a:solidFill>
            <a:cs typeface="B Koodak" pitchFamily="2" charset="-78"/>
          </a:endParaRPr>
        </a:p>
      </dsp:txBody>
      <dsp:txXfrm>
        <a:off x="1746442" y="19873"/>
        <a:ext cx="5713992" cy="530797"/>
      </dsp:txXfrm>
    </dsp:sp>
    <dsp:sp modelId="{F6E18655-91F7-4957-8CB1-948CE8BEE09D}">
      <dsp:nvSpPr>
        <dsp:cNvPr id="0" name=""/>
        <dsp:cNvSpPr/>
      </dsp:nvSpPr>
      <dsp:spPr>
        <a:xfrm>
          <a:off x="7928010" y="975959"/>
          <a:ext cx="1127651" cy="563825"/>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بررسی آیه</a:t>
          </a:r>
          <a:endParaRPr lang="fa-IR" sz="1600" kern="1200" dirty="0">
            <a:solidFill>
              <a:schemeClr val="tx1"/>
            </a:solidFill>
            <a:cs typeface="B Koodak" pitchFamily="2" charset="-78"/>
          </a:endParaRPr>
        </a:p>
      </dsp:txBody>
      <dsp:txXfrm>
        <a:off x="7944524" y="992473"/>
        <a:ext cx="1094623" cy="530797"/>
      </dsp:txXfrm>
    </dsp:sp>
    <dsp:sp modelId="{C6EB046B-F070-4382-9EAA-4F7B5FA9D655}">
      <dsp:nvSpPr>
        <dsp:cNvPr id="0" name=""/>
        <dsp:cNvSpPr/>
      </dsp:nvSpPr>
      <dsp:spPr>
        <a:xfrm rot="12942401">
          <a:off x="7424738" y="1087003"/>
          <a:ext cx="555482" cy="17539"/>
        </a:xfrm>
        <a:custGeom>
          <a:avLst/>
          <a:gdLst/>
          <a:ahLst/>
          <a:cxnLst/>
          <a:rect l="0" t="0" r="0" b="0"/>
          <a:pathLst>
            <a:path>
              <a:moveTo>
                <a:pt x="0" y="8769"/>
              </a:moveTo>
              <a:lnTo>
                <a:pt x="555482" y="876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688592" y="1081885"/>
        <a:ext cx="27774" cy="27774"/>
      </dsp:txXfrm>
    </dsp:sp>
    <dsp:sp modelId="{71FABCE9-F78F-409A-B679-4A280F2ACE60}">
      <dsp:nvSpPr>
        <dsp:cNvPr id="0" name=""/>
        <dsp:cNvSpPr/>
      </dsp:nvSpPr>
      <dsp:spPr>
        <a:xfrm>
          <a:off x="88338" y="651759"/>
          <a:ext cx="7388611" cy="563825"/>
        </a:xfrm>
        <a:prstGeom prst="roundRect">
          <a:avLst>
            <a:gd name="adj" fmla="val 10000"/>
          </a:avLst>
        </a:prstGeom>
        <a:solidFill>
          <a:schemeClr val="accent5"/>
        </a:solidFill>
        <a:ln w="55000" cap="flat" cmpd="thickThin"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خداوند شیطان را بر دنیای حضرت ایوب مسلط گرداند تا مقام صبر او درسی برای جهانیان باشد ... (نمونه)</a:t>
          </a:r>
          <a:endParaRPr lang="fa-IR" sz="1600" kern="1200" dirty="0">
            <a:solidFill>
              <a:schemeClr val="bg1"/>
            </a:solidFill>
            <a:cs typeface="B Koodak" pitchFamily="2" charset="-78"/>
          </a:endParaRPr>
        </a:p>
      </dsp:txBody>
      <dsp:txXfrm>
        <a:off x="104852" y="668273"/>
        <a:ext cx="7355583" cy="530797"/>
      </dsp:txXfrm>
    </dsp:sp>
    <dsp:sp modelId="{A2B6E51A-50DC-46BE-9C10-0511895D95E8}">
      <dsp:nvSpPr>
        <dsp:cNvPr id="0" name=""/>
        <dsp:cNvSpPr/>
      </dsp:nvSpPr>
      <dsp:spPr>
        <a:xfrm rot="8657599">
          <a:off x="7424738" y="1411202"/>
          <a:ext cx="555482" cy="17539"/>
        </a:xfrm>
        <a:custGeom>
          <a:avLst/>
          <a:gdLst/>
          <a:ahLst/>
          <a:cxnLst/>
          <a:rect l="0" t="0" r="0" b="0"/>
          <a:pathLst>
            <a:path>
              <a:moveTo>
                <a:pt x="0" y="8769"/>
              </a:moveTo>
              <a:lnTo>
                <a:pt x="555482" y="876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688592" y="1406085"/>
        <a:ext cx="27774" cy="27774"/>
      </dsp:txXfrm>
    </dsp:sp>
    <dsp:sp modelId="{2144AC65-BEBA-4F19-9F43-88ADF7FDA709}">
      <dsp:nvSpPr>
        <dsp:cNvPr id="0" name=""/>
        <dsp:cNvSpPr/>
      </dsp:nvSpPr>
      <dsp:spPr>
        <a:xfrm>
          <a:off x="88338" y="1300159"/>
          <a:ext cx="7388611" cy="563825"/>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جملاتی که ایشان فرموده اند ناظر به همین آزارهایی است که از طرف شیطان متوجه او بوده است</a:t>
          </a:r>
          <a:endParaRPr lang="fa-IR" sz="1600" kern="1200" dirty="0">
            <a:solidFill>
              <a:schemeClr val="tx1"/>
            </a:solidFill>
            <a:cs typeface="B Koodak" pitchFamily="2" charset="-78"/>
          </a:endParaRPr>
        </a:p>
      </dsp:txBody>
      <dsp:txXfrm>
        <a:off x="104852" y="1316673"/>
        <a:ext cx="7355583" cy="530797"/>
      </dsp:txXfrm>
    </dsp:sp>
    <dsp:sp modelId="{42C9B5C6-9971-4A64-9B60-674154F045D0}">
      <dsp:nvSpPr>
        <dsp:cNvPr id="0" name=""/>
        <dsp:cNvSpPr/>
      </dsp:nvSpPr>
      <dsp:spPr>
        <a:xfrm>
          <a:off x="7928010" y="1986642"/>
          <a:ext cx="1127651" cy="563825"/>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ج.</a:t>
          </a:r>
          <a:endParaRPr lang="fa-IR" sz="1600" kern="1200" dirty="0">
            <a:solidFill>
              <a:schemeClr val="tx1"/>
            </a:solidFill>
            <a:cs typeface="B Koodak" pitchFamily="2" charset="-78"/>
          </a:endParaRPr>
        </a:p>
      </dsp:txBody>
      <dsp:txXfrm>
        <a:off x="7944524" y="2003156"/>
        <a:ext cx="1094623" cy="530797"/>
      </dsp:txXfrm>
    </dsp:sp>
    <dsp:sp modelId="{80AA310A-A339-42A4-A7E1-64F4E40F70FA}">
      <dsp:nvSpPr>
        <dsp:cNvPr id="0" name=""/>
        <dsp:cNvSpPr/>
      </dsp:nvSpPr>
      <dsp:spPr>
        <a:xfrm rot="10800000">
          <a:off x="7476949" y="2259786"/>
          <a:ext cx="451060" cy="17539"/>
        </a:xfrm>
        <a:custGeom>
          <a:avLst/>
          <a:gdLst/>
          <a:ahLst/>
          <a:cxnLst/>
          <a:rect l="0" t="0" r="0" b="0"/>
          <a:pathLst>
            <a:path>
              <a:moveTo>
                <a:pt x="0" y="8769"/>
              </a:moveTo>
              <a:lnTo>
                <a:pt x="451060" y="876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691203" y="2257279"/>
        <a:ext cx="22553" cy="22553"/>
      </dsp:txXfrm>
    </dsp:sp>
    <dsp:sp modelId="{29CEBEB0-9AAE-4337-B786-E8A2078FCA87}">
      <dsp:nvSpPr>
        <dsp:cNvPr id="0" name=""/>
        <dsp:cNvSpPr/>
      </dsp:nvSpPr>
      <dsp:spPr>
        <a:xfrm>
          <a:off x="2340518" y="1948559"/>
          <a:ext cx="5136431" cy="639993"/>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وَ ما أَرْسَلْنا مِنْ قَبْلِكَ مِنْ رَسُولٍ وَ لا نَبِيٍّ إِلاَّ إِذا تَمَنَّى أَلْقَى الشَّيْطانُ في‏ أُمْنِيَّتِهِ فَيَنْسَخُ اللَّهُ ما يُلْقِي الشَّيْطانُ ثُمَّ يُحْكِمُ اللَّهُ آياتِهِ وَ اللَّهُ عَليمٌ حَكيمٌ (حج/52)</a:t>
          </a:r>
          <a:endParaRPr lang="fa-IR" sz="1600" kern="1200" dirty="0">
            <a:solidFill>
              <a:schemeClr val="tx1"/>
            </a:solidFill>
            <a:cs typeface="B Koodak" pitchFamily="2" charset="-78"/>
          </a:endParaRPr>
        </a:p>
      </dsp:txBody>
      <dsp:txXfrm>
        <a:off x="2359263" y="1967304"/>
        <a:ext cx="5098941" cy="602503"/>
      </dsp:txXfrm>
    </dsp:sp>
    <dsp:sp modelId="{A4F1ACA7-CEB0-4CC4-B66B-C887291EF7CD}">
      <dsp:nvSpPr>
        <dsp:cNvPr id="0" name=""/>
        <dsp:cNvSpPr/>
      </dsp:nvSpPr>
      <dsp:spPr>
        <a:xfrm>
          <a:off x="7928010" y="3620572"/>
          <a:ext cx="1127651" cy="563825"/>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بررسی آیه</a:t>
          </a:r>
          <a:endParaRPr lang="fa-IR" sz="1600" kern="1200" dirty="0">
            <a:solidFill>
              <a:schemeClr val="tx1"/>
            </a:solidFill>
            <a:cs typeface="B Koodak" pitchFamily="2" charset="-78"/>
          </a:endParaRPr>
        </a:p>
      </dsp:txBody>
      <dsp:txXfrm>
        <a:off x="7944524" y="3637086"/>
        <a:ext cx="1094623" cy="530797"/>
      </dsp:txXfrm>
    </dsp:sp>
    <dsp:sp modelId="{B74FA237-F274-4FEC-803A-6CC346DBE65F}">
      <dsp:nvSpPr>
        <dsp:cNvPr id="0" name=""/>
        <dsp:cNvSpPr/>
      </dsp:nvSpPr>
      <dsp:spPr>
        <a:xfrm rot="10800000">
          <a:off x="7476949" y="3893715"/>
          <a:ext cx="451060" cy="17539"/>
        </a:xfrm>
        <a:custGeom>
          <a:avLst/>
          <a:gdLst/>
          <a:ahLst/>
          <a:cxnLst/>
          <a:rect l="0" t="0" r="0" b="0"/>
          <a:pathLst>
            <a:path>
              <a:moveTo>
                <a:pt x="0" y="8769"/>
              </a:moveTo>
              <a:lnTo>
                <a:pt x="451060" y="876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691203" y="3891208"/>
        <a:ext cx="22553" cy="22553"/>
      </dsp:txXfrm>
    </dsp:sp>
    <dsp:sp modelId="{B3424A47-A3FE-405B-A172-851F7328EC28}">
      <dsp:nvSpPr>
        <dsp:cNvPr id="0" name=""/>
        <dsp:cNvSpPr/>
      </dsp:nvSpPr>
      <dsp:spPr>
        <a:xfrm>
          <a:off x="6220745" y="3161499"/>
          <a:ext cx="1256204" cy="1481971"/>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در آیه شریفه تمنی را به دو صورت می توان معنا کرد</a:t>
          </a:r>
          <a:endParaRPr lang="fa-IR" sz="1600" kern="1200" dirty="0">
            <a:solidFill>
              <a:schemeClr val="tx1"/>
            </a:solidFill>
            <a:cs typeface="B Koodak" pitchFamily="2" charset="-78"/>
          </a:endParaRPr>
        </a:p>
      </dsp:txBody>
      <dsp:txXfrm>
        <a:off x="6257538" y="3198292"/>
        <a:ext cx="1182618" cy="1408385"/>
      </dsp:txXfrm>
    </dsp:sp>
    <dsp:sp modelId="{FBC81C3F-3E7D-4228-9D3F-FC9BCBD12965}">
      <dsp:nvSpPr>
        <dsp:cNvPr id="0" name=""/>
        <dsp:cNvSpPr/>
      </dsp:nvSpPr>
      <dsp:spPr>
        <a:xfrm rot="14080675">
          <a:off x="5605140" y="3575447"/>
          <a:ext cx="780149" cy="17539"/>
        </a:xfrm>
        <a:custGeom>
          <a:avLst/>
          <a:gdLst/>
          <a:ahLst/>
          <a:cxnLst/>
          <a:rect l="0" t="0" r="0" b="0"/>
          <a:pathLst>
            <a:path>
              <a:moveTo>
                <a:pt x="0" y="8769"/>
              </a:moveTo>
              <a:lnTo>
                <a:pt x="780149" y="876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975711" y="3564713"/>
        <a:ext cx="39007" cy="39007"/>
      </dsp:txXfrm>
    </dsp:sp>
    <dsp:sp modelId="{C0384D70-07F4-4394-B239-8DA47BE62E6E}">
      <dsp:nvSpPr>
        <dsp:cNvPr id="0" name=""/>
        <dsp:cNvSpPr/>
      </dsp:nvSpPr>
      <dsp:spPr>
        <a:xfrm>
          <a:off x="4642032" y="2984036"/>
          <a:ext cx="1127651" cy="563825"/>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تقدیر و اندازه گیری </a:t>
          </a:r>
          <a:endParaRPr lang="fa-IR" sz="1600" kern="1200" dirty="0">
            <a:solidFill>
              <a:schemeClr val="bg1"/>
            </a:solidFill>
            <a:cs typeface="B Koodak" pitchFamily="2" charset="-78"/>
          </a:endParaRPr>
        </a:p>
      </dsp:txBody>
      <dsp:txXfrm>
        <a:off x="4658546" y="3000550"/>
        <a:ext cx="1094623" cy="530797"/>
      </dsp:txXfrm>
    </dsp:sp>
    <dsp:sp modelId="{C174CED2-ED93-4D87-8F73-91BE7563D6A1}">
      <dsp:nvSpPr>
        <dsp:cNvPr id="0" name=""/>
        <dsp:cNvSpPr/>
      </dsp:nvSpPr>
      <dsp:spPr>
        <a:xfrm rot="10800000">
          <a:off x="4190972" y="3257180"/>
          <a:ext cx="451060" cy="17539"/>
        </a:xfrm>
        <a:custGeom>
          <a:avLst/>
          <a:gdLst/>
          <a:ahLst/>
          <a:cxnLst/>
          <a:rect l="0" t="0" r="0" b="0"/>
          <a:pathLst>
            <a:path>
              <a:moveTo>
                <a:pt x="0" y="8769"/>
              </a:moveTo>
              <a:lnTo>
                <a:pt x="451060" y="876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405225" y="3254673"/>
        <a:ext cx="22553" cy="22553"/>
      </dsp:txXfrm>
    </dsp:sp>
    <dsp:sp modelId="{F194F61E-16E2-4991-81CB-B9F730D42905}">
      <dsp:nvSpPr>
        <dsp:cNvPr id="0" name=""/>
        <dsp:cNvSpPr/>
      </dsp:nvSpPr>
      <dsp:spPr>
        <a:xfrm>
          <a:off x="306910" y="2673126"/>
          <a:ext cx="3884061" cy="1185646"/>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در این صورت مراد این است که انبیا برنامه ریزی هایی برای هدایت امت های خویش داشتند که شیطان در آنها اخلال هائی وارد می نمود اما بالاخره یحکم الله آیاته</a:t>
          </a:r>
          <a:endParaRPr lang="fa-IR" sz="1600" kern="1200" dirty="0">
            <a:solidFill>
              <a:schemeClr val="bg1"/>
            </a:solidFill>
            <a:cs typeface="B Koodak" pitchFamily="2" charset="-78"/>
          </a:endParaRPr>
        </a:p>
      </dsp:txBody>
      <dsp:txXfrm>
        <a:off x="341636" y="2707852"/>
        <a:ext cx="3814609" cy="1116194"/>
      </dsp:txXfrm>
    </dsp:sp>
    <dsp:sp modelId="{1FCBC1F1-A6ED-4B41-B3B9-5A79D9D3A826}">
      <dsp:nvSpPr>
        <dsp:cNvPr id="0" name=""/>
        <dsp:cNvSpPr/>
      </dsp:nvSpPr>
      <dsp:spPr>
        <a:xfrm rot="7519325">
          <a:off x="5605140" y="4211983"/>
          <a:ext cx="780149" cy="17539"/>
        </a:xfrm>
        <a:custGeom>
          <a:avLst/>
          <a:gdLst/>
          <a:ahLst/>
          <a:cxnLst/>
          <a:rect l="0" t="0" r="0" b="0"/>
          <a:pathLst>
            <a:path>
              <a:moveTo>
                <a:pt x="0" y="8769"/>
              </a:moveTo>
              <a:lnTo>
                <a:pt x="780149" y="876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975711" y="4201249"/>
        <a:ext cx="39007" cy="39007"/>
      </dsp:txXfrm>
    </dsp:sp>
    <dsp:sp modelId="{C5E9EABF-BDD6-4301-A716-8B70B0FCE04A}">
      <dsp:nvSpPr>
        <dsp:cNvPr id="0" name=""/>
        <dsp:cNvSpPr/>
      </dsp:nvSpPr>
      <dsp:spPr>
        <a:xfrm>
          <a:off x="4642032" y="4257107"/>
          <a:ext cx="1127651" cy="563825"/>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قرائت</a:t>
          </a:r>
          <a:endParaRPr lang="fa-IR" sz="1600" kern="1200" dirty="0">
            <a:solidFill>
              <a:schemeClr val="bg1"/>
            </a:solidFill>
            <a:cs typeface="B Koodak" pitchFamily="2" charset="-78"/>
          </a:endParaRPr>
        </a:p>
      </dsp:txBody>
      <dsp:txXfrm>
        <a:off x="4658546" y="4273621"/>
        <a:ext cx="1094623" cy="530797"/>
      </dsp:txXfrm>
    </dsp:sp>
    <dsp:sp modelId="{FF46DE58-4B8F-4568-A93A-CE59CB5F8954}">
      <dsp:nvSpPr>
        <dsp:cNvPr id="0" name=""/>
        <dsp:cNvSpPr/>
      </dsp:nvSpPr>
      <dsp:spPr>
        <a:xfrm rot="10800000">
          <a:off x="4190972" y="4530251"/>
          <a:ext cx="451060" cy="17539"/>
        </a:xfrm>
        <a:custGeom>
          <a:avLst/>
          <a:gdLst/>
          <a:ahLst/>
          <a:cxnLst/>
          <a:rect l="0" t="0" r="0" b="0"/>
          <a:pathLst>
            <a:path>
              <a:moveTo>
                <a:pt x="0" y="8769"/>
              </a:moveTo>
              <a:lnTo>
                <a:pt x="451060" y="876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405225" y="4527744"/>
        <a:ext cx="22553" cy="22553"/>
      </dsp:txXfrm>
    </dsp:sp>
    <dsp:sp modelId="{A228842B-1AF9-4072-A35B-DC02CF594FBE}">
      <dsp:nvSpPr>
        <dsp:cNvPr id="0" name=""/>
        <dsp:cNvSpPr/>
      </dsp:nvSpPr>
      <dsp:spPr>
        <a:xfrm>
          <a:off x="306910" y="3943347"/>
          <a:ext cx="3884061" cy="1191347"/>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در این صورت مراد این است که حین قرائت آیات الهی شیطان در این قرائت ها شبهاتی وارد می کند تا سبب انحراف مردم بشود اما دست آخر یحکم الله آیاته</a:t>
          </a:r>
          <a:endParaRPr lang="fa-IR" sz="1600" kern="1200" dirty="0">
            <a:solidFill>
              <a:schemeClr val="bg1"/>
            </a:solidFill>
            <a:cs typeface="B Koodak" pitchFamily="2" charset="-78"/>
          </a:endParaRPr>
        </a:p>
      </dsp:txBody>
      <dsp:txXfrm>
        <a:off x="341803" y="3978240"/>
        <a:ext cx="3814275" cy="1121561"/>
      </dsp:txXfrm>
    </dsp:sp>
    <dsp:sp modelId="{FB3CF8F7-0C79-43D8-859B-183803604C6C}">
      <dsp:nvSpPr>
        <dsp:cNvPr id="0" name=""/>
        <dsp:cNvSpPr/>
      </dsp:nvSpPr>
      <dsp:spPr>
        <a:xfrm>
          <a:off x="7928010" y="5219268"/>
          <a:ext cx="1127651" cy="563825"/>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نتیجه بحث</a:t>
          </a:r>
          <a:endParaRPr lang="fa-IR" sz="1600" kern="1200" dirty="0">
            <a:solidFill>
              <a:schemeClr val="tx1"/>
            </a:solidFill>
            <a:cs typeface="B Koodak" pitchFamily="2" charset="-78"/>
          </a:endParaRPr>
        </a:p>
      </dsp:txBody>
      <dsp:txXfrm>
        <a:off x="7944524" y="5235782"/>
        <a:ext cx="1094623" cy="530797"/>
      </dsp:txXfrm>
    </dsp:sp>
    <dsp:sp modelId="{C5A0DBCE-0B69-4FEF-B447-E58CA0FEBC46}">
      <dsp:nvSpPr>
        <dsp:cNvPr id="0" name=""/>
        <dsp:cNvSpPr/>
      </dsp:nvSpPr>
      <dsp:spPr>
        <a:xfrm rot="10800000">
          <a:off x="7476949" y="5492411"/>
          <a:ext cx="451060" cy="17539"/>
        </a:xfrm>
        <a:custGeom>
          <a:avLst/>
          <a:gdLst/>
          <a:ahLst/>
          <a:cxnLst/>
          <a:rect l="0" t="0" r="0" b="0"/>
          <a:pathLst>
            <a:path>
              <a:moveTo>
                <a:pt x="0" y="8769"/>
              </a:moveTo>
              <a:lnTo>
                <a:pt x="451060" y="876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691203" y="5489904"/>
        <a:ext cx="22553" cy="22553"/>
      </dsp:txXfrm>
    </dsp:sp>
    <dsp:sp modelId="{F7304361-3759-461A-BADE-ED2C0BA92CEA}">
      <dsp:nvSpPr>
        <dsp:cNvPr id="0" name=""/>
        <dsp:cNvSpPr/>
      </dsp:nvSpPr>
      <dsp:spPr>
        <a:xfrm>
          <a:off x="1207047" y="5219268"/>
          <a:ext cx="6269901" cy="563825"/>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هیچ یک از آیات سه گانه تصریح در گناه کردن انبیا به معنای خاص ندارد</a:t>
          </a:r>
          <a:endParaRPr lang="fa-IR" sz="1600" kern="1200" dirty="0">
            <a:solidFill>
              <a:schemeClr val="tx1"/>
            </a:solidFill>
            <a:cs typeface="B Koodak" pitchFamily="2" charset="-78"/>
          </a:endParaRPr>
        </a:p>
      </dsp:txBody>
      <dsp:txXfrm>
        <a:off x="1223561" y="5235782"/>
        <a:ext cx="6236873" cy="5307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2FE475-F2F4-4AE9-9AE6-3EB8DC3EA9C0}">
      <dsp:nvSpPr>
        <dsp:cNvPr id="0" name=""/>
        <dsp:cNvSpPr/>
      </dsp:nvSpPr>
      <dsp:spPr>
        <a:xfrm>
          <a:off x="8107143" y="440658"/>
          <a:ext cx="1028127" cy="514063"/>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اشکال چهارم</a:t>
          </a:r>
          <a:endParaRPr lang="fa-IR" sz="1600" kern="1200" dirty="0">
            <a:solidFill>
              <a:schemeClr val="tx1"/>
            </a:solidFill>
            <a:cs typeface="B Koodak" pitchFamily="2" charset="-78"/>
          </a:endParaRPr>
        </a:p>
      </dsp:txBody>
      <dsp:txXfrm>
        <a:off x="8122199" y="455714"/>
        <a:ext cx="998015" cy="483951"/>
      </dsp:txXfrm>
    </dsp:sp>
    <dsp:sp modelId="{07C4B625-807C-4791-B539-1DEE58BB52C2}">
      <dsp:nvSpPr>
        <dsp:cNvPr id="0" name=""/>
        <dsp:cNvSpPr/>
      </dsp:nvSpPr>
      <dsp:spPr>
        <a:xfrm rot="10800000">
          <a:off x="7695892" y="690413"/>
          <a:ext cx="411250" cy="14553"/>
        </a:xfrm>
        <a:custGeom>
          <a:avLst/>
          <a:gdLst/>
          <a:ahLst/>
          <a:cxnLst/>
          <a:rect l="0" t="0" r="0" b="0"/>
          <a:pathLst>
            <a:path>
              <a:moveTo>
                <a:pt x="0" y="7276"/>
              </a:moveTo>
              <a:lnTo>
                <a:pt x="411250" y="7276"/>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891237" y="687408"/>
        <a:ext cx="20562" cy="20562"/>
      </dsp:txXfrm>
    </dsp:sp>
    <dsp:sp modelId="{6233FAC4-BD7A-40A6-84F8-891D7E25BB2E}">
      <dsp:nvSpPr>
        <dsp:cNvPr id="0" name=""/>
        <dsp:cNvSpPr/>
      </dsp:nvSpPr>
      <dsp:spPr>
        <a:xfrm>
          <a:off x="4981122" y="277712"/>
          <a:ext cx="2714770" cy="839954"/>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نسبت عصیان و نسیان به حضرت آدم چگونه با مقام عصمت او سازگار است؟</a:t>
          </a:r>
          <a:endParaRPr lang="fa-IR" sz="1600" kern="1200" dirty="0">
            <a:solidFill>
              <a:schemeClr val="tx1"/>
            </a:solidFill>
            <a:cs typeface="B Koodak" pitchFamily="2" charset="-78"/>
          </a:endParaRPr>
        </a:p>
      </dsp:txBody>
      <dsp:txXfrm>
        <a:off x="5005723" y="302313"/>
        <a:ext cx="2665568" cy="790752"/>
      </dsp:txXfrm>
    </dsp:sp>
    <dsp:sp modelId="{4DC8E0CE-5672-45DC-BD85-E04B277CDCF9}">
      <dsp:nvSpPr>
        <dsp:cNvPr id="0" name=""/>
        <dsp:cNvSpPr/>
      </dsp:nvSpPr>
      <dsp:spPr>
        <a:xfrm rot="12942401">
          <a:off x="4522268" y="542619"/>
          <a:ext cx="506457" cy="14553"/>
        </a:xfrm>
        <a:custGeom>
          <a:avLst/>
          <a:gdLst/>
          <a:ahLst/>
          <a:cxnLst/>
          <a:rect l="0" t="0" r="0" b="0"/>
          <a:pathLst>
            <a:path>
              <a:moveTo>
                <a:pt x="0" y="7276"/>
              </a:moveTo>
              <a:lnTo>
                <a:pt x="506457" y="7276"/>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762835" y="537235"/>
        <a:ext cx="25322" cy="25322"/>
      </dsp:txXfrm>
    </dsp:sp>
    <dsp:sp modelId="{9571F86C-8492-4CB5-BB0A-AF8C961A47F4}">
      <dsp:nvSpPr>
        <dsp:cNvPr id="0" name=""/>
        <dsp:cNvSpPr/>
      </dsp:nvSpPr>
      <dsp:spPr>
        <a:xfrm>
          <a:off x="112178" y="145071"/>
          <a:ext cx="4457692" cy="514063"/>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وَ عَصى‏ آدَمُ رَبَّهُ فَغَوى (طه/ 121)</a:t>
          </a:r>
          <a:endParaRPr lang="fa-IR" sz="1600" kern="1200" dirty="0">
            <a:solidFill>
              <a:schemeClr val="tx1"/>
            </a:solidFill>
            <a:cs typeface="B Koodak" pitchFamily="2" charset="-78"/>
          </a:endParaRPr>
        </a:p>
      </dsp:txBody>
      <dsp:txXfrm>
        <a:off x="127234" y="160127"/>
        <a:ext cx="4427580" cy="483951"/>
      </dsp:txXfrm>
    </dsp:sp>
    <dsp:sp modelId="{6B6CE6CA-BC39-4521-A16F-F39FC70050C6}">
      <dsp:nvSpPr>
        <dsp:cNvPr id="0" name=""/>
        <dsp:cNvSpPr/>
      </dsp:nvSpPr>
      <dsp:spPr>
        <a:xfrm rot="8657599">
          <a:off x="4522268" y="838206"/>
          <a:ext cx="506457" cy="14553"/>
        </a:xfrm>
        <a:custGeom>
          <a:avLst/>
          <a:gdLst/>
          <a:ahLst/>
          <a:cxnLst/>
          <a:rect l="0" t="0" r="0" b="0"/>
          <a:pathLst>
            <a:path>
              <a:moveTo>
                <a:pt x="0" y="7276"/>
              </a:moveTo>
              <a:lnTo>
                <a:pt x="506457" y="7276"/>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762835" y="832821"/>
        <a:ext cx="25322" cy="25322"/>
      </dsp:txXfrm>
    </dsp:sp>
    <dsp:sp modelId="{9D330094-E7F7-40B6-9CA1-3B4D4A800E03}">
      <dsp:nvSpPr>
        <dsp:cNvPr id="0" name=""/>
        <dsp:cNvSpPr/>
      </dsp:nvSpPr>
      <dsp:spPr>
        <a:xfrm>
          <a:off x="112178" y="736244"/>
          <a:ext cx="4457692" cy="514063"/>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وَ لَقَدْ عَهِدْنا إِلى‏ آدَمَ مِنْ قَبْلُ فَنَسِيَ وَ لَمْ نَجِدْ لَهُ عَزْماً (طه/ 115)</a:t>
          </a:r>
          <a:endParaRPr lang="fa-IR" sz="1600" kern="1200" dirty="0">
            <a:solidFill>
              <a:schemeClr val="tx1"/>
            </a:solidFill>
            <a:cs typeface="B Koodak" pitchFamily="2" charset="-78"/>
          </a:endParaRPr>
        </a:p>
      </dsp:txBody>
      <dsp:txXfrm>
        <a:off x="127234" y="751300"/>
        <a:ext cx="4427580" cy="483951"/>
      </dsp:txXfrm>
    </dsp:sp>
    <dsp:sp modelId="{0C17FF5C-4973-4D06-8773-4BBA13D1831D}">
      <dsp:nvSpPr>
        <dsp:cNvPr id="0" name=""/>
        <dsp:cNvSpPr/>
      </dsp:nvSpPr>
      <dsp:spPr>
        <a:xfrm>
          <a:off x="8655660" y="2131332"/>
          <a:ext cx="479611" cy="514063"/>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پاسخ</a:t>
          </a:r>
          <a:endParaRPr lang="fa-IR" sz="1600" kern="1200" dirty="0">
            <a:solidFill>
              <a:schemeClr val="tx1"/>
            </a:solidFill>
            <a:cs typeface="B Koodak" pitchFamily="2" charset="-78"/>
          </a:endParaRPr>
        </a:p>
      </dsp:txBody>
      <dsp:txXfrm>
        <a:off x="8669707" y="2145379"/>
        <a:ext cx="451517" cy="485969"/>
      </dsp:txXfrm>
    </dsp:sp>
    <dsp:sp modelId="{FF42000B-F5C0-4523-8340-3AAC3D9F271E}">
      <dsp:nvSpPr>
        <dsp:cNvPr id="0" name=""/>
        <dsp:cNvSpPr/>
      </dsp:nvSpPr>
      <dsp:spPr>
        <a:xfrm rot="14777594">
          <a:off x="7938599" y="1912809"/>
          <a:ext cx="1022870" cy="14553"/>
        </a:xfrm>
        <a:custGeom>
          <a:avLst/>
          <a:gdLst/>
          <a:ahLst/>
          <a:cxnLst/>
          <a:rect l="0" t="0" r="0" b="0"/>
          <a:pathLst>
            <a:path>
              <a:moveTo>
                <a:pt x="0" y="7276"/>
              </a:moveTo>
              <a:lnTo>
                <a:pt x="1022870" y="7276"/>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8424462" y="1894514"/>
        <a:ext cx="51143" cy="51143"/>
      </dsp:txXfrm>
    </dsp:sp>
    <dsp:sp modelId="{37A022EF-3D75-4935-AC99-91CE6AC86A0A}">
      <dsp:nvSpPr>
        <dsp:cNvPr id="0" name=""/>
        <dsp:cNvSpPr/>
      </dsp:nvSpPr>
      <dsp:spPr>
        <a:xfrm>
          <a:off x="7904242" y="1194776"/>
          <a:ext cx="340166" cy="514063"/>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اولا</a:t>
          </a:r>
          <a:endParaRPr lang="fa-IR" sz="1600" kern="1200" dirty="0">
            <a:solidFill>
              <a:schemeClr val="tx1"/>
            </a:solidFill>
            <a:cs typeface="B Koodak" pitchFamily="2" charset="-78"/>
          </a:endParaRPr>
        </a:p>
      </dsp:txBody>
      <dsp:txXfrm>
        <a:off x="7914205" y="1204739"/>
        <a:ext cx="320240" cy="494137"/>
      </dsp:txXfrm>
    </dsp:sp>
    <dsp:sp modelId="{D199C783-3B81-45C1-BD92-14DA05E79739}">
      <dsp:nvSpPr>
        <dsp:cNvPr id="0" name=""/>
        <dsp:cNvSpPr/>
      </dsp:nvSpPr>
      <dsp:spPr>
        <a:xfrm rot="10800000">
          <a:off x="7492992" y="1444531"/>
          <a:ext cx="411250" cy="14553"/>
        </a:xfrm>
        <a:custGeom>
          <a:avLst/>
          <a:gdLst/>
          <a:ahLst/>
          <a:cxnLst/>
          <a:rect l="0" t="0" r="0" b="0"/>
          <a:pathLst>
            <a:path>
              <a:moveTo>
                <a:pt x="0" y="7276"/>
              </a:moveTo>
              <a:lnTo>
                <a:pt x="411250" y="7276"/>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7688336" y="1441527"/>
        <a:ext cx="20562" cy="20562"/>
      </dsp:txXfrm>
    </dsp:sp>
    <dsp:sp modelId="{AF6D173C-7144-4D8D-8D34-524A80DA410B}">
      <dsp:nvSpPr>
        <dsp:cNvPr id="0" name=""/>
        <dsp:cNvSpPr/>
      </dsp:nvSpPr>
      <dsp:spPr>
        <a:xfrm>
          <a:off x="5107304" y="1194776"/>
          <a:ext cx="2385687" cy="514063"/>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جواب از بیانات قبلی روشن شد </a:t>
          </a:r>
          <a:endParaRPr lang="fa-IR" sz="1600" kern="1200" dirty="0">
            <a:solidFill>
              <a:schemeClr val="tx1"/>
            </a:solidFill>
            <a:cs typeface="B Koodak" pitchFamily="2" charset="-78"/>
          </a:endParaRPr>
        </a:p>
      </dsp:txBody>
      <dsp:txXfrm>
        <a:off x="5122360" y="1209832"/>
        <a:ext cx="2355575" cy="483951"/>
      </dsp:txXfrm>
    </dsp:sp>
    <dsp:sp modelId="{77BF1713-DB1E-4B2D-8C1D-F989021ED57E}">
      <dsp:nvSpPr>
        <dsp:cNvPr id="0" name=""/>
        <dsp:cNvSpPr/>
      </dsp:nvSpPr>
      <dsp:spPr>
        <a:xfrm rot="6822406">
          <a:off x="7938599" y="2849364"/>
          <a:ext cx="1022870" cy="14553"/>
        </a:xfrm>
        <a:custGeom>
          <a:avLst/>
          <a:gdLst/>
          <a:ahLst/>
          <a:cxnLst/>
          <a:rect l="0" t="0" r="0" b="0"/>
          <a:pathLst>
            <a:path>
              <a:moveTo>
                <a:pt x="0" y="7276"/>
              </a:moveTo>
              <a:lnTo>
                <a:pt x="1022870" y="7276"/>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8424462" y="2831069"/>
        <a:ext cx="51143" cy="51143"/>
      </dsp:txXfrm>
    </dsp:sp>
    <dsp:sp modelId="{BF11DFB8-34E9-451D-8D6D-24B2FAE75CB2}">
      <dsp:nvSpPr>
        <dsp:cNvPr id="0" name=""/>
        <dsp:cNvSpPr/>
      </dsp:nvSpPr>
      <dsp:spPr>
        <a:xfrm>
          <a:off x="7904242" y="3067887"/>
          <a:ext cx="340166" cy="514063"/>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ثانیا</a:t>
          </a:r>
          <a:endParaRPr lang="fa-IR" sz="1600" kern="1200" dirty="0">
            <a:solidFill>
              <a:schemeClr val="bg1"/>
            </a:solidFill>
            <a:cs typeface="B Koodak" pitchFamily="2" charset="-78"/>
          </a:endParaRPr>
        </a:p>
      </dsp:txBody>
      <dsp:txXfrm>
        <a:off x="7914205" y="3077850"/>
        <a:ext cx="320240" cy="494137"/>
      </dsp:txXfrm>
    </dsp:sp>
    <dsp:sp modelId="{D07E0D1B-A90F-45CB-9AD0-2DB5A661B12C}">
      <dsp:nvSpPr>
        <dsp:cNvPr id="0" name=""/>
        <dsp:cNvSpPr/>
      </dsp:nvSpPr>
      <dsp:spPr>
        <a:xfrm rot="14996183">
          <a:off x="7099236" y="2754636"/>
          <a:ext cx="1198761" cy="14553"/>
        </a:xfrm>
        <a:custGeom>
          <a:avLst/>
          <a:gdLst/>
          <a:ahLst/>
          <a:cxnLst/>
          <a:rect l="0" t="0" r="0" b="0"/>
          <a:pathLst>
            <a:path>
              <a:moveTo>
                <a:pt x="0" y="7276"/>
              </a:moveTo>
              <a:lnTo>
                <a:pt x="1198761" y="7276"/>
              </a:lnTo>
            </a:path>
          </a:pathLst>
        </a:custGeom>
        <a:no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668648" y="2731944"/>
        <a:ext cx="59938" cy="59938"/>
      </dsp:txXfrm>
    </dsp:sp>
    <dsp:sp modelId="{C0460C76-F561-4CE9-9E8F-08FDD0379438}">
      <dsp:nvSpPr>
        <dsp:cNvPr id="0" name=""/>
        <dsp:cNvSpPr/>
      </dsp:nvSpPr>
      <dsp:spPr>
        <a:xfrm>
          <a:off x="6464864" y="1941875"/>
          <a:ext cx="1028127" cy="514063"/>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در آیه اول</a:t>
          </a:r>
          <a:endParaRPr lang="fa-IR" sz="1600" kern="1200" dirty="0">
            <a:solidFill>
              <a:schemeClr val="bg1"/>
            </a:solidFill>
            <a:cs typeface="B Koodak" pitchFamily="2" charset="-78"/>
          </a:endParaRPr>
        </a:p>
      </dsp:txBody>
      <dsp:txXfrm>
        <a:off x="6479920" y="1956931"/>
        <a:ext cx="998015" cy="483951"/>
      </dsp:txXfrm>
    </dsp:sp>
    <dsp:sp modelId="{2AE3F650-03BF-4AAE-96F6-EAC03D298BEE}">
      <dsp:nvSpPr>
        <dsp:cNvPr id="0" name=""/>
        <dsp:cNvSpPr/>
      </dsp:nvSpPr>
      <dsp:spPr>
        <a:xfrm rot="10800000">
          <a:off x="6053613" y="2191630"/>
          <a:ext cx="411250" cy="14553"/>
        </a:xfrm>
        <a:custGeom>
          <a:avLst/>
          <a:gdLst/>
          <a:ahLst/>
          <a:cxnLst/>
          <a:rect l="0" t="0" r="0" b="0"/>
          <a:pathLst>
            <a:path>
              <a:moveTo>
                <a:pt x="0" y="7276"/>
              </a:moveTo>
              <a:lnTo>
                <a:pt x="411250" y="7276"/>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248957" y="2188626"/>
        <a:ext cx="20562" cy="20562"/>
      </dsp:txXfrm>
    </dsp:sp>
    <dsp:sp modelId="{C3603FB2-39E7-4F41-9730-31013DDADCD2}">
      <dsp:nvSpPr>
        <dsp:cNvPr id="0" name=""/>
        <dsp:cNvSpPr/>
      </dsp:nvSpPr>
      <dsp:spPr>
        <a:xfrm>
          <a:off x="2305102" y="1785949"/>
          <a:ext cx="3748511" cy="825915"/>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عصیان به معنای خروج از اطاعت است اعم از اینکه وجوبی باشد یا استحبابی، مولوی باشد یا ارشادی</a:t>
          </a:r>
          <a:endParaRPr lang="fa-IR" sz="1600" kern="1200" dirty="0">
            <a:solidFill>
              <a:schemeClr val="bg1"/>
            </a:solidFill>
            <a:cs typeface="B Koodak" pitchFamily="2" charset="-78"/>
          </a:endParaRPr>
        </a:p>
      </dsp:txBody>
      <dsp:txXfrm>
        <a:off x="2329292" y="1810139"/>
        <a:ext cx="3700131" cy="777535"/>
      </dsp:txXfrm>
    </dsp:sp>
    <dsp:sp modelId="{1FFC4261-0E0F-4E7A-A494-DF01EFB8E7DB}">
      <dsp:nvSpPr>
        <dsp:cNvPr id="0" name=""/>
        <dsp:cNvSpPr/>
      </dsp:nvSpPr>
      <dsp:spPr>
        <a:xfrm rot="6603817">
          <a:off x="7099236" y="3880648"/>
          <a:ext cx="1198761" cy="14553"/>
        </a:xfrm>
        <a:custGeom>
          <a:avLst/>
          <a:gdLst/>
          <a:ahLst/>
          <a:cxnLst/>
          <a:rect l="0" t="0" r="0" b="0"/>
          <a:pathLst>
            <a:path>
              <a:moveTo>
                <a:pt x="0" y="7276"/>
              </a:moveTo>
              <a:lnTo>
                <a:pt x="1198761" y="7276"/>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668648" y="3857955"/>
        <a:ext cx="59938" cy="59938"/>
      </dsp:txXfrm>
    </dsp:sp>
    <dsp:sp modelId="{554DEE2B-554B-423A-A0B2-228EAEEDFB0B}">
      <dsp:nvSpPr>
        <dsp:cNvPr id="0" name=""/>
        <dsp:cNvSpPr/>
      </dsp:nvSpPr>
      <dsp:spPr>
        <a:xfrm>
          <a:off x="6464864" y="4193898"/>
          <a:ext cx="1028127" cy="514063"/>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در آیه دوم</a:t>
          </a:r>
          <a:endParaRPr lang="fa-IR" sz="1600" kern="1200" dirty="0">
            <a:solidFill>
              <a:schemeClr val="bg1"/>
            </a:solidFill>
            <a:cs typeface="B Koodak" pitchFamily="2" charset="-78"/>
          </a:endParaRPr>
        </a:p>
      </dsp:txBody>
      <dsp:txXfrm>
        <a:off x="6479920" y="4208954"/>
        <a:ext cx="998015" cy="483951"/>
      </dsp:txXfrm>
    </dsp:sp>
    <dsp:sp modelId="{E64184DE-C296-436D-99C5-298819312748}">
      <dsp:nvSpPr>
        <dsp:cNvPr id="0" name=""/>
        <dsp:cNvSpPr/>
      </dsp:nvSpPr>
      <dsp:spPr>
        <a:xfrm rot="10800000">
          <a:off x="6053613" y="4443653"/>
          <a:ext cx="411250" cy="14553"/>
        </a:xfrm>
        <a:custGeom>
          <a:avLst/>
          <a:gdLst/>
          <a:ahLst/>
          <a:cxnLst/>
          <a:rect l="0" t="0" r="0" b="0"/>
          <a:pathLst>
            <a:path>
              <a:moveTo>
                <a:pt x="0" y="7276"/>
              </a:moveTo>
              <a:lnTo>
                <a:pt x="411250" y="7276"/>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6248957" y="4440649"/>
        <a:ext cx="20562" cy="20562"/>
      </dsp:txXfrm>
    </dsp:sp>
    <dsp:sp modelId="{78474743-CF55-4A6E-A4D9-B25700D17390}">
      <dsp:nvSpPr>
        <dsp:cNvPr id="0" name=""/>
        <dsp:cNvSpPr/>
      </dsp:nvSpPr>
      <dsp:spPr>
        <a:xfrm>
          <a:off x="5025486" y="4193898"/>
          <a:ext cx="1028127" cy="514063"/>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عبارت علامه</a:t>
          </a:r>
          <a:endParaRPr lang="fa-IR" sz="1600" kern="1200" dirty="0">
            <a:solidFill>
              <a:schemeClr val="bg1"/>
            </a:solidFill>
            <a:cs typeface="B Koodak" pitchFamily="2" charset="-78"/>
          </a:endParaRPr>
        </a:p>
      </dsp:txBody>
      <dsp:txXfrm>
        <a:off x="5040542" y="4208954"/>
        <a:ext cx="998015" cy="483951"/>
      </dsp:txXfrm>
    </dsp:sp>
    <dsp:sp modelId="{F3D518F6-E4B7-4C1A-B491-172432AF6824}">
      <dsp:nvSpPr>
        <dsp:cNvPr id="0" name=""/>
        <dsp:cNvSpPr/>
      </dsp:nvSpPr>
      <dsp:spPr>
        <a:xfrm rot="10800000">
          <a:off x="4614235" y="4443653"/>
          <a:ext cx="411250" cy="14553"/>
        </a:xfrm>
        <a:custGeom>
          <a:avLst/>
          <a:gdLst/>
          <a:ahLst/>
          <a:cxnLst/>
          <a:rect l="0" t="0" r="0" b="0"/>
          <a:pathLst>
            <a:path>
              <a:moveTo>
                <a:pt x="0" y="7276"/>
              </a:moveTo>
              <a:lnTo>
                <a:pt x="411250" y="7276"/>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809579" y="4440649"/>
        <a:ext cx="20562" cy="20562"/>
      </dsp:txXfrm>
    </dsp:sp>
    <dsp:sp modelId="{D0AB3635-75E6-4B83-AF2A-C68419CA2041}">
      <dsp:nvSpPr>
        <dsp:cNvPr id="0" name=""/>
        <dsp:cNvSpPr/>
      </dsp:nvSpPr>
      <dsp:spPr>
        <a:xfrm>
          <a:off x="8728" y="2688974"/>
          <a:ext cx="4605506" cy="3523911"/>
        </a:xfrm>
        <a:prstGeom prst="roundRect">
          <a:avLst>
            <a:gd name="adj" fmla="val 10000"/>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bg1"/>
              </a:solidFill>
              <a:cs typeface="B Koodak" pitchFamily="2" charset="-78"/>
            </a:rPr>
            <a:t>قوله تعالى: «وَ لَقَدْ عَهِدْنا إِلى‏ آدَمَ مِنْ قَبْلُ فَنَسِيَ وَ لَمْ نَجِدْ لَهُ عَزْماً» المراد بالعهد الوصية و بهذا المعنى يطلق على الفرامين و الدساتير العهود، و النسيان معروف و ربما يكنى به عن الترك لأنه لازمه إذ الشي‏ء إذا نسي ترك، و العزم القصد الجازم إلى الشي‏ء قال تعالى: «فَإِذا عَزَمْتَ فَتَوَكَّلْ عَلَى اللَّهِ» آل عمران: 159 و ربما أطلق على الصبر و لعله لكون الصبر أمرا شاقا على النفوس فيحتاج إلى قصد أرسخ و أثبت  ... فالمعنى و أقسم لقد وصينا آدم من قبل فترك الوصية و لم نجد له قصدا جازما إلى حفظها أو صبرا عليها و العهد المذكور- على ما يظهر من قصته ع في مواضع من كلامه تعالى- هو النهي عن أكل الشجرة، بمثل قوله: «لا تَقْرَبا هذِهِ الشَّجَرَةَ».</a:t>
          </a:r>
          <a:endParaRPr lang="fa-IR" sz="1600" kern="1200" dirty="0">
            <a:solidFill>
              <a:schemeClr val="bg1"/>
            </a:solidFill>
            <a:cs typeface="B Koodak" pitchFamily="2" charset="-78"/>
          </a:endParaRPr>
        </a:p>
      </dsp:txBody>
      <dsp:txXfrm>
        <a:off x="111940" y="2792186"/>
        <a:ext cx="4399082" cy="33174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62871-B68C-475E-B30F-247078D4C493}">
      <dsp:nvSpPr>
        <dsp:cNvPr id="0" name=""/>
        <dsp:cNvSpPr/>
      </dsp:nvSpPr>
      <dsp:spPr>
        <a:xfrm>
          <a:off x="7878288" y="2651917"/>
          <a:ext cx="1261205" cy="630602"/>
        </a:xfrm>
        <a:prstGeom prst="roundRect">
          <a:avLst>
            <a:gd name="adj" fmla="val 10000"/>
          </a:avLst>
        </a:prstGeom>
        <a:solidFill>
          <a:schemeClr val="accent1">
            <a:hueOff val="0"/>
            <a:satOff val="0"/>
            <a:lumOff val="0"/>
            <a:alphaOff val="0"/>
          </a:schemeClr>
        </a:solidFill>
        <a:ln w="6350" cap="flat" cmpd="thickThin"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اشکال پنجم</a:t>
          </a:r>
          <a:endParaRPr lang="fa-IR" sz="1600" kern="1200" dirty="0">
            <a:solidFill>
              <a:schemeClr val="tx1"/>
            </a:solidFill>
            <a:cs typeface="B Koodak" pitchFamily="2" charset="-78"/>
          </a:endParaRPr>
        </a:p>
      </dsp:txBody>
      <dsp:txXfrm>
        <a:off x="7896758" y="2670387"/>
        <a:ext cx="1224265" cy="593662"/>
      </dsp:txXfrm>
    </dsp:sp>
    <dsp:sp modelId="{B5D9D3C2-63E1-4B06-8376-F9AA331BCDDC}">
      <dsp:nvSpPr>
        <dsp:cNvPr id="0" name=""/>
        <dsp:cNvSpPr/>
      </dsp:nvSpPr>
      <dsp:spPr>
        <a:xfrm rot="10800000">
          <a:off x="7373806" y="2958087"/>
          <a:ext cx="504482" cy="18263"/>
        </a:xfrm>
        <a:custGeom>
          <a:avLst/>
          <a:gdLst/>
          <a:ahLst/>
          <a:cxnLst/>
          <a:rect l="0" t="0" r="0" b="0"/>
          <a:pathLst>
            <a:path>
              <a:moveTo>
                <a:pt x="0" y="9131"/>
              </a:moveTo>
              <a:lnTo>
                <a:pt x="504482" y="9131"/>
              </a:lnTo>
            </a:path>
          </a:pathLst>
        </a:custGeom>
        <a:noFill/>
        <a:ln w="6350" cap="flat" cmpd="thickThin"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7613435" y="2954607"/>
        <a:ext cx="25224" cy="25224"/>
      </dsp:txXfrm>
    </dsp:sp>
    <dsp:sp modelId="{81DF2E8A-C283-48B8-934C-DDA60B7C05E9}">
      <dsp:nvSpPr>
        <dsp:cNvPr id="0" name=""/>
        <dsp:cNvSpPr/>
      </dsp:nvSpPr>
      <dsp:spPr>
        <a:xfrm>
          <a:off x="5498721" y="2415823"/>
          <a:ext cx="1875084" cy="1102791"/>
        </a:xfrm>
        <a:prstGeom prst="roundRect">
          <a:avLst>
            <a:gd name="adj" fmla="val 10000"/>
          </a:avLst>
        </a:prstGeom>
        <a:solidFill>
          <a:schemeClr val="accent1">
            <a:hueOff val="0"/>
            <a:satOff val="0"/>
            <a:lumOff val="0"/>
            <a:alphaOff val="0"/>
          </a:schemeClr>
        </a:solidFill>
        <a:ln w="6350" cap="flat" cmpd="thickThin"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solidFill>
                <a:schemeClr val="tx1"/>
              </a:solidFill>
              <a:cs typeface="B Koodak" pitchFamily="2" charset="-78"/>
            </a:rPr>
            <a:t>نسبت دروغ به انبیا در قرآن کریم چگونه با مقام عصمت آنها سازگار است؟</a:t>
          </a:r>
          <a:endParaRPr lang="fa-IR" sz="1600" kern="1200" dirty="0">
            <a:solidFill>
              <a:schemeClr val="tx1"/>
            </a:solidFill>
            <a:cs typeface="B Koodak" pitchFamily="2" charset="-78"/>
          </a:endParaRPr>
        </a:p>
      </dsp:txBody>
      <dsp:txXfrm>
        <a:off x="5531021" y="2448123"/>
        <a:ext cx="1810484" cy="1038191"/>
      </dsp:txXfrm>
    </dsp:sp>
    <dsp:sp modelId="{69CE00BF-7FEC-41E1-B436-92129F3ECB6F}">
      <dsp:nvSpPr>
        <dsp:cNvPr id="0" name=""/>
        <dsp:cNvSpPr/>
      </dsp:nvSpPr>
      <dsp:spPr>
        <a:xfrm rot="14378608">
          <a:off x="4747367" y="2527404"/>
          <a:ext cx="998224" cy="18263"/>
        </a:xfrm>
        <a:custGeom>
          <a:avLst/>
          <a:gdLst/>
          <a:ahLst/>
          <a:cxnLst/>
          <a:rect l="0" t="0" r="0" b="0"/>
          <a:pathLst>
            <a:path>
              <a:moveTo>
                <a:pt x="0" y="9131"/>
              </a:moveTo>
              <a:lnTo>
                <a:pt x="998224" y="9131"/>
              </a:lnTo>
            </a:path>
          </a:pathLst>
        </a:custGeom>
        <a:noFill/>
        <a:ln w="6350" cap="flat" cmpd="thickThin"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221524" y="2511580"/>
        <a:ext cx="49911" cy="49911"/>
      </dsp:txXfrm>
    </dsp:sp>
    <dsp:sp modelId="{FFF954F9-F8AF-47EA-8773-69F8DDA5BEB4}">
      <dsp:nvSpPr>
        <dsp:cNvPr id="0" name=""/>
        <dsp:cNvSpPr/>
      </dsp:nvSpPr>
      <dsp:spPr>
        <a:xfrm>
          <a:off x="4505" y="1790552"/>
          <a:ext cx="4989733" cy="630602"/>
        </a:xfrm>
        <a:prstGeom prst="roundRect">
          <a:avLst>
            <a:gd name="adj" fmla="val 10000"/>
          </a:avLst>
        </a:prstGeom>
        <a:solidFill>
          <a:schemeClr val="accent1">
            <a:hueOff val="0"/>
            <a:satOff val="0"/>
            <a:lumOff val="0"/>
            <a:alphaOff val="0"/>
          </a:schemeClr>
        </a:solidFill>
        <a:ln w="6350" cap="flat" cmpd="thickThin"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kern="1200" dirty="0" smtClean="0">
              <a:solidFill>
                <a:schemeClr val="tx1"/>
              </a:solidFill>
              <a:cs typeface="B Davat" pitchFamily="2" charset="-78"/>
            </a:rPr>
            <a:t>فَقالَ إِنِّي سَقيم (صافات/89)</a:t>
          </a:r>
          <a:endParaRPr lang="fa-IR" sz="2000" kern="1200" dirty="0">
            <a:solidFill>
              <a:schemeClr val="tx1"/>
            </a:solidFill>
            <a:cs typeface="B Davat" pitchFamily="2" charset="-78"/>
          </a:endParaRPr>
        </a:p>
      </dsp:txBody>
      <dsp:txXfrm>
        <a:off x="22975" y="1809022"/>
        <a:ext cx="4952793" cy="593662"/>
      </dsp:txXfrm>
    </dsp:sp>
    <dsp:sp modelId="{D09537DD-A6C5-4C00-9D06-8D694C7A8807}">
      <dsp:nvSpPr>
        <dsp:cNvPr id="0" name=""/>
        <dsp:cNvSpPr/>
      </dsp:nvSpPr>
      <dsp:spPr>
        <a:xfrm rot="10785862">
          <a:off x="4994236" y="2959124"/>
          <a:ext cx="504486" cy="18263"/>
        </a:xfrm>
        <a:custGeom>
          <a:avLst/>
          <a:gdLst/>
          <a:ahLst/>
          <a:cxnLst/>
          <a:rect l="0" t="0" r="0" b="0"/>
          <a:pathLst>
            <a:path>
              <a:moveTo>
                <a:pt x="0" y="9131"/>
              </a:moveTo>
              <a:lnTo>
                <a:pt x="504486" y="9131"/>
              </a:lnTo>
            </a:path>
          </a:pathLst>
        </a:custGeom>
        <a:noFill/>
        <a:ln w="6350" cap="flat" cmpd="thickThin"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233868" y="2955644"/>
        <a:ext cx="25224" cy="25224"/>
      </dsp:txXfrm>
    </dsp:sp>
    <dsp:sp modelId="{2C76E44B-A1D9-4AF7-8282-FDD4BEABA981}">
      <dsp:nvSpPr>
        <dsp:cNvPr id="0" name=""/>
        <dsp:cNvSpPr/>
      </dsp:nvSpPr>
      <dsp:spPr>
        <a:xfrm>
          <a:off x="4505" y="2515745"/>
          <a:ext cx="4989733" cy="907096"/>
        </a:xfrm>
        <a:prstGeom prst="roundRect">
          <a:avLst>
            <a:gd name="adj" fmla="val 10000"/>
          </a:avLst>
        </a:prstGeom>
        <a:solidFill>
          <a:schemeClr val="accent1">
            <a:hueOff val="0"/>
            <a:satOff val="0"/>
            <a:lumOff val="0"/>
            <a:alphaOff val="0"/>
          </a:schemeClr>
        </a:solidFill>
        <a:ln w="6350" cap="flat" cmpd="thickThin"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kern="1200" dirty="0" smtClean="0">
              <a:solidFill>
                <a:schemeClr val="tx1"/>
              </a:solidFill>
              <a:cs typeface="B Davat" pitchFamily="2" charset="-78"/>
            </a:rPr>
            <a:t>قالُوا أَ أَنْتَ فَعَلْتَ هذا بِآلِهَتِنا يا إِبْراهِيمُ / قالَ بَلْ فَعَلَهُ كَبِيرُهُمْ هذا فَسْئَلُوهُمْ إِنْ كانُوا يَنْطِقُونَ (انبیا/ 62و 63)</a:t>
          </a:r>
          <a:endParaRPr lang="fa-IR" sz="2000" kern="1200" dirty="0">
            <a:solidFill>
              <a:schemeClr val="tx1"/>
            </a:solidFill>
            <a:cs typeface="B Davat" pitchFamily="2" charset="-78"/>
          </a:endParaRPr>
        </a:p>
      </dsp:txBody>
      <dsp:txXfrm>
        <a:off x="31073" y="2542313"/>
        <a:ext cx="4936597" cy="853960"/>
      </dsp:txXfrm>
    </dsp:sp>
    <dsp:sp modelId="{0D9F170A-F39B-426C-A533-A86C8FABC610}">
      <dsp:nvSpPr>
        <dsp:cNvPr id="0" name=""/>
        <dsp:cNvSpPr/>
      </dsp:nvSpPr>
      <dsp:spPr>
        <a:xfrm rot="7001023">
          <a:off x="4684777" y="3459968"/>
          <a:ext cx="1123405" cy="18263"/>
        </a:xfrm>
        <a:custGeom>
          <a:avLst/>
          <a:gdLst/>
          <a:ahLst/>
          <a:cxnLst/>
          <a:rect l="0" t="0" r="0" b="0"/>
          <a:pathLst>
            <a:path>
              <a:moveTo>
                <a:pt x="0" y="9131"/>
              </a:moveTo>
              <a:lnTo>
                <a:pt x="1123405" y="9131"/>
              </a:lnTo>
            </a:path>
          </a:pathLst>
        </a:custGeom>
        <a:noFill/>
        <a:ln w="6350" cap="flat" cmpd="thickThin"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218395" y="3441015"/>
        <a:ext cx="56170" cy="56170"/>
      </dsp:txXfrm>
    </dsp:sp>
    <dsp:sp modelId="{E393514F-5166-4A2A-A27A-D62347062E94}">
      <dsp:nvSpPr>
        <dsp:cNvPr id="0" name=""/>
        <dsp:cNvSpPr/>
      </dsp:nvSpPr>
      <dsp:spPr>
        <a:xfrm>
          <a:off x="4505" y="3517432"/>
          <a:ext cx="4989733" cy="907096"/>
        </a:xfrm>
        <a:prstGeom prst="roundRect">
          <a:avLst>
            <a:gd name="adj" fmla="val 10000"/>
          </a:avLst>
        </a:prstGeom>
        <a:solidFill>
          <a:schemeClr val="accent1">
            <a:hueOff val="0"/>
            <a:satOff val="0"/>
            <a:lumOff val="0"/>
            <a:alphaOff val="0"/>
          </a:schemeClr>
        </a:solidFill>
        <a:ln w="6350" cap="flat" cmpd="thickThin" algn="ctr">
          <a:solidFill>
            <a:schemeClr val="accent1"/>
          </a:solidFill>
          <a:prstDash val="solid"/>
        </a:ln>
        <a:effectLst/>
        <a:scene3d>
          <a:camera prst="orthographicFront">
            <a:rot lat="0" lon="0" rev="0"/>
          </a:camera>
          <a:lightRig rig="chilly" dir="t">
            <a:rot lat="0" lon="0" rev="18480000"/>
          </a:lightRig>
        </a:scene3d>
        <a:sp3d prstMaterial="clear">
          <a:bevelT h="63500"/>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kern="1200" dirty="0" smtClean="0">
              <a:solidFill>
                <a:schemeClr val="tx1"/>
              </a:solidFill>
              <a:cs typeface="B Davat" pitchFamily="2" charset="-78"/>
            </a:rPr>
            <a:t>فَلَمَّا جَهَّزَهُمْ بِجَهازِهِمْ جَعَلَ السِّقايَةَ في‏ رَحْلِ أَخيهِ ثُمَّ أَذَّنَ مُؤَذِّنٌ أَيَّتُهَا الْعيرُ إِنَّكُمْ لَسارِقُون (یوسف/ 70)</a:t>
          </a:r>
          <a:endParaRPr lang="fa-IR" sz="2000" kern="1200" dirty="0">
            <a:solidFill>
              <a:schemeClr val="tx1"/>
            </a:solidFill>
            <a:cs typeface="B Davat" pitchFamily="2" charset="-78"/>
          </a:endParaRPr>
        </a:p>
      </dsp:txBody>
      <dsp:txXfrm>
        <a:off x="31073" y="3544000"/>
        <a:ext cx="4936597" cy="8539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1DDDFF-032D-4AF5-9C55-EC95216889A5}">
      <dsp:nvSpPr>
        <dsp:cNvPr id="0" name=""/>
        <dsp:cNvSpPr/>
      </dsp:nvSpPr>
      <dsp:spPr>
        <a:xfrm>
          <a:off x="8142304" y="2177198"/>
          <a:ext cx="996729" cy="680322"/>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چند نکته در پاسخ</a:t>
          </a:r>
          <a:endParaRPr lang="fa-IR" sz="1600" kern="1200" dirty="0">
            <a:cs typeface="B Koodak" pitchFamily="2" charset="-78"/>
          </a:endParaRPr>
        </a:p>
      </dsp:txBody>
      <dsp:txXfrm>
        <a:off x="8162230" y="2197124"/>
        <a:ext cx="956877" cy="640470"/>
      </dsp:txXfrm>
    </dsp:sp>
    <dsp:sp modelId="{B7B8084B-B950-4F19-8FD2-97636C68191C}">
      <dsp:nvSpPr>
        <dsp:cNvPr id="0" name=""/>
        <dsp:cNvSpPr/>
      </dsp:nvSpPr>
      <dsp:spPr>
        <a:xfrm rot="15565589">
          <a:off x="6856588" y="1442048"/>
          <a:ext cx="2172741" cy="14773"/>
        </a:xfrm>
        <a:custGeom>
          <a:avLst/>
          <a:gdLst/>
          <a:ahLst/>
          <a:cxnLst/>
          <a:rect l="0" t="0" r="0" b="0"/>
          <a:pathLst>
            <a:path>
              <a:moveTo>
                <a:pt x="0" y="7386"/>
              </a:moveTo>
              <a:lnTo>
                <a:pt x="2172741" y="7386"/>
              </a:lnTo>
            </a:path>
          </a:pathLst>
        </a:custGeom>
        <a:noFill/>
        <a:ln w="55000" cap="flat" cmpd="thickThin"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88640" y="1395117"/>
        <a:ext cx="108637" cy="108637"/>
      </dsp:txXfrm>
    </dsp:sp>
    <dsp:sp modelId="{7EBD9276-B35E-4502-AE79-5C56B1E6EDE7}">
      <dsp:nvSpPr>
        <dsp:cNvPr id="0" name=""/>
        <dsp:cNvSpPr/>
      </dsp:nvSpPr>
      <dsp:spPr>
        <a:xfrm>
          <a:off x="1908140" y="173533"/>
          <a:ext cx="5835472" cy="415955"/>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از این ها به حسب روایات از باب توریه بوده است</a:t>
          </a:r>
          <a:endParaRPr lang="fa-IR" sz="1600" kern="1200" dirty="0">
            <a:cs typeface="B Koodak" pitchFamily="2" charset="-78"/>
          </a:endParaRPr>
        </a:p>
      </dsp:txBody>
      <dsp:txXfrm>
        <a:off x="1920323" y="185716"/>
        <a:ext cx="5811106" cy="391589"/>
      </dsp:txXfrm>
    </dsp:sp>
    <dsp:sp modelId="{0CA49C8C-1CD2-4ADF-97B0-7156B3CB6B76}">
      <dsp:nvSpPr>
        <dsp:cNvPr id="0" name=""/>
        <dsp:cNvSpPr/>
      </dsp:nvSpPr>
      <dsp:spPr>
        <a:xfrm rot="15382637">
          <a:off x="7096578" y="1687403"/>
          <a:ext cx="1692760" cy="14773"/>
        </a:xfrm>
        <a:custGeom>
          <a:avLst/>
          <a:gdLst/>
          <a:ahLst/>
          <a:cxnLst/>
          <a:rect l="0" t="0" r="0" b="0"/>
          <a:pathLst>
            <a:path>
              <a:moveTo>
                <a:pt x="0" y="7386"/>
              </a:moveTo>
              <a:lnTo>
                <a:pt x="1692760" y="7386"/>
              </a:lnTo>
            </a:path>
          </a:pathLst>
        </a:custGeom>
        <a:noFill/>
        <a:ln w="55000" cap="flat" cmpd="thickThin"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00639" y="1652471"/>
        <a:ext cx="84638" cy="84638"/>
      </dsp:txXfrm>
    </dsp:sp>
    <dsp:sp modelId="{CAEF2E8D-CE35-4853-A118-77852C98510D}">
      <dsp:nvSpPr>
        <dsp:cNvPr id="0" name=""/>
        <dsp:cNvSpPr/>
      </dsp:nvSpPr>
      <dsp:spPr>
        <a:xfrm>
          <a:off x="1908140" y="664243"/>
          <a:ext cx="5835472" cy="415955"/>
        </a:xfrm>
        <a:prstGeom prst="roundRect">
          <a:avLst>
            <a:gd name="adj" fmla="val 10000"/>
          </a:avLst>
        </a:prstGeom>
        <a:solidFill>
          <a:schemeClr val="accent4"/>
        </a:solidFill>
        <a:ln w="55000" cap="flat" cmpd="thickThin"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معتقدند حضرت ابراهیم واقعا بیمار بوده است</a:t>
          </a:r>
          <a:endParaRPr lang="fa-IR" sz="1600" kern="1200" dirty="0">
            <a:cs typeface="B Koodak" pitchFamily="2" charset="-78"/>
          </a:endParaRPr>
        </a:p>
      </dsp:txBody>
      <dsp:txXfrm>
        <a:off x="1920323" y="676426"/>
        <a:ext cx="5811106" cy="391589"/>
      </dsp:txXfrm>
    </dsp:sp>
    <dsp:sp modelId="{E15B507D-9313-4989-9E77-ED5850C07371}">
      <dsp:nvSpPr>
        <dsp:cNvPr id="0" name=""/>
        <dsp:cNvSpPr/>
      </dsp:nvSpPr>
      <dsp:spPr>
        <a:xfrm rot="15056833">
          <a:off x="7332290" y="1932758"/>
          <a:ext cx="1221336" cy="14773"/>
        </a:xfrm>
        <a:custGeom>
          <a:avLst/>
          <a:gdLst/>
          <a:ahLst/>
          <a:cxnLst/>
          <a:rect l="0" t="0" r="0" b="0"/>
          <a:pathLst>
            <a:path>
              <a:moveTo>
                <a:pt x="0" y="7386"/>
              </a:moveTo>
              <a:lnTo>
                <a:pt x="1221336" y="7386"/>
              </a:lnTo>
            </a:path>
          </a:pathLst>
        </a:custGeom>
        <a:noFill/>
        <a:ln w="55000" cap="flat" cmpd="thickThin"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12425" y="1909611"/>
        <a:ext cx="61066" cy="61066"/>
      </dsp:txXfrm>
    </dsp:sp>
    <dsp:sp modelId="{DF366AB2-5357-47E7-A6A4-D7D9E1392656}">
      <dsp:nvSpPr>
        <dsp:cNvPr id="0" name=""/>
        <dsp:cNvSpPr/>
      </dsp:nvSpPr>
      <dsp:spPr>
        <a:xfrm>
          <a:off x="1908140" y="1154953"/>
          <a:ext cx="5835472" cy="415955"/>
        </a:xfrm>
        <a:prstGeom prst="roundRect">
          <a:avLst>
            <a:gd name="adj" fmla="val 10000"/>
          </a:avLst>
        </a:prstGeom>
        <a:solidFill>
          <a:schemeClr val="accent4"/>
        </a:solidFill>
        <a:ln w="55000" cap="flat" cmpd="thickThin"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بیماری ایشان را روحی از باب ناراحتی نسبت به جهالت مردم شمرده اند</a:t>
          </a:r>
          <a:endParaRPr lang="fa-IR" sz="1600" kern="1200" dirty="0">
            <a:cs typeface="B Koodak" pitchFamily="2" charset="-78"/>
          </a:endParaRPr>
        </a:p>
      </dsp:txBody>
      <dsp:txXfrm>
        <a:off x="1920323" y="1167136"/>
        <a:ext cx="5811106" cy="391589"/>
      </dsp:txXfrm>
    </dsp:sp>
    <dsp:sp modelId="{293EF823-F6F4-4ACB-BC72-A2CC19CDB316}">
      <dsp:nvSpPr>
        <dsp:cNvPr id="0" name=""/>
        <dsp:cNvSpPr/>
      </dsp:nvSpPr>
      <dsp:spPr>
        <a:xfrm rot="13943190">
          <a:off x="7616340" y="2251243"/>
          <a:ext cx="653237" cy="14773"/>
        </a:xfrm>
        <a:custGeom>
          <a:avLst/>
          <a:gdLst/>
          <a:ahLst/>
          <a:cxnLst/>
          <a:rect l="0" t="0" r="0" b="0"/>
          <a:pathLst>
            <a:path>
              <a:moveTo>
                <a:pt x="0" y="7386"/>
              </a:moveTo>
              <a:lnTo>
                <a:pt x="653237" y="7386"/>
              </a:lnTo>
            </a:path>
          </a:pathLst>
        </a:custGeom>
        <a:noFill/>
        <a:ln w="55000" cap="flat" cmpd="thickThin"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26627" y="2242299"/>
        <a:ext cx="32661" cy="32661"/>
      </dsp:txXfrm>
    </dsp:sp>
    <dsp:sp modelId="{76449DCE-6EE3-4D34-9F1F-3F9A9F99ECCB}">
      <dsp:nvSpPr>
        <dsp:cNvPr id="0" name=""/>
        <dsp:cNvSpPr/>
      </dsp:nvSpPr>
      <dsp:spPr>
        <a:xfrm>
          <a:off x="4863015" y="1645662"/>
          <a:ext cx="2880597" cy="708475"/>
        </a:xfrm>
        <a:prstGeom prst="roundRect">
          <a:avLst>
            <a:gd name="adj" fmla="val 10000"/>
          </a:avLst>
        </a:prstGeom>
        <a:solidFill>
          <a:schemeClr val="accent4"/>
        </a:solidFill>
        <a:ln w="55000" cap="flat" cmpd="thickThin"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جریان کسر اصنام حضرت ابراهیم مسلمات آنها را به رخ خودشان می کشد </a:t>
          </a:r>
          <a:endParaRPr lang="fa-IR" sz="1600" kern="1200" dirty="0">
            <a:cs typeface="B Koodak" pitchFamily="2" charset="-78"/>
          </a:endParaRPr>
        </a:p>
      </dsp:txBody>
      <dsp:txXfrm>
        <a:off x="4883766" y="1666413"/>
        <a:ext cx="2839095" cy="666973"/>
      </dsp:txXfrm>
    </dsp:sp>
    <dsp:sp modelId="{078CFFBC-6289-4E27-99F3-946116E4678F}">
      <dsp:nvSpPr>
        <dsp:cNvPr id="0" name=""/>
        <dsp:cNvSpPr/>
      </dsp:nvSpPr>
      <dsp:spPr>
        <a:xfrm rot="10800000">
          <a:off x="4464323" y="1992513"/>
          <a:ext cx="398691" cy="14773"/>
        </a:xfrm>
        <a:custGeom>
          <a:avLst/>
          <a:gdLst/>
          <a:ahLst/>
          <a:cxnLst/>
          <a:rect l="0" t="0" r="0" b="0"/>
          <a:pathLst>
            <a:path>
              <a:moveTo>
                <a:pt x="0" y="7386"/>
              </a:moveTo>
              <a:lnTo>
                <a:pt x="398691" y="7386"/>
              </a:lnTo>
            </a:path>
          </a:pathLst>
        </a:custGeom>
        <a:noFill/>
        <a:ln w="55000" cap="flat" cmpd="thickThin"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653701" y="1989933"/>
        <a:ext cx="19934" cy="19934"/>
      </dsp:txXfrm>
    </dsp:sp>
    <dsp:sp modelId="{1C7C092B-AC66-4232-A41F-5A79F4ECA9F8}">
      <dsp:nvSpPr>
        <dsp:cNvPr id="0" name=""/>
        <dsp:cNvSpPr/>
      </dsp:nvSpPr>
      <dsp:spPr>
        <a:xfrm>
          <a:off x="2721422" y="1645662"/>
          <a:ext cx="1742901" cy="708475"/>
        </a:xfrm>
        <a:prstGeom prst="roundRect">
          <a:avLst>
            <a:gd name="adj" fmla="val 10000"/>
          </a:avLst>
        </a:prstGeom>
        <a:solidFill>
          <a:schemeClr val="accent4"/>
        </a:solidFill>
        <a:ln w="55000" cap="flat" cmpd="thickThin"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چنانچه در تعابیر روزمره ما نیز چنین می کنیم</a:t>
          </a:r>
          <a:endParaRPr lang="fa-IR" sz="1600" kern="1200" dirty="0">
            <a:cs typeface="B Koodak" pitchFamily="2" charset="-78"/>
          </a:endParaRPr>
        </a:p>
      </dsp:txBody>
      <dsp:txXfrm>
        <a:off x="2742173" y="1666413"/>
        <a:ext cx="1701399" cy="666973"/>
      </dsp:txXfrm>
    </dsp:sp>
    <dsp:sp modelId="{5E8688BF-4F75-499B-8B4C-B6981033A0BA}">
      <dsp:nvSpPr>
        <dsp:cNvPr id="0" name=""/>
        <dsp:cNvSpPr/>
      </dsp:nvSpPr>
      <dsp:spPr>
        <a:xfrm rot="8462486">
          <a:off x="7686598" y="2671162"/>
          <a:ext cx="512720" cy="14773"/>
        </a:xfrm>
        <a:custGeom>
          <a:avLst/>
          <a:gdLst/>
          <a:ahLst/>
          <a:cxnLst/>
          <a:rect l="0" t="0" r="0" b="0"/>
          <a:pathLst>
            <a:path>
              <a:moveTo>
                <a:pt x="0" y="7386"/>
              </a:moveTo>
              <a:lnTo>
                <a:pt x="512720" y="7386"/>
              </a:lnTo>
            </a:path>
          </a:pathLst>
        </a:custGeom>
        <a:noFill/>
        <a:ln w="55000" cap="flat" cmpd="thickThin"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30140" y="2665730"/>
        <a:ext cx="25636" cy="25636"/>
      </dsp:txXfrm>
    </dsp:sp>
    <dsp:sp modelId="{10F628C2-BCBE-4E02-87CB-0643716EFE63}">
      <dsp:nvSpPr>
        <dsp:cNvPr id="0" name=""/>
        <dsp:cNvSpPr/>
      </dsp:nvSpPr>
      <dsp:spPr>
        <a:xfrm>
          <a:off x="6519400" y="2536200"/>
          <a:ext cx="1224213" cy="607073"/>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برخی به الهام الهی بوده است</a:t>
          </a:r>
          <a:endParaRPr lang="fa-IR" sz="1600" kern="1200" dirty="0">
            <a:cs typeface="B Koodak" pitchFamily="2" charset="-78"/>
          </a:endParaRPr>
        </a:p>
      </dsp:txBody>
      <dsp:txXfrm>
        <a:off x="6537181" y="2553981"/>
        <a:ext cx="1188651" cy="571511"/>
      </dsp:txXfrm>
    </dsp:sp>
    <dsp:sp modelId="{78FBCBD2-4A89-4C58-BB3B-DBB7322EACC1}">
      <dsp:nvSpPr>
        <dsp:cNvPr id="0" name=""/>
        <dsp:cNvSpPr/>
      </dsp:nvSpPr>
      <dsp:spPr>
        <a:xfrm rot="10800000">
          <a:off x="6120708" y="2832350"/>
          <a:ext cx="398691" cy="14773"/>
        </a:xfrm>
        <a:custGeom>
          <a:avLst/>
          <a:gdLst/>
          <a:ahLst/>
          <a:cxnLst/>
          <a:rect l="0" t="0" r="0" b="0"/>
          <a:pathLst>
            <a:path>
              <a:moveTo>
                <a:pt x="0" y="7386"/>
              </a:moveTo>
              <a:lnTo>
                <a:pt x="398691" y="7386"/>
              </a:lnTo>
            </a:path>
          </a:pathLst>
        </a:custGeom>
        <a:noFill/>
        <a:ln w="55000" cap="flat" cmpd="thickThin"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310086" y="2829770"/>
        <a:ext cx="19934" cy="19934"/>
      </dsp:txXfrm>
    </dsp:sp>
    <dsp:sp modelId="{BA8159C4-455D-4A3A-BAB2-5ECC23EC8A0A}">
      <dsp:nvSpPr>
        <dsp:cNvPr id="0" name=""/>
        <dsp:cNvSpPr/>
      </dsp:nvSpPr>
      <dsp:spPr>
        <a:xfrm>
          <a:off x="890729" y="2428892"/>
          <a:ext cx="5229978" cy="821688"/>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cs typeface="B Davat" pitchFamily="2" charset="-78"/>
            </a:rPr>
            <a:t>فَبَدَأَ بِأَوْعِيَتِهِمْ قَبْلَ وِعاءِ أَخيهِ ثُمَّ اسْتَخْرَجَها مِنْ وِعاءِ أَخيهِ كَذلِكَ كِدْنا لِيُوسُفَ ما كانَ لِيَأْخُذَ أَخاهُ في‏ دينِ الْمَلِكِ إِلاَّ أَنْ يَشاءَ اللَّه (یوسف/ 76) </a:t>
          </a:r>
          <a:endParaRPr lang="fa-IR" sz="1800" kern="1200" dirty="0">
            <a:cs typeface="B Davat" pitchFamily="2" charset="-78"/>
          </a:endParaRPr>
        </a:p>
      </dsp:txBody>
      <dsp:txXfrm>
        <a:off x="914795" y="2452958"/>
        <a:ext cx="5181846" cy="773556"/>
      </dsp:txXfrm>
    </dsp:sp>
    <dsp:sp modelId="{998C4247-8084-4A01-9445-E69E949C97CF}">
      <dsp:nvSpPr>
        <dsp:cNvPr id="0" name=""/>
        <dsp:cNvSpPr/>
      </dsp:nvSpPr>
      <dsp:spPr>
        <a:xfrm rot="6046602">
          <a:off x="6876833" y="3557295"/>
          <a:ext cx="2132250" cy="14773"/>
        </a:xfrm>
        <a:custGeom>
          <a:avLst/>
          <a:gdLst/>
          <a:ahLst/>
          <a:cxnLst/>
          <a:rect l="0" t="0" r="0" b="0"/>
          <a:pathLst>
            <a:path>
              <a:moveTo>
                <a:pt x="0" y="7386"/>
              </a:moveTo>
              <a:lnTo>
                <a:pt x="2132250" y="7386"/>
              </a:lnTo>
            </a:path>
          </a:pathLst>
        </a:custGeom>
        <a:noFill/>
        <a:ln w="55000" cap="flat" cmpd="thickThin"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889652" y="3511376"/>
        <a:ext cx="106612" cy="106612"/>
      </dsp:txXfrm>
    </dsp:sp>
    <dsp:sp modelId="{40B8D3D2-67BE-4184-9FCB-78026E76D26A}">
      <dsp:nvSpPr>
        <dsp:cNvPr id="0" name=""/>
        <dsp:cNvSpPr/>
      </dsp:nvSpPr>
      <dsp:spPr>
        <a:xfrm>
          <a:off x="5168552" y="4362822"/>
          <a:ext cx="2575060" cy="498364"/>
        </a:xfrm>
        <a:prstGeom prst="roundRect">
          <a:avLst>
            <a:gd name="adj" fmla="val 10000"/>
          </a:avLst>
        </a:prstGeom>
        <a:solidFill>
          <a:schemeClr val="accent4"/>
        </a:solidFill>
        <a:ln w="55000" cap="flat" cmpd="thickThin"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روایتی در این باب</a:t>
          </a:r>
          <a:endParaRPr lang="fa-IR" sz="1600" kern="1200" dirty="0">
            <a:cs typeface="B Koodak" pitchFamily="2" charset="-78"/>
          </a:endParaRPr>
        </a:p>
      </dsp:txBody>
      <dsp:txXfrm>
        <a:off x="5183149" y="4377419"/>
        <a:ext cx="2545866" cy="469170"/>
      </dsp:txXfrm>
    </dsp:sp>
    <dsp:sp modelId="{9E9A2D21-28B7-455D-9C3C-7AC86E20C5C8}">
      <dsp:nvSpPr>
        <dsp:cNvPr id="0" name=""/>
        <dsp:cNvSpPr/>
      </dsp:nvSpPr>
      <dsp:spPr>
        <a:xfrm rot="10800000">
          <a:off x="4769860" y="4604617"/>
          <a:ext cx="398691" cy="14773"/>
        </a:xfrm>
        <a:custGeom>
          <a:avLst/>
          <a:gdLst/>
          <a:ahLst/>
          <a:cxnLst/>
          <a:rect l="0" t="0" r="0" b="0"/>
          <a:pathLst>
            <a:path>
              <a:moveTo>
                <a:pt x="0" y="7386"/>
              </a:moveTo>
              <a:lnTo>
                <a:pt x="398691" y="7386"/>
              </a:lnTo>
            </a:path>
          </a:pathLst>
        </a:custGeom>
        <a:noFill/>
        <a:ln w="55000" cap="flat" cmpd="thickThin"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959239" y="4602037"/>
        <a:ext cx="19934" cy="19934"/>
      </dsp:txXfrm>
    </dsp:sp>
    <dsp:sp modelId="{CDF2D78F-4644-4614-8096-927778B168D6}">
      <dsp:nvSpPr>
        <dsp:cNvPr id="0" name=""/>
        <dsp:cNvSpPr/>
      </dsp:nvSpPr>
      <dsp:spPr>
        <a:xfrm>
          <a:off x="4965" y="3325336"/>
          <a:ext cx="4764895" cy="2573336"/>
        </a:xfrm>
        <a:prstGeom prst="roundRect">
          <a:avLst>
            <a:gd name="adj" fmla="val 10000"/>
          </a:avLst>
        </a:prstGeom>
        <a:solidFill>
          <a:schemeClr val="accent4"/>
        </a:solidFill>
        <a:ln w="55000" cap="flat" cmpd="thickThin"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عَنِ الْحَسَنِ الصَّيْقَلِ قَالَ: قُلْتُ لِأَبِي عَبْدِ اللَّهِ ع إِنَّا قَدْ رُوِّينَا عَنْ أَبِي جَعْفَرٍ ع فِي قَوْلِ يُوسُفَ ع‏ أَيَّتُهَا الْعِيرُ إِنَّكُمْ لَسارِقُونَ‏ فَقَالَ وَ اللَّهِ مَا سَرَقُوا وَ مَا كَذَبَ وَ قَالَ إِبْرَاهِيمُ‏ بَلْ فَعَلَهُ كَبِيرُهُمْ هذا فَسْئَلُوهُمْ إِنْ كانُوا يَنْطِقُونَ‏ فَقَالَ وَ اللَّهِ مَا فَعَلُوا وَ مَا كَذَبَ قَالَ فَقَالَ أَبُو عَبْدِ اللَّهِ ع مَا عِنْدَكُمْ فِيهَا يَا صَيْقَلُ قُلْتُ مَا عِنْدَنَا فِيهَا إِلَّا التَّسْلِيمُ قَالَ فَقَالَ ... إِنَّ إِبْرَاهِيمَ ع قَالَ‏ بَلْ فَعَلَهُ كَبِيرُهُمْ‏ وَ هَذَا إِرَادَةُ الْإِصْلَاحِ‏ وَ دَلَالَةٌ عَلَى أَنَّهُمْ لَا يَعْقِلُونَ وَ قَالَ يُوسُفُ ع إِرَادَةَ الْإِصْلَاحِ‏ (بحار ج 12 ص 55)</a:t>
          </a:r>
          <a:endParaRPr lang="fa-IR" sz="1600" kern="1200" dirty="0">
            <a:cs typeface="B Koodak" pitchFamily="2" charset="-78"/>
          </a:endParaRPr>
        </a:p>
      </dsp:txBody>
      <dsp:txXfrm>
        <a:off x="80335" y="3400706"/>
        <a:ext cx="4614155" cy="242259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EFA80D-E291-4D0C-9824-D018867F5C60}">
      <dsp:nvSpPr>
        <dsp:cNvPr id="0" name=""/>
        <dsp:cNvSpPr/>
      </dsp:nvSpPr>
      <dsp:spPr>
        <a:xfrm>
          <a:off x="8232436" y="906206"/>
          <a:ext cx="906010" cy="559071"/>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اشکال ششم</a:t>
          </a:r>
          <a:endParaRPr lang="fa-IR" sz="1600" kern="1200" dirty="0">
            <a:cs typeface="B Koodak" pitchFamily="2" charset="-78"/>
          </a:endParaRPr>
        </a:p>
      </dsp:txBody>
      <dsp:txXfrm>
        <a:off x="8248811" y="922581"/>
        <a:ext cx="873260" cy="526321"/>
      </dsp:txXfrm>
    </dsp:sp>
    <dsp:sp modelId="{2EDC4C98-ECED-4A71-A9DD-239145818B06}">
      <dsp:nvSpPr>
        <dsp:cNvPr id="0" name=""/>
        <dsp:cNvSpPr/>
      </dsp:nvSpPr>
      <dsp:spPr>
        <a:xfrm rot="10800000">
          <a:off x="7630646" y="1174041"/>
          <a:ext cx="601790" cy="23399"/>
        </a:xfrm>
        <a:custGeom>
          <a:avLst/>
          <a:gdLst/>
          <a:ahLst/>
          <a:cxnLst/>
          <a:rect l="0" t="0" r="0" b="0"/>
          <a:pathLst>
            <a:path>
              <a:moveTo>
                <a:pt x="0" y="11699"/>
              </a:moveTo>
              <a:lnTo>
                <a:pt x="601790" y="1169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16496" y="1170697"/>
        <a:ext cx="30089" cy="30089"/>
      </dsp:txXfrm>
    </dsp:sp>
    <dsp:sp modelId="{AB55DFD0-7DB6-4B86-BFE8-BAA117FF3895}">
      <dsp:nvSpPr>
        <dsp:cNvPr id="0" name=""/>
        <dsp:cNvSpPr/>
      </dsp:nvSpPr>
      <dsp:spPr>
        <a:xfrm>
          <a:off x="5044872" y="500065"/>
          <a:ext cx="2585774" cy="1371352"/>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قتل فرد قبطی توسط حضرت موسی و آیاتی که از ایشان در قرآن کریم نقل شده است چگونه با عصمت او سازگار است؟</a:t>
          </a:r>
          <a:endParaRPr lang="fa-IR" sz="1600" kern="1200" dirty="0">
            <a:cs typeface="B Koodak" pitchFamily="2" charset="-78"/>
          </a:endParaRPr>
        </a:p>
      </dsp:txBody>
      <dsp:txXfrm>
        <a:off x="5085038" y="540231"/>
        <a:ext cx="2505442" cy="1291020"/>
      </dsp:txXfrm>
    </dsp:sp>
    <dsp:sp modelId="{32D81490-C182-45A2-B300-C82E8DA3E519}">
      <dsp:nvSpPr>
        <dsp:cNvPr id="0" name=""/>
        <dsp:cNvSpPr/>
      </dsp:nvSpPr>
      <dsp:spPr>
        <a:xfrm rot="13261041">
          <a:off x="4345181" y="912317"/>
          <a:ext cx="797590" cy="23399"/>
        </a:xfrm>
        <a:custGeom>
          <a:avLst/>
          <a:gdLst/>
          <a:ahLst/>
          <a:cxnLst/>
          <a:rect l="0" t="0" r="0" b="0"/>
          <a:pathLst>
            <a:path>
              <a:moveTo>
                <a:pt x="0" y="11699"/>
              </a:moveTo>
              <a:lnTo>
                <a:pt x="797590" y="1169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724036" y="904077"/>
        <a:ext cx="39879" cy="39879"/>
      </dsp:txXfrm>
    </dsp:sp>
    <dsp:sp modelId="{041F1DCE-7134-4B69-A6D2-646E69563DFB}">
      <dsp:nvSpPr>
        <dsp:cNvPr id="0" name=""/>
        <dsp:cNvSpPr/>
      </dsp:nvSpPr>
      <dsp:spPr>
        <a:xfrm>
          <a:off x="557033" y="286174"/>
          <a:ext cx="3886048" cy="752238"/>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cs typeface="B Davat" pitchFamily="2" charset="-78"/>
            </a:rPr>
            <a:t>وَ لَهُمْ عَلَيَّ ذَنْبٌ فَأَخافُ أَنْ يَقْتُلُونِ (شعرا/ 14)</a:t>
          </a:r>
          <a:endParaRPr lang="fa-IR" sz="1800" kern="1200" dirty="0">
            <a:cs typeface="B Davat" pitchFamily="2" charset="-78"/>
          </a:endParaRPr>
        </a:p>
      </dsp:txBody>
      <dsp:txXfrm>
        <a:off x="579065" y="308206"/>
        <a:ext cx="3841984" cy="708174"/>
      </dsp:txXfrm>
    </dsp:sp>
    <dsp:sp modelId="{3D0EB7B2-3F2C-4F2E-9C89-D67E73393A52}">
      <dsp:nvSpPr>
        <dsp:cNvPr id="0" name=""/>
        <dsp:cNvSpPr/>
      </dsp:nvSpPr>
      <dsp:spPr>
        <a:xfrm rot="8657599">
          <a:off x="4373422" y="1390310"/>
          <a:ext cx="741107" cy="23399"/>
        </a:xfrm>
        <a:custGeom>
          <a:avLst/>
          <a:gdLst/>
          <a:ahLst/>
          <a:cxnLst/>
          <a:rect l="0" t="0" r="0" b="0"/>
          <a:pathLst>
            <a:path>
              <a:moveTo>
                <a:pt x="0" y="11699"/>
              </a:moveTo>
              <a:lnTo>
                <a:pt x="741107" y="1169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725449" y="1383482"/>
        <a:ext cx="37055" cy="37055"/>
      </dsp:txXfrm>
    </dsp:sp>
    <dsp:sp modelId="{100D2D28-4F2A-443E-9065-C2D5A4583927}">
      <dsp:nvSpPr>
        <dsp:cNvPr id="0" name=""/>
        <dsp:cNvSpPr/>
      </dsp:nvSpPr>
      <dsp:spPr>
        <a:xfrm>
          <a:off x="557033" y="1151248"/>
          <a:ext cx="3886048" cy="934061"/>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cs typeface="B Davat" pitchFamily="2" charset="-78"/>
            </a:rPr>
            <a:t>وَ فَعَلْتَ فَعْلَتَكَ الَّتِي فَعَلْتَ وَ أَنْتَ مِنَ الْكافِرِينَ / قالَ فَعَلْتُها إِذاً وَ أَنَا مِنَ الضَّالِّينَ (شعرا/ 19 و 20)</a:t>
          </a:r>
          <a:endParaRPr lang="fa-IR" sz="1800" kern="1200" dirty="0">
            <a:cs typeface="B Davat" pitchFamily="2" charset="-78"/>
          </a:endParaRPr>
        </a:p>
      </dsp:txBody>
      <dsp:txXfrm>
        <a:off x="584391" y="1178606"/>
        <a:ext cx="3831332" cy="879345"/>
      </dsp:txXfrm>
    </dsp:sp>
    <dsp:sp modelId="{2DE8C48F-7B57-48C3-AFBF-0119A3342B1A}">
      <dsp:nvSpPr>
        <dsp:cNvPr id="0" name=""/>
        <dsp:cNvSpPr/>
      </dsp:nvSpPr>
      <dsp:spPr>
        <a:xfrm>
          <a:off x="8266016" y="3165189"/>
          <a:ext cx="872430" cy="463988"/>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پاسخ</a:t>
          </a:r>
          <a:endParaRPr lang="fa-IR" sz="1600" kern="1200" dirty="0">
            <a:cs typeface="B Koodak" pitchFamily="2" charset="-78"/>
          </a:endParaRPr>
        </a:p>
      </dsp:txBody>
      <dsp:txXfrm>
        <a:off x="8279606" y="3178779"/>
        <a:ext cx="845250" cy="436808"/>
      </dsp:txXfrm>
    </dsp:sp>
    <dsp:sp modelId="{5DBF2710-1A92-42FE-921E-701A99726804}">
      <dsp:nvSpPr>
        <dsp:cNvPr id="0" name=""/>
        <dsp:cNvSpPr/>
      </dsp:nvSpPr>
      <dsp:spPr>
        <a:xfrm rot="13868030">
          <a:off x="7485609" y="3012128"/>
          <a:ext cx="959023" cy="23399"/>
        </a:xfrm>
        <a:custGeom>
          <a:avLst/>
          <a:gdLst/>
          <a:ahLst/>
          <a:cxnLst/>
          <a:rect l="0" t="0" r="0" b="0"/>
          <a:pathLst>
            <a:path>
              <a:moveTo>
                <a:pt x="0" y="11699"/>
              </a:moveTo>
              <a:lnTo>
                <a:pt x="959023" y="1169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41145" y="2999853"/>
        <a:ext cx="47951" cy="47951"/>
      </dsp:txXfrm>
    </dsp:sp>
    <dsp:sp modelId="{3DAC2B73-BDAE-475B-B854-039858E76116}">
      <dsp:nvSpPr>
        <dsp:cNvPr id="0" name=""/>
        <dsp:cNvSpPr/>
      </dsp:nvSpPr>
      <dsp:spPr>
        <a:xfrm>
          <a:off x="6510262" y="2088134"/>
          <a:ext cx="1153963" cy="1124679"/>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اولا این قتل عمدی نبوده است</a:t>
          </a:r>
          <a:endParaRPr lang="fa-IR" sz="1600" kern="1200" dirty="0">
            <a:cs typeface="B Koodak" pitchFamily="2" charset="-78"/>
          </a:endParaRPr>
        </a:p>
      </dsp:txBody>
      <dsp:txXfrm>
        <a:off x="6543203" y="2121075"/>
        <a:ext cx="1088081" cy="1058797"/>
      </dsp:txXfrm>
    </dsp:sp>
    <dsp:sp modelId="{3C8D64BA-259D-4AAC-BF0B-F2F25D848B55}">
      <dsp:nvSpPr>
        <dsp:cNvPr id="0" name=""/>
        <dsp:cNvSpPr/>
      </dsp:nvSpPr>
      <dsp:spPr>
        <a:xfrm rot="10800000">
          <a:off x="5908471" y="2638774"/>
          <a:ext cx="601790" cy="23399"/>
        </a:xfrm>
        <a:custGeom>
          <a:avLst/>
          <a:gdLst/>
          <a:ahLst/>
          <a:cxnLst/>
          <a:rect l="0" t="0" r="0" b="0"/>
          <a:pathLst>
            <a:path>
              <a:moveTo>
                <a:pt x="0" y="11699"/>
              </a:moveTo>
              <a:lnTo>
                <a:pt x="601790" y="1169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194322" y="2635429"/>
        <a:ext cx="30089" cy="30089"/>
      </dsp:txXfrm>
    </dsp:sp>
    <dsp:sp modelId="{2D700741-5AC8-4905-8385-0C3F67DEDD68}">
      <dsp:nvSpPr>
        <dsp:cNvPr id="0" name=""/>
        <dsp:cNvSpPr/>
      </dsp:nvSpPr>
      <dsp:spPr>
        <a:xfrm>
          <a:off x="5552" y="2198145"/>
          <a:ext cx="5902919" cy="904656"/>
        </a:xfrm>
        <a:prstGeom prst="roundRect">
          <a:avLst>
            <a:gd name="adj" fmla="val 10000"/>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fa-IR" sz="1800" kern="1200" dirty="0" smtClean="0">
              <a:cs typeface="B Davat" pitchFamily="2" charset="-78"/>
            </a:rPr>
            <a:t>وَ دَخَلَ الْمَدينَةَ عَلى‏ حينِ غَفْلَةٍ مِنْ أَهْلِها فَوَجَدَ فيها رَجُلَيْنِ يَقْتَتِلانِ هذا مِنْ شيعَتِهِ وَ هذا مِنْ عَدُوِّهِ فَاسْتَغاثَهُ الَّذي مِنْ شيعَتِهِ عَلَى الَّذي مِنْ عَدُوِّهِ فَوَكَزَهُ مُوسى‏ فَقَضى‏ عَلَيْهِ  (قصص/ 15)</a:t>
          </a:r>
          <a:endParaRPr lang="fa-IR" sz="1800" kern="1200" dirty="0">
            <a:cs typeface="B Davat" pitchFamily="2" charset="-78"/>
          </a:endParaRPr>
        </a:p>
      </dsp:txBody>
      <dsp:txXfrm>
        <a:off x="32048" y="2224641"/>
        <a:ext cx="5849927" cy="851664"/>
      </dsp:txXfrm>
    </dsp:sp>
    <dsp:sp modelId="{AD32FB4C-E8B0-46DA-A384-64D87E97283B}">
      <dsp:nvSpPr>
        <dsp:cNvPr id="0" name=""/>
        <dsp:cNvSpPr/>
      </dsp:nvSpPr>
      <dsp:spPr>
        <a:xfrm rot="9956430">
          <a:off x="7654934" y="3460837"/>
          <a:ext cx="620374" cy="23399"/>
        </a:xfrm>
        <a:custGeom>
          <a:avLst/>
          <a:gdLst/>
          <a:ahLst/>
          <a:cxnLst/>
          <a:rect l="0" t="0" r="0" b="0"/>
          <a:pathLst>
            <a:path>
              <a:moveTo>
                <a:pt x="0" y="11699"/>
              </a:moveTo>
              <a:lnTo>
                <a:pt x="620374" y="1169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49611" y="3457027"/>
        <a:ext cx="31018" cy="31018"/>
      </dsp:txXfrm>
    </dsp:sp>
    <dsp:sp modelId="{A080E706-B731-49C3-A969-811766C4975B}">
      <dsp:nvSpPr>
        <dsp:cNvPr id="0" name=""/>
        <dsp:cNvSpPr/>
      </dsp:nvSpPr>
      <dsp:spPr>
        <a:xfrm>
          <a:off x="4147030" y="3325649"/>
          <a:ext cx="3517195" cy="444482"/>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ثانیا لهم علی ذنب یعنی به گمان آنها اینچنین است</a:t>
          </a:r>
          <a:endParaRPr lang="fa-IR" sz="1600" kern="1200" dirty="0">
            <a:cs typeface="B Koodak" pitchFamily="2" charset="-78"/>
          </a:endParaRPr>
        </a:p>
      </dsp:txBody>
      <dsp:txXfrm>
        <a:off x="4160048" y="3338667"/>
        <a:ext cx="3491159" cy="418446"/>
      </dsp:txXfrm>
    </dsp:sp>
    <dsp:sp modelId="{6B9F123E-AE89-44A6-A125-42C58D3EA909}">
      <dsp:nvSpPr>
        <dsp:cNvPr id="0" name=""/>
        <dsp:cNvSpPr/>
      </dsp:nvSpPr>
      <dsp:spPr>
        <a:xfrm rot="6896035">
          <a:off x="7251376" y="4032703"/>
          <a:ext cx="1427490" cy="23399"/>
        </a:xfrm>
        <a:custGeom>
          <a:avLst/>
          <a:gdLst/>
          <a:ahLst/>
          <a:cxnLst/>
          <a:rect l="0" t="0" r="0" b="0"/>
          <a:pathLst>
            <a:path>
              <a:moveTo>
                <a:pt x="0" y="11699"/>
              </a:moveTo>
              <a:lnTo>
                <a:pt x="1427490" y="1169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929434" y="4008716"/>
        <a:ext cx="71374" cy="71374"/>
      </dsp:txXfrm>
    </dsp:sp>
    <dsp:sp modelId="{5C5F2BEB-F633-4F27-9C8D-4AB88E21EC2D}">
      <dsp:nvSpPr>
        <dsp:cNvPr id="0" name=""/>
        <dsp:cNvSpPr/>
      </dsp:nvSpPr>
      <dsp:spPr>
        <a:xfrm>
          <a:off x="6965908" y="4356185"/>
          <a:ext cx="698317" cy="670876"/>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ثالثا مراد از ضلال</a:t>
          </a:r>
          <a:endParaRPr lang="fa-IR" sz="1600" kern="1200" dirty="0">
            <a:cs typeface="B Koodak" pitchFamily="2" charset="-78"/>
          </a:endParaRPr>
        </a:p>
      </dsp:txBody>
      <dsp:txXfrm>
        <a:off x="6985557" y="4375834"/>
        <a:ext cx="659019" cy="631578"/>
      </dsp:txXfrm>
    </dsp:sp>
    <dsp:sp modelId="{D4112A4D-2391-44AC-9CC7-F395E45B858F}">
      <dsp:nvSpPr>
        <dsp:cNvPr id="0" name=""/>
        <dsp:cNvSpPr/>
      </dsp:nvSpPr>
      <dsp:spPr>
        <a:xfrm rot="12942401">
          <a:off x="6294459" y="4463655"/>
          <a:ext cx="741107" cy="23399"/>
        </a:xfrm>
        <a:custGeom>
          <a:avLst/>
          <a:gdLst/>
          <a:ahLst/>
          <a:cxnLst/>
          <a:rect l="0" t="0" r="0" b="0"/>
          <a:pathLst>
            <a:path>
              <a:moveTo>
                <a:pt x="0" y="11699"/>
              </a:moveTo>
              <a:lnTo>
                <a:pt x="741107" y="1169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46485" y="4456827"/>
        <a:ext cx="37055" cy="37055"/>
      </dsp:txXfrm>
    </dsp:sp>
    <dsp:sp modelId="{936B708F-FAF2-4D44-B891-F5C84487023C}">
      <dsp:nvSpPr>
        <dsp:cNvPr id="0" name=""/>
        <dsp:cNvSpPr/>
      </dsp:nvSpPr>
      <dsp:spPr>
        <a:xfrm>
          <a:off x="4141478" y="3882967"/>
          <a:ext cx="2222638" cy="752238"/>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یا مماشات بوده است </a:t>
          </a:r>
          <a:endParaRPr lang="fa-IR" sz="1600" kern="1200" dirty="0">
            <a:cs typeface="B Koodak" pitchFamily="2" charset="-78"/>
          </a:endParaRPr>
        </a:p>
      </dsp:txBody>
      <dsp:txXfrm>
        <a:off x="4163510" y="3904999"/>
        <a:ext cx="2178574" cy="708174"/>
      </dsp:txXfrm>
    </dsp:sp>
    <dsp:sp modelId="{8A09B966-0DB1-4F3A-B131-3C2B9124DE86}">
      <dsp:nvSpPr>
        <dsp:cNvPr id="0" name=""/>
        <dsp:cNvSpPr/>
      </dsp:nvSpPr>
      <dsp:spPr>
        <a:xfrm rot="10800000">
          <a:off x="3539688" y="4247386"/>
          <a:ext cx="601790" cy="23399"/>
        </a:xfrm>
        <a:custGeom>
          <a:avLst/>
          <a:gdLst/>
          <a:ahLst/>
          <a:cxnLst/>
          <a:rect l="0" t="0" r="0" b="0"/>
          <a:pathLst>
            <a:path>
              <a:moveTo>
                <a:pt x="0" y="11699"/>
              </a:moveTo>
              <a:lnTo>
                <a:pt x="601790" y="1169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825538" y="4244042"/>
        <a:ext cx="30089" cy="30089"/>
      </dsp:txXfrm>
    </dsp:sp>
    <dsp:sp modelId="{EE3FF143-72F5-4182-AC3B-BD33C7AF1975}">
      <dsp:nvSpPr>
        <dsp:cNvPr id="0" name=""/>
        <dsp:cNvSpPr/>
      </dsp:nvSpPr>
      <dsp:spPr>
        <a:xfrm>
          <a:off x="955253" y="3882967"/>
          <a:ext cx="2584435" cy="752238"/>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یعنی اگر قبلا گمراه بودم الان با براهین قاطع آمده ام</a:t>
          </a:r>
          <a:endParaRPr lang="fa-IR" sz="1600" kern="1200" dirty="0">
            <a:cs typeface="B Koodak" pitchFamily="2" charset="-78"/>
          </a:endParaRPr>
        </a:p>
      </dsp:txBody>
      <dsp:txXfrm>
        <a:off x="977285" y="3904999"/>
        <a:ext cx="2540371" cy="708174"/>
      </dsp:txXfrm>
    </dsp:sp>
    <dsp:sp modelId="{D40D6706-2CA8-45C0-BCA9-65635C63C8D1}">
      <dsp:nvSpPr>
        <dsp:cNvPr id="0" name=""/>
        <dsp:cNvSpPr/>
      </dsp:nvSpPr>
      <dsp:spPr>
        <a:xfrm rot="8657599">
          <a:off x="6294459" y="4896192"/>
          <a:ext cx="741107" cy="23399"/>
        </a:xfrm>
        <a:custGeom>
          <a:avLst/>
          <a:gdLst/>
          <a:ahLst/>
          <a:cxnLst/>
          <a:rect l="0" t="0" r="0" b="0"/>
          <a:pathLst>
            <a:path>
              <a:moveTo>
                <a:pt x="0" y="11699"/>
              </a:moveTo>
              <a:lnTo>
                <a:pt x="741107" y="11699"/>
              </a:lnTo>
            </a:path>
          </a:pathLst>
        </a:custGeom>
        <a:no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646485" y="4889364"/>
        <a:ext cx="37055" cy="37055"/>
      </dsp:txXfrm>
    </dsp:sp>
    <dsp:sp modelId="{8E97523D-C282-4E46-98EA-787C41509629}">
      <dsp:nvSpPr>
        <dsp:cNvPr id="0" name=""/>
        <dsp:cNvSpPr/>
      </dsp:nvSpPr>
      <dsp:spPr>
        <a:xfrm>
          <a:off x="4141478" y="4748041"/>
          <a:ext cx="2222638" cy="752238"/>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یا عدم آگاهی از عواقب این کار بوده است</a:t>
          </a:r>
          <a:endParaRPr lang="fa-IR" sz="1600" kern="1200" dirty="0">
            <a:cs typeface="B Koodak" pitchFamily="2" charset="-78"/>
          </a:endParaRPr>
        </a:p>
      </dsp:txBody>
      <dsp:txXfrm>
        <a:off x="4163510" y="4770073"/>
        <a:ext cx="2178574" cy="70817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7EA76D-0DF6-4051-89C3-C642E1DCA553}">
      <dsp:nvSpPr>
        <dsp:cNvPr id="0" name=""/>
        <dsp:cNvSpPr/>
      </dsp:nvSpPr>
      <dsp:spPr>
        <a:xfrm>
          <a:off x="8265229" y="1147143"/>
          <a:ext cx="868889" cy="553603"/>
        </a:xfrm>
        <a:prstGeom prst="roundRect">
          <a:avLst>
            <a:gd name="adj" fmla="val 10000"/>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a-IR" sz="1600" kern="1200" dirty="0" smtClean="0">
              <a:solidFill>
                <a:schemeClr val="tx1"/>
              </a:solidFill>
              <a:cs typeface="B Koodak" pitchFamily="2" charset="-78"/>
            </a:rPr>
            <a:t>اشکال هفتم</a:t>
          </a:r>
          <a:endParaRPr lang="fa-IR" sz="1600" kern="1200" dirty="0">
            <a:solidFill>
              <a:schemeClr val="tx1"/>
            </a:solidFill>
            <a:cs typeface="B Koodak" pitchFamily="2" charset="-78"/>
          </a:endParaRPr>
        </a:p>
      </dsp:txBody>
      <dsp:txXfrm>
        <a:off x="8281443" y="1163357"/>
        <a:ext cx="836461" cy="521175"/>
      </dsp:txXfrm>
    </dsp:sp>
    <dsp:sp modelId="{451CA388-2D07-4D98-9332-6922165DB532}">
      <dsp:nvSpPr>
        <dsp:cNvPr id="0" name=""/>
        <dsp:cNvSpPr/>
      </dsp:nvSpPr>
      <dsp:spPr>
        <a:xfrm rot="10800000">
          <a:off x="7797713" y="1415384"/>
          <a:ext cx="467515" cy="17121"/>
        </a:xfrm>
        <a:custGeom>
          <a:avLst/>
          <a:gdLst/>
          <a:ahLst/>
          <a:cxnLst/>
          <a:rect l="0" t="0" r="0" b="0"/>
          <a:pathLst>
            <a:path>
              <a:moveTo>
                <a:pt x="0" y="8560"/>
              </a:moveTo>
              <a:lnTo>
                <a:pt x="467515" y="8560"/>
              </a:lnTo>
            </a:path>
          </a:pathLst>
        </a:custGeom>
        <a:no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0">
            <a:lnSpc>
              <a:spcPct val="90000"/>
            </a:lnSpc>
            <a:spcBef>
              <a:spcPct val="0"/>
            </a:spcBef>
            <a:spcAft>
              <a:spcPct val="35000"/>
            </a:spcAft>
          </a:pPr>
          <a:endParaRPr lang="fa-IR" sz="1600" kern="1200">
            <a:solidFill>
              <a:schemeClr val="tx1"/>
            </a:solidFill>
            <a:cs typeface="B Koodak" pitchFamily="2" charset="-78"/>
          </a:endParaRPr>
        </a:p>
      </dsp:txBody>
      <dsp:txXfrm rot="10800000">
        <a:off x="8019783" y="1412257"/>
        <a:ext cx="23375" cy="23375"/>
      </dsp:txXfrm>
    </dsp:sp>
    <dsp:sp modelId="{0DDD341C-F541-462D-8867-B360F0F36FCB}">
      <dsp:nvSpPr>
        <dsp:cNvPr id="0" name=""/>
        <dsp:cNvSpPr/>
      </dsp:nvSpPr>
      <dsp:spPr>
        <a:xfrm>
          <a:off x="5306508" y="629031"/>
          <a:ext cx="2491205" cy="1589828"/>
        </a:xfrm>
        <a:prstGeom prst="roundRect">
          <a:avLst>
            <a:gd name="adj" fmla="val 10000"/>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a-IR" sz="1600" kern="1200" dirty="0" smtClean="0">
              <a:solidFill>
                <a:schemeClr val="tx1"/>
              </a:solidFill>
              <a:cs typeface="B Koodak" pitchFamily="2" charset="-78"/>
            </a:rPr>
            <a:t>اگر پیامبر اسلام (ص) به اقتضای عصمت در ادراک وحی شک و تردیدی نمی کند پس چگونه برخی آیات قرآن ایشان را از شک و تردید نهی می کند؟</a:t>
          </a:r>
          <a:endParaRPr lang="fa-IR" sz="1600" kern="1200" dirty="0">
            <a:solidFill>
              <a:schemeClr val="tx1"/>
            </a:solidFill>
            <a:cs typeface="B Koodak" pitchFamily="2" charset="-78"/>
          </a:endParaRPr>
        </a:p>
      </dsp:txBody>
      <dsp:txXfrm>
        <a:off x="5353072" y="675595"/>
        <a:ext cx="2398077" cy="1496700"/>
      </dsp:txXfrm>
    </dsp:sp>
    <dsp:sp modelId="{79F3B331-1B6E-4CB2-BCA2-8CDAE07432B2}">
      <dsp:nvSpPr>
        <dsp:cNvPr id="0" name=""/>
        <dsp:cNvSpPr/>
      </dsp:nvSpPr>
      <dsp:spPr>
        <a:xfrm rot="14400740">
          <a:off x="4605060" y="1010302"/>
          <a:ext cx="935380" cy="17121"/>
        </a:xfrm>
        <a:custGeom>
          <a:avLst/>
          <a:gdLst/>
          <a:ahLst/>
          <a:cxnLst/>
          <a:rect l="0" t="0" r="0" b="0"/>
          <a:pathLst>
            <a:path>
              <a:moveTo>
                <a:pt x="0" y="8560"/>
              </a:moveTo>
              <a:lnTo>
                <a:pt x="935380" y="8560"/>
              </a:lnTo>
            </a:path>
          </a:pathLst>
        </a:custGeom>
        <a:no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0">
            <a:lnSpc>
              <a:spcPct val="90000"/>
            </a:lnSpc>
            <a:spcBef>
              <a:spcPct val="0"/>
            </a:spcBef>
            <a:spcAft>
              <a:spcPct val="35000"/>
            </a:spcAft>
          </a:pPr>
          <a:endParaRPr lang="fa-IR" sz="1600" kern="1200">
            <a:solidFill>
              <a:schemeClr val="tx1"/>
            </a:solidFill>
            <a:cs typeface="B Koodak" pitchFamily="2" charset="-78"/>
          </a:endParaRPr>
        </a:p>
      </dsp:txBody>
      <dsp:txXfrm rot="10800000">
        <a:off x="5049365" y="995478"/>
        <a:ext cx="46769" cy="46769"/>
      </dsp:txXfrm>
    </dsp:sp>
    <dsp:sp modelId="{14D42C38-A8CE-4DED-B73B-98C048E6D220}">
      <dsp:nvSpPr>
        <dsp:cNvPr id="0" name=""/>
        <dsp:cNvSpPr/>
      </dsp:nvSpPr>
      <dsp:spPr>
        <a:xfrm>
          <a:off x="303761" y="232799"/>
          <a:ext cx="4535231" cy="761963"/>
        </a:xfrm>
        <a:prstGeom prst="roundRect">
          <a:avLst>
            <a:gd name="adj" fmla="val 10000"/>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fa-IR" sz="1800" kern="1200" dirty="0" smtClean="0">
              <a:solidFill>
                <a:schemeClr val="tx1"/>
              </a:solidFill>
              <a:cs typeface="B Davat" pitchFamily="2" charset="-78"/>
            </a:rPr>
            <a:t>فَإِنْ كُنْتَ في‏ شَكٍّ مِمَّا أَنْزَلْنا إِلَيْكَ فَسْئَلِ الَّذينَ يَقْرَؤُنَ الْكِتابَ مِنْ قَبْلِكَ لَقَدْ جاءَكَ الْحَقُّ مِنْ رَبِّكَ فَلا تَكُونَنَّ مِنَ المُمْتَرين (یونس / 94)</a:t>
          </a:r>
          <a:endParaRPr lang="fa-IR" sz="1800" kern="1200" dirty="0">
            <a:solidFill>
              <a:schemeClr val="tx1"/>
            </a:solidFill>
            <a:cs typeface="B Davat" pitchFamily="2" charset="-78"/>
          </a:endParaRPr>
        </a:p>
      </dsp:txBody>
      <dsp:txXfrm>
        <a:off x="326078" y="255116"/>
        <a:ext cx="4490597" cy="717329"/>
      </dsp:txXfrm>
    </dsp:sp>
    <dsp:sp modelId="{85E692E9-4783-4242-9DAF-E69E3E787F18}">
      <dsp:nvSpPr>
        <dsp:cNvPr id="0" name=""/>
        <dsp:cNvSpPr/>
      </dsp:nvSpPr>
      <dsp:spPr>
        <a:xfrm rot="10800000">
          <a:off x="4838992" y="1415384"/>
          <a:ext cx="467515" cy="17121"/>
        </a:xfrm>
        <a:custGeom>
          <a:avLst/>
          <a:gdLst/>
          <a:ahLst/>
          <a:cxnLst/>
          <a:rect l="0" t="0" r="0" b="0"/>
          <a:pathLst>
            <a:path>
              <a:moveTo>
                <a:pt x="0" y="8560"/>
              </a:moveTo>
              <a:lnTo>
                <a:pt x="467515" y="8560"/>
              </a:lnTo>
            </a:path>
          </a:pathLst>
        </a:custGeom>
        <a:no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0">
            <a:lnSpc>
              <a:spcPct val="90000"/>
            </a:lnSpc>
            <a:spcBef>
              <a:spcPct val="0"/>
            </a:spcBef>
            <a:spcAft>
              <a:spcPct val="35000"/>
            </a:spcAft>
          </a:pPr>
          <a:endParaRPr lang="fa-IR" sz="1600" kern="1200">
            <a:solidFill>
              <a:schemeClr val="tx1"/>
            </a:solidFill>
            <a:cs typeface="B Koodak" pitchFamily="2" charset="-78"/>
          </a:endParaRPr>
        </a:p>
      </dsp:txBody>
      <dsp:txXfrm rot="10800000">
        <a:off x="5061062" y="1412257"/>
        <a:ext cx="23375" cy="23375"/>
      </dsp:txXfrm>
    </dsp:sp>
    <dsp:sp modelId="{32CCA7AB-D237-4F07-9EBE-52E955C0C8FB}">
      <dsp:nvSpPr>
        <dsp:cNvPr id="0" name=""/>
        <dsp:cNvSpPr/>
      </dsp:nvSpPr>
      <dsp:spPr>
        <a:xfrm>
          <a:off x="303761" y="1082422"/>
          <a:ext cx="4535231" cy="683046"/>
        </a:xfrm>
        <a:prstGeom prst="roundRect">
          <a:avLst>
            <a:gd name="adj" fmla="val 10000"/>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fa-IR" sz="1800" kern="1200" dirty="0" smtClean="0">
              <a:solidFill>
                <a:schemeClr val="tx1"/>
              </a:solidFill>
              <a:cs typeface="B Davat" pitchFamily="2" charset="-78"/>
            </a:rPr>
            <a:t>الْحَقُّ مِن رَّبِّكَ  فَلَا تَكُونَنَّ مِنَ الْمُمْترَين (بقره / 147)</a:t>
          </a:r>
          <a:endParaRPr lang="fa-IR" sz="1800" kern="1200" dirty="0">
            <a:solidFill>
              <a:schemeClr val="tx1"/>
            </a:solidFill>
            <a:cs typeface="B Davat" pitchFamily="2" charset="-78"/>
          </a:endParaRPr>
        </a:p>
      </dsp:txBody>
      <dsp:txXfrm>
        <a:off x="323767" y="1102428"/>
        <a:ext cx="4495219" cy="643034"/>
      </dsp:txXfrm>
    </dsp:sp>
    <dsp:sp modelId="{BB72083F-5FC2-4D85-AD67-CBF1122D997B}">
      <dsp:nvSpPr>
        <dsp:cNvPr id="0" name=""/>
        <dsp:cNvSpPr/>
      </dsp:nvSpPr>
      <dsp:spPr>
        <a:xfrm rot="7199260">
          <a:off x="4605060" y="1820466"/>
          <a:ext cx="935380" cy="17121"/>
        </a:xfrm>
        <a:custGeom>
          <a:avLst/>
          <a:gdLst/>
          <a:ahLst/>
          <a:cxnLst/>
          <a:rect l="0" t="0" r="0" b="0"/>
          <a:pathLst>
            <a:path>
              <a:moveTo>
                <a:pt x="0" y="8560"/>
              </a:moveTo>
              <a:lnTo>
                <a:pt x="935380" y="8560"/>
              </a:lnTo>
            </a:path>
          </a:pathLst>
        </a:custGeom>
        <a:no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0">
            <a:lnSpc>
              <a:spcPct val="90000"/>
            </a:lnSpc>
            <a:spcBef>
              <a:spcPct val="0"/>
            </a:spcBef>
            <a:spcAft>
              <a:spcPct val="35000"/>
            </a:spcAft>
          </a:pPr>
          <a:endParaRPr lang="fa-IR" sz="1600" kern="1200">
            <a:solidFill>
              <a:schemeClr val="tx1"/>
            </a:solidFill>
            <a:cs typeface="B Koodak" pitchFamily="2" charset="-78"/>
          </a:endParaRPr>
        </a:p>
      </dsp:txBody>
      <dsp:txXfrm rot="10800000">
        <a:off x="5049365" y="1805642"/>
        <a:ext cx="46769" cy="46769"/>
      </dsp:txXfrm>
    </dsp:sp>
    <dsp:sp modelId="{E3B62822-A7B9-423D-859D-BCB615270DF8}">
      <dsp:nvSpPr>
        <dsp:cNvPr id="0" name=""/>
        <dsp:cNvSpPr/>
      </dsp:nvSpPr>
      <dsp:spPr>
        <a:xfrm>
          <a:off x="303761" y="1853127"/>
          <a:ext cx="4535231" cy="761963"/>
        </a:xfrm>
        <a:prstGeom prst="roundRect">
          <a:avLst>
            <a:gd name="adj" fmla="val 10000"/>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fa-IR" sz="1800" kern="1200" dirty="0" smtClean="0">
              <a:solidFill>
                <a:schemeClr val="tx1"/>
              </a:solidFill>
              <a:cs typeface="B Davat" pitchFamily="2" charset="-78"/>
            </a:rPr>
            <a:t>فَلَا تَكُ فىِ مِرْيَةٍ مِّنْهُ  إِنَّهُ الحْقُّ مِن رَّبِّكَ                                                                          وَ لَكِنَّ أَكْثرَ النَّاسِ لَا يُؤْمِنُون (هود / 17)</a:t>
          </a:r>
          <a:endParaRPr lang="fa-IR" sz="1800" kern="1200" dirty="0">
            <a:solidFill>
              <a:schemeClr val="tx1"/>
            </a:solidFill>
            <a:cs typeface="B Davat" pitchFamily="2" charset="-78"/>
          </a:endParaRPr>
        </a:p>
      </dsp:txBody>
      <dsp:txXfrm>
        <a:off x="326078" y="1875444"/>
        <a:ext cx="4490597" cy="717329"/>
      </dsp:txXfrm>
    </dsp:sp>
    <dsp:sp modelId="{F5CEF450-8B19-49C9-AF75-0313D887EE47}">
      <dsp:nvSpPr>
        <dsp:cNvPr id="0" name=""/>
        <dsp:cNvSpPr/>
      </dsp:nvSpPr>
      <dsp:spPr>
        <a:xfrm>
          <a:off x="7965329" y="4014599"/>
          <a:ext cx="1168789" cy="584394"/>
        </a:xfrm>
        <a:prstGeom prst="roundRect">
          <a:avLst>
            <a:gd name="adj" fmla="val 10000"/>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a-IR" sz="1600" kern="1200" dirty="0" smtClean="0">
              <a:solidFill>
                <a:schemeClr val="tx1"/>
              </a:solidFill>
              <a:cs typeface="B Koodak" pitchFamily="2" charset="-78"/>
            </a:rPr>
            <a:t>پاسخ</a:t>
          </a:r>
          <a:endParaRPr lang="fa-IR" sz="1600" kern="1200" dirty="0">
            <a:solidFill>
              <a:schemeClr val="tx1"/>
            </a:solidFill>
            <a:cs typeface="B Koodak" pitchFamily="2" charset="-78"/>
          </a:endParaRPr>
        </a:p>
      </dsp:txBody>
      <dsp:txXfrm>
        <a:off x="7982445" y="4031715"/>
        <a:ext cx="1134557" cy="550162"/>
      </dsp:txXfrm>
    </dsp:sp>
    <dsp:sp modelId="{33B26FF5-F333-4EAB-8B33-885EC2FA6740}">
      <dsp:nvSpPr>
        <dsp:cNvPr id="0" name=""/>
        <dsp:cNvSpPr/>
      </dsp:nvSpPr>
      <dsp:spPr>
        <a:xfrm rot="15013152">
          <a:off x="7040843" y="3648265"/>
          <a:ext cx="1381456" cy="17121"/>
        </a:xfrm>
        <a:custGeom>
          <a:avLst/>
          <a:gdLst/>
          <a:ahLst/>
          <a:cxnLst/>
          <a:rect l="0" t="0" r="0" b="0"/>
          <a:pathLst>
            <a:path>
              <a:moveTo>
                <a:pt x="0" y="8560"/>
              </a:moveTo>
              <a:lnTo>
                <a:pt x="1381456" y="8560"/>
              </a:lnTo>
            </a:path>
          </a:pathLst>
        </a:custGeom>
        <a:no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0">
            <a:lnSpc>
              <a:spcPct val="90000"/>
            </a:lnSpc>
            <a:spcBef>
              <a:spcPct val="0"/>
            </a:spcBef>
            <a:spcAft>
              <a:spcPct val="35000"/>
            </a:spcAft>
          </a:pPr>
          <a:endParaRPr lang="fa-IR" sz="1600" kern="1200">
            <a:solidFill>
              <a:schemeClr val="tx1"/>
            </a:solidFill>
            <a:cs typeface="B Koodak" pitchFamily="2" charset="-78"/>
          </a:endParaRPr>
        </a:p>
      </dsp:txBody>
      <dsp:txXfrm rot="10800000">
        <a:off x="7697035" y="3622289"/>
        <a:ext cx="69072" cy="69072"/>
      </dsp:txXfrm>
    </dsp:sp>
    <dsp:sp modelId="{A641C30A-346A-4A55-B358-D921A2059076}">
      <dsp:nvSpPr>
        <dsp:cNvPr id="0" name=""/>
        <dsp:cNvSpPr/>
      </dsp:nvSpPr>
      <dsp:spPr>
        <a:xfrm>
          <a:off x="5213893" y="2702750"/>
          <a:ext cx="2283920" cy="608208"/>
        </a:xfrm>
        <a:prstGeom prst="roundRect">
          <a:avLst>
            <a:gd name="adj" fmla="val 10000"/>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a-IR" sz="1600" kern="1200" dirty="0" smtClean="0">
              <a:solidFill>
                <a:schemeClr val="tx1"/>
              </a:solidFill>
              <a:cs typeface="B Koodak" pitchFamily="2" charset="-78"/>
            </a:rPr>
            <a:t>هیچ یک از آیات صریح در وقوع شک از ناحیه ایشان نیست </a:t>
          </a:r>
          <a:endParaRPr lang="fa-IR" sz="1600" kern="1200" dirty="0">
            <a:solidFill>
              <a:schemeClr val="tx1"/>
            </a:solidFill>
            <a:cs typeface="B Koodak" pitchFamily="2" charset="-78"/>
          </a:endParaRPr>
        </a:p>
      </dsp:txBody>
      <dsp:txXfrm>
        <a:off x="5231707" y="2720564"/>
        <a:ext cx="2248292" cy="572580"/>
      </dsp:txXfrm>
    </dsp:sp>
    <dsp:sp modelId="{D1F49702-2BC0-4E88-9C24-1CD1E2CC2117}">
      <dsp:nvSpPr>
        <dsp:cNvPr id="0" name=""/>
        <dsp:cNvSpPr/>
      </dsp:nvSpPr>
      <dsp:spPr>
        <a:xfrm rot="10800000">
          <a:off x="4746377" y="2998293"/>
          <a:ext cx="467515" cy="17121"/>
        </a:xfrm>
        <a:custGeom>
          <a:avLst/>
          <a:gdLst/>
          <a:ahLst/>
          <a:cxnLst/>
          <a:rect l="0" t="0" r="0" b="0"/>
          <a:pathLst>
            <a:path>
              <a:moveTo>
                <a:pt x="0" y="8560"/>
              </a:moveTo>
              <a:lnTo>
                <a:pt x="467515" y="8560"/>
              </a:lnTo>
            </a:path>
          </a:pathLst>
        </a:custGeom>
        <a:no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0">
            <a:lnSpc>
              <a:spcPct val="90000"/>
            </a:lnSpc>
            <a:spcBef>
              <a:spcPct val="0"/>
            </a:spcBef>
            <a:spcAft>
              <a:spcPct val="35000"/>
            </a:spcAft>
          </a:pPr>
          <a:endParaRPr lang="fa-IR" sz="1600" kern="1200">
            <a:solidFill>
              <a:schemeClr val="tx1"/>
            </a:solidFill>
            <a:cs typeface="B Koodak" pitchFamily="2" charset="-78"/>
          </a:endParaRPr>
        </a:p>
      </dsp:txBody>
      <dsp:txXfrm rot="10800000">
        <a:off x="4968447" y="2995166"/>
        <a:ext cx="23375" cy="23375"/>
      </dsp:txXfrm>
    </dsp:sp>
    <dsp:sp modelId="{5A2356D0-1A13-4D80-888C-525499FBC323}">
      <dsp:nvSpPr>
        <dsp:cNvPr id="0" name=""/>
        <dsp:cNvSpPr/>
      </dsp:nvSpPr>
      <dsp:spPr>
        <a:xfrm>
          <a:off x="1462113" y="2714657"/>
          <a:ext cx="3284263" cy="584394"/>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a-IR" sz="1600" kern="1200" dirty="0" smtClean="0">
              <a:solidFill>
                <a:schemeClr val="bg1"/>
              </a:solidFill>
              <a:cs typeface="B Koodak" pitchFamily="2" charset="-78"/>
            </a:rPr>
            <a:t>اگر اشکالی مطرح باشد در امکان شک است</a:t>
          </a:r>
          <a:endParaRPr lang="fa-IR" sz="1600" kern="1200" dirty="0">
            <a:solidFill>
              <a:schemeClr val="bg1"/>
            </a:solidFill>
            <a:cs typeface="B Koodak" pitchFamily="2" charset="-78"/>
          </a:endParaRPr>
        </a:p>
      </dsp:txBody>
      <dsp:txXfrm>
        <a:off x="1479229" y="2731773"/>
        <a:ext cx="3250031" cy="550162"/>
      </dsp:txXfrm>
    </dsp:sp>
    <dsp:sp modelId="{4E970B2D-E98A-47A7-A86C-AE2DDA1C744C}">
      <dsp:nvSpPr>
        <dsp:cNvPr id="0" name=""/>
        <dsp:cNvSpPr/>
      </dsp:nvSpPr>
      <dsp:spPr>
        <a:xfrm rot="13935742">
          <a:off x="7349643" y="3996199"/>
          <a:ext cx="763856" cy="17121"/>
        </a:xfrm>
        <a:custGeom>
          <a:avLst/>
          <a:gdLst/>
          <a:ahLst/>
          <a:cxnLst/>
          <a:rect l="0" t="0" r="0" b="0"/>
          <a:pathLst>
            <a:path>
              <a:moveTo>
                <a:pt x="0" y="8560"/>
              </a:moveTo>
              <a:lnTo>
                <a:pt x="763856" y="8560"/>
              </a:lnTo>
            </a:path>
          </a:pathLst>
        </a:custGeom>
        <a:no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0">
            <a:lnSpc>
              <a:spcPct val="90000"/>
            </a:lnSpc>
            <a:spcBef>
              <a:spcPct val="0"/>
            </a:spcBef>
            <a:spcAft>
              <a:spcPct val="35000"/>
            </a:spcAft>
          </a:pPr>
          <a:endParaRPr lang="fa-IR" sz="1600" kern="1200">
            <a:solidFill>
              <a:schemeClr val="tx1"/>
            </a:solidFill>
            <a:cs typeface="B Koodak" pitchFamily="2" charset="-78"/>
          </a:endParaRPr>
        </a:p>
      </dsp:txBody>
      <dsp:txXfrm rot="10800000">
        <a:off x="7712475" y="3985663"/>
        <a:ext cx="38192" cy="38192"/>
      </dsp:txXfrm>
    </dsp:sp>
    <dsp:sp modelId="{8C02C9C1-B71F-466C-8A66-503D3DD31218}">
      <dsp:nvSpPr>
        <dsp:cNvPr id="0" name=""/>
        <dsp:cNvSpPr/>
      </dsp:nvSpPr>
      <dsp:spPr>
        <a:xfrm>
          <a:off x="5535719" y="3398618"/>
          <a:ext cx="1962094" cy="608208"/>
        </a:xfrm>
        <a:prstGeom prst="roundRect">
          <a:avLst>
            <a:gd name="adj" fmla="val 10000"/>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a-IR" sz="1600" kern="1200" dirty="0" smtClean="0">
              <a:solidFill>
                <a:schemeClr val="tx1"/>
              </a:solidFill>
              <a:cs typeface="B Koodak" pitchFamily="2" charset="-78"/>
            </a:rPr>
            <a:t>این گونه خطابها از باب ایاک اعنی و اسمعی یا جاره است</a:t>
          </a:r>
          <a:endParaRPr lang="fa-IR" sz="1600" kern="1200" dirty="0">
            <a:solidFill>
              <a:schemeClr val="tx1"/>
            </a:solidFill>
            <a:cs typeface="B Koodak" pitchFamily="2" charset="-78"/>
          </a:endParaRPr>
        </a:p>
      </dsp:txBody>
      <dsp:txXfrm>
        <a:off x="5553533" y="3416432"/>
        <a:ext cx="1926466" cy="572580"/>
      </dsp:txXfrm>
    </dsp:sp>
    <dsp:sp modelId="{FB126C11-5C75-423E-A79F-A511AD6A95DB}">
      <dsp:nvSpPr>
        <dsp:cNvPr id="0" name=""/>
        <dsp:cNvSpPr/>
      </dsp:nvSpPr>
      <dsp:spPr>
        <a:xfrm rot="10800000">
          <a:off x="5068203" y="3694162"/>
          <a:ext cx="467515" cy="17121"/>
        </a:xfrm>
        <a:custGeom>
          <a:avLst/>
          <a:gdLst/>
          <a:ahLst/>
          <a:cxnLst/>
          <a:rect l="0" t="0" r="0" b="0"/>
          <a:pathLst>
            <a:path>
              <a:moveTo>
                <a:pt x="0" y="8560"/>
              </a:moveTo>
              <a:lnTo>
                <a:pt x="467515" y="8560"/>
              </a:lnTo>
            </a:path>
          </a:pathLst>
        </a:custGeom>
        <a:no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0">
            <a:lnSpc>
              <a:spcPct val="90000"/>
            </a:lnSpc>
            <a:spcBef>
              <a:spcPct val="0"/>
            </a:spcBef>
            <a:spcAft>
              <a:spcPct val="35000"/>
            </a:spcAft>
          </a:pPr>
          <a:endParaRPr lang="fa-IR" sz="1600" kern="1200">
            <a:solidFill>
              <a:schemeClr val="tx1"/>
            </a:solidFill>
            <a:cs typeface="B Koodak" pitchFamily="2" charset="-78"/>
          </a:endParaRPr>
        </a:p>
      </dsp:txBody>
      <dsp:txXfrm rot="10800000">
        <a:off x="5290273" y="3691035"/>
        <a:ext cx="23375" cy="23375"/>
      </dsp:txXfrm>
    </dsp:sp>
    <dsp:sp modelId="{466CC7B3-58E6-4E69-8B7F-ED90E75C2867}">
      <dsp:nvSpPr>
        <dsp:cNvPr id="0" name=""/>
        <dsp:cNvSpPr/>
      </dsp:nvSpPr>
      <dsp:spPr>
        <a:xfrm>
          <a:off x="1815310" y="3398618"/>
          <a:ext cx="3252893" cy="608208"/>
        </a:xfrm>
        <a:prstGeom prst="roundRect">
          <a:avLst>
            <a:gd name="adj" fmla="val 10000"/>
          </a:avLst>
        </a:prstGeom>
        <a:gradFill rotWithShape="1">
          <a:gsLst>
            <a:gs pos="0">
              <a:schemeClr val="accent5">
                <a:tint val="62000"/>
                <a:satMod val="180000"/>
              </a:schemeClr>
            </a:gs>
            <a:gs pos="65000">
              <a:schemeClr val="accent5">
                <a:tint val="32000"/>
                <a:satMod val="250000"/>
              </a:schemeClr>
            </a:gs>
            <a:gs pos="100000">
              <a:schemeClr val="accent5">
                <a:tint val="23000"/>
                <a:satMod val="300000"/>
              </a:schemeClr>
            </a:gs>
          </a:gsLst>
          <a:lin ang="16200000" scaled="0"/>
        </a:grad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a-IR" sz="1600" kern="1200" dirty="0" smtClean="0">
              <a:solidFill>
                <a:schemeClr val="tx1"/>
              </a:solidFill>
              <a:cs typeface="B Koodak" pitchFamily="2" charset="-78"/>
            </a:rPr>
            <a:t>بنابراین آیات مذکور در مقام نفی شک و تردید در حقانیت قرآن کریم است</a:t>
          </a:r>
          <a:endParaRPr lang="fa-IR" sz="1600" kern="1200" dirty="0">
            <a:solidFill>
              <a:schemeClr val="tx1"/>
            </a:solidFill>
            <a:cs typeface="B Koodak" pitchFamily="2" charset="-78"/>
          </a:endParaRPr>
        </a:p>
      </dsp:txBody>
      <dsp:txXfrm>
        <a:off x="1833124" y="3416432"/>
        <a:ext cx="3217265" cy="572580"/>
      </dsp:txXfrm>
    </dsp:sp>
    <dsp:sp modelId="{24E432B3-F270-4EFE-8D33-50A00087AA21}">
      <dsp:nvSpPr>
        <dsp:cNvPr id="0" name=""/>
        <dsp:cNvSpPr/>
      </dsp:nvSpPr>
      <dsp:spPr>
        <a:xfrm rot="8600561">
          <a:off x="7440183" y="4472203"/>
          <a:ext cx="582777" cy="17121"/>
        </a:xfrm>
        <a:custGeom>
          <a:avLst/>
          <a:gdLst/>
          <a:ahLst/>
          <a:cxnLst/>
          <a:rect l="0" t="0" r="0" b="0"/>
          <a:pathLst>
            <a:path>
              <a:moveTo>
                <a:pt x="0" y="8560"/>
              </a:moveTo>
              <a:lnTo>
                <a:pt x="582777" y="8560"/>
              </a:lnTo>
            </a:path>
          </a:pathLst>
        </a:custGeom>
        <a:no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0">
            <a:lnSpc>
              <a:spcPct val="90000"/>
            </a:lnSpc>
            <a:spcBef>
              <a:spcPct val="0"/>
            </a:spcBef>
            <a:spcAft>
              <a:spcPct val="35000"/>
            </a:spcAft>
          </a:pPr>
          <a:endParaRPr lang="fa-IR" sz="1600" kern="1200">
            <a:solidFill>
              <a:schemeClr val="tx1"/>
            </a:solidFill>
            <a:cs typeface="B Koodak" pitchFamily="2" charset="-78"/>
          </a:endParaRPr>
        </a:p>
      </dsp:txBody>
      <dsp:txXfrm rot="10800000">
        <a:off x="7717002" y="4466194"/>
        <a:ext cx="29138" cy="29138"/>
      </dsp:txXfrm>
    </dsp:sp>
    <dsp:sp modelId="{913636E8-B9C1-4BA4-ABA9-CC88D0E8FAE5}">
      <dsp:nvSpPr>
        <dsp:cNvPr id="0" name=""/>
        <dsp:cNvSpPr/>
      </dsp:nvSpPr>
      <dsp:spPr>
        <a:xfrm>
          <a:off x="4325227" y="4291573"/>
          <a:ext cx="3172586" cy="726315"/>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a-IR" sz="1600" kern="1200" dirty="0" smtClean="0">
              <a:solidFill>
                <a:schemeClr val="bg1"/>
              </a:solidFill>
              <a:cs typeface="B Koodak" pitchFamily="2" charset="-78"/>
            </a:rPr>
            <a:t>در بسیاری از موارد مخاطب رسول الله هستند در حالی که خطاب متوجه ایشان نیست </a:t>
          </a:r>
          <a:endParaRPr lang="fa-IR" sz="1600" kern="1200" dirty="0">
            <a:solidFill>
              <a:schemeClr val="bg1"/>
            </a:solidFill>
            <a:cs typeface="B Koodak" pitchFamily="2" charset="-78"/>
          </a:endParaRPr>
        </a:p>
      </dsp:txBody>
      <dsp:txXfrm>
        <a:off x="4346500" y="4312846"/>
        <a:ext cx="3130040" cy="683769"/>
      </dsp:txXfrm>
    </dsp:sp>
    <dsp:sp modelId="{C728E6BB-373D-4F9A-8F4E-77614A048BB9}">
      <dsp:nvSpPr>
        <dsp:cNvPr id="0" name=""/>
        <dsp:cNvSpPr/>
      </dsp:nvSpPr>
      <dsp:spPr>
        <a:xfrm rot="10800000">
          <a:off x="3857711" y="4646170"/>
          <a:ext cx="467515" cy="17121"/>
        </a:xfrm>
        <a:custGeom>
          <a:avLst/>
          <a:gdLst/>
          <a:ahLst/>
          <a:cxnLst/>
          <a:rect l="0" t="0" r="0" b="0"/>
          <a:pathLst>
            <a:path>
              <a:moveTo>
                <a:pt x="0" y="8560"/>
              </a:moveTo>
              <a:lnTo>
                <a:pt x="467515" y="8560"/>
              </a:lnTo>
            </a:path>
          </a:pathLst>
        </a:custGeom>
        <a:no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0">
            <a:lnSpc>
              <a:spcPct val="90000"/>
            </a:lnSpc>
            <a:spcBef>
              <a:spcPct val="0"/>
            </a:spcBef>
            <a:spcAft>
              <a:spcPct val="35000"/>
            </a:spcAft>
          </a:pPr>
          <a:endParaRPr lang="fa-IR" sz="1600" kern="1200">
            <a:solidFill>
              <a:schemeClr val="tx1"/>
            </a:solidFill>
            <a:cs typeface="B Koodak" pitchFamily="2" charset="-78"/>
          </a:endParaRPr>
        </a:p>
      </dsp:txBody>
      <dsp:txXfrm rot="10800000">
        <a:off x="4079781" y="4643043"/>
        <a:ext cx="23375" cy="23375"/>
      </dsp:txXfrm>
    </dsp:sp>
    <dsp:sp modelId="{190FA2F1-6D57-405C-ADA9-382C4F13CE68}">
      <dsp:nvSpPr>
        <dsp:cNvPr id="0" name=""/>
        <dsp:cNvSpPr/>
      </dsp:nvSpPr>
      <dsp:spPr>
        <a:xfrm>
          <a:off x="9880" y="4094486"/>
          <a:ext cx="3847830" cy="1120489"/>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1430" tIns="11430" rIns="11430" bIns="11430" numCol="1" spcCol="1270" anchor="ctr" anchorCtr="0">
          <a:noAutofit/>
        </a:bodyPr>
        <a:lstStyle/>
        <a:p>
          <a:pPr lvl="0" algn="ctr" defTabSz="800100" rtl="0">
            <a:lnSpc>
              <a:spcPct val="90000"/>
            </a:lnSpc>
            <a:spcBef>
              <a:spcPct val="0"/>
            </a:spcBef>
            <a:spcAft>
              <a:spcPct val="35000"/>
            </a:spcAft>
          </a:pPr>
          <a:r>
            <a:rPr lang="fa-IR" sz="1800" kern="1200" dirty="0" smtClean="0">
              <a:solidFill>
                <a:schemeClr val="bg1"/>
              </a:solidFill>
              <a:cs typeface="B Davat" pitchFamily="2" charset="-78"/>
            </a:rPr>
            <a:t>وَ قَضى‏ رَبُّكَ أَلاَّ تَعْبُدُوا إِلاَّ إِيَّاهُ وَ بِالْوالِدَيْنِ إِحْساناً إِمَّا يَبْلُغَنَّ عِنْدَكَ الْكِبَرَ أَحَدُهُما أَوْ كِلاهُما فَلا تَقُلْ لَهُما أُفٍّ وَ لا تَنْهَرْهُما وَ قُلْ لَهُما قَوْلاً كَريما (اسراء / 23)</a:t>
          </a:r>
          <a:endParaRPr lang="fa-IR" sz="1800" kern="1200" dirty="0">
            <a:solidFill>
              <a:schemeClr val="bg1"/>
            </a:solidFill>
            <a:cs typeface="B Davat" pitchFamily="2" charset="-78"/>
          </a:endParaRPr>
        </a:p>
      </dsp:txBody>
      <dsp:txXfrm>
        <a:off x="42698" y="4127304"/>
        <a:ext cx="3782194" cy="1054853"/>
      </dsp:txXfrm>
    </dsp:sp>
    <dsp:sp modelId="{2D2748CE-1C1F-4266-AF00-40DFD3512C7F}">
      <dsp:nvSpPr>
        <dsp:cNvPr id="0" name=""/>
        <dsp:cNvSpPr/>
      </dsp:nvSpPr>
      <dsp:spPr>
        <a:xfrm rot="6586848">
          <a:off x="7040843" y="4948207"/>
          <a:ext cx="1381456" cy="17121"/>
        </a:xfrm>
        <a:custGeom>
          <a:avLst/>
          <a:gdLst/>
          <a:ahLst/>
          <a:cxnLst/>
          <a:rect l="0" t="0" r="0" b="0"/>
          <a:pathLst>
            <a:path>
              <a:moveTo>
                <a:pt x="0" y="8560"/>
              </a:moveTo>
              <a:lnTo>
                <a:pt x="1381456" y="8560"/>
              </a:lnTo>
            </a:path>
          </a:pathLst>
        </a:custGeom>
        <a:noFill/>
        <a:ln w="9525" cap="flat" cmpd="sng" algn="ctr">
          <a:solidFill>
            <a:schemeClr val="accent5"/>
          </a:solidFill>
          <a:prstDash val="solid"/>
        </a:ln>
        <a:effectLst>
          <a:outerShdw blurRad="50800" dist="38100" dir="5400000" rotWithShape="0">
            <a:srgbClr val="000000">
              <a:alpha val="35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0" rIns="12700" bIns="0" numCol="1" spcCol="1270" anchor="ctr" anchorCtr="0">
          <a:noAutofit/>
        </a:bodyPr>
        <a:lstStyle/>
        <a:p>
          <a:pPr lvl="0" algn="ctr" defTabSz="711200" rtl="0">
            <a:lnSpc>
              <a:spcPct val="90000"/>
            </a:lnSpc>
            <a:spcBef>
              <a:spcPct val="0"/>
            </a:spcBef>
            <a:spcAft>
              <a:spcPct val="35000"/>
            </a:spcAft>
          </a:pPr>
          <a:endParaRPr lang="fa-IR" sz="1600" kern="1200">
            <a:solidFill>
              <a:schemeClr val="tx1"/>
            </a:solidFill>
            <a:cs typeface="B Koodak" pitchFamily="2" charset="-78"/>
          </a:endParaRPr>
        </a:p>
      </dsp:txBody>
      <dsp:txXfrm rot="10800000">
        <a:off x="7697035" y="4922232"/>
        <a:ext cx="69072" cy="69072"/>
      </dsp:txXfrm>
    </dsp:sp>
    <dsp:sp modelId="{467D7EC3-D9E5-4E47-8C68-8A32AC103D1E}">
      <dsp:nvSpPr>
        <dsp:cNvPr id="0" name=""/>
        <dsp:cNvSpPr/>
      </dsp:nvSpPr>
      <dsp:spPr>
        <a:xfrm>
          <a:off x="2707014" y="5302635"/>
          <a:ext cx="4790798" cy="608208"/>
        </a:xfrm>
        <a:prstGeom prst="roundRect">
          <a:avLst>
            <a:gd name="adj" fmla="val 10000"/>
          </a:avLst>
        </a:prstGeom>
        <a:gradFill rotWithShape="1">
          <a:gsLst>
            <a:gs pos="0">
              <a:schemeClr val="dk1">
                <a:shade val="15000"/>
                <a:satMod val="180000"/>
              </a:schemeClr>
            </a:gs>
            <a:gs pos="50000">
              <a:schemeClr val="dk1">
                <a:shade val="45000"/>
                <a:satMod val="170000"/>
              </a:schemeClr>
            </a:gs>
            <a:gs pos="70000">
              <a:schemeClr val="dk1">
                <a:tint val="99000"/>
                <a:shade val="65000"/>
                <a:satMod val="155000"/>
              </a:schemeClr>
            </a:gs>
            <a:gs pos="100000">
              <a:schemeClr val="dk1">
                <a:tint val="95500"/>
                <a:shade val="100000"/>
                <a:satMod val="155000"/>
              </a:schemeClr>
            </a:gs>
          </a:gsLst>
          <a:lin ang="16200000" scaled="0"/>
        </a:gradFill>
        <a:ln w="9525" cap="flat" cmpd="sng" algn="ctr">
          <a:solidFill>
            <a:schemeClr val="dk1"/>
          </a:solidFill>
          <a:prstDash val="solid"/>
        </a:ln>
        <a:effectLst>
          <a:outerShdw blurRad="50800" dist="38100" dir="5400000" rotWithShape="0">
            <a:srgbClr val="000000">
              <a:alpha val="35000"/>
            </a:srgb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fa-IR" sz="1600" kern="1200" dirty="0" smtClean="0">
              <a:solidFill>
                <a:schemeClr val="bg1"/>
              </a:solidFill>
              <a:cs typeface="B Koodak" pitchFamily="2" charset="-78"/>
            </a:rPr>
            <a:t>به قرینه فاسئل الذین یقرئون الکتاب من قبلک معلوم می شود مخاطب حقیقی اهل کتابی هستند که در حقانیت قرآن شک دارند</a:t>
          </a:r>
          <a:endParaRPr lang="fa-IR" sz="1600" kern="1200" dirty="0">
            <a:solidFill>
              <a:schemeClr val="bg1"/>
            </a:solidFill>
            <a:cs typeface="B Koodak" pitchFamily="2" charset="-78"/>
          </a:endParaRPr>
        </a:p>
      </dsp:txBody>
      <dsp:txXfrm>
        <a:off x="2724828" y="5320449"/>
        <a:ext cx="4755170" cy="57258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90711DB-19E4-481F-8CF8-388BCFC6D6A7}" type="datetimeFigureOut">
              <a:rPr lang="fa-IR" smtClean="0"/>
              <a:pPr/>
              <a:t>04/24/1434</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5608D1E-2A2E-4014-B895-E61E8DF13C7F}"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0711DB-19E4-481F-8CF8-388BCFC6D6A7}" type="datetimeFigureOut">
              <a:rPr lang="fa-IR" smtClean="0"/>
              <a:pPr/>
              <a:t>04/24/1434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5608D1E-2A2E-4014-B895-E61E8DF13C7F}"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0711DB-19E4-481F-8CF8-388BCFC6D6A7}" type="datetimeFigureOut">
              <a:rPr lang="fa-IR" smtClean="0"/>
              <a:pPr/>
              <a:t>04/24/1434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5608D1E-2A2E-4014-B895-E61E8DF13C7F}"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0711DB-19E4-481F-8CF8-388BCFC6D6A7}" type="datetimeFigureOut">
              <a:rPr lang="fa-IR" smtClean="0"/>
              <a:pPr/>
              <a:t>04/24/1434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5608D1E-2A2E-4014-B895-E61E8DF13C7F}"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90711DB-19E4-481F-8CF8-388BCFC6D6A7}" type="datetimeFigureOut">
              <a:rPr lang="fa-IR" smtClean="0"/>
              <a:pPr/>
              <a:t>04/24/1434</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5608D1E-2A2E-4014-B895-E61E8DF13C7F}"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0711DB-19E4-481F-8CF8-388BCFC6D6A7}" type="datetimeFigureOut">
              <a:rPr lang="fa-IR" smtClean="0"/>
              <a:pPr/>
              <a:t>04/24/1434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5608D1E-2A2E-4014-B895-E61E8DF13C7F}"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90711DB-19E4-481F-8CF8-388BCFC6D6A7}" type="datetimeFigureOut">
              <a:rPr lang="fa-IR" smtClean="0"/>
              <a:pPr/>
              <a:t>04/24/1434</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65608D1E-2A2E-4014-B895-E61E8DF13C7F}"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90711DB-19E4-481F-8CF8-388BCFC6D6A7}" type="datetimeFigureOut">
              <a:rPr lang="fa-IR" smtClean="0"/>
              <a:pPr/>
              <a:t>04/24/1434</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65608D1E-2A2E-4014-B895-E61E8DF13C7F}"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90711DB-19E4-481F-8CF8-388BCFC6D6A7}" type="datetimeFigureOut">
              <a:rPr lang="fa-IR" smtClean="0"/>
              <a:pPr/>
              <a:t>04/24/1434</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65608D1E-2A2E-4014-B895-E61E8DF13C7F}"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90711DB-19E4-481F-8CF8-388BCFC6D6A7}" type="datetimeFigureOut">
              <a:rPr lang="fa-IR" smtClean="0"/>
              <a:pPr/>
              <a:t>04/24/1434</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5608D1E-2A2E-4014-B895-E61E8DF13C7F}"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90711DB-19E4-481F-8CF8-388BCFC6D6A7}" type="datetimeFigureOut">
              <a:rPr lang="fa-IR" smtClean="0"/>
              <a:pPr/>
              <a:t>04/24/1434</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5608D1E-2A2E-4014-B895-E61E8DF13C7F}"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90711DB-19E4-481F-8CF8-388BCFC6D6A7}" type="datetimeFigureOut">
              <a:rPr lang="fa-IR" smtClean="0"/>
              <a:pPr/>
              <a:t>04/24/1434</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5608D1E-2A2E-4014-B895-E61E8DF13C7F}"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comments" Target="../comments/comment3.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comments" Target="../comments/commen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comments" Target="../comments/commen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785926"/>
            <a:ext cx="7772400" cy="1975104"/>
          </a:xfrm>
        </p:spPr>
        <p:txBody>
          <a:bodyPr/>
          <a:lstStyle/>
          <a:p>
            <a:pPr algn="ctr"/>
            <a:r>
              <a:rPr lang="fa-IR" sz="4400" dirty="0" smtClean="0">
                <a:cs typeface="B Titr" pitchFamily="2" charset="-78"/>
              </a:rPr>
              <a:t>درس بیست و ششم</a:t>
            </a:r>
            <a:endParaRPr lang="fa-IR" sz="4400" dirty="0">
              <a:cs typeface="B Titr" pitchFamily="2" charset="-78"/>
            </a:endParaRPr>
          </a:p>
        </p:txBody>
      </p:sp>
      <p:sp>
        <p:nvSpPr>
          <p:cNvPr id="3" name="Subtitle 2"/>
          <p:cNvSpPr>
            <a:spLocks noGrp="1"/>
          </p:cNvSpPr>
          <p:nvPr>
            <p:ph type="subTitle" idx="1"/>
          </p:nvPr>
        </p:nvSpPr>
        <p:spPr/>
        <p:txBody>
          <a:bodyPr>
            <a:normAutofit/>
          </a:bodyPr>
          <a:lstStyle/>
          <a:p>
            <a:pPr algn="ctr"/>
            <a:r>
              <a:rPr lang="fa-IR" sz="3200" dirty="0" smtClean="0">
                <a:cs typeface="B Titr" pitchFamily="2" charset="-78"/>
              </a:rPr>
              <a:t>حل چند شبهه</a:t>
            </a:r>
            <a:endParaRPr lang="fa-IR" sz="3200" dirty="0">
              <a:cs typeface="B Titr"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cs typeface="B Titr" pitchFamily="2" charset="-78"/>
              </a:rPr>
              <a:t>درس بیست و ششم</a:t>
            </a:r>
            <a:br>
              <a:rPr lang="fa-IR" dirty="0" smtClean="0">
                <a:cs typeface="B Titr" pitchFamily="2" charset="-78"/>
              </a:rPr>
            </a:br>
            <a:r>
              <a:rPr lang="fa-IR" sz="2800" dirty="0" smtClean="0">
                <a:cs typeface="B Titr" pitchFamily="2" charset="-78"/>
              </a:rPr>
              <a:t>حل چند شبهه </a:t>
            </a:r>
            <a:endParaRPr lang="fa-IR" dirty="0">
              <a:cs typeface="B Titr" pitchFamily="2" charset="-78"/>
            </a:endParaRPr>
          </a:p>
        </p:txBody>
      </p:sp>
      <p:graphicFrame>
        <p:nvGraphicFramePr>
          <p:cNvPr id="6" name="Content Placeholder 5"/>
          <p:cNvGraphicFramePr>
            <a:graphicFrameLocks noGrp="1"/>
          </p:cNvGraphicFramePr>
          <p:nvPr>
            <p:ph idx="1"/>
          </p:nvPr>
        </p:nvGraphicFramePr>
        <p:xfrm>
          <a:off x="0" y="714356"/>
          <a:ext cx="9144000" cy="6143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A07EA76D-0DF6-4051-89C3-C642E1DCA553}"/>
                                            </p:graphicEl>
                                          </p:spTgt>
                                        </p:tgtEl>
                                        <p:attrNameLst>
                                          <p:attrName>style.visibility</p:attrName>
                                        </p:attrNameLst>
                                      </p:cBhvr>
                                      <p:to>
                                        <p:strVal val="visible"/>
                                      </p:to>
                                    </p:set>
                                    <p:animEffect transition="in" filter="fade">
                                      <p:cBhvr>
                                        <p:cTn id="7" dur="2000"/>
                                        <p:tgtEl>
                                          <p:spTgt spid="6">
                                            <p:graphicEl>
                                              <a:dgm id="{A07EA76D-0DF6-4051-89C3-C642E1DCA55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451CA388-2D07-4D98-9332-6922165DB532}"/>
                                            </p:graphicEl>
                                          </p:spTgt>
                                        </p:tgtEl>
                                        <p:attrNameLst>
                                          <p:attrName>style.visibility</p:attrName>
                                        </p:attrNameLst>
                                      </p:cBhvr>
                                      <p:to>
                                        <p:strVal val="visible"/>
                                      </p:to>
                                    </p:set>
                                    <p:animEffect transition="in" filter="fade">
                                      <p:cBhvr>
                                        <p:cTn id="12" dur="2000"/>
                                        <p:tgtEl>
                                          <p:spTgt spid="6">
                                            <p:graphicEl>
                                              <a:dgm id="{451CA388-2D07-4D98-9332-6922165DB532}"/>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0DDD341C-F541-462D-8867-B360F0F36FCB}"/>
                                            </p:graphicEl>
                                          </p:spTgt>
                                        </p:tgtEl>
                                        <p:attrNameLst>
                                          <p:attrName>style.visibility</p:attrName>
                                        </p:attrNameLst>
                                      </p:cBhvr>
                                      <p:to>
                                        <p:strVal val="visible"/>
                                      </p:to>
                                    </p:set>
                                    <p:animEffect transition="in" filter="fade">
                                      <p:cBhvr>
                                        <p:cTn id="15" dur="2000"/>
                                        <p:tgtEl>
                                          <p:spTgt spid="6">
                                            <p:graphicEl>
                                              <a:dgm id="{0DDD341C-F541-462D-8867-B360F0F36FC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79F3B331-1B6E-4CB2-BCA2-8CDAE07432B2}"/>
                                            </p:graphicEl>
                                          </p:spTgt>
                                        </p:tgtEl>
                                        <p:attrNameLst>
                                          <p:attrName>style.visibility</p:attrName>
                                        </p:attrNameLst>
                                      </p:cBhvr>
                                      <p:to>
                                        <p:strVal val="visible"/>
                                      </p:to>
                                    </p:set>
                                    <p:animEffect transition="in" filter="fade">
                                      <p:cBhvr>
                                        <p:cTn id="20" dur="2000"/>
                                        <p:tgtEl>
                                          <p:spTgt spid="6">
                                            <p:graphicEl>
                                              <a:dgm id="{79F3B331-1B6E-4CB2-BCA2-8CDAE07432B2}"/>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14D42C38-A8CE-4DED-B73B-98C048E6D220}"/>
                                            </p:graphicEl>
                                          </p:spTgt>
                                        </p:tgtEl>
                                        <p:attrNameLst>
                                          <p:attrName>style.visibility</p:attrName>
                                        </p:attrNameLst>
                                      </p:cBhvr>
                                      <p:to>
                                        <p:strVal val="visible"/>
                                      </p:to>
                                    </p:set>
                                    <p:animEffect transition="in" filter="fade">
                                      <p:cBhvr>
                                        <p:cTn id="23" dur="2000"/>
                                        <p:tgtEl>
                                          <p:spTgt spid="6">
                                            <p:graphicEl>
                                              <a:dgm id="{14D42C38-A8CE-4DED-B73B-98C048E6D220}"/>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85E692E9-4783-4242-9DAF-E69E3E787F18}"/>
                                            </p:graphicEl>
                                          </p:spTgt>
                                        </p:tgtEl>
                                        <p:attrNameLst>
                                          <p:attrName>style.visibility</p:attrName>
                                        </p:attrNameLst>
                                      </p:cBhvr>
                                      <p:to>
                                        <p:strVal val="visible"/>
                                      </p:to>
                                    </p:set>
                                    <p:animEffect transition="in" filter="fade">
                                      <p:cBhvr>
                                        <p:cTn id="28" dur="2000"/>
                                        <p:tgtEl>
                                          <p:spTgt spid="6">
                                            <p:graphicEl>
                                              <a:dgm id="{85E692E9-4783-4242-9DAF-E69E3E787F18}"/>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32CCA7AB-D237-4F07-9EBE-52E955C0C8FB}"/>
                                            </p:graphicEl>
                                          </p:spTgt>
                                        </p:tgtEl>
                                        <p:attrNameLst>
                                          <p:attrName>style.visibility</p:attrName>
                                        </p:attrNameLst>
                                      </p:cBhvr>
                                      <p:to>
                                        <p:strVal val="visible"/>
                                      </p:to>
                                    </p:set>
                                    <p:animEffect transition="in" filter="fade">
                                      <p:cBhvr>
                                        <p:cTn id="31" dur="2000"/>
                                        <p:tgtEl>
                                          <p:spTgt spid="6">
                                            <p:graphicEl>
                                              <a:dgm id="{32CCA7AB-D237-4F07-9EBE-52E955C0C8FB}"/>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BB72083F-5FC2-4D85-AD67-CBF1122D997B}"/>
                                            </p:graphicEl>
                                          </p:spTgt>
                                        </p:tgtEl>
                                        <p:attrNameLst>
                                          <p:attrName>style.visibility</p:attrName>
                                        </p:attrNameLst>
                                      </p:cBhvr>
                                      <p:to>
                                        <p:strVal val="visible"/>
                                      </p:to>
                                    </p:set>
                                    <p:animEffect transition="in" filter="fade">
                                      <p:cBhvr>
                                        <p:cTn id="36" dur="2000"/>
                                        <p:tgtEl>
                                          <p:spTgt spid="6">
                                            <p:graphicEl>
                                              <a:dgm id="{BB72083F-5FC2-4D85-AD67-CBF1122D997B}"/>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E3B62822-A7B9-423D-859D-BCB615270DF8}"/>
                                            </p:graphicEl>
                                          </p:spTgt>
                                        </p:tgtEl>
                                        <p:attrNameLst>
                                          <p:attrName>style.visibility</p:attrName>
                                        </p:attrNameLst>
                                      </p:cBhvr>
                                      <p:to>
                                        <p:strVal val="visible"/>
                                      </p:to>
                                    </p:set>
                                    <p:animEffect transition="in" filter="fade">
                                      <p:cBhvr>
                                        <p:cTn id="39" dur="2000"/>
                                        <p:tgtEl>
                                          <p:spTgt spid="6">
                                            <p:graphicEl>
                                              <a:dgm id="{E3B62822-A7B9-423D-859D-BCB615270DF8}"/>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graphicEl>
                                              <a:dgm id="{F5CEF450-8B19-49C9-AF75-0313D887EE47}"/>
                                            </p:graphicEl>
                                          </p:spTgt>
                                        </p:tgtEl>
                                        <p:attrNameLst>
                                          <p:attrName>style.visibility</p:attrName>
                                        </p:attrNameLst>
                                      </p:cBhvr>
                                      <p:to>
                                        <p:strVal val="visible"/>
                                      </p:to>
                                    </p:set>
                                    <p:animEffect transition="in" filter="fade">
                                      <p:cBhvr>
                                        <p:cTn id="44" dur="2000"/>
                                        <p:tgtEl>
                                          <p:spTgt spid="6">
                                            <p:graphicEl>
                                              <a:dgm id="{F5CEF450-8B19-49C9-AF75-0313D887EE47}"/>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6">
                                            <p:graphicEl>
                                              <a:dgm id="{33B26FF5-F333-4EAB-8B33-885EC2FA6740}"/>
                                            </p:graphicEl>
                                          </p:spTgt>
                                        </p:tgtEl>
                                        <p:attrNameLst>
                                          <p:attrName>style.visibility</p:attrName>
                                        </p:attrNameLst>
                                      </p:cBhvr>
                                      <p:to>
                                        <p:strVal val="visible"/>
                                      </p:to>
                                    </p:set>
                                    <p:animEffect transition="in" filter="fade">
                                      <p:cBhvr>
                                        <p:cTn id="49" dur="2000"/>
                                        <p:tgtEl>
                                          <p:spTgt spid="6">
                                            <p:graphicEl>
                                              <a:dgm id="{33B26FF5-F333-4EAB-8B33-885EC2FA6740}"/>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6">
                                            <p:graphicEl>
                                              <a:dgm id="{A641C30A-346A-4A55-B358-D921A2059076}"/>
                                            </p:graphicEl>
                                          </p:spTgt>
                                        </p:tgtEl>
                                        <p:attrNameLst>
                                          <p:attrName>style.visibility</p:attrName>
                                        </p:attrNameLst>
                                      </p:cBhvr>
                                      <p:to>
                                        <p:strVal val="visible"/>
                                      </p:to>
                                    </p:set>
                                    <p:animEffect transition="in" filter="fade">
                                      <p:cBhvr>
                                        <p:cTn id="52" dur="2000"/>
                                        <p:tgtEl>
                                          <p:spTgt spid="6">
                                            <p:graphicEl>
                                              <a:dgm id="{A641C30A-346A-4A55-B358-D921A2059076}"/>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graphicEl>
                                              <a:dgm id="{D1F49702-2BC0-4E88-9C24-1CD1E2CC2117}"/>
                                            </p:graphicEl>
                                          </p:spTgt>
                                        </p:tgtEl>
                                        <p:attrNameLst>
                                          <p:attrName>style.visibility</p:attrName>
                                        </p:attrNameLst>
                                      </p:cBhvr>
                                      <p:to>
                                        <p:strVal val="visible"/>
                                      </p:to>
                                    </p:set>
                                    <p:animEffect transition="in" filter="fade">
                                      <p:cBhvr>
                                        <p:cTn id="57" dur="2000"/>
                                        <p:tgtEl>
                                          <p:spTgt spid="6">
                                            <p:graphicEl>
                                              <a:dgm id="{D1F49702-2BC0-4E88-9C24-1CD1E2CC2117}"/>
                                            </p:graphic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6">
                                            <p:graphicEl>
                                              <a:dgm id="{5A2356D0-1A13-4D80-888C-525499FBC323}"/>
                                            </p:graphicEl>
                                          </p:spTgt>
                                        </p:tgtEl>
                                        <p:attrNameLst>
                                          <p:attrName>style.visibility</p:attrName>
                                        </p:attrNameLst>
                                      </p:cBhvr>
                                      <p:to>
                                        <p:strVal val="visible"/>
                                      </p:to>
                                    </p:set>
                                    <p:animEffect transition="in" filter="fade">
                                      <p:cBhvr>
                                        <p:cTn id="60" dur="2000"/>
                                        <p:tgtEl>
                                          <p:spTgt spid="6">
                                            <p:graphicEl>
                                              <a:dgm id="{5A2356D0-1A13-4D80-888C-525499FBC323}"/>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6">
                                            <p:graphicEl>
                                              <a:dgm id="{4E970B2D-E98A-47A7-A86C-AE2DDA1C744C}"/>
                                            </p:graphicEl>
                                          </p:spTgt>
                                        </p:tgtEl>
                                        <p:attrNameLst>
                                          <p:attrName>style.visibility</p:attrName>
                                        </p:attrNameLst>
                                      </p:cBhvr>
                                      <p:to>
                                        <p:strVal val="visible"/>
                                      </p:to>
                                    </p:set>
                                    <p:animEffect transition="in" filter="fade">
                                      <p:cBhvr>
                                        <p:cTn id="65" dur="2000"/>
                                        <p:tgtEl>
                                          <p:spTgt spid="6">
                                            <p:graphicEl>
                                              <a:dgm id="{4E970B2D-E98A-47A7-A86C-AE2DDA1C744C}"/>
                                            </p:graphic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6">
                                            <p:graphicEl>
                                              <a:dgm id="{8C02C9C1-B71F-466C-8A66-503D3DD31218}"/>
                                            </p:graphicEl>
                                          </p:spTgt>
                                        </p:tgtEl>
                                        <p:attrNameLst>
                                          <p:attrName>style.visibility</p:attrName>
                                        </p:attrNameLst>
                                      </p:cBhvr>
                                      <p:to>
                                        <p:strVal val="visible"/>
                                      </p:to>
                                    </p:set>
                                    <p:animEffect transition="in" filter="fade">
                                      <p:cBhvr>
                                        <p:cTn id="68" dur="2000"/>
                                        <p:tgtEl>
                                          <p:spTgt spid="6">
                                            <p:graphicEl>
                                              <a:dgm id="{8C02C9C1-B71F-466C-8A66-503D3DD31218}"/>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6">
                                            <p:graphicEl>
                                              <a:dgm id="{FB126C11-5C75-423E-A79F-A511AD6A95DB}"/>
                                            </p:graphicEl>
                                          </p:spTgt>
                                        </p:tgtEl>
                                        <p:attrNameLst>
                                          <p:attrName>style.visibility</p:attrName>
                                        </p:attrNameLst>
                                      </p:cBhvr>
                                      <p:to>
                                        <p:strVal val="visible"/>
                                      </p:to>
                                    </p:set>
                                    <p:animEffect transition="in" filter="fade">
                                      <p:cBhvr>
                                        <p:cTn id="73" dur="2000"/>
                                        <p:tgtEl>
                                          <p:spTgt spid="6">
                                            <p:graphicEl>
                                              <a:dgm id="{FB126C11-5C75-423E-A79F-A511AD6A95DB}"/>
                                            </p:graphic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6">
                                            <p:graphicEl>
                                              <a:dgm id="{466CC7B3-58E6-4E69-8B7F-ED90E75C2867}"/>
                                            </p:graphicEl>
                                          </p:spTgt>
                                        </p:tgtEl>
                                        <p:attrNameLst>
                                          <p:attrName>style.visibility</p:attrName>
                                        </p:attrNameLst>
                                      </p:cBhvr>
                                      <p:to>
                                        <p:strVal val="visible"/>
                                      </p:to>
                                    </p:set>
                                    <p:animEffect transition="in" filter="fade">
                                      <p:cBhvr>
                                        <p:cTn id="76" dur="2000"/>
                                        <p:tgtEl>
                                          <p:spTgt spid="6">
                                            <p:graphicEl>
                                              <a:dgm id="{466CC7B3-58E6-4E69-8B7F-ED90E75C2867}"/>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6">
                                            <p:graphicEl>
                                              <a:dgm id="{24E432B3-F270-4EFE-8D33-50A00087AA21}"/>
                                            </p:graphicEl>
                                          </p:spTgt>
                                        </p:tgtEl>
                                        <p:attrNameLst>
                                          <p:attrName>style.visibility</p:attrName>
                                        </p:attrNameLst>
                                      </p:cBhvr>
                                      <p:to>
                                        <p:strVal val="visible"/>
                                      </p:to>
                                    </p:set>
                                    <p:animEffect transition="in" filter="fade">
                                      <p:cBhvr>
                                        <p:cTn id="81" dur="2000"/>
                                        <p:tgtEl>
                                          <p:spTgt spid="6">
                                            <p:graphicEl>
                                              <a:dgm id="{24E432B3-F270-4EFE-8D33-50A00087AA21}"/>
                                            </p:graphicEl>
                                          </p:spTgt>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6">
                                            <p:graphicEl>
                                              <a:dgm id="{913636E8-B9C1-4BA4-ABA9-CC88D0E8FAE5}"/>
                                            </p:graphicEl>
                                          </p:spTgt>
                                        </p:tgtEl>
                                        <p:attrNameLst>
                                          <p:attrName>style.visibility</p:attrName>
                                        </p:attrNameLst>
                                      </p:cBhvr>
                                      <p:to>
                                        <p:strVal val="visible"/>
                                      </p:to>
                                    </p:set>
                                    <p:animEffect transition="in" filter="fade">
                                      <p:cBhvr>
                                        <p:cTn id="84" dur="2000"/>
                                        <p:tgtEl>
                                          <p:spTgt spid="6">
                                            <p:graphicEl>
                                              <a:dgm id="{913636E8-B9C1-4BA4-ABA9-CC88D0E8FAE5}"/>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6">
                                            <p:graphicEl>
                                              <a:dgm id="{C728E6BB-373D-4F9A-8F4E-77614A048BB9}"/>
                                            </p:graphicEl>
                                          </p:spTgt>
                                        </p:tgtEl>
                                        <p:attrNameLst>
                                          <p:attrName>style.visibility</p:attrName>
                                        </p:attrNameLst>
                                      </p:cBhvr>
                                      <p:to>
                                        <p:strVal val="visible"/>
                                      </p:to>
                                    </p:set>
                                    <p:animEffect transition="in" filter="fade">
                                      <p:cBhvr>
                                        <p:cTn id="89" dur="2000"/>
                                        <p:tgtEl>
                                          <p:spTgt spid="6">
                                            <p:graphicEl>
                                              <a:dgm id="{C728E6BB-373D-4F9A-8F4E-77614A048BB9}"/>
                                            </p:graphicEl>
                                          </p:spTgt>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6">
                                            <p:graphicEl>
                                              <a:dgm id="{190FA2F1-6D57-405C-ADA9-382C4F13CE68}"/>
                                            </p:graphicEl>
                                          </p:spTgt>
                                        </p:tgtEl>
                                        <p:attrNameLst>
                                          <p:attrName>style.visibility</p:attrName>
                                        </p:attrNameLst>
                                      </p:cBhvr>
                                      <p:to>
                                        <p:strVal val="visible"/>
                                      </p:to>
                                    </p:set>
                                    <p:animEffect transition="in" filter="fade">
                                      <p:cBhvr>
                                        <p:cTn id="92" dur="2000"/>
                                        <p:tgtEl>
                                          <p:spTgt spid="6">
                                            <p:graphicEl>
                                              <a:dgm id="{190FA2F1-6D57-405C-ADA9-382C4F13CE68}"/>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6">
                                            <p:graphicEl>
                                              <a:dgm id="{2D2748CE-1C1F-4266-AF00-40DFD3512C7F}"/>
                                            </p:graphicEl>
                                          </p:spTgt>
                                        </p:tgtEl>
                                        <p:attrNameLst>
                                          <p:attrName>style.visibility</p:attrName>
                                        </p:attrNameLst>
                                      </p:cBhvr>
                                      <p:to>
                                        <p:strVal val="visible"/>
                                      </p:to>
                                    </p:set>
                                    <p:animEffect transition="in" filter="fade">
                                      <p:cBhvr>
                                        <p:cTn id="97" dur="2000"/>
                                        <p:tgtEl>
                                          <p:spTgt spid="6">
                                            <p:graphicEl>
                                              <a:dgm id="{2D2748CE-1C1F-4266-AF00-40DFD3512C7F}"/>
                                            </p:graphicEl>
                                          </p:spTgt>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6">
                                            <p:graphicEl>
                                              <a:dgm id="{467D7EC3-D9E5-4E47-8C68-8A32AC103D1E}"/>
                                            </p:graphicEl>
                                          </p:spTgt>
                                        </p:tgtEl>
                                        <p:attrNameLst>
                                          <p:attrName>style.visibility</p:attrName>
                                        </p:attrNameLst>
                                      </p:cBhvr>
                                      <p:to>
                                        <p:strVal val="visible"/>
                                      </p:to>
                                    </p:set>
                                    <p:animEffect transition="in" filter="fade">
                                      <p:cBhvr>
                                        <p:cTn id="100" dur="2000"/>
                                        <p:tgtEl>
                                          <p:spTgt spid="6">
                                            <p:graphicEl>
                                              <a:dgm id="{467D7EC3-D9E5-4E47-8C68-8A32AC103D1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cs typeface="B Titr" pitchFamily="2" charset="-78"/>
              </a:rPr>
              <a:t>درس بیست و ششم</a:t>
            </a:r>
            <a:br>
              <a:rPr lang="fa-IR" dirty="0" smtClean="0">
                <a:cs typeface="B Titr" pitchFamily="2" charset="-78"/>
              </a:rPr>
            </a:br>
            <a:r>
              <a:rPr lang="fa-IR" sz="2800" dirty="0" smtClean="0">
                <a:cs typeface="B Titr" pitchFamily="2" charset="-78"/>
              </a:rPr>
              <a:t>حل چند شبهه </a:t>
            </a:r>
            <a:endParaRPr lang="fa-IR" dirty="0">
              <a:cs typeface="B Titr" pitchFamily="2" charset="-78"/>
            </a:endParaRPr>
          </a:p>
        </p:txBody>
      </p:sp>
      <p:graphicFrame>
        <p:nvGraphicFramePr>
          <p:cNvPr id="4" name="Content Placeholder 3"/>
          <p:cNvGraphicFramePr>
            <a:graphicFrameLocks noGrp="1"/>
          </p:cNvGraphicFramePr>
          <p:nvPr>
            <p:ph idx="1"/>
          </p:nvPr>
        </p:nvGraphicFramePr>
        <p:xfrm>
          <a:off x="0" y="428604"/>
          <a:ext cx="9144000" cy="6429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1CC070BE-B483-4831-AF12-8C39797681A3}"/>
                                            </p:graphicEl>
                                          </p:spTgt>
                                        </p:tgtEl>
                                        <p:attrNameLst>
                                          <p:attrName>style.visibility</p:attrName>
                                        </p:attrNameLst>
                                      </p:cBhvr>
                                      <p:to>
                                        <p:strVal val="visible"/>
                                      </p:to>
                                    </p:set>
                                    <p:animEffect transition="in" filter="fade">
                                      <p:cBhvr>
                                        <p:cTn id="7" dur="2000"/>
                                        <p:tgtEl>
                                          <p:spTgt spid="4">
                                            <p:graphicEl>
                                              <a:dgm id="{1CC070BE-B483-4831-AF12-8C39797681A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860B5028-D667-4B78-B774-A229BD800B40}"/>
                                            </p:graphicEl>
                                          </p:spTgt>
                                        </p:tgtEl>
                                        <p:attrNameLst>
                                          <p:attrName>style.visibility</p:attrName>
                                        </p:attrNameLst>
                                      </p:cBhvr>
                                      <p:to>
                                        <p:strVal val="visible"/>
                                      </p:to>
                                    </p:set>
                                    <p:animEffect transition="in" filter="fade">
                                      <p:cBhvr>
                                        <p:cTn id="12" dur="2000"/>
                                        <p:tgtEl>
                                          <p:spTgt spid="4">
                                            <p:graphicEl>
                                              <a:dgm id="{860B5028-D667-4B78-B774-A229BD800B40}"/>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86070000-30C3-4AA0-898C-E562FD095390}"/>
                                            </p:graphicEl>
                                          </p:spTgt>
                                        </p:tgtEl>
                                        <p:attrNameLst>
                                          <p:attrName>style.visibility</p:attrName>
                                        </p:attrNameLst>
                                      </p:cBhvr>
                                      <p:to>
                                        <p:strVal val="visible"/>
                                      </p:to>
                                    </p:set>
                                    <p:animEffect transition="in" filter="fade">
                                      <p:cBhvr>
                                        <p:cTn id="15" dur="2000"/>
                                        <p:tgtEl>
                                          <p:spTgt spid="4">
                                            <p:graphicEl>
                                              <a:dgm id="{86070000-30C3-4AA0-898C-E562FD09539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132DE2DD-9598-4810-B77D-C4540AE6792E}"/>
                                            </p:graphicEl>
                                          </p:spTgt>
                                        </p:tgtEl>
                                        <p:attrNameLst>
                                          <p:attrName>style.visibility</p:attrName>
                                        </p:attrNameLst>
                                      </p:cBhvr>
                                      <p:to>
                                        <p:strVal val="visible"/>
                                      </p:to>
                                    </p:set>
                                    <p:animEffect transition="in" filter="fade">
                                      <p:cBhvr>
                                        <p:cTn id="20" dur="2000"/>
                                        <p:tgtEl>
                                          <p:spTgt spid="4">
                                            <p:graphicEl>
                                              <a:dgm id="{132DE2DD-9598-4810-B77D-C4540AE6792E}"/>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8A6FDAE5-4500-4F3D-A7BF-440C18EE6C7D}"/>
                                            </p:graphicEl>
                                          </p:spTgt>
                                        </p:tgtEl>
                                        <p:attrNameLst>
                                          <p:attrName>style.visibility</p:attrName>
                                        </p:attrNameLst>
                                      </p:cBhvr>
                                      <p:to>
                                        <p:strVal val="visible"/>
                                      </p:to>
                                    </p:set>
                                    <p:animEffect transition="in" filter="fade">
                                      <p:cBhvr>
                                        <p:cTn id="23" dur="2000"/>
                                        <p:tgtEl>
                                          <p:spTgt spid="4">
                                            <p:graphicEl>
                                              <a:dgm id="{8A6FDAE5-4500-4F3D-A7BF-440C18EE6C7D}"/>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D88E2148-A9BF-4A44-958E-8CB231F10C7B}"/>
                                            </p:graphicEl>
                                          </p:spTgt>
                                        </p:tgtEl>
                                        <p:attrNameLst>
                                          <p:attrName>style.visibility</p:attrName>
                                        </p:attrNameLst>
                                      </p:cBhvr>
                                      <p:to>
                                        <p:strVal val="visible"/>
                                      </p:to>
                                    </p:set>
                                    <p:animEffect transition="in" filter="fade">
                                      <p:cBhvr>
                                        <p:cTn id="28" dur="2000"/>
                                        <p:tgtEl>
                                          <p:spTgt spid="4">
                                            <p:graphicEl>
                                              <a:dgm id="{D88E2148-A9BF-4A44-958E-8CB231F10C7B}"/>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graphicEl>
                                              <a:dgm id="{24E7B81D-7B4E-4314-9DE4-52819ACE0F8B}"/>
                                            </p:graphicEl>
                                          </p:spTgt>
                                        </p:tgtEl>
                                        <p:attrNameLst>
                                          <p:attrName>style.visibility</p:attrName>
                                        </p:attrNameLst>
                                      </p:cBhvr>
                                      <p:to>
                                        <p:strVal val="visible"/>
                                      </p:to>
                                    </p:set>
                                    <p:animEffect transition="in" filter="fade">
                                      <p:cBhvr>
                                        <p:cTn id="33" dur="2000"/>
                                        <p:tgtEl>
                                          <p:spTgt spid="4">
                                            <p:graphicEl>
                                              <a:dgm id="{24E7B81D-7B4E-4314-9DE4-52819ACE0F8B}"/>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graphicEl>
                                              <a:dgm id="{CE1CE692-CE89-4CA0-87C3-9826A47C5572}"/>
                                            </p:graphicEl>
                                          </p:spTgt>
                                        </p:tgtEl>
                                        <p:attrNameLst>
                                          <p:attrName>style.visibility</p:attrName>
                                        </p:attrNameLst>
                                      </p:cBhvr>
                                      <p:to>
                                        <p:strVal val="visible"/>
                                      </p:to>
                                    </p:set>
                                    <p:animEffect transition="in" filter="fade">
                                      <p:cBhvr>
                                        <p:cTn id="36" dur="2000"/>
                                        <p:tgtEl>
                                          <p:spTgt spid="4">
                                            <p:graphicEl>
                                              <a:dgm id="{CE1CE692-CE89-4CA0-87C3-9826A47C5572}"/>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graphicEl>
                                              <a:dgm id="{3CFFFDF1-D06A-44DC-9A64-BA8EDBD19AD9}"/>
                                            </p:graphicEl>
                                          </p:spTgt>
                                        </p:tgtEl>
                                        <p:attrNameLst>
                                          <p:attrName>style.visibility</p:attrName>
                                        </p:attrNameLst>
                                      </p:cBhvr>
                                      <p:to>
                                        <p:strVal val="visible"/>
                                      </p:to>
                                    </p:set>
                                    <p:animEffect transition="in" filter="fade">
                                      <p:cBhvr>
                                        <p:cTn id="41" dur="2000"/>
                                        <p:tgtEl>
                                          <p:spTgt spid="4">
                                            <p:graphicEl>
                                              <a:dgm id="{3CFFFDF1-D06A-44DC-9A64-BA8EDBD19AD9}"/>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
                                            <p:graphicEl>
                                              <a:dgm id="{9E7B04C3-942A-4875-9D77-A82C171A45E2}"/>
                                            </p:graphicEl>
                                          </p:spTgt>
                                        </p:tgtEl>
                                        <p:attrNameLst>
                                          <p:attrName>style.visibility</p:attrName>
                                        </p:attrNameLst>
                                      </p:cBhvr>
                                      <p:to>
                                        <p:strVal val="visible"/>
                                      </p:to>
                                    </p:set>
                                    <p:animEffect transition="in" filter="fade">
                                      <p:cBhvr>
                                        <p:cTn id="44" dur="2000"/>
                                        <p:tgtEl>
                                          <p:spTgt spid="4">
                                            <p:graphicEl>
                                              <a:dgm id="{9E7B04C3-942A-4875-9D77-A82C171A45E2}"/>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
                                            <p:graphicEl>
                                              <a:dgm id="{45F7CDD8-72FE-4C60-B68E-778CFAA8BCFB}"/>
                                            </p:graphicEl>
                                          </p:spTgt>
                                        </p:tgtEl>
                                        <p:attrNameLst>
                                          <p:attrName>style.visibility</p:attrName>
                                        </p:attrNameLst>
                                      </p:cBhvr>
                                      <p:to>
                                        <p:strVal val="visible"/>
                                      </p:to>
                                    </p:set>
                                    <p:animEffect transition="in" filter="fade">
                                      <p:cBhvr>
                                        <p:cTn id="49" dur="2000"/>
                                        <p:tgtEl>
                                          <p:spTgt spid="4">
                                            <p:graphicEl>
                                              <a:dgm id="{45F7CDD8-72FE-4C60-B68E-778CFAA8BCFB}"/>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
                                            <p:graphicEl>
                                              <a:dgm id="{BF356B86-0FA7-4B01-ADDF-3BC1D652E788}"/>
                                            </p:graphicEl>
                                          </p:spTgt>
                                        </p:tgtEl>
                                        <p:attrNameLst>
                                          <p:attrName>style.visibility</p:attrName>
                                        </p:attrNameLst>
                                      </p:cBhvr>
                                      <p:to>
                                        <p:strVal val="visible"/>
                                      </p:to>
                                    </p:set>
                                    <p:animEffect transition="in" filter="fade">
                                      <p:cBhvr>
                                        <p:cTn id="52" dur="2000"/>
                                        <p:tgtEl>
                                          <p:spTgt spid="4">
                                            <p:graphicEl>
                                              <a:dgm id="{BF356B86-0FA7-4B01-ADDF-3BC1D652E788}"/>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graphicEl>
                                              <a:dgm id="{EAC3922E-6B6F-476B-9377-25FE1C1CE5E5}"/>
                                            </p:graphicEl>
                                          </p:spTgt>
                                        </p:tgtEl>
                                        <p:attrNameLst>
                                          <p:attrName>style.visibility</p:attrName>
                                        </p:attrNameLst>
                                      </p:cBhvr>
                                      <p:to>
                                        <p:strVal val="visible"/>
                                      </p:to>
                                    </p:set>
                                    <p:animEffect transition="in" filter="fade">
                                      <p:cBhvr>
                                        <p:cTn id="57" dur="2000"/>
                                        <p:tgtEl>
                                          <p:spTgt spid="4">
                                            <p:graphicEl>
                                              <a:dgm id="{EAC3922E-6B6F-476B-9377-25FE1C1CE5E5}"/>
                                            </p:graphic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
                                            <p:graphicEl>
                                              <a:dgm id="{99D2209E-9330-419F-8502-F1FCE52347B6}"/>
                                            </p:graphicEl>
                                          </p:spTgt>
                                        </p:tgtEl>
                                        <p:attrNameLst>
                                          <p:attrName>style.visibility</p:attrName>
                                        </p:attrNameLst>
                                      </p:cBhvr>
                                      <p:to>
                                        <p:strVal val="visible"/>
                                      </p:to>
                                    </p:set>
                                    <p:animEffect transition="in" filter="fade">
                                      <p:cBhvr>
                                        <p:cTn id="60" dur="2000"/>
                                        <p:tgtEl>
                                          <p:spTgt spid="4">
                                            <p:graphicEl>
                                              <a:dgm id="{99D2209E-9330-419F-8502-F1FCE52347B6}"/>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4">
                                            <p:graphicEl>
                                              <a:dgm id="{E1C06421-FD98-4A77-9BFA-0F2C97056BD7}"/>
                                            </p:graphicEl>
                                          </p:spTgt>
                                        </p:tgtEl>
                                        <p:attrNameLst>
                                          <p:attrName>style.visibility</p:attrName>
                                        </p:attrNameLst>
                                      </p:cBhvr>
                                      <p:to>
                                        <p:strVal val="visible"/>
                                      </p:to>
                                    </p:set>
                                    <p:animEffect transition="in" filter="fade">
                                      <p:cBhvr>
                                        <p:cTn id="65" dur="2000"/>
                                        <p:tgtEl>
                                          <p:spTgt spid="4">
                                            <p:graphicEl>
                                              <a:dgm id="{E1C06421-FD98-4A77-9BFA-0F2C97056BD7}"/>
                                            </p:graphic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
                                            <p:graphicEl>
                                              <a:dgm id="{25CC6C7E-4A23-4D0C-96C8-87C881A9D3BE}"/>
                                            </p:graphicEl>
                                          </p:spTgt>
                                        </p:tgtEl>
                                        <p:attrNameLst>
                                          <p:attrName>style.visibility</p:attrName>
                                        </p:attrNameLst>
                                      </p:cBhvr>
                                      <p:to>
                                        <p:strVal val="visible"/>
                                      </p:to>
                                    </p:set>
                                    <p:animEffect transition="in" filter="fade">
                                      <p:cBhvr>
                                        <p:cTn id="68" dur="2000"/>
                                        <p:tgtEl>
                                          <p:spTgt spid="4">
                                            <p:graphicEl>
                                              <a:dgm id="{25CC6C7E-4A23-4D0C-96C8-87C881A9D3BE}"/>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4">
                                            <p:graphicEl>
                                              <a:dgm id="{4B2C9694-CDFC-4F08-AFC3-FE489CFEE106}"/>
                                            </p:graphicEl>
                                          </p:spTgt>
                                        </p:tgtEl>
                                        <p:attrNameLst>
                                          <p:attrName>style.visibility</p:attrName>
                                        </p:attrNameLst>
                                      </p:cBhvr>
                                      <p:to>
                                        <p:strVal val="visible"/>
                                      </p:to>
                                    </p:set>
                                    <p:animEffect transition="in" filter="fade">
                                      <p:cBhvr>
                                        <p:cTn id="73" dur="2000"/>
                                        <p:tgtEl>
                                          <p:spTgt spid="4">
                                            <p:graphicEl>
                                              <a:dgm id="{4B2C9694-CDFC-4F08-AFC3-FE489CFEE106}"/>
                                            </p:graphic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
                                            <p:graphicEl>
                                              <a:dgm id="{6063DB18-4D5A-431F-9154-0444164A06EE}"/>
                                            </p:graphicEl>
                                          </p:spTgt>
                                        </p:tgtEl>
                                        <p:attrNameLst>
                                          <p:attrName>style.visibility</p:attrName>
                                        </p:attrNameLst>
                                      </p:cBhvr>
                                      <p:to>
                                        <p:strVal val="visible"/>
                                      </p:to>
                                    </p:set>
                                    <p:animEffect transition="in" filter="fade">
                                      <p:cBhvr>
                                        <p:cTn id="76" dur="2000"/>
                                        <p:tgtEl>
                                          <p:spTgt spid="4">
                                            <p:graphicEl>
                                              <a:dgm id="{6063DB18-4D5A-431F-9154-0444164A06EE}"/>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4">
                                            <p:graphicEl>
                                              <a:dgm id="{D6AF547F-AB8D-450A-9097-4EE0EF3A64BA}"/>
                                            </p:graphicEl>
                                          </p:spTgt>
                                        </p:tgtEl>
                                        <p:attrNameLst>
                                          <p:attrName>style.visibility</p:attrName>
                                        </p:attrNameLst>
                                      </p:cBhvr>
                                      <p:to>
                                        <p:strVal val="visible"/>
                                      </p:to>
                                    </p:set>
                                    <p:animEffect transition="in" filter="fade">
                                      <p:cBhvr>
                                        <p:cTn id="81" dur="2000"/>
                                        <p:tgtEl>
                                          <p:spTgt spid="4">
                                            <p:graphicEl>
                                              <a:dgm id="{D6AF547F-AB8D-450A-9097-4EE0EF3A64BA}"/>
                                            </p:graphicEl>
                                          </p:spTgt>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4">
                                            <p:graphicEl>
                                              <a:dgm id="{8B49BEDB-E021-4B77-ABF6-2599335C1D80}"/>
                                            </p:graphicEl>
                                          </p:spTgt>
                                        </p:tgtEl>
                                        <p:attrNameLst>
                                          <p:attrName>style.visibility</p:attrName>
                                        </p:attrNameLst>
                                      </p:cBhvr>
                                      <p:to>
                                        <p:strVal val="visible"/>
                                      </p:to>
                                    </p:set>
                                    <p:animEffect transition="in" filter="fade">
                                      <p:cBhvr>
                                        <p:cTn id="84" dur="2000"/>
                                        <p:tgtEl>
                                          <p:spTgt spid="4">
                                            <p:graphicEl>
                                              <a:dgm id="{8B49BEDB-E021-4B77-ABF6-2599335C1D8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cs typeface="B Titr" pitchFamily="2" charset="-78"/>
              </a:rPr>
              <a:t>درس بیست و ششم</a:t>
            </a:r>
            <a:br>
              <a:rPr lang="fa-IR" dirty="0" smtClean="0">
                <a:cs typeface="B Titr" pitchFamily="2" charset="-78"/>
              </a:rPr>
            </a:br>
            <a:r>
              <a:rPr lang="fa-IR" sz="2800" dirty="0" smtClean="0">
                <a:cs typeface="B Titr" pitchFamily="2" charset="-78"/>
              </a:rPr>
              <a:t>حل چند شبهه </a:t>
            </a:r>
            <a:endParaRPr lang="fa-IR" dirty="0">
              <a:cs typeface="B Titr" pitchFamily="2" charset="-78"/>
            </a:endParaRPr>
          </a:p>
        </p:txBody>
      </p:sp>
      <p:graphicFrame>
        <p:nvGraphicFramePr>
          <p:cNvPr id="4" name="Content Placeholder 3"/>
          <p:cNvGraphicFramePr>
            <a:graphicFrameLocks noGrp="1"/>
          </p:cNvGraphicFramePr>
          <p:nvPr>
            <p:ph idx="1"/>
          </p:nvPr>
        </p:nvGraphicFramePr>
        <p:xfrm>
          <a:off x="0" y="1071546"/>
          <a:ext cx="9144000" cy="5786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A9FD9665-D6ED-4D3B-8654-BCF1FBD42BF9}"/>
                                            </p:graphicEl>
                                          </p:spTgt>
                                        </p:tgtEl>
                                        <p:attrNameLst>
                                          <p:attrName>style.visibility</p:attrName>
                                        </p:attrNameLst>
                                      </p:cBhvr>
                                      <p:to>
                                        <p:strVal val="visible"/>
                                      </p:to>
                                    </p:set>
                                    <p:animEffect transition="in" filter="wipe(down)">
                                      <p:cBhvr>
                                        <p:cTn id="7" dur="500"/>
                                        <p:tgtEl>
                                          <p:spTgt spid="4">
                                            <p:graphicEl>
                                              <a:dgm id="{A9FD9665-D6ED-4D3B-8654-BCF1FBD42BF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64F2617D-FA08-461C-AE01-F5E209D28916}"/>
                                            </p:graphicEl>
                                          </p:spTgt>
                                        </p:tgtEl>
                                        <p:attrNameLst>
                                          <p:attrName>style.visibility</p:attrName>
                                        </p:attrNameLst>
                                      </p:cBhvr>
                                      <p:to>
                                        <p:strVal val="visible"/>
                                      </p:to>
                                    </p:set>
                                    <p:animEffect transition="in" filter="wipe(down)">
                                      <p:cBhvr>
                                        <p:cTn id="12" dur="500"/>
                                        <p:tgtEl>
                                          <p:spTgt spid="4">
                                            <p:graphicEl>
                                              <a:dgm id="{64F2617D-FA08-461C-AE01-F5E209D28916}"/>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graphicEl>
                                              <a:dgm id="{80F4FBD3-5086-47FC-BF2C-DC2AAAA5F56F}"/>
                                            </p:graphicEl>
                                          </p:spTgt>
                                        </p:tgtEl>
                                        <p:attrNameLst>
                                          <p:attrName>style.visibility</p:attrName>
                                        </p:attrNameLst>
                                      </p:cBhvr>
                                      <p:to>
                                        <p:strVal val="visible"/>
                                      </p:to>
                                    </p:set>
                                    <p:animEffect transition="in" filter="wipe(down)">
                                      <p:cBhvr>
                                        <p:cTn id="15" dur="500"/>
                                        <p:tgtEl>
                                          <p:spTgt spid="4">
                                            <p:graphicEl>
                                              <a:dgm id="{80F4FBD3-5086-47FC-BF2C-DC2AAAA5F56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graphicEl>
                                              <a:dgm id="{452A2325-06B0-41C7-A57E-C11B015634E3}"/>
                                            </p:graphicEl>
                                          </p:spTgt>
                                        </p:tgtEl>
                                        <p:attrNameLst>
                                          <p:attrName>style.visibility</p:attrName>
                                        </p:attrNameLst>
                                      </p:cBhvr>
                                      <p:to>
                                        <p:strVal val="visible"/>
                                      </p:to>
                                    </p:set>
                                    <p:animEffect transition="in" filter="wipe(down)">
                                      <p:cBhvr>
                                        <p:cTn id="20" dur="500"/>
                                        <p:tgtEl>
                                          <p:spTgt spid="4">
                                            <p:graphicEl>
                                              <a:dgm id="{452A2325-06B0-41C7-A57E-C11B015634E3}"/>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4">
                                            <p:graphicEl>
                                              <a:dgm id="{5FD5D173-015B-4D19-9D32-D709CD168AA1}"/>
                                            </p:graphicEl>
                                          </p:spTgt>
                                        </p:tgtEl>
                                        <p:attrNameLst>
                                          <p:attrName>style.visibility</p:attrName>
                                        </p:attrNameLst>
                                      </p:cBhvr>
                                      <p:to>
                                        <p:strVal val="visible"/>
                                      </p:to>
                                    </p:set>
                                    <p:animEffect transition="in" filter="wipe(down)">
                                      <p:cBhvr>
                                        <p:cTn id="23" dur="500"/>
                                        <p:tgtEl>
                                          <p:spTgt spid="4">
                                            <p:graphicEl>
                                              <a:dgm id="{5FD5D173-015B-4D19-9D32-D709CD168AA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
                                            <p:graphicEl>
                                              <a:dgm id="{A4534630-A0D8-4056-9FA1-3E335103C9DE}"/>
                                            </p:graphicEl>
                                          </p:spTgt>
                                        </p:tgtEl>
                                        <p:attrNameLst>
                                          <p:attrName>style.visibility</p:attrName>
                                        </p:attrNameLst>
                                      </p:cBhvr>
                                      <p:to>
                                        <p:strVal val="visible"/>
                                      </p:to>
                                    </p:set>
                                    <p:animEffect transition="in" filter="wipe(down)">
                                      <p:cBhvr>
                                        <p:cTn id="28" dur="500"/>
                                        <p:tgtEl>
                                          <p:spTgt spid="4">
                                            <p:graphicEl>
                                              <a:dgm id="{A4534630-A0D8-4056-9FA1-3E335103C9DE}"/>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4">
                                            <p:graphicEl>
                                              <a:dgm id="{A410927E-8CCE-4715-A04E-90D5E6E6F442}"/>
                                            </p:graphicEl>
                                          </p:spTgt>
                                        </p:tgtEl>
                                        <p:attrNameLst>
                                          <p:attrName>style.visibility</p:attrName>
                                        </p:attrNameLst>
                                      </p:cBhvr>
                                      <p:to>
                                        <p:strVal val="visible"/>
                                      </p:to>
                                    </p:set>
                                    <p:animEffect transition="in" filter="wipe(down)">
                                      <p:cBhvr>
                                        <p:cTn id="33" dur="500"/>
                                        <p:tgtEl>
                                          <p:spTgt spid="4">
                                            <p:graphicEl>
                                              <a:dgm id="{A410927E-8CCE-4715-A04E-90D5E6E6F442}"/>
                                            </p:graphic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4">
                                            <p:graphicEl>
                                              <a:dgm id="{5C203166-EFC3-4439-B69C-64F0A87776BE}"/>
                                            </p:graphicEl>
                                          </p:spTgt>
                                        </p:tgtEl>
                                        <p:attrNameLst>
                                          <p:attrName>style.visibility</p:attrName>
                                        </p:attrNameLst>
                                      </p:cBhvr>
                                      <p:to>
                                        <p:strVal val="visible"/>
                                      </p:to>
                                    </p:set>
                                    <p:animEffect transition="in" filter="wipe(down)">
                                      <p:cBhvr>
                                        <p:cTn id="36" dur="500"/>
                                        <p:tgtEl>
                                          <p:spTgt spid="4">
                                            <p:graphicEl>
                                              <a:dgm id="{5C203166-EFC3-4439-B69C-64F0A87776BE}"/>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4">
                                            <p:graphicEl>
                                              <a:dgm id="{A553D813-2188-41A0-926F-402DDE55B4E7}"/>
                                            </p:graphicEl>
                                          </p:spTgt>
                                        </p:tgtEl>
                                        <p:attrNameLst>
                                          <p:attrName>style.visibility</p:attrName>
                                        </p:attrNameLst>
                                      </p:cBhvr>
                                      <p:to>
                                        <p:strVal val="visible"/>
                                      </p:to>
                                    </p:set>
                                    <p:animEffect transition="in" filter="wipe(down)">
                                      <p:cBhvr>
                                        <p:cTn id="41" dur="500"/>
                                        <p:tgtEl>
                                          <p:spTgt spid="4">
                                            <p:graphicEl>
                                              <a:dgm id="{A553D813-2188-41A0-926F-402DDE55B4E7}"/>
                                            </p:graphic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4">
                                            <p:graphicEl>
                                              <a:dgm id="{5096085F-0A7B-43CF-A8C2-2B5C4D18BF22}"/>
                                            </p:graphicEl>
                                          </p:spTgt>
                                        </p:tgtEl>
                                        <p:attrNameLst>
                                          <p:attrName>style.visibility</p:attrName>
                                        </p:attrNameLst>
                                      </p:cBhvr>
                                      <p:to>
                                        <p:strVal val="visible"/>
                                      </p:to>
                                    </p:set>
                                    <p:animEffect transition="in" filter="wipe(down)">
                                      <p:cBhvr>
                                        <p:cTn id="44" dur="500"/>
                                        <p:tgtEl>
                                          <p:spTgt spid="4">
                                            <p:graphicEl>
                                              <a:dgm id="{5096085F-0A7B-43CF-A8C2-2B5C4D18BF22}"/>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4">
                                            <p:graphicEl>
                                              <a:dgm id="{E036259E-A000-4B55-8876-94C699E5E042}"/>
                                            </p:graphicEl>
                                          </p:spTgt>
                                        </p:tgtEl>
                                        <p:attrNameLst>
                                          <p:attrName>style.visibility</p:attrName>
                                        </p:attrNameLst>
                                      </p:cBhvr>
                                      <p:to>
                                        <p:strVal val="visible"/>
                                      </p:to>
                                    </p:set>
                                    <p:animEffect transition="in" filter="wipe(down)">
                                      <p:cBhvr>
                                        <p:cTn id="49" dur="500"/>
                                        <p:tgtEl>
                                          <p:spTgt spid="4">
                                            <p:graphicEl>
                                              <a:dgm id="{E036259E-A000-4B55-8876-94C699E5E042}"/>
                                            </p:graphicEl>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4">
                                            <p:graphicEl>
                                              <a:dgm id="{5D03FD6D-03D5-4C34-A5E8-665C90B67B6D}"/>
                                            </p:graphicEl>
                                          </p:spTgt>
                                        </p:tgtEl>
                                        <p:attrNameLst>
                                          <p:attrName>style.visibility</p:attrName>
                                        </p:attrNameLst>
                                      </p:cBhvr>
                                      <p:to>
                                        <p:strVal val="visible"/>
                                      </p:to>
                                    </p:set>
                                    <p:animEffect transition="in" filter="wipe(down)">
                                      <p:cBhvr>
                                        <p:cTn id="52" dur="500"/>
                                        <p:tgtEl>
                                          <p:spTgt spid="4">
                                            <p:graphicEl>
                                              <a:dgm id="{5D03FD6D-03D5-4C34-A5E8-665C90B67B6D}"/>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
                                            <p:graphicEl>
                                              <a:dgm id="{AFFDF498-68CF-4126-8EA8-D70AE2E0BC0A}"/>
                                            </p:graphicEl>
                                          </p:spTgt>
                                        </p:tgtEl>
                                        <p:attrNameLst>
                                          <p:attrName>style.visibility</p:attrName>
                                        </p:attrNameLst>
                                      </p:cBhvr>
                                      <p:to>
                                        <p:strVal val="visible"/>
                                      </p:to>
                                    </p:set>
                                    <p:animEffect transition="in" filter="wipe(down)">
                                      <p:cBhvr>
                                        <p:cTn id="57" dur="500"/>
                                        <p:tgtEl>
                                          <p:spTgt spid="4">
                                            <p:graphicEl>
                                              <a:dgm id="{AFFDF498-68CF-4126-8EA8-D70AE2E0BC0A}"/>
                                            </p:graphicEl>
                                          </p:spTgt>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4">
                                            <p:graphicEl>
                                              <a:dgm id="{445555D6-0071-4EA1-8E92-70493C3AEC5E}"/>
                                            </p:graphicEl>
                                          </p:spTgt>
                                        </p:tgtEl>
                                        <p:attrNameLst>
                                          <p:attrName>style.visibility</p:attrName>
                                        </p:attrNameLst>
                                      </p:cBhvr>
                                      <p:to>
                                        <p:strVal val="visible"/>
                                      </p:to>
                                    </p:set>
                                    <p:animEffect transition="in" filter="wipe(down)">
                                      <p:cBhvr>
                                        <p:cTn id="60" dur="500"/>
                                        <p:tgtEl>
                                          <p:spTgt spid="4">
                                            <p:graphicEl>
                                              <a:dgm id="{445555D6-0071-4EA1-8E92-70493C3AEC5E}"/>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4">
                                            <p:graphicEl>
                                              <a:dgm id="{CE178637-7739-404B-B8FF-4E1C491FE96A}"/>
                                            </p:graphicEl>
                                          </p:spTgt>
                                        </p:tgtEl>
                                        <p:attrNameLst>
                                          <p:attrName>style.visibility</p:attrName>
                                        </p:attrNameLst>
                                      </p:cBhvr>
                                      <p:to>
                                        <p:strVal val="visible"/>
                                      </p:to>
                                    </p:set>
                                    <p:animEffect transition="in" filter="wipe(down)">
                                      <p:cBhvr>
                                        <p:cTn id="65" dur="500"/>
                                        <p:tgtEl>
                                          <p:spTgt spid="4">
                                            <p:graphicEl>
                                              <a:dgm id="{CE178637-7739-404B-B8FF-4E1C491FE96A}"/>
                                            </p:graphicEl>
                                          </p:spTgt>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4">
                                            <p:graphicEl>
                                              <a:dgm id="{1F222BCC-E513-4994-86BA-19AE970F036F}"/>
                                            </p:graphicEl>
                                          </p:spTgt>
                                        </p:tgtEl>
                                        <p:attrNameLst>
                                          <p:attrName>style.visibility</p:attrName>
                                        </p:attrNameLst>
                                      </p:cBhvr>
                                      <p:to>
                                        <p:strVal val="visible"/>
                                      </p:to>
                                    </p:set>
                                    <p:animEffect transition="in" filter="wipe(down)">
                                      <p:cBhvr>
                                        <p:cTn id="68" dur="500"/>
                                        <p:tgtEl>
                                          <p:spTgt spid="4">
                                            <p:graphicEl>
                                              <a:dgm id="{1F222BCC-E513-4994-86BA-19AE970F036F}"/>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4">
                                            <p:graphicEl>
                                              <a:dgm id="{2F40F6AD-90C8-4050-BFD7-BF59D45CF240}"/>
                                            </p:graphicEl>
                                          </p:spTgt>
                                        </p:tgtEl>
                                        <p:attrNameLst>
                                          <p:attrName>style.visibility</p:attrName>
                                        </p:attrNameLst>
                                      </p:cBhvr>
                                      <p:to>
                                        <p:strVal val="visible"/>
                                      </p:to>
                                    </p:set>
                                    <p:animEffect transition="in" filter="wipe(down)">
                                      <p:cBhvr>
                                        <p:cTn id="73" dur="500"/>
                                        <p:tgtEl>
                                          <p:spTgt spid="4">
                                            <p:graphicEl>
                                              <a:dgm id="{2F40F6AD-90C8-4050-BFD7-BF59D45CF240}"/>
                                            </p:graphicEl>
                                          </p:spTgt>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4">
                                            <p:graphicEl>
                                              <a:dgm id="{9E74B085-117C-4778-8DF4-C356F52DFFF3}"/>
                                            </p:graphicEl>
                                          </p:spTgt>
                                        </p:tgtEl>
                                        <p:attrNameLst>
                                          <p:attrName>style.visibility</p:attrName>
                                        </p:attrNameLst>
                                      </p:cBhvr>
                                      <p:to>
                                        <p:strVal val="visible"/>
                                      </p:to>
                                    </p:set>
                                    <p:animEffect transition="in" filter="wipe(down)">
                                      <p:cBhvr>
                                        <p:cTn id="76" dur="500"/>
                                        <p:tgtEl>
                                          <p:spTgt spid="4">
                                            <p:graphicEl>
                                              <a:dgm id="{9E74B085-117C-4778-8DF4-C356F52DFFF3}"/>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4">
                                            <p:graphicEl>
                                              <a:dgm id="{849DD783-3A0D-4E63-9D93-8C83224C646C}"/>
                                            </p:graphicEl>
                                          </p:spTgt>
                                        </p:tgtEl>
                                        <p:attrNameLst>
                                          <p:attrName>style.visibility</p:attrName>
                                        </p:attrNameLst>
                                      </p:cBhvr>
                                      <p:to>
                                        <p:strVal val="visible"/>
                                      </p:to>
                                    </p:set>
                                    <p:animEffect transition="in" filter="wipe(down)">
                                      <p:cBhvr>
                                        <p:cTn id="81" dur="500"/>
                                        <p:tgtEl>
                                          <p:spTgt spid="4">
                                            <p:graphicEl>
                                              <a:dgm id="{849DD783-3A0D-4E63-9D93-8C83224C646C}"/>
                                            </p:graphicEl>
                                          </p:spTgt>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4">
                                            <p:graphicEl>
                                              <a:dgm id="{12E9EA1C-9205-4D91-9902-BB5C0F78178D}"/>
                                            </p:graphicEl>
                                          </p:spTgt>
                                        </p:tgtEl>
                                        <p:attrNameLst>
                                          <p:attrName>style.visibility</p:attrName>
                                        </p:attrNameLst>
                                      </p:cBhvr>
                                      <p:to>
                                        <p:strVal val="visible"/>
                                      </p:to>
                                    </p:set>
                                    <p:animEffect transition="in" filter="wipe(down)">
                                      <p:cBhvr>
                                        <p:cTn id="84" dur="500"/>
                                        <p:tgtEl>
                                          <p:spTgt spid="4">
                                            <p:graphicEl>
                                              <a:dgm id="{12E9EA1C-9205-4D91-9902-BB5C0F78178D}"/>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4">
                                            <p:graphicEl>
                                              <a:dgm id="{CF0E4080-7389-499C-8458-E8F79F5684AF}"/>
                                            </p:graphicEl>
                                          </p:spTgt>
                                        </p:tgtEl>
                                        <p:attrNameLst>
                                          <p:attrName>style.visibility</p:attrName>
                                        </p:attrNameLst>
                                      </p:cBhvr>
                                      <p:to>
                                        <p:strVal val="visible"/>
                                      </p:to>
                                    </p:set>
                                    <p:animEffect transition="in" filter="wipe(down)">
                                      <p:cBhvr>
                                        <p:cTn id="89" dur="500"/>
                                        <p:tgtEl>
                                          <p:spTgt spid="4">
                                            <p:graphicEl>
                                              <a:dgm id="{CF0E4080-7389-499C-8458-E8F79F5684AF}"/>
                                            </p:graphicEl>
                                          </p:spTgt>
                                        </p:tgtEl>
                                      </p:cBhvr>
                                    </p:animEffect>
                                  </p:childTnLst>
                                </p:cTn>
                              </p:par>
                              <p:par>
                                <p:cTn id="90" presetID="22" presetClass="entr" presetSubtype="4" fill="hold" grpId="0" nodeType="withEffect">
                                  <p:stCondLst>
                                    <p:cond delay="0"/>
                                  </p:stCondLst>
                                  <p:childTnLst>
                                    <p:set>
                                      <p:cBhvr>
                                        <p:cTn id="91" dur="1" fill="hold">
                                          <p:stCondLst>
                                            <p:cond delay="0"/>
                                          </p:stCondLst>
                                        </p:cTn>
                                        <p:tgtEl>
                                          <p:spTgt spid="4">
                                            <p:graphicEl>
                                              <a:dgm id="{27E24811-FA36-46B6-B6D7-EC27517AF754}"/>
                                            </p:graphicEl>
                                          </p:spTgt>
                                        </p:tgtEl>
                                        <p:attrNameLst>
                                          <p:attrName>style.visibility</p:attrName>
                                        </p:attrNameLst>
                                      </p:cBhvr>
                                      <p:to>
                                        <p:strVal val="visible"/>
                                      </p:to>
                                    </p:set>
                                    <p:animEffect transition="in" filter="wipe(down)">
                                      <p:cBhvr>
                                        <p:cTn id="92" dur="500"/>
                                        <p:tgtEl>
                                          <p:spTgt spid="4">
                                            <p:graphicEl>
                                              <a:dgm id="{27E24811-FA36-46B6-B6D7-EC27517AF754}"/>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4">
                                            <p:graphicEl>
                                              <a:dgm id="{6638AB45-F41A-4192-84ED-7235036890D7}"/>
                                            </p:graphicEl>
                                          </p:spTgt>
                                        </p:tgtEl>
                                        <p:attrNameLst>
                                          <p:attrName>style.visibility</p:attrName>
                                        </p:attrNameLst>
                                      </p:cBhvr>
                                      <p:to>
                                        <p:strVal val="visible"/>
                                      </p:to>
                                    </p:set>
                                    <p:animEffect transition="in" filter="wipe(down)">
                                      <p:cBhvr>
                                        <p:cTn id="97" dur="500"/>
                                        <p:tgtEl>
                                          <p:spTgt spid="4">
                                            <p:graphicEl>
                                              <a:dgm id="{6638AB45-F41A-4192-84ED-7235036890D7}"/>
                                            </p:graphicEl>
                                          </p:spTgt>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4">
                                            <p:graphicEl>
                                              <a:dgm id="{24E60660-282D-4C99-84A3-99CD85F5ABF8}"/>
                                            </p:graphicEl>
                                          </p:spTgt>
                                        </p:tgtEl>
                                        <p:attrNameLst>
                                          <p:attrName>style.visibility</p:attrName>
                                        </p:attrNameLst>
                                      </p:cBhvr>
                                      <p:to>
                                        <p:strVal val="visible"/>
                                      </p:to>
                                    </p:set>
                                    <p:animEffect transition="in" filter="wipe(down)">
                                      <p:cBhvr>
                                        <p:cTn id="100" dur="500"/>
                                        <p:tgtEl>
                                          <p:spTgt spid="4">
                                            <p:graphicEl>
                                              <a:dgm id="{24E60660-282D-4C99-84A3-99CD85F5ABF8}"/>
                                            </p:graphic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grpId="0" nodeType="clickEffect">
                                  <p:stCondLst>
                                    <p:cond delay="0"/>
                                  </p:stCondLst>
                                  <p:childTnLst>
                                    <p:set>
                                      <p:cBhvr>
                                        <p:cTn id="104" dur="1" fill="hold">
                                          <p:stCondLst>
                                            <p:cond delay="0"/>
                                          </p:stCondLst>
                                        </p:cTn>
                                        <p:tgtEl>
                                          <p:spTgt spid="4">
                                            <p:graphicEl>
                                              <a:dgm id="{E03F68A6-C6F8-419C-BC85-C688A69FF366}"/>
                                            </p:graphicEl>
                                          </p:spTgt>
                                        </p:tgtEl>
                                        <p:attrNameLst>
                                          <p:attrName>style.visibility</p:attrName>
                                        </p:attrNameLst>
                                      </p:cBhvr>
                                      <p:to>
                                        <p:strVal val="visible"/>
                                      </p:to>
                                    </p:set>
                                    <p:animEffect transition="in" filter="wipe(down)">
                                      <p:cBhvr>
                                        <p:cTn id="105" dur="500"/>
                                        <p:tgtEl>
                                          <p:spTgt spid="4">
                                            <p:graphicEl>
                                              <a:dgm id="{E03F68A6-C6F8-419C-BC85-C688A69FF366}"/>
                                            </p:graphicEl>
                                          </p:spTgt>
                                        </p:tgtEl>
                                      </p:cBhvr>
                                    </p:animEffect>
                                  </p:childTnLst>
                                </p:cTn>
                              </p:par>
                              <p:par>
                                <p:cTn id="106" presetID="22" presetClass="entr" presetSubtype="4" fill="hold" grpId="0" nodeType="withEffect">
                                  <p:stCondLst>
                                    <p:cond delay="0"/>
                                  </p:stCondLst>
                                  <p:childTnLst>
                                    <p:set>
                                      <p:cBhvr>
                                        <p:cTn id="107" dur="1" fill="hold">
                                          <p:stCondLst>
                                            <p:cond delay="0"/>
                                          </p:stCondLst>
                                        </p:cTn>
                                        <p:tgtEl>
                                          <p:spTgt spid="4">
                                            <p:graphicEl>
                                              <a:dgm id="{7DFDD8B7-5885-4523-AC85-0E98AC80EA04}"/>
                                            </p:graphicEl>
                                          </p:spTgt>
                                        </p:tgtEl>
                                        <p:attrNameLst>
                                          <p:attrName>style.visibility</p:attrName>
                                        </p:attrNameLst>
                                      </p:cBhvr>
                                      <p:to>
                                        <p:strVal val="visible"/>
                                      </p:to>
                                    </p:set>
                                    <p:animEffect transition="in" filter="wipe(down)">
                                      <p:cBhvr>
                                        <p:cTn id="108" dur="500"/>
                                        <p:tgtEl>
                                          <p:spTgt spid="4">
                                            <p:graphicEl>
                                              <a:dgm id="{7DFDD8B7-5885-4523-AC85-0E98AC80EA04}"/>
                                            </p:graphicEl>
                                          </p:spTgt>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4" fill="hold" grpId="0" nodeType="clickEffect">
                                  <p:stCondLst>
                                    <p:cond delay="0"/>
                                  </p:stCondLst>
                                  <p:childTnLst>
                                    <p:set>
                                      <p:cBhvr>
                                        <p:cTn id="112" dur="1" fill="hold">
                                          <p:stCondLst>
                                            <p:cond delay="0"/>
                                          </p:stCondLst>
                                        </p:cTn>
                                        <p:tgtEl>
                                          <p:spTgt spid="4">
                                            <p:graphicEl>
                                              <a:dgm id="{A49DDF7B-8B0A-4FA4-AE35-59E87B7601C3}"/>
                                            </p:graphicEl>
                                          </p:spTgt>
                                        </p:tgtEl>
                                        <p:attrNameLst>
                                          <p:attrName>style.visibility</p:attrName>
                                        </p:attrNameLst>
                                      </p:cBhvr>
                                      <p:to>
                                        <p:strVal val="visible"/>
                                      </p:to>
                                    </p:set>
                                    <p:animEffect transition="in" filter="wipe(down)">
                                      <p:cBhvr>
                                        <p:cTn id="113" dur="500"/>
                                        <p:tgtEl>
                                          <p:spTgt spid="4">
                                            <p:graphicEl>
                                              <a:dgm id="{A49DDF7B-8B0A-4FA4-AE35-59E87B7601C3}"/>
                                            </p:graphicEl>
                                          </p:spTgt>
                                        </p:tgtEl>
                                      </p:cBhvr>
                                    </p:animEffect>
                                  </p:childTnLst>
                                </p:cTn>
                              </p:par>
                              <p:par>
                                <p:cTn id="114" presetID="22" presetClass="entr" presetSubtype="4" fill="hold" grpId="0" nodeType="withEffect">
                                  <p:stCondLst>
                                    <p:cond delay="0"/>
                                  </p:stCondLst>
                                  <p:childTnLst>
                                    <p:set>
                                      <p:cBhvr>
                                        <p:cTn id="115" dur="1" fill="hold">
                                          <p:stCondLst>
                                            <p:cond delay="0"/>
                                          </p:stCondLst>
                                        </p:cTn>
                                        <p:tgtEl>
                                          <p:spTgt spid="4">
                                            <p:graphicEl>
                                              <a:dgm id="{45821A54-BBB4-4286-81F9-B0CD35D36C7A}"/>
                                            </p:graphicEl>
                                          </p:spTgt>
                                        </p:tgtEl>
                                        <p:attrNameLst>
                                          <p:attrName>style.visibility</p:attrName>
                                        </p:attrNameLst>
                                      </p:cBhvr>
                                      <p:to>
                                        <p:strVal val="visible"/>
                                      </p:to>
                                    </p:set>
                                    <p:animEffect transition="in" filter="wipe(down)">
                                      <p:cBhvr>
                                        <p:cTn id="116" dur="500"/>
                                        <p:tgtEl>
                                          <p:spTgt spid="4">
                                            <p:graphicEl>
                                              <a:dgm id="{45821A54-BBB4-4286-81F9-B0CD35D36C7A}"/>
                                            </p:graphicEl>
                                          </p:spTgt>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4" fill="hold" grpId="0" nodeType="clickEffect">
                                  <p:stCondLst>
                                    <p:cond delay="0"/>
                                  </p:stCondLst>
                                  <p:childTnLst>
                                    <p:set>
                                      <p:cBhvr>
                                        <p:cTn id="120" dur="1" fill="hold">
                                          <p:stCondLst>
                                            <p:cond delay="0"/>
                                          </p:stCondLst>
                                        </p:cTn>
                                        <p:tgtEl>
                                          <p:spTgt spid="4">
                                            <p:graphicEl>
                                              <a:dgm id="{F7BEA5BD-3990-459C-885B-2ED79CF09718}"/>
                                            </p:graphicEl>
                                          </p:spTgt>
                                        </p:tgtEl>
                                        <p:attrNameLst>
                                          <p:attrName>style.visibility</p:attrName>
                                        </p:attrNameLst>
                                      </p:cBhvr>
                                      <p:to>
                                        <p:strVal val="visible"/>
                                      </p:to>
                                    </p:set>
                                    <p:animEffect transition="in" filter="wipe(down)">
                                      <p:cBhvr>
                                        <p:cTn id="121" dur="500"/>
                                        <p:tgtEl>
                                          <p:spTgt spid="4">
                                            <p:graphicEl>
                                              <a:dgm id="{F7BEA5BD-3990-459C-885B-2ED79CF09718}"/>
                                            </p:graphicEl>
                                          </p:spTgt>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4">
                                            <p:graphicEl>
                                              <a:dgm id="{6D1E473E-BA26-4D04-9670-07E316149312}"/>
                                            </p:graphicEl>
                                          </p:spTgt>
                                        </p:tgtEl>
                                        <p:attrNameLst>
                                          <p:attrName>style.visibility</p:attrName>
                                        </p:attrNameLst>
                                      </p:cBhvr>
                                      <p:to>
                                        <p:strVal val="visible"/>
                                      </p:to>
                                    </p:set>
                                    <p:animEffect transition="in" filter="wipe(down)">
                                      <p:cBhvr>
                                        <p:cTn id="124" dur="500"/>
                                        <p:tgtEl>
                                          <p:spTgt spid="4">
                                            <p:graphicEl>
                                              <a:dgm id="{6D1E473E-BA26-4D04-9670-07E31614931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cs typeface="B Titr" pitchFamily="2" charset="-78"/>
              </a:rPr>
              <a:t>درس بیست و ششم</a:t>
            </a:r>
            <a:br>
              <a:rPr lang="fa-IR" dirty="0" smtClean="0">
                <a:cs typeface="B Titr" pitchFamily="2" charset="-78"/>
              </a:rPr>
            </a:br>
            <a:r>
              <a:rPr lang="fa-IR" sz="2800" dirty="0" smtClean="0">
                <a:cs typeface="B Titr" pitchFamily="2" charset="-78"/>
              </a:rPr>
              <a:t>حل چند شبهه </a:t>
            </a:r>
            <a:endParaRPr lang="fa-IR" dirty="0">
              <a:cs typeface="B Titr" pitchFamily="2" charset="-78"/>
            </a:endParaRPr>
          </a:p>
        </p:txBody>
      </p:sp>
      <p:graphicFrame>
        <p:nvGraphicFramePr>
          <p:cNvPr id="4" name="Content Placeholder 3"/>
          <p:cNvGraphicFramePr>
            <a:graphicFrameLocks noGrp="1"/>
          </p:cNvGraphicFramePr>
          <p:nvPr>
            <p:ph idx="1"/>
          </p:nvPr>
        </p:nvGraphicFramePr>
        <p:xfrm>
          <a:off x="0" y="500042"/>
          <a:ext cx="9144000" cy="6357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6AC736CA-92DF-4AF8-BC26-0C3CF8DB0307}"/>
                                            </p:graphicEl>
                                          </p:spTgt>
                                        </p:tgtEl>
                                        <p:attrNameLst>
                                          <p:attrName>style.visibility</p:attrName>
                                        </p:attrNameLst>
                                      </p:cBhvr>
                                      <p:to>
                                        <p:strVal val="visible"/>
                                      </p:to>
                                    </p:set>
                                    <p:anim calcmode="lin" valueType="num">
                                      <p:cBhvr additive="base">
                                        <p:cTn id="7" dur="500" fill="hold"/>
                                        <p:tgtEl>
                                          <p:spTgt spid="4">
                                            <p:graphicEl>
                                              <a:dgm id="{6AC736CA-92DF-4AF8-BC26-0C3CF8DB0307}"/>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6AC736CA-92DF-4AF8-BC26-0C3CF8DB0307}"/>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0505DB2E-7CE4-4F90-9959-09D77DD826D7}"/>
                                            </p:graphicEl>
                                          </p:spTgt>
                                        </p:tgtEl>
                                        <p:attrNameLst>
                                          <p:attrName>style.visibility</p:attrName>
                                        </p:attrNameLst>
                                      </p:cBhvr>
                                      <p:to>
                                        <p:strVal val="visible"/>
                                      </p:to>
                                    </p:set>
                                    <p:anim calcmode="lin" valueType="num">
                                      <p:cBhvr additive="base">
                                        <p:cTn id="13" dur="500" fill="hold"/>
                                        <p:tgtEl>
                                          <p:spTgt spid="4">
                                            <p:graphicEl>
                                              <a:dgm id="{0505DB2E-7CE4-4F90-9959-09D77DD826D7}"/>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0505DB2E-7CE4-4F90-9959-09D77DD826D7}"/>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6E70BA0D-3DA3-4962-8E37-E1BF8B70EE4D}"/>
                                            </p:graphicEl>
                                          </p:spTgt>
                                        </p:tgtEl>
                                        <p:attrNameLst>
                                          <p:attrName>style.visibility</p:attrName>
                                        </p:attrNameLst>
                                      </p:cBhvr>
                                      <p:to>
                                        <p:strVal val="visible"/>
                                      </p:to>
                                    </p:set>
                                    <p:anim calcmode="lin" valueType="num">
                                      <p:cBhvr additive="base">
                                        <p:cTn id="17" dur="500" fill="hold"/>
                                        <p:tgtEl>
                                          <p:spTgt spid="4">
                                            <p:graphicEl>
                                              <a:dgm id="{6E70BA0D-3DA3-4962-8E37-E1BF8B70EE4D}"/>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6E70BA0D-3DA3-4962-8E37-E1BF8B70EE4D}"/>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CAEF8C8E-3349-4A8D-B080-01C5CEFE8CEC}"/>
                                            </p:graphicEl>
                                          </p:spTgt>
                                        </p:tgtEl>
                                        <p:attrNameLst>
                                          <p:attrName>style.visibility</p:attrName>
                                        </p:attrNameLst>
                                      </p:cBhvr>
                                      <p:to>
                                        <p:strVal val="visible"/>
                                      </p:to>
                                    </p:set>
                                    <p:anim calcmode="lin" valueType="num">
                                      <p:cBhvr additive="base">
                                        <p:cTn id="23" dur="500" fill="hold"/>
                                        <p:tgtEl>
                                          <p:spTgt spid="4">
                                            <p:graphicEl>
                                              <a:dgm id="{CAEF8C8E-3349-4A8D-B080-01C5CEFE8CEC}"/>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CAEF8C8E-3349-4A8D-B080-01C5CEFE8CEC}"/>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F702402D-E489-4FB6-BB2F-BDC4CAFAD13A}"/>
                                            </p:graphicEl>
                                          </p:spTgt>
                                        </p:tgtEl>
                                        <p:attrNameLst>
                                          <p:attrName>style.visibility</p:attrName>
                                        </p:attrNameLst>
                                      </p:cBhvr>
                                      <p:to>
                                        <p:strVal val="visible"/>
                                      </p:to>
                                    </p:set>
                                    <p:anim calcmode="lin" valueType="num">
                                      <p:cBhvr additive="base">
                                        <p:cTn id="27" dur="500" fill="hold"/>
                                        <p:tgtEl>
                                          <p:spTgt spid="4">
                                            <p:graphicEl>
                                              <a:dgm id="{F702402D-E489-4FB6-BB2F-BDC4CAFAD13A}"/>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F702402D-E489-4FB6-BB2F-BDC4CAFAD13A}"/>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E6540C58-DDE8-4FBF-9AA5-A185B7FA2293}"/>
                                            </p:graphicEl>
                                          </p:spTgt>
                                        </p:tgtEl>
                                        <p:attrNameLst>
                                          <p:attrName>style.visibility</p:attrName>
                                        </p:attrNameLst>
                                      </p:cBhvr>
                                      <p:to>
                                        <p:strVal val="visible"/>
                                      </p:to>
                                    </p:set>
                                    <p:anim calcmode="lin" valueType="num">
                                      <p:cBhvr additive="base">
                                        <p:cTn id="33" dur="500" fill="hold"/>
                                        <p:tgtEl>
                                          <p:spTgt spid="4">
                                            <p:graphicEl>
                                              <a:dgm id="{E6540C58-DDE8-4FBF-9AA5-A185B7FA2293}"/>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E6540C58-DDE8-4FBF-9AA5-A185B7FA2293}"/>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55807B24-EB52-478E-A49F-17237D972003}"/>
                                            </p:graphicEl>
                                          </p:spTgt>
                                        </p:tgtEl>
                                        <p:attrNameLst>
                                          <p:attrName>style.visibility</p:attrName>
                                        </p:attrNameLst>
                                      </p:cBhvr>
                                      <p:to>
                                        <p:strVal val="visible"/>
                                      </p:to>
                                    </p:set>
                                    <p:anim calcmode="lin" valueType="num">
                                      <p:cBhvr additive="base">
                                        <p:cTn id="37" dur="500" fill="hold"/>
                                        <p:tgtEl>
                                          <p:spTgt spid="4">
                                            <p:graphicEl>
                                              <a:dgm id="{55807B24-EB52-478E-A49F-17237D972003}"/>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55807B24-EB52-478E-A49F-17237D972003}"/>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dgm id="{45E41DF7-F2C8-4113-B335-D4BC332DF867}"/>
                                            </p:graphicEl>
                                          </p:spTgt>
                                        </p:tgtEl>
                                        <p:attrNameLst>
                                          <p:attrName>style.visibility</p:attrName>
                                        </p:attrNameLst>
                                      </p:cBhvr>
                                      <p:to>
                                        <p:strVal val="visible"/>
                                      </p:to>
                                    </p:set>
                                    <p:anim calcmode="lin" valueType="num">
                                      <p:cBhvr additive="base">
                                        <p:cTn id="43" dur="500" fill="hold"/>
                                        <p:tgtEl>
                                          <p:spTgt spid="4">
                                            <p:graphicEl>
                                              <a:dgm id="{45E41DF7-F2C8-4113-B335-D4BC332DF867}"/>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45E41DF7-F2C8-4113-B335-D4BC332DF867}"/>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graphicEl>
                                              <a:dgm id="{A85BF1A0-9AAA-4906-9568-DCB4FC825ED1}"/>
                                            </p:graphicEl>
                                          </p:spTgt>
                                        </p:tgtEl>
                                        <p:attrNameLst>
                                          <p:attrName>style.visibility</p:attrName>
                                        </p:attrNameLst>
                                      </p:cBhvr>
                                      <p:to>
                                        <p:strVal val="visible"/>
                                      </p:to>
                                    </p:set>
                                    <p:anim calcmode="lin" valueType="num">
                                      <p:cBhvr additive="base">
                                        <p:cTn id="49" dur="500" fill="hold"/>
                                        <p:tgtEl>
                                          <p:spTgt spid="4">
                                            <p:graphicEl>
                                              <a:dgm id="{A85BF1A0-9AAA-4906-9568-DCB4FC825ED1}"/>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graphicEl>
                                              <a:dgm id="{A85BF1A0-9AAA-4906-9568-DCB4FC825ED1}"/>
                                            </p:graphic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
                                            <p:graphicEl>
                                              <a:dgm id="{C5DC1CDF-6354-4075-B2C0-7C9A0193BCC0}"/>
                                            </p:graphicEl>
                                          </p:spTgt>
                                        </p:tgtEl>
                                        <p:attrNameLst>
                                          <p:attrName>style.visibility</p:attrName>
                                        </p:attrNameLst>
                                      </p:cBhvr>
                                      <p:to>
                                        <p:strVal val="visible"/>
                                      </p:to>
                                    </p:set>
                                    <p:anim calcmode="lin" valueType="num">
                                      <p:cBhvr additive="base">
                                        <p:cTn id="53" dur="500" fill="hold"/>
                                        <p:tgtEl>
                                          <p:spTgt spid="4">
                                            <p:graphicEl>
                                              <a:dgm id="{C5DC1CDF-6354-4075-B2C0-7C9A0193BCC0}"/>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C5DC1CDF-6354-4075-B2C0-7C9A0193BCC0}"/>
                                            </p:graphic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4">
                                            <p:graphicEl>
                                              <a:dgm id="{55FD5104-9B77-4831-AB24-01727C989DE8}"/>
                                            </p:graphicEl>
                                          </p:spTgt>
                                        </p:tgtEl>
                                        <p:attrNameLst>
                                          <p:attrName>style.visibility</p:attrName>
                                        </p:attrNameLst>
                                      </p:cBhvr>
                                      <p:to>
                                        <p:strVal val="visible"/>
                                      </p:to>
                                    </p:set>
                                    <p:anim calcmode="lin" valueType="num">
                                      <p:cBhvr additive="base">
                                        <p:cTn id="59" dur="500" fill="hold"/>
                                        <p:tgtEl>
                                          <p:spTgt spid="4">
                                            <p:graphicEl>
                                              <a:dgm id="{55FD5104-9B77-4831-AB24-01727C989DE8}"/>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graphicEl>
                                              <a:dgm id="{55FD5104-9B77-4831-AB24-01727C989DE8}"/>
                                            </p:graphic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
                                            <p:graphicEl>
                                              <a:dgm id="{D9B6CD27-A440-47BA-B655-FA04F0DAD95B}"/>
                                            </p:graphicEl>
                                          </p:spTgt>
                                        </p:tgtEl>
                                        <p:attrNameLst>
                                          <p:attrName>style.visibility</p:attrName>
                                        </p:attrNameLst>
                                      </p:cBhvr>
                                      <p:to>
                                        <p:strVal val="visible"/>
                                      </p:to>
                                    </p:set>
                                    <p:anim calcmode="lin" valueType="num">
                                      <p:cBhvr additive="base">
                                        <p:cTn id="63" dur="500" fill="hold"/>
                                        <p:tgtEl>
                                          <p:spTgt spid="4">
                                            <p:graphicEl>
                                              <a:dgm id="{D9B6CD27-A440-47BA-B655-FA04F0DAD95B}"/>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graphicEl>
                                              <a:dgm id="{D9B6CD27-A440-47BA-B655-FA04F0DAD95B}"/>
                                            </p:graphic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4">
                                            <p:graphicEl>
                                              <a:dgm id="{101BD5C8-42C6-4A0C-925B-6DCD1E0FEAF3}"/>
                                            </p:graphicEl>
                                          </p:spTgt>
                                        </p:tgtEl>
                                        <p:attrNameLst>
                                          <p:attrName>style.visibility</p:attrName>
                                        </p:attrNameLst>
                                      </p:cBhvr>
                                      <p:to>
                                        <p:strVal val="visible"/>
                                      </p:to>
                                    </p:set>
                                    <p:anim calcmode="lin" valueType="num">
                                      <p:cBhvr additive="base">
                                        <p:cTn id="69" dur="500" fill="hold"/>
                                        <p:tgtEl>
                                          <p:spTgt spid="4">
                                            <p:graphicEl>
                                              <a:dgm id="{101BD5C8-42C6-4A0C-925B-6DCD1E0FEAF3}"/>
                                            </p:graphic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graphicEl>
                                              <a:dgm id="{101BD5C8-42C6-4A0C-925B-6DCD1E0FEAF3}"/>
                                            </p:graphic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4">
                                            <p:graphicEl>
                                              <a:dgm id="{24FB9966-3961-4932-ADBF-FD5EC32C6131}"/>
                                            </p:graphicEl>
                                          </p:spTgt>
                                        </p:tgtEl>
                                        <p:attrNameLst>
                                          <p:attrName>style.visibility</p:attrName>
                                        </p:attrNameLst>
                                      </p:cBhvr>
                                      <p:to>
                                        <p:strVal val="visible"/>
                                      </p:to>
                                    </p:set>
                                    <p:anim calcmode="lin" valueType="num">
                                      <p:cBhvr additive="base">
                                        <p:cTn id="73" dur="500" fill="hold"/>
                                        <p:tgtEl>
                                          <p:spTgt spid="4">
                                            <p:graphicEl>
                                              <a:dgm id="{24FB9966-3961-4932-ADBF-FD5EC32C6131}"/>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graphicEl>
                                              <a:dgm id="{24FB9966-3961-4932-ADBF-FD5EC32C6131}"/>
                                            </p:graphic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4">
                                            <p:graphicEl>
                                              <a:dgm id="{CA4DC2B5-1021-49A7-A025-FE6376B4F893}"/>
                                            </p:graphicEl>
                                          </p:spTgt>
                                        </p:tgtEl>
                                        <p:attrNameLst>
                                          <p:attrName>style.visibility</p:attrName>
                                        </p:attrNameLst>
                                      </p:cBhvr>
                                      <p:to>
                                        <p:strVal val="visible"/>
                                      </p:to>
                                    </p:set>
                                    <p:anim calcmode="lin" valueType="num">
                                      <p:cBhvr additive="base">
                                        <p:cTn id="79" dur="500" fill="hold"/>
                                        <p:tgtEl>
                                          <p:spTgt spid="4">
                                            <p:graphicEl>
                                              <a:dgm id="{CA4DC2B5-1021-49A7-A025-FE6376B4F893}"/>
                                            </p:graphic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graphicEl>
                                              <a:dgm id="{CA4DC2B5-1021-49A7-A025-FE6376B4F893}"/>
                                            </p:graphic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4">
                                            <p:graphicEl>
                                              <a:dgm id="{48A79475-25D0-4411-BC7E-C62663948022}"/>
                                            </p:graphicEl>
                                          </p:spTgt>
                                        </p:tgtEl>
                                        <p:attrNameLst>
                                          <p:attrName>style.visibility</p:attrName>
                                        </p:attrNameLst>
                                      </p:cBhvr>
                                      <p:to>
                                        <p:strVal val="visible"/>
                                      </p:to>
                                    </p:set>
                                    <p:anim calcmode="lin" valueType="num">
                                      <p:cBhvr additive="base">
                                        <p:cTn id="83" dur="500" fill="hold"/>
                                        <p:tgtEl>
                                          <p:spTgt spid="4">
                                            <p:graphicEl>
                                              <a:dgm id="{48A79475-25D0-4411-BC7E-C62663948022}"/>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4">
                                            <p:graphicEl>
                                              <a:dgm id="{48A79475-25D0-4411-BC7E-C62663948022}"/>
                                            </p:graphic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4">
                                            <p:graphicEl>
                                              <a:dgm id="{03D5BA8D-4F18-43C5-9967-F9C466D2E817}"/>
                                            </p:graphicEl>
                                          </p:spTgt>
                                        </p:tgtEl>
                                        <p:attrNameLst>
                                          <p:attrName>style.visibility</p:attrName>
                                        </p:attrNameLst>
                                      </p:cBhvr>
                                      <p:to>
                                        <p:strVal val="visible"/>
                                      </p:to>
                                    </p:set>
                                    <p:anim calcmode="lin" valueType="num">
                                      <p:cBhvr additive="base">
                                        <p:cTn id="89" dur="500" fill="hold"/>
                                        <p:tgtEl>
                                          <p:spTgt spid="4">
                                            <p:graphicEl>
                                              <a:dgm id="{03D5BA8D-4F18-43C5-9967-F9C466D2E817}"/>
                                            </p:graphicEl>
                                          </p:spTgt>
                                        </p:tgtEl>
                                        <p:attrNameLst>
                                          <p:attrName>ppt_x</p:attrName>
                                        </p:attrNameLst>
                                      </p:cBhvr>
                                      <p:tavLst>
                                        <p:tav tm="0">
                                          <p:val>
                                            <p:strVal val="#ppt_x"/>
                                          </p:val>
                                        </p:tav>
                                        <p:tav tm="100000">
                                          <p:val>
                                            <p:strVal val="#ppt_x"/>
                                          </p:val>
                                        </p:tav>
                                      </p:tavLst>
                                    </p:anim>
                                    <p:anim calcmode="lin" valueType="num">
                                      <p:cBhvr additive="base">
                                        <p:cTn id="90" dur="500" fill="hold"/>
                                        <p:tgtEl>
                                          <p:spTgt spid="4">
                                            <p:graphicEl>
                                              <a:dgm id="{03D5BA8D-4F18-43C5-9967-F9C466D2E817}"/>
                                            </p:graphicEl>
                                          </p:spTgt>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4">
                                            <p:graphicEl>
                                              <a:dgm id="{A900B15E-6727-4833-820B-5C380091827B}"/>
                                            </p:graphicEl>
                                          </p:spTgt>
                                        </p:tgtEl>
                                        <p:attrNameLst>
                                          <p:attrName>style.visibility</p:attrName>
                                        </p:attrNameLst>
                                      </p:cBhvr>
                                      <p:to>
                                        <p:strVal val="visible"/>
                                      </p:to>
                                    </p:set>
                                    <p:anim calcmode="lin" valueType="num">
                                      <p:cBhvr additive="base">
                                        <p:cTn id="93" dur="500" fill="hold"/>
                                        <p:tgtEl>
                                          <p:spTgt spid="4">
                                            <p:graphicEl>
                                              <a:dgm id="{A900B15E-6727-4833-820B-5C380091827B}"/>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4">
                                            <p:graphicEl>
                                              <a:dgm id="{A900B15E-6727-4833-820B-5C380091827B}"/>
                                            </p:graphic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4">
                                            <p:graphicEl>
                                              <a:dgm id="{D840610E-7F0F-4B18-95E9-42C30D21CB6C}"/>
                                            </p:graphicEl>
                                          </p:spTgt>
                                        </p:tgtEl>
                                        <p:attrNameLst>
                                          <p:attrName>style.visibility</p:attrName>
                                        </p:attrNameLst>
                                      </p:cBhvr>
                                      <p:to>
                                        <p:strVal val="visible"/>
                                      </p:to>
                                    </p:set>
                                    <p:anim calcmode="lin" valueType="num">
                                      <p:cBhvr additive="base">
                                        <p:cTn id="99" dur="500" fill="hold"/>
                                        <p:tgtEl>
                                          <p:spTgt spid="4">
                                            <p:graphicEl>
                                              <a:dgm id="{D840610E-7F0F-4B18-95E9-42C30D21CB6C}"/>
                                            </p:graphicEl>
                                          </p:spTgt>
                                        </p:tgtEl>
                                        <p:attrNameLst>
                                          <p:attrName>ppt_x</p:attrName>
                                        </p:attrNameLst>
                                      </p:cBhvr>
                                      <p:tavLst>
                                        <p:tav tm="0">
                                          <p:val>
                                            <p:strVal val="#ppt_x"/>
                                          </p:val>
                                        </p:tav>
                                        <p:tav tm="100000">
                                          <p:val>
                                            <p:strVal val="#ppt_x"/>
                                          </p:val>
                                        </p:tav>
                                      </p:tavLst>
                                    </p:anim>
                                    <p:anim calcmode="lin" valueType="num">
                                      <p:cBhvr additive="base">
                                        <p:cTn id="100" dur="500" fill="hold"/>
                                        <p:tgtEl>
                                          <p:spTgt spid="4">
                                            <p:graphicEl>
                                              <a:dgm id="{D840610E-7F0F-4B18-95E9-42C30D21CB6C}"/>
                                            </p:graphicEl>
                                          </p:spTgt>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4">
                                            <p:graphicEl>
                                              <a:dgm id="{FE15B079-B3B7-402B-8215-D69E2E9EBE44}"/>
                                            </p:graphicEl>
                                          </p:spTgt>
                                        </p:tgtEl>
                                        <p:attrNameLst>
                                          <p:attrName>style.visibility</p:attrName>
                                        </p:attrNameLst>
                                      </p:cBhvr>
                                      <p:to>
                                        <p:strVal val="visible"/>
                                      </p:to>
                                    </p:set>
                                    <p:anim calcmode="lin" valueType="num">
                                      <p:cBhvr additive="base">
                                        <p:cTn id="103" dur="500" fill="hold"/>
                                        <p:tgtEl>
                                          <p:spTgt spid="4">
                                            <p:graphicEl>
                                              <a:dgm id="{FE15B079-B3B7-402B-8215-D69E2E9EBE44}"/>
                                            </p:graphic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graphicEl>
                                              <a:dgm id="{FE15B079-B3B7-402B-8215-D69E2E9EBE44}"/>
                                            </p:graphic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4">
                                            <p:graphicEl>
                                              <a:dgm id="{1800498E-377D-4E52-AA6E-FBC29EB57979}"/>
                                            </p:graphicEl>
                                          </p:spTgt>
                                        </p:tgtEl>
                                        <p:attrNameLst>
                                          <p:attrName>style.visibility</p:attrName>
                                        </p:attrNameLst>
                                      </p:cBhvr>
                                      <p:to>
                                        <p:strVal val="visible"/>
                                      </p:to>
                                    </p:set>
                                    <p:anim calcmode="lin" valueType="num">
                                      <p:cBhvr additive="base">
                                        <p:cTn id="109" dur="500" fill="hold"/>
                                        <p:tgtEl>
                                          <p:spTgt spid="4">
                                            <p:graphicEl>
                                              <a:dgm id="{1800498E-377D-4E52-AA6E-FBC29EB57979}"/>
                                            </p:graphicEl>
                                          </p:spTgt>
                                        </p:tgtEl>
                                        <p:attrNameLst>
                                          <p:attrName>ppt_x</p:attrName>
                                        </p:attrNameLst>
                                      </p:cBhvr>
                                      <p:tavLst>
                                        <p:tav tm="0">
                                          <p:val>
                                            <p:strVal val="#ppt_x"/>
                                          </p:val>
                                        </p:tav>
                                        <p:tav tm="100000">
                                          <p:val>
                                            <p:strVal val="#ppt_x"/>
                                          </p:val>
                                        </p:tav>
                                      </p:tavLst>
                                    </p:anim>
                                    <p:anim calcmode="lin" valueType="num">
                                      <p:cBhvr additive="base">
                                        <p:cTn id="110" dur="500" fill="hold"/>
                                        <p:tgtEl>
                                          <p:spTgt spid="4">
                                            <p:graphicEl>
                                              <a:dgm id="{1800498E-377D-4E52-AA6E-FBC29EB57979}"/>
                                            </p:graphicEl>
                                          </p:spTgt>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4">
                                            <p:graphicEl>
                                              <a:dgm id="{17D1418F-0005-4112-9836-E11DC68E61CF}"/>
                                            </p:graphicEl>
                                          </p:spTgt>
                                        </p:tgtEl>
                                        <p:attrNameLst>
                                          <p:attrName>style.visibility</p:attrName>
                                        </p:attrNameLst>
                                      </p:cBhvr>
                                      <p:to>
                                        <p:strVal val="visible"/>
                                      </p:to>
                                    </p:set>
                                    <p:anim calcmode="lin" valueType="num">
                                      <p:cBhvr additive="base">
                                        <p:cTn id="113" dur="500" fill="hold"/>
                                        <p:tgtEl>
                                          <p:spTgt spid="4">
                                            <p:graphicEl>
                                              <a:dgm id="{17D1418F-0005-4112-9836-E11DC68E61CF}"/>
                                            </p:graphicEl>
                                          </p:spTgt>
                                        </p:tgtEl>
                                        <p:attrNameLst>
                                          <p:attrName>ppt_x</p:attrName>
                                        </p:attrNameLst>
                                      </p:cBhvr>
                                      <p:tavLst>
                                        <p:tav tm="0">
                                          <p:val>
                                            <p:strVal val="#ppt_x"/>
                                          </p:val>
                                        </p:tav>
                                        <p:tav tm="100000">
                                          <p:val>
                                            <p:strVal val="#ppt_x"/>
                                          </p:val>
                                        </p:tav>
                                      </p:tavLst>
                                    </p:anim>
                                    <p:anim calcmode="lin" valueType="num">
                                      <p:cBhvr additive="base">
                                        <p:cTn id="114" dur="500" fill="hold"/>
                                        <p:tgtEl>
                                          <p:spTgt spid="4">
                                            <p:graphicEl>
                                              <a:dgm id="{17D1418F-0005-4112-9836-E11DC68E61CF}"/>
                                            </p:graphicEl>
                                          </p:spTgt>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4">
                                            <p:graphicEl>
                                              <a:dgm id="{B0FDA59E-7470-49B8-AA43-63D06B1D0D60}"/>
                                            </p:graphicEl>
                                          </p:spTgt>
                                        </p:tgtEl>
                                        <p:attrNameLst>
                                          <p:attrName>style.visibility</p:attrName>
                                        </p:attrNameLst>
                                      </p:cBhvr>
                                      <p:to>
                                        <p:strVal val="visible"/>
                                      </p:to>
                                    </p:set>
                                    <p:anim calcmode="lin" valueType="num">
                                      <p:cBhvr additive="base">
                                        <p:cTn id="119" dur="500" fill="hold"/>
                                        <p:tgtEl>
                                          <p:spTgt spid="4">
                                            <p:graphicEl>
                                              <a:dgm id="{B0FDA59E-7470-49B8-AA43-63D06B1D0D60}"/>
                                            </p:graphicEl>
                                          </p:spTgt>
                                        </p:tgtEl>
                                        <p:attrNameLst>
                                          <p:attrName>ppt_x</p:attrName>
                                        </p:attrNameLst>
                                      </p:cBhvr>
                                      <p:tavLst>
                                        <p:tav tm="0">
                                          <p:val>
                                            <p:strVal val="#ppt_x"/>
                                          </p:val>
                                        </p:tav>
                                        <p:tav tm="100000">
                                          <p:val>
                                            <p:strVal val="#ppt_x"/>
                                          </p:val>
                                        </p:tav>
                                      </p:tavLst>
                                    </p:anim>
                                    <p:anim calcmode="lin" valueType="num">
                                      <p:cBhvr additive="base">
                                        <p:cTn id="120" dur="500" fill="hold"/>
                                        <p:tgtEl>
                                          <p:spTgt spid="4">
                                            <p:graphicEl>
                                              <a:dgm id="{B0FDA59E-7470-49B8-AA43-63D06B1D0D60}"/>
                                            </p:graphicEl>
                                          </p:spTgt>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
                                            <p:graphicEl>
                                              <a:dgm id="{897CC585-8764-49B0-94C6-628410CA45D2}"/>
                                            </p:graphicEl>
                                          </p:spTgt>
                                        </p:tgtEl>
                                        <p:attrNameLst>
                                          <p:attrName>style.visibility</p:attrName>
                                        </p:attrNameLst>
                                      </p:cBhvr>
                                      <p:to>
                                        <p:strVal val="visible"/>
                                      </p:to>
                                    </p:set>
                                    <p:anim calcmode="lin" valueType="num">
                                      <p:cBhvr additive="base">
                                        <p:cTn id="123" dur="500" fill="hold"/>
                                        <p:tgtEl>
                                          <p:spTgt spid="4">
                                            <p:graphicEl>
                                              <a:dgm id="{897CC585-8764-49B0-94C6-628410CA45D2}"/>
                                            </p:graphicEl>
                                          </p:spTgt>
                                        </p:tgtEl>
                                        <p:attrNameLst>
                                          <p:attrName>ppt_x</p:attrName>
                                        </p:attrNameLst>
                                      </p:cBhvr>
                                      <p:tavLst>
                                        <p:tav tm="0">
                                          <p:val>
                                            <p:strVal val="#ppt_x"/>
                                          </p:val>
                                        </p:tav>
                                        <p:tav tm="100000">
                                          <p:val>
                                            <p:strVal val="#ppt_x"/>
                                          </p:val>
                                        </p:tav>
                                      </p:tavLst>
                                    </p:anim>
                                    <p:anim calcmode="lin" valueType="num">
                                      <p:cBhvr additive="base">
                                        <p:cTn id="124" dur="500" fill="hold"/>
                                        <p:tgtEl>
                                          <p:spTgt spid="4">
                                            <p:graphicEl>
                                              <a:dgm id="{897CC585-8764-49B0-94C6-628410CA45D2}"/>
                                            </p:graphicEl>
                                          </p:spTgt>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grpId="0" nodeType="clickEffect">
                                  <p:stCondLst>
                                    <p:cond delay="0"/>
                                  </p:stCondLst>
                                  <p:childTnLst>
                                    <p:set>
                                      <p:cBhvr>
                                        <p:cTn id="128" dur="1" fill="hold">
                                          <p:stCondLst>
                                            <p:cond delay="0"/>
                                          </p:stCondLst>
                                        </p:cTn>
                                        <p:tgtEl>
                                          <p:spTgt spid="4">
                                            <p:graphicEl>
                                              <a:dgm id="{352BA53E-3FD3-4D98-8CD5-3106BC2F2C9A}"/>
                                            </p:graphicEl>
                                          </p:spTgt>
                                        </p:tgtEl>
                                        <p:attrNameLst>
                                          <p:attrName>style.visibility</p:attrName>
                                        </p:attrNameLst>
                                      </p:cBhvr>
                                      <p:to>
                                        <p:strVal val="visible"/>
                                      </p:to>
                                    </p:set>
                                    <p:anim calcmode="lin" valueType="num">
                                      <p:cBhvr additive="base">
                                        <p:cTn id="129" dur="500" fill="hold"/>
                                        <p:tgtEl>
                                          <p:spTgt spid="4">
                                            <p:graphicEl>
                                              <a:dgm id="{352BA53E-3FD3-4D98-8CD5-3106BC2F2C9A}"/>
                                            </p:graphicEl>
                                          </p:spTgt>
                                        </p:tgtEl>
                                        <p:attrNameLst>
                                          <p:attrName>ppt_x</p:attrName>
                                        </p:attrNameLst>
                                      </p:cBhvr>
                                      <p:tavLst>
                                        <p:tav tm="0">
                                          <p:val>
                                            <p:strVal val="#ppt_x"/>
                                          </p:val>
                                        </p:tav>
                                        <p:tav tm="100000">
                                          <p:val>
                                            <p:strVal val="#ppt_x"/>
                                          </p:val>
                                        </p:tav>
                                      </p:tavLst>
                                    </p:anim>
                                    <p:anim calcmode="lin" valueType="num">
                                      <p:cBhvr additive="base">
                                        <p:cTn id="130" dur="500" fill="hold"/>
                                        <p:tgtEl>
                                          <p:spTgt spid="4">
                                            <p:graphicEl>
                                              <a:dgm id="{352BA53E-3FD3-4D98-8CD5-3106BC2F2C9A}"/>
                                            </p:graphicEl>
                                          </p:spTgt>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4">
                                            <p:graphicEl>
                                              <a:dgm id="{23B4A99E-C7AA-47FD-98BC-C5A8CEEDE860}"/>
                                            </p:graphicEl>
                                          </p:spTgt>
                                        </p:tgtEl>
                                        <p:attrNameLst>
                                          <p:attrName>style.visibility</p:attrName>
                                        </p:attrNameLst>
                                      </p:cBhvr>
                                      <p:to>
                                        <p:strVal val="visible"/>
                                      </p:to>
                                    </p:set>
                                    <p:anim calcmode="lin" valueType="num">
                                      <p:cBhvr additive="base">
                                        <p:cTn id="133" dur="500" fill="hold"/>
                                        <p:tgtEl>
                                          <p:spTgt spid="4">
                                            <p:graphicEl>
                                              <a:dgm id="{23B4A99E-C7AA-47FD-98BC-C5A8CEEDE860}"/>
                                            </p:graphicEl>
                                          </p:spTgt>
                                        </p:tgtEl>
                                        <p:attrNameLst>
                                          <p:attrName>ppt_x</p:attrName>
                                        </p:attrNameLst>
                                      </p:cBhvr>
                                      <p:tavLst>
                                        <p:tav tm="0">
                                          <p:val>
                                            <p:strVal val="#ppt_x"/>
                                          </p:val>
                                        </p:tav>
                                        <p:tav tm="100000">
                                          <p:val>
                                            <p:strVal val="#ppt_x"/>
                                          </p:val>
                                        </p:tav>
                                      </p:tavLst>
                                    </p:anim>
                                    <p:anim calcmode="lin" valueType="num">
                                      <p:cBhvr additive="base">
                                        <p:cTn id="134" dur="500" fill="hold"/>
                                        <p:tgtEl>
                                          <p:spTgt spid="4">
                                            <p:graphicEl>
                                              <a:dgm id="{23B4A99E-C7AA-47FD-98BC-C5A8CEEDE860}"/>
                                            </p:graphicEl>
                                          </p:spTgt>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4">
                                            <p:graphicEl>
                                              <a:dgm id="{9BA4FD43-F8E0-4CF6-8DAF-84F73BD798F5}"/>
                                            </p:graphicEl>
                                          </p:spTgt>
                                        </p:tgtEl>
                                        <p:attrNameLst>
                                          <p:attrName>style.visibility</p:attrName>
                                        </p:attrNameLst>
                                      </p:cBhvr>
                                      <p:to>
                                        <p:strVal val="visible"/>
                                      </p:to>
                                    </p:set>
                                    <p:anim calcmode="lin" valueType="num">
                                      <p:cBhvr additive="base">
                                        <p:cTn id="139" dur="500" fill="hold"/>
                                        <p:tgtEl>
                                          <p:spTgt spid="4">
                                            <p:graphicEl>
                                              <a:dgm id="{9BA4FD43-F8E0-4CF6-8DAF-84F73BD798F5}"/>
                                            </p:graphicEl>
                                          </p:spTgt>
                                        </p:tgtEl>
                                        <p:attrNameLst>
                                          <p:attrName>ppt_x</p:attrName>
                                        </p:attrNameLst>
                                      </p:cBhvr>
                                      <p:tavLst>
                                        <p:tav tm="0">
                                          <p:val>
                                            <p:strVal val="#ppt_x"/>
                                          </p:val>
                                        </p:tav>
                                        <p:tav tm="100000">
                                          <p:val>
                                            <p:strVal val="#ppt_x"/>
                                          </p:val>
                                        </p:tav>
                                      </p:tavLst>
                                    </p:anim>
                                    <p:anim calcmode="lin" valueType="num">
                                      <p:cBhvr additive="base">
                                        <p:cTn id="140" dur="500" fill="hold"/>
                                        <p:tgtEl>
                                          <p:spTgt spid="4">
                                            <p:graphicEl>
                                              <a:dgm id="{9BA4FD43-F8E0-4CF6-8DAF-84F73BD798F5}"/>
                                            </p:graphicEl>
                                          </p:spTgt>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
                                            <p:graphicEl>
                                              <a:dgm id="{D504FD00-873E-43DB-AFA7-BB1BCE469DF1}"/>
                                            </p:graphicEl>
                                          </p:spTgt>
                                        </p:tgtEl>
                                        <p:attrNameLst>
                                          <p:attrName>style.visibility</p:attrName>
                                        </p:attrNameLst>
                                      </p:cBhvr>
                                      <p:to>
                                        <p:strVal val="visible"/>
                                      </p:to>
                                    </p:set>
                                    <p:anim calcmode="lin" valueType="num">
                                      <p:cBhvr additive="base">
                                        <p:cTn id="143" dur="500" fill="hold"/>
                                        <p:tgtEl>
                                          <p:spTgt spid="4">
                                            <p:graphicEl>
                                              <a:dgm id="{D504FD00-873E-43DB-AFA7-BB1BCE469DF1}"/>
                                            </p:graphicEl>
                                          </p:spTgt>
                                        </p:tgtEl>
                                        <p:attrNameLst>
                                          <p:attrName>ppt_x</p:attrName>
                                        </p:attrNameLst>
                                      </p:cBhvr>
                                      <p:tavLst>
                                        <p:tav tm="0">
                                          <p:val>
                                            <p:strVal val="#ppt_x"/>
                                          </p:val>
                                        </p:tav>
                                        <p:tav tm="100000">
                                          <p:val>
                                            <p:strVal val="#ppt_x"/>
                                          </p:val>
                                        </p:tav>
                                      </p:tavLst>
                                    </p:anim>
                                    <p:anim calcmode="lin" valueType="num">
                                      <p:cBhvr additive="base">
                                        <p:cTn id="144" dur="500" fill="hold"/>
                                        <p:tgtEl>
                                          <p:spTgt spid="4">
                                            <p:graphicEl>
                                              <a:dgm id="{D504FD00-873E-43DB-AFA7-BB1BCE469DF1}"/>
                                            </p:graphicEl>
                                          </p:spTgt>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4">
                                            <p:graphicEl>
                                              <a:dgm id="{73829AE7-5820-4DD8-ABEA-FAD85FE40F6D}"/>
                                            </p:graphicEl>
                                          </p:spTgt>
                                        </p:tgtEl>
                                        <p:attrNameLst>
                                          <p:attrName>style.visibility</p:attrName>
                                        </p:attrNameLst>
                                      </p:cBhvr>
                                      <p:to>
                                        <p:strVal val="visible"/>
                                      </p:to>
                                    </p:set>
                                    <p:anim calcmode="lin" valueType="num">
                                      <p:cBhvr additive="base">
                                        <p:cTn id="149" dur="500" fill="hold"/>
                                        <p:tgtEl>
                                          <p:spTgt spid="4">
                                            <p:graphicEl>
                                              <a:dgm id="{73829AE7-5820-4DD8-ABEA-FAD85FE40F6D}"/>
                                            </p:graphicEl>
                                          </p:spTgt>
                                        </p:tgtEl>
                                        <p:attrNameLst>
                                          <p:attrName>ppt_x</p:attrName>
                                        </p:attrNameLst>
                                      </p:cBhvr>
                                      <p:tavLst>
                                        <p:tav tm="0">
                                          <p:val>
                                            <p:strVal val="#ppt_x"/>
                                          </p:val>
                                        </p:tav>
                                        <p:tav tm="100000">
                                          <p:val>
                                            <p:strVal val="#ppt_x"/>
                                          </p:val>
                                        </p:tav>
                                      </p:tavLst>
                                    </p:anim>
                                    <p:anim calcmode="lin" valueType="num">
                                      <p:cBhvr additive="base">
                                        <p:cTn id="150" dur="500" fill="hold"/>
                                        <p:tgtEl>
                                          <p:spTgt spid="4">
                                            <p:graphicEl>
                                              <a:dgm id="{73829AE7-5820-4DD8-ABEA-FAD85FE40F6D}"/>
                                            </p:graphicEl>
                                          </p:spTgt>
                                        </p:tgtEl>
                                        <p:attrNameLst>
                                          <p:attrName>ppt_y</p:attrName>
                                        </p:attrNameLst>
                                      </p:cBhvr>
                                      <p:tavLst>
                                        <p:tav tm="0">
                                          <p:val>
                                            <p:strVal val="1+#ppt_h/2"/>
                                          </p:val>
                                        </p:tav>
                                        <p:tav tm="100000">
                                          <p:val>
                                            <p:strVal val="#ppt_y"/>
                                          </p:val>
                                        </p:tav>
                                      </p:tavLst>
                                    </p:anim>
                                  </p:childTnLst>
                                </p:cTn>
                              </p:par>
                              <p:par>
                                <p:cTn id="151" presetID="2" presetClass="entr" presetSubtype="4" fill="hold" grpId="0" nodeType="withEffect">
                                  <p:stCondLst>
                                    <p:cond delay="0"/>
                                  </p:stCondLst>
                                  <p:childTnLst>
                                    <p:set>
                                      <p:cBhvr>
                                        <p:cTn id="152" dur="1" fill="hold">
                                          <p:stCondLst>
                                            <p:cond delay="0"/>
                                          </p:stCondLst>
                                        </p:cTn>
                                        <p:tgtEl>
                                          <p:spTgt spid="4">
                                            <p:graphicEl>
                                              <a:dgm id="{51546BFB-9E04-4419-98B9-5956356F1F1E}"/>
                                            </p:graphicEl>
                                          </p:spTgt>
                                        </p:tgtEl>
                                        <p:attrNameLst>
                                          <p:attrName>style.visibility</p:attrName>
                                        </p:attrNameLst>
                                      </p:cBhvr>
                                      <p:to>
                                        <p:strVal val="visible"/>
                                      </p:to>
                                    </p:set>
                                    <p:anim calcmode="lin" valueType="num">
                                      <p:cBhvr additive="base">
                                        <p:cTn id="153" dur="500" fill="hold"/>
                                        <p:tgtEl>
                                          <p:spTgt spid="4">
                                            <p:graphicEl>
                                              <a:dgm id="{51546BFB-9E04-4419-98B9-5956356F1F1E}"/>
                                            </p:graphicEl>
                                          </p:spTgt>
                                        </p:tgtEl>
                                        <p:attrNameLst>
                                          <p:attrName>ppt_x</p:attrName>
                                        </p:attrNameLst>
                                      </p:cBhvr>
                                      <p:tavLst>
                                        <p:tav tm="0">
                                          <p:val>
                                            <p:strVal val="#ppt_x"/>
                                          </p:val>
                                        </p:tav>
                                        <p:tav tm="100000">
                                          <p:val>
                                            <p:strVal val="#ppt_x"/>
                                          </p:val>
                                        </p:tav>
                                      </p:tavLst>
                                    </p:anim>
                                    <p:anim calcmode="lin" valueType="num">
                                      <p:cBhvr additive="base">
                                        <p:cTn id="154" dur="500" fill="hold"/>
                                        <p:tgtEl>
                                          <p:spTgt spid="4">
                                            <p:graphicEl>
                                              <a:dgm id="{51546BFB-9E04-4419-98B9-5956356F1F1E}"/>
                                            </p:graphicEl>
                                          </p:spTgt>
                                        </p:tgtEl>
                                        <p:attrNameLst>
                                          <p:attrName>ppt_y</p:attrName>
                                        </p:attrNameLst>
                                      </p:cBhvr>
                                      <p:tavLst>
                                        <p:tav tm="0">
                                          <p:val>
                                            <p:strVal val="1+#ppt_h/2"/>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2" presetClass="entr" presetSubtype="4" fill="hold" grpId="0" nodeType="clickEffect">
                                  <p:stCondLst>
                                    <p:cond delay="0"/>
                                  </p:stCondLst>
                                  <p:childTnLst>
                                    <p:set>
                                      <p:cBhvr>
                                        <p:cTn id="158" dur="1" fill="hold">
                                          <p:stCondLst>
                                            <p:cond delay="0"/>
                                          </p:stCondLst>
                                        </p:cTn>
                                        <p:tgtEl>
                                          <p:spTgt spid="4">
                                            <p:graphicEl>
                                              <a:dgm id="{5972EF8B-21D2-4050-9B1A-A5C46FA5D37E}"/>
                                            </p:graphicEl>
                                          </p:spTgt>
                                        </p:tgtEl>
                                        <p:attrNameLst>
                                          <p:attrName>style.visibility</p:attrName>
                                        </p:attrNameLst>
                                      </p:cBhvr>
                                      <p:to>
                                        <p:strVal val="visible"/>
                                      </p:to>
                                    </p:set>
                                    <p:anim calcmode="lin" valueType="num">
                                      <p:cBhvr additive="base">
                                        <p:cTn id="159" dur="500" fill="hold"/>
                                        <p:tgtEl>
                                          <p:spTgt spid="4">
                                            <p:graphicEl>
                                              <a:dgm id="{5972EF8B-21D2-4050-9B1A-A5C46FA5D37E}"/>
                                            </p:graphicEl>
                                          </p:spTgt>
                                        </p:tgtEl>
                                        <p:attrNameLst>
                                          <p:attrName>ppt_x</p:attrName>
                                        </p:attrNameLst>
                                      </p:cBhvr>
                                      <p:tavLst>
                                        <p:tav tm="0">
                                          <p:val>
                                            <p:strVal val="#ppt_x"/>
                                          </p:val>
                                        </p:tav>
                                        <p:tav tm="100000">
                                          <p:val>
                                            <p:strVal val="#ppt_x"/>
                                          </p:val>
                                        </p:tav>
                                      </p:tavLst>
                                    </p:anim>
                                    <p:anim calcmode="lin" valueType="num">
                                      <p:cBhvr additive="base">
                                        <p:cTn id="160" dur="500" fill="hold"/>
                                        <p:tgtEl>
                                          <p:spTgt spid="4">
                                            <p:graphicEl>
                                              <a:dgm id="{5972EF8B-21D2-4050-9B1A-A5C46FA5D37E}"/>
                                            </p:graphicEl>
                                          </p:spTgt>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4">
                                            <p:graphicEl>
                                              <a:dgm id="{2723033A-1131-4655-B8A0-1EC94A423B88}"/>
                                            </p:graphicEl>
                                          </p:spTgt>
                                        </p:tgtEl>
                                        <p:attrNameLst>
                                          <p:attrName>style.visibility</p:attrName>
                                        </p:attrNameLst>
                                      </p:cBhvr>
                                      <p:to>
                                        <p:strVal val="visible"/>
                                      </p:to>
                                    </p:set>
                                    <p:anim calcmode="lin" valueType="num">
                                      <p:cBhvr additive="base">
                                        <p:cTn id="163" dur="500" fill="hold"/>
                                        <p:tgtEl>
                                          <p:spTgt spid="4">
                                            <p:graphicEl>
                                              <a:dgm id="{2723033A-1131-4655-B8A0-1EC94A423B88}"/>
                                            </p:graphicEl>
                                          </p:spTgt>
                                        </p:tgtEl>
                                        <p:attrNameLst>
                                          <p:attrName>ppt_x</p:attrName>
                                        </p:attrNameLst>
                                      </p:cBhvr>
                                      <p:tavLst>
                                        <p:tav tm="0">
                                          <p:val>
                                            <p:strVal val="#ppt_x"/>
                                          </p:val>
                                        </p:tav>
                                        <p:tav tm="100000">
                                          <p:val>
                                            <p:strVal val="#ppt_x"/>
                                          </p:val>
                                        </p:tav>
                                      </p:tavLst>
                                    </p:anim>
                                    <p:anim calcmode="lin" valueType="num">
                                      <p:cBhvr additive="base">
                                        <p:cTn id="164" dur="500" fill="hold"/>
                                        <p:tgtEl>
                                          <p:spTgt spid="4">
                                            <p:graphicEl>
                                              <a:dgm id="{2723033A-1131-4655-B8A0-1EC94A423B88}"/>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cs typeface="B Titr" pitchFamily="2" charset="-78"/>
              </a:rPr>
              <a:t>درس بیست و ششم</a:t>
            </a:r>
            <a:br>
              <a:rPr lang="fa-IR" dirty="0" smtClean="0">
                <a:cs typeface="B Titr" pitchFamily="2" charset="-78"/>
              </a:rPr>
            </a:br>
            <a:r>
              <a:rPr lang="fa-IR" sz="2800" dirty="0" smtClean="0">
                <a:cs typeface="B Titr" pitchFamily="2" charset="-78"/>
              </a:rPr>
              <a:t>حل چند شبهه </a:t>
            </a:r>
            <a:endParaRPr lang="fa-IR" dirty="0">
              <a:cs typeface="B Titr" pitchFamily="2" charset="-78"/>
            </a:endParaRPr>
          </a:p>
        </p:txBody>
      </p:sp>
      <p:graphicFrame>
        <p:nvGraphicFramePr>
          <p:cNvPr id="4" name="Diagram 3"/>
          <p:cNvGraphicFramePr/>
          <p:nvPr/>
        </p:nvGraphicFramePr>
        <p:xfrm>
          <a:off x="706438" y="1350963"/>
          <a:ext cx="8437562" cy="5507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D5F3F1D2-BB08-4716-980A-F610178E99C7}"/>
                                            </p:graphicEl>
                                          </p:spTgt>
                                        </p:tgtEl>
                                        <p:attrNameLst>
                                          <p:attrName>style.visibility</p:attrName>
                                        </p:attrNameLst>
                                      </p:cBhvr>
                                      <p:to>
                                        <p:strVal val="visible"/>
                                      </p:to>
                                    </p:set>
                                    <p:animEffect transition="in" filter="fade">
                                      <p:cBhvr>
                                        <p:cTn id="7" dur="2000"/>
                                        <p:tgtEl>
                                          <p:spTgt spid="4">
                                            <p:graphicEl>
                                              <a:dgm id="{D5F3F1D2-BB08-4716-980A-F610178E99C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0A4D7A51-596F-4F44-873F-09E07E7A6ED7}"/>
                                            </p:graphicEl>
                                          </p:spTgt>
                                        </p:tgtEl>
                                        <p:attrNameLst>
                                          <p:attrName>style.visibility</p:attrName>
                                        </p:attrNameLst>
                                      </p:cBhvr>
                                      <p:to>
                                        <p:strVal val="visible"/>
                                      </p:to>
                                    </p:set>
                                    <p:animEffect transition="in" filter="fade">
                                      <p:cBhvr>
                                        <p:cTn id="12" dur="2000"/>
                                        <p:tgtEl>
                                          <p:spTgt spid="4">
                                            <p:graphicEl>
                                              <a:dgm id="{0A4D7A51-596F-4F44-873F-09E07E7A6ED7}"/>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9B4CF3AD-332E-46D1-978A-7D691BBD522F}"/>
                                            </p:graphicEl>
                                          </p:spTgt>
                                        </p:tgtEl>
                                        <p:attrNameLst>
                                          <p:attrName>style.visibility</p:attrName>
                                        </p:attrNameLst>
                                      </p:cBhvr>
                                      <p:to>
                                        <p:strVal val="visible"/>
                                      </p:to>
                                    </p:set>
                                    <p:animEffect transition="in" filter="fade">
                                      <p:cBhvr>
                                        <p:cTn id="15" dur="2000"/>
                                        <p:tgtEl>
                                          <p:spTgt spid="4">
                                            <p:graphicEl>
                                              <a:dgm id="{9B4CF3AD-332E-46D1-978A-7D691BBD522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F148F0BA-7F01-4B2B-B445-3CC862724DE6}"/>
                                            </p:graphicEl>
                                          </p:spTgt>
                                        </p:tgtEl>
                                        <p:attrNameLst>
                                          <p:attrName>style.visibility</p:attrName>
                                        </p:attrNameLst>
                                      </p:cBhvr>
                                      <p:to>
                                        <p:strVal val="visible"/>
                                      </p:to>
                                    </p:set>
                                    <p:animEffect transition="in" filter="fade">
                                      <p:cBhvr>
                                        <p:cTn id="20" dur="2000"/>
                                        <p:tgtEl>
                                          <p:spTgt spid="4">
                                            <p:graphicEl>
                                              <a:dgm id="{F148F0BA-7F01-4B2B-B445-3CC862724DE6}"/>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graphicEl>
                                              <a:dgm id="{382A378A-F4EC-4715-9895-EC8832A90D07}"/>
                                            </p:graphicEl>
                                          </p:spTgt>
                                        </p:tgtEl>
                                        <p:attrNameLst>
                                          <p:attrName>style.visibility</p:attrName>
                                        </p:attrNameLst>
                                      </p:cBhvr>
                                      <p:to>
                                        <p:strVal val="visible"/>
                                      </p:to>
                                    </p:set>
                                    <p:animEffect transition="in" filter="fade">
                                      <p:cBhvr>
                                        <p:cTn id="25" dur="2000"/>
                                        <p:tgtEl>
                                          <p:spTgt spid="4">
                                            <p:graphicEl>
                                              <a:dgm id="{382A378A-F4EC-4715-9895-EC8832A90D07}"/>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graphicEl>
                                              <a:dgm id="{39FF3DBC-D4F9-4497-8CC3-7467AB364FD8}"/>
                                            </p:graphicEl>
                                          </p:spTgt>
                                        </p:tgtEl>
                                        <p:attrNameLst>
                                          <p:attrName>style.visibility</p:attrName>
                                        </p:attrNameLst>
                                      </p:cBhvr>
                                      <p:to>
                                        <p:strVal val="visible"/>
                                      </p:to>
                                    </p:set>
                                    <p:animEffect transition="in" filter="fade">
                                      <p:cBhvr>
                                        <p:cTn id="28" dur="2000"/>
                                        <p:tgtEl>
                                          <p:spTgt spid="4">
                                            <p:graphicEl>
                                              <a:dgm id="{39FF3DBC-D4F9-4497-8CC3-7467AB364FD8}"/>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4">
                                            <p:graphicEl>
                                              <a:dgm id="{1CA18D98-4619-46FA-A348-9B28FDECED27}"/>
                                            </p:graphicEl>
                                          </p:spTgt>
                                        </p:tgtEl>
                                        <p:attrNameLst>
                                          <p:attrName>style.visibility</p:attrName>
                                        </p:attrNameLst>
                                      </p:cBhvr>
                                      <p:to>
                                        <p:strVal val="visible"/>
                                      </p:to>
                                    </p:set>
                                    <p:animEffect transition="in" filter="fade">
                                      <p:cBhvr>
                                        <p:cTn id="33" dur="2000"/>
                                        <p:tgtEl>
                                          <p:spTgt spid="4">
                                            <p:graphicEl>
                                              <a:dgm id="{1CA18D98-4619-46FA-A348-9B28FDECED27}"/>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graphicEl>
                                              <a:dgm id="{EBE90006-D731-41FD-868A-2CA1C4E63E15}"/>
                                            </p:graphicEl>
                                          </p:spTgt>
                                        </p:tgtEl>
                                        <p:attrNameLst>
                                          <p:attrName>style.visibility</p:attrName>
                                        </p:attrNameLst>
                                      </p:cBhvr>
                                      <p:to>
                                        <p:strVal val="visible"/>
                                      </p:to>
                                    </p:set>
                                    <p:animEffect transition="in" filter="fade">
                                      <p:cBhvr>
                                        <p:cTn id="36" dur="2000"/>
                                        <p:tgtEl>
                                          <p:spTgt spid="4">
                                            <p:graphicEl>
                                              <a:dgm id="{EBE90006-D731-41FD-868A-2CA1C4E63E15}"/>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4">
                                            <p:graphicEl>
                                              <a:dgm id="{80AF3B10-5CA4-4797-B30B-1F7FBE069D1A}"/>
                                            </p:graphicEl>
                                          </p:spTgt>
                                        </p:tgtEl>
                                        <p:attrNameLst>
                                          <p:attrName>style.visibility</p:attrName>
                                        </p:attrNameLst>
                                      </p:cBhvr>
                                      <p:to>
                                        <p:strVal val="visible"/>
                                      </p:to>
                                    </p:set>
                                    <p:animEffect transition="in" filter="fade">
                                      <p:cBhvr>
                                        <p:cTn id="41" dur="2000"/>
                                        <p:tgtEl>
                                          <p:spTgt spid="4">
                                            <p:graphicEl>
                                              <a:dgm id="{80AF3B10-5CA4-4797-B30B-1F7FBE069D1A}"/>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4">
                                            <p:graphicEl>
                                              <a:dgm id="{0A985135-BB56-4D10-84C3-BD996756220D}"/>
                                            </p:graphicEl>
                                          </p:spTgt>
                                        </p:tgtEl>
                                        <p:attrNameLst>
                                          <p:attrName>style.visibility</p:attrName>
                                        </p:attrNameLst>
                                      </p:cBhvr>
                                      <p:to>
                                        <p:strVal val="visible"/>
                                      </p:to>
                                    </p:set>
                                    <p:animEffect transition="in" filter="fade">
                                      <p:cBhvr>
                                        <p:cTn id="44" dur="2000"/>
                                        <p:tgtEl>
                                          <p:spTgt spid="4">
                                            <p:graphicEl>
                                              <a:dgm id="{0A985135-BB56-4D10-84C3-BD996756220D}"/>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
                                            <p:graphicEl>
                                              <a:dgm id="{A4F34937-6B95-48B0-977C-96740601D76D}"/>
                                            </p:graphicEl>
                                          </p:spTgt>
                                        </p:tgtEl>
                                        <p:attrNameLst>
                                          <p:attrName>style.visibility</p:attrName>
                                        </p:attrNameLst>
                                      </p:cBhvr>
                                      <p:to>
                                        <p:strVal val="visible"/>
                                      </p:to>
                                    </p:set>
                                    <p:animEffect transition="in" filter="fade">
                                      <p:cBhvr>
                                        <p:cTn id="49" dur="2000"/>
                                        <p:tgtEl>
                                          <p:spTgt spid="4">
                                            <p:graphicEl>
                                              <a:dgm id="{A4F34937-6B95-48B0-977C-96740601D76D}"/>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
                                            <p:graphicEl>
                                              <a:dgm id="{0D15D371-0A05-47D6-AB39-D347785E57CF}"/>
                                            </p:graphicEl>
                                          </p:spTgt>
                                        </p:tgtEl>
                                        <p:attrNameLst>
                                          <p:attrName>style.visibility</p:attrName>
                                        </p:attrNameLst>
                                      </p:cBhvr>
                                      <p:to>
                                        <p:strVal val="visible"/>
                                      </p:to>
                                    </p:set>
                                    <p:animEffect transition="in" filter="fade">
                                      <p:cBhvr>
                                        <p:cTn id="52" dur="2000"/>
                                        <p:tgtEl>
                                          <p:spTgt spid="4">
                                            <p:graphicEl>
                                              <a:dgm id="{0D15D371-0A05-47D6-AB39-D347785E57CF}"/>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
                                            <p:graphicEl>
                                              <a:dgm id="{BBACBABD-F87D-4040-97A5-3589718904F5}"/>
                                            </p:graphicEl>
                                          </p:spTgt>
                                        </p:tgtEl>
                                        <p:attrNameLst>
                                          <p:attrName>style.visibility</p:attrName>
                                        </p:attrNameLst>
                                      </p:cBhvr>
                                      <p:to>
                                        <p:strVal val="visible"/>
                                      </p:to>
                                    </p:set>
                                    <p:animEffect transition="in" filter="fade">
                                      <p:cBhvr>
                                        <p:cTn id="57" dur="2000"/>
                                        <p:tgtEl>
                                          <p:spTgt spid="4">
                                            <p:graphicEl>
                                              <a:dgm id="{BBACBABD-F87D-4040-97A5-3589718904F5}"/>
                                            </p:graphic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4">
                                            <p:graphicEl>
                                              <a:dgm id="{A27F3C9E-F7F6-49D2-AAFC-0A28DC71C35D}"/>
                                            </p:graphicEl>
                                          </p:spTgt>
                                        </p:tgtEl>
                                        <p:attrNameLst>
                                          <p:attrName>style.visibility</p:attrName>
                                        </p:attrNameLst>
                                      </p:cBhvr>
                                      <p:to>
                                        <p:strVal val="visible"/>
                                      </p:to>
                                    </p:set>
                                    <p:animEffect transition="in" filter="fade">
                                      <p:cBhvr>
                                        <p:cTn id="60" dur="2000"/>
                                        <p:tgtEl>
                                          <p:spTgt spid="4">
                                            <p:graphicEl>
                                              <a:dgm id="{A27F3C9E-F7F6-49D2-AAFC-0A28DC71C35D}"/>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4">
                                            <p:graphicEl>
                                              <a:dgm id="{253A0623-5DF6-402D-AAC5-FEAFC447D641}"/>
                                            </p:graphicEl>
                                          </p:spTgt>
                                        </p:tgtEl>
                                        <p:attrNameLst>
                                          <p:attrName>style.visibility</p:attrName>
                                        </p:attrNameLst>
                                      </p:cBhvr>
                                      <p:to>
                                        <p:strVal val="visible"/>
                                      </p:to>
                                    </p:set>
                                    <p:animEffect transition="in" filter="fade">
                                      <p:cBhvr>
                                        <p:cTn id="65" dur="2000"/>
                                        <p:tgtEl>
                                          <p:spTgt spid="4">
                                            <p:graphicEl>
                                              <a:dgm id="{253A0623-5DF6-402D-AAC5-FEAFC447D641}"/>
                                            </p:graphic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
                                            <p:graphicEl>
                                              <a:dgm id="{08D84884-5E5F-4CD6-9D94-3DFCF66D2862}"/>
                                            </p:graphicEl>
                                          </p:spTgt>
                                        </p:tgtEl>
                                        <p:attrNameLst>
                                          <p:attrName>style.visibility</p:attrName>
                                        </p:attrNameLst>
                                      </p:cBhvr>
                                      <p:to>
                                        <p:strVal val="visible"/>
                                      </p:to>
                                    </p:set>
                                    <p:animEffect transition="in" filter="fade">
                                      <p:cBhvr>
                                        <p:cTn id="68" dur="2000"/>
                                        <p:tgtEl>
                                          <p:spTgt spid="4">
                                            <p:graphicEl>
                                              <a:dgm id="{08D84884-5E5F-4CD6-9D94-3DFCF66D286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cs typeface="B Titr" pitchFamily="2" charset="-78"/>
              </a:rPr>
              <a:t>درس بیست و ششم</a:t>
            </a:r>
            <a:br>
              <a:rPr lang="fa-IR" dirty="0" smtClean="0">
                <a:cs typeface="B Titr" pitchFamily="2" charset="-78"/>
              </a:rPr>
            </a:br>
            <a:r>
              <a:rPr lang="fa-IR" sz="2800" dirty="0" smtClean="0">
                <a:cs typeface="B Titr" pitchFamily="2" charset="-78"/>
              </a:rPr>
              <a:t>حل چند شبهه </a:t>
            </a:r>
            <a:endParaRPr lang="fa-IR" dirty="0">
              <a:cs typeface="B Titr" pitchFamily="2" charset="-78"/>
            </a:endParaRPr>
          </a:p>
        </p:txBody>
      </p:sp>
      <p:graphicFrame>
        <p:nvGraphicFramePr>
          <p:cNvPr id="5" name="Diagram 4"/>
          <p:cNvGraphicFramePr/>
          <p:nvPr/>
        </p:nvGraphicFramePr>
        <p:xfrm>
          <a:off x="142844" y="1350963"/>
          <a:ext cx="9001156" cy="5507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dgm id="{DB3065F3-A13B-4956-9408-A99732FA8ABA}"/>
                                            </p:graphicEl>
                                          </p:spTgt>
                                        </p:tgtEl>
                                        <p:attrNameLst>
                                          <p:attrName>style.visibility</p:attrName>
                                        </p:attrNameLst>
                                      </p:cBhvr>
                                      <p:to>
                                        <p:strVal val="visible"/>
                                      </p:to>
                                    </p:set>
                                    <p:animEffect transition="in" filter="wipe(down)">
                                      <p:cBhvr>
                                        <p:cTn id="7" dur="500"/>
                                        <p:tgtEl>
                                          <p:spTgt spid="5">
                                            <p:graphicEl>
                                              <a:dgm id="{DB3065F3-A13B-4956-9408-A99732FA8AB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graphicEl>
                                              <a:dgm id="{ED8BC337-C6DA-4C06-B223-B8EFDDD427A8}"/>
                                            </p:graphicEl>
                                          </p:spTgt>
                                        </p:tgtEl>
                                        <p:attrNameLst>
                                          <p:attrName>style.visibility</p:attrName>
                                        </p:attrNameLst>
                                      </p:cBhvr>
                                      <p:to>
                                        <p:strVal val="visible"/>
                                      </p:to>
                                    </p:set>
                                    <p:animEffect transition="in" filter="wipe(down)">
                                      <p:cBhvr>
                                        <p:cTn id="12" dur="500"/>
                                        <p:tgtEl>
                                          <p:spTgt spid="5">
                                            <p:graphicEl>
                                              <a:dgm id="{ED8BC337-C6DA-4C06-B223-B8EFDDD427A8}"/>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5">
                                            <p:graphicEl>
                                              <a:dgm id="{C828290B-F528-416C-BCCD-E326ECC9E411}"/>
                                            </p:graphicEl>
                                          </p:spTgt>
                                        </p:tgtEl>
                                        <p:attrNameLst>
                                          <p:attrName>style.visibility</p:attrName>
                                        </p:attrNameLst>
                                      </p:cBhvr>
                                      <p:to>
                                        <p:strVal val="visible"/>
                                      </p:to>
                                    </p:set>
                                    <p:animEffect transition="in" filter="wipe(down)">
                                      <p:cBhvr>
                                        <p:cTn id="15" dur="500"/>
                                        <p:tgtEl>
                                          <p:spTgt spid="5">
                                            <p:graphicEl>
                                              <a:dgm id="{C828290B-F528-416C-BCCD-E326ECC9E411}"/>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graphicEl>
                                              <a:dgm id="{8B1D0595-111D-44CF-8588-3CB1AACC5BD7}"/>
                                            </p:graphicEl>
                                          </p:spTgt>
                                        </p:tgtEl>
                                        <p:attrNameLst>
                                          <p:attrName>style.visibility</p:attrName>
                                        </p:attrNameLst>
                                      </p:cBhvr>
                                      <p:to>
                                        <p:strVal val="visible"/>
                                      </p:to>
                                    </p:set>
                                    <p:animEffect transition="in" filter="wipe(down)">
                                      <p:cBhvr>
                                        <p:cTn id="20" dur="500"/>
                                        <p:tgtEl>
                                          <p:spTgt spid="5">
                                            <p:graphicEl>
                                              <a:dgm id="{8B1D0595-111D-44CF-8588-3CB1AACC5BD7}"/>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
                                            <p:graphicEl>
                                              <a:dgm id="{EB3CFFDA-FA04-4B1A-B91C-07D9E16F7B39}"/>
                                            </p:graphicEl>
                                          </p:spTgt>
                                        </p:tgtEl>
                                        <p:attrNameLst>
                                          <p:attrName>style.visibility</p:attrName>
                                        </p:attrNameLst>
                                      </p:cBhvr>
                                      <p:to>
                                        <p:strVal val="visible"/>
                                      </p:to>
                                    </p:set>
                                    <p:animEffect transition="in" filter="wipe(down)">
                                      <p:cBhvr>
                                        <p:cTn id="25" dur="500"/>
                                        <p:tgtEl>
                                          <p:spTgt spid="5">
                                            <p:graphicEl>
                                              <a:dgm id="{EB3CFFDA-FA04-4B1A-B91C-07D9E16F7B39}"/>
                                            </p:graphic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5">
                                            <p:graphicEl>
                                              <a:dgm id="{A141961D-B84F-4A18-9CAD-98D99B6E6FE4}"/>
                                            </p:graphicEl>
                                          </p:spTgt>
                                        </p:tgtEl>
                                        <p:attrNameLst>
                                          <p:attrName>style.visibility</p:attrName>
                                        </p:attrNameLst>
                                      </p:cBhvr>
                                      <p:to>
                                        <p:strVal val="visible"/>
                                      </p:to>
                                    </p:set>
                                    <p:animEffect transition="in" filter="wipe(down)">
                                      <p:cBhvr>
                                        <p:cTn id="28" dur="500"/>
                                        <p:tgtEl>
                                          <p:spTgt spid="5">
                                            <p:graphicEl>
                                              <a:dgm id="{A141961D-B84F-4A18-9CAD-98D99B6E6FE4}"/>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5">
                                            <p:graphicEl>
                                              <a:dgm id="{04DCA7B7-6BEB-4A87-BDB8-339E8823F2AD}"/>
                                            </p:graphicEl>
                                          </p:spTgt>
                                        </p:tgtEl>
                                        <p:attrNameLst>
                                          <p:attrName>style.visibility</p:attrName>
                                        </p:attrNameLst>
                                      </p:cBhvr>
                                      <p:to>
                                        <p:strVal val="visible"/>
                                      </p:to>
                                    </p:set>
                                    <p:animEffect transition="in" filter="wipe(down)">
                                      <p:cBhvr>
                                        <p:cTn id="33" dur="500"/>
                                        <p:tgtEl>
                                          <p:spTgt spid="5">
                                            <p:graphicEl>
                                              <a:dgm id="{04DCA7B7-6BEB-4A87-BDB8-339E8823F2AD}"/>
                                            </p:graphic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5">
                                            <p:graphicEl>
                                              <a:dgm id="{B61F607F-1A55-4199-8CBC-EF696F65F798}"/>
                                            </p:graphicEl>
                                          </p:spTgt>
                                        </p:tgtEl>
                                        <p:attrNameLst>
                                          <p:attrName>style.visibility</p:attrName>
                                        </p:attrNameLst>
                                      </p:cBhvr>
                                      <p:to>
                                        <p:strVal val="visible"/>
                                      </p:to>
                                    </p:set>
                                    <p:animEffect transition="in" filter="wipe(down)">
                                      <p:cBhvr>
                                        <p:cTn id="36" dur="500"/>
                                        <p:tgtEl>
                                          <p:spTgt spid="5">
                                            <p:graphicEl>
                                              <a:dgm id="{B61F607F-1A55-4199-8CBC-EF696F65F798}"/>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5">
                                            <p:graphicEl>
                                              <a:dgm id="{27D81B2A-D439-410B-9FEA-4759D8A0CCBF}"/>
                                            </p:graphicEl>
                                          </p:spTgt>
                                        </p:tgtEl>
                                        <p:attrNameLst>
                                          <p:attrName>style.visibility</p:attrName>
                                        </p:attrNameLst>
                                      </p:cBhvr>
                                      <p:to>
                                        <p:strVal val="visible"/>
                                      </p:to>
                                    </p:set>
                                    <p:animEffect transition="in" filter="wipe(down)">
                                      <p:cBhvr>
                                        <p:cTn id="41" dur="500"/>
                                        <p:tgtEl>
                                          <p:spTgt spid="5">
                                            <p:graphicEl>
                                              <a:dgm id="{27D81B2A-D439-410B-9FEA-4759D8A0CCBF}"/>
                                            </p:graphic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5">
                                            <p:graphicEl>
                                              <a:dgm id="{9CC7DBBA-50CA-4DAE-B766-26B516B7732F}"/>
                                            </p:graphicEl>
                                          </p:spTgt>
                                        </p:tgtEl>
                                        <p:attrNameLst>
                                          <p:attrName>style.visibility</p:attrName>
                                        </p:attrNameLst>
                                      </p:cBhvr>
                                      <p:to>
                                        <p:strVal val="visible"/>
                                      </p:to>
                                    </p:set>
                                    <p:animEffect transition="in" filter="wipe(down)">
                                      <p:cBhvr>
                                        <p:cTn id="44" dur="500"/>
                                        <p:tgtEl>
                                          <p:spTgt spid="5">
                                            <p:graphicEl>
                                              <a:dgm id="{9CC7DBBA-50CA-4DAE-B766-26B516B7732F}"/>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5">
                                            <p:graphicEl>
                                              <a:dgm id="{3FC6BE66-E753-4B64-9EDA-1611F372184B}"/>
                                            </p:graphicEl>
                                          </p:spTgt>
                                        </p:tgtEl>
                                        <p:attrNameLst>
                                          <p:attrName>style.visibility</p:attrName>
                                        </p:attrNameLst>
                                      </p:cBhvr>
                                      <p:to>
                                        <p:strVal val="visible"/>
                                      </p:to>
                                    </p:set>
                                    <p:animEffect transition="in" filter="wipe(down)">
                                      <p:cBhvr>
                                        <p:cTn id="49" dur="500"/>
                                        <p:tgtEl>
                                          <p:spTgt spid="5">
                                            <p:graphicEl>
                                              <a:dgm id="{3FC6BE66-E753-4B64-9EDA-1611F372184B}"/>
                                            </p:graphicEl>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5">
                                            <p:graphicEl>
                                              <a:dgm id="{1C9D1B7E-A438-42B0-AA59-A09A199DE13D}"/>
                                            </p:graphicEl>
                                          </p:spTgt>
                                        </p:tgtEl>
                                        <p:attrNameLst>
                                          <p:attrName>style.visibility</p:attrName>
                                        </p:attrNameLst>
                                      </p:cBhvr>
                                      <p:to>
                                        <p:strVal val="visible"/>
                                      </p:to>
                                    </p:set>
                                    <p:animEffect transition="in" filter="wipe(down)">
                                      <p:cBhvr>
                                        <p:cTn id="52" dur="500"/>
                                        <p:tgtEl>
                                          <p:spTgt spid="5">
                                            <p:graphicEl>
                                              <a:dgm id="{1C9D1B7E-A438-42B0-AA59-A09A199DE13D}"/>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graphicEl>
                                              <a:dgm id="{CBC3D6EA-5A8B-48C0-983A-F5A05FEF1023}"/>
                                            </p:graphicEl>
                                          </p:spTgt>
                                        </p:tgtEl>
                                        <p:attrNameLst>
                                          <p:attrName>style.visibility</p:attrName>
                                        </p:attrNameLst>
                                      </p:cBhvr>
                                      <p:to>
                                        <p:strVal val="visible"/>
                                      </p:to>
                                    </p:set>
                                    <p:animEffect transition="in" filter="wipe(down)">
                                      <p:cBhvr>
                                        <p:cTn id="57" dur="500"/>
                                        <p:tgtEl>
                                          <p:spTgt spid="5">
                                            <p:graphicEl>
                                              <a:dgm id="{CBC3D6EA-5A8B-48C0-983A-F5A05FEF1023}"/>
                                            </p:graphicEl>
                                          </p:spTgt>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5">
                                            <p:graphicEl>
                                              <a:dgm id="{B8059491-77D8-4203-A70D-1E449A1BEEDF}"/>
                                            </p:graphicEl>
                                          </p:spTgt>
                                        </p:tgtEl>
                                        <p:attrNameLst>
                                          <p:attrName>style.visibility</p:attrName>
                                        </p:attrNameLst>
                                      </p:cBhvr>
                                      <p:to>
                                        <p:strVal val="visible"/>
                                      </p:to>
                                    </p:set>
                                    <p:animEffect transition="in" filter="wipe(down)">
                                      <p:cBhvr>
                                        <p:cTn id="60" dur="500"/>
                                        <p:tgtEl>
                                          <p:spTgt spid="5">
                                            <p:graphicEl>
                                              <a:dgm id="{B8059491-77D8-4203-A70D-1E449A1BEEDF}"/>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5">
                                            <p:graphicEl>
                                              <a:dgm id="{14FE995E-9E9F-4080-B2C4-96296048A425}"/>
                                            </p:graphicEl>
                                          </p:spTgt>
                                        </p:tgtEl>
                                        <p:attrNameLst>
                                          <p:attrName>style.visibility</p:attrName>
                                        </p:attrNameLst>
                                      </p:cBhvr>
                                      <p:to>
                                        <p:strVal val="visible"/>
                                      </p:to>
                                    </p:set>
                                    <p:animEffect transition="in" filter="wipe(down)">
                                      <p:cBhvr>
                                        <p:cTn id="65" dur="500"/>
                                        <p:tgtEl>
                                          <p:spTgt spid="5">
                                            <p:graphicEl>
                                              <a:dgm id="{14FE995E-9E9F-4080-B2C4-96296048A425}"/>
                                            </p:graphicEl>
                                          </p:spTgt>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5">
                                            <p:graphicEl>
                                              <a:dgm id="{A7EBA9BA-9C36-4EF4-8E69-920A293034BD}"/>
                                            </p:graphicEl>
                                          </p:spTgt>
                                        </p:tgtEl>
                                        <p:attrNameLst>
                                          <p:attrName>style.visibility</p:attrName>
                                        </p:attrNameLst>
                                      </p:cBhvr>
                                      <p:to>
                                        <p:strVal val="visible"/>
                                      </p:to>
                                    </p:set>
                                    <p:animEffect transition="in" filter="wipe(down)">
                                      <p:cBhvr>
                                        <p:cTn id="68" dur="500"/>
                                        <p:tgtEl>
                                          <p:spTgt spid="5">
                                            <p:graphicEl>
                                              <a:dgm id="{A7EBA9BA-9C36-4EF4-8E69-920A293034BD}"/>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5">
                                            <p:graphicEl>
                                              <a:dgm id="{B78B0E16-C6A3-4796-B1CF-70E8B164D136}"/>
                                            </p:graphicEl>
                                          </p:spTgt>
                                        </p:tgtEl>
                                        <p:attrNameLst>
                                          <p:attrName>style.visibility</p:attrName>
                                        </p:attrNameLst>
                                      </p:cBhvr>
                                      <p:to>
                                        <p:strVal val="visible"/>
                                      </p:to>
                                    </p:set>
                                    <p:animEffect transition="in" filter="wipe(down)">
                                      <p:cBhvr>
                                        <p:cTn id="73" dur="500"/>
                                        <p:tgtEl>
                                          <p:spTgt spid="5">
                                            <p:graphicEl>
                                              <a:dgm id="{B78B0E16-C6A3-4796-B1CF-70E8B164D136}"/>
                                            </p:graphicEl>
                                          </p:spTgt>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5">
                                            <p:graphicEl>
                                              <a:dgm id="{8A2FCBB6-CD72-4058-A6D4-F7176F5F8D20}"/>
                                            </p:graphicEl>
                                          </p:spTgt>
                                        </p:tgtEl>
                                        <p:attrNameLst>
                                          <p:attrName>style.visibility</p:attrName>
                                        </p:attrNameLst>
                                      </p:cBhvr>
                                      <p:to>
                                        <p:strVal val="visible"/>
                                      </p:to>
                                    </p:set>
                                    <p:animEffect transition="in" filter="wipe(down)">
                                      <p:cBhvr>
                                        <p:cTn id="76" dur="500"/>
                                        <p:tgtEl>
                                          <p:spTgt spid="5">
                                            <p:graphicEl>
                                              <a:dgm id="{8A2FCBB6-CD72-4058-A6D4-F7176F5F8D20}"/>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5">
                                            <p:graphicEl>
                                              <a:dgm id="{D2CC7F7E-A973-49EE-AA2A-F659341B83A3}"/>
                                            </p:graphicEl>
                                          </p:spTgt>
                                        </p:tgtEl>
                                        <p:attrNameLst>
                                          <p:attrName>style.visibility</p:attrName>
                                        </p:attrNameLst>
                                      </p:cBhvr>
                                      <p:to>
                                        <p:strVal val="visible"/>
                                      </p:to>
                                    </p:set>
                                    <p:animEffect transition="in" filter="wipe(down)">
                                      <p:cBhvr>
                                        <p:cTn id="81" dur="500"/>
                                        <p:tgtEl>
                                          <p:spTgt spid="5">
                                            <p:graphicEl>
                                              <a:dgm id="{D2CC7F7E-A973-49EE-AA2A-F659341B83A3}"/>
                                            </p:graphicEl>
                                          </p:spTgt>
                                        </p:tgtEl>
                                      </p:cBhvr>
                                    </p:animEffect>
                                  </p:childTnLst>
                                </p:cTn>
                              </p:par>
                              <p:par>
                                <p:cTn id="82" presetID="22" presetClass="entr" presetSubtype="4" fill="hold" grpId="0" nodeType="withEffect">
                                  <p:stCondLst>
                                    <p:cond delay="0"/>
                                  </p:stCondLst>
                                  <p:childTnLst>
                                    <p:set>
                                      <p:cBhvr>
                                        <p:cTn id="83" dur="1" fill="hold">
                                          <p:stCondLst>
                                            <p:cond delay="0"/>
                                          </p:stCondLst>
                                        </p:cTn>
                                        <p:tgtEl>
                                          <p:spTgt spid="5">
                                            <p:graphicEl>
                                              <a:dgm id="{6A0D6227-A52F-4A2E-A940-9C6C82C129F5}"/>
                                            </p:graphicEl>
                                          </p:spTgt>
                                        </p:tgtEl>
                                        <p:attrNameLst>
                                          <p:attrName>style.visibility</p:attrName>
                                        </p:attrNameLst>
                                      </p:cBhvr>
                                      <p:to>
                                        <p:strVal val="visible"/>
                                      </p:to>
                                    </p:set>
                                    <p:animEffect transition="in" filter="wipe(down)">
                                      <p:cBhvr>
                                        <p:cTn id="84" dur="500"/>
                                        <p:tgtEl>
                                          <p:spTgt spid="5">
                                            <p:graphicEl>
                                              <a:dgm id="{6A0D6227-A52F-4A2E-A940-9C6C82C129F5}"/>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5">
                                            <p:graphicEl>
                                              <a:dgm id="{5D58B1A4-8323-4607-A03D-1840869B95B8}"/>
                                            </p:graphicEl>
                                          </p:spTgt>
                                        </p:tgtEl>
                                        <p:attrNameLst>
                                          <p:attrName>style.visibility</p:attrName>
                                        </p:attrNameLst>
                                      </p:cBhvr>
                                      <p:to>
                                        <p:strVal val="visible"/>
                                      </p:to>
                                    </p:set>
                                    <p:animEffect transition="in" filter="wipe(down)">
                                      <p:cBhvr>
                                        <p:cTn id="89" dur="500"/>
                                        <p:tgtEl>
                                          <p:spTgt spid="5">
                                            <p:graphicEl>
                                              <a:dgm id="{5D58B1A4-8323-4607-A03D-1840869B95B8}"/>
                                            </p:graphicEl>
                                          </p:spTgt>
                                        </p:tgtEl>
                                      </p:cBhvr>
                                    </p:animEffect>
                                  </p:childTnLst>
                                </p:cTn>
                              </p:par>
                              <p:par>
                                <p:cTn id="90" presetID="22" presetClass="entr" presetSubtype="4" fill="hold" grpId="0" nodeType="withEffect">
                                  <p:stCondLst>
                                    <p:cond delay="0"/>
                                  </p:stCondLst>
                                  <p:childTnLst>
                                    <p:set>
                                      <p:cBhvr>
                                        <p:cTn id="91" dur="1" fill="hold">
                                          <p:stCondLst>
                                            <p:cond delay="0"/>
                                          </p:stCondLst>
                                        </p:cTn>
                                        <p:tgtEl>
                                          <p:spTgt spid="5">
                                            <p:graphicEl>
                                              <a:dgm id="{9D30A3E8-0F05-4EDB-A015-84EF51074F22}"/>
                                            </p:graphicEl>
                                          </p:spTgt>
                                        </p:tgtEl>
                                        <p:attrNameLst>
                                          <p:attrName>style.visibility</p:attrName>
                                        </p:attrNameLst>
                                      </p:cBhvr>
                                      <p:to>
                                        <p:strVal val="visible"/>
                                      </p:to>
                                    </p:set>
                                    <p:animEffect transition="in" filter="wipe(down)">
                                      <p:cBhvr>
                                        <p:cTn id="92" dur="500"/>
                                        <p:tgtEl>
                                          <p:spTgt spid="5">
                                            <p:graphicEl>
                                              <a:dgm id="{9D30A3E8-0F05-4EDB-A015-84EF51074F22}"/>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5">
                                            <p:graphicEl>
                                              <a:dgm id="{76407EBC-52AC-4381-8864-9C25352B3CFC}"/>
                                            </p:graphicEl>
                                          </p:spTgt>
                                        </p:tgtEl>
                                        <p:attrNameLst>
                                          <p:attrName>style.visibility</p:attrName>
                                        </p:attrNameLst>
                                      </p:cBhvr>
                                      <p:to>
                                        <p:strVal val="visible"/>
                                      </p:to>
                                    </p:set>
                                    <p:animEffect transition="in" filter="wipe(down)">
                                      <p:cBhvr>
                                        <p:cTn id="97" dur="500"/>
                                        <p:tgtEl>
                                          <p:spTgt spid="5">
                                            <p:graphicEl>
                                              <a:dgm id="{76407EBC-52AC-4381-8864-9C25352B3CFC}"/>
                                            </p:graphicEl>
                                          </p:spTgt>
                                        </p:tgtEl>
                                      </p:cBhvr>
                                    </p:animEffect>
                                  </p:childTnLst>
                                </p:cTn>
                              </p:par>
                              <p:par>
                                <p:cTn id="98" presetID="22" presetClass="entr" presetSubtype="4" fill="hold" grpId="0" nodeType="withEffect">
                                  <p:stCondLst>
                                    <p:cond delay="0"/>
                                  </p:stCondLst>
                                  <p:childTnLst>
                                    <p:set>
                                      <p:cBhvr>
                                        <p:cTn id="99" dur="1" fill="hold">
                                          <p:stCondLst>
                                            <p:cond delay="0"/>
                                          </p:stCondLst>
                                        </p:cTn>
                                        <p:tgtEl>
                                          <p:spTgt spid="5">
                                            <p:graphicEl>
                                              <a:dgm id="{6E6BDBAA-38B0-46B4-9C85-D75B5B9ADECB}"/>
                                            </p:graphicEl>
                                          </p:spTgt>
                                        </p:tgtEl>
                                        <p:attrNameLst>
                                          <p:attrName>style.visibility</p:attrName>
                                        </p:attrNameLst>
                                      </p:cBhvr>
                                      <p:to>
                                        <p:strVal val="visible"/>
                                      </p:to>
                                    </p:set>
                                    <p:animEffect transition="in" filter="wipe(down)">
                                      <p:cBhvr>
                                        <p:cTn id="100" dur="500"/>
                                        <p:tgtEl>
                                          <p:spTgt spid="5">
                                            <p:graphicEl>
                                              <a:dgm id="{6E6BDBAA-38B0-46B4-9C85-D75B5B9ADECB}"/>
                                            </p:graphic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grpId="0" nodeType="clickEffect">
                                  <p:stCondLst>
                                    <p:cond delay="0"/>
                                  </p:stCondLst>
                                  <p:childTnLst>
                                    <p:set>
                                      <p:cBhvr>
                                        <p:cTn id="104" dur="1" fill="hold">
                                          <p:stCondLst>
                                            <p:cond delay="0"/>
                                          </p:stCondLst>
                                        </p:cTn>
                                        <p:tgtEl>
                                          <p:spTgt spid="5">
                                            <p:graphicEl>
                                              <a:dgm id="{FDE26485-9D56-4785-AB2A-95A2481B91E7}"/>
                                            </p:graphicEl>
                                          </p:spTgt>
                                        </p:tgtEl>
                                        <p:attrNameLst>
                                          <p:attrName>style.visibility</p:attrName>
                                        </p:attrNameLst>
                                      </p:cBhvr>
                                      <p:to>
                                        <p:strVal val="visible"/>
                                      </p:to>
                                    </p:set>
                                    <p:animEffect transition="in" filter="wipe(down)">
                                      <p:cBhvr>
                                        <p:cTn id="105" dur="500"/>
                                        <p:tgtEl>
                                          <p:spTgt spid="5">
                                            <p:graphicEl>
                                              <a:dgm id="{FDE26485-9D56-4785-AB2A-95A2481B91E7}"/>
                                            </p:graphicEl>
                                          </p:spTgt>
                                        </p:tgtEl>
                                      </p:cBhvr>
                                    </p:animEffect>
                                  </p:childTnLst>
                                </p:cTn>
                              </p:par>
                              <p:par>
                                <p:cTn id="106" presetID="22" presetClass="entr" presetSubtype="4" fill="hold" grpId="0" nodeType="withEffect">
                                  <p:stCondLst>
                                    <p:cond delay="0"/>
                                  </p:stCondLst>
                                  <p:childTnLst>
                                    <p:set>
                                      <p:cBhvr>
                                        <p:cTn id="107" dur="1" fill="hold">
                                          <p:stCondLst>
                                            <p:cond delay="0"/>
                                          </p:stCondLst>
                                        </p:cTn>
                                        <p:tgtEl>
                                          <p:spTgt spid="5">
                                            <p:graphicEl>
                                              <a:dgm id="{30535B2D-BD82-4AFF-9F72-4601AF66C0F4}"/>
                                            </p:graphicEl>
                                          </p:spTgt>
                                        </p:tgtEl>
                                        <p:attrNameLst>
                                          <p:attrName>style.visibility</p:attrName>
                                        </p:attrNameLst>
                                      </p:cBhvr>
                                      <p:to>
                                        <p:strVal val="visible"/>
                                      </p:to>
                                    </p:set>
                                    <p:animEffect transition="in" filter="wipe(down)">
                                      <p:cBhvr>
                                        <p:cTn id="108" dur="500"/>
                                        <p:tgtEl>
                                          <p:spTgt spid="5">
                                            <p:graphicEl>
                                              <a:dgm id="{30535B2D-BD82-4AFF-9F72-4601AF66C0F4}"/>
                                            </p:graphicEl>
                                          </p:spTgt>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4" fill="hold" grpId="0" nodeType="clickEffect">
                                  <p:stCondLst>
                                    <p:cond delay="0"/>
                                  </p:stCondLst>
                                  <p:childTnLst>
                                    <p:set>
                                      <p:cBhvr>
                                        <p:cTn id="112" dur="1" fill="hold">
                                          <p:stCondLst>
                                            <p:cond delay="0"/>
                                          </p:stCondLst>
                                        </p:cTn>
                                        <p:tgtEl>
                                          <p:spTgt spid="5">
                                            <p:graphicEl>
                                              <a:dgm id="{F8CA3F08-3769-4029-A454-228F10E560FE}"/>
                                            </p:graphicEl>
                                          </p:spTgt>
                                        </p:tgtEl>
                                        <p:attrNameLst>
                                          <p:attrName>style.visibility</p:attrName>
                                        </p:attrNameLst>
                                      </p:cBhvr>
                                      <p:to>
                                        <p:strVal val="visible"/>
                                      </p:to>
                                    </p:set>
                                    <p:animEffect transition="in" filter="wipe(down)">
                                      <p:cBhvr>
                                        <p:cTn id="113" dur="500"/>
                                        <p:tgtEl>
                                          <p:spTgt spid="5">
                                            <p:graphicEl>
                                              <a:dgm id="{F8CA3F08-3769-4029-A454-228F10E560FE}"/>
                                            </p:graphicEl>
                                          </p:spTgt>
                                        </p:tgtEl>
                                      </p:cBhvr>
                                    </p:animEffect>
                                  </p:childTnLst>
                                </p:cTn>
                              </p:par>
                              <p:par>
                                <p:cTn id="114" presetID="22" presetClass="entr" presetSubtype="4" fill="hold" grpId="0" nodeType="withEffect">
                                  <p:stCondLst>
                                    <p:cond delay="0"/>
                                  </p:stCondLst>
                                  <p:childTnLst>
                                    <p:set>
                                      <p:cBhvr>
                                        <p:cTn id="115" dur="1" fill="hold">
                                          <p:stCondLst>
                                            <p:cond delay="0"/>
                                          </p:stCondLst>
                                        </p:cTn>
                                        <p:tgtEl>
                                          <p:spTgt spid="5">
                                            <p:graphicEl>
                                              <a:dgm id="{B0762B06-CBD6-4746-BCD2-8EBFF1472E6D}"/>
                                            </p:graphicEl>
                                          </p:spTgt>
                                        </p:tgtEl>
                                        <p:attrNameLst>
                                          <p:attrName>style.visibility</p:attrName>
                                        </p:attrNameLst>
                                      </p:cBhvr>
                                      <p:to>
                                        <p:strVal val="visible"/>
                                      </p:to>
                                    </p:set>
                                    <p:animEffect transition="in" filter="wipe(down)">
                                      <p:cBhvr>
                                        <p:cTn id="116" dur="500"/>
                                        <p:tgtEl>
                                          <p:spTgt spid="5">
                                            <p:graphicEl>
                                              <a:dgm id="{B0762B06-CBD6-4746-BCD2-8EBFF1472E6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cs typeface="B Titr" pitchFamily="2" charset="-78"/>
              </a:rPr>
              <a:t>درس بیست و ششم</a:t>
            </a:r>
            <a:br>
              <a:rPr lang="fa-IR" dirty="0" smtClean="0">
                <a:cs typeface="B Titr" pitchFamily="2" charset="-78"/>
              </a:rPr>
            </a:br>
            <a:r>
              <a:rPr lang="fa-IR" sz="2800" dirty="0" smtClean="0">
                <a:cs typeface="B Titr" pitchFamily="2" charset="-78"/>
              </a:rPr>
              <a:t>حل چند شبهه </a:t>
            </a:r>
            <a:endParaRPr lang="fa-IR" dirty="0">
              <a:cs typeface="B Titr" pitchFamily="2" charset="-78"/>
            </a:endParaRPr>
          </a:p>
        </p:txBody>
      </p:sp>
      <p:graphicFrame>
        <p:nvGraphicFramePr>
          <p:cNvPr id="4" name="Diagram 3"/>
          <p:cNvGraphicFramePr/>
          <p:nvPr/>
        </p:nvGraphicFramePr>
        <p:xfrm>
          <a:off x="0" y="142853"/>
          <a:ext cx="9144000" cy="6715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2773CD7C-8D2C-483B-8445-2ED88CEEC57A}"/>
                                            </p:graphicEl>
                                          </p:spTgt>
                                        </p:tgtEl>
                                        <p:attrNameLst>
                                          <p:attrName>style.visibility</p:attrName>
                                        </p:attrNameLst>
                                      </p:cBhvr>
                                      <p:to>
                                        <p:strVal val="visible"/>
                                      </p:to>
                                    </p:set>
                                    <p:anim calcmode="lin" valueType="num">
                                      <p:cBhvr additive="base">
                                        <p:cTn id="7" dur="500" fill="hold"/>
                                        <p:tgtEl>
                                          <p:spTgt spid="4">
                                            <p:graphicEl>
                                              <a:dgm id="{2773CD7C-8D2C-483B-8445-2ED88CEEC57A}"/>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2773CD7C-8D2C-483B-8445-2ED88CEEC57A}"/>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CBEF86D2-F837-4604-B52E-CCDAF1635CCC}"/>
                                            </p:graphicEl>
                                          </p:spTgt>
                                        </p:tgtEl>
                                        <p:attrNameLst>
                                          <p:attrName>style.visibility</p:attrName>
                                        </p:attrNameLst>
                                      </p:cBhvr>
                                      <p:to>
                                        <p:strVal val="visible"/>
                                      </p:to>
                                    </p:set>
                                    <p:anim calcmode="lin" valueType="num">
                                      <p:cBhvr additive="base">
                                        <p:cTn id="13" dur="500" fill="hold"/>
                                        <p:tgtEl>
                                          <p:spTgt spid="4">
                                            <p:graphicEl>
                                              <a:dgm id="{CBEF86D2-F837-4604-B52E-CCDAF1635CCC}"/>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CBEF86D2-F837-4604-B52E-CCDAF1635CCC}"/>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774FC307-67F9-4A7D-88DB-167447FB5782}"/>
                                            </p:graphicEl>
                                          </p:spTgt>
                                        </p:tgtEl>
                                        <p:attrNameLst>
                                          <p:attrName>style.visibility</p:attrName>
                                        </p:attrNameLst>
                                      </p:cBhvr>
                                      <p:to>
                                        <p:strVal val="visible"/>
                                      </p:to>
                                    </p:set>
                                    <p:anim calcmode="lin" valueType="num">
                                      <p:cBhvr additive="base">
                                        <p:cTn id="17" dur="500" fill="hold"/>
                                        <p:tgtEl>
                                          <p:spTgt spid="4">
                                            <p:graphicEl>
                                              <a:dgm id="{774FC307-67F9-4A7D-88DB-167447FB5782}"/>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774FC307-67F9-4A7D-88DB-167447FB5782}"/>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FCA1E64A-91B3-4950-91BC-53D98265E598}"/>
                                            </p:graphicEl>
                                          </p:spTgt>
                                        </p:tgtEl>
                                        <p:attrNameLst>
                                          <p:attrName>style.visibility</p:attrName>
                                        </p:attrNameLst>
                                      </p:cBhvr>
                                      <p:to>
                                        <p:strVal val="visible"/>
                                      </p:to>
                                    </p:set>
                                    <p:anim calcmode="lin" valueType="num">
                                      <p:cBhvr additive="base">
                                        <p:cTn id="23" dur="500" fill="hold"/>
                                        <p:tgtEl>
                                          <p:spTgt spid="4">
                                            <p:graphicEl>
                                              <a:dgm id="{FCA1E64A-91B3-4950-91BC-53D98265E598}"/>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FCA1E64A-91B3-4950-91BC-53D98265E598}"/>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graphicEl>
                                              <a:dgm id="{C4D27F90-3330-4E94-BEF9-06106B00DC0B}"/>
                                            </p:graphicEl>
                                          </p:spTgt>
                                        </p:tgtEl>
                                        <p:attrNameLst>
                                          <p:attrName>style.visibility</p:attrName>
                                        </p:attrNameLst>
                                      </p:cBhvr>
                                      <p:to>
                                        <p:strVal val="visible"/>
                                      </p:to>
                                    </p:set>
                                    <p:anim calcmode="lin" valueType="num">
                                      <p:cBhvr additive="base">
                                        <p:cTn id="29" dur="500" fill="hold"/>
                                        <p:tgtEl>
                                          <p:spTgt spid="4">
                                            <p:graphicEl>
                                              <a:dgm id="{C4D27F90-3330-4E94-BEF9-06106B00DC0B}"/>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graphicEl>
                                              <a:dgm id="{C4D27F90-3330-4E94-BEF9-06106B00DC0B}"/>
                                            </p:graphic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graphicEl>
                                              <a:dgm id="{20EE77E1-223C-4FAE-A9AE-26CE3B756215}"/>
                                            </p:graphicEl>
                                          </p:spTgt>
                                        </p:tgtEl>
                                        <p:attrNameLst>
                                          <p:attrName>style.visibility</p:attrName>
                                        </p:attrNameLst>
                                      </p:cBhvr>
                                      <p:to>
                                        <p:strVal val="visible"/>
                                      </p:to>
                                    </p:set>
                                    <p:anim calcmode="lin" valueType="num">
                                      <p:cBhvr additive="base">
                                        <p:cTn id="33" dur="500" fill="hold"/>
                                        <p:tgtEl>
                                          <p:spTgt spid="4">
                                            <p:graphicEl>
                                              <a:dgm id="{20EE77E1-223C-4FAE-A9AE-26CE3B756215}"/>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20EE77E1-223C-4FAE-A9AE-26CE3B756215}"/>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graphicEl>
                                              <a:dgm id="{46470278-556E-4870-A587-1B63C44528C4}"/>
                                            </p:graphicEl>
                                          </p:spTgt>
                                        </p:tgtEl>
                                        <p:attrNameLst>
                                          <p:attrName>style.visibility</p:attrName>
                                        </p:attrNameLst>
                                      </p:cBhvr>
                                      <p:to>
                                        <p:strVal val="visible"/>
                                      </p:to>
                                    </p:set>
                                    <p:anim calcmode="lin" valueType="num">
                                      <p:cBhvr additive="base">
                                        <p:cTn id="39" dur="500" fill="hold"/>
                                        <p:tgtEl>
                                          <p:spTgt spid="4">
                                            <p:graphicEl>
                                              <a:dgm id="{46470278-556E-4870-A587-1B63C44528C4}"/>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graphicEl>
                                              <a:dgm id="{46470278-556E-4870-A587-1B63C44528C4}"/>
                                            </p:graphic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
                                            <p:graphicEl>
                                              <a:dgm id="{1362AEEA-5BB7-4C7F-85AF-FA514F157D03}"/>
                                            </p:graphicEl>
                                          </p:spTgt>
                                        </p:tgtEl>
                                        <p:attrNameLst>
                                          <p:attrName>style.visibility</p:attrName>
                                        </p:attrNameLst>
                                      </p:cBhvr>
                                      <p:to>
                                        <p:strVal val="visible"/>
                                      </p:to>
                                    </p:set>
                                    <p:anim calcmode="lin" valueType="num">
                                      <p:cBhvr additive="base">
                                        <p:cTn id="45" dur="500" fill="hold"/>
                                        <p:tgtEl>
                                          <p:spTgt spid="4">
                                            <p:graphicEl>
                                              <a:dgm id="{1362AEEA-5BB7-4C7F-85AF-FA514F157D03}"/>
                                            </p:graphic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graphicEl>
                                              <a:dgm id="{1362AEEA-5BB7-4C7F-85AF-FA514F157D03}"/>
                                            </p:graphic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
                                            <p:graphicEl>
                                              <a:dgm id="{0A1082EF-CA97-4DE3-BF17-AC34D88B4F78}"/>
                                            </p:graphicEl>
                                          </p:spTgt>
                                        </p:tgtEl>
                                        <p:attrNameLst>
                                          <p:attrName>style.visibility</p:attrName>
                                        </p:attrNameLst>
                                      </p:cBhvr>
                                      <p:to>
                                        <p:strVal val="visible"/>
                                      </p:to>
                                    </p:set>
                                    <p:anim calcmode="lin" valueType="num">
                                      <p:cBhvr additive="base">
                                        <p:cTn id="49" dur="500" fill="hold"/>
                                        <p:tgtEl>
                                          <p:spTgt spid="4">
                                            <p:graphicEl>
                                              <a:dgm id="{0A1082EF-CA97-4DE3-BF17-AC34D88B4F78}"/>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graphicEl>
                                              <a:dgm id="{0A1082EF-CA97-4DE3-BF17-AC34D88B4F78}"/>
                                            </p:graphic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graphicEl>
                                              <a:dgm id="{F28C7BD0-B0E5-438F-9EEC-A797DD4514AE}"/>
                                            </p:graphicEl>
                                          </p:spTgt>
                                        </p:tgtEl>
                                        <p:attrNameLst>
                                          <p:attrName>style.visibility</p:attrName>
                                        </p:attrNameLst>
                                      </p:cBhvr>
                                      <p:to>
                                        <p:strVal val="visible"/>
                                      </p:to>
                                    </p:set>
                                    <p:anim calcmode="lin" valueType="num">
                                      <p:cBhvr additive="base">
                                        <p:cTn id="55" dur="500" fill="hold"/>
                                        <p:tgtEl>
                                          <p:spTgt spid="4">
                                            <p:graphicEl>
                                              <a:dgm id="{F28C7BD0-B0E5-438F-9EEC-A797DD4514AE}"/>
                                            </p:graphic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graphicEl>
                                              <a:dgm id="{F28C7BD0-B0E5-438F-9EEC-A797DD4514AE}"/>
                                            </p:graphic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4">
                                            <p:graphicEl>
                                              <a:dgm id="{AB2A55EA-8E5E-46B0-97AD-E0692FF5C902}"/>
                                            </p:graphicEl>
                                          </p:spTgt>
                                        </p:tgtEl>
                                        <p:attrNameLst>
                                          <p:attrName>style.visibility</p:attrName>
                                        </p:attrNameLst>
                                      </p:cBhvr>
                                      <p:to>
                                        <p:strVal val="visible"/>
                                      </p:to>
                                    </p:set>
                                    <p:anim calcmode="lin" valueType="num">
                                      <p:cBhvr additive="base">
                                        <p:cTn id="59" dur="500" fill="hold"/>
                                        <p:tgtEl>
                                          <p:spTgt spid="4">
                                            <p:graphicEl>
                                              <a:dgm id="{AB2A55EA-8E5E-46B0-97AD-E0692FF5C902}"/>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graphicEl>
                                              <a:dgm id="{AB2A55EA-8E5E-46B0-97AD-E0692FF5C902}"/>
                                            </p:graphic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4">
                                            <p:graphicEl>
                                              <a:dgm id="{129A0079-8032-48DA-B0D9-7CB8500FCDE0}"/>
                                            </p:graphicEl>
                                          </p:spTgt>
                                        </p:tgtEl>
                                        <p:attrNameLst>
                                          <p:attrName>style.visibility</p:attrName>
                                        </p:attrNameLst>
                                      </p:cBhvr>
                                      <p:to>
                                        <p:strVal val="visible"/>
                                      </p:to>
                                    </p:set>
                                    <p:anim calcmode="lin" valueType="num">
                                      <p:cBhvr additive="base">
                                        <p:cTn id="65" dur="500" fill="hold"/>
                                        <p:tgtEl>
                                          <p:spTgt spid="4">
                                            <p:graphicEl>
                                              <a:dgm id="{129A0079-8032-48DA-B0D9-7CB8500FCDE0}"/>
                                            </p:graphicEl>
                                          </p:spTgt>
                                        </p:tgtEl>
                                        <p:attrNameLst>
                                          <p:attrName>ppt_x</p:attrName>
                                        </p:attrNameLst>
                                      </p:cBhvr>
                                      <p:tavLst>
                                        <p:tav tm="0">
                                          <p:val>
                                            <p:strVal val="#ppt_x"/>
                                          </p:val>
                                        </p:tav>
                                        <p:tav tm="100000">
                                          <p:val>
                                            <p:strVal val="#ppt_x"/>
                                          </p:val>
                                        </p:tav>
                                      </p:tavLst>
                                    </p:anim>
                                    <p:anim calcmode="lin" valueType="num">
                                      <p:cBhvr additive="base">
                                        <p:cTn id="66" dur="500" fill="hold"/>
                                        <p:tgtEl>
                                          <p:spTgt spid="4">
                                            <p:graphicEl>
                                              <a:dgm id="{129A0079-8032-48DA-B0D9-7CB8500FCDE0}"/>
                                            </p:graphic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4">
                                            <p:graphicEl>
                                              <a:dgm id="{9000EEC8-E7E7-4E93-A8FF-82463C09E7AE}"/>
                                            </p:graphicEl>
                                          </p:spTgt>
                                        </p:tgtEl>
                                        <p:attrNameLst>
                                          <p:attrName>style.visibility</p:attrName>
                                        </p:attrNameLst>
                                      </p:cBhvr>
                                      <p:to>
                                        <p:strVal val="visible"/>
                                      </p:to>
                                    </p:set>
                                    <p:anim calcmode="lin" valueType="num">
                                      <p:cBhvr additive="base">
                                        <p:cTn id="69" dur="500" fill="hold"/>
                                        <p:tgtEl>
                                          <p:spTgt spid="4">
                                            <p:graphicEl>
                                              <a:dgm id="{9000EEC8-E7E7-4E93-A8FF-82463C09E7AE}"/>
                                            </p:graphic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graphicEl>
                                              <a:dgm id="{9000EEC8-E7E7-4E93-A8FF-82463C09E7AE}"/>
                                            </p:graphic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4">
                                            <p:graphicEl>
                                              <a:dgm id="{44EB72F7-187E-4CCA-BA30-52A052AF9656}"/>
                                            </p:graphicEl>
                                          </p:spTgt>
                                        </p:tgtEl>
                                        <p:attrNameLst>
                                          <p:attrName>style.visibility</p:attrName>
                                        </p:attrNameLst>
                                      </p:cBhvr>
                                      <p:to>
                                        <p:strVal val="visible"/>
                                      </p:to>
                                    </p:set>
                                    <p:anim calcmode="lin" valueType="num">
                                      <p:cBhvr additive="base">
                                        <p:cTn id="75" dur="500" fill="hold"/>
                                        <p:tgtEl>
                                          <p:spTgt spid="4">
                                            <p:graphicEl>
                                              <a:dgm id="{44EB72F7-187E-4CCA-BA30-52A052AF9656}"/>
                                            </p:graphicEl>
                                          </p:spTgt>
                                        </p:tgtEl>
                                        <p:attrNameLst>
                                          <p:attrName>ppt_x</p:attrName>
                                        </p:attrNameLst>
                                      </p:cBhvr>
                                      <p:tavLst>
                                        <p:tav tm="0">
                                          <p:val>
                                            <p:strVal val="#ppt_x"/>
                                          </p:val>
                                        </p:tav>
                                        <p:tav tm="100000">
                                          <p:val>
                                            <p:strVal val="#ppt_x"/>
                                          </p:val>
                                        </p:tav>
                                      </p:tavLst>
                                    </p:anim>
                                    <p:anim calcmode="lin" valueType="num">
                                      <p:cBhvr additive="base">
                                        <p:cTn id="76" dur="500" fill="hold"/>
                                        <p:tgtEl>
                                          <p:spTgt spid="4">
                                            <p:graphicEl>
                                              <a:dgm id="{44EB72F7-187E-4CCA-BA30-52A052AF9656}"/>
                                            </p:graphic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4">
                                            <p:graphicEl>
                                              <a:dgm id="{91A0B67B-967D-4232-A02C-CD42D52B1510}"/>
                                            </p:graphicEl>
                                          </p:spTgt>
                                        </p:tgtEl>
                                        <p:attrNameLst>
                                          <p:attrName>style.visibility</p:attrName>
                                        </p:attrNameLst>
                                      </p:cBhvr>
                                      <p:to>
                                        <p:strVal val="visible"/>
                                      </p:to>
                                    </p:set>
                                    <p:anim calcmode="lin" valueType="num">
                                      <p:cBhvr additive="base">
                                        <p:cTn id="79" dur="500" fill="hold"/>
                                        <p:tgtEl>
                                          <p:spTgt spid="4">
                                            <p:graphicEl>
                                              <a:dgm id="{91A0B67B-967D-4232-A02C-CD42D52B1510}"/>
                                            </p:graphic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graphicEl>
                                              <a:dgm id="{91A0B67B-967D-4232-A02C-CD42D52B1510}"/>
                                            </p:graphic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4">
                                            <p:graphicEl>
                                              <a:dgm id="{9C7CDA85-32DD-4FB3-A483-CEEB2C47ACE3}"/>
                                            </p:graphicEl>
                                          </p:spTgt>
                                        </p:tgtEl>
                                        <p:attrNameLst>
                                          <p:attrName>style.visibility</p:attrName>
                                        </p:attrNameLst>
                                      </p:cBhvr>
                                      <p:to>
                                        <p:strVal val="visible"/>
                                      </p:to>
                                    </p:set>
                                    <p:anim calcmode="lin" valueType="num">
                                      <p:cBhvr additive="base">
                                        <p:cTn id="85" dur="500" fill="hold"/>
                                        <p:tgtEl>
                                          <p:spTgt spid="4">
                                            <p:graphicEl>
                                              <a:dgm id="{9C7CDA85-32DD-4FB3-A483-CEEB2C47ACE3}"/>
                                            </p:graphic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graphicEl>
                                              <a:dgm id="{9C7CDA85-32DD-4FB3-A483-CEEB2C47ACE3}"/>
                                            </p:graphicEl>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4">
                                            <p:graphicEl>
                                              <a:dgm id="{322D3F7F-AEE6-4108-9C8E-63D28C17257A}"/>
                                            </p:graphicEl>
                                          </p:spTgt>
                                        </p:tgtEl>
                                        <p:attrNameLst>
                                          <p:attrName>style.visibility</p:attrName>
                                        </p:attrNameLst>
                                      </p:cBhvr>
                                      <p:to>
                                        <p:strVal val="visible"/>
                                      </p:to>
                                    </p:set>
                                    <p:anim calcmode="lin" valueType="num">
                                      <p:cBhvr additive="base">
                                        <p:cTn id="89" dur="500" fill="hold"/>
                                        <p:tgtEl>
                                          <p:spTgt spid="4">
                                            <p:graphicEl>
                                              <a:dgm id="{322D3F7F-AEE6-4108-9C8E-63D28C17257A}"/>
                                            </p:graphicEl>
                                          </p:spTgt>
                                        </p:tgtEl>
                                        <p:attrNameLst>
                                          <p:attrName>ppt_x</p:attrName>
                                        </p:attrNameLst>
                                      </p:cBhvr>
                                      <p:tavLst>
                                        <p:tav tm="0">
                                          <p:val>
                                            <p:strVal val="#ppt_x"/>
                                          </p:val>
                                        </p:tav>
                                        <p:tav tm="100000">
                                          <p:val>
                                            <p:strVal val="#ppt_x"/>
                                          </p:val>
                                        </p:tav>
                                      </p:tavLst>
                                    </p:anim>
                                    <p:anim calcmode="lin" valueType="num">
                                      <p:cBhvr additive="base">
                                        <p:cTn id="90" dur="500" fill="hold"/>
                                        <p:tgtEl>
                                          <p:spTgt spid="4">
                                            <p:graphicEl>
                                              <a:dgm id="{322D3F7F-AEE6-4108-9C8E-63D28C17257A}"/>
                                            </p:graphicEl>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4">
                                            <p:graphicEl>
                                              <a:dgm id="{D07D8A4D-D3D1-432F-9799-1EB980C5AC29}"/>
                                            </p:graphicEl>
                                          </p:spTgt>
                                        </p:tgtEl>
                                        <p:attrNameLst>
                                          <p:attrName>style.visibility</p:attrName>
                                        </p:attrNameLst>
                                      </p:cBhvr>
                                      <p:to>
                                        <p:strVal val="visible"/>
                                      </p:to>
                                    </p:set>
                                    <p:anim calcmode="lin" valueType="num">
                                      <p:cBhvr additive="base">
                                        <p:cTn id="95" dur="500" fill="hold"/>
                                        <p:tgtEl>
                                          <p:spTgt spid="4">
                                            <p:graphicEl>
                                              <a:dgm id="{D07D8A4D-D3D1-432F-9799-1EB980C5AC29}"/>
                                            </p:graphicEl>
                                          </p:spTgt>
                                        </p:tgtEl>
                                        <p:attrNameLst>
                                          <p:attrName>ppt_x</p:attrName>
                                        </p:attrNameLst>
                                      </p:cBhvr>
                                      <p:tavLst>
                                        <p:tav tm="0">
                                          <p:val>
                                            <p:strVal val="#ppt_x"/>
                                          </p:val>
                                        </p:tav>
                                        <p:tav tm="100000">
                                          <p:val>
                                            <p:strVal val="#ppt_x"/>
                                          </p:val>
                                        </p:tav>
                                      </p:tavLst>
                                    </p:anim>
                                    <p:anim calcmode="lin" valueType="num">
                                      <p:cBhvr additive="base">
                                        <p:cTn id="96" dur="500" fill="hold"/>
                                        <p:tgtEl>
                                          <p:spTgt spid="4">
                                            <p:graphicEl>
                                              <a:dgm id="{D07D8A4D-D3D1-432F-9799-1EB980C5AC29}"/>
                                            </p:graphicEl>
                                          </p:spTgt>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4">
                                            <p:graphicEl>
                                              <a:dgm id="{83226012-6633-4278-AF96-9ABE188E46ED}"/>
                                            </p:graphicEl>
                                          </p:spTgt>
                                        </p:tgtEl>
                                        <p:attrNameLst>
                                          <p:attrName>style.visibility</p:attrName>
                                        </p:attrNameLst>
                                      </p:cBhvr>
                                      <p:to>
                                        <p:strVal val="visible"/>
                                      </p:to>
                                    </p:set>
                                    <p:anim calcmode="lin" valueType="num">
                                      <p:cBhvr additive="base">
                                        <p:cTn id="99" dur="500" fill="hold"/>
                                        <p:tgtEl>
                                          <p:spTgt spid="4">
                                            <p:graphicEl>
                                              <a:dgm id="{83226012-6633-4278-AF96-9ABE188E46ED}"/>
                                            </p:graphicEl>
                                          </p:spTgt>
                                        </p:tgtEl>
                                        <p:attrNameLst>
                                          <p:attrName>ppt_x</p:attrName>
                                        </p:attrNameLst>
                                      </p:cBhvr>
                                      <p:tavLst>
                                        <p:tav tm="0">
                                          <p:val>
                                            <p:strVal val="#ppt_x"/>
                                          </p:val>
                                        </p:tav>
                                        <p:tav tm="100000">
                                          <p:val>
                                            <p:strVal val="#ppt_x"/>
                                          </p:val>
                                        </p:tav>
                                      </p:tavLst>
                                    </p:anim>
                                    <p:anim calcmode="lin" valueType="num">
                                      <p:cBhvr additive="base">
                                        <p:cTn id="100" dur="500" fill="hold"/>
                                        <p:tgtEl>
                                          <p:spTgt spid="4">
                                            <p:graphicEl>
                                              <a:dgm id="{83226012-6633-4278-AF96-9ABE188E46ED}"/>
                                            </p:graphicEl>
                                          </p:spTgt>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4">
                                            <p:graphicEl>
                                              <a:dgm id="{312EBBE5-A561-4E12-AA09-82F804378DF2}"/>
                                            </p:graphicEl>
                                          </p:spTgt>
                                        </p:tgtEl>
                                        <p:attrNameLst>
                                          <p:attrName>style.visibility</p:attrName>
                                        </p:attrNameLst>
                                      </p:cBhvr>
                                      <p:to>
                                        <p:strVal val="visible"/>
                                      </p:to>
                                    </p:set>
                                    <p:anim calcmode="lin" valueType="num">
                                      <p:cBhvr additive="base">
                                        <p:cTn id="105" dur="500" fill="hold"/>
                                        <p:tgtEl>
                                          <p:spTgt spid="4">
                                            <p:graphicEl>
                                              <a:dgm id="{312EBBE5-A561-4E12-AA09-82F804378DF2}"/>
                                            </p:graphicEl>
                                          </p:spTgt>
                                        </p:tgtEl>
                                        <p:attrNameLst>
                                          <p:attrName>ppt_x</p:attrName>
                                        </p:attrNameLst>
                                      </p:cBhvr>
                                      <p:tavLst>
                                        <p:tav tm="0">
                                          <p:val>
                                            <p:strVal val="#ppt_x"/>
                                          </p:val>
                                        </p:tav>
                                        <p:tav tm="100000">
                                          <p:val>
                                            <p:strVal val="#ppt_x"/>
                                          </p:val>
                                        </p:tav>
                                      </p:tavLst>
                                    </p:anim>
                                    <p:anim calcmode="lin" valueType="num">
                                      <p:cBhvr additive="base">
                                        <p:cTn id="106" dur="500" fill="hold"/>
                                        <p:tgtEl>
                                          <p:spTgt spid="4">
                                            <p:graphicEl>
                                              <a:dgm id="{312EBBE5-A561-4E12-AA09-82F804378DF2}"/>
                                            </p:graphicEl>
                                          </p:spTgt>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4">
                                            <p:graphicEl>
                                              <a:dgm id="{8203BB1F-9C36-4F4B-BD5C-7A8F66283A67}"/>
                                            </p:graphicEl>
                                          </p:spTgt>
                                        </p:tgtEl>
                                        <p:attrNameLst>
                                          <p:attrName>style.visibility</p:attrName>
                                        </p:attrNameLst>
                                      </p:cBhvr>
                                      <p:to>
                                        <p:strVal val="visible"/>
                                      </p:to>
                                    </p:set>
                                    <p:anim calcmode="lin" valueType="num">
                                      <p:cBhvr additive="base">
                                        <p:cTn id="109" dur="500" fill="hold"/>
                                        <p:tgtEl>
                                          <p:spTgt spid="4">
                                            <p:graphicEl>
                                              <a:dgm id="{8203BB1F-9C36-4F4B-BD5C-7A8F66283A67}"/>
                                            </p:graphicEl>
                                          </p:spTgt>
                                        </p:tgtEl>
                                        <p:attrNameLst>
                                          <p:attrName>ppt_x</p:attrName>
                                        </p:attrNameLst>
                                      </p:cBhvr>
                                      <p:tavLst>
                                        <p:tav tm="0">
                                          <p:val>
                                            <p:strVal val="#ppt_x"/>
                                          </p:val>
                                        </p:tav>
                                        <p:tav tm="100000">
                                          <p:val>
                                            <p:strVal val="#ppt_x"/>
                                          </p:val>
                                        </p:tav>
                                      </p:tavLst>
                                    </p:anim>
                                    <p:anim calcmode="lin" valueType="num">
                                      <p:cBhvr additive="base">
                                        <p:cTn id="110" dur="500" fill="hold"/>
                                        <p:tgtEl>
                                          <p:spTgt spid="4">
                                            <p:graphicEl>
                                              <a:dgm id="{8203BB1F-9C36-4F4B-BD5C-7A8F66283A67}"/>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Content Placeholder 64"/>
          <p:cNvGraphicFramePr>
            <a:graphicFrameLocks noGrp="1"/>
          </p:cNvGraphicFramePr>
          <p:nvPr>
            <p:ph idx="1"/>
          </p:nvPr>
        </p:nvGraphicFramePr>
        <p:xfrm>
          <a:off x="0" y="1071546"/>
          <a:ext cx="9144000" cy="5786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normAutofit/>
          </a:bodyPr>
          <a:lstStyle/>
          <a:p>
            <a:pPr algn="r"/>
            <a:r>
              <a:rPr lang="fa-IR" dirty="0" smtClean="0">
                <a:cs typeface="B Titr" pitchFamily="2" charset="-78"/>
              </a:rPr>
              <a:t>درس بیست و ششم</a:t>
            </a:r>
            <a:br>
              <a:rPr lang="fa-IR" dirty="0" smtClean="0">
                <a:cs typeface="B Titr" pitchFamily="2" charset="-78"/>
              </a:rPr>
            </a:br>
            <a:r>
              <a:rPr lang="fa-IR" sz="2800" dirty="0" smtClean="0">
                <a:cs typeface="B Titr" pitchFamily="2" charset="-78"/>
              </a:rPr>
              <a:t>حل چند شبهه </a:t>
            </a:r>
            <a:endParaRPr lang="fa-IR" dirty="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
                                            <p:graphicEl>
                                              <a:dgm id="{1576A759-3D00-4048-B43A-F260F1D5520E}"/>
                                            </p:graphicEl>
                                          </p:spTgt>
                                        </p:tgtEl>
                                        <p:attrNameLst>
                                          <p:attrName>style.visibility</p:attrName>
                                        </p:attrNameLst>
                                      </p:cBhvr>
                                      <p:to>
                                        <p:strVal val="visible"/>
                                      </p:to>
                                    </p:set>
                                    <p:animEffect transition="in" filter="fade">
                                      <p:cBhvr>
                                        <p:cTn id="7" dur="2000"/>
                                        <p:tgtEl>
                                          <p:spTgt spid="65">
                                            <p:graphicEl>
                                              <a:dgm id="{1576A759-3D00-4048-B43A-F260F1D5520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5">
                                            <p:graphicEl>
                                              <a:dgm id="{C410D164-DA71-4481-81B2-680615F5CADA}"/>
                                            </p:graphicEl>
                                          </p:spTgt>
                                        </p:tgtEl>
                                        <p:attrNameLst>
                                          <p:attrName>style.visibility</p:attrName>
                                        </p:attrNameLst>
                                      </p:cBhvr>
                                      <p:to>
                                        <p:strVal val="visible"/>
                                      </p:to>
                                    </p:set>
                                    <p:animEffect transition="in" filter="fade">
                                      <p:cBhvr>
                                        <p:cTn id="12" dur="2000"/>
                                        <p:tgtEl>
                                          <p:spTgt spid="65">
                                            <p:graphicEl>
                                              <a:dgm id="{C410D164-DA71-4481-81B2-680615F5CADA}"/>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5">
                                            <p:graphicEl>
                                              <a:dgm id="{8F489308-A0D7-414C-9A7D-2D447B8E02EE}"/>
                                            </p:graphicEl>
                                          </p:spTgt>
                                        </p:tgtEl>
                                        <p:attrNameLst>
                                          <p:attrName>style.visibility</p:attrName>
                                        </p:attrNameLst>
                                      </p:cBhvr>
                                      <p:to>
                                        <p:strVal val="visible"/>
                                      </p:to>
                                    </p:set>
                                    <p:animEffect transition="in" filter="fade">
                                      <p:cBhvr>
                                        <p:cTn id="15" dur="2000"/>
                                        <p:tgtEl>
                                          <p:spTgt spid="65">
                                            <p:graphicEl>
                                              <a:dgm id="{8F489308-A0D7-414C-9A7D-2D447B8E02E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5">
                                            <p:graphicEl>
                                              <a:dgm id="{F6E18655-91F7-4957-8CB1-948CE8BEE09D}"/>
                                            </p:graphicEl>
                                          </p:spTgt>
                                        </p:tgtEl>
                                        <p:attrNameLst>
                                          <p:attrName>style.visibility</p:attrName>
                                        </p:attrNameLst>
                                      </p:cBhvr>
                                      <p:to>
                                        <p:strVal val="visible"/>
                                      </p:to>
                                    </p:set>
                                    <p:animEffect transition="in" filter="fade">
                                      <p:cBhvr>
                                        <p:cTn id="20" dur="2000"/>
                                        <p:tgtEl>
                                          <p:spTgt spid="65">
                                            <p:graphicEl>
                                              <a:dgm id="{F6E18655-91F7-4957-8CB1-948CE8BEE09D}"/>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5">
                                            <p:graphicEl>
                                              <a:dgm id="{C6EB046B-F070-4382-9EAA-4F7B5FA9D655}"/>
                                            </p:graphicEl>
                                          </p:spTgt>
                                        </p:tgtEl>
                                        <p:attrNameLst>
                                          <p:attrName>style.visibility</p:attrName>
                                        </p:attrNameLst>
                                      </p:cBhvr>
                                      <p:to>
                                        <p:strVal val="visible"/>
                                      </p:to>
                                    </p:set>
                                    <p:animEffect transition="in" filter="fade">
                                      <p:cBhvr>
                                        <p:cTn id="25" dur="2000"/>
                                        <p:tgtEl>
                                          <p:spTgt spid="65">
                                            <p:graphicEl>
                                              <a:dgm id="{C6EB046B-F070-4382-9EAA-4F7B5FA9D655}"/>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5">
                                            <p:graphicEl>
                                              <a:dgm id="{71FABCE9-F78F-409A-B679-4A280F2ACE60}"/>
                                            </p:graphicEl>
                                          </p:spTgt>
                                        </p:tgtEl>
                                        <p:attrNameLst>
                                          <p:attrName>style.visibility</p:attrName>
                                        </p:attrNameLst>
                                      </p:cBhvr>
                                      <p:to>
                                        <p:strVal val="visible"/>
                                      </p:to>
                                    </p:set>
                                    <p:animEffect transition="in" filter="fade">
                                      <p:cBhvr>
                                        <p:cTn id="28" dur="2000"/>
                                        <p:tgtEl>
                                          <p:spTgt spid="65">
                                            <p:graphicEl>
                                              <a:dgm id="{71FABCE9-F78F-409A-B679-4A280F2ACE60}"/>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5">
                                            <p:graphicEl>
                                              <a:dgm id="{A2B6E51A-50DC-46BE-9C10-0511895D95E8}"/>
                                            </p:graphicEl>
                                          </p:spTgt>
                                        </p:tgtEl>
                                        <p:attrNameLst>
                                          <p:attrName>style.visibility</p:attrName>
                                        </p:attrNameLst>
                                      </p:cBhvr>
                                      <p:to>
                                        <p:strVal val="visible"/>
                                      </p:to>
                                    </p:set>
                                    <p:animEffect transition="in" filter="fade">
                                      <p:cBhvr>
                                        <p:cTn id="33" dur="2000"/>
                                        <p:tgtEl>
                                          <p:spTgt spid="65">
                                            <p:graphicEl>
                                              <a:dgm id="{A2B6E51A-50DC-46BE-9C10-0511895D95E8}"/>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65">
                                            <p:graphicEl>
                                              <a:dgm id="{2144AC65-BEBA-4F19-9F43-88ADF7FDA709}"/>
                                            </p:graphicEl>
                                          </p:spTgt>
                                        </p:tgtEl>
                                        <p:attrNameLst>
                                          <p:attrName>style.visibility</p:attrName>
                                        </p:attrNameLst>
                                      </p:cBhvr>
                                      <p:to>
                                        <p:strVal val="visible"/>
                                      </p:to>
                                    </p:set>
                                    <p:animEffect transition="in" filter="fade">
                                      <p:cBhvr>
                                        <p:cTn id="36" dur="2000"/>
                                        <p:tgtEl>
                                          <p:spTgt spid="65">
                                            <p:graphicEl>
                                              <a:dgm id="{2144AC65-BEBA-4F19-9F43-88ADF7FDA709}"/>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5">
                                            <p:graphicEl>
                                              <a:dgm id="{42C9B5C6-9971-4A64-9B60-674154F045D0}"/>
                                            </p:graphicEl>
                                          </p:spTgt>
                                        </p:tgtEl>
                                        <p:attrNameLst>
                                          <p:attrName>style.visibility</p:attrName>
                                        </p:attrNameLst>
                                      </p:cBhvr>
                                      <p:to>
                                        <p:strVal val="visible"/>
                                      </p:to>
                                    </p:set>
                                    <p:animEffect transition="in" filter="fade">
                                      <p:cBhvr>
                                        <p:cTn id="41" dur="2000"/>
                                        <p:tgtEl>
                                          <p:spTgt spid="65">
                                            <p:graphicEl>
                                              <a:dgm id="{42C9B5C6-9971-4A64-9B60-674154F045D0}"/>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5">
                                            <p:graphicEl>
                                              <a:dgm id="{80AA310A-A339-42A4-A7E1-64F4E40F70FA}"/>
                                            </p:graphicEl>
                                          </p:spTgt>
                                        </p:tgtEl>
                                        <p:attrNameLst>
                                          <p:attrName>style.visibility</p:attrName>
                                        </p:attrNameLst>
                                      </p:cBhvr>
                                      <p:to>
                                        <p:strVal val="visible"/>
                                      </p:to>
                                    </p:set>
                                    <p:animEffect transition="in" filter="fade">
                                      <p:cBhvr>
                                        <p:cTn id="46" dur="2000"/>
                                        <p:tgtEl>
                                          <p:spTgt spid="65">
                                            <p:graphicEl>
                                              <a:dgm id="{80AA310A-A339-42A4-A7E1-64F4E40F70FA}"/>
                                            </p:graphic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5">
                                            <p:graphicEl>
                                              <a:dgm id="{29CEBEB0-9AAE-4337-B786-E8A2078FCA87}"/>
                                            </p:graphicEl>
                                          </p:spTgt>
                                        </p:tgtEl>
                                        <p:attrNameLst>
                                          <p:attrName>style.visibility</p:attrName>
                                        </p:attrNameLst>
                                      </p:cBhvr>
                                      <p:to>
                                        <p:strVal val="visible"/>
                                      </p:to>
                                    </p:set>
                                    <p:animEffect transition="in" filter="fade">
                                      <p:cBhvr>
                                        <p:cTn id="49" dur="2000"/>
                                        <p:tgtEl>
                                          <p:spTgt spid="65">
                                            <p:graphicEl>
                                              <a:dgm id="{29CEBEB0-9AAE-4337-B786-E8A2078FCA87}"/>
                                            </p:graphic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65">
                                            <p:graphicEl>
                                              <a:dgm id="{A4F1ACA7-CEB0-4CC4-B66B-C887291EF7CD}"/>
                                            </p:graphicEl>
                                          </p:spTgt>
                                        </p:tgtEl>
                                        <p:attrNameLst>
                                          <p:attrName>style.visibility</p:attrName>
                                        </p:attrNameLst>
                                      </p:cBhvr>
                                      <p:to>
                                        <p:strVal val="visible"/>
                                      </p:to>
                                    </p:set>
                                    <p:animEffect transition="in" filter="fade">
                                      <p:cBhvr>
                                        <p:cTn id="54" dur="2000"/>
                                        <p:tgtEl>
                                          <p:spTgt spid="65">
                                            <p:graphicEl>
                                              <a:dgm id="{A4F1ACA7-CEB0-4CC4-B66B-C887291EF7CD}"/>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65">
                                            <p:graphicEl>
                                              <a:dgm id="{B74FA237-F274-4FEC-803A-6CC346DBE65F}"/>
                                            </p:graphicEl>
                                          </p:spTgt>
                                        </p:tgtEl>
                                        <p:attrNameLst>
                                          <p:attrName>style.visibility</p:attrName>
                                        </p:attrNameLst>
                                      </p:cBhvr>
                                      <p:to>
                                        <p:strVal val="visible"/>
                                      </p:to>
                                    </p:set>
                                    <p:animEffect transition="in" filter="fade">
                                      <p:cBhvr>
                                        <p:cTn id="59" dur="2000"/>
                                        <p:tgtEl>
                                          <p:spTgt spid="65">
                                            <p:graphicEl>
                                              <a:dgm id="{B74FA237-F274-4FEC-803A-6CC346DBE65F}"/>
                                            </p:graphic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65">
                                            <p:graphicEl>
                                              <a:dgm id="{B3424A47-A3FE-405B-A172-851F7328EC28}"/>
                                            </p:graphicEl>
                                          </p:spTgt>
                                        </p:tgtEl>
                                        <p:attrNameLst>
                                          <p:attrName>style.visibility</p:attrName>
                                        </p:attrNameLst>
                                      </p:cBhvr>
                                      <p:to>
                                        <p:strVal val="visible"/>
                                      </p:to>
                                    </p:set>
                                    <p:animEffect transition="in" filter="fade">
                                      <p:cBhvr>
                                        <p:cTn id="62" dur="2000"/>
                                        <p:tgtEl>
                                          <p:spTgt spid="65">
                                            <p:graphicEl>
                                              <a:dgm id="{B3424A47-A3FE-405B-A172-851F7328EC28}"/>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5">
                                            <p:graphicEl>
                                              <a:dgm id="{FBC81C3F-3E7D-4228-9D3F-FC9BCBD12965}"/>
                                            </p:graphicEl>
                                          </p:spTgt>
                                        </p:tgtEl>
                                        <p:attrNameLst>
                                          <p:attrName>style.visibility</p:attrName>
                                        </p:attrNameLst>
                                      </p:cBhvr>
                                      <p:to>
                                        <p:strVal val="visible"/>
                                      </p:to>
                                    </p:set>
                                    <p:animEffect transition="in" filter="fade">
                                      <p:cBhvr>
                                        <p:cTn id="67" dur="2000"/>
                                        <p:tgtEl>
                                          <p:spTgt spid="65">
                                            <p:graphicEl>
                                              <a:dgm id="{FBC81C3F-3E7D-4228-9D3F-FC9BCBD12965}"/>
                                            </p:graphicEl>
                                          </p:spTgt>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65">
                                            <p:graphicEl>
                                              <a:dgm id="{C0384D70-07F4-4394-B239-8DA47BE62E6E}"/>
                                            </p:graphicEl>
                                          </p:spTgt>
                                        </p:tgtEl>
                                        <p:attrNameLst>
                                          <p:attrName>style.visibility</p:attrName>
                                        </p:attrNameLst>
                                      </p:cBhvr>
                                      <p:to>
                                        <p:strVal val="visible"/>
                                      </p:to>
                                    </p:set>
                                    <p:animEffect transition="in" filter="fade">
                                      <p:cBhvr>
                                        <p:cTn id="70" dur="2000"/>
                                        <p:tgtEl>
                                          <p:spTgt spid="65">
                                            <p:graphicEl>
                                              <a:dgm id="{C0384D70-07F4-4394-B239-8DA47BE62E6E}"/>
                                            </p:graphic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65">
                                            <p:graphicEl>
                                              <a:dgm id="{C174CED2-ED93-4D87-8F73-91BE7563D6A1}"/>
                                            </p:graphicEl>
                                          </p:spTgt>
                                        </p:tgtEl>
                                        <p:attrNameLst>
                                          <p:attrName>style.visibility</p:attrName>
                                        </p:attrNameLst>
                                      </p:cBhvr>
                                      <p:to>
                                        <p:strVal val="visible"/>
                                      </p:to>
                                    </p:set>
                                    <p:animEffect transition="in" filter="fade">
                                      <p:cBhvr>
                                        <p:cTn id="75" dur="2000"/>
                                        <p:tgtEl>
                                          <p:spTgt spid="65">
                                            <p:graphicEl>
                                              <a:dgm id="{C174CED2-ED93-4D87-8F73-91BE7563D6A1}"/>
                                            </p:graphicEl>
                                          </p:spTgt>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65">
                                            <p:graphicEl>
                                              <a:dgm id="{F194F61E-16E2-4991-81CB-B9F730D42905}"/>
                                            </p:graphicEl>
                                          </p:spTgt>
                                        </p:tgtEl>
                                        <p:attrNameLst>
                                          <p:attrName>style.visibility</p:attrName>
                                        </p:attrNameLst>
                                      </p:cBhvr>
                                      <p:to>
                                        <p:strVal val="visible"/>
                                      </p:to>
                                    </p:set>
                                    <p:animEffect transition="in" filter="fade">
                                      <p:cBhvr>
                                        <p:cTn id="78" dur="2000"/>
                                        <p:tgtEl>
                                          <p:spTgt spid="65">
                                            <p:graphicEl>
                                              <a:dgm id="{F194F61E-16E2-4991-81CB-B9F730D42905}"/>
                                            </p:graphicEl>
                                          </p:spTgt>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65">
                                            <p:graphicEl>
                                              <a:dgm id="{1FCBC1F1-A6ED-4B41-B3B9-5A79D9D3A826}"/>
                                            </p:graphicEl>
                                          </p:spTgt>
                                        </p:tgtEl>
                                        <p:attrNameLst>
                                          <p:attrName>style.visibility</p:attrName>
                                        </p:attrNameLst>
                                      </p:cBhvr>
                                      <p:to>
                                        <p:strVal val="visible"/>
                                      </p:to>
                                    </p:set>
                                    <p:animEffect transition="in" filter="fade">
                                      <p:cBhvr>
                                        <p:cTn id="83" dur="2000"/>
                                        <p:tgtEl>
                                          <p:spTgt spid="65">
                                            <p:graphicEl>
                                              <a:dgm id="{1FCBC1F1-A6ED-4B41-B3B9-5A79D9D3A826}"/>
                                            </p:graphicEl>
                                          </p:spTgt>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65">
                                            <p:graphicEl>
                                              <a:dgm id="{C5E9EABF-BDD6-4301-A716-8B70B0FCE04A}"/>
                                            </p:graphicEl>
                                          </p:spTgt>
                                        </p:tgtEl>
                                        <p:attrNameLst>
                                          <p:attrName>style.visibility</p:attrName>
                                        </p:attrNameLst>
                                      </p:cBhvr>
                                      <p:to>
                                        <p:strVal val="visible"/>
                                      </p:to>
                                    </p:set>
                                    <p:animEffect transition="in" filter="fade">
                                      <p:cBhvr>
                                        <p:cTn id="86" dur="2000"/>
                                        <p:tgtEl>
                                          <p:spTgt spid="65">
                                            <p:graphicEl>
                                              <a:dgm id="{C5E9EABF-BDD6-4301-A716-8B70B0FCE04A}"/>
                                            </p:graphicEl>
                                          </p:spTgt>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65">
                                            <p:graphicEl>
                                              <a:dgm id="{FF46DE58-4B8F-4568-A93A-CE59CB5F8954}"/>
                                            </p:graphicEl>
                                          </p:spTgt>
                                        </p:tgtEl>
                                        <p:attrNameLst>
                                          <p:attrName>style.visibility</p:attrName>
                                        </p:attrNameLst>
                                      </p:cBhvr>
                                      <p:to>
                                        <p:strVal val="visible"/>
                                      </p:to>
                                    </p:set>
                                    <p:animEffect transition="in" filter="fade">
                                      <p:cBhvr>
                                        <p:cTn id="91" dur="2000"/>
                                        <p:tgtEl>
                                          <p:spTgt spid="65">
                                            <p:graphicEl>
                                              <a:dgm id="{FF46DE58-4B8F-4568-A93A-CE59CB5F8954}"/>
                                            </p:graphicEl>
                                          </p:spTgt>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65">
                                            <p:graphicEl>
                                              <a:dgm id="{A228842B-1AF9-4072-A35B-DC02CF594FBE}"/>
                                            </p:graphicEl>
                                          </p:spTgt>
                                        </p:tgtEl>
                                        <p:attrNameLst>
                                          <p:attrName>style.visibility</p:attrName>
                                        </p:attrNameLst>
                                      </p:cBhvr>
                                      <p:to>
                                        <p:strVal val="visible"/>
                                      </p:to>
                                    </p:set>
                                    <p:animEffect transition="in" filter="fade">
                                      <p:cBhvr>
                                        <p:cTn id="94" dur="2000"/>
                                        <p:tgtEl>
                                          <p:spTgt spid="65">
                                            <p:graphicEl>
                                              <a:dgm id="{A228842B-1AF9-4072-A35B-DC02CF594FBE}"/>
                                            </p:graphicEl>
                                          </p:spTgt>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65">
                                            <p:graphicEl>
                                              <a:dgm id="{FB3CF8F7-0C79-43D8-859B-183803604C6C}"/>
                                            </p:graphicEl>
                                          </p:spTgt>
                                        </p:tgtEl>
                                        <p:attrNameLst>
                                          <p:attrName>style.visibility</p:attrName>
                                        </p:attrNameLst>
                                      </p:cBhvr>
                                      <p:to>
                                        <p:strVal val="visible"/>
                                      </p:to>
                                    </p:set>
                                    <p:animEffect transition="in" filter="fade">
                                      <p:cBhvr>
                                        <p:cTn id="99" dur="2000"/>
                                        <p:tgtEl>
                                          <p:spTgt spid="65">
                                            <p:graphicEl>
                                              <a:dgm id="{FB3CF8F7-0C79-43D8-859B-183803604C6C}"/>
                                            </p:graphicEl>
                                          </p:spTgt>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65">
                                            <p:graphicEl>
                                              <a:dgm id="{C5A0DBCE-0B69-4FEF-B447-E58CA0FEBC46}"/>
                                            </p:graphicEl>
                                          </p:spTgt>
                                        </p:tgtEl>
                                        <p:attrNameLst>
                                          <p:attrName>style.visibility</p:attrName>
                                        </p:attrNameLst>
                                      </p:cBhvr>
                                      <p:to>
                                        <p:strVal val="visible"/>
                                      </p:to>
                                    </p:set>
                                    <p:animEffect transition="in" filter="fade">
                                      <p:cBhvr>
                                        <p:cTn id="104" dur="2000"/>
                                        <p:tgtEl>
                                          <p:spTgt spid="65">
                                            <p:graphicEl>
                                              <a:dgm id="{C5A0DBCE-0B69-4FEF-B447-E58CA0FEBC46}"/>
                                            </p:graphicEl>
                                          </p:spTgt>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65">
                                            <p:graphicEl>
                                              <a:dgm id="{F7304361-3759-461A-BADE-ED2C0BA92CEA}"/>
                                            </p:graphicEl>
                                          </p:spTgt>
                                        </p:tgtEl>
                                        <p:attrNameLst>
                                          <p:attrName>style.visibility</p:attrName>
                                        </p:attrNameLst>
                                      </p:cBhvr>
                                      <p:to>
                                        <p:strVal val="visible"/>
                                      </p:to>
                                    </p:set>
                                    <p:animEffect transition="in" filter="fade">
                                      <p:cBhvr>
                                        <p:cTn id="107" dur="2000"/>
                                        <p:tgtEl>
                                          <p:spTgt spid="65">
                                            <p:graphicEl>
                                              <a:dgm id="{F7304361-3759-461A-BADE-ED2C0BA92CE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cs typeface="B Titr" pitchFamily="2" charset="-78"/>
              </a:rPr>
              <a:t>درس بیست و ششم</a:t>
            </a:r>
            <a:br>
              <a:rPr lang="fa-IR" dirty="0" smtClean="0">
                <a:cs typeface="B Titr" pitchFamily="2" charset="-78"/>
              </a:rPr>
            </a:br>
            <a:r>
              <a:rPr lang="fa-IR" sz="2800" dirty="0" smtClean="0">
                <a:cs typeface="B Titr" pitchFamily="2" charset="-78"/>
              </a:rPr>
              <a:t>حل چند شبهه </a:t>
            </a:r>
            <a:endParaRPr lang="fa-IR" dirty="0">
              <a:cs typeface="B Titr" pitchFamily="2" charset="-78"/>
            </a:endParaRPr>
          </a:p>
        </p:txBody>
      </p:sp>
      <p:graphicFrame>
        <p:nvGraphicFramePr>
          <p:cNvPr id="5" name="Content Placeholder 4"/>
          <p:cNvGraphicFramePr>
            <a:graphicFrameLocks noGrp="1"/>
          </p:cNvGraphicFramePr>
          <p:nvPr>
            <p:ph idx="1"/>
            <p:extLst/>
          </p:nvPr>
        </p:nvGraphicFramePr>
        <p:xfrm>
          <a:off x="0" y="500042"/>
          <a:ext cx="9144000" cy="6357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272FE475-F2F4-4AE9-9AE6-3EB8DC3EA9C0}"/>
                                            </p:graphicEl>
                                          </p:spTgt>
                                        </p:tgtEl>
                                        <p:attrNameLst>
                                          <p:attrName>style.visibility</p:attrName>
                                        </p:attrNameLst>
                                      </p:cBhvr>
                                      <p:to>
                                        <p:strVal val="visible"/>
                                      </p:to>
                                    </p:set>
                                    <p:animEffect transition="in" filter="fade">
                                      <p:cBhvr>
                                        <p:cTn id="7" dur="2000"/>
                                        <p:tgtEl>
                                          <p:spTgt spid="5">
                                            <p:graphicEl>
                                              <a:dgm id="{272FE475-F2F4-4AE9-9AE6-3EB8DC3EA9C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07C4B625-807C-4791-B539-1DEE58BB52C2}"/>
                                            </p:graphicEl>
                                          </p:spTgt>
                                        </p:tgtEl>
                                        <p:attrNameLst>
                                          <p:attrName>style.visibility</p:attrName>
                                        </p:attrNameLst>
                                      </p:cBhvr>
                                      <p:to>
                                        <p:strVal val="visible"/>
                                      </p:to>
                                    </p:set>
                                    <p:animEffect transition="in" filter="fade">
                                      <p:cBhvr>
                                        <p:cTn id="12" dur="2000"/>
                                        <p:tgtEl>
                                          <p:spTgt spid="5">
                                            <p:graphicEl>
                                              <a:dgm id="{07C4B625-807C-4791-B539-1DEE58BB52C2}"/>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6233FAC4-BD7A-40A6-84F8-891D7E25BB2E}"/>
                                            </p:graphicEl>
                                          </p:spTgt>
                                        </p:tgtEl>
                                        <p:attrNameLst>
                                          <p:attrName>style.visibility</p:attrName>
                                        </p:attrNameLst>
                                      </p:cBhvr>
                                      <p:to>
                                        <p:strVal val="visible"/>
                                      </p:to>
                                    </p:set>
                                    <p:animEffect transition="in" filter="fade">
                                      <p:cBhvr>
                                        <p:cTn id="15" dur="2000"/>
                                        <p:tgtEl>
                                          <p:spTgt spid="5">
                                            <p:graphicEl>
                                              <a:dgm id="{6233FAC4-BD7A-40A6-84F8-891D7E25BB2E}"/>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4DC8E0CE-5672-45DC-BD85-E04B277CDCF9}"/>
                                            </p:graphicEl>
                                          </p:spTgt>
                                        </p:tgtEl>
                                        <p:attrNameLst>
                                          <p:attrName>style.visibility</p:attrName>
                                        </p:attrNameLst>
                                      </p:cBhvr>
                                      <p:to>
                                        <p:strVal val="visible"/>
                                      </p:to>
                                    </p:set>
                                    <p:animEffect transition="in" filter="fade">
                                      <p:cBhvr>
                                        <p:cTn id="20" dur="2000"/>
                                        <p:tgtEl>
                                          <p:spTgt spid="5">
                                            <p:graphicEl>
                                              <a:dgm id="{4DC8E0CE-5672-45DC-BD85-E04B277CDCF9}"/>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9571F86C-8492-4CB5-BB0A-AF8C961A47F4}"/>
                                            </p:graphicEl>
                                          </p:spTgt>
                                        </p:tgtEl>
                                        <p:attrNameLst>
                                          <p:attrName>style.visibility</p:attrName>
                                        </p:attrNameLst>
                                      </p:cBhvr>
                                      <p:to>
                                        <p:strVal val="visible"/>
                                      </p:to>
                                    </p:set>
                                    <p:animEffect transition="in" filter="fade">
                                      <p:cBhvr>
                                        <p:cTn id="23" dur="2000"/>
                                        <p:tgtEl>
                                          <p:spTgt spid="5">
                                            <p:graphicEl>
                                              <a:dgm id="{9571F86C-8492-4CB5-BB0A-AF8C961A47F4}"/>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graphicEl>
                                              <a:dgm id="{6B6CE6CA-BC39-4521-A16F-F39FC70050C6}"/>
                                            </p:graphicEl>
                                          </p:spTgt>
                                        </p:tgtEl>
                                        <p:attrNameLst>
                                          <p:attrName>style.visibility</p:attrName>
                                        </p:attrNameLst>
                                      </p:cBhvr>
                                      <p:to>
                                        <p:strVal val="visible"/>
                                      </p:to>
                                    </p:set>
                                    <p:animEffect transition="in" filter="fade">
                                      <p:cBhvr>
                                        <p:cTn id="28" dur="2000"/>
                                        <p:tgtEl>
                                          <p:spTgt spid="5">
                                            <p:graphicEl>
                                              <a:dgm id="{6B6CE6CA-BC39-4521-A16F-F39FC70050C6}"/>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graphicEl>
                                              <a:dgm id="{9D330094-E7F7-40B6-9CA1-3B4D4A800E03}"/>
                                            </p:graphicEl>
                                          </p:spTgt>
                                        </p:tgtEl>
                                        <p:attrNameLst>
                                          <p:attrName>style.visibility</p:attrName>
                                        </p:attrNameLst>
                                      </p:cBhvr>
                                      <p:to>
                                        <p:strVal val="visible"/>
                                      </p:to>
                                    </p:set>
                                    <p:animEffect transition="in" filter="fade">
                                      <p:cBhvr>
                                        <p:cTn id="31" dur="2000"/>
                                        <p:tgtEl>
                                          <p:spTgt spid="5">
                                            <p:graphicEl>
                                              <a:dgm id="{9D330094-E7F7-40B6-9CA1-3B4D4A800E03}"/>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graphicEl>
                                              <a:dgm id="{0C17FF5C-4973-4D06-8773-4BBA13D1831D}"/>
                                            </p:graphicEl>
                                          </p:spTgt>
                                        </p:tgtEl>
                                        <p:attrNameLst>
                                          <p:attrName>style.visibility</p:attrName>
                                        </p:attrNameLst>
                                      </p:cBhvr>
                                      <p:to>
                                        <p:strVal val="visible"/>
                                      </p:to>
                                    </p:set>
                                    <p:animEffect transition="in" filter="fade">
                                      <p:cBhvr>
                                        <p:cTn id="36" dur="2000"/>
                                        <p:tgtEl>
                                          <p:spTgt spid="5">
                                            <p:graphicEl>
                                              <a:dgm id="{0C17FF5C-4973-4D06-8773-4BBA13D1831D}"/>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5">
                                            <p:graphicEl>
                                              <a:dgm id="{FF42000B-F5C0-4523-8340-3AAC3D9F271E}"/>
                                            </p:graphicEl>
                                          </p:spTgt>
                                        </p:tgtEl>
                                        <p:attrNameLst>
                                          <p:attrName>style.visibility</p:attrName>
                                        </p:attrNameLst>
                                      </p:cBhvr>
                                      <p:to>
                                        <p:strVal val="visible"/>
                                      </p:to>
                                    </p:set>
                                    <p:animEffect transition="in" filter="fade">
                                      <p:cBhvr>
                                        <p:cTn id="41" dur="2000"/>
                                        <p:tgtEl>
                                          <p:spTgt spid="5">
                                            <p:graphicEl>
                                              <a:dgm id="{FF42000B-F5C0-4523-8340-3AAC3D9F271E}"/>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
                                            <p:graphicEl>
                                              <a:dgm id="{37A022EF-3D75-4935-AC99-91CE6AC86A0A}"/>
                                            </p:graphicEl>
                                          </p:spTgt>
                                        </p:tgtEl>
                                        <p:attrNameLst>
                                          <p:attrName>style.visibility</p:attrName>
                                        </p:attrNameLst>
                                      </p:cBhvr>
                                      <p:to>
                                        <p:strVal val="visible"/>
                                      </p:to>
                                    </p:set>
                                    <p:animEffect transition="in" filter="fade">
                                      <p:cBhvr>
                                        <p:cTn id="44" dur="2000"/>
                                        <p:tgtEl>
                                          <p:spTgt spid="5">
                                            <p:graphicEl>
                                              <a:dgm id="{37A022EF-3D75-4935-AC99-91CE6AC86A0A}"/>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
                                            <p:graphicEl>
                                              <a:dgm id="{D199C783-3B81-45C1-BD92-14DA05E79739}"/>
                                            </p:graphicEl>
                                          </p:spTgt>
                                        </p:tgtEl>
                                        <p:attrNameLst>
                                          <p:attrName>style.visibility</p:attrName>
                                        </p:attrNameLst>
                                      </p:cBhvr>
                                      <p:to>
                                        <p:strVal val="visible"/>
                                      </p:to>
                                    </p:set>
                                    <p:animEffect transition="in" filter="fade">
                                      <p:cBhvr>
                                        <p:cTn id="49" dur="2000"/>
                                        <p:tgtEl>
                                          <p:spTgt spid="5">
                                            <p:graphicEl>
                                              <a:dgm id="{D199C783-3B81-45C1-BD92-14DA05E79739}"/>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5">
                                            <p:graphicEl>
                                              <a:dgm id="{AF6D173C-7144-4D8D-8D34-524A80DA410B}"/>
                                            </p:graphicEl>
                                          </p:spTgt>
                                        </p:tgtEl>
                                        <p:attrNameLst>
                                          <p:attrName>style.visibility</p:attrName>
                                        </p:attrNameLst>
                                      </p:cBhvr>
                                      <p:to>
                                        <p:strVal val="visible"/>
                                      </p:to>
                                    </p:set>
                                    <p:animEffect transition="in" filter="fade">
                                      <p:cBhvr>
                                        <p:cTn id="52" dur="2000"/>
                                        <p:tgtEl>
                                          <p:spTgt spid="5">
                                            <p:graphicEl>
                                              <a:dgm id="{AF6D173C-7144-4D8D-8D34-524A80DA410B}"/>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graphicEl>
                                              <a:dgm id="{77BF1713-DB1E-4B2D-8C1D-F989021ED57E}"/>
                                            </p:graphicEl>
                                          </p:spTgt>
                                        </p:tgtEl>
                                        <p:attrNameLst>
                                          <p:attrName>style.visibility</p:attrName>
                                        </p:attrNameLst>
                                      </p:cBhvr>
                                      <p:to>
                                        <p:strVal val="visible"/>
                                      </p:to>
                                    </p:set>
                                    <p:animEffect transition="in" filter="fade">
                                      <p:cBhvr>
                                        <p:cTn id="57" dur="2000"/>
                                        <p:tgtEl>
                                          <p:spTgt spid="5">
                                            <p:graphicEl>
                                              <a:dgm id="{77BF1713-DB1E-4B2D-8C1D-F989021ED57E}"/>
                                            </p:graphic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5">
                                            <p:graphicEl>
                                              <a:dgm id="{BF11DFB8-34E9-451D-8D6D-24B2FAE75CB2}"/>
                                            </p:graphicEl>
                                          </p:spTgt>
                                        </p:tgtEl>
                                        <p:attrNameLst>
                                          <p:attrName>style.visibility</p:attrName>
                                        </p:attrNameLst>
                                      </p:cBhvr>
                                      <p:to>
                                        <p:strVal val="visible"/>
                                      </p:to>
                                    </p:set>
                                    <p:animEffect transition="in" filter="fade">
                                      <p:cBhvr>
                                        <p:cTn id="60" dur="2000"/>
                                        <p:tgtEl>
                                          <p:spTgt spid="5">
                                            <p:graphicEl>
                                              <a:dgm id="{BF11DFB8-34E9-451D-8D6D-24B2FAE75CB2}"/>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5">
                                            <p:graphicEl>
                                              <a:dgm id="{D07E0D1B-A90F-45CB-9AD0-2DB5A661B12C}"/>
                                            </p:graphicEl>
                                          </p:spTgt>
                                        </p:tgtEl>
                                        <p:attrNameLst>
                                          <p:attrName>style.visibility</p:attrName>
                                        </p:attrNameLst>
                                      </p:cBhvr>
                                      <p:to>
                                        <p:strVal val="visible"/>
                                      </p:to>
                                    </p:set>
                                    <p:animEffect transition="in" filter="fade">
                                      <p:cBhvr>
                                        <p:cTn id="65" dur="2000"/>
                                        <p:tgtEl>
                                          <p:spTgt spid="5">
                                            <p:graphicEl>
                                              <a:dgm id="{D07E0D1B-A90F-45CB-9AD0-2DB5A661B12C}"/>
                                            </p:graphic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5">
                                            <p:graphicEl>
                                              <a:dgm id="{C0460C76-F561-4CE9-9E8F-08FDD0379438}"/>
                                            </p:graphicEl>
                                          </p:spTgt>
                                        </p:tgtEl>
                                        <p:attrNameLst>
                                          <p:attrName>style.visibility</p:attrName>
                                        </p:attrNameLst>
                                      </p:cBhvr>
                                      <p:to>
                                        <p:strVal val="visible"/>
                                      </p:to>
                                    </p:set>
                                    <p:animEffect transition="in" filter="fade">
                                      <p:cBhvr>
                                        <p:cTn id="68" dur="2000"/>
                                        <p:tgtEl>
                                          <p:spTgt spid="5">
                                            <p:graphicEl>
                                              <a:dgm id="{C0460C76-F561-4CE9-9E8F-08FDD0379438}"/>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5">
                                            <p:graphicEl>
                                              <a:dgm id="{2AE3F650-03BF-4AAE-96F6-EAC03D298BEE}"/>
                                            </p:graphicEl>
                                          </p:spTgt>
                                        </p:tgtEl>
                                        <p:attrNameLst>
                                          <p:attrName>style.visibility</p:attrName>
                                        </p:attrNameLst>
                                      </p:cBhvr>
                                      <p:to>
                                        <p:strVal val="visible"/>
                                      </p:to>
                                    </p:set>
                                    <p:animEffect transition="in" filter="fade">
                                      <p:cBhvr>
                                        <p:cTn id="73" dur="2000"/>
                                        <p:tgtEl>
                                          <p:spTgt spid="5">
                                            <p:graphicEl>
                                              <a:dgm id="{2AE3F650-03BF-4AAE-96F6-EAC03D298BEE}"/>
                                            </p:graphic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5">
                                            <p:graphicEl>
                                              <a:dgm id="{C3603FB2-39E7-4F41-9730-31013DDADCD2}"/>
                                            </p:graphicEl>
                                          </p:spTgt>
                                        </p:tgtEl>
                                        <p:attrNameLst>
                                          <p:attrName>style.visibility</p:attrName>
                                        </p:attrNameLst>
                                      </p:cBhvr>
                                      <p:to>
                                        <p:strVal val="visible"/>
                                      </p:to>
                                    </p:set>
                                    <p:animEffect transition="in" filter="fade">
                                      <p:cBhvr>
                                        <p:cTn id="76" dur="2000"/>
                                        <p:tgtEl>
                                          <p:spTgt spid="5">
                                            <p:graphicEl>
                                              <a:dgm id="{C3603FB2-39E7-4F41-9730-31013DDADCD2}"/>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5">
                                            <p:graphicEl>
                                              <a:dgm id="{1FFC4261-0E0F-4E7A-A494-DF01EFB8E7DB}"/>
                                            </p:graphicEl>
                                          </p:spTgt>
                                        </p:tgtEl>
                                        <p:attrNameLst>
                                          <p:attrName>style.visibility</p:attrName>
                                        </p:attrNameLst>
                                      </p:cBhvr>
                                      <p:to>
                                        <p:strVal val="visible"/>
                                      </p:to>
                                    </p:set>
                                    <p:animEffect transition="in" filter="fade">
                                      <p:cBhvr>
                                        <p:cTn id="81" dur="2000"/>
                                        <p:tgtEl>
                                          <p:spTgt spid="5">
                                            <p:graphicEl>
                                              <a:dgm id="{1FFC4261-0E0F-4E7A-A494-DF01EFB8E7DB}"/>
                                            </p:graphicEl>
                                          </p:spTgt>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5">
                                            <p:graphicEl>
                                              <a:dgm id="{554DEE2B-554B-423A-A0B2-228EAEEDFB0B}"/>
                                            </p:graphicEl>
                                          </p:spTgt>
                                        </p:tgtEl>
                                        <p:attrNameLst>
                                          <p:attrName>style.visibility</p:attrName>
                                        </p:attrNameLst>
                                      </p:cBhvr>
                                      <p:to>
                                        <p:strVal val="visible"/>
                                      </p:to>
                                    </p:set>
                                    <p:animEffect transition="in" filter="fade">
                                      <p:cBhvr>
                                        <p:cTn id="84" dur="2000"/>
                                        <p:tgtEl>
                                          <p:spTgt spid="5">
                                            <p:graphicEl>
                                              <a:dgm id="{554DEE2B-554B-423A-A0B2-228EAEEDFB0B}"/>
                                            </p:graphicEl>
                                          </p:spTgt>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5">
                                            <p:graphicEl>
                                              <a:dgm id="{E64184DE-C296-436D-99C5-298819312748}"/>
                                            </p:graphicEl>
                                          </p:spTgt>
                                        </p:tgtEl>
                                        <p:attrNameLst>
                                          <p:attrName>style.visibility</p:attrName>
                                        </p:attrNameLst>
                                      </p:cBhvr>
                                      <p:to>
                                        <p:strVal val="visible"/>
                                      </p:to>
                                    </p:set>
                                    <p:animEffect transition="in" filter="fade">
                                      <p:cBhvr>
                                        <p:cTn id="89" dur="2000"/>
                                        <p:tgtEl>
                                          <p:spTgt spid="5">
                                            <p:graphicEl>
                                              <a:dgm id="{E64184DE-C296-436D-99C5-298819312748}"/>
                                            </p:graphicEl>
                                          </p:spTgt>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5">
                                            <p:graphicEl>
                                              <a:dgm id="{78474743-CF55-4A6E-A4D9-B25700D17390}"/>
                                            </p:graphicEl>
                                          </p:spTgt>
                                        </p:tgtEl>
                                        <p:attrNameLst>
                                          <p:attrName>style.visibility</p:attrName>
                                        </p:attrNameLst>
                                      </p:cBhvr>
                                      <p:to>
                                        <p:strVal val="visible"/>
                                      </p:to>
                                    </p:set>
                                    <p:animEffect transition="in" filter="fade">
                                      <p:cBhvr>
                                        <p:cTn id="92" dur="2000"/>
                                        <p:tgtEl>
                                          <p:spTgt spid="5">
                                            <p:graphicEl>
                                              <a:dgm id="{78474743-CF55-4A6E-A4D9-B25700D17390}"/>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5">
                                            <p:graphicEl>
                                              <a:dgm id="{F3D518F6-E4B7-4C1A-B491-172432AF6824}"/>
                                            </p:graphicEl>
                                          </p:spTgt>
                                        </p:tgtEl>
                                        <p:attrNameLst>
                                          <p:attrName>style.visibility</p:attrName>
                                        </p:attrNameLst>
                                      </p:cBhvr>
                                      <p:to>
                                        <p:strVal val="visible"/>
                                      </p:to>
                                    </p:set>
                                    <p:animEffect transition="in" filter="fade">
                                      <p:cBhvr>
                                        <p:cTn id="97" dur="2000"/>
                                        <p:tgtEl>
                                          <p:spTgt spid="5">
                                            <p:graphicEl>
                                              <a:dgm id="{F3D518F6-E4B7-4C1A-B491-172432AF6824}"/>
                                            </p:graphicEl>
                                          </p:spTgt>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5">
                                            <p:graphicEl>
                                              <a:dgm id="{D0AB3635-75E6-4B83-AF2A-C68419CA2041}"/>
                                            </p:graphicEl>
                                          </p:spTgt>
                                        </p:tgtEl>
                                        <p:attrNameLst>
                                          <p:attrName>style.visibility</p:attrName>
                                        </p:attrNameLst>
                                      </p:cBhvr>
                                      <p:to>
                                        <p:strVal val="visible"/>
                                      </p:to>
                                    </p:set>
                                    <p:animEffect transition="in" filter="fade">
                                      <p:cBhvr>
                                        <p:cTn id="100" dur="2000"/>
                                        <p:tgtEl>
                                          <p:spTgt spid="5">
                                            <p:graphicEl>
                                              <a:dgm id="{D0AB3635-75E6-4B83-AF2A-C68419CA204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cs typeface="B Titr" pitchFamily="2" charset="-78"/>
              </a:rPr>
              <a:t>درس بیست و ششم</a:t>
            </a:r>
            <a:br>
              <a:rPr lang="fa-IR" dirty="0" smtClean="0">
                <a:cs typeface="B Titr" pitchFamily="2" charset="-78"/>
              </a:rPr>
            </a:br>
            <a:r>
              <a:rPr lang="fa-IR" sz="2800" dirty="0" smtClean="0">
                <a:cs typeface="B Titr" pitchFamily="2" charset="-78"/>
              </a:rPr>
              <a:t>حل چند شبهه </a:t>
            </a:r>
            <a:endParaRPr lang="fa-IR" dirty="0">
              <a:cs typeface="B Titr" pitchFamily="2" charset="-78"/>
            </a:endParaRPr>
          </a:p>
        </p:txBody>
      </p:sp>
      <p:graphicFrame>
        <p:nvGraphicFramePr>
          <p:cNvPr id="5" name="Content Placeholder 4"/>
          <p:cNvGraphicFramePr>
            <a:graphicFrameLocks noGrp="1"/>
          </p:cNvGraphicFramePr>
          <p:nvPr>
            <p:ph idx="1"/>
          </p:nvPr>
        </p:nvGraphicFramePr>
        <p:xfrm>
          <a:off x="0" y="642918"/>
          <a:ext cx="9144000" cy="6215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F7462871-B68C-475E-B30F-247078D4C493}"/>
                                            </p:graphicEl>
                                          </p:spTgt>
                                        </p:tgtEl>
                                        <p:attrNameLst>
                                          <p:attrName>style.visibility</p:attrName>
                                        </p:attrNameLst>
                                      </p:cBhvr>
                                      <p:to>
                                        <p:strVal val="visible"/>
                                      </p:to>
                                    </p:set>
                                    <p:animEffect transition="in" filter="fade">
                                      <p:cBhvr>
                                        <p:cTn id="7" dur="2000"/>
                                        <p:tgtEl>
                                          <p:spTgt spid="5">
                                            <p:graphicEl>
                                              <a:dgm id="{F7462871-B68C-475E-B30F-247078D4C49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B5D9D3C2-63E1-4B06-8376-F9AA331BCDDC}"/>
                                            </p:graphicEl>
                                          </p:spTgt>
                                        </p:tgtEl>
                                        <p:attrNameLst>
                                          <p:attrName>style.visibility</p:attrName>
                                        </p:attrNameLst>
                                      </p:cBhvr>
                                      <p:to>
                                        <p:strVal val="visible"/>
                                      </p:to>
                                    </p:set>
                                    <p:animEffect transition="in" filter="fade">
                                      <p:cBhvr>
                                        <p:cTn id="12" dur="2000"/>
                                        <p:tgtEl>
                                          <p:spTgt spid="5">
                                            <p:graphicEl>
                                              <a:dgm id="{B5D9D3C2-63E1-4B06-8376-F9AA331BCDDC}"/>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81DF2E8A-C283-48B8-934C-DDA60B7C05E9}"/>
                                            </p:graphicEl>
                                          </p:spTgt>
                                        </p:tgtEl>
                                        <p:attrNameLst>
                                          <p:attrName>style.visibility</p:attrName>
                                        </p:attrNameLst>
                                      </p:cBhvr>
                                      <p:to>
                                        <p:strVal val="visible"/>
                                      </p:to>
                                    </p:set>
                                    <p:animEffect transition="in" filter="fade">
                                      <p:cBhvr>
                                        <p:cTn id="15" dur="2000"/>
                                        <p:tgtEl>
                                          <p:spTgt spid="5">
                                            <p:graphicEl>
                                              <a:dgm id="{81DF2E8A-C283-48B8-934C-DDA60B7C05E9}"/>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69CE00BF-7FEC-41E1-B436-92129F3ECB6F}"/>
                                            </p:graphicEl>
                                          </p:spTgt>
                                        </p:tgtEl>
                                        <p:attrNameLst>
                                          <p:attrName>style.visibility</p:attrName>
                                        </p:attrNameLst>
                                      </p:cBhvr>
                                      <p:to>
                                        <p:strVal val="visible"/>
                                      </p:to>
                                    </p:set>
                                    <p:animEffect transition="in" filter="fade">
                                      <p:cBhvr>
                                        <p:cTn id="20" dur="2000"/>
                                        <p:tgtEl>
                                          <p:spTgt spid="5">
                                            <p:graphicEl>
                                              <a:dgm id="{69CE00BF-7FEC-41E1-B436-92129F3ECB6F}"/>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FFF954F9-F8AF-47EA-8773-69F8DDA5BEB4}"/>
                                            </p:graphicEl>
                                          </p:spTgt>
                                        </p:tgtEl>
                                        <p:attrNameLst>
                                          <p:attrName>style.visibility</p:attrName>
                                        </p:attrNameLst>
                                      </p:cBhvr>
                                      <p:to>
                                        <p:strVal val="visible"/>
                                      </p:to>
                                    </p:set>
                                    <p:animEffect transition="in" filter="fade">
                                      <p:cBhvr>
                                        <p:cTn id="23" dur="2000"/>
                                        <p:tgtEl>
                                          <p:spTgt spid="5">
                                            <p:graphicEl>
                                              <a:dgm id="{FFF954F9-F8AF-47EA-8773-69F8DDA5BEB4}"/>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graphicEl>
                                              <a:dgm id="{D09537DD-A6C5-4C00-9D06-8D694C7A8807}"/>
                                            </p:graphicEl>
                                          </p:spTgt>
                                        </p:tgtEl>
                                        <p:attrNameLst>
                                          <p:attrName>style.visibility</p:attrName>
                                        </p:attrNameLst>
                                      </p:cBhvr>
                                      <p:to>
                                        <p:strVal val="visible"/>
                                      </p:to>
                                    </p:set>
                                    <p:animEffect transition="in" filter="fade">
                                      <p:cBhvr>
                                        <p:cTn id="28" dur="2000"/>
                                        <p:tgtEl>
                                          <p:spTgt spid="5">
                                            <p:graphicEl>
                                              <a:dgm id="{D09537DD-A6C5-4C00-9D06-8D694C7A8807}"/>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graphicEl>
                                              <a:dgm id="{2C76E44B-A1D9-4AF7-8282-FDD4BEABA981}"/>
                                            </p:graphicEl>
                                          </p:spTgt>
                                        </p:tgtEl>
                                        <p:attrNameLst>
                                          <p:attrName>style.visibility</p:attrName>
                                        </p:attrNameLst>
                                      </p:cBhvr>
                                      <p:to>
                                        <p:strVal val="visible"/>
                                      </p:to>
                                    </p:set>
                                    <p:animEffect transition="in" filter="fade">
                                      <p:cBhvr>
                                        <p:cTn id="31" dur="2000"/>
                                        <p:tgtEl>
                                          <p:spTgt spid="5">
                                            <p:graphicEl>
                                              <a:dgm id="{2C76E44B-A1D9-4AF7-8282-FDD4BEABA981}"/>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graphicEl>
                                              <a:dgm id="{0D9F170A-F39B-426C-A533-A86C8FABC610}"/>
                                            </p:graphicEl>
                                          </p:spTgt>
                                        </p:tgtEl>
                                        <p:attrNameLst>
                                          <p:attrName>style.visibility</p:attrName>
                                        </p:attrNameLst>
                                      </p:cBhvr>
                                      <p:to>
                                        <p:strVal val="visible"/>
                                      </p:to>
                                    </p:set>
                                    <p:animEffect transition="in" filter="fade">
                                      <p:cBhvr>
                                        <p:cTn id="36" dur="2000"/>
                                        <p:tgtEl>
                                          <p:spTgt spid="5">
                                            <p:graphicEl>
                                              <a:dgm id="{0D9F170A-F39B-426C-A533-A86C8FABC610}"/>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5">
                                            <p:graphicEl>
                                              <a:dgm id="{E393514F-5166-4A2A-A27A-D62347062E94}"/>
                                            </p:graphicEl>
                                          </p:spTgt>
                                        </p:tgtEl>
                                        <p:attrNameLst>
                                          <p:attrName>style.visibility</p:attrName>
                                        </p:attrNameLst>
                                      </p:cBhvr>
                                      <p:to>
                                        <p:strVal val="visible"/>
                                      </p:to>
                                    </p:set>
                                    <p:animEffect transition="in" filter="fade">
                                      <p:cBhvr>
                                        <p:cTn id="39" dur="2000"/>
                                        <p:tgtEl>
                                          <p:spTgt spid="5">
                                            <p:graphicEl>
                                              <a:dgm id="{E393514F-5166-4A2A-A27A-D62347062E9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cs typeface="B Titr" pitchFamily="2" charset="-78"/>
              </a:rPr>
              <a:t>درس بیست و ششم</a:t>
            </a:r>
            <a:br>
              <a:rPr lang="fa-IR" dirty="0" smtClean="0">
                <a:cs typeface="B Titr" pitchFamily="2" charset="-78"/>
              </a:rPr>
            </a:br>
            <a:r>
              <a:rPr lang="fa-IR" sz="2800" dirty="0" smtClean="0">
                <a:cs typeface="B Titr" pitchFamily="2" charset="-78"/>
              </a:rPr>
              <a:t>حل چند شبهه </a:t>
            </a:r>
            <a:endParaRPr lang="fa-IR" dirty="0">
              <a:cs typeface="B Titr" pitchFamily="2" charset="-78"/>
            </a:endParaRPr>
          </a:p>
        </p:txBody>
      </p:sp>
      <p:graphicFrame>
        <p:nvGraphicFramePr>
          <p:cNvPr id="6" name="Content Placeholder 5"/>
          <p:cNvGraphicFramePr>
            <a:graphicFrameLocks noGrp="1"/>
          </p:cNvGraphicFramePr>
          <p:nvPr>
            <p:ph idx="1"/>
          </p:nvPr>
        </p:nvGraphicFramePr>
        <p:xfrm>
          <a:off x="0" y="785794"/>
          <a:ext cx="9144000" cy="6072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graphicEl>
                                              <a:dgm id="{721DDDFF-032D-4AF5-9C55-EC95216889A5}"/>
                                            </p:graphicEl>
                                          </p:spTgt>
                                        </p:tgtEl>
                                        <p:attrNameLst>
                                          <p:attrName>style.visibility</p:attrName>
                                        </p:attrNameLst>
                                      </p:cBhvr>
                                      <p:to>
                                        <p:strVal val="visible"/>
                                      </p:to>
                                    </p:set>
                                    <p:animEffect transition="in" filter="wipe(down)">
                                      <p:cBhvr>
                                        <p:cTn id="7" dur="500"/>
                                        <p:tgtEl>
                                          <p:spTgt spid="6">
                                            <p:graphicEl>
                                              <a:dgm id="{721DDDFF-032D-4AF5-9C55-EC95216889A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graphicEl>
                                              <a:dgm id="{B7B8084B-B950-4F19-8FD2-97636C68191C}"/>
                                            </p:graphicEl>
                                          </p:spTgt>
                                        </p:tgtEl>
                                        <p:attrNameLst>
                                          <p:attrName>style.visibility</p:attrName>
                                        </p:attrNameLst>
                                      </p:cBhvr>
                                      <p:to>
                                        <p:strVal val="visible"/>
                                      </p:to>
                                    </p:set>
                                    <p:animEffect transition="in" filter="wipe(down)">
                                      <p:cBhvr>
                                        <p:cTn id="12" dur="500"/>
                                        <p:tgtEl>
                                          <p:spTgt spid="6">
                                            <p:graphicEl>
                                              <a:dgm id="{B7B8084B-B950-4F19-8FD2-97636C68191C}"/>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graphicEl>
                                              <a:dgm id="{7EBD9276-B35E-4502-AE79-5C56B1E6EDE7}"/>
                                            </p:graphicEl>
                                          </p:spTgt>
                                        </p:tgtEl>
                                        <p:attrNameLst>
                                          <p:attrName>style.visibility</p:attrName>
                                        </p:attrNameLst>
                                      </p:cBhvr>
                                      <p:to>
                                        <p:strVal val="visible"/>
                                      </p:to>
                                    </p:set>
                                    <p:animEffect transition="in" filter="wipe(down)">
                                      <p:cBhvr>
                                        <p:cTn id="15" dur="500"/>
                                        <p:tgtEl>
                                          <p:spTgt spid="6">
                                            <p:graphicEl>
                                              <a:dgm id="{7EBD9276-B35E-4502-AE79-5C56B1E6EDE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graphicEl>
                                              <a:dgm id="{0CA49C8C-1CD2-4ADF-97B0-7156B3CB6B76}"/>
                                            </p:graphicEl>
                                          </p:spTgt>
                                        </p:tgtEl>
                                        <p:attrNameLst>
                                          <p:attrName>style.visibility</p:attrName>
                                        </p:attrNameLst>
                                      </p:cBhvr>
                                      <p:to>
                                        <p:strVal val="visible"/>
                                      </p:to>
                                    </p:set>
                                    <p:animEffect transition="in" filter="wipe(down)">
                                      <p:cBhvr>
                                        <p:cTn id="20" dur="500"/>
                                        <p:tgtEl>
                                          <p:spTgt spid="6">
                                            <p:graphicEl>
                                              <a:dgm id="{0CA49C8C-1CD2-4ADF-97B0-7156B3CB6B76}"/>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6">
                                            <p:graphicEl>
                                              <a:dgm id="{CAEF2E8D-CE35-4853-A118-77852C98510D}"/>
                                            </p:graphicEl>
                                          </p:spTgt>
                                        </p:tgtEl>
                                        <p:attrNameLst>
                                          <p:attrName>style.visibility</p:attrName>
                                        </p:attrNameLst>
                                      </p:cBhvr>
                                      <p:to>
                                        <p:strVal val="visible"/>
                                      </p:to>
                                    </p:set>
                                    <p:animEffect transition="in" filter="wipe(down)">
                                      <p:cBhvr>
                                        <p:cTn id="23" dur="500"/>
                                        <p:tgtEl>
                                          <p:spTgt spid="6">
                                            <p:graphicEl>
                                              <a:dgm id="{CAEF2E8D-CE35-4853-A118-77852C98510D}"/>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6">
                                            <p:graphicEl>
                                              <a:dgm id="{E15B507D-9313-4989-9E77-ED5850C07371}"/>
                                            </p:graphicEl>
                                          </p:spTgt>
                                        </p:tgtEl>
                                        <p:attrNameLst>
                                          <p:attrName>style.visibility</p:attrName>
                                        </p:attrNameLst>
                                      </p:cBhvr>
                                      <p:to>
                                        <p:strVal val="visible"/>
                                      </p:to>
                                    </p:set>
                                    <p:animEffect transition="in" filter="wipe(down)">
                                      <p:cBhvr>
                                        <p:cTn id="28" dur="500"/>
                                        <p:tgtEl>
                                          <p:spTgt spid="6">
                                            <p:graphicEl>
                                              <a:dgm id="{E15B507D-9313-4989-9E77-ED5850C07371}"/>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6">
                                            <p:graphicEl>
                                              <a:dgm id="{DF366AB2-5357-47E7-A6A4-D7D9E1392656}"/>
                                            </p:graphicEl>
                                          </p:spTgt>
                                        </p:tgtEl>
                                        <p:attrNameLst>
                                          <p:attrName>style.visibility</p:attrName>
                                        </p:attrNameLst>
                                      </p:cBhvr>
                                      <p:to>
                                        <p:strVal val="visible"/>
                                      </p:to>
                                    </p:set>
                                    <p:animEffect transition="in" filter="wipe(down)">
                                      <p:cBhvr>
                                        <p:cTn id="31" dur="500"/>
                                        <p:tgtEl>
                                          <p:spTgt spid="6">
                                            <p:graphicEl>
                                              <a:dgm id="{DF366AB2-5357-47E7-A6A4-D7D9E1392656}"/>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6">
                                            <p:graphicEl>
                                              <a:dgm id="{293EF823-F6F4-4ACB-BC72-A2CC19CDB316}"/>
                                            </p:graphicEl>
                                          </p:spTgt>
                                        </p:tgtEl>
                                        <p:attrNameLst>
                                          <p:attrName>style.visibility</p:attrName>
                                        </p:attrNameLst>
                                      </p:cBhvr>
                                      <p:to>
                                        <p:strVal val="visible"/>
                                      </p:to>
                                    </p:set>
                                    <p:animEffect transition="in" filter="wipe(down)">
                                      <p:cBhvr>
                                        <p:cTn id="36" dur="500"/>
                                        <p:tgtEl>
                                          <p:spTgt spid="6">
                                            <p:graphicEl>
                                              <a:dgm id="{293EF823-F6F4-4ACB-BC72-A2CC19CDB316}"/>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6">
                                            <p:graphicEl>
                                              <a:dgm id="{76449DCE-6EE3-4D34-9F1F-3F9A9F99ECCB}"/>
                                            </p:graphicEl>
                                          </p:spTgt>
                                        </p:tgtEl>
                                        <p:attrNameLst>
                                          <p:attrName>style.visibility</p:attrName>
                                        </p:attrNameLst>
                                      </p:cBhvr>
                                      <p:to>
                                        <p:strVal val="visible"/>
                                      </p:to>
                                    </p:set>
                                    <p:animEffect transition="in" filter="wipe(down)">
                                      <p:cBhvr>
                                        <p:cTn id="39" dur="500"/>
                                        <p:tgtEl>
                                          <p:spTgt spid="6">
                                            <p:graphicEl>
                                              <a:dgm id="{76449DCE-6EE3-4D34-9F1F-3F9A9F99ECCB}"/>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6">
                                            <p:graphicEl>
                                              <a:dgm id="{078CFFBC-6289-4E27-99F3-946116E4678F}"/>
                                            </p:graphicEl>
                                          </p:spTgt>
                                        </p:tgtEl>
                                        <p:attrNameLst>
                                          <p:attrName>style.visibility</p:attrName>
                                        </p:attrNameLst>
                                      </p:cBhvr>
                                      <p:to>
                                        <p:strVal val="visible"/>
                                      </p:to>
                                    </p:set>
                                    <p:animEffect transition="in" filter="wipe(down)">
                                      <p:cBhvr>
                                        <p:cTn id="44" dur="500"/>
                                        <p:tgtEl>
                                          <p:spTgt spid="6">
                                            <p:graphicEl>
                                              <a:dgm id="{078CFFBC-6289-4E27-99F3-946116E4678F}"/>
                                            </p:graphic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6">
                                            <p:graphicEl>
                                              <a:dgm id="{1C7C092B-AC66-4232-A41F-5A79F4ECA9F8}"/>
                                            </p:graphicEl>
                                          </p:spTgt>
                                        </p:tgtEl>
                                        <p:attrNameLst>
                                          <p:attrName>style.visibility</p:attrName>
                                        </p:attrNameLst>
                                      </p:cBhvr>
                                      <p:to>
                                        <p:strVal val="visible"/>
                                      </p:to>
                                    </p:set>
                                    <p:animEffect transition="in" filter="wipe(down)">
                                      <p:cBhvr>
                                        <p:cTn id="47" dur="500"/>
                                        <p:tgtEl>
                                          <p:spTgt spid="6">
                                            <p:graphicEl>
                                              <a:dgm id="{1C7C092B-AC66-4232-A41F-5A79F4ECA9F8}"/>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6">
                                            <p:graphicEl>
                                              <a:dgm id="{5E8688BF-4F75-499B-8B4C-B6981033A0BA}"/>
                                            </p:graphicEl>
                                          </p:spTgt>
                                        </p:tgtEl>
                                        <p:attrNameLst>
                                          <p:attrName>style.visibility</p:attrName>
                                        </p:attrNameLst>
                                      </p:cBhvr>
                                      <p:to>
                                        <p:strVal val="visible"/>
                                      </p:to>
                                    </p:set>
                                    <p:animEffect transition="in" filter="wipe(down)">
                                      <p:cBhvr>
                                        <p:cTn id="52" dur="500"/>
                                        <p:tgtEl>
                                          <p:spTgt spid="6">
                                            <p:graphicEl>
                                              <a:dgm id="{5E8688BF-4F75-499B-8B4C-B6981033A0BA}"/>
                                            </p:graphicEl>
                                          </p:spTgt>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6">
                                            <p:graphicEl>
                                              <a:dgm id="{10F628C2-BCBE-4E02-87CB-0643716EFE63}"/>
                                            </p:graphicEl>
                                          </p:spTgt>
                                        </p:tgtEl>
                                        <p:attrNameLst>
                                          <p:attrName>style.visibility</p:attrName>
                                        </p:attrNameLst>
                                      </p:cBhvr>
                                      <p:to>
                                        <p:strVal val="visible"/>
                                      </p:to>
                                    </p:set>
                                    <p:animEffect transition="in" filter="wipe(down)">
                                      <p:cBhvr>
                                        <p:cTn id="55" dur="500"/>
                                        <p:tgtEl>
                                          <p:spTgt spid="6">
                                            <p:graphicEl>
                                              <a:dgm id="{10F628C2-BCBE-4E02-87CB-0643716EFE63}"/>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6">
                                            <p:graphicEl>
                                              <a:dgm id="{78FBCBD2-4A89-4C58-BB3B-DBB7322EACC1}"/>
                                            </p:graphicEl>
                                          </p:spTgt>
                                        </p:tgtEl>
                                        <p:attrNameLst>
                                          <p:attrName>style.visibility</p:attrName>
                                        </p:attrNameLst>
                                      </p:cBhvr>
                                      <p:to>
                                        <p:strVal val="visible"/>
                                      </p:to>
                                    </p:set>
                                    <p:animEffect transition="in" filter="wipe(down)">
                                      <p:cBhvr>
                                        <p:cTn id="60" dur="500"/>
                                        <p:tgtEl>
                                          <p:spTgt spid="6">
                                            <p:graphicEl>
                                              <a:dgm id="{78FBCBD2-4A89-4C58-BB3B-DBB7322EACC1}"/>
                                            </p:graphicEl>
                                          </p:spTgt>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6">
                                            <p:graphicEl>
                                              <a:dgm id="{BA8159C4-455D-4A3A-BAB2-5ECC23EC8A0A}"/>
                                            </p:graphicEl>
                                          </p:spTgt>
                                        </p:tgtEl>
                                        <p:attrNameLst>
                                          <p:attrName>style.visibility</p:attrName>
                                        </p:attrNameLst>
                                      </p:cBhvr>
                                      <p:to>
                                        <p:strVal val="visible"/>
                                      </p:to>
                                    </p:set>
                                    <p:animEffect transition="in" filter="wipe(down)">
                                      <p:cBhvr>
                                        <p:cTn id="63" dur="500"/>
                                        <p:tgtEl>
                                          <p:spTgt spid="6">
                                            <p:graphicEl>
                                              <a:dgm id="{BA8159C4-455D-4A3A-BAB2-5ECC23EC8A0A}"/>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6">
                                            <p:graphicEl>
                                              <a:dgm id="{998C4247-8084-4A01-9445-E69E949C97CF}"/>
                                            </p:graphicEl>
                                          </p:spTgt>
                                        </p:tgtEl>
                                        <p:attrNameLst>
                                          <p:attrName>style.visibility</p:attrName>
                                        </p:attrNameLst>
                                      </p:cBhvr>
                                      <p:to>
                                        <p:strVal val="visible"/>
                                      </p:to>
                                    </p:set>
                                    <p:animEffect transition="in" filter="wipe(down)">
                                      <p:cBhvr>
                                        <p:cTn id="68" dur="500"/>
                                        <p:tgtEl>
                                          <p:spTgt spid="6">
                                            <p:graphicEl>
                                              <a:dgm id="{998C4247-8084-4A01-9445-E69E949C97CF}"/>
                                            </p:graphicEl>
                                          </p:spTgt>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6">
                                            <p:graphicEl>
                                              <a:dgm id="{40B8D3D2-67BE-4184-9FCB-78026E76D26A}"/>
                                            </p:graphicEl>
                                          </p:spTgt>
                                        </p:tgtEl>
                                        <p:attrNameLst>
                                          <p:attrName>style.visibility</p:attrName>
                                        </p:attrNameLst>
                                      </p:cBhvr>
                                      <p:to>
                                        <p:strVal val="visible"/>
                                      </p:to>
                                    </p:set>
                                    <p:animEffect transition="in" filter="wipe(down)">
                                      <p:cBhvr>
                                        <p:cTn id="71" dur="500"/>
                                        <p:tgtEl>
                                          <p:spTgt spid="6">
                                            <p:graphicEl>
                                              <a:dgm id="{40B8D3D2-67BE-4184-9FCB-78026E76D26A}"/>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6">
                                            <p:graphicEl>
                                              <a:dgm id="{9E9A2D21-28B7-455D-9C3C-7AC86E20C5C8}"/>
                                            </p:graphicEl>
                                          </p:spTgt>
                                        </p:tgtEl>
                                        <p:attrNameLst>
                                          <p:attrName>style.visibility</p:attrName>
                                        </p:attrNameLst>
                                      </p:cBhvr>
                                      <p:to>
                                        <p:strVal val="visible"/>
                                      </p:to>
                                    </p:set>
                                    <p:animEffect transition="in" filter="wipe(down)">
                                      <p:cBhvr>
                                        <p:cTn id="76" dur="500"/>
                                        <p:tgtEl>
                                          <p:spTgt spid="6">
                                            <p:graphicEl>
                                              <a:dgm id="{9E9A2D21-28B7-455D-9C3C-7AC86E20C5C8}"/>
                                            </p:graphicEl>
                                          </p:spTgt>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6">
                                            <p:graphicEl>
                                              <a:dgm id="{CDF2D78F-4644-4614-8096-927778B168D6}"/>
                                            </p:graphicEl>
                                          </p:spTgt>
                                        </p:tgtEl>
                                        <p:attrNameLst>
                                          <p:attrName>style.visibility</p:attrName>
                                        </p:attrNameLst>
                                      </p:cBhvr>
                                      <p:to>
                                        <p:strVal val="visible"/>
                                      </p:to>
                                    </p:set>
                                    <p:animEffect transition="in" filter="wipe(down)">
                                      <p:cBhvr>
                                        <p:cTn id="79" dur="500"/>
                                        <p:tgtEl>
                                          <p:spTgt spid="6">
                                            <p:graphicEl>
                                              <a:dgm id="{CDF2D78F-4644-4614-8096-927778B168D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cs typeface="B Titr" pitchFamily="2" charset="-78"/>
              </a:rPr>
              <a:t>درس بیست و ششم</a:t>
            </a:r>
            <a:br>
              <a:rPr lang="fa-IR" dirty="0" smtClean="0">
                <a:cs typeface="B Titr" pitchFamily="2" charset="-78"/>
              </a:rPr>
            </a:br>
            <a:r>
              <a:rPr lang="fa-IR" sz="2800" dirty="0" smtClean="0">
                <a:cs typeface="B Titr" pitchFamily="2" charset="-78"/>
              </a:rPr>
              <a:t>حل چند شبهه </a:t>
            </a:r>
            <a:endParaRPr lang="fa-IR" dirty="0">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62276951"/>
              </p:ext>
            </p:extLst>
          </p:nvPr>
        </p:nvGraphicFramePr>
        <p:xfrm>
          <a:off x="0" y="1071546"/>
          <a:ext cx="9144000" cy="5786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86EFA80D-E291-4D0C-9824-D018867F5C60}"/>
                                            </p:graphicEl>
                                          </p:spTgt>
                                        </p:tgtEl>
                                        <p:attrNameLst>
                                          <p:attrName>style.visibility</p:attrName>
                                        </p:attrNameLst>
                                      </p:cBhvr>
                                      <p:to>
                                        <p:strVal val="visible"/>
                                      </p:to>
                                    </p:set>
                                    <p:anim calcmode="lin" valueType="num">
                                      <p:cBhvr additive="base">
                                        <p:cTn id="7" dur="500" fill="hold"/>
                                        <p:tgtEl>
                                          <p:spTgt spid="5">
                                            <p:graphicEl>
                                              <a:dgm id="{86EFA80D-E291-4D0C-9824-D018867F5C60}"/>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86EFA80D-E291-4D0C-9824-D018867F5C60}"/>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2EDC4C98-ECED-4A71-A9DD-239145818B06}"/>
                                            </p:graphicEl>
                                          </p:spTgt>
                                        </p:tgtEl>
                                        <p:attrNameLst>
                                          <p:attrName>style.visibility</p:attrName>
                                        </p:attrNameLst>
                                      </p:cBhvr>
                                      <p:to>
                                        <p:strVal val="visible"/>
                                      </p:to>
                                    </p:set>
                                    <p:anim calcmode="lin" valueType="num">
                                      <p:cBhvr additive="base">
                                        <p:cTn id="13" dur="500" fill="hold"/>
                                        <p:tgtEl>
                                          <p:spTgt spid="5">
                                            <p:graphicEl>
                                              <a:dgm id="{2EDC4C98-ECED-4A71-A9DD-239145818B06}"/>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2EDC4C98-ECED-4A71-A9DD-239145818B06}"/>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graphicEl>
                                              <a:dgm id="{AB55DFD0-7DB6-4B86-BFE8-BAA117FF3895}"/>
                                            </p:graphicEl>
                                          </p:spTgt>
                                        </p:tgtEl>
                                        <p:attrNameLst>
                                          <p:attrName>style.visibility</p:attrName>
                                        </p:attrNameLst>
                                      </p:cBhvr>
                                      <p:to>
                                        <p:strVal val="visible"/>
                                      </p:to>
                                    </p:set>
                                    <p:anim calcmode="lin" valueType="num">
                                      <p:cBhvr additive="base">
                                        <p:cTn id="17" dur="500" fill="hold"/>
                                        <p:tgtEl>
                                          <p:spTgt spid="5">
                                            <p:graphicEl>
                                              <a:dgm id="{AB55DFD0-7DB6-4B86-BFE8-BAA117FF3895}"/>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graphicEl>
                                              <a:dgm id="{AB55DFD0-7DB6-4B86-BFE8-BAA117FF3895}"/>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graphicEl>
                                              <a:dgm id="{32D81490-C182-45A2-B300-C82E8DA3E519}"/>
                                            </p:graphicEl>
                                          </p:spTgt>
                                        </p:tgtEl>
                                        <p:attrNameLst>
                                          <p:attrName>style.visibility</p:attrName>
                                        </p:attrNameLst>
                                      </p:cBhvr>
                                      <p:to>
                                        <p:strVal val="visible"/>
                                      </p:to>
                                    </p:set>
                                    <p:anim calcmode="lin" valueType="num">
                                      <p:cBhvr additive="base">
                                        <p:cTn id="23" dur="500" fill="hold"/>
                                        <p:tgtEl>
                                          <p:spTgt spid="5">
                                            <p:graphicEl>
                                              <a:dgm id="{32D81490-C182-45A2-B300-C82E8DA3E519}"/>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graphicEl>
                                              <a:dgm id="{32D81490-C182-45A2-B300-C82E8DA3E519}"/>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
                                            <p:graphicEl>
                                              <a:dgm id="{041F1DCE-7134-4B69-A6D2-646E69563DFB}"/>
                                            </p:graphicEl>
                                          </p:spTgt>
                                        </p:tgtEl>
                                        <p:attrNameLst>
                                          <p:attrName>style.visibility</p:attrName>
                                        </p:attrNameLst>
                                      </p:cBhvr>
                                      <p:to>
                                        <p:strVal val="visible"/>
                                      </p:to>
                                    </p:set>
                                    <p:anim calcmode="lin" valueType="num">
                                      <p:cBhvr additive="base">
                                        <p:cTn id="27" dur="500" fill="hold"/>
                                        <p:tgtEl>
                                          <p:spTgt spid="5">
                                            <p:graphicEl>
                                              <a:dgm id="{041F1DCE-7134-4B69-A6D2-646E69563DFB}"/>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graphicEl>
                                              <a:dgm id="{041F1DCE-7134-4B69-A6D2-646E69563DFB}"/>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
                                            <p:graphicEl>
                                              <a:dgm id="{3D0EB7B2-3F2C-4F2E-9C89-D67E73393A52}"/>
                                            </p:graphicEl>
                                          </p:spTgt>
                                        </p:tgtEl>
                                        <p:attrNameLst>
                                          <p:attrName>style.visibility</p:attrName>
                                        </p:attrNameLst>
                                      </p:cBhvr>
                                      <p:to>
                                        <p:strVal val="visible"/>
                                      </p:to>
                                    </p:set>
                                    <p:anim calcmode="lin" valueType="num">
                                      <p:cBhvr additive="base">
                                        <p:cTn id="33" dur="500" fill="hold"/>
                                        <p:tgtEl>
                                          <p:spTgt spid="5">
                                            <p:graphicEl>
                                              <a:dgm id="{3D0EB7B2-3F2C-4F2E-9C89-D67E73393A52}"/>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graphicEl>
                                              <a:dgm id="{3D0EB7B2-3F2C-4F2E-9C89-D67E73393A52}"/>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
                                            <p:graphicEl>
                                              <a:dgm id="{100D2D28-4F2A-443E-9065-C2D5A4583927}"/>
                                            </p:graphicEl>
                                          </p:spTgt>
                                        </p:tgtEl>
                                        <p:attrNameLst>
                                          <p:attrName>style.visibility</p:attrName>
                                        </p:attrNameLst>
                                      </p:cBhvr>
                                      <p:to>
                                        <p:strVal val="visible"/>
                                      </p:to>
                                    </p:set>
                                    <p:anim calcmode="lin" valueType="num">
                                      <p:cBhvr additive="base">
                                        <p:cTn id="37" dur="500" fill="hold"/>
                                        <p:tgtEl>
                                          <p:spTgt spid="5">
                                            <p:graphicEl>
                                              <a:dgm id="{100D2D28-4F2A-443E-9065-C2D5A4583927}"/>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graphicEl>
                                              <a:dgm id="{100D2D28-4F2A-443E-9065-C2D5A4583927}"/>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graphicEl>
                                              <a:dgm id="{2DE8C48F-7B57-48C3-AFBF-0119A3342B1A}"/>
                                            </p:graphicEl>
                                          </p:spTgt>
                                        </p:tgtEl>
                                        <p:attrNameLst>
                                          <p:attrName>style.visibility</p:attrName>
                                        </p:attrNameLst>
                                      </p:cBhvr>
                                      <p:to>
                                        <p:strVal val="visible"/>
                                      </p:to>
                                    </p:set>
                                    <p:anim calcmode="lin" valueType="num">
                                      <p:cBhvr additive="base">
                                        <p:cTn id="43" dur="500" fill="hold"/>
                                        <p:tgtEl>
                                          <p:spTgt spid="5">
                                            <p:graphicEl>
                                              <a:dgm id="{2DE8C48F-7B57-48C3-AFBF-0119A3342B1A}"/>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graphicEl>
                                              <a:dgm id="{2DE8C48F-7B57-48C3-AFBF-0119A3342B1A}"/>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graphicEl>
                                              <a:dgm id="{5DBF2710-1A92-42FE-921E-701A99726804}"/>
                                            </p:graphicEl>
                                          </p:spTgt>
                                        </p:tgtEl>
                                        <p:attrNameLst>
                                          <p:attrName>style.visibility</p:attrName>
                                        </p:attrNameLst>
                                      </p:cBhvr>
                                      <p:to>
                                        <p:strVal val="visible"/>
                                      </p:to>
                                    </p:set>
                                    <p:anim calcmode="lin" valueType="num">
                                      <p:cBhvr additive="base">
                                        <p:cTn id="49" dur="500" fill="hold"/>
                                        <p:tgtEl>
                                          <p:spTgt spid="5">
                                            <p:graphicEl>
                                              <a:dgm id="{5DBF2710-1A92-42FE-921E-701A99726804}"/>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graphicEl>
                                              <a:dgm id="{5DBF2710-1A92-42FE-921E-701A99726804}"/>
                                            </p:graphic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
                                            <p:graphicEl>
                                              <a:dgm id="{3DAC2B73-BDAE-475B-B854-039858E76116}"/>
                                            </p:graphicEl>
                                          </p:spTgt>
                                        </p:tgtEl>
                                        <p:attrNameLst>
                                          <p:attrName>style.visibility</p:attrName>
                                        </p:attrNameLst>
                                      </p:cBhvr>
                                      <p:to>
                                        <p:strVal val="visible"/>
                                      </p:to>
                                    </p:set>
                                    <p:anim calcmode="lin" valueType="num">
                                      <p:cBhvr additive="base">
                                        <p:cTn id="53" dur="500" fill="hold"/>
                                        <p:tgtEl>
                                          <p:spTgt spid="5">
                                            <p:graphicEl>
                                              <a:dgm id="{3DAC2B73-BDAE-475B-B854-039858E76116}"/>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graphicEl>
                                              <a:dgm id="{3DAC2B73-BDAE-475B-B854-039858E76116}"/>
                                            </p:graphic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5">
                                            <p:graphicEl>
                                              <a:dgm id="{3C8D64BA-259D-4AAC-BF0B-F2F25D848B55}"/>
                                            </p:graphicEl>
                                          </p:spTgt>
                                        </p:tgtEl>
                                        <p:attrNameLst>
                                          <p:attrName>style.visibility</p:attrName>
                                        </p:attrNameLst>
                                      </p:cBhvr>
                                      <p:to>
                                        <p:strVal val="visible"/>
                                      </p:to>
                                    </p:set>
                                    <p:anim calcmode="lin" valueType="num">
                                      <p:cBhvr additive="base">
                                        <p:cTn id="59" dur="500" fill="hold"/>
                                        <p:tgtEl>
                                          <p:spTgt spid="5">
                                            <p:graphicEl>
                                              <a:dgm id="{3C8D64BA-259D-4AAC-BF0B-F2F25D848B55}"/>
                                            </p:graphicEl>
                                          </p:spTgt>
                                        </p:tgtEl>
                                        <p:attrNameLst>
                                          <p:attrName>ppt_x</p:attrName>
                                        </p:attrNameLst>
                                      </p:cBhvr>
                                      <p:tavLst>
                                        <p:tav tm="0">
                                          <p:val>
                                            <p:strVal val="#ppt_x"/>
                                          </p:val>
                                        </p:tav>
                                        <p:tav tm="100000">
                                          <p:val>
                                            <p:strVal val="#ppt_x"/>
                                          </p:val>
                                        </p:tav>
                                      </p:tavLst>
                                    </p:anim>
                                    <p:anim calcmode="lin" valueType="num">
                                      <p:cBhvr additive="base">
                                        <p:cTn id="60" dur="500" fill="hold"/>
                                        <p:tgtEl>
                                          <p:spTgt spid="5">
                                            <p:graphicEl>
                                              <a:dgm id="{3C8D64BA-259D-4AAC-BF0B-F2F25D848B55}"/>
                                            </p:graphic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5">
                                            <p:graphicEl>
                                              <a:dgm id="{2D700741-5AC8-4905-8385-0C3F67DEDD68}"/>
                                            </p:graphicEl>
                                          </p:spTgt>
                                        </p:tgtEl>
                                        <p:attrNameLst>
                                          <p:attrName>style.visibility</p:attrName>
                                        </p:attrNameLst>
                                      </p:cBhvr>
                                      <p:to>
                                        <p:strVal val="visible"/>
                                      </p:to>
                                    </p:set>
                                    <p:anim calcmode="lin" valueType="num">
                                      <p:cBhvr additive="base">
                                        <p:cTn id="63" dur="500" fill="hold"/>
                                        <p:tgtEl>
                                          <p:spTgt spid="5">
                                            <p:graphicEl>
                                              <a:dgm id="{2D700741-5AC8-4905-8385-0C3F67DEDD68}"/>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graphicEl>
                                              <a:dgm id="{2D700741-5AC8-4905-8385-0C3F67DEDD68}"/>
                                            </p:graphic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5">
                                            <p:graphicEl>
                                              <a:dgm id="{AD32FB4C-E8B0-46DA-A384-64D87E97283B}"/>
                                            </p:graphicEl>
                                          </p:spTgt>
                                        </p:tgtEl>
                                        <p:attrNameLst>
                                          <p:attrName>style.visibility</p:attrName>
                                        </p:attrNameLst>
                                      </p:cBhvr>
                                      <p:to>
                                        <p:strVal val="visible"/>
                                      </p:to>
                                    </p:set>
                                    <p:anim calcmode="lin" valueType="num">
                                      <p:cBhvr additive="base">
                                        <p:cTn id="69" dur="500" fill="hold"/>
                                        <p:tgtEl>
                                          <p:spTgt spid="5">
                                            <p:graphicEl>
                                              <a:dgm id="{AD32FB4C-E8B0-46DA-A384-64D87E97283B}"/>
                                            </p:graphicEl>
                                          </p:spTgt>
                                        </p:tgtEl>
                                        <p:attrNameLst>
                                          <p:attrName>ppt_x</p:attrName>
                                        </p:attrNameLst>
                                      </p:cBhvr>
                                      <p:tavLst>
                                        <p:tav tm="0">
                                          <p:val>
                                            <p:strVal val="#ppt_x"/>
                                          </p:val>
                                        </p:tav>
                                        <p:tav tm="100000">
                                          <p:val>
                                            <p:strVal val="#ppt_x"/>
                                          </p:val>
                                        </p:tav>
                                      </p:tavLst>
                                    </p:anim>
                                    <p:anim calcmode="lin" valueType="num">
                                      <p:cBhvr additive="base">
                                        <p:cTn id="70" dur="500" fill="hold"/>
                                        <p:tgtEl>
                                          <p:spTgt spid="5">
                                            <p:graphicEl>
                                              <a:dgm id="{AD32FB4C-E8B0-46DA-A384-64D87E97283B}"/>
                                            </p:graphicEl>
                                          </p:spTgt>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5">
                                            <p:graphicEl>
                                              <a:dgm id="{A080E706-B731-49C3-A969-811766C4975B}"/>
                                            </p:graphicEl>
                                          </p:spTgt>
                                        </p:tgtEl>
                                        <p:attrNameLst>
                                          <p:attrName>style.visibility</p:attrName>
                                        </p:attrNameLst>
                                      </p:cBhvr>
                                      <p:to>
                                        <p:strVal val="visible"/>
                                      </p:to>
                                    </p:set>
                                    <p:anim calcmode="lin" valueType="num">
                                      <p:cBhvr additive="base">
                                        <p:cTn id="73" dur="500" fill="hold"/>
                                        <p:tgtEl>
                                          <p:spTgt spid="5">
                                            <p:graphicEl>
                                              <a:dgm id="{A080E706-B731-49C3-A969-811766C4975B}"/>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graphicEl>
                                              <a:dgm id="{A080E706-B731-49C3-A969-811766C4975B}"/>
                                            </p:graphic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5">
                                            <p:graphicEl>
                                              <a:dgm id="{6B9F123E-AE89-44A6-A125-42C58D3EA909}"/>
                                            </p:graphicEl>
                                          </p:spTgt>
                                        </p:tgtEl>
                                        <p:attrNameLst>
                                          <p:attrName>style.visibility</p:attrName>
                                        </p:attrNameLst>
                                      </p:cBhvr>
                                      <p:to>
                                        <p:strVal val="visible"/>
                                      </p:to>
                                    </p:set>
                                    <p:anim calcmode="lin" valueType="num">
                                      <p:cBhvr additive="base">
                                        <p:cTn id="79" dur="500" fill="hold"/>
                                        <p:tgtEl>
                                          <p:spTgt spid="5">
                                            <p:graphicEl>
                                              <a:dgm id="{6B9F123E-AE89-44A6-A125-42C58D3EA909}"/>
                                            </p:graphicEl>
                                          </p:spTgt>
                                        </p:tgtEl>
                                        <p:attrNameLst>
                                          <p:attrName>ppt_x</p:attrName>
                                        </p:attrNameLst>
                                      </p:cBhvr>
                                      <p:tavLst>
                                        <p:tav tm="0">
                                          <p:val>
                                            <p:strVal val="#ppt_x"/>
                                          </p:val>
                                        </p:tav>
                                        <p:tav tm="100000">
                                          <p:val>
                                            <p:strVal val="#ppt_x"/>
                                          </p:val>
                                        </p:tav>
                                      </p:tavLst>
                                    </p:anim>
                                    <p:anim calcmode="lin" valueType="num">
                                      <p:cBhvr additive="base">
                                        <p:cTn id="80" dur="500" fill="hold"/>
                                        <p:tgtEl>
                                          <p:spTgt spid="5">
                                            <p:graphicEl>
                                              <a:dgm id="{6B9F123E-AE89-44A6-A125-42C58D3EA909}"/>
                                            </p:graphicEl>
                                          </p:spTgt>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5">
                                            <p:graphicEl>
                                              <a:dgm id="{5C5F2BEB-F633-4F27-9C8D-4AB88E21EC2D}"/>
                                            </p:graphicEl>
                                          </p:spTgt>
                                        </p:tgtEl>
                                        <p:attrNameLst>
                                          <p:attrName>style.visibility</p:attrName>
                                        </p:attrNameLst>
                                      </p:cBhvr>
                                      <p:to>
                                        <p:strVal val="visible"/>
                                      </p:to>
                                    </p:set>
                                    <p:anim calcmode="lin" valueType="num">
                                      <p:cBhvr additive="base">
                                        <p:cTn id="83" dur="500" fill="hold"/>
                                        <p:tgtEl>
                                          <p:spTgt spid="5">
                                            <p:graphicEl>
                                              <a:dgm id="{5C5F2BEB-F633-4F27-9C8D-4AB88E21EC2D}"/>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5">
                                            <p:graphicEl>
                                              <a:dgm id="{5C5F2BEB-F633-4F27-9C8D-4AB88E21EC2D}"/>
                                            </p:graphicEl>
                                          </p:spTgt>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5">
                                            <p:graphicEl>
                                              <a:dgm id="{D4112A4D-2391-44AC-9CC7-F395E45B858F}"/>
                                            </p:graphicEl>
                                          </p:spTgt>
                                        </p:tgtEl>
                                        <p:attrNameLst>
                                          <p:attrName>style.visibility</p:attrName>
                                        </p:attrNameLst>
                                      </p:cBhvr>
                                      <p:to>
                                        <p:strVal val="visible"/>
                                      </p:to>
                                    </p:set>
                                    <p:anim calcmode="lin" valueType="num">
                                      <p:cBhvr additive="base">
                                        <p:cTn id="89" dur="500" fill="hold"/>
                                        <p:tgtEl>
                                          <p:spTgt spid="5">
                                            <p:graphicEl>
                                              <a:dgm id="{D4112A4D-2391-44AC-9CC7-F395E45B858F}"/>
                                            </p:graphicEl>
                                          </p:spTgt>
                                        </p:tgtEl>
                                        <p:attrNameLst>
                                          <p:attrName>ppt_x</p:attrName>
                                        </p:attrNameLst>
                                      </p:cBhvr>
                                      <p:tavLst>
                                        <p:tav tm="0">
                                          <p:val>
                                            <p:strVal val="#ppt_x"/>
                                          </p:val>
                                        </p:tav>
                                        <p:tav tm="100000">
                                          <p:val>
                                            <p:strVal val="#ppt_x"/>
                                          </p:val>
                                        </p:tav>
                                      </p:tavLst>
                                    </p:anim>
                                    <p:anim calcmode="lin" valueType="num">
                                      <p:cBhvr additive="base">
                                        <p:cTn id="90" dur="500" fill="hold"/>
                                        <p:tgtEl>
                                          <p:spTgt spid="5">
                                            <p:graphicEl>
                                              <a:dgm id="{D4112A4D-2391-44AC-9CC7-F395E45B858F}"/>
                                            </p:graphicEl>
                                          </p:spTgt>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5">
                                            <p:graphicEl>
                                              <a:dgm id="{936B708F-FAF2-4D44-B891-F5C84487023C}"/>
                                            </p:graphicEl>
                                          </p:spTgt>
                                        </p:tgtEl>
                                        <p:attrNameLst>
                                          <p:attrName>style.visibility</p:attrName>
                                        </p:attrNameLst>
                                      </p:cBhvr>
                                      <p:to>
                                        <p:strVal val="visible"/>
                                      </p:to>
                                    </p:set>
                                    <p:anim calcmode="lin" valueType="num">
                                      <p:cBhvr additive="base">
                                        <p:cTn id="93" dur="500" fill="hold"/>
                                        <p:tgtEl>
                                          <p:spTgt spid="5">
                                            <p:graphicEl>
                                              <a:dgm id="{936B708F-FAF2-4D44-B891-F5C84487023C}"/>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5">
                                            <p:graphicEl>
                                              <a:dgm id="{936B708F-FAF2-4D44-B891-F5C84487023C}"/>
                                            </p:graphic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5">
                                            <p:graphicEl>
                                              <a:dgm id="{8A09B966-0DB1-4F3A-B131-3C2B9124DE86}"/>
                                            </p:graphicEl>
                                          </p:spTgt>
                                        </p:tgtEl>
                                        <p:attrNameLst>
                                          <p:attrName>style.visibility</p:attrName>
                                        </p:attrNameLst>
                                      </p:cBhvr>
                                      <p:to>
                                        <p:strVal val="visible"/>
                                      </p:to>
                                    </p:set>
                                    <p:anim calcmode="lin" valueType="num">
                                      <p:cBhvr additive="base">
                                        <p:cTn id="99" dur="500" fill="hold"/>
                                        <p:tgtEl>
                                          <p:spTgt spid="5">
                                            <p:graphicEl>
                                              <a:dgm id="{8A09B966-0DB1-4F3A-B131-3C2B9124DE86}"/>
                                            </p:graphicEl>
                                          </p:spTgt>
                                        </p:tgtEl>
                                        <p:attrNameLst>
                                          <p:attrName>ppt_x</p:attrName>
                                        </p:attrNameLst>
                                      </p:cBhvr>
                                      <p:tavLst>
                                        <p:tav tm="0">
                                          <p:val>
                                            <p:strVal val="#ppt_x"/>
                                          </p:val>
                                        </p:tav>
                                        <p:tav tm="100000">
                                          <p:val>
                                            <p:strVal val="#ppt_x"/>
                                          </p:val>
                                        </p:tav>
                                      </p:tavLst>
                                    </p:anim>
                                    <p:anim calcmode="lin" valueType="num">
                                      <p:cBhvr additive="base">
                                        <p:cTn id="100" dur="500" fill="hold"/>
                                        <p:tgtEl>
                                          <p:spTgt spid="5">
                                            <p:graphicEl>
                                              <a:dgm id="{8A09B966-0DB1-4F3A-B131-3C2B9124DE86}"/>
                                            </p:graphicEl>
                                          </p:spTgt>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5">
                                            <p:graphicEl>
                                              <a:dgm id="{EE3FF143-72F5-4182-AC3B-BD33C7AF1975}"/>
                                            </p:graphicEl>
                                          </p:spTgt>
                                        </p:tgtEl>
                                        <p:attrNameLst>
                                          <p:attrName>style.visibility</p:attrName>
                                        </p:attrNameLst>
                                      </p:cBhvr>
                                      <p:to>
                                        <p:strVal val="visible"/>
                                      </p:to>
                                    </p:set>
                                    <p:anim calcmode="lin" valueType="num">
                                      <p:cBhvr additive="base">
                                        <p:cTn id="103" dur="500" fill="hold"/>
                                        <p:tgtEl>
                                          <p:spTgt spid="5">
                                            <p:graphicEl>
                                              <a:dgm id="{EE3FF143-72F5-4182-AC3B-BD33C7AF1975}"/>
                                            </p:graphicEl>
                                          </p:spTgt>
                                        </p:tgtEl>
                                        <p:attrNameLst>
                                          <p:attrName>ppt_x</p:attrName>
                                        </p:attrNameLst>
                                      </p:cBhvr>
                                      <p:tavLst>
                                        <p:tav tm="0">
                                          <p:val>
                                            <p:strVal val="#ppt_x"/>
                                          </p:val>
                                        </p:tav>
                                        <p:tav tm="100000">
                                          <p:val>
                                            <p:strVal val="#ppt_x"/>
                                          </p:val>
                                        </p:tav>
                                      </p:tavLst>
                                    </p:anim>
                                    <p:anim calcmode="lin" valueType="num">
                                      <p:cBhvr additive="base">
                                        <p:cTn id="104" dur="500" fill="hold"/>
                                        <p:tgtEl>
                                          <p:spTgt spid="5">
                                            <p:graphicEl>
                                              <a:dgm id="{EE3FF143-72F5-4182-AC3B-BD33C7AF1975}"/>
                                            </p:graphic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5">
                                            <p:graphicEl>
                                              <a:dgm id="{D40D6706-2CA8-45C0-BCA9-65635C63C8D1}"/>
                                            </p:graphicEl>
                                          </p:spTgt>
                                        </p:tgtEl>
                                        <p:attrNameLst>
                                          <p:attrName>style.visibility</p:attrName>
                                        </p:attrNameLst>
                                      </p:cBhvr>
                                      <p:to>
                                        <p:strVal val="visible"/>
                                      </p:to>
                                    </p:set>
                                    <p:anim calcmode="lin" valueType="num">
                                      <p:cBhvr additive="base">
                                        <p:cTn id="109" dur="500" fill="hold"/>
                                        <p:tgtEl>
                                          <p:spTgt spid="5">
                                            <p:graphicEl>
                                              <a:dgm id="{D40D6706-2CA8-45C0-BCA9-65635C63C8D1}"/>
                                            </p:graphicEl>
                                          </p:spTgt>
                                        </p:tgtEl>
                                        <p:attrNameLst>
                                          <p:attrName>ppt_x</p:attrName>
                                        </p:attrNameLst>
                                      </p:cBhvr>
                                      <p:tavLst>
                                        <p:tav tm="0">
                                          <p:val>
                                            <p:strVal val="#ppt_x"/>
                                          </p:val>
                                        </p:tav>
                                        <p:tav tm="100000">
                                          <p:val>
                                            <p:strVal val="#ppt_x"/>
                                          </p:val>
                                        </p:tav>
                                      </p:tavLst>
                                    </p:anim>
                                    <p:anim calcmode="lin" valueType="num">
                                      <p:cBhvr additive="base">
                                        <p:cTn id="110" dur="500" fill="hold"/>
                                        <p:tgtEl>
                                          <p:spTgt spid="5">
                                            <p:graphicEl>
                                              <a:dgm id="{D40D6706-2CA8-45C0-BCA9-65635C63C8D1}"/>
                                            </p:graphicEl>
                                          </p:spTgt>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5">
                                            <p:graphicEl>
                                              <a:dgm id="{8E97523D-C282-4E46-98EA-787C41509629}"/>
                                            </p:graphicEl>
                                          </p:spTgt>
                                        </p:tgtEl>
                                        <p:attrNameLst>
                                          <p:attrName>style.visibility</p:attrName>
                                        </p:attrNameLst>
                                      </p:cBhvr>
                                      <p:to>
                                        <p:strVal val="visible"/>
                                      </p:to>
                                    </p:set>
                                    <p:anim calcmode="lin" valueType="num">
                                      <p:cBhvr additive="base">
                                        <p:cTn id="113" dur="500" fill="hold"/>
                                        <p:tgtEl>
                                          <p:spTgt spid="5">
                                            <p:graphicEl>
                                              <a:dgm id="{8E97523D-C282-4E46-98EA-787C41509629}"/>
                                            </p:graphicEl>
                                          </p:spTgt>
                                        </p:tgtEl>
                                        <p:attrNameLst>
                                          <p:attrName>ppt_x</p:attrName>
                                        </p:attrNameLst>
                                      </p:cBhvr>
                                      <p:tavLst>
                                        <p:tav tm="0">
                                          <p:val>
                                            <p:strVal val="#ppt_x"/>
                                          </p:val>
                                        </p:tav>
                                        <p:tav tm="100000">
                                          <p:val>
                                            <p:strVal val="#ppt_x"/>
                                          </p:val>
                                        </p:tav>
                                      </p:tavLst>
                                    </p:anim>
                                    <p:anim calcmode="lin" valueType="num">
                                      <p:cBhvr additive="base">
                                        <p:cTn id="114" dur="500" fill="hold"/>
                                        <p:tgtEl>
                                          <p:spTgt spid="5">
                                            <p:graphicEl>
                                              <a:dgm id="{8E97523D-C282-4E46-98EA-787C41509629}"/>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2009-10-20T20:06:42Z</outs:dateTime>
      <outs:isPinned>true</outs:isPinned>
    </outs:relatedDate>
    <outs:relatedDate>
      <outs:type>2</outs:type>
      <outs:displayName>Created</outs:displayName>
      <outs:dateTime>2012-01-29T20:57:46Z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mahdi</outs:displayName>
          <outs:accountName/>
        </outs:relatedPerson>
      </outs:people>
      <outs:source>0</outs:source>
      <outs:isPinned>true</outs:isPinned>
    </outs:relatedPeopleItem>
    <outs:relatedPeopleItem>
      <outs:category>Last modified by</outs:category>
      <outs:people>
        <outs:relatedPerson>
          <outs:displayName>mahdi</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7C40D5DB-4DA9-4489-8EF5-0642219D2BB0}">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Concourse</Template>
  <TotalTime>1189</TotalTime>
  <Words>2227</Words>
  <Application>Microsoft Office PowerPoint</Application>
  <PresentationFormat>On-screen Show (4:3)</PresentationFormat>
  <Paragraphs>162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درس بیست و ششم</vt:lpstr>
      <vt:lpstr>درس بیست و ششم حل چند شبهه </vt:lpstr>
      <vt:lpstr>درس بیست و ششم حل چند شبهه </vt:lpstr>
      <vt:lpstr>درس بیست و ششم حل چند شبهه </vt:lpstr>
      <vt:lpstr>درس بیست و ششم حل چند شبهه </vt:lpstr>
      <vt:lpstr>درس بیست و ششم حل چند شبهه </vt:lpstr>
      <vt:lpstr>درس بیست و ششم حل چند شبهه </vt:lpstr>
      <vt:lpstr>درس بیست و ششم حل چند شبهه </vt:lpstr>
      <vt:lpstr>درس بیست و ششم حل چند شبهه </vt:lpstr>
      <vt:lpstr>درس بیست و ششم حل چند شبهه </vt:lpstr>
      <vt:lpstr>درس بیست و ششم حل چند شبهه </vt:lpstr>
      <vt:lpstr>درس بیست و ششم حل چند شبهه </vt:lpstr>
      <vt:lpstr>درس بیست و ششم حل چند شبهه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بیست و ششم</dc:title>
  <dc:creator>mahdi</dc:creator>
  <cp:lastModifiedBy>mahdi</cp:lastModifiedBy>
  <cp:revision>49</cp:revision>
  <dcterms:created xsi:type="dcterms:W3CDTF">2012-01-29T20:57:46Z</dcterms:created>
  <dcterms:modified xsi:type="dcterms:W3CDTF">2013-03-06T07:31:15Z</dcterms:modified>
</cp:coreProperties>
</file>