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E2F820-939E-45E1-B1FA-CBD17EDF9B31}" type="doc">
      <dgm:prSet loTypeId="urn:microsoft.com/office/officeart/2005/8/layout/hierarchy2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fa-IR"/>
        </a:p>
      </dgm:t>
    </dgm:pt>
    <dgm:pt modelId="{11D7FD18-87C7-4955-905D-38B7AF087F4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DE5C948E-0F4B-4D4D-A6F4-357E198CEBA1}" type="parTrans" cxnId="{1C117D11-1718-4687-B667-DACEFC5CD80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836BE8A-CB96-4DC6-9FCB-BD099ABB08E3}" type="sibTrans" cxnId="{1C117D11-1718-4687-B667-DACEFC5CD80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D72E80A-8342-411B-9D2B-F418EF21B4E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مختار بودن هر کس برای خودش متعلق علم حضوری و بدیهی است  </a:t>
          </a:r>
          <a:endParaRPr lang="fa-IR" sz="1600" dirty="0">
            <a:cs typeface="B Koodak" pitchFamily="2" charset="-78"/>
          </a:endParaRPr>
        </a:p>
      </dgm:t>
    </dgm:pt>
    <dgm:pt modelId="{F36B7F7A-B171-436D-818B-275B788D9322}" type="parTrans" cxnId="{B607D35C-B224-4DFD-9302-2A3228C2A4F1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EEB890C-18EB-418E-BB94-51CEC7FC402C}" type="sibTrans" cxnId="{B607D35C-B224-4DFD-9302-2A3228C2A4F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B904FEA-A45D-4549-9F7D-F0F9F4A9240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مختار بودن دیگران نیز با استدلالهای ساده ای قابل قبول است و نزدیک به بدیهی است</a:t>
          </a:r>
          <a:endParaRPr lang="fa-IR" sz="1600" dirty="0">
            <a:cs typeface="B Koodak" pitchFamily="2" charset="-78"/>
          </a:endParaRPr>
        </a:p>
      </dgm:t>
    </dgm:pt>
    <dgm:pt modelId="{204758C5-44F9-4AA6-8153-4D2A058C3CBF}" type="parTrans" cxnId="{DB3DB677-628C-4797-9167-D1BD1E51DF4D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568D503-A3FE-4C0E-8C84-C1145F7228ED}" type="sibTrans" cxnId="{DB3DB677-628C-4797-9167-D1BD1E51DF4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F436278-90F1-4FAE-BF70-3B0AAE83244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تمام استدلالهای یاد شده به جهت اثبات جبر شبهاتی در مقابل بدیهی هستند</a:t>
          </a:r>
          <a:endParaRPr lang="fa-IR" sz="1600" dirty="0">
            <a:cs typeface="B Koodak" pitchFamily="2" charset="-78"/>
          </a:endParaRPr>
        </a:p>
      </dgm:t>
    </dgm:pt>
    <dgm:pt modelId="{1A450393-4B92-4F58-90E1-25713FECD70D}" type="parTrans" cxnId="{CC06BD60-A457-40A9-8E98-09610B3E40E8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9D31F71-593D-4F0B-A552-03A4AB07473B}" type="sibTrans" cxnId="{CC06BD60-A457-40A9-8E98-09610B3E40E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F2A9BF8-F552-42CC-A6F6-76943EB49CF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پاسخ به آنها برای اثبات اختیار ضروری نیست</a:t>
          </a:r>
          <a:endParaRPr lang="fa-IR" sz="1600" dirty="0">
            <a:cs typeface="B Koodak" pitchFamily="2" charset="-78"/>
          </a:endParaRPr>
        </a:p>
      </dgm:t>
    </dgm:pt>
    <dgm:pt modelId="{2932C566-3472-47B0-A645-2DB0DA414EDA}" type="parTrans" cxnId="{77E4AF4A-FB04-44FD-981E-48A60441BE65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20EE8AF-977F-4B2F-A71B-24E9C96638C4}" type="sibTrans" cxnId="{77E4AF4A-FB04-44FD-981E-48A60441BE6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1E2E6F9-DE50-40A0-8155-3184B8955C7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برخی علم مطلق الهی و اختیار مطلق (که منجر به توحید افعالی می شود) را مغایر اختیار انسان شمرده اند</a:t>
          </a:r>
          <a:endParaRPr lang="fa-IR" sz="1600" dirty="0">
            <a:cs typeface="B Koodak" pitchFamily="2" charset="-78"/>
          </a:endParaRPr>
        </a:p>
      </dgm:t>
    </dgm:pt>
    <dgm:pt modelId="{9BE94B6C-3D53-437D-ACA2-ABCF4EA432E0}" type="parTrans" cxnId="{B4242744-4FED-4FA3-8E6E-339B9B9DB76E}">
      <dgm:prSet/>
      <dgm:spPr/>
      <dgm:t>
        <a:bodyPr/>
        <a:lstStyle/>
        <a:p>
          <a:pPr rtl="1"/>
          <a:endParaRPr lang="fa-IR"/>
        </a:p>
      </dgm:t>
    </dgm:pt>
    <dgm:pt modelId="{D7068D7D-14E1-4462-8157-B5A4F9F68877}" type="sibTrans" cxnId="{B4242744-4FED-4FA3-8E6E-339B9B9DB76E}">
      <dgm:prSet/>
      <dgm:spPr/>
      <dgm:t>
        <a:bodyPr/>
        <a:lstStyle/>
        <a:p>
          <a:pPr rtl="1"/>
          <a:endParaRPr lang="fa-IR"/>
        </a:p>
      </dgm:t>
    </dgm:pt>
    <dgm:pt modelId="{A510389B-1D6B-40F7-A3F4-E455AE9F37CB}" type="pres">
      <dgm:prSet presAssocID="{E2E2F820-939E-45E1-B1FA-CBD17EDF9B3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F4D9BC2-7C09-40DD-872F-F31B46C3B403}" type="pres">
      <dgm:prSet presAssocID="{11D7FD18-87C7-4955-905D-38B7AF087F4E}" presName="root1" presStyleCnt="0"/>
      <dgm:spPr/>
      <dgm:t>
        <a:bodyPr/>
        <a:lstStyle/>
        <a:p>
          <a:endParaRPr lang="en-US"/>
        </a:p>
      </dgm:t>
    </dgm:pt>
    <dgm:pt modelId="{86416AE9-77F2-4092-B91F-D83509A19527}" type="pres">
      <dgm:prSet presAssocID="{11D7FD18-87C7-4955-905D-38B7AF087F4E}" presName="LevelOneTextNode" presStyleLbl="node0" presStyleIdx="0" presStyleCnt="1" custScaleX="29943" custLinFactNeighborX="6746" custLinFactNeighborY="-27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C853582-2484-49AD-AC60-936F156B372C}" type="pres">
      <dgm:prSet presAssocID="{11D7FD18-87C7-4955-905D-38B7AF087F4E}" presName="level2hierChild" presStyleCnt="0"/>
      <dgm:spPr/>
      <dgm:t>
        <a:bodyPr/>
        <a:lstStyle/>
        <a:p>
          <a:endParaRPr lang="en-US"/>
        </a:p>
      </dgm:t>
    </dgm:pt>
    <dgm:pt modelId="{84CEA431-55F0-4A74-860F-A8A67CBF6A5C}" type="pres">
      <dgm:prSet presAssocID="{F36B7F7A-B171-436D-818B-275B788D9322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0853F807-CD2A-4A7E-9941-297E9DFF5F69}" type="pres">
      <dgm:prSet presAssocID="{F36B7F7A-B171-436D-818B-275B788D9322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8653FCC3-E1F2-4D04-A665-8728D467B941}" type="pres">
      <dgm:prSet presAssocID="{CD72E80A-8342-411B-9D2B-F418EF21B4E0}" presName="root2" presStyleCnt="0"/>
      <dgm:spPr/>
      <dgm:t>
        <a:bodyPr/>
        <a:lstStyle/>
        <a:p>
          <a:endParaRPr lang="en-US"/>
        </a:p>
      </dgm:t>
    </dgm:pt>
    <dgm:pt modelId="{A82BE5CD-B430-4591-938C-A176CA9CAB72}" type="pres">
      <dgm:prSet presAssocID="{CD72E80A-8342-411B-9D2B-F418EF21B4E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CC2177E-877C-4E16-B202-10EA34C4F92F}" type="pres">
      <dgm:prSet presAssocID="{CD72E80A-8342-411B-9D2B-F418EF21B4E0}" presName="level3hierChild" presStyleCnt="0"/>
      <dgm:spPr/>
      <dgm:t>
        <a:bodyPr/>
        <a:lstStyle/>
        <a:p>
          <a:endParaRPr lang="en-US"/>
        </a:p>
      </dgm:t>
    </dgm:pt>
    <dgm:pt modelId="{572BCBC0-456B-40F0-9301-AB203C95CD3C}" type="pres">
      <dgm:prSet presAssocID="{204758C5-44F9-4AA6-8153-4D2A058C3CBF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4E9357C9-1AFC-4DCB-AFFD-4A236001C46B}" type="pres">
      <dgm:prSet presAssocID="{204758C5-44F9-4AA6-8153-4D2A058C3CBF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6B984B29-FA9F-4401-899A-1A49135D62FF}" type="pres">
      <dgm:prSet presAssocID="{9B904FEA-A45D-4549-9F7D-F0F9F4A92400}" presName="root2" presStyleCnt="0"/>
      <dgm:spPr/>
      <dgm:t>
        <a:bodyPr/>
        <a:lstStyle/>
        <a:p>
          <a:endParaRPr lang="en-US"/>
        </a:p>
      </dgm:t>
    </dgm:pt>
    <dgm:pt modelId="{05AED2F2-95D3-4AD0-AB2D-5B7172370A35}" type="pres">
      <dgm:prSet presAssocID="{9B904FEA-A45D-4549-9F7D-F0F9F4A92400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F42101-95D7-45A0-A56A-7866FDF4D44E}" type="pres">
      <dgm:prSet presAssocID="{9B904FEA-A45D-4549-9F7D-F0F9F4A92400}" presName="level3hierChild" presStyleCnt="0"/>
      <dgm:spPr/>
      <dgm:t>
        <a:bodyPr/>
        <a:lstStyle/>
        <a:p>
          <a:endParaRPr lang="en-US"/>
        </a:p>
      </dgm:t>
    </dgm:pt>
    <dgm:pt modelId="{C92A6A16-487B-4832-8766-4B042FEBCF64}" type="pres">
      <dgm:prSet presAssocID="{1A450393-4B92-4F58-90E1-25713FECD70D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CC24FA80-20F9-4E90-B54A-1AF6CBDEDCF9}" type="pres">
      <dgm:prSet presAssocID="{1A450393-4B92-4F58-90E1-25713FECD70D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61387ED6-BC20-442A-A4F7-9D7C8166BE45}" type="pres">
      <dgm:prSet presAssocID="{3F436278-90F1-4FAE-BF70-3B0AAE832446}" presName="root2" presStyleCnt="0"/>
      <dgm:spPr/>
      <dgm:t>
        <a:bodyPr/>
        <a:lstStyle/>
        <a:p>
          <a:endParaRPr lang="en-US"/>
        </a:p>
      </dgm:t>
    </dgm:pt>
    <dgm:pt modelId="{59E19BBF-38A6-4953-9733-6B86DA4BDCE5}" type="pres">
      <dgm:prSet presAssocID="{3F436278-90F1-4FAE-BF70-3B0AAE83244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F0BCBA7-1199-4214-BF86-CF71F9B5F86D}" type="pres">
      <dgm:prSet presAssocID="{3F436278-90F1-4FAE-BF70-3B0AAE832446}" presName="level3hierChild" presStyleCnt="0"/>
      <dgm:spPr/>
      <dgm:t>
        <a:bodyPr/>
        <a:lstStyle/>
        <a:p>
          <a:endParaRPr lang="en-US"/>
        </a:p>
      </dgm:t>
    </dgm:pt>
    <dgm:pt modelId="{1E9D2919-2C61-4CD8-A3F8-5F8E8D18D917}" type="pres">
      <dgm:prSet presAssocID="{2932C566-3472-47B0-A645-2DB0DA414EDA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B8157998-EA46-456D-AD06-E8720A54D024}" type="pres">
      <dgm:prSet presAssocID="{2932C566-3472-47B0-A645-2DB0DA414EDA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2D2C519A-D9F2-43A1-8FED-1012500AA516}" type="pres">
      <dgm:prSet presAssocID="{0F2A9BF8-F552-42CC-A6F6-76943EB49CFF}" presName="root2" presStyleCnt="0"/>
      <dgm:spPr/>
      <dgm:t>
        <a:bodyPr/>
        <a:lstStyle/>
        <a:p>
          <a:endParaRPr lang="en-US"/>
        </a:p>
      </dgm:t>
    </dgm:pt>
    <dgm:pt modelId="{CD19BEB3-97C1-4255-9048-C8AB3DBD08E9}" type="pres">
      <dgm:prSet presAssocID="{0F2A9BF8-F552-42CC-A6F6-76943EB49CF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606114F-6BF4-4B30-8AA4-15DFB0B7B79B}" type="pres">
      <dgm:prSet presAssocID="{0F2A9BF8-F552-42CC-A6F6-76943EB49CFF}" presName="level3hierChild" presStyleCnt="0"/>
      <dgm:spPr/>
      <dgm:t>
        <a:bodyPr/>
        <a:lstStyle/>
        <a:p>
          <a:endParaRPr lang="en-US"/>
        </a:p>
      </dgm:t>
    </dgm:pt>
    <dgm:pt modelId="{2A090D96-21CB-4686-BA50-5115A4A50835}" type="pres">
      <dgm:prSet presAssocID="{9BE94B6C-3D53-437D-ACA2-ABCF4EA432E0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500FB9C1-624F-4F5F-9549-46F172A7CEF0}" type="pres">
      <dgm:prSet presAssocID="{9BE94B6C-3D53-437D-ACA2-ABCF4EA432E0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97D29F3A-3207-429B-9383-958E3C887CB8}" type="pres">
      <dgm:prSet presAssocID="{31E2E6F9-DE50-40A0-8155-3184B8955C73}" presName="root2" presStyleCnt="0"/>
      <dgm:spPr/>
      <dgm:t>
        <a:bodyPr/>
        <a:lstStyle/>
        <a:p>
          <a:endParaRPr lang="en-US"/>
        </a:p>
      </dgm:t>
    </dgm:pt>
    <dgm:pt modelId="{229D91F2-9DC6-4781-BD37-B7E33C722B53}" type="pres">
      <dgm:prSet presAssocID="{31E2E6F9-DE50-40A0-8155-3184B8955C73}" presName="LevelTwoTextNode" presStyleLbl="node2" presStyleIdx="2" presStyleCnt="3" custScaleX="1469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9407821-38C8-41C3-A6FF-6DD7408D5DC4}" type="pres">
      <dgm:prSet presAssocID="{31E2E6F9-DE50-40A0-8155-3184B8955C73}" presName="level3hierChild" presStyleCnt="0"/>
      <dgm:spPr/>
      <dgm:t>
        <a:bodyPr/>
        <a:lstStyle/>
        <a:p>
          <a:endParaRPr lang="en-US"/>
        </a:p>
      </dgm:t>
    </dgm:pt>
  </dgm:ptLst>
  <dgm:cxnLst>
    <dgm:cxn modelId="{B607D35C-B224-4DFD-9302-2A3228C2A4F1}" srcId="{11D7FD18-87C7-4955-905D-38B7AF087F4E}" destId="{CD72E80A-8342-411B-9D2B-F418EF21B4E0}" srcOrd="0" destOrd="0" parTransId="{F36B7F7A-B171-436D-818B-275B788D9322}" sibTransId="{0EEB890C-18EB-418E-BB94-51CEC7FC402C}"/>
    <dgm:cxn modelId="{B4242744-4FED-4FA3-8E6E-339B9B9DB76E}" srcId="{11D7FD18-87C7-4955-905D-38B7AF087F4E}" destId="{31E2E6F9-DE50-40A0-8155-3184B8955C73}" srcOrd="2" destOrd="0" parTransId="{9BE94B6C-3D53-437D-ACA2-ABCF4EA432E0}" sibTransId="{D7068D7D-14E1-4462-8157-B5A4F9F68877}"/>
    <dgm:cxn modelId="{EA88C663-C091-4127-82D3-9672A8CE2403}" type="presOf" srcId="{204758C5-44F9-4AA6-8153-4D2A058C3CBF}" destId="{4E9357C9-1AFC-4DCB-AFFD-4A236001C46B}" srcOrd="1" destOrd="0" presId="urn:microsoft.com/office/officeart/2005/8/layout/hierarchy2"/>
    <dgm:cxn modelId="{7240B083-68BC-4AFE-B113-81F1221757E6}" type="presOf" srcId="{9BE94B6C-3D53-437D-ACA2-ABCF4EA432E0}" destId="{500FB9C1-624F-4F5F-9549-46F172A7CEF0}" srcOrd="1" destOrd="0" presId="urn:microsoft.com/office/officeart/2005/8/layout/hierarchy2"/>
    <dgm:cxn modelId="{4932037B-F1E3-4EDD-97B0-8CC990C88008}" type="presOf" srcId="{0F2A9BF8-F552-42CC-A6F6-76943EB49CFF}" destId="{CD19BEB3-97C1-4255-9048-C8AB3DBD08E9}" srcOrd="0" destOrd="0" presId="urn:microsoft.com/office/officeart/2005/8/layout/hierarchy2"/>
    <dgm:cxn modelId="{9FD62D52-3EF5-4AA6-A6AA-5BF89A0498B5}" type="presOf" srcId="{E2E2F820-939E-45E1-B1FA-CBD17EDF9B31}" destId="{A510389B-1D6B-40F7-A3F4-E455AE9F37CB}" srcOrd="0" destOrd="0" presId="urn:microsoft.com/office/officeart/2005/8/layout/hierarchy2"/>
    <dgm:cxn modelId="{793D1B2A-EE2D-483D-9EBD-29C63C068D58}" type="presOf" srcId="{1A450393-4B92-4F58-90E1-25713FECD70D}" destId="{CC24FA80-20F9-4E90-B54A-1AF6CBDEDCF9}" srcOrd="1" destOrd="0" presId="urn:microsoft.com/office/officeart/2005/8/layout/hierarchy2"/>
    <dgm:cxn modelId="{DB3DB677-628C-4797-9167-D1BD1E51DF4D}" srcId="{CD72E80A-8342-411B-9D2B-F418EF21B4E0}" destId="{9B904FEA-A45D-4549-9F7D-F0F9F4A92400}" srcOrd="0" destOrd="0" parTransId="{204758C5-44F9-4AA6-8153-4D2A058C3CBF}" sibTransId="{B568D503-A3FE-4C0E-8C84-C1145F7228ED}"/>
    <dgm:cxn modelId="{723F46E3-D2B1-4D7C-BE9F-85508C1DBD30}" type="presOf" srcId="{F36B7F7A-B171-436D-818B-275B788D9322}" destId="{0853F807-CD2A-4A7E-9941-297E9DFF5F69}" srcOrd="1" destOrd="0" presId="urn:microsoft.com/office/officeart/2005/8/layout/hierarchy2"/>
    <dgm:cxn modelId="{A2A47709-3DD5-45C4-B99B-28BB163F1845}" type="presOf" srcId="{9B904FEA-A45D-4549-9F7D-F0F9F4A92400}" destId="{05AED2F2-95D3-4AD0-AB2D-5B7172370A35}" srcOrd="0" destOrd="0" presId="urn:microsoft.com/office/officeart/2005/8/layout/hierarchy2"/>
    <dgm:cxn modelId="{37E73B4B-9AA9-4F71-B377-A1B63C06598F}" type="presOf" srcId="{31E2E6F9-DE50-40A0-8155-3184B8955C73}" destId="{229D91F2-9DC6-4781-BD37-B7E33C722B53}" srcOrd="0" destOrd="0" presId="urn:microsoft.com/office/officeart/2005/8/layout/hierarchy2"/>
    <dgm:cxn modelId="{6D7F8FF8-93A6-4391-B5B0-84BCB31971C1}" type="presOf" srcId="{1A450393-4B92-4F58-90E1-25713FECD70D}" destId="{C92A6A16-487B-4832-8766-4B042FEBCF64}" srcOrd="0" destOrd="0" presId="urn:microsoft.com/office/officeart/2005/8/layout/hierarchy2"/>
    <dgm:cxn modelId="{1C117D11-1718-4687-B667-DACEFC5CD80E}" srcId="{E2E2F820-939E-45E1-B1FA-CBD17EDF9B31}" destId="{11D7FD18-87C7-4955-905D-38B7AF087F4E}" srcOrd="0" destOrd="0" parTransId="{DE5C948E-0F4B-4D4D-A6F4-357E198CEBA1}" sibTransId="{6836BE8A-CB96-4DC6-9FCB-BD099ABB08E3}"/>
    <dgm:cxn modelId="{C84E04B7-E79C-47C7-9D1F-DD5714010FE6}" type="presOf" srcId="{2932C566-3472-47B0-A645-2DB0DA414EDA}" destId="{B8157998-EA46-456D-AD06-E8720A54D024}" srcOrd="1" destOrd="0" presId="urn:microsoft.com/office/officeart/2005/8/layout/hierarchy2"/>
    <dgm:cxn modelId="{56B6E9BB-CA0B-4F6B-882F-57A3A8D48E02}" type="presOf" srcId="{9BE94B6C-3D53-437D-ACA2-ABCF4EA432E0}" destId="{2A090D96-21CB-4686-BA50-5115A4A50835}" srcOrd="0" destOrd="0" presId="urn:microsoft.com/office/officeart/2005/8/layout/hierarchy2"/>
    <dgm:cxn modelId="{CC06BD60-A457-40A9-8E98-09610B3E40E8}" srcId="{11D7FD18-87C7-4955-905D-38B7AF087F4E}" destId="{3F436278-90F1-4FAE-BF70-3B0AAE832446}" srcOrd="1" destOrd="0" parTransId="{1A450393-4B92-4F58-90E1-25713FECD70D}" sibTransId="{59D31F71-593D-4F0B-A552-03A4AB07473B}"/>
    <dgm:cxn modelId="{C2CEC74D-8536-488E-A020-F7850840E386}" type="presOf" srcId="{11D7FD18-87C7-4955-905D-38B7AF087F4E}" destId="{86416AE9-77F2-4092-B91F-D83509A19527}" srcOrd="0" destOrd="0" presId="urn:microsoft.com/office/officeart/2005/8/layout/hierarchy2"/>
    <dgm:cxn modelId="{65B4BBAF-6927-4256-A1F1-530A2983E4B5}" type="presOf" srcId="{F36B7F7A-B171-436D-818B-275B788D9322}" destId="{84CEA431-55F0-4A74-860F-A8A67CBF6A5C}" srcOrd="0" destOrd="0" presId="urn:microsoft.com/office/officeart/2005/8/layout/hierarchy2"/>
    <dgm:cxn modelId="{3FA512B3-3AE8-44CA-B004-31558D52E597}" type="presOf" srcId="{2932C566-3472-47B0-A645-2DB0DA414EDA}" destId="{1E9D2919-2C61-4CD8-A3F8-5F8E8D18D917}" srcOrd="0" destOrd="0" presId="urn:microsoft.com/office/officeart/2005/8/layout/hierarchy2"/>
    <dgm:cxn modelId="{E4370178-1215-4B86-8006-8C5C81F93D92}" type="presOf" srcId="{3F436278-90F1-4FAE-BF70-3B0AAE832446}" destId="{59E19BBF-38A6-4953-9733-6B86DA4BDCE5}" srcOrd="0" destOrd="0" presId="urn:microsoft.com/office/officeart/2005/8/layout/hierarchy2"/>
    <dgm:cxn modelId="{77E4AF4A-FB04-44FD-981E-48A60441BE65}" srcId="{3F436278-90F1-4FAE-BF70-3B0AAE832446}" destId="{0F2A9BF8-F552-42CC-A6F6-76943EB49CFF}" srcOrd="0" destOrd="0" parTransId="{2932C566-3472-47B0-A645-2DB0DA414EDA}" sibTransId="{520EE8AF-977F-4B2F-A71B-24E9C96638C4}"/>
    <dgm:cxn modelId="{98894556-6D2E-4CBE-B353-08D6C541AA70}" type="presOf" srcId="{204758C5-44F9-4AA6-8153-4D2A058C3CBF}" destId="{572BCBC0-456B-40F0-9301-AB203C95CD3C}" srcOrd="0" destOrd="0" presId="urn:microsoft.com/office/officeart/2005/8/layout/hierarchy2"/>
    <dgm:cxn modelId="{4CBD67F9-F04B-4FC7-9C16-FF71A206B639}" type="presOf" srcId="{CD72E80A-8342-411B-9D2B-F418EF21B4E0}" destId="{A82BE5CD-B430-4591-938C-A176CA9CAB72}" srcOrd="0" destOrd="0" presId="urn:microsoft.com/office/officeart/2005/8/layout/hierarchy2"/>
    <dgm:cxn modelId="{2B5093BF-4635-4ECE-AB88-FC656A884D07}" type="presParOf" srcId="{A510389B-1D6B-40F7-A3F4-E455AE9F37CB}" destId="{EF4D9BC2-7C09-40DD-872F-F31B46C3B403}" srcOrd="0" destOrd="0" presId="urn:microsoft.com/office/officeart/2005/8/layout/hierarchy2"/>
    <dgm:cxn modelId="{3054323C-F8BC-4B74-B51D-1CE2E9E6BB38}" type="presParOf" srcId="{EF4D9BC2-7C09-40DD-872F-F31B46C3B403}" destId="{86416AE9-77F2-4092-B91F-D83509A19527}" srcOrd="0" destOrd="0" presId="urn:microsoft.com/office/officeart/2005/8/layout/hierarchy2"/>
    <dgm:cxn modelId="{FA5B088C-87E9-47E6-8F39-18F0CAE1E4F1}" type="presParOf" srcId="{EF4D9BC2-7C09-40DD-872F-F31B46C3B403}" destId="{5C853582-2484-49AD-AC60-936F156B372C}" srcOrd="1" destOrd="0" presId="urn:microsoft.com/office/officeart/2005/8/layout/hierarchy2"/>
    <dgm:cxn modelId="{EFB16401-AD40-4E09-99C0-D39DCF7DD59B}" type="presParOf" srcId="{5C853582-2484-49AD-AC60-936F156B372C}" destId="{84CEA431-55F0-4A74-860F-A8A67CBF6A5C}" srcOrd="0" destOrd="0" presId="urn:microsoft.com/office/officeart/2005/8/layout/hierarchy2"/>
    <dgm:cxn modelId="{33B7649E-3F5B-4834-AFEE-66FA9BA03930}" type="presParOf" srcId="{84CEA431-55F0-4A74-860F-A8A67CBF6A5C}" destId="{0853F807-CD2A-4A7E-9941-297E9DFF5F69}" srcOrd="0" destOrd="0" presId="urn:microsoft.com/office/officeart/2005/8/layout/hierarchy2"/>
    <dgm:cxn modelId="{B58191AE-F01A-4149-ABD0-D5B312766568}" type="presParOf" srcId="{5C853582-2484-49AD-AC60-936F156B372C}" destId="{8653FCC3-E1F2-4D04-A665-8728D467B941}" srcOrd="1" destOrd="0" presId="urn:microsoft.com/office/officeart/2005/8/layout/hierarchy2"/>
    <dgm:cxn modelId="{C751034B-BD52-4C10-A3FC-6B47811965FD}" type="presParOf" srcId="{8653FCC3-E1F2-4D04-A665-8728D467B941}" destId="{A82BE5CD-B430-4591-938C-A176CA9CAB72}" srcOrd="0" destOrd="0" presId="urn:microsoft.com/office/officeart/2005/8/layout/hierarchy2"/>
    <dgm:cxn modelId="{40AA6CD1-E4C1-403A-8BFF-DB2050F5660B}" type="presParOf" srcId="{8653FCC3-E1F2-4D04-A665-8728D467B941}" destId="{FCC2177E-877C-4E16-B202-10EA34C4F92F}" srcOrd="1" destOrd="0" presId="urn:microsoft.com/office/officeart/2005/8/layout/hierarchy2"/>
    <dgm:cxn modelId="{5BD3680F-4BF6-44C2-8142-840FCEA4AACA}" type="presParOf" srcId="{FCC2177E-877C-4E16-B202-10EA34C4F92F}" destId="{572BCBC0-456B-40F0-9301-AB203C95CD3C}" srcOrd="0" destOrd="0" presId="urn:microsoft.com/office/officeart/2005/8/layout/hierarchy2"/>
    <dgm:cxn modelId="{34392480-3DA7-4911-B925-523A8C70A325}" type="presParOf" srcId="{572BCBC0-456B-40F0-9301-AB203C95CD3C}" destId="{4E9357C9-1AFC-4DCB-AFFD-4A236001C46B}" srcOrd="0" destOrd="0" presId="urn:microsoft.com/office/officeart/2005/8/layout/hierarchy2"/>
    <dgm:cxn modelId="{46DD7213-1F56-4FBC-A2B8-D149DA6B7E95}" type="presParOf" srcId="{FCC2177E-877C-4E16-B202-10EA34C4F92F}" destId="{6B984B29-FA9F-4401-899A-1A49135D62FF}" srcOrd="1" destOrd="0" presId="urn:microsoft.com/office/officeart/2005/8/layout/hierarchy2"/>
    <dgm:cxn modelId="{3A5CE83F-3942-4A4D-827D-4F4178C241AF}" type="presParOf" srcId="{6B984B29-FA9F-4401-899A-1A49135D62FF}" destId="{05AED2F2-95D3-4AD0-AB2D-5B7172370A35}" srcOrd="0" destOrd="0" presId="urn:microsoft.com/office/officeart/2005/8/layout/hierarchy2"/>
    <dgm:cxn modelId="{D364000B-154A-4262-8AAF-50637E912B4E}" type="presParOf" srcId="{6B984B29-FA9F-4401-899A-1A49135D62FF}" destId="{C7F42101-95D7-45A0-A56A-7866FDF4D44E}" srcOrd="1" destOrd="0" presId="urn:microsoft.com/office/officeart/2005/8/layout/hierarchy2"/>
    <dgm:cxn modelId="{61AA8BDE-C4E4-4875-9F44-3A079877084E}" type="presParOf" srcId="{5C853582-2484-49AD-AC60-936F156B372C}" destId="{C92A6A16-487B-4832-8766-4B042FEBCF64}" srcOrd="2" destOrd="0" presId="urn:microsoft.com/office/officeart/2005/8/layout/hierarchy2"/>
    <dgm:cxn modelId="{D08984E9-DF64-4E5E-8CF3-FF934E61CDA8}" type="presParOf" srcId="{C92A6A16-487B-4832-8766-4B042FEBCF64}" destId="{CC24FA80-20F9-4E90-B54A-1AF6CBDEDCF9}" srcOrd="0" destOrd="0" presId="urn:microsoft.com/office/officeart/2005/8/layout/hierarchy2"/>
    <dgm:cxn modelId="{18B8579B-8392-4E9F-AA33-099850919258}" type="presParOf" srcId="{5C853582-2484-49AD-AC60-936F156B372C}" destId="{61387ED6-BC20-442A-A4F7-9D7C8166BE45}" srcOrd="3" destOrd="0" presId="urn:microsoft.com/office/officeart/2005/8/layout/hierarchy2"/>
    <dgm:cxn modelId="{16BF1B8C-3B77-446E-B13F-5FE258D2671D}" type="presParOf" srcId="{61387ED6-BC20-442A-A4F7-9D7C8166BE45}" destId="{59E19BBF-38A6-4953-9733-6B86DA4BDCE5}" srcOrd="0" destOrd="0" presId="urn:microsoft.com/office/officeart/2005/8/layout/hierarchy2"/>
    <dgm:cxn modelId="{7FA88171-3FBA-4359-8F6F-BA43D541F2A9}" type="presParOf" srcId="{61387ED6-BC20-442A-A4F7-9D7C8166BE45}" destId="{BF0BCBA7-1199-4214-BF86-CF71F9B5F86D}" srcOrd="1" destOrd="0" presId="urn:microsoft.com/office/officeart/2005/8/layout/hierarchy2"/>
    <dgm:cxn modelId="{DB382042-FF6A-46F6-B40E-DDEDC41FB6B2}" type="presParOf" srcId="{BF0BCBA7-1199-4214-BF86-CF71F9B5F86D}" destId="{1E9D2919-2C61-4CD8-A3F8-5F8E8D18D917}" srcOrd="0" destOrd="0" presId="urn:microsoft.com/office/officeart/2005/8/layout/hierarchy2"/>
    <dgm:cxn modelId="{BFAF31C3-E168-4FAB-A597-6BBAD00CD612}" type="presParOf" srcId="{1E9D2919-2C61-4CD8-A3F8-5F8E8D18D917}" destId="{B8157998-EA46-456D-AD06-E8720A54D024}" srcOrd="0" destOrd="0" presId="urn:microsoft.com/office/officeart/2005/8/layout/hierarchy2"/>
    <dgm:cxn modelId="{9482A437-1C51-4827-BA86-D14969389520}" type="presParOf" srcId="{BF0BCBA7-1199-4214-BF86-CF71F9B5F86D}" destId="{2D2C519A-D9F2-43A1-8FED-1012500AA516}" srcOrd="1" destOrd="0" presId="urn:microsoft.com/office/officeart/2005/8/layout/hierarchy2"/>
    <dgm:cxn modelId="{8DAE5DA2-FC4A-4A18-A2C1-FD321801E0B3}" type="presParOf" srcId="{2D2C519A-D9F2-43A1-8FED-1012500AA516}" destId="{CD19BEB3-97C1-4255-9048-C8AB3DBD08E9}" srcOrd="0" destOrd="0" presId="urn:microsoft.com/office/officeart/2005/8/layout/hierarchy2"/>
    <dgm:cxn modelId="{69638263-E0FB-4CDD-98B1-3392D9E60F6D}" type="presParOf" srcId="{2D2C519A-D9F2-43A1-8FED-1012500AA516}" destId="{8606114F-6BF4-4B30-8AA4-15DFB0B7B79B}" srcOrd="1" destOrd="0" presId="urn:microsoft.com/office/officeart/2005/8/layout/hierarchy2"/>
    <dgm:cxn modelId="{EA297895-E748-47FC-8167-85D4548C9B86}" type="presParOf" srcId="{5C853582-2484-49AD-AC60-936F156B372C}" destId="{2A090D96-21CB-4686-BA50-5115A4A50835}" srcOrd="4" destOrd="0" presId="urn:microsoft.com/office/officeart/2005/8/layout/hierarchy2"/>
    <dgm:cxn modelId="{1E6271E8-22B9-4317-8D6C-49E232AF9E0B}" type="presParOf" srcId="{2A090D96-21CB-4686-BA50-5115A4A50835}" destId="{500FB9C1-624F-4F5F-9549-46F172A7CEF0}" srcOrd="0" destOrd="0" presId="urn:microsoft.com/office/officeart/2005/8/layout/hierarchy2"/>
    <dgm:cxn modelId="{3592425E-B2B8-419F-82AC-3DA59694989B}" type="presParOf" srcId="{5C853582-2484-49AD-AC60-936F156B372C}" destId="{97D29F3A-3207-429B-9383-958E3C887CB8}" srcOrd="5" destOrd="0" presId="urn:microsoft.com/office/officeart/2005/8/layout/hierarchy2"/>
    <dgm:cxn modelId="{F14064C3-898A-4FDC-B434-0D0EF91F3212}" type="presParOf" srcId="{97D29F3A-3207-429B-9383-958E3C887CB8}" destId="{229D91F2-9DC6-4781-BD37-B7E33C722B53}" srcOrd="0" destOrd="0" presId="urn:microsoft.com/office/officeart/2005/8/layout/hierarchy2"/>
    <dgm:cxn modelId="{DE18390B-2E4D-4DAE-A11E-299F3561B06E}" type="presParOf" srcId="{97D29F3A-3207-429B-9383-958E3C887CB8}" destId="{69407821-38C8-41C3-A6FF-6DD7408D5DC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872464-CECE-436B-BAC0-5DA3FFD8456C}" type="doc">
      <dgm:prSet loTypeId="urn:microsoft.com/office/officeart/2005/8/layout/hierarchy2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pPr rtl="1"/>
          <a:endParaRPr lang="fa-IR"/>
        </a:p>
      </dgm:t>
    </dgm:pt>
    <dgm:pt modelId="{F65168BF-34BA-4A1B-8B59-82E949431F0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شبهه اول</a:t>
          </a:r>
          <a:endParaRPr lang="fa-IR" sz="1600" dirty="0">
            <a:cs typeface="B Koodak" pitchFamily="2" charset="-78"/>
          </a:endParaRPr>
        </a:p>
      </dgm:t>
    </dgm:pt>
    <dgm:pt modelId="{805A364D-EEAF-4738-9D97-F6CD7F9C4730}" type="parTrans" cxnId="{94D24E84-AA51-45B9-9F5C-D05ADD96F7A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FA7C922-D08D-420B-A543-123A89611A38}" type="sibTrans" cxnId="{94D24E84-AA51-45B9-9F5C-D05ADD96F7A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23F386F-79E4-4C5B-8FF1-CC70E27E220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فرد الف مرتکب فعل ب می شود</a:t>
          </a:r>
          <a:endParaRPr lang="fa-IR" sz="1600" dirty="0">
            <a:cs typeface="B Koodak" pitchFamily="2" charset="-78"/>
          </a:endParaRPr>
        </a:p>
      </dgm:t>
    </dgm:pt>
    <dgm:pt modelId="{F71614A7-9B6A-42D3-9513-9BB474916C71}" type="parTrans" cxnId="{C395574A-5460-48B4-BC26-B904CF089D71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2B9A41D-BCF1-4265-AE9C-2A927BA3BB90}" type="sibTrans" cxnId="{C395574A-5460-48B4-BC26-B904CF089D7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60E4C4D-0D58-4C5F-A358-14A967862C8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اولا این فعل ضروری است </a:t>
          </a:r>
          <a:endParaRPr lang="fa-IR" sz="1600" dirty="0">
            <a:cs typeface="B Koodak" pitchFamily="2" charset="-78"/>
          </a:endParaRPr>
        </a:p>
      </dgm:t>
    </dgm:pt>
    <dgm:pt modelId="{03B93663-879C-4B96-8F01-5B17536AC329}" type="parTrans" cxnId="{7367C248-7BC6-42CA-B373-374E13696DDE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EF36A54-9AE1-4F27-A322-64F69EA4FEE1}" type="sibTrans" cxnId="{7367C248-7BC6-42CA-B373-374E13696DD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B02A0B0-413A-4B19-B08C-63A7DDA546B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ضروری نبود علم مطلق مطابق با واقع الهی از ازل به آن تعلق نمی پذیرفت (ملازمه بین علم و ضرورت)</a:t>
          </a:r>
          <a:endParaRPr lang="fa-IR" sz="1600" dirty="0">
            <a:cs typeface="B Koodak" pitchFamily="2" charset="-78"/>
          </a:endParaRPr>
        </a:p>
      </dgm:t>
    </dgm:pt>
    <dgm:pt modelId="{EE7A025F-F658-4ACD-89F6-313FA2409952}" type="parTrans" cxnId="{3D2E5C2A-EBF0-4C46-818F-B18B2CE575BC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1185EA9-1E59-402E-8C82-F4209648BCAC}" type="sibTrans" cxnId="{3D2E5C2A-EBF0-4C46-818F-B18B2CE575B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26B78BC-3CBA-40AF-A480-887B2260451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ثانیا فاعل مجبور به آن است</a:t>
          </a:r>
          <a:endParaRPr lang="fa-IR" sz="1600" dirty="0">
            <a:cs typeface="B Koodak" pitchFamily="2" charset="-78"/>
          </a:endParaRPr>
        </a:p>
      </dgm:t>
    </dgm:pt>
    <dgm:pt modelId="{249E81DA-B79D-49F0-912A-8ED2F0A2A2B7}" type="parTrans" cxnId="{E379C6EE-643A-4974-A6E6-AD4B97C183FF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D9171D7-B2DE-4700-A01D-CBD09C084B0C}" type="sibTrans" cxnId="{E379C6EE-643A-4974-A6E6-AD4B97C183F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69B452D-43D3-46DE-A7BF-C0E53167665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مجبور نبود فعل ضروری نبود و وابسته به اختیار شخص می بود       (ملازمه بین ضرورت و جبر)</a:t>
          </a:r>
          <a:endParaRPr lang="fa-IR" sz="1600" dirty="0">
            <a:cs typeface="B Koodak" pitchFamily="2" charset="-78"/>
          </a:endParaRPr>
        </a:p>
      </dgm:t>
    </dgm:pt>
    <dgm:pt modelId="{5A57C4E3-3D8E-434B-83F6-ED551D95132B}" type="parTrans" cxnId="{991924F0-E910-4584-A5B0-84E2035FC3DB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CF51054-C3B9-4D0B-9D55-2DDE0EEB4F87}" type="sibTrans" cxnId="{991924F0-E910-4584-A5B0-84E2035FC3D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B507CB8-E46C-4230-B780-5F4025253BB7}" type="pres">
      <dgm:prSet presAssocID="{73872464-CECE-436B-BAC0-5DA3FFD8456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7880D29-F8EE-4233-B8E5-054D2659844B}" type="pres">
      <dgm:prSet presAssocID="{F65168BF-34BA-4A1B-8B59-82E949431F04}" presName="root1" presStyleCnt="0"/>
      <dgm:spPr/>
      <dgm:t>
        <a:bodyPr/>
        <a:lstStyle/>
        <a:p>
          <a:endParaRPr lang="en-US"/>
        </a:p>
      </dgm:t>
    </dgm:pt>
    <dgm:pt modelId="{904F3F76-4561-4E20-ACB1-FA99AC1B1936}" type="pres">
      <dgm:prSet presAssocID="{F65168BF-34BA-4A1B-8B59-82E949431F04}" presName="LevelOneTextNode" presStyleLbl="node0" presStyleIdx="0" presStyleCnt="1" custScaleX="226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FE9868E-3D4F-4BB0-84C8-478B47C8628E}" type="pres">
      <dgm:prSet presAssocID="{F65168BF-34BA-4A1B-8B59-82E949431F04}" presName="level2hierChild" presStyleCnt="0"/>
      <dgm:spPr/>
      <dgm:t>
        <a:bodyPr/>
        <a:lstStyle/>
        <a:p>
          <a:endParaRPr lang="en-US"/>
        </a:p>
      </dgm:t>
    </dgm:pt>
    <dgm:pt modelId="{518FA767-FB58-43A5-9B91-367B79E342ED}" type="pres">
      <dgm:prSet presAssocID="{F71614A7-9B6A-42D3-9513-9BB474916C71}" presName="conn2-1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9297DBF7-61B3-4101-AC28-5BAB0A656CC4}" type="pres">
      <dgm:prSet presAssocID="{F71614A7-9B6A-42D3-9513-9BB474916C71}" presName="connTx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2460EC6B-6EE9-47DF-B0CC-CA5E3C96647E}" type="pres">
      <dgm:prSet presAssocID="{A23F386F-79E4-4C5B-8FF1-CC70E27E2209}" presName="root2" presStyleCnt="0"/>
      <dgm:spPr/>
      <dgm:t>
        <a:bodyPr/>
        <a:lstStyle/>
        <a:p>
          <a:endParaRPr lang="en-US"/>
        </a:p>
      </dgm:t>
    </dgm:pt>
    <dgm:pt modelId="{72DBDB89-B033-48E3-9147-2DCEE085E8B2}" type="pres">
      <dgm:prSet presAssocID="{A23F386F-79E4-4C5B-8FF1-CC70E27E2209}" presName="LevelTwoTextNode" presStyleLbl="node2" presStyleIdx="0" presStyleCnt="1" custScaleX="544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3FDEFA5-19DF-4DF6-8186-E2BD7F6D9F83}" type="pres">
      <dgm:prSet presAssocID="{A23F386F-79E4-4C5B-8FF1-CC70E27E2209}" presName="level3hierChild" presStyleCnt="0"/>
      <dgm:spPr/>
      <dgm:t>
        <a:bodyPr/>
        <a:lstStyle/>
        <a:p>
          <a:endParaRPr lang="en-US"/>
        </a:p>
      </dgm:t>
    </dgm:pt>
    <dgm:pt modelId="{1AD5EF19-C06B-4037-AA1C-97893A5090D9}" type="pres">
      <dgm:prSet presAssocID="{03B93663-879C-4B96-8F01-5B17536AC329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653D2AA6-5BB1-4C49-BA6F-C05956F5E936}" type="pres">
      <dgm:prSet presAssocID="{03B93663-879C-4B96-8F01-5B17536AC329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6B9B106A-3CFE-42A7-888B-C082F2BA36FD}" type="pres">
      <dgm:prSet presAssocID="{860E4C4D-0D58-4C5F-A358-14A967862C82}" presName="root2" presStyleCnt="0"/>
      <dgm:spPr/>
      <dgm:t>
        <a:bodyPr/>
        <a:lstStyle/>
        <a:p>
          <a:endParaRPr lang="en-US"/>
        </a:p>
      </dgm:t>
    </dgm:pt>
    <dgm:pt modelId="{BF5F0C49-B273-4CDD-AC9C-CEF141CE55E2}" type="pres">
      <dgm:prSet presAssocID="{860E4C4D-0D58-4C5F-A358-14A967862C82}" presName="LevelTwoTextNode" presStyleLbl="node3" presStyleIdx="0" presStyleCnt="2" custScaleX="588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F44E851-72ED-456C-B44F-213DDA3BDA46}" type="pres">
      <dgm:prSet presAssocID="{860E4C4D-0D58-4C5F-A358-14A967862C82}" presName="level3hierChild" presStyleCnt="0"/>
      <dgm:spPr/>
      <dgm:t>
        <a:bodyPr/>
        <a:lstStyle/>
        <a:p>
          <a:endParaRPr lang="en-US"/>
        </a:p>
      </dgm:t>
    </dgm:pt>
    <dgm:pt modelId="{1F729E82-851F-4329-AC4A-EFB1DA89C45E}" type="pres">
      <dgm:prSet presAssocID="{EE7A025F-F658-4ACD-89F6-313FA2409952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D6D13050-7F25-4D31-82D2-227E149B288A}" type="pres">
      <dgm:prSet presAssocID="{EE7A025F-F658-4ACD-89F6-313FA2409952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4742DE7D-F076-4A1B-ACF2-4F7A5D1320B1}" type="pres">
      <dgm:prSet presAssocID="{FB02A0B0-413A-4B19-B08C-63A7DDA546B5}" presName="root2" presStyleCnt="0"/>
      <dgm:spPr/>
      <dgm:t>
        <a:bodyPr/>
        <a:lstStyle/>
        <a:p>
          <a:endParaRPr lang="en-US"/>
        </a:p>
      </dgm:t>
    </dgm:pt>
    <dgm:pt modelId="{E137CE09-FB8B-4FC6-B83E-22952D0C5EAB}" type="pres">
      <dgm:prSet presAssocID="{FB02A0B0-413A-4B19-B08C-63A7DDA546B5}" presName="LevelTwoTextNode" presStyleLbl="node4" presStyleIdx="0" presStyleCnt="2" custScaleX="121933" custScaleY="9424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F4C59B3-FDDE-4C71-9EB8-BBAD86F1A2F5}" type="pres">
      <dgm:prSet presAssocID="{FB02A0B0-413A-4B19-B08C-63A7DDA546B5}" presName="level3hierChild" presStyleCnt="0"/>
      <dgm:spPr/>
      <dgm:t>
        <a:bodyPr/>
        <a:lstStyle/>
        <a:p>
          <a:endParaRPr lang="en-US"/>
        </a:p>
      </dgm:t>
    </dgm:pt>
    <dgm:pt modelId="{26EC5B99-F1AF-48C2-BB8A-8114544AF71F}" type="pres">
      <dgm:prSet presAssocID="{249E81DA-B79D-49F0-912A-8ED2F0A2A2B7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A7573330-FB1F-4067-BA16-F827BAAB9D93}" type="pres">
      <dgm:prSet presAssocID="{249E81DA-B79D-49F0-912A-8ED2F0A2A2B7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7A1B4233-3403-45E7-BEFD-57FEBD4C64E9}" type="pres">
      <dgm:prSet presAssocID="{F26B78BC-3CBA-40AF-A480-887B2260451C}" presName="root2" presStyleCnt="0"/>
      <dgm:spPr/>
      <dgm:t>
        <a:bodyPr/>
        <a:lstStyle/>
        <a:p>
          <a:endParaRPr lang="en-US"/>
        </a:p>
      </dgm:t>
    </dgm:pt>
    <dgm:pt modelId="{E1A5D7DF-E30E-4E29-BEF1-9868D3236125}" type="pres">
      <dgm:prSet presAssocID="{F26B78BC-3CBA-40AF-A480-887B2260451C}" presName="LevelTwoTextNode" presStyleLbl="node3" presStyleIdx="1" presStyleCnt="2" custScaleX="588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7EB83E7-22BE-41D3-BD68-09C4990B315A}" type="pres">
      <dgm:prSet presAssocID="{F26B78BC-3CBA-40AF-A480-887B2260451C}" presName="level3hierChild" presStyleCnt="0"/>
      <dgm:spPr/>
      <dgm:t>
        <a:bodyPr/>
        <a:lstStyle/>
        <a:p>
          <a:endParaRPr lang="en-US"/>
        </a:p>
      </dgm:t>
    </dgm:pt>
    <dgm:pt modelId="{9609A68D-CD86-4FA1-84F4-9C7BD44239EE}" type="pres">
      <dgm:prSet presAssocID="{5A57C4E3-3D8E-434B-83F6-ED551D95132B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D940D819-837E-4FAB-A2DE-7E5462FCCC7B}" type="pres">
      <dgm:prSet presAssocID="{5A57C4E3-3D8E-434B-83F6-ED551D95132B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6624763E-CC41-4893-87C9-B9A18DFFFFE0}" type="pres">
      <dgm:prSet presAssocID="{069B452D-43D3-46DE-A7BF-C0E531676656}" presName="root2" presStyleCnt="0"/>
      <dgm:spPr/>
      <dgm:t>
        <a:bodyPr/>
        <a:lstStyle/>
        <a:p>
          <a:endParaRPr lang="en-US"/>
        </a:p>
      </dgm:t>
    </dgm:pt>
    <dgm:pt modelId="{710553E6-ECFE-45F5-A07A-FDF2A1CD9E66}" type="pres">
      <dgm:prSet presAssocID="{069B452D-43D3-46DE-A7BF-C0E531676656}" presName="LevelTwoTextNode" presStyleLbl="node4" presStyleIdx="1" presStyleCnt="2" custScaleX="121933" custScaleY="9424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4E7F30-6893-421E-9A56-5C878E561A8F}" type="pres">
      <dgm:prSet presAssocID="{069B452D-43D3-46DE-A7BF-C0E531676656}" presName="level3hierChild" presStyleCnt="0"/>
      <dgm:spPr/>
      <dgm:t>
        <a:bodyPr/>
        <a:lstStyle/>
        <a:p>
          <a:endParaRPr lang="en-US"/>
        </a:p>
      </dgm:t>
    </dgm:pt>
  </dgm:ptLst>
  <dgm:cxnLst>
    <dgm:cxn modelId="{21B4EF42-3A06-4BE8-9EC5-CF889F8428FC}" type="presOf" srcId="{860E4C4D-0D58-4C5F-A358-14A967862C82}" destId="{BF5F0C49-B273-4CDD-AC9C-CEF141CE55E2}" srcOrd="0" destOrd="0" presId="urn:microsoft.com/office/officeart/2005/8/layout/hierarchy2"/>
    <dgm:cxn modelId="{3D2E5C2A-EBF0-4C46-818F-B18B2CE575BC}" srcId="{860E4C4D-0D58-4C5F-A358-14A967862C82}" destId="{FB02A0B0-413A-4B19-B08C-63A7DDA546B5}" srcOrd="0" destOrd="0" parTransId="{EE7A025F-F658-4ACD-89F6-313FA2409952}" sibTransId="{51185EA9-1E59-402E-8C82-F4209648BCAC}"/>
    <dgm:cxn modelId="{C395574A-5460-48B4-BC26-B904CF089D71}" srcId="{F65168BF-34BA-4A1B-8B59-82E949431F04}" destId="{A23F386F-79E4-4C5B-8FF1-CC70E27E2209}" srcOrd="0" destOrd="0" parTransId="{F71614A7-9B6A-42D3-9513-9BB474916C71}" sibTransId="{72B9A41D-BCF1-4265-AE9C-2A927BA3BB90}"/>
    <dgm:cxn modelId="{90B786B2-2367-4FE8-80DA-0C8CA848B258}" type="presOf" srcId="{F71614A7-9B6A-42D3-9513-9BB474916C71}" destId="{9297DBF7-61B3-4101-AC28-5BAB0A656CC4}" srcOrd="1" destOrd="0" presId="urn:microsoft.com/office/officeart/2005/8/layout/hierarchy2"/>
    <dgm:cxn modelId="{F7C6068E-54EA-4E60-85C3-4A1C1EB24260}" type="presOf" srcId="{EE7A025F-F658-4ACD-89F6-313FA2409952}" destId="{1F729E82-851F-4329-AC4A-EFB1DA89C45E}" srcOrd="0" destOrd="0" presId="urn:microsoft.com/office/officeart/2005/8/layout/hierarchy2"/>
    <dgm:cxn modelId="{01A94A6C-F86C-4EF9-BF57-C3F8AA89B312}" type="presOf" srcId="{5A57C4E3-3D8E-434B-83F6-ED551D95132B}" destId="{D940D819-837E-4FAB-A2DE-7E5462FCCC7B}" srcOrd="1" destOrd="0" presId="urn:microsoft.com/office/officeart/2005/8/layout/hierarchy2"/>
    <dgm:cxn modelId="{C5B8E7E1-8744-41C1-9F9B-D69C482C019C}" type="presOf" srcId="{F26B78BC-3CBA-40AF-A480-887B2260451C}" destId="{E1A5D7DF-E30E-4E29-BEF1-9868D3236125}" srcOrd="0" destOrd="0" presId="urn:microsoft.com/office/officeart/2005/8/layout/hierarchy2"/>
    <dgm:cxn modelId="{77B02D1A-871F-4928-8324-11DD04C9943D}" type="presOf" srcId="{F65168BF-34BA-4A1B-8B59-82E949431F04}" destId="{904F3F76-4561-4E20-ACB1-FA99AC1B1936}" srcOrd="0" destOrd="0" presId="urn:microsoft.com/office/officeart/2005/8/layout/hierarchy2"/>
    <dgm:cxn modelId="{E379C6EE-643A-4974-A6E6-AD4B97C183FF}" srcId="{A23F386F-79E4-4C5B-8FF1-CC70E27E2209}" destId="{F26B78BC-3CBA-40AF-A480-887B2260451C}" srcOrd="1" destOrd="0" parTransId="{249E81DA-B79D-49F0-912A-8ED2F0A2A2B7}" sibTransId="{3D9171D7-B2DE-4700-A01D-CBD09C084B0C}"/>
    <dgm:cxn modelId="{A2FF9DF2-01EF-4EC9-8750-2C77C857D05D}" type="presOf" srcId="{A23F386F-79E4-4C5B-8FF1-CC70E27E2209}" destId="{72DBDB89-B033-48E3-9147-2DCEE085E8B2}" srcOrd="0" destOrd="0" presId="urn:microsoft.com/office/officeart/2005/8/layout/hierarchy2"/>
    <dgm:cxn modelId="{5740AC0A-BBBB-45BB-8880-6FC227BB76E3}" type="presOf" srcId="{F71614A7-9B6A-42D3-9513-9BB474916C71}" destId="{518FA767-FB58-43A5-9B91-367B79E342ED}" srcOrd="0" destOrd="0" presId="urn:microsoft.com/office/officeart/2005/8/layout/hierarchy2"/>
    <dgm:cxn modelId="{8F4C2408-8BD5-440D-80FE-3AC3B80CFB1E}" type="presOf" srcId="{249E81DA-B79D-49F0-912A-8ED2F0A2A2B7}" destId="{26EC5B99-F1AF-48C2-BB8A-8114544AF71F}" srcOrd="0" destOrd="0" presId="urn:microsoft.com/office/officeart/2005/8/layout/hierarchy2"/>
    <dgm:cxn modelId="{89A5D4EE-4B7B-4BDC-829E-691602E6A3A2}" type="presOf" srcId="{03B93663-879C-4B96-8F01-5B17536AC329}" destId="{653D2AA6-5BB1-4C49-BA6F-C05956F5E936}" srcOrd="1" destOrd="0" presId="urn:microsoft.com/office/officeart/2005/8/layout/hierarchy2"/>
    <dgm:cxn modelId="{36CE0629-E851-401B-B603-1A61C07B73B1}" type="presOf" srcId="{73872464-CECE-436B-BAC0-5DA3FFD8456C}" destId="{BB507CB8-E46C-4230-B780-5F4025253BB7}" srcOrd="0" destOrd="0" presId="urn:microsoft.com/office/officeart/2005/8/layout/hierarchy2"/>
    <dgm:cxn modelId="{C564A8B8-DB95-4C5F-8C60-790E17A95505}" type="presOf" srcId="{EE7A025F-F658-4ACD-89F6-313FA2409952}" destId="{D6D13050-7F25-4D31-82D2-227E149B288A}" srcOrd="1" destOrd="0" presId="urn:microsoft.com/office/officeart/2005/8/layout/hierarchy2"/>
    <dgm:cxn modelId="{991924F0-E910-4584-A5B0-84E2035FC3DB}" srcId="{F26B78BC-3CBA-40AF-A480-887B2260451C}" destId="{069B452D-43D3-46DE-A7BF-C0E531676656}" srcOrd="0" destOrd="0" parTransId="{5A57C4E3-3D8E-434B-83F6-ED551D95132B}" sibTransId="{9CF51054-C3B9-4D0B-9D55-2DDE0EEB4F87}"/>
    <dgm:cxn modelId="{A9AAC57B-C24B-4CA6-AEBF-3EE085AE2A43}" type="presOf" srcId="{069B452D-43D3-46DE-A7BF-C0E531676656}" destId="{710553E6-ECFE-45F5-A07A-FDF2A1CD9E66}" srcOrd="0" destOrd="0" presId="urn:microsoft.com/office/officeart/2005/8/layout/hierarchy2"/>
    <dgm:cxn modelId="{94D24E84-AA51-45B9-9F5C-D05ADD96F7A2}" srcId="{73872464-CECE-436B-BAC0-5DA3FFD8456C}" destId="{F65168BF-34BA-4A1B-8B59-82E949431F04}" srcOrd="0" destOrd="0" parTransId="{805A364D-EEAF-4738-9D97-F6CD7F9C4730}" sibTransId="{4FA7C922-D08D-420B-A543-123A89611A38}"/>
    <dgm:cxn modelId="{1AEAEB32-7ABB-4C3C-ADE8-19011008FA5A}" type="presOf" srcId="{03B93663-879C-4B96-8F01-5B17536AC329}" destId="{1AD5EF19-C06B-4037-AA1C-97893A5090D9}" srcOrd="0" destOrd="0" presId="urn:microsoft.com/office/officeart/2005/8/layout/hierarchy2"/>
    <dgm:cxn modelId="{6D13D019-140F-4FF0-B153-2A586EF98D49}" type="presOf" srcId="{249E81DA-B79D-49F0-912A-8ED2F0A2A2B7}" destId="{A7573330-FB1F-4067-BA16-F827BAAB9D93}" srcOrd="1" destOrd="0" presId="urn:microsoft.com/office/officeart/2005/8/layout/hierarchy2"/>
    <dgm:cxn modelId="{7367C248-7BC6-42CA-B373-374E13696DDE}" srcId="{A23F386F-79E4-4C5B-8FF1-CC70E27E2209}" destId="{860E4C4D-0D58-4C5F-A358-14A967862C82}" srcOrd="0" destOrd="0" parTransId="{03B93663-879C-4B96-8F01-5B17536AC329}" sibTransId="{9EF36A54-9AE1-4F27-A322-64F69EA4FEE1}"/>
    <dgm:cxn modelId="{ED17CC37-2D49-42E0-8E0B-6C93545F3D83}" type="presOf" srcId="{FB02A0B0-413A-4B19-B08C-63A7DDA546B5}" destId="{E137CE09-FB8B-4FC6-B83E-22952D0C5EAB}" srcOrd="0" destOrd="0" presId="urn:microsoft.com/office/officeart/2005/8/layout/hierarchy2"/>
    <dgm:cxn modelId="{D8917435-9E4D-44FA-B4D4-9A134FD5633B}" type="presOf" srcId="{5A57C4E3-3D8E-434B-83F6-ED551D95132B}" destId="{9609A68D-CD86-4FA1-84F4-9C7BD44239EE}" srcOrd="0" destOrd="0" presId="urn:microsoft.com/office/officeart/2005/8/layout/hierarchy2"/>
    <dgm:cxn modelId="{F76A65EA-EE81-4C4C-884E-316F7E7B91EA}" type="presParOf" srcId="{BB507CB8-E46C-4230-B780-5F4025253BB7}" destId="{47880D29-F8EE-4233-B8E5-054D2659844B}" srcOrd="0" destOrd="0" presId="urn:microsoft.com/office/officeart/2005/8/layout/hierarchy2"/>
    <dgm:cxn modelId="{96031AA4-7B37-45C3-9B95-4E62ED78524F}" type="presParOf" srcId="{47880D29-F8EE-4233-B8E5-054D2659844B}" destId="{904F3F76-4561-4E20-ACB1-FA99AC1B1936}" srcOrd="0" destOrd="0" presId="urn:microsoft.com/office/officeart/2005/8/layout/hierarchy2"/>
    <dgm:cxn modelId="{F4209F56-7603-46EA-9606-42EF7DF3682B}" type="presParOf" srcId="{47880D29-F8EE-4233-B8E5-054D2659844B}" destId="{5FE9868E-3D4F-4BB0-84C8-478B47C8628E}" srcOrd="1" destOrd="0" presId="urn:microsoft.com/office/officeart/2005/8/layout/hierarchy2"/>
    <dgm:cxn modelId="{E5A5A4BB-246B-465F-8164-853E3922936C}" type="presParOf" srcId="{5FE9868E-3D4F-4BB0-84C8-478B47C8628E}" destId="{518FA767-FB58-43A5-9B91-367B79E342ED}" srcOrd="0" destOrd="0" presId="urn:microsoft.com/office/officeart/2005/8/layout/hierarchy2"/>
    <dgm:cxn modelId="{89591E32-3646-4567-ACCB-A112F924FEC7}" type="presParOf" srcId="{518FA767-FB58-43A5-9B91-367B79E342ED}" destId="{9297DBF7-61B3-4101-AC28-5BAB0A656CC4}" srcOrd="0" destOrd="0" presId="urn:microsoft.com/office/officeart/2005/8/layout/hierarchy2"/>
    <dgm:cxn modelId="{A2C90B35-178B-4307-809F-243784775330}" type="presParOf" srcId="{5FE9868E-3D4F-4BB0-84C8-478B47C8628E}" destId="{2460EC6B-6EE9-47DF-B0CC-CA5E3C96647E}" srcOrd="1" destOrd="0" presId="urn:microsoft.com/office/officeart/2005/8/layout/hierarchy2"/>
    <dgm:cxn modelId="{9A8933B3-B856-430A-93B4-479C17E7D6AA}" type="presParOf" srcId="{2460EC6B-6EE9-47DF-B0CC-CA5E3C96647E}" destId="{72DBDB89-B033-48E3-9147-2DCEE085E8B2}" srcOrd="0" destOrd="0" presId="urn:microsoft.com/office/officeart/2005/8/layout/hierarchy2"/>
    <dgm:cxn modelId="{0F9C31E6-864C-491B-B093-C85997235760}" type="presParOf" srcId="{2460EC6B-6EE9-47DF-B0CC-CA5E3C96647E}" destId="{93FDEFA5-19DF-4DF6-8186-E2BD7F6D9F83}" srcOrd="1" destOrd="0" presId="urn:microsoft.com/office/officeart/2005/8/layout/hierarchy2"/>
    <dgm:cxn modelId="{389E3252-8593-4BDB-91AA-A0ECE98A2E13}" type="presParOf" srcId="{93FDEFA5-19DF-4DF6-8186-E2BD7F6D9F83}" destId="{1AD5EF19-C06B-4037-AA1C-97893A5090D9}" srcOrd="0" destOrd="0" presId="urn:microsoft.com/office/officeart/2005/8/layout/hierarchy2"/>
    <dgm:cxn modelId="{CC006666-8EEE-4822-AB58-E2BD1A957AD8}" type="presParOf" srcId="{1AD5EF19-C06B-4037-AA1C-97893A5090D9}" destId="{653D2AA6-5BB1-4C49-BA6F-C05956F5E936}" srcOrd="0" destOrd="0" presId="urn:microsoft.com/office/officeart/2005/8/layout/hierarchy2"/>
    <dgm:cxn modelId="{464FD105-5733-4696-9B3E-37A465B50A6F}" type="presParOf" srcId="{93FDEFA5-19DF-4DF6-8186-E2BD7F6D9F83}" destId="{6B9B106A-3CFE-42A7-888B-C082F2BA36FD}" srcOrd="1" destOrd="0" presId="urn:microsoft.com/office/officeart/2005/8/layout/hierarchy2"/>
    <dgm:cxn modelId="{860D7484-43D2-4E79-8D3E-64B2C70A3E79}" type="presParOf" srcId="{6B9B106A-3CFE-42A7-888B-C082F2BA36FD}" destId="{BF5F0C49-B273-4CDD-AC9C-CEF141CE55E2}" srcOrd="0" destOrd="0" presId="urn:microsoft.com/office/officeart/2005/8/layout/hierarchy2"/>
    <dgm:cxn modelId="{A1815F2C-0DEB-4102-9200-EA0F64E2B5FE}" type="presParOf" srcId="{6B9B106A-3CFE-42A7-888B-C082F2BA36FD}" destId="{EF44E851-72ED-456C-B44F-213DDA3BDA46}" srcOrd="1" destOrd="0" presId="urn:microsoft.com/office/officeart/2005/8/layout/hierarchy2"/>
    <dgm:cxn modelId="{F3BEDBCA-BCE4-49A2-8BC2-741A66438E07}" type="presParOf" srcId="{EF44E851-72ED-456C-B44F-213DDA3BDA46}" destId="{1F729E82-851F-4329-AC4A-EFB1DA89C45E}" srcOrd="0" destOrd="0" presId="urn:microsoft.com/office/officeart/2005/8/layout/hierarchy2"/>
    <dgm:cxn modelId="{EE56DE85-6FE2-4EF2-A2C0-B780D363A70F}" type="presParOf" srcId="{1F729E82-851F-4329-AC4A-EFB1DA89C45E}" destId="{D6D13050-7F25-4D31-82D2-227E149B288A}" srcOrd="0" destOrd="0" presId="urn:microsoft.com/office/officeart/2005/8/layout/hierarchy2"/>
    <dgm:cxn modelId="{5750E14B-3309-4C28-BF7E-4E6E055E3E88}" type="presParOf" srcId="{EF44E851-72ED-456C-B44F-213DDA3BDA46}" destId="{4742DE7D-F076-4A1B-ACF2-4F7A5D1320B1}" srcOrd="1" destOrd="0" presId="urn:microsoft.com/office/officeart/2005/8/layout/hierarchy2"/>
    <dgm:cxn modelId="{9C8A141E-F59B-40D8-8D92-786638240C10}" type="presParOf" srcId="{4742DE7D-F076-4A1B-ACF2-4F7A5D1320B1}" destId="{E137CE09-FB8B-4FC6-B83E-22952D0C5EAB}" srcOrd="0" destOrd="0" presId="urn:microsoft.com/office/officeart/2005/8/layout/hierarchy2"/>
    <dgm:cxn modelId="{0126D316-9FA6-4B0B-B382-6B70B2220221}" type="presParOf" srcId="{4742DE7D-F076-4A1B-ACF2-4F7A5D1320B1}" destId="{AF4C59B3-FDDE-4C71-9EB8-BBAD86F1A2F5}" srcOrd="1" destOrd="0" presId="urn:microsoft.com/office/officeart/2005/8/layout/hierarchy2"/>
    <dgm:cxn modelId="{CAC1F7E9-0B7F-4FAC-B88A-F298E7060595}" type="presParOf" srcId="{93FDEFA5-19DF-4DF6-8186-E2BD7F6D9F83}" destId="{26EC5B99-F1AF-48C2-BB8A-8114544AF71F}" srcOrd="2" destOrd="0" presId="urn:microsoft.com/office/officeart/2005/8/layout/hierarchy2"/>
    <dgm:cxn modelId="{258E75D8-2CD5-4B8B-AE5F-9356702C2235}" type="presParOf" srcId="{26EC5B99-F1AF-48C2-BB8A-8114544AF71F}" destId="{A7573330-FB1F-4067-BA16-F827BAAB9D93}" srcOrd="0" destOrd="0" presId="urn:microsoft.com/office/officeart/2005/8/layout/hierarchy2"/>
    <dgm:cxn modelId="{BA6AD127-9E77-4304-8D35-963B518EBF49}" type="presParOf" srcId="{93FDEFA5-19DF-4DF6-8186-E2BD7F6D9F83}" destId="{7A1B4233-3403-45E7-BEFD-57FEBD4C64E9}" srcOrd="3" destOrd="0" presId="urn:microsoft.com/office/officeart/2005/8/layout/hierarchy2"/>
    <dgm:cxn modelId="{E0A904E4-BADD-450C-8089-7A1DD6E7ACA6}" type="presParOf" srcId="{7A1B4233-3403-45E7-BEFD-57FEBD4C64E9}" destId="{E1A5D7DF-E30E-4E29-BEF1-9868D3236125}" srcOrd="0" destOrd="0" presId="urn:microsoft.com/office/officeart/2005/8/layout/hierarchy2"/>
    <dgm:cxn modelId="{616DC22A-AB0D-45CB-9097-668205B579B2}" type="presParOf" srcId="{7A1B4233-3403-45E7-BEFD-57FEBD4C64E9}" destId="{47EB83E7-22BE-41D3-BD68-09C4990B315A}" srcOrd="1" destOrd="0" presId="urn:microsoft.com/office/officeart/2005/8/layout/hierarchy2"/>
    <dgm:cxn modelId="{B5B98F02-5EE7-4C29-922D-C6DB27080BE2}" type="presParOf" srcId="{47EB83E7-22BE-41D3-BD68-09C4990B315A}" destId="{9609A68D-CD86-4FA1-84F4-9C7BD44239EE}" srcOrd="0" destOrd="0" presId="urn:microsoft.com/office/officeart/2005/8/layout/hierarchy2"/>
    <dgm:cxn modelId="{CBC5C898-AD81-4210-BA1E-9DD3C5546C47}" type="presParOf" srcId="{9609A68D-CD86-4FA1-84F4-9C7BD44239EE}" destId="{D940D819-837E-4FAB-A2DE-7E5462FCCC7B}" srcOrd="0" destOrd="0" presId="urn:microsoft.com/office/officeart/2005/8/layout/hierarchy2"/>
    <dgm:cxn modelId="{148B4808-D223-4464-A771-8F3EBF457FA5}" type="presParOf" srcId="{47EB83E7-22BE-41D3-BD68-09C4990B315A}" destId="{6624763E-CC41-4893-87C9-B9A18DFFFFE0}" srcOrd="1" destOrd="0" presId="urn:microsoft.com/office/officeart/2005/8/layout/hierarchy2"/>
    <dgm:cxn modelId="{06296636-9576-4746-BB67-3DC29F02C723}" type="presParOf" srcId="{6624763E-CC41-4893-87C9-B9A18DFFFFE0}" destId="{710553E6-ECFE-45F5-A07A-FDF2A1CD9E66}" srcOrd="0" destOrd="0" presId="urn:microsoft.com/office/officeart/2005/8/layout/hierarchy2"/>
    <dgm:cxn modelId="{62561968-D24E-494F-B879-50AB2CB7FA49}" type="presParOf" srcId="{6624763E-CC41-4893-87C9-B9A18DFFFFE0}" destId="{304E7F30-6893-421E-9A56-5C878E561A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3DE28F-33B9-4610-AB2F-500ACF0471F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E4E791CC-509C-40F3-9B9E-0A28A823761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جواب شبهه اول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DB12F66-D0F1-4989-A752-07A21494E8D3}" type="parTrans" cxnId="{57A79806-3F60-4F71-BFDE-0E700CFCFA9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70EED02-FAE8-4056-9665-CD09D5479F39}" type="sibTrans" cxnId="{57A79806-3F60-4F71-BFDE-0E700CFCFA9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3D7516C-77FD-464D-A72A-773D6EF682E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اولا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2341272-8875-43CF-8163-491EF3455BA6}" type="parTrans" cxnId="{6042C34A-757D-47FA-BE79-DDD78A743C51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8B6E02C-D690-4333-9002-4956BD095EE2}" type="sibTrans" cxnId="{6042C34A-757D-47FA-BE79-DDD78A743C5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0D49DCC-CE4E-4BA2-A79E-3DE330FF108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مغالطه اشتراک لفظی بین ضرورت ذاتی و ضرورت بالغیر صورت گرفته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A3D65E2-CFBD-4123-A892-9ADC23788BAA}" type="parTrans" cxnId="{03CBACE4-4688-4ADA-BDD7-D5F6C911C0BF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87CAC49-D2D6-4A1C-A00D-505A66884EA2}" type="sibTrans" cxnId="{03CBACE4-4688-4ADA-BDD7-D5F6C911C0B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3610D1C-0F28-492E-9500-871678F54CC4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بنابراین خداوند متعال تنها قبل از اینکه ممکن بالذات  واجب بالغیر شود به این امر علم داشته است نه اینکه این فعل ضروت بالذات داشته باشد!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6ADF305-F4D1-4F07-95F9-F79FFDBC804E}" type="parTrans" cxnId="{E93FA46D-8297-4199-9954-E0E468072889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42CAA74-8F78-4981-BC16-1C82A7DAB170}" type="sibTrans" cxnId="{E93FA46D-8297-4199-9954-E0E46807288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0E9EDCE-0AED-4D60-8E4B-E5C87E889DE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ثانیا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D60F2989-195B-462D-BD5B-F66DD1768C87}" type="parTrans" cxnId="{8402DD89-2C76-4686-8FF1-ED1D6D5F411C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9836093-1241-4498-9AA5-D0051D614CF1}" type="sibTrans" cxnId="{8402DD89-2C76-4686-8FF1-ED1D6D5F411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969E9C2-EE84-433E-BEF9-0CF04FA016E4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بین ضرورت بالغیر فعل و جبر فاعل ملازمه ای نیست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60BC23E-CF11-4C0B-B83D-A0E22837B924}" type="parTrans" cxnId="{F4DD9C72-0EBD-477D-8AE7-40C735EBF810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108343D-1FDA-4266-B5ED-A7E93C136CFD}" type="sibTrans" cxnId="{F4DD9C72-0EBD-477D-8AE7-40C735EBF81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BFECBE3-695B-44D7-A4EE-2E4A3153B87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زیرا ممکن بالذات با تحقق علت تامه ضرورت می یابد و روشن است که اراده و خواست فاعل جزئی از این علت تامه (علت فاعلی)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D7B5B3A-DE9A-4BC4-A6FD-B154FCB3B92B}" type="parTrans" cxnId="{5ADAA931-1AAE-4EA9-8F01-0B59179E72B5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092980E-0771-4A72-A1C7-90BEDF5D4E5D}" type="sibTrans" cxnId="{5ADAA931-1AAE-4EA9-8F01-0B59179E72B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A71CF44-F281-4131-B847-1BC870A33D5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ثالثا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3A59649-E128-4C81-BFC6-4D68F5A12CE5}" type="parTrans" cxnId="{29398EC0-EBD1-4280-83CD-4534D7F81EAC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D083F2A-F8B6-4D44-9F4B-CC9B9272E325}" type="sibTrans" cxnId="{29398EC0-EBD1-4280-83CD-4534D7F81EA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4BC4B80-75DE-4011-AEEB-6F5188E6D31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اگر عباد در افعال خود مجبور باشند علم الهی مبدل به جهل خواهد گردید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3398D4C-EDE1-41D9-9A77-20AC620EF15D}" type="parTrans" cxnId="{679CFBDD-D83A-49DC-B2A4-17F7C1794453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62D1BE7-41D0-44D3-AFB6-12A3629A6D0E}" type="sibTrans" cxnId="{679CFBDD-D83A-49DC-B2A4-17F7C179445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2855F75-1AFD-4AA0-BB20-C048D227F80E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زیرا علم الهی نسبت به افعال عباد مقید به قید اختیار داشتن آنها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896FD45-86F3-4936-9259-2C6BDEA45360}" type="parTrans" cxnId="{44B681E8-0FE4-48F7-8574-EB30004FEF03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11DF061-5F49-44B9-A118-9E00612DC19C}" type="sibTrans" cxnId="{44B681E8-0FE4-48F7-8574-EB30004FEF0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DEF206B-166B-4DEE-B0B1-995649DC7603}" type="pres">
      <dgm:prSet presAssocID="{7A3DE28F-33B9-4610-AB2F-500ACF0471F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4AA443C-CCD1-46DD-A41C-E0E0B4BBA7F8}" type="pres">
      <dgm:prSet presAssocID="{E4E791CC-509C-40F3-9B9E-0A28A8237611}" presName="root1" presStyleCnt="0"/>
      <dgm:spPr/>
    </dgm:pt>
    <dgm:pt modelId="{1DE54932-7C54-4227-B682-D5FBB7F5775D}" type="pres">
      <dgm:prSet presAssocID="{E4E791CC-509C-40F3-9B9E-0A28A8237611}" presName="LevelOneTextNode" presStyleLbl="node0" presStyleIdx="0" presStyleCnt="1" custScaleX="435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CC00B5-9B00-4593-9EA6-C6826A0C068B}" type="pres">
      <dgm:prSet presAssocID="{E4E791CC-509C-40F3-9B9E-0A28A8237611}" presName="level2hierChild" presStyleCnt="0"/>
      <dgm:spPr/>
    </dgm:pt>
    <dgm:pt modelId="{94E9F459-796C-4E35-80E9-2AC67C465C3C}" type="pres">
      <dgm:prSet presAssocID="{32341272-8875-43CF-8163-491EF3455BA6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96292DFD-4692-48C8-8491-D6D3A2458BEC}" type="pres">
      <dgm:prSet presAssocID="{32341272-8875-43CF-8163-491EF3455BA6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61E83FBC-64E4-4FA6-8D6D-D715DD762E12}" type="pres">
      <dgm:prSet presAssocID="{23D7516C-77FD-464D-A72A-773D6EF682E3}" presName="root2" presStyleCnt="0"/>
      <dgm:spPr/>
    </dgm:pt>
    <dgm:pt modelId="{C8809D57-75AF-4244-8707-A4CC5A3C9FFD}" type="pres">
      <dgm:prSet presAssocID="{23D7516C-77FD-464D-A72A-773D6EF682E3}" presName="LevelTwoTextNode" presStyleLbl="node2" presStyleIdx="0" presStyleCnt="3" custScaleX="243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37C4D5-F5C8-4E03-AC56-7E61C4027CA3}" type="pres">
      <dgm:prSet presAssocID="{23D7516C-77FD-464D-A72A-773D6EF682E3}" presName="level3hierChild" presStyleCnt="0"/>
      <dgm:spPr/>
    </dgm:pt>
    <dgm:pt modelId="{3E4796A3-C048-4D77-8CD3-3D4391A91B6E}" type="pres">
      <dgm:prSet presAssocID="{8A3D65E2-CFBD-4123-A892-9ADC23788BAA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51F08054-5D4B-4A03-8EAA-806380AF7252}" type="pres">
      <dgm:prSet presAssocID="{8A3D65E2-CFBD-4123-A892-9ADC23788BAA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44BE5A50-946D-480E-8308-2F255A51937F}" type="pres">
      <dgm:prSet presAssocID="{40D49DCC-CE4E-4BA2-A79E-3DE330FF1087}" presName="root2" presStyleCnt="0"/>
      <dgm:spPr/>
    </dgm:pt>
    <dgm:pt modelId="{E7B58667-9023-4427-A3A0-4707FE4204C2}" type="pres">
      <dgm:prSet presAssocID="{40D49DCC-CE4E-4BA2-A79E-3DE330FF1087}" presName="LevelTwoTextNode" presStyleLbl="node3" presStyleIdx="0" presStyleCnt="3" custScaleX="892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19BBF7-B4F2-48CB-84FE-D7B774DD0C77}" type="pres">
      <dgm:prSet presAssocID="{40D49DCC-CE4E-4BA2-A79E-3DE330FF1087}" presName="level3hierChild" presStyleCnt="0"/>
      <dgm:spPr/>
    </dgm:pt>
    <dgm:pt modelId="{5BDB7A88-BBD2-4780-9DFB-8BB46F588045}" type="pres">
      <dgm:prSet presAssocID="{B6ADF305-F4D1-4F07-95F9-F79FFDBC804E}" presName="conn2-1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A00E9504-B13C-4318-83A5-F5829589FDCF}" type="pres">
      <dgm:prSet presAssocID="{B6ADF305-F4D1-4F07-95F9-F79FFDBC804E}" presName="connTx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7C087847-4D52-4AF9-8A2A-336ABDBBBD64}" type="pres">
      <dgm:prSet presAssocID="{F3610D1C-0F28-492E-9500-871678F54CC4}" presName="root2" presStyleCnt="0"/>
      <dgm:spPr/>
    </dgm:pt>
    <dgm:pt modelId="{A7C0246E-11F0-4195-BBFB-E0D6E170BC06}" type="pres">
      <dgm:prSet presAssocID="{F3610D1C-0F28-492E-9500-871678F54CC4}" presName="LevelTwoTextNode" presStyleLbl="node4" presStyleIdx="0" presStyleCnt="3" custScaleX="121093" custScaleY="1277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49ECCD-E589-4372-AC29-632B25B5A776}" type="pres">
      <dgm:prSet presAssocID="{F3610D1C-0F28-492E-9500-871678F54CC4}" presName="level3hierChild" presStyleCnt="0"/>
      <dgm:spPr/>
    </dgm:pt>
    <dgm:pt modelId="{CC7E1033-5205-49FC-812C-EDF88784753B}" type="pres">
      <dgm:prSet presAssocID="{D60F2989-195B-462D-BD5B-F66DD1768C87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7BCE55F8-06CA-45CC-890F-A18C1EDD8F2A}" type="pres">
      <dgm:prSet presAssocID="{D60F2989-195B-462D-BD5B-F66DD1768C87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05E9422B-09E3-411C-9518-7238AA5484E7}" type="pres">
      <dgm:prSet presAssocID="{D0E9EDCE-0AED-4D60-8E4B-E5C87E889DE5}" presName="root2" presStyleCnt="0"/>
      <dgm:spPr/>
    </dgm:pt>
    <dgm:pt modelId="{1BC0503E-0621-4E7D-8088-55EA6A207A63}" type="pres">
      <dgm:prSet presAssocID="{D0E9EDCE-0AED-4D60-8E4B-E5C87E889DE5}" presName="LevelTwoTextNode" presStyleLbl="node2" presStyleIdx="1" presStyleCnt="3" custScaleX="243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990AD72-13FA-4122-AA43-CBEF4D0D141E}" type="pres">
      <dgm:prSet presAssocID="{D0E9EDCE-0AED-4D60-8E4B-E5C87E889DE5}" presName="level3hierChild" presStyleCnt="0"/>
      <dgm:spPr/>
    </dgm:pt>
    <dgm:pt modelId="{A1778C89-8E3F-4BC1-9331-AF7E32B078ED}" type="pres">
      <dgm:prSet presAssocID="{760BC23E-CF11-4C0B-B83D-A0E22837B924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F657EEEA-D4B5-439C-965B-BB11F84DB04B}" type="pres">
      <dgm:prSet presAssocID="{760BC23E-CF11-4C0B-B83D-A0E22837B924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2ECCD4FC-046A-434C-9418-63B3AAC25CC2}" type="pres">
      <dgm:prSet presAssocID="{2969E9C2-EE84-433E-BEF9-0CF04FA016E4}" presName="root2" presStyleCnt="0"/>
      <dgm:spPr/>
    </dgm:pt>
    <dgm:pt modelId="{F1A84DE3-C4F3-4521-93C9-F0E2E46D3278}" type="pres">
      <dgm:prSet presAssocID="{2969E9C2-EE84-433E-BEF9-0CF04FA016E4}" presName="LevelTwoTextNode" presStyleLbl="node3" presStyleIdx="1" presStyleCnt="3" custScaleX="892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576123-7A77-4029-9EC2-D53E7CDECB32}" type="pres">
      <dgm:prSet presAssocID="{2969E9C2-EE84-433E-BEF9-0CF04FA016E4}" presName="level3hierChild" presStyleCnt="0"/>
      <dgm:spPr/>
    </dgm:pt>
    <dgm:pt modelId="{4B721E0D-CBCD-421F-8DDE-AA93D360A4D4}" type="pres">
      <dgm:prSet presAssocID="{AD7B5B3A-DE9A-4BC4-A6FD-B154FCB3B92B}" presName="conn2-1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790B862F-02B1-4966-A54D-A2208F1988DD}" type="pres">
      <dgm:prSet presAssocID="{AD7B5B3A-DE9A-4BC4-A6FD-B154FCB3B92B}" presName="connTx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3A32CB26-95CD-46BE-99D7-0802A3D29E2E}" type="pres">
      <dgm:prSet presAssocID="{EBFECBE3-695B-44D7-A4EE-2E4A3153B879}" presName="root2" presStyleCnt="0"/>
      <dgm:spPr/>
    </dgm:pt>
    <dgm:pt modelId="{DB33E113-5EBB-48D1-9618-466901DFDFED}" type="pres">
      <dgm:prSet presAssocID="{EBFECBE3-695B-44D7-A4EE-2E4A3153B879}" presName="LevelTwoTextNode" presStyleLbl="node4" presStyleIdx="1" presStyleCnt="3" custScaleX="121093" custScaleY="1277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80F25E-E14E-4294-9C56-0629BF040407}" type="pres">
      <dgm:prSet presAssocID="{EBFECBE3-695B-44D7-A4EE-2E4A3153B879}" presName="level3hierChild" presStyleCnt="0"/>
      <dgm:spPr/>
    </dgm:pt>
    <dgm:pt modelId="{5F193B67-5E59-433F-87A7-31CECFEEA157}" type="pres">
      <dgm:prSet presAssocID="{E3A59649-E128-4C81-BFC6-4D68F5A12CE5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0822E78A-6160-4B29-BB8D-B511276EDFED}" type="pres">
      <dgm:prSet presAssocID="{E3A59649-E128-4C81-BFC6-4D68F5A12CE5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5A7C4DD-D37E-42A5-95D5-510E22C25EF4}" type="pres">
      <dgm:prSet presAssocID="{CA71CF44-F281-4131-B847-1BC870A33D55}" presName="root2" presStyleCnt="0"/>
      <dgm:spPr/>
    </dgm:pt>
    <dgm:pt modelId="{0ABEBF4C-DE76-4EB0-A6FC-5C8C6851F6BA}" type="pres">
      <dgm:prSet presAssocID="{CA71CF44-F281-4131-B847-1BC870A33D55}" presName="LevelTwoTextNode" presStyleLbl="node2" presStyleIdx="2" presStyleCnt="3" custScaleX="243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DBF8748-FB5D-48D0-98DA-A861D3AD0913}" type="pres">
      <dgm:prSet presAssocID="{CA71CF44-F281-4131-B847-1BC870A33D55}" presName="level3hierChild" presStyleCnt="0"/>
      <dgm:spPr/>
    </dgm:pt>
    <dgm:pt modelId="{9455E0A3-C785-4956-BA3F-5B643417AC1B}" type="pres">
      <dgm:prSet presAssocID="{F3398D4C-EDE1-41D9-9A77-20AC620EF15D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8367F4F0-3446-4093-B5B4-74604E1BFAA7}" type="pres">
      <dgm:prSet presAssocID="{F3398D4C-EDE1-41D9-9A77-20AC620EF15D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55B75E3A-3C06-4B15-A0E8-BA08532AC971}" type="pres">
      <dgm:prSet presAssocID="{E4BC4B80-75DE-4011-AEEB-6F5188E6D31C}" presName="root2" presStyleCnt="0"/>
      <dgm:spPr/>
    </dgm:pt>
    <dgm:pt modelId="{035133C9-86DE-428C-8ADD-84D285C7867D}" type="pres">
      <dgm:prSet presAssocID="{E4BC4B80-75DE-4011-AEEB-6F5188E6D31C}" presName="LevelTwoTextNode" presStyleLbl="node3" presStyleIdx="2" presStyleCnt="3" custScaleX="892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5BD657-6958-4847-823F-0358E7A65DB7}" type="pres">
      <dgm:prSet presAssocID="{E4BC4B80-75DE-4011-AEEB-6F5188E6D31C}" presName="level3hierChild" presStyleCnt="0"/>
      <dgm:spPr/>
    </dgm:pt>
    <dgm:pt modelId="{94C11EB7-3259-4489-AB42-9DEF727765BC}" type="pres">
      <dgm:prSet presAssocID="{6896FD45-86F3-4936-9259-2C6BDEA45360}" presName="conn2-1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D82ECF0E-0DDD-4568-8E21-00E1EDD18CB7}" type="pres">
      <dgm:prSet presAssocID="{6896FD45-86F3-4936-9259-2C6BDEA45360}" presName="connTx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EC9E8204-908C-4E57-AE5D-22BEAEF25CFD}" type="pres">
      <dgm:prSet presAssocID="{42855F75-1AFD-4AA0-BB20-C048D227F80E}" presName="root2" presStyleCnt="0"/>
      <dgm:spPr/>
    </dgm:pt>
    <dgm:pt modelId="{0634D54E-EC2A-4731-ADC1-757D0C4F8A90}" type="pres">
      <dgm:prSet presAssocID="{42855F75-1AFD-4AA0-BB20-C048D227F80E}" presName="LevelTwoTextNode" presStyleLbl="node4" presStyleIdx="2" presStyleCnt="3" custScaleX="121093" custScaleY="1277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0FCE18-53B2-497E-8DB1-BEBA182E8A5A}" type="pres">
      <dgm:prSet presAssocID="{42855F75-1AFD-4AA0-BB20-C048D227F80E}" presName="level3hierChild" presStyleCnt="0"/>
      <dgm:spPr/>
    </dgm:pt>
  </dgm:ptLst>
  <dgm:cxnLst>
    <dgm:cxn modelId="{A8C7E843-09F0-460F-B7D6-65FDBE44D28F}" type="presOf" srcId="{42855F75-1AFD-4AA0-BB20-C048D227F80E}" destId="{0634D54E-EC2A-4731-ADC1-757D0C4F8A90}" srcOrd="0" destOrd="0" presId="urn:microsoft.com/office/officeart/2005/8/layout/hierarchy2"/>
    <dgm:cxn modelId="{797CFA2B-9A1C-4678-9487-BFF6B1043CE4}" type="presOf" srcId="{EBFECBE3-695B-44D7-A4EE-2E4A3153B879}" destId="{DB33E113-5EBB-48D1-9618-466901DFDFED}" srcOrd="0" destOrd="0" presId="urn:microsoft.com/office/officeart/2005/8/layout/hierarchy2"/>
    <dgm:cxn modelId="{B971A008-3C91-4E76-B69D-F5D1BB019699}" type="presOf" srcId="{8A3D65E2-CFBD-4123-A892-9ADC23788BAA}" destId="{51F08054-5D4B-4A03-8EAA-806380AF7252}" srcOrd="1" destOrd="0" presId="urn:microsoft.com/office/officeart/2005/8/layout/hierarchy2"/>
    <dgm:cxn modelId="{A0CBC202-D90A-4B97-AD2D-3C6DCE57EEE6}" type="presOf" srcId="{E4E791CC-509C-40F3-9B9E-0A28A8237611}" destId="{1DE54932-7C54-4227-B682-D5FBB7F5775D}" srcOrd="0" destOrd="0" presId="urn:microsoft.com/office/officeart/2005/8/layout/hierarchy2"/>
    <dgm:cxn modelId="{7C5FBC6C-9F01-4CD9-8A09-69C36E80032A}" type="presOf" srcId="{23D7516C-77FD-464D-A72A-773D6EF682E3}" destId="{C8809D57-75AF-4244-8707-A4CC5A3C9FFD}" srcOrd="0" destOrd="0" presId="urn:microsoft.com/office/officeart/2005/8/layout/hierarchy2"/>
    <dgm:cxn modelId="{633C443C-312C-45CB-B902-C2795881D708}" type="presOf" srcId="{F3610D1C-0F28-492E-9500-871678F54CC4}" destId="{A7C0246E-11F0-4195-BBFB-E0D6E170BC06}" srcOrd="0" destOrd="0" presId="urn:microsoft.com/office/officeart/2005/8/layout/hierarchy2"/>
    <dgm:cxn modelId="{C34E5616-2412-4BD0-94F7-DC6FA889D08C}" type="presOf" srcId="{B6ADF305-F4D1-4F07-95F9-F79FFDBC804E}" destId="{5BDB7A88-BBD2-4780-9DFB-8BB46F588045}" srcOrd="0" destOrd="0" presId="urn:microsoft.com/office/officeart/2005/8/layout/hierarchy2"/>
    <dgm:cxn modelId="{8402DD89-2C76-4686-8FF1-ED1D6D5F411C}" srcId="{E4E791CC-509C-40F3-9B9E-0A28A8237611}" destId="{D0E9EDCE-0AED-4D60-8E4B-E5C87E889DE5}" srcOrd="1" destOrd="0" parTransId="{D60F2989-195B-462D-BD5B-F66DD1768C87}" sibTransId="{D9836093-1241-4498-9AA5-D0051D614CF1}"/>
    <dgm:cxn modelId="{B782C888-7815-4EFC-89E8-21508359D02A}" type="presOf" srcId="{AD7B5B3A-DE9A-4BC4-A6FD-B154FCB3B92B}" destId="{790B862F-02B1-4966-A54D-A2208F1988DD}" srcOrd="1" destOrd="0" presId="urn:microsoft.com/office/officeart/2005/8/layout/hierarchy2"/>
    <dgm:cxn modelId="{44B681E8-0FE4-48F7-8574-EB30004FEF03}" srcId="{E4BC4B80-75DE-4011-AEEB-6F5188E6D31C}" destId="{42855F75-1AFD-4AA0-BB20-C048D227F80E}" srcOrd="0" destOrd="0" parTransId="{6896FD45-86F3-4936-9259-2C6BDEA45360}" sibTransId="{B11DF061-5F49-44B9-A118-9E00612DC19C}"/>
    <dgm:cxn modelId="{482D1A42-96B0-499E-90ED-4B07CFAE1BCE}" type="presOf" srcId="{E3A59649-E128-4C81-BFC6-4D68F5A12CE5}" destId="{5F193B67-5E59-433F-87A7-31CECFEEA157}" srcOrd="0" destOrd="0" presId="urn:microsoft.com/office/officeart/2005/8/layout/hierarchy2"/>
    <dgm:cxn modelId="{6862CB18-AD07-4B51-876C-1453144E1768}" type="presOf" srcId="{6896FD45-86F3-4936-9259-2C6BDEA45360}" destId="{94C11EB7-3259-4489-AB42-9DEF727765BC}" srcOrd="0" destOrd="0" presId="urn:microsoft.com/office/officeart/2005/8/layout/hierarchy2"/>
    <dgm:cxn modelId="{679CFBDD-D83A-49DC-B2A4-17F7C1794453}" srcId="{CA71CF44-F281-4131-B847-1BC870A33D55}" destId="{E4BC4B80-75DE-4011-AEEB-6F5188E6D31C}" srcOrd="0" destOrd="0" parTransId="{F3398D4C-EDE1-41D9-9A77-20AC620EF15D}" sibTransId="{862D1BE7-41D0-44D3-AFB6-12A3629A6D0E}"/>
    <dgm:cxn modelId="{665458AF-4A18-48C3-BF19-D8F0AF05EED2}" type="presOf" srcId="{7A3DE28F-33B9-4610-AB2F-500ACF0471FE}" destId="{BDEF206B-166B-4DEE-B0B1-995649DC7603}" srcOrd="0" destOrd="0" presId="urn:microsoft.com/office/officeart/2005/8/layout/hierarchy2"/>
    <dgm:cxn modelId="{65C31AB6-B3D9-4F4E-98F8-6CFE7A62B836}" type="presOf" srcId="{F3398D4C-EDE1-41D9-9A77-20AC620EF15D}" destId="{9455E0A3-C785-4956-BA3F-5B643417AC1B}" srcOrd="0" destOrd="0" presId="urn:microsoft.com/office/officeart/2005/8/layout/hierarchy2"/>
    <dgm:cxn modelId="{9DC83C6E-8B9D-463A-B064-7F90518327A5}" type="presOf" srcId="{E3A59649-E128-4C81-BFC6-4D68F5A12CE5}" destId="{0822E78A-6160-4B29-BB8D-B511276EDFED}" srcOrd="1" destOrd="0" presId="urn:microsoft.com/office/officeart/2005/8/layout/hierarchy2"/>
    <dgm:cxn modelId="{D6835178-D1CE-47CB-9E3A-91DD0ED224A1}" type="presOf" srcId="{CA71CF44-F281-4131-B847-1BC870A33D55}" destId="{0ABEBF4C-DE76-4EB0-A6FC-5C8C6851F6BA}" srcOrd="0" destOrd="0" presId="urn:microsoft.com/office/officeart/2005/8/layout/hierarchy2"/>
    <dgm:cxn modelId="{6042C34A-757D-47FA-BE79-DDD78A743C51}" srcId="{E4E791CC-509C-40F3-9B9E-0A28A8237611}" destId="{23D7516C-77FD-464D-A72A-773D6EF682E3}" srcOrd="0" destOrd="0" parTransId="{32341272-8875-43CF-8163-491EF3455BA6}" sibTransId="{98B6E02C-D690-4333-9002-4956BD095EE2}"/>
    <dgm:cxn modelId="{F4DD9C72-0EBD-477D-8AE7-40C735EBF810}" srcId="{D0E9EDCE-0AED-4D60-8E4B-E5C87E889DE5}" destId="{2969E9C2-EE84-433E-BEF9-0CF04FA016E4}" srcOrd="0" destOrd="0" parTransId="{760BC23E-CF11-4C0B-B83D-A0E22837B924}" sibTransId="{A108343D-1FDA-4266-B5ED-A7E93C136CFD}"/>
    <dgm:cxn modelId="{4EE9614B-3F00-4E01-8048-01A6871988D7}" type="presOf" srcId="{6896FD45-86F3-4936-9259-2C6BDEA45360}" destId="{D82ECF0E-0DDD-4568-8E21-00E1EDD18CB7}" srcOrd="1" destOrd="0" presId="urn:microsoft.com/office/officeart/2005/8/layout/hierarchy2"/>
    <dgm:cxn modelId="{63306F05-A1EA-49BC-A6B3-ED379AE6BEDC}" type="presOf" srcId="{8A3D65E2-CFBD-4123-A892-9ADC23788BAA}" destId="{3E4796A3-C048-4D77-8CD3-3D4391A91B6E}" srcOrd="0" destOrd="0" presId="urn:microsoft.com/office/officeart/2005/8/layout/hierarchy2"/>
    <dgm:cxn modelId="{6CF214C2-2C93-4FCB-878E-E680D647D0F3}" type="presOf" srcId="{2969E9C2-EE84-433E-BEF9-0CF04FA016E4}" destId="{F1A84DE3-C4F3-4521-93C9-F0E2E46D3278}" srcOrd="0" destOrd="0" presId="urn:microsoft.com/office/officeart/2005/8/layout/hierarchy2"/>
    <dgm:cxn modelId="{E93FA46D-8297-4199-9954-E0E468072889}" srcId="{40D49DCC-CE4E-4BA2-A79E-3DE330FF1087}" destId="{F3610D1C-0F28-492E-9500-871678F54CC4}" srcOrd="0" destOrd="0" parTransId="{B6ADF305-F4D1-4F07-95F9-F79FFDBC804E}" sibTransId="{142CAA74-8F78-4981-BC16-1C82A7DAB170}"/>
    <dgm:cxn modelId="{C9CAEDFE-297A-4059-B1A7-26D56E9F651B}" type="presOf" srcId="{760BC23E-CF11-4C0B-B83D-A0E22837B924}" destId="{A1778C89-8E3F-4BC1-9331-AF7E32B078ED}" srcOrd="0" destOrd="0" presId="urn:microsoft.com/office/officeart/2005/8/layout/hierarchy2"/>
    <dgm:cxn modelId="{EE49DC74-548B-4CCE-9159-6281A19F681C}" type="presOf" srcId="{B6ADF305-F4D1-4F07-95F9-F79FFDBC804E}" destId="{A00E9504-B13C-4318-83A5-F5829589FDCF}" srcOrd="1" destOrd="0" presId="urn:microsoft.com/office/officeart/2005/8/layout/hierarchy2"/>
    <dgm:cxn modelId="{3BB4324E-2941-4A0A-856F-EE5578648B43}" type="presOf" srcId="{E4BC4B80-75DE-4011-AEEB-6F5188E6D31C}" destId="{035133C9-86DE-428C-8ADD-84D285C7867D}" srcOrd="0" destOrd="0" presId="urn:microsoft.com/office/officeart/2005/8/layout/hierarchy2"/>
    <dgm:cxn modelId="{3F4FF1DF-6A46-4C67-9CB8-0845D6DC7D41}" type="presOf" srcId="{D60F2989-195B-462D-BD5B-F66DD1768C87}" destId="{7BCE55F8-06CA-45CC-890F-A18C1EDD8F2A}" srcOrd="1" destOrd="0" presId="urn:microsoft.com/office/officeart/2005/8/layout/hierarchy2"/>
    <dgm:cxn modelId="{29398EC0-EBD1-4280-83CD-4534D7F81EAC}" srcId="{E4E791CC-509C-40F3-9B9E-0A28A8237611}" destId="{CA71CF44-F281-4131-B847-1BC870A33D55}" srcOrd="2" destOrd="0" parTransId="{E3A59649-E128-4C81-BFC6-4D68F5A12CE5}" sibTransId="{FD083F2A-F8B6-4D44-9F4B-CC9B9272E325}"/>
    <dgm:cxn modelId="{D5DEEFDD-8704-4943-B108-20D4E8F49339}" type="presOf" srcId="{32341272-8875-43CF-8163-491EF3455BA6}" destId="{96292DFD-4692-48C8-8491-D6D3A2458BEC}" srcOrd="1" destOrd="0" presId="urn:microsoft.com/office/officeart/2005/8/layout/hierarchy2"/>
    <dgm:cxn modelId="{D1C7A44F-8547-4CB8-8DE5-03DC2665F56B}" type="presOf" srcId="{F3398D4C-EDE1-41D9-9A77-20AC620EF15D}" destId="{8367F4F0-3446-4093-B5B4-74604E1BFAA7}" srcOrd="1" destOrd="0" presId="urn:microsoft.com/office/officeart/2005/8/layout/hierarchy2"/>
    <dgm:cxn modelId="{5ADAA931-1AAE-4EA9-8F01-0B59179E72B5}" srcId="{2969E9C2-EE84-433E-BEF9-0CF04FA016E4}" destId="{EBFECBE3-695B-44D7-A4EE-2E4A3153B879}" srcOrd="0" destOrd="0" parTransId="{AD7B5B3A-DE9A-4BC4-A6FD-B154FCB3B92B}" sibTransId="{9092980E-0771-4A72-A1C7-90BEDF5D4E5D}"/>
    <dgm:cxn modelId="{E6C75531-DE67-46C4-A1D9-21EB14B6B187}" type="presOf" srcId="{32341272-8875-43CF-8163-491EF3455BA6}" destId="{94E9F459-796C-4E35-80E9-2AC67C465C3C}" srcOrd="0" destOrd="0" presId="urn:microsoft.com/office/officeart/2005/8/layout/hierarchy2"/>
    <dgm:cxn modelId="{6AAE241B-6000-4E35-8B60-5F30437FE1DE}" type="presOf" srcId="{760BC23E-CF11-4C0B-B83D-A0E22837B924}" destId="{F657EEEA-D4B5-439C-965B-BB11F84DB04B}" srcOrd="1" destOrd="0" presId="urn:microsoft.com/office/officeart/2005/8/layout/hierarchy2"/>
    <dgm:cxn modelId="{57A79806-3F60-4F71-BFDE-0E700CFCFA9F}" srcId="{7A3DE28F-33B9-4610-AB2F-500ACF0471FE}" destId="{E4E791CC-509C-40F3-9B9E-0A28A8237611}" srcOrd="0" destOrd="0" parTransId="{FDB12F66-D0F1-4989-A752-07A21494E8D3}" sibTransId="{870EED02-FAE8-4056-9665-CD09D5479F39}"/>
    <dgm:cxn modelId="{60845D9C-1E1F-4690-B460-DA37F00D8B8B}" type="presOf" srcId="{AD7B5B3A-DE9A-4BC4-A6FD-B154FCB3B92B}" destId="{4B721E0D-CBCD-421F-8DDE-AA93D360A4D4}" srcOrd="0" destOrd="0" presId="urn:microsoft.com/office/officeart/2005/8/layout/hierarchy2"/>
    <dgm:cxn modelId="{6023C501-1009-457D-B3DB-4C7539AE2F60}" type="presOf" srcId="{40D49DCC-CE4E-4BA2-A79E-3DE330FF1087}" destId="{E7B58667-9023-4427-A3A0-4707FE4204C2}" srcOrd="0" destOrd="0" presId="urn:microsoft.com/office/officeart/2005/8/layout/hierarchy2"/>
    <dgm:cxn modelId="{03CBACE4-4688-4ADA-BDD7-D5F6C911C0BF}" srcId="{23D7516C-77FD-464D-A72A-773D6EF682E3}" destId="{40D49DCC-CE4E-4BA2-A79E-3DE330FF1087}" srcOrd="0" destOrd="0" parTransId="{8A3D65E2-CFBD-4123-A892-9ADC23788BAA}" sibTransId="{487CAC49-D2D6-4A1C-A00D-505A66884EA2}"/>
    <dgm:cxn modelId="{51E2C115-99E0-4233-A5CC-A178642BF036}" type="presOf" srcId="{D0E9EDCE-0AED-4D60-8E4B-E5C87E889DE5}" destId="{1BC0503E-0621-4E7D-8088-55EA6A207A63}" srcOrd="0" destOrd="0" presId="urn:microsoft.com/office/officeart/2005/8/layout/hierarchy2"/>
    <dgm:cxn modelId="{7047A132-966C-406B-9A68-49C8EA0C1C89}" type="presOf" srcId="{D60F2989-195B-462D-BD5B-F66DD1768C87}" destId="{CC7E1033-5205-49FC-812C-EDF88784753B}" srcOrd="0" destOrd="0" presId="urn:microsoft.com/office/officeart/2005/8/layout/hierarchy2"/>
    <dgm:cxn modelId="{F8DD118F-D6B8-4430-B368-BB709190E3AE}" type="presParOf" srcId="{BDEF206B-166B-4DEE-B0B1-995649DC7603}" destId="{C4AA443C-CCD1-46DD-A41C-E0E0B4BBA7F8}" srcOrd="0" destOrd="0" presId="urn:microsoft.com/office/officeart/2005/8/layout/hierarchy2"/>
    <dgm:cxn modelId="{896F715A-64C0-4196-8EA8-D6A00DE62A4B}" type="presParOf" srcId="{C4AA443C-CCD1-46DD-A41C-E0E0B4BBA7F8}" destId="{1DE54932-7C54-4227-B682-D5FBB7F5775D}" srcOrd="0" destOrd="0" presId="urn:microsoft.com/office/officeart/2005/8/layout/hierarchy2"/>
    <dgm:cxn modelId="{D7F89A7E-25EE-49DB-A708-D72B2AAC3546}" type="presParOf" srcId="{C4AA443C-CCD1-46DD-A41C-E0E0B4BBA7F8}" destId="{18CC00B5-9B00-4593-9EA6-C6826A0C068B}" srcOrd="1" destOrd="0" presId="urn:microsoft.com/office/officeart/2005/8/layout/hierarchy2"/>
    <dgm:cxn modelId="{1E055226-1282-4DBE-A45C-829806F6DF8F}" type="presParOf" srcId="{18CC00B5-9B00-4593-9EA6-C6826A0C068B}" destId="{94E9F459-796C-4E35-80E9-2AC67C465C3C}" srcOrd="0" destOrd="0" presId="urn:microsoft.com/office/officeart/2005/8/layout/hierarchy2"/>
    <dgm:cxn modelId="{A85C2CA3-6474-4ACA-BCE8-CC1DD1CED86B}" type="presParOf" srcId="{94E9F459-796C-4E35-80E9-2AC67C465C3C}" destId="{96292DFD-4692-48C8-8491-D6D3A2458BEC}" srcOrd="0" destOrd="0" presId="urn:microsoft.com/office/officeart/2005/8/layout/hierarchy2"/>
    <dgm:cxn modelId="{0BC682E7-C884-43F8-A255-6699FA342E2B}" type="presParOf" srcId="{18CC00B5-9B00-4593-9EA6-C6826A0C068B}" destId="{61E83FBC-64E4-4FA6-8D6D-D715DD762E12}" srcOrd="1" destOrd="0" presId="urn:microsoft.com/office/officeart/2005/8/layout/hierarchy2"/>
    <dgm:cxn modelId="{338BC1D9-07D6-4FC5-B305-C840FD1E3CC5}" type="presParOf" srcId="{61E83FBC-64E4-4FA6-8D6D-D715DD762E12}" destId="{C8809D57-75AF-4244-8707-A4CC5A3C9FFD}" srcOrd="0" destOrd="0" presId="urn:microsoft.com/office/officeart/2005/8/layout/hierarchy2"/>
    <dgm:cxn modelId="{CD0B728B-8E47-4160-A3F0-F612DD993D28}" type="presParOf" srcId="{61E83FBC-64E4-4FA6-8D6D-D715DD762E12}" destId="{7337C4D5-F5C8-4E03-AC56-7E61C4027CA3}" srcOrd="1" destOrd="0" presId="urn:microsoft.com/office/officeart/2005/8/layout/hierarchy2"/>
    <dgm:cxn modelId="{61338D05-54C1-4BC7-BA69-837F6B8FA835}" type="presParOf" srcId="{7337C4D5-F5C8-4E03-AC56-7E61C4027CA3}" destId="{3E4796A3-C048-4D77-8CD3-3D4391A91B6E}" srcOrd="0" destOrd="0" presId="urn:microsoft.com/office/officeart/2005/8/layout/hierarchy2"/>
    <dgm:cxn modelId="{E68A415F-C746-4155-A8E8-1A632232CD77}" type="presParOf" srcId="{3E4796A3-C048-4D77-8CD3-3D4391A91B6E}" destId="{51F08054-5D4B-4A03-8EAA-806380AF7252}" srcOrd="0" destOrd="0" presId="urn:microsoft.com/office/officeart/2005/8/layout/hierarchy2"/>
    <dgm:cxn modelId="{8A459107-B73A-4DEB-8CEF-89993B7907B0}" type="presParOf" srcId="{7337C4D5-F5C8-4E03-AC56-7E61C4027CA3}" destId="{44BE5A50-946D-480E-8308-2F255A51937F}" srcOrd="1" destOrd="0" presId="urn:microsoft.com/office/officeart/2005/8/layout/hierarchy2"/>
    <dgm:cxn modelId="{BB2AC87A-922E-4F67-B07B-94756F3451AD}" type="presParOf" srcId="{44BE5A50-946D-480E-8308-2F255A51937F}" destId="{E7B58667-9023-4427-A3A0-4707FE4204C2}" srcOrd="0" destOrd="0" presId="urn:microsoft.com/office/officeart/2005/8/layout/hierarchy2"/>
    <dgm:cxn modelId="{7B856381-ED70-41FB-9F4D-B38AFC435EBE}" type="presParOf" srcId="{44BE5A50-946D-480E-8308-2F255A51937F}" destId="{D219BBF7-B4F2-48CB-84FE-D7B774DD0C77}" srcOrd="1" destOrd="0" presId="urn:microsoft.com/office/officeart/2005/8/layout/hierarchy2"/>
    <dgm:cxn modelId="{22920251-5280-4B42-A72A-318215F31863}" type="presParOf" srcId="{D219BBF7-B4F2-48CB-84FE-D7B774DD0C77}" destId="{5BDB7A88-BBD2-4780-9DFB-8BB46F588045}" srcOrd="0" destOrd="0" presId="urn:microsoft.com/office/officeart/2005/8/layout/hierarchy2"/>
    <dgm:cxn modelId="{B6A84A09-53C6-4E17-917F-56FF0F18135C}" type="presParOf" srcId="{5BDB7A88-BBD2-4780-9DFB-8BB46F588045}" destId="{A00E9504-B13C-4318-83A5-F5829589FDCF}" srcOrd="0" destOrd="0" presId="urn:microsoft.com/office/officeart/2005/8/layout/hierarchy2"/>
    <dgm:cxn modelId="{93112419-B4A0-4326-8FDF-F0570F5E490C}" type="presParOf" srcId="{D219BBF7-B4F2-48CB-84FE-D7B774DD0C77}" destId="{7C087847-4D52-4AF9-8A2A-336ABDBBBD64}" srcOrd="1" destOrd="0" presId="urn:microsoft.com/office/officeart/2005/8/layout/hierarchy2"/>
    <dgm:cxn modelId="{BC180B46-37F7-4925-A045-F6D11C06FA56}" type="presParOf" srcId="{7C087847-4D52-4AF9-8A2A-336ABDBBBD64}" destId="{A7C0246E-11F0-4195-BBFB-E0D6E170BC06}" srcOrd="0" destOrd="0" presId="urn:microsoft.com/office/officeart/2005/8/layout/hierarchy2"/>
    <dgm:cxn modelId="{D4056492-3B53-4FBD-B5C1-75B217F75FF8}" type="presParOf" srcId="{7C087847-4D52-4AF9-8A2A-336ABDBBBD64}" destId="{9F49ECCD-E589-4372-AC29-632B25B5A776}" srcOrd="1" destOrd="0" presId="urn:microsoft.com/office/officeart/2005/8/layout/hierarchy2"/>
    <dgm:cxn modelId="{45882A29-38DF-41D4-A58D-8CCF433E52BA}" type="presParOf" srcId="{18CC00B5-9B00-4593-9EA6-C6826A0C068B}" destId="{CC7E1033-5205-49FC-812C-EDF88784753B}" srcOrd="2" destOrd="0" presId="urn:microsoft.com/office/officeart/2005/8/layout/hierarchy2"/>
    <dgm:cxn modelId="{322685C4-6CCA-4CF0-A1A9-5045B4012AC4}" type="presParOf" srcId="{CC7E1033-5205-49FC-812C-EDF88784753B}" destId="{7BCE55F8-06CA-45CC-890F-A18C1EDD8F2A}" srcOrd="0" destOrd="0" presId="urn:microsoft.com/office/officeart/2005/8/layout/hierarchy2"/>
    <dgm:cxn modelId="{2B81E675-EC2C-4008-AC24-AE35047A3DCB}" type="presParOf" srcId="{18CC00B5-9B00-4593-9EA6-C6826A0C068B}" destId="{05E9422B-09E3-411C-9518-7238AA5484E7}" srcOrd="3" destOrd="0" presId="urn:microsoft.com/office/officeart/2005/8/layout/hierarchy2"/>
    <dgm:cxn modelId="{C9CCB0EF-ED3B-4829-A2AE-585F150DCB52}" type="presParOf" srcId="{05E9422B-09E3-411C-9518-7238AA5484E7}" destId="{1BC0503E-0621-4E7D-8088-55EA6A207A63}" srcOrd="0" destOrd="0" presId="urn:microsoft.com/office/officeart/2005/8/layout/hierarchy2"/>
    <dgm:cxn modelId="{B1593356-79C4-4A6A-A644-65AF3629317B}" type="presParOf" srcId="{05E9422B-09E3-411C-9518-7238AA5484E7}" destId="{3990AD72-13FA-4122-AA43-CBEF4D0D141E}" srcOrd="1" destOrd="0" presId="urn:microsoft.com/office/officeart/2005/8/layout/hierarchy2"/>
    <dgm:cxn modelId="{E425B07D-FADD-40B8-836D-0A986549BA11}" type="presParOf" srcId="{3990AD72-13FA-4122-AA43-CBEF4D0D141E}" destId="{A1778C89-8E3F-4BC1-9331-AF7E32B078ED}" srcOrd="0" destOrd="0" presId="urn:microsoft.com/office/officeart/2005/8/layout/hierarchy2"/>
    <dgm:cxn modelId="{A80B7ECB-9628-4CA7-A20E-643143B87A1D}" type="presParOf" srcId="{A1778C89-8E3F-4BC1-9331-AF7E32B078ED}" destId="{F657EEEA-D4B5-439C-965B-BB11F84DB04B}" srcOrd="0" destOrd="0" presId="urn:microsoft.com/office/officeart/2005/8/layout/hierarchy2"/>
    <dgm:cxn modelId="{F29F73CA-920A-4CB6-8EDF-32AEA4A53E7A}" type="presParOf" srcId="{3990AD72-13FA-4122-AA43-CBEF4D0D141E}" destId="{2ECCD4FC-046A-434C-9418-63B3AAC25CC2}" srcOrd="1" destOrd="0" presId="urn:microsoft.com/office/officeart/2005/8/layout/hierarchy2"/>
    <dgm:cxn modelId="{4ED67145-3AD8-4DAC-A49C-82A873F33517}" type="presParOf" srcId="{2ECCD4FC-046A-434C-9418-63B3AAC25CC2}" destId="{F1A84DE3-C4F3-4521-93C9-F0E2E46D3278}" srcOrd="0" destOrd="0" presId="urn:microsoft.com/office/officeart/2005/8/layout/hierarchy2"/>
    <dgm:cxn modelId="{79329665-F0DA-4EDC-961E-72E509F3516F}" type="presParOf" srcId="{2ECCD4FC-046A-434C-9418-63B3AAC25CC2}" destId="{6E576123-7A77-4029-9EC2-D53E7CDECB32}" srcOrd="1" destOrd="0" presId="urn:microsoft.com/office/officeart/2005/8/layout/hierarchy2"/>
    <dgm:cxn modelId="{0FC77D46-FB1C-4930-8472-A6F838B4CCB6}" type="presParOf" srcId="{6E576123-7A77-4029-9EC2-D53E7CDECB32}" destId="{4B721E0D-CBCD-421F-8DDE-AA93D360A4D4}" srcOrd="0" destOrd="0" presId="urn:microsoft.com/office/officeart/2005/8/layout/hierarchy2"/>
    <dgm:cxn modelId="{C7AF2304-6E2B-44A0-89D5-CE3500273522}" type="presParOf" srcId="{4B721E0D-CBCD-421F-8DDE-AA93D360A4D4}" destId="{790B862F-02B1-4966-A54D-A2208F1988DD}" srcOrd="0" destOrd="0" presId="urn:microsoft.com/office/officeart/2005/8/layout/hierarchy2"/>
    <dgm:cxn modelId="{0D552B02-4164-4BB4-B803-E237C6F67A65}" type="presParOf" srcId="{6E576123-7A77-4029-9EC2-D53E7CDECB32}" destId="{3A32CB26-95CD-46BE-99D7-0802A3D29E2E}" srcOrd="1" destOrd="0" presId="urn:microsoft.com/office/officeart/2005/8/layout/hierarchy2"/>
    <dgm:cxn modelId="{DC6D9B4A-A59D-4ECD-9706-7177F144DBA1}" type="presParOf" srcId="{3A32CB26-95CD-46BE-99D7-0802A3D29E2E}" destId="{DB33E113-5EBB-48D1-9618-466901DFDFED}" srcOrd="0" destOrd="0" presId="urn:microsoft.com/office/officeart/2005/8/layout/hierarchy2"/>
    <dgm:cxn modelId="{D16D2DFD-B68C-4330-B1FB-319FC6433F54}" type="presParOf" srcId="{3A32CB26-95CD-46BE-99D7-0802A3D29E2E}" destId="{D280F25E-E14E-4294-9C56-0629BF040407}" srcOrd="1" destOrd="0" presId="urn:microsoft.com/office/officeart/2005/8/layout/hierarchy2"/>
    <dgm:cxn modelId="{61C5772F-2177-48C1-B96A-683E6000F4A4}" type="presParOf" srcId="{18CC00B5-9B00-4593-9EA6-C6826A0C068B}" destId="{5F193B67-5E59-433F-87A7-31CECFEEA157}" srcOrd="4" destOrd="0" presId="urn:microsoft.com/office/officeart/2005/8/layout/hierarchy2"/>
    <dgm:cxn modelId="{C8AAECC1-C2FB-4A32-9455-1C495474AFA7}" type="presParOf" srcId="{5F193B67-5E59-433F-87A7-31CECFEEA157}" destId="{0822E78A-6160-4B29-BB8D-B511276EDFED}" srcOrd="0" destOrd="0" presId="urn:microsoft.com/office/officeart/2005/8/layout/hierarchy2"/>
    <dgm:cxn modelId="{0451A519-4FA1-4348-A214-381C25DBF17B}" type="presParOf" srcId="{18CC00B5-9B00-4593-9EA6-C6826A0C068B}" destId="{E5A7C4DD-D37E-42A5-95D5-510E22C25EF4}" srcOrd="5" destOrd="0" presId="urn:microsoft.com/office/officeart/2005/8/layout/hierarchy2"/>
    <dgm:cxn modelId="{00EBAA3B-4454-4FB2-AFBF-49FEC10D0A15}" type="presParOf" srcId="{E5A7C4DD-D37E-42A5-95D5-510E22C25EF4}" destId="{0ABEBF4C-DE76-4EB0-A6FC-5C8C6851F6BA}" srcOrd="0" destOrd="0" presId="urn:microsoft.com/office/officeart/2005/8/layout/hierarchy2"/>
    <dgm:cxn modelId="{76ED5028-F553-41E6-BAC5-34508A321A63}" type="presParOf" srcId="{E5A7C4DD-D37E-42A5-95D5-510E22C25EF4}" destId="{6DBF8748-FB5D-48D0-98DA-A861D3AD0913}" srcOrd="1" destOrd="0" presId="urn:microsoft.com/office/officeart/2005/8/layout/hierarchy2"/>
    <dgm:cxn modelId="{3BAC8D63-8E05-436B-A600-B729A7F96BA7}" type="presParOf" srcId="{6DBF8748-FB5D-48D0-98DA-A861D3AD0913}" destId="{9455E0A3-C785-4956-BA3F-5B643417AC1B}" srcOrd="0" destOrd="0" presId="urn:microsoft.com/office/officeart/2005/8/layout/hierarchy2"/>
    <dgm:cxn modelId="{12E292BD-94BD-458F-8E9D-4298DAEAC49F}" type="presParOf" srcId="{9455E0A3-C785-4956-BA3F-5B643417AC1B}" destId="{8367F4F0-3446-4093-B5B4-74604E1BFAA7}" srcOrd="0" destOrd="0" presId="urn:microsoft.com/office/officeart/2005/8/layout/hierarchy2"/>
    <dgm:cxn modelId="{A9DD47F1-3033-462C-970F-F5C5F7DC5CA6}" type="presParOf" srcId="{6DBF8748-FB5D-48D0-98DA-A861D3AD0913}" destId="{55B75E3A-3C06-4B15-A0E8-BA08532AC971}" srcOrd="1" destOrd="0" presId="urn:microsoft.com/office/officeart/2005/8/layout/hierarchy2"/>
    <dgm:cxn modelId="{9EC1538A-D5FA-47DA-B13A-96DC043670EF}" type="presParOf" srcId="{55B75E3A-3C06-4B15-A0E8-BA08532AC971}" destId="{035133C9-86DE-428C-8ADD-84D285C7867D}" srcOrd="0" destOrd="0" presId="urn:microsoft.com/office/officeart/2005/8/layout/hierarchy2"/>
    <dgm:cxn modelId="{88126531-4C90-4592-8EFA-9414B65AF20C}" type="presParOf" srcId="{55B75E3A-3C06-4B15-A0E8-BA08532AC971}" destId="{5B5BD657-6958-4847-823F-0358E7A65DB7}" srcOrd="1" destOrd="0" presId="urn:microsoft.com/office/officeart/2005/8/layout/hierarchy2"/>
    <dgm:cxn modelId="{3F08A6F9-4677-449A-B3ED-AFC3C68A5E84}" type="presParOf" srcId="{5B5BD657-6958-4847-823F-0358E7A65DB7}" destId="{94C11EB7-3259-4489-AB42-9DEF727765BC}" srcOrd="0" destOrd="0" presId="urn:microsoft.com/office/officeart/2005/8/layout/hierarchy2"/>
    <dgm:cxn modelId="{C6966B70-E221-4F57-AAEA-D0E3A4108EFD}" type="presParOf" srcId="{94C11EB7-3259-4489-AB42-9DEF727765BC}" destId="{D82ECF0E-0DDD-4568-8E21-00E1EDD18CB7}" srcOrd="0" destOrd="0" presId="urn:microsoft.com/office/officeart/2005/8/layout/hierarchy2"/>
    <dgm:cxn modelId="{26C8AE19-C6B4-41E8-A7EB-A7E4719554E4}" type="presParOf" srcId="{5B5BD657-6958-4847-823F-0358E7A65DB7}" destId="{EC9E8204-908C-4E57-AE5D-22BEAEF25CFD}" srcOrd="1" destOrd="0" presId="urn:microsoft.com/office/officeart/2005/8/layout/hierarchy2"/>
    <dgm:cxn modelId="{D7A8E0AD-73DA-4F32-8D21-1EF1D4504805}" type="presParOf" srcId="{EC9E8204-908C-4E57-AE5D-22BEAEF25CFD}" destId="{0634D54E-EC2A-4731-ADC1-757D0C4F8A90}" srcOrd="0" destOrd="0" presId="urn:microsoft.com/office/officeart/2005/8/layout/hierarchy2"/>
    <dgm:cxn modelId="{2DB4285D-05EF-4482-AD14-3F0C1CBE89CE}" type="presParOf" srcId="{EC9E8204-908C-4E57-AE5D-22BEAEF25CFD}" destId="{3B0FCE18-53B2-497E-8DB1-BEBA182E8A5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6C3226-2F0D-4895-B782-BACDDBE5511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18852749-4A93-4DE4-98A7-70520699B0D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شبهه دوم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CAC9E47-7AD9-4686-A6FA-9278D32E8E61}" type="parTrans" cxnId="{73324825-F41D-4227-A999-CACABC26F56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D711CEE-AA99-4708-BFD4-3B2AA1E69A04}" type="sibTrans" cxnId="{73324825-F41D-4227-A999-CACABC26F56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DBA2AAE-3108-417F-B8D3-36E1496A51A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اگر واجب الوجود مختار مطلق است پس انسانها مجبورند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A56FBE5-782C-47A3-93D3-620825B810D4}" type="parTrans" cxnId="{C83D68C6-0602-4CFB-9DDA-599C77DD0DEA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0741563-CD4F-4759-BEFF-2DB14E917920}" type="sibTrans" cxnId="{C83D68C6-0602-4CFB-9DDA-599C77DD0DE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EE87508-02AB-435E-9018-20D4702E309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اگر انسانها مختار هستند در نتیجه کامل مطلق مختار مطلق نیست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BC77B29-7AD3-4307-95B1-6FE9D6F89365}" type="parTrans" cxnId="{EE31251F-18F2-446D-AD67-8CA18FBC4973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5EA59BA-6894-43F3-99CB-379C52A050DC}" type="sibTrans" cxnId="{EE31251F-18F2-446D-AD67-8CA18FBC497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2E66B23-72C8-4758-A757-3C7BAD13F0C8}" type="pres">
      <dgm:prSet presAssocID="{C06C3226-2F0D-4895-B782-BACDDBE5511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C91C07B-6BAE-4CE1-BC0C-14A38EA3D47B}" type="pres">
      <dgm:prSet presAssocID="{18852749-4A93-4DE4-98A7-70520699B0D9}" presName="root1" presStyleCnt="0"/>
      <dgm:spPr/>
    </dgm:pt>
    <dgm:pt modelId="{D28E1F69-4062-4BB6-A29E-9D5FC4D1C60A}" type="pres">
      <dgm:prSet presAssocID="{18852749-4A93-4DE4-98A7-70520699B0D9}" presName="LevelOneTextNode" presStyleLbl="node0" presStyleIdx="0" presStyleCnt="1" custScaleY="807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34B25B-99BC-4E07-8665-220C2CD15F97}" type="pres">
      <dgm:prSet presAssocID="{18852749-4A93-4DE4-98A7-70520699B0D9}" presName="level2hierChild" presStyleCnt="0"/>
      <dgm:spPr/>
    </dgm:pt>
    <dgm:pt modelId="{13E35FA4-1BC9-4B0E-A9A9-F7C4D319E94D}" type="pres">
      <dgm:prSet presAssocID="{8A56FBE5-782C-47A3-93D3-620825B810D4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CF472D2B-B871-4D7B-8C46-DDB6C5ADE337}" type="pres">
      <dgm:prSet presAssocID="{8A56FBE5-782C-47A3-93D3-620825B810D4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7E198DB5-4052-4211-9E9D-7F380E96E3E9}" type="pres">
      <dgm:prSet presAssocID="{4DBA2AAE-3108-417F-B8D3-36E1496A51A3}" presName="root2" presStyleCnt="0"/>
      <dgm:spPr/>
    </dgm:pt>
    <dgm:pt modelId="{7DC1052F-E961-4006-8A19-AED93C690AFB}" type="pres">
      <dgm:prSet presAssocID="{4DBA2AAE-3108-417F-B8D3-36E1496A51A3}" presName="LevelTwoTextNode" presStyleLbl="node2" presStyleIdx="0" presStyleCnt="2" custScaleX="361034" custScaleY="807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B25F5D-0B87-473F-B15E-02086DEC2B4D}" type="pres">
      <dgm:prSet presAssocID="{4DBA2AAE-3108-417F-B8D3-36E1496A51A3}" presName="level3hierChild" presStyleCnt="0"/>
      <dgm:spPr/>
    </dgm:pt>
    <dgm:pt modelId="{FC9ECF60-0A84-4B3F-992C-2261B582F371}" type="pres">
      <dgm:prSet presAssocID="{CBC77B29-7AD3-4307-95B1-6FE9D6F89365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F832F6D9-8801-497D-9381-713178C96CD8}" type="pres">
      <dgm:prSet presAssocID="{CBC77B29-7AD3-4307-95B1-6FE9D6F89365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B1241906-9980-4BE3-83DE-25790000D39D}" type="pres">
      <dgm:prSet presAssocID="{8EE87508-02AB-435E-9018-20D4702E3093}" presName="root2" presStyleCnt="0"/>
      <dgm:spPr/>
    </dgm:pt>
    <dgm:pt modelId="{29B9666E-4AED-4D7C-B4B6-979E9988881D}" type="pres">
      <dgm:prSet presAssocID="{8EE87508-02AB-435E-9018-20D4702E3093}" presName="LevelTwoTextNode" presStyleLbl="node2" presStyleIdx="1" presStyleCnt="2" custScaleX="361034" custScaleY="807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208BD7-2890-4581-8B44-53A8C9347298}" type="pres">
      <dgm:prSet presAssocID="{8EE87508-02AB-435E-9018-20D4702E3093}" presName="level3hierChild" presStyleCnt="0"/>
      <dgm:spPr/>
    </dgm:pt>
  </dgm:ptLst>
  <dgm:cxnLst>
    <dgm:cxn modelId="{19F71778-C07A-4473-B9E9-433448736CE3}" type="presOf" srcId="{4DBA2AAE-3108-417F-B8D3-36E1496A51A3}" destId="{7DC1052F-E961-4006-8A19-AED93C690AFB}" srcOrd="0" destOrd="0" presId="urn:microsoft.com/office/officeart/2005/8/layout/hierarchy2"/>
    <dgm:cxn modelId="{4741DB6A-C45F-4138-91C2-DB4893857186}" type="presOf" srcId="{18852749-4A93-4DE4-98A7-70520699B0D9}" destId="{D28E1F69-4062-4BB6-A29E-9D5FC4D1C60A}" srcOrd="0" destOrd="0" presId="urn:microsoft.com/office/officeart/2005/8/layout/hierarchy2"/>
    <dgm:cxn modelId="{FC9EA3D7-8542-4D0A-B862-8BC3998468F4}" type="presOf" srcId="{CBC77B29-7AD3-4307-95B1-6FE9D6F89365}" destId="{FC9ECF60-0A84-4B3F-992C-2261B582F371}" srcOrd="0" destOrd="0" presId="urn:microsoft.com/office/officeart/2005/8/layout/hierarchy2"/>
    <dgm:cxn modelId="{C83D68C6-0602-4CFB-9DDA-599C77DD0DEA}" srcId="{18852749-4A93-4DE4-98A7-70520699B0D9}" destId="{4DBA2AAE-3108-417F-B8D3-36E1496A51A3}" srcOrd="0" destOrd="0" parTransId="{8A56FBE5-782C-47A3-93D3-620825B810D4}" sibTransId="{D0741563-CD4F-4759-BEFF-2DB14E917920}"/>
    <dgm:cxn modelId="{EE31251F-18F2-446D-AD67-8CA18FBC4973}" srcId="{18852749-4A93-4DE4-98A7-70520699B0D9}" destId="{8EE87508-02AB-435E-9018-20D4702E3093}" srcOrd="1" destOrd="0" parTransId="{CBC77B29-7AD3-4307-95B1-6FE9D6F89365}" sibTransId="{25EA59BA-6894-43F3-99CB-379C52A050DC}"/>
    <dgm:cxn modelId="{C8072A80-BC4C-43A5-9301-3D00E63077AC}" type="presOf" srcId="{8EE87508-02AB-435E-9018-20D4702E3093}" destId="{29B9666E-4AED-4D7C-B4B6-979E9988881D}" srcOrd="0" destOrd="0" presId="urn:microsoft.com/office/officeart/2005/8/layout/hierarchy2"/>
    <dgm:cxn modelId="{73324825-F41D-4227-A999-CACABC26F56F}" srcId="{C06C3226-2F0D-4895-B782-BACDDBE55112}" destId="{18852749-4A93-4DE4-98A7-70520699B0D9}" srcOrd="0" destOrd="0" parTransId="{CCAC9E47-7AD9-4686-A6FA-9278D32E8E61}" sibTransId="{BD711CEE-AA99-4708-BFD4-3B2AA1E69A04}"/>
    <dgm:cxn modelId="{71F8144A-49B1-49A4-B331-110E7C00A8C7}" type="presOf" srcId="{CBC77B29-7AD3-4307-95B1-6FE9D6F89365}" destId="{F832F6D9-8801-497D-9381-713178C96CD8}" srcOrd="1" destOrd="0" presId="urn:microsoft.com/office/officeart/2005/8/layout/hierarchy2"/>
    <dgm:cxn modelId="{C9B848ED-A55E-4048-9A33-27CD931F0BDC}" type="presOf" srcId="{8A56FBE5-782C-47A3-93D3-620825B810D4}" destId="{CF472D2B-B871-4D7B-8C46-DDB6C5ADE337}" srcOrd="1" destOrd="0" presId="urn:microsoft.com/office/officeart/2005/8/layout/hierarchy2"/>
    <dgm:cxn modelId="{64FD3FA9-C29F-444B-ACFE-B19F5036EAB8}" type="presOf" srcId="{8A56FBE5-782C-47A3-93D3-620825B810D4}" destId="{13E35FA4-1BC9-4B0E-A9A9-F7C4D319E94D}" srcOrd="0" destOrd="0" presId="urn:microsoft.com/office/officeart/2005/8/layout/hierarchy2"/>
    <dgm:cxn modelId="{1CC8A45F-6857-4B06-8085-EF513E38029E}" type="presOf" srcId="{C06C3226-2F0D-4895-B782-BACDDBE55112}" destId="{22E66B23-72C8-4758-A757-3C7BAD13F0C8}" srcOrd="0" destOrd="0" presId="urn:microsoft.com/office/officeart/2005/8/layout/hierarchy2"/>
    <dgm:cxn modelId="{03D0D32F-2CBC-42CF-ACB5-A1FE2EA26C40}" type="presParOf" srcId="{22E66B23-72C8-4758-A757-3C7BAD13F0C8}" destId="{1C91C07B-6BAE-4CE1-BC0C-14A38EA3D47B}" srcOrd="0" destOrd="0" presId="urn:microsoft.com/office/officeart/2005/8/layout/hierarchy2"/>
    <dgm:cxn modelId="{DCD781C8-DE62-4D1B-922E-E7A6E3AA9095}" type="presParOf" srcId="{1C91C07B-6BAE-4CE1-BC0C-14A38EA3D47B}" destId="{D28E1F69-4062-4BB6-A29E-9D5FC4D1C60A}" srcOrd="0" destOrd="0" presId="urn:microsoft.com/office/officeart/2005/8/layout/hierarchy2"/>
    <dgm:cxn modelId="{DB355AC3-3127-47AE-B745-1165115B9872}" type="presParOf" srcId="{1C91C07B-6BAE-4CE1-BC0C-14A38EA3D47B}" destId="{4434B25B-99BC-4E07-8665-220C2CD15F97}" srcOrd="1" destOrd="0" presId="urn:microsoft.com/office/officeart/2005/8/layout/hierarchy2"/>
    <dgm:cxn modelId="{1A41ACC5-7992-4439-B393-70079381D9B6}" type="presParOf" srcId="{4434B25B-99BC-4E07-8665-220C2CD15F97}" destId="{13E35FA4-1BC9-4B0E-A9A9-F7C4D319E94D}" srcOrd="0" destOrd="0" presId="urn:microsoft.com/office/officeart/2005/8/layout/hierarchy2"/>
    <dgm:cxn modelId="{1054B7B1-2D53-4042-A774-7002F8019CD2}" type="presParOf" srcId="{13E35FA4-1BC9-4B0E-A9A9-F7C4D319E94D}" destId="{CF472D2B-B871-4D7B-8C46-DDB6C5ADE337}" srcOrd="0" destOrd="0" presId="urn:microsoft.com/office/officeart/2005/8/layout/hierarchy2"/>
    <dgm:cxn modelId="{53CC3352-4D6B-4E47-8B8A-EFE1B9201E6E}" type="presParOf" srcId="{4434B25B-99BC-4E07-8665-220C2CD15F97}" destId="{7E198DB5-4052-4211-9E9D-7F380E96E3E9}" srcOrd="1" destOrd="0" presId="urn:microsoft.com/office/officeart/2005/8/layout/hierarchy2"/>
    <dgm:cxn modelId="{C5E48D24-D5CC-42D0-906B-24082189FE31}" type="presParOf" srcId="{7E198DB5-4052-4211-9E9D-7F380E96E3E9}" destId="{7DC1052F-E961-4006-8A19-AED93C690AFB}" srcOrd="0" destOrd="0" presId="urn:microsoft.com/office/officeart/2005/8/layout/hierarchy2"/>
    <dgm:cxn modelId="{1E0F9682-7A1D-4DD6-BDB8-05F0C75FECC4}" type="presParOf" srcId="{7E198DB5-4052-4211-9E9D-7F380E96E3E9}" destId="{E9B25F5D-0B87-473F-B15E-02086DEC2B4D}" srcOrd="1" destOrd="0" presId="urn:microsoft.com/office/officeart/2005/8/layout/hierarchy2"/>
    <dgm:cxn modelId="{F0258552-7B3D-47BB-8C07-624BECE5229B}" type="presParOf" srcId="{4434B25B-99BC-4E07-8665-220C2CD15F97}" destId="{FC9ECF60-0A84-4B3F-992C-2261B582F371}" srcOrd="2" destOrd="0" presId="urn:microsoft.com/office/officeart/2005/8/layout/hierarchy2"/>
    <dgm:cxn modelId="{7BC7DB86-DB06-4997-A68F-57526E5D76EC}" type="presParOf" srcId="{FC9ECF60-0A84-4B3F-992C-2261B582F371}" destId="{F832F6D9-8801-497D-9381-713178C96CD8}" srcOrd="0" destOrd="0" presId="urn:microsoft.com/office/officeart/2005/8/layout/hierarchy2"/>
    <dgm:cxn modelId="{F3AE5314-6AC6-43BF-B8B0-1A62D2D49628}" type="presParOf" srcId="{4434B25B-99BC-4E07-8665-220C2CD15F97}" destId="{B1241906-9980-4BE3-83DE-25790000D39D}" srcOrd="3" destOrd="0" presId="urn:microsoft.com/office/officeart/2005/8/layout/hierarchy2"/>
    <dgm:cxn modelId="{464D4103-4F0B-44FE-9A3B-FF2EC68A6463}" type="presParOf" srcId="{B1241906-9980-4BE3-83DE-25790000D39D}" destId="{29B9666E-4AED-4D7C-B4B6-979E9988881D}" srcOrd="0" destOrd="0" presId="urn:microsoft.com/office/officeart/2005/8/layout/hierarchy2"/>
    <dgm:cxn modelId="{504E774D-4047-4574-853E-7610BFDD801D}" type="presParOf" srcId="{B1241906-9980-4BE3-83DE-25790000D39D}" destId="{72208BD7-2890-4581-8B44-53A8C934729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6C3226-2F0D-4895-B782-BACDDBE5511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55C5EEF9-15F6-46E8-9E40-7F60738FB35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جواب شبهه دوم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38F6B5B-E74C-4652-82F9-69997341B2B3}" type="parTrans" cxnId="{9C0341D2-5E49-43C9-9EC9-02B9CF43E5BE}">
      <dgm:prSet/>
      <dgm:spPr/>
      <dgm:t>
        <a:bodyPr/>
        <a:lstStyle/>
        <a:p>
          <a:endParaRPr lang="en-US"/>
        </a:p>
      </dgm:t>
    </dgm:pt>
    <dgm:pt modelId="{048DAD01-427F-404D-8EE6-D3511C024417}" type="sibTrans" cxnId="{9C0341D2-5E49-43C9-9EC9-02B9CF43E5BE}">
      <dgm:prSet/>
      <dgm:spPr/>
      <dgm:t>
        <a:bodyPr/>
        <a:lstStyle/>
        <a:p>
          <a:endParaRPr lang="en-US"/>
        </a:p>
      </dgm:t>
    </dgm:pt>
    <dgm:pt modelId="{21D1B04B-E212-4524-A02B-CE2470D24B1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اولا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599A2B8-67BE-4037-8C90-33BC1DF40BA3}" type="parTrans" cxnId="{A58AC866-3D80-444D-BEE9-8AE6AEB60996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E954F15F-091B-4ADA-822D-F7994077715A}" type="sibTrans" cxnId="{A58AC866-3D80-444D-BEE9-8AE6AEB60996}">
      <dgm:prSet/>
      <dgm:spPr/>
      <dgm:t>
        <a:bodyPr/>
        <a:lstStyle/>
        <a:p>
          <a:endParaRPr lang="en-US"/>
        </a:p>
      </dgm:t>
    </dgm:pt>
    <dgm:pt modelId="{3E8460F5-97CF-45C8-95FB-4667F640AEB4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اختیار کامل مطلق در طول اختیار ماست و منافاتی با اختیار انسانها ندارد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C5401A9-50C4-4A4B-96BB-BEBFB6A83812}" type="parTrans" cxnId="{E47C0DF3-7CCA-46FD-B758-97836377B54C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069F5FD2-57E9-4335-AB2B-CF0D6DA96CB2}" type="sibTrans" cxnId="{E47C0DF3-7CCA-46FD-B758-97836377B54C}">
      <dgm:prSet/>
      <dgm:spPr/>
      <dgm:t>
        <a:bodyPr/>
        <a:lstStyle/>
        <a:p>
          <a:endParaRPr lang="en-US"/>
        </a:p>
      </dgm:t>
    </dgm:pt>
    <dgm:pt modelId="{2EF579D4-01A8-4E3A-B25F-F978F7AB3336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مانند تصویری از یک انسان که در ذهن ایجاد می نمائیم که او با اختیار خود در حال نوشتن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5373F36-D464-4B5F-80CB-BA3DC4C951DC}" type="parTrans" cxnId="{25B2DB5B-5155-4918-954C-960A362C6E9C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D0919163-AC5E-4EDF-9127-CFA1035AA577}" type="sibTrans" cxnId="{25B2DB5B-5155-4918-954C-960A362C6E9C}">
      <dgm:prSet/>
      <dgm:spPr/>
      <dgm:t>
        <a:bodyPr/>
        <a:lstStyle/>
        <a:p>
          <a:endParaRPr lang="en-US"/>
        </a:p>
      </dgm:t>
    </dgm:pt>
    <dgm:pt modelId="{199582A5-7DC2-4591-8CDF-647464FFA30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ثانیا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AFBBA39-B072-4722-B48E-CA625806F59D}" type="parTrans" cxnId="{C7557ED3-DF24-4063-8B19-70F1F49ED492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0BCCA17B-95DF-492C-BBFE-CA77E2CA62FF}" type="sibTrans" cxnId="{C7557ED3-DF24-4063-8B19-70F1F49ED492}">
      <dgm:prSet/>
      <dgm:spPr/>
      <dgm:t>
        <a:bodyPr/>
        <a:lstStyle/>
        <a:p>
          <a:endParaRPr lang="en-US"/>
        </a:p>
      </dgm:t>
    </dgm:pt>
    <dgm:pt modelId="{BB1E65CA-25C6-4731-AFA8-41A7206278F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اراده الهی به اراده ما تعلق می پذیرد و اراده ما به فعل خودمان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0DB201B-708E-4133-9588-3AE2CF12BBE4}" type="parTrans" cxnId="{774A790C-6AB1-4FB1-9781-E733E4AC3DCD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2CB6A29E-13F6-49C1-98FD-DEFCFF587BD4}" type="sibTrans" cxnId="{774A790C-6AB1-4FB1-9781-E733E4AC3DCD}">
      <dgm:prSet/>
      <dgm:spPr/>
      <dgm:t>
        <a:bodyPr/>
        <a:lstStyle/>
        <a:p>
          <a:endParaRPr lang="en-US"/>
        </a:p>
      </dgm:t>
    </dgm:pt>
    <dgm:pt modelId="{956E0381-BDA7-4D25-A7E0-E19DD64A3ED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لذا قرآن کریم میفرماید: و ماتشائون الا ان یشاء الله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69FB6CF-1E08-4893-B38B-9F70087AD914}" type="parTrans" cxnId="{A48C1BBA-93E5-4F38-B1FC-BA7A050BF9B3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2B4C5BF5-34DC-44CC-B344-905C657FB6FD}" type="sibTrans" cxnId="{A48C1BBA-93E5-4F38-B1FC-BA7A050BF9B3}">
      <dgm:prSet/>
      <dgm:spPr/>
      <dgm:t>
        <a:bodyPr/>
        <a:lstStyle/>
        <a:p>
          <a:endParaRPr lang="en-US"/>
        </a:p>
      </dgm:t>
    </dgm:pt>
    <dgm:pt modelId="{3247B101-A550-49D3-A812-6BC96D9E6F0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نه اینکه و ما تفعلون الا ان یشاء الله!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7C074B0-51E5-4666-900A-0DBE9E177106}" type="parTrans" cxnId="{913CCAE9-DE25-4689-A6AB-8A848A1E1434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3C376DF7-9C99-4AAE-99CD-9CE1A6FB8C08}" type="sibTrans" cxnId="{913CCAE9-DE25-4689-A6AB-8A848A1E1434}">
      <dgm:prSet/>
      <dgm:spPr/>
      <dgm:t>
        <a:bodyPr/>
        <a:lstStyle/>
        <a:p>
          <a:endParaRPr lang="en-US"/>
        </a:p>
      </dgm:t>
    </dgm:pt>
    <dgm:pt modelId="{72F6DF5B-8EE8-4AB2-BA39-A417C07310B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ثالثا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7C5D090-91EF-4B66-8F7D-9193064D2B73}" type="parTrans" cxnId="{367DBCAD-30F6-4AD5-8037-7229B0D8ED6C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28E15A71-4294-4A9C-939B-BFC9649D3964}" type="sibTrans" cxnId="{367DBCAD-30F6-4AD5-8037-7229B0D8ED6C}">
      <dgm:prSet/>
      <dgm:spPr/>
      <dgm:t>
        <a:bodyPr/>
        <a:lstStyle/>
        <a:p>
          <a:endParaRPr lang="en-US"/>
        </a:p>
      </dgm:t>
    </dgm:pt>
    <dgm:pt modelId="{E85B8B9D-853C-4DD5-9619-87AFE77063C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اختیار را در خداوند متعال به دو گونه می توان فرض نمود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851F72F-2826-44A9-8FC0-74A4339ADCE1}" type="parTrans" cxnId="{FB84B369-58E1-40B8-A581-99B1E9C9BD85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2A36A76A-D75F-423B-97CA-882205F410C8}" type="sibTrans" cxnId="{FB84B369-58E1-40B8-A581-99B1E9C9BD85}">
      <dgm:prSet/>
      <dgm:spPr/>
      <dgm:t>
        <a:bodyPr/>
        <a:lstStyle/>
        <a:p>
          <a:endParaRPr lang="en-US"/>
        </a:p>
      </dgm:t>
    </dgm:pt>
    <dgm:pt modelId="{389C9E04-C7A5-46E2-9B78-F2D9FB35623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اول اختیاری که مستلزم جبر موجودات دیگر باشد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8DB8CE9-DEC9-4EE8-A487-254BE8D9FAF5}" type="parTrans" cxnId="{73903D05-ACAE-4A68-9D95-2AAFD96969F5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3C075926-0F51-45B6-925B-2710FB636B21}" type="sibTrans" cxnId="{73903D05-ACAE-4A68-9D95-2AAFD96969F5}">
      <dgm:prSet/>
      <dgm:spPr/>
      <dgm:t>
        <a:bodyPr/>
        <a:lstStyle/>
        <a:p>
          <a:endParaRPr lang="en-US"/>
        </a:p>
      </dgm:t>
    </dgm:pt>
    <dgm:pt modelId="{EE4B85B0-B698-4764-908A-606DB11CDA5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این اختیار نقص آلود از و از کامل مطلق نفی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4C5C033-B78A-4351-B010-8CB7C102E967}" type="parTrans" cxnId="{55859F44-D9D4-496D-AAA7-C6AE8550F956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736C9E9A-8A3B-4163-831D-F43ED8512140}" type="sibTrans" cxnId="{55859F44-D9D4-496D-AAA7-C6AE8550F956}">
      <dgm:prSet/>
      <dgm:spPr/>
      <dgm:t>
        <a:bodyPr/>
        <a:lstStyle/>
        <a:p>
          <a:endParaRPr lang="en-US"/>
        </a:p>
      </dgm:t>
    </dgm:pt>
    <dgm:pt modelId="{CE8FFF0E-AECD-494F-A4FA-77530EF6135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دوم اختیار که اینچنین نباشد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FC6F56E-643A-4248-9B41-FC61F5FA09F0}" type="parTrans" cxnId="{A5DB4D99-FA5E-417F-8EAF-7DF9C16FA725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0B12FE8E-7482-45A2-A2FB-24163A0BF1D7}" type="sibTrans" cxnId="{A5DB4D99-FA5E-417F-8EAF-7DF9C16FA725}">
      <dgm:prSet/>
      <dgm:spPr/>
      <dgm:t>
        <a:bodyPr/>
        <a:lstStyle/>
        <a:p>
          <a:endParaRPr lang="en-US"/>
        </a:p>
      </dgm:t>
    </dgm:pt>
    <dgm:pt modelId="{15F485E8-5173-4CE9-B2F5-E518C71F48A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این اختیار کامل تر از اولی است لذا در کامل مطلق ثابت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EAF915F-49CE-4702-8326-E96EF6E61712}" type="parTrans" cxnId="{AFE88459-E753-45DF-A54A-41A5DA555025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BCB37F7C-303D-40B1-BFAD-42E9FB69CA3B}" type="sibTrans" cxnId="{AFE88459-E753-45DF-A54A-41A5DA555025}">
      <dgm:prSet/>
      <dgm:spPr/>
      <dgm:t>
        <a:bodyPr/>
        <a:lstStyle/>
        <a:p>
          <a:endParaRPr lang="en-US"/>
        </a:p>
      </dgm:t>
    </dgm:pt>
    <dgm:pt modelId="{22E66B23-72C8-4758-A757-3C7BAD13F0C8}" type="pres">
      <dgm:prSet presAssocID="{C06C3226-2F0D-4895-B782-BACDDBE5511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E74A29B-BE43-4EB6-87D5-E7D7F478372F}" type="pres">
      <dgm:prSet presAssocID="{55C5EEF9-15F6-46E8-9E40-7F60738FB35C}" presName="root1" presStyleCnt="0"/>
      <dgm:spPr/>
    </dgm:pt>
    <dgm:pt modelId="{A1F51E69-619B-47D7-881E-242902C36BC8}" type="pres">
      <dgm:prSet presAssocID="{55C5EEF9-15F6-46E8-9E40-7F60738FB35C}" presName="LevelOneTextNode" presStyleLbl="node0" presStyleIdx="0" presStyleCnt="1" custScaleX="45836" custScaleY="146157" custLinFactNeighborY="-262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5D44B-14B1-4756-A76D-20382CB2A58F}" type="pres">
      <dgm:prSet presAssocID="{55C5EEF9-15F6-46E8-9E40-7F60738FB35C}" presName="level2hierChild" presStyleCnt="0"/>
      <dgm:spPr/>
    </dgm:pt>
    <dgm:pt modelId="{5397C130-7059-4917-A06E-50539A949FD1}" type="pres">
      <dgm:prSet presAssocID="{A599A2B8-67BE-4037-8C90-33BC1DF40BA3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CD98D8D-F3A3-48FD-984E-05C58E7F8506}" type="pres">
      <dgm:prSet presAssocID="{A599A2B8-67BE-4037-8C90-33BC1DF40BA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22F2689-D787-4F88-BA6A-366CAC61AA78}" type="pres">
      <dgm:prSet presAssocID="{21D1B04B-E212-4524-A02B-CE2470D24B1C}" presName="root2" presStyleCnt="0"/>
      <dgm:spPr/>
    </dgm:pt>
    <dgm:pt modelId="{71931650-57DC-4A74-8022-D2652C20F007}" type="pres">
      <dgm:prSet presAssocID="{21D1B04B-E212-4524-A02B-CE2470D24B1C}" presName="LevelTwoTextNode" presStyleLbl="node2" presStyleIdx="0" presStyleCnt="3" custScaleX="329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DC9F62-A1BA-4B02-9F6A-0F3A4DBD6E7B}" type="pres">
      <dgm:prSet presAssocID="{21D1B04B-E212-4524-A02B-CE2470D24B1C}" presName="level3hierChild" presStyleCnt="0"/>
      <dgm:spPr/>
    </dgm:pt>
    <dgm:pt modelId="{E49581DF-22D4-4D89-A216-CB378C556540}" type="pres">
      <dgm:prSet presAssocID="{9C5401A9-50C4-4A4B-96BB-BEBFB6A83812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5B4260EE-C2A1-4665-B975-50B5E211C4CA}" type="pres">
      <dgm:prSet presAssocID="{9C5401A9-50C4-4A4B-96BB-BEBFB6A83812}" presName="connTx" presStyleLbl="parChTrans1D3" presStyleIdx="0" presStyleCnt="3"/>
      <dgm:spPr/>
      <dgm:t>
        <a:bodyPr/>
        <a:lstStyle/>
        <a:p>
          <a:endParaRPr lang="en-US"/>
        </a:p>
      </dgm:t>
    </dgm:pt>
    <dgm:pt modelId="{56495C7A-B431-427F-9016-B4540CCFBE01}" type="pres">
      <dgm:prSet presAssocID="{3E8460F5-97CF-45C8-95FB-4667F640AEB4}" presName="root2" presStyleCnt="0"/>
      <dgm:spPr/>
    </dgm:pt>
    <dgm:pt modelId="{52794C44-F988-4896-9703-BAFE27DE5837}" type="pres">
      <dgm:prSet presAssocID="{3E8460F5-97CF-45C8-95FB-4667F640AEB4}" presName="LevelTwoTextNode" presStyleLbl="node3" presStyleIdx="0" presStyleCnt="3" custScaleX="1905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57C400-4925-4738-A10B-EEEA662EAC98}" type="pres">
      <dgm:prSet presAssocID="{3E8460F5-97CF-45C8-95FB-4667F640AEB4}" presName="level3hierChild" presStyleCnt="0"/>
      <dgm:spPr/>
    </dgm:pt>
    <dgm:pt modelId="{308DCC95-5103-4CF2-B52A-48E018476A45}" type="pres">
      <dgm:prSet presAssocID="{35373F36-D464-4B5F-80CB-BA3DC4C951DC}" presName="conn2-1" presStyleLbl="parChTrans1D4" presStyleIdx="0" presStyleCnt="7"/>
      <dgm:spPr/>
      <dgm:t>
        <a:bodyPr/>
        <a:lstStyle/>
        <a:p>
          <a:endParaRPr lang="en-US"/>
        </a:p>
      </dgm:t>
    </dgm:pt>
    <dgm:pt modelId="{27528667-7980-47F6-B093-814788FA5B2C}" type="pres">
      <dgm:prSet presAssocID="{35373F36-D464-4B5F-80CB-BA3DC4C951DC}" presName="connTx" presStyleLbl="parChTrans1D4" presStyleIdx="0" presStyleCnt="7"/>
      <dgm:spPr/>
      <dgm:t>
        <a:bodyPr/>
        <a:lstStyle/>
        <a:p>
          <a:endParaRPr lang="en-US"/>
        </a:p>
      </dgm:t>
    </dgm:pt>
    <dgm:pt modelId="{D905B8E1-D658-49A9-95D2-7FB5D569F901}" type="pres">
      <dgm:prSet presAssocID="{2EF579D4-01A8-4E3A-B25F-F978F7AB3336}" presName="root2" presStyleCnt="0"/>
      <dgm:spPr/>
    </dgm:pt>
    <dgm:pt modelId="{3B8E67C6-3A1A-4CD3-A86B-CFA831909A1E}" type="pres">
      <dgm:prSet presAssocID="{2EF579D4-01A8-4E3A-B25F-F978F7AB3336}" presName="LevelTwoTextNode" presStyleLbl="node4" presStyleIdx="0" presStyleCnt="7" custScaleX="228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59A1A-F54D-4347-A6A8-3568308DB35A}" type="pres">
      <dgm:prSet presAssocID="{2EF579D4-01A8-4E3A-B25F-F978F7AB3336}" presName="level3hierChild" presStyleCnt="0"/>
      <dgm:spPr/>
    </dgm:pt>
    <dgm:pt modelId="{B39893E4-3DEB-4989-80A1-4FE36D93D057}" type="pres">
      <dgm:prSet presAssocID="{4AFBBA39-B072-4722-B48E-CA625806F59D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9620628-0316-4CF0-847D-36199578C836}" type="pres">
      <dgm:prSet presAssocID="{4AFBBA39-B072-4722-B48E-CA625806F59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64BBE849-C846-4A10-84E9-5589FDD9BFED}" type="pres">
      <dgm:prSet presAssocID="{199582A5-7DC2-4591-8CDF-647464FFA307}" presName="root2" presStyleCnt="0"/>
      <dgm:spPr/>
    </dgm:pt>
    <dgm:pt modelId="{1D173889-D516-431D-95C0-4834E9338E94}" type="pres">
      <dgm:prSet presAssocID="{199582A5-7DC2-4591-8CDF-647464FFA307}" presName="LevelTwoTextNode" presStyleLbl="node2" presStyleIdx="1" presStyleCnt="3" custScaleX="329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40E8AE-CBD7-4AE7-9AC7-6F248DD19031}" type="pres">
      <dgm:prSet presAssocID="{199582A5-7DC2-4591-8CDF-647464FFA307}" presName="level3hierChild" presStyleCnt="0"/>
      <dgm:spPr/>
    </dgm:pt>
    <dgm:pt modelId="{4F150355-0D31-4391-9CFB-39F77C90DCC2}" type="pres">
      <dgm:prSet presAssocID="{B0DB201B-708E-4133-9588-3AE2CF12BBE4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C915D0B1-FDC7-477F-9F33-A11C0D0D04D8}" type="pres">
      <dgm:prSet presAssocID="{B0DB201B-708E-4133-9588-3AE2CF12BBE4}" presName="connTx" presStyleLbl="parChTrans1D3" presStyleIdx="1" presStyleCnt="3"/>
      <dgm:spPr/>
      <dgm:t>
        <a:bodyPr/>
        <a:lstStyle/>
        <a:p>
          <a:endParaRPr lang="en-US"/>
        </a:p>
      </dgm:t>
    </dgm:pt>
    <dgm:pt modelId="{184D0209-40B0-498E-B827-271246801305}" type="pres">
      <dgm:prSet presAssocID="{BB1E65CA-25C6-4731-AFA8-41A7206278FC}" presName="root2" presStyleCnt="0"/>
      <dgm:spPr/>
    </dgm:pt>
    <dgm:pt modelId="{1003D86F-86ED-4837-9262-A7B620D77A4E}" type="pres">
      <dgm:prSet presAssocID="{BB1E65CA-25C6-4731-AFA8-41A7206278FC}" presName="LevelTwoTextNode" presStyleLbl="node3" presStyleIdx="1" presStyleCnt="3" custScaleX="109827" custScaleY="1223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3F8C01-5D5A-43B3-B845-FA7577915694}" type="pres">
      <dgm:prSet presAssocID="{BB1E65CA-25C6-4731-AFA8-41A7206278FC}" presName="level3hierChild" presStyleCnt="0"/>
      <dgm:spPr/>
    </dgm:pt>
    <dgm:pt modelId="{21C8B21D-5770-4662-B04A-23E4C6FAA5A4}" type="pres">
      <dgm:prSet presAssocID="{E69FB6CF-1E08-4893-B38B-9F70087AD914}" presName="conn2-1" presStyleLbl="parChTrans1D4" presStyleIdx="1" presStyleCnt="7"/>
      <dgm:spPr/>
      <dgm:t>
        <a:bodyPr/>
        <a:lstStyle/>
        <a:p>
          <a:endParaRPr lang="en-US"/>
        </a:p>
      </dgm:t>
    </dgm:pt>
    <dgm:pt modelId="{D0491A5A-48EC-4B3F-B0DD-A56FE2D92618}" type="pres">
      <dgm:prSet presAssocID="{E69FB6CF-1E08-4893-B38B-9F70087AD914}" presName="connTx" presStyleLbl="parChTrans1D4" presStyleIdx="1" presStyleCnt="7"/>
      <dgm:spPr/>
      <dgm:t>
        <a:bodyPr/>
        <a:lstStyle/>
        <a:p>
          <a:endParaRPr lang="en-US"/>
        </a:p>
      </dgm:t>
    </dgm:pt>
    <dgm:pt modelId="{1C9F7FFC-B245-4207-BF87-A239033092FE}" type="pres">
      <dgm:prSet presAssocID="{956E0381-BDA7-4D25-A7E0-E19DD64A3EDC}" presName="root2" presStyleCnt="0"/>
      <dgm:spPr/>
    </dgm:pt>
    <dgm:pt modelId="{F07AF787-775E-4B4A-8408-618D1A0DD8E5}" type="pres">
      <dgm:prSet presAssocID="{956E0381-BDA7-4D25-A7E0-E19DD64A3EDC}" presName="LevelTwoTextNode" presStyleLbl="node4" presStyleIdx="1" presStyleCnt="7" custScaleX="1355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018ACB-EE5A-42CD-B013-2960F9D2BD71}" type="pres">
      <dgm:prSet presAssocID="{956E0381-BDA7-4D25-A7E0-E19DD64A3EDC}" presName="level3hierChild" presStyleCnt="0"/>
      <dgm:spPr/>
    </dgm:pt>
    <dgm:pt modelId="{1A504D88-6478-47DB-914A-D867D3D8F8C3}" type="pres">
      <dgm:prSet presAssocID="{F7C074B0-51E5-4666-900A-0DBE9E177106}" presName="conn2-1" presStyleLbl="parChTrans1D4" presStyleIdx="2" presStyleCnt="7"/>
      <dgm:spPr/>
      <dgm:t>
        <a:bodyPr/>
        <a:lstStyle/>
        <a:p>
          <a:endParaRPr lang="en-US"/>
        </a:p>
      </dgm:t>
    </dgm:pt>
    <dgm:pt modelId="{BDD50FA0-8224-44F5-8D1D-53D443F37321}" type="pres">
      <dgm:prSet presAssocID="{F7C074B0-51E5-4666-900A-0DBE9E177106}" presName="connTx" presStyleLbl="parChTrans1D4" presStyleIdx="2" presStyleCnt="7"/>
      <dgm:spPr/>
      <dgm:t>
        <a:bodyPr/>
        <a:lstStyle/>
        <a:p>
          <a:endParaRPr lang="en-US"/>
        </a:p>
      </dgm:t>
    </dgm:pt>
    <dgm:pt modelId="{78FAC939-8F5F-4FE0-BBBF-0936C249BB02}" type="pres">
      <dgm:prSet presAssocID="{3247B101-A550-49D3-A812-6BC96D9E6F0C}" presName="root2" presStyleCnt="0"/>
      <dgm:spPr/>
    </dgm:pt>
    <dgm:pt modelId="{09B1987B-B360-4AC0-931C-FA04F9A1B9C3}" type="pres">
      <dgm:prSet presAssocID="{3247B101-A550-49D3-A812-6BC96D9E6F0C}" presName="LevelTwoTextNode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AFD183-C2B7-4349-9196-2BF8BFB8F477}" type="pres">
      <dgm:prSet presAssocID="{3247B101-A550-49D3-A812-6BC96D9E6F0C}" presName="level3hierChild" presStyleCnt="0"/>
      <dgm:spPr/>
    </dgm:pt>
    <dgm:pt modelId="{0B183BDF-07D8-443D-8CCD-60BE59E131D4}" type="pres">
      <dgm:prSet presAssocID="{47C5D090-91EF-4B66-8F7D-9193064D2B73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CBAA5F3-4E97-4EF3-987B-B68A91AB2AA1}" type="pres">
      <dgm:prSet presAssocID="{47C5D090-91EF-4B66-8F7D-9193064D2B7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2DB9E1C-2BDA-41EE-A4B4-4C555EF5F4D5}" type="pres">
      <dgm:prSet presAssocID="{72F6DF5B-8EE8-4AB2-BA39-A417C07310B9}" presName="root2" presStyleCnt="0"/>
      <dgm:spPr/>
    </dgm:pt>
    <dgm:pt modelId="{60D916C5-FCF5-47E2-8379-FDE5FEAF9ECD}" type="pres">
      <dgm:prSet presAssocID="{72F6DF5B-8EE8-4AB2-BA39-A417C07310B9}" presName="LevelTwoTextNode" presStyleLbl="node2" presStyleIdx="2" presStyleCnt="3" custScaleX="329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1F57D5-C405-4AA6-A0AB-AF78869ACFA4}" type="pres">
      <dgm:prSet presAssocID="{72F6DF5B-8EE8-4AB2-BA39-A417C07310B9}" presName="level3hierChild" presStyleCnt="0"/>
      <dgm:spPr/>
    </dgm:pt>
    <dgm:pt modelId="{EB11A704-C751-4EEE-A15D-10788B621432}" type="pres">
      <dgm:prSet presAssocID="{1851F72F-2826-44A9-8FC0-74A4339ADCE1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42BE7AEB-6EB3-488F-A3AE-97068DE7AA08}" type="pres">
      <dgm:prSet presAssocID="{1851F72F-2826-44A9-8FC0-74A4339ADCE1}" presName="connTx" presStyleLbl="parChTrans1D3" presStyleIdx="2" presStyleCnt="3"/>
      <dgm:spPr/>
      <dgm:t>
        <a:bodyPr/>
        <a:lstStyle/>
        <a:p>
          <a:endParaRPr lang="en-US"/>
        </a:p>
      </dgm:t>
    </dgm:pt>
    <dgm:pt modelId="{0B6FD948-C25E-4EBF-A2D5-EA02E6E01113}" type="pres">
      <dgm:prSet presAssocID="{E85B8B9D-853C-4DD5-9619-87AFE77063C7}" presName="root2" presStyleCnt="0"/>
      <dgm:spPr/>
    </dgm:pt>
    <dgm:pt modelId="{6A078E7F-019D-4A99-BE9A-42965129BC79}" type="pres">
      <dgm:prSet presAssocID="{E85B8B9D-853C-4DD5-9619-87AFE77063C7}" presName="LevelTwoTextNode" presStyleLbl="node3" presStyleIdx="2" presStyleCnt="3" custScaleY="1395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3B4A35-09BA-4C47-ABF8-9EA19A89E0CA}" type="pres">
      <dgm:prSet presAssocID="{E85B8B9D-853C-4DD5-9619-87AFE77063C7}" presName="level3hierChild" presStyleCnt="0"/>
      <dgm:spPr/>
    </dgm:pt>
    <dgm:pt modelId="{82764B99-AD63-48C2-91CB-07CA53B129FC}" type="pres">
      <dgm:prSet presAssocID="{38DB8CE9-DEC9-4EE8-A487-254BE8D9FAF5}" presName="conn2-1" presStyleLbl="parChTrans1D4" presStyleIdx="3" presStyleCnt="7"/>
      <dgm:spPr/>
      <dgm:t>
        <a:bodyPr/>
        <a:lstStyle/>
        <a:p>
          <a:endParaRPr lang="en-US"/>
        </a:p>
      </dgm:t>
    </dgm:pt>
    <dgm:pt modelId="{11B67CBB-290A-47A7-B2D8-A7D35D96AE9F}" type="pres">
      <dgm:prSet presAssocID="{38DB8CE9-DEC9-4EE8-A487-254BE8D9FAF5}" presName="connTx" presStyleLbl="parChTrans1D4" presStyleIdx="3" presStyleCnt="7"/>
      <dgm:spPr/>
      <dgm:t>
        <a:bodyPr/>
        <a:lstStyle/>
        <a:p>
          <a:endParaRPr lang="en-US"/>
        </a:p>
      </dgm:t>
    </dgm:pt>
    <dgm:pt modelId="{2E3DAAB8-7077-4FE0-BACA-B5AAD470562E}" type="pres">
      <dgm:prSet presAssocID="{389C9E04-C7A5-46E2-9B78-F2D9FB356239}" presName="root2" presStyleCnt="0"/>
      <dgm:spPr/>
    </dgm:pt>
    <dgm:pt modelId="{D2E088F7-13DB-4681-9B6A-E5E8A8404262}" type="pres">
      <dgm:prSet presAssocID="{389C9E04-C7A5-46E2-9B78-F2D9FB356239}" presName="LevelTwoTextNode" presStyleLbl="node4" presStyleIdx="3" presStyleCnt="7" custScaleX="1393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CEA243-22D9-41FE-843F-A374E01BB22A}" type="pres">
      <dgm:prSet presAssocID="{389C9E04-C7A5-46E2-9B78-F2D9FB356239}" presName="level3hierChild" presStyleCnt="0"/>
      <dgm:spPr/>
    </dgm:pt>
    <dgm:pt modelId="{154040E1-CA56-43FA-9BF4-CC775DF981C3}" type="pres">
      <dgm:prSet presAssocID="{C4C5C033-B78A-4351-B010-8CB7C102E967}" presName="conn2-1" presStyleLbl="parChTrans1D4" presStyleIdx="4" presStyleCnt="7"/>
      <dgm:spPr/>
      <dgm:t>
        <a:bodyPr/>
        <a:lstStyle/>
        <a:p>
          <a:endParaRPr lang="en-US"/>
        </a:p>
      </dgm:t>
    </dgm:pt>
    <dgm:pt modelId="{91A2100B-F932-43ED-AD45-451416A32DF1}" type="pres">
      <dgm:prSet presAssocID="{C4C5C033-B78A-4351-B010-8CB7C102E967}" presName="connTx" presStyleLbl="parChTrans1D4" presStyleIdx="4" presStyleCnt="7"/>
      <dgm:spPr/>
      <dgm:t>
        <a:bodyPr/>
        <a:lstStyle/>
        <a:p>
          <a:endParaRPr lang="en-US"/>
        </a:p>
      </dgm:t>
    </dgm:pt>
    <dgm:pt modelId="{D5873AE6-FDF6-46A5-8B62-82ECCF9DBBA5}" type="pres">
      <dgm:prSet presAssocID="{EE4B85B0-B698-4764-908A-606DB11CDA52}" presName="root2" presStyleCnt="0"/>
      <dgm:spPr/>
    </dgm:pt>
    <dgm:pt modelId="{6FA6EB50-F926-4DDF-8FCD-7E07DA1C26FA}" type="pres">
      <dgm:prSet presAssocID="{EE4B85B0-B698-4764-908A-606DB11CDA52}" presName="LevelTwoTextNode" presStyleLbl="node4" presStyleIdx="4" presStyleCnt="7" custScaleX="1307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C3E996-BDC5-4317-80F1-10392AFE805E}" type="pres">
      <dgm:prSet presAssocID="{EE4B85B0-B698-4764-908A-606DB11CDA52}" presName="level3hierChild" presStyleCnt="0"/>
      <dgm:spPr/>
    </dgm:pt>
    <dgm:pt modelId="{8E93A48D-09F0-4051-A515-C189255114A7}" type="pres">
      <dgm:prSet presAssocID="{CFC6F56E-643A-4248-9B41-FC61F5FA09F0}" presName="conn2-1" presStyleLbl="parChTrans1D4" presStyleIdx="5" presStyleCnt="7"/>
      <dgm:spPr/>
      <dgm:t>
        <a:bodyPr/>
        <a:lstStyle/>
        <a:p>
          <a:endParaRPr lang="en-US"/>
        </a:p>
      </dgm:t>
    </dgm:pt>
    <dgm:pt modelId="{841F7774-A813-4812-A0B1-340D909D0EE5}" type="pres">
      <dgm:prSet presAssocID="{CFC6F56E-643A-4248-9B41-FC61F5FA09F0}" presName="connTx" presStyleLbl="parChTrans1D4" presStyleIdx="5" presStyleCnt="7"/>
      <dgm:spPr/>
      <dgm:t>
        <a:bodyPr/>
        <a:lstStyle/>
        <a:p>
          <a:endParaRPr lang="en-US"/>
        </a:p>
      </dgm:t>
    </dgm:pt>
    <dgm:pt modelId="{CEC56527-1E79-4AAE-8907-DA430DCCA767}" type="pres">
      <dgm:prSet presAssocID="{CE8FFF0E-AECD-494F-A4FA-77530EF61355}" presName="root2" presStyleCnt="0"/>
      <dgm:spPr/>
    </dgm:pt>
    <dgm:pt modelId="{91779925-FC0E-4268-9D6D-B5259AFCF4DE}" type="pres">
      <dgm:prSet presAssocID="{CE8FFF0E-AECD-494F-A4FA-77530EF61355}" presName="LevelTwoTextNode" presStyleLbl="node4" presStyleIdx="5" presStyleCnt="7" custScaleX="1393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331FDF-2963-469C-B2CD-8F0E353338FF}" type="pres">
      <dgm:prSet presAssocID="{CE8FFF0E-AECD-494F-A4FA-77530EF61355}" presName="level3hierChild" presStyleCnt="0"/>
      <dgm:spPr/>
    </dgm:pt>
    <dgm:pt modelId="{A6F10963-53B7-45CF-A4FD-FEC9445D7E7F}" type="pres">
      <dgm:prSet presAssocID="{FEAF915F-49CE-4702-8326-E96EF6E61712}" presName="conn2-1" presStyleLbl="parChTrans1D4" presStyleIdx="6" presStyleCnt="7"/>
      <dgm:spPr/>
      <dgm:t>
        <a:bodyPr/>
        <a:lstStyle/>
        <a:p>
          <a:endParaRPr lang="en-US"/>
        </a:p>
      </dgm:t>
    </dgm:pt>
    <dgm:pt modelId="{EA97E692-1D67-4FCE-8DC8-B1A1CF6FB145}" type="pres">
      <dgm:prSet presAssocID="{FEAF915F-49CE-4702-8326-E96EF6E61712}" presName="connTx" presStyleLbl="parChTrans1D4" presStyleIdx="6" presStyleCnt="7"/>
      <dgm:spPr/>
      <dgm:t>
        <a:bodyPr/>
        <a:lstStyle/>
        <a:p>
          <a:endParaRPr lang="en-US"/>
        </a:p>
      </dgm:t>
    </dgm:pt>
    <dgm:pt modelId="{D6725941-2EFA-41A9-9D87-E773EEDA3B5A}" type="pres">
      <dgm:prSet presAssocID="{15F485E8-5173-4CE9-B2F5-E518C71F48A3}" presName="root2" presStyleCnt="0"/>
      <dgm:spPr/>
    </dgm:pt>
    <dgm:pt modelId="{1DDA5E64-3AB7-4212-92E4-C950E525E3FD}" type="pres">
      <dgm:prSet presAssocID="{15F485E8-5173-4CE9-B2F5-E518C71F48A3}" presName="LevelTwoTextNode" presStyleLbl="node4" presStyleIdx="6" presStyleCnt="7" custScaleX="130729" custScaleY="1228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9F4AB6-2A76-48EA-B36D-6519B371101B}" type="pres">
      <dgm:prSet presAssocID="{15F485E8-5173-4CE9-B2F5-E518C71F48A3}" presName="level3hierChild" presStyleCnt="0"/>
      <dgm:spPr/>
    </dgm:pt>
  </dgm:ptLst>
  <dgm:cxnLst>
    <dgm:cxn modelId="{A19C6BF7-C4E0-47C3-BD4C-41946758EF4C}" type="presOf" srcId="{3E8460F5-97CF-45C8-95FB-4667F640AEB4}" destId="{52794C44-F988-4896-9703-BAFE27DE5837}" srcOrd="0" destOrd="0" presId="urn:microsoft.com/office/officeart/2005/8/layout/hierarchy2"/>
    <dgm:cxn modelId="{1CA96301-1ABD-4843-883C-C5BF0D9325C8}" type="presOf" srcId="{BB1E65CA-25C6-4731-AFA8-41A7206278FC}" destId="{1003D86F-86ED-4837-9262-A7B620D77A4E}" srcOrd="0" destOrd="0" presId="urn:microsoft.com/office/officeart/2005/8/layout/hierarchy2"/>
    <dgm:cxn modelId="{E4A07F4F-DF10-4209-8621-FDE23831BD09}" type="presOf" srcId="{CFC6F56E-643A-4248-9B41-FC61F5FA09F0}" destId="{8E93A48D-09F0-4051-A515-C189255114A7}" srcOrd="0" destOrd="0" presId="urn:microsoft.com/office/officeart/2005/8/layout/hierarchy2"/>
    <dgm:cxn modelId="{A58AC866-3D80-444D-BEE9-8AE6AEB60996}" srcId="{55C5EEF9-15F6-46E8-9E40-7F60738FB35C}" destId="{21D1B04B-E212-4524-A02B-CE2470D24B1C}" srcOrd="0" destOrd="0" parTransId="{A599A2B8-67BE-4037-8C90-33BC1DF40BA3}" sibTransId="{E954F15F-091B-4ADA-822D-F7994077715A}"/>
    <dgm:cxn modelId="{16A4BC5B-4E15-4548-81BD-A0822906B871}" type="presOf" srcId="{21D1B04B-E212-4524-A02B-CE2470D24B1C}" destId="{71931650-57DC-4A74-8022-D2652C20F007}" srcOrd="0" destOrd="0" presId="urn:microsoft.com/office/officeart/2005/8/layout/hierarchy2"/>
    <dgm:cxn modelId="{C70545C5-7716-4438-84CB-77A400790196}" type="presOf" srcId="{CFC6F56E-643A-4248-9B41-FC61F5FA09F0}" destId="{841F7774-A813-4812-A0B1-340D909D0EE5}" srcOrd="1" destOrd="0" presId="urn:microsoft.com/office/officeart/2005/8/layout/hierarchy2"/>
    <dgm:cxn modelId="{575A32B1-6412-4791-B6E0-D8F5BA392B58}" type="presOf" srcId="{389C9E04-C7A5-46E2-9B78-F2D9FB356239}" destId="{D2E088F7-13DB-4681-9B6A-E5E8A8404262}" srcOrd="0" destOrd="0" presId="urn:microsoft.com/office/officeart/2005/8/layout/hierarchy2"/>
    <dgm:cxn modelId="{783C0171-F2D3-4767-A1BD-8A462D38DF30}" type="presOf" srcId="{15F485E8-5173-4CE9-B2F5-E518C71F48A3}" destId="{1DDA5E64-3AB7-4212-92E4-C950E525E3FD}" srcOrd="0" destOrd="0" presId="urn:microsoft.com/office/officeart/2005/8/layout/hierarchy2"/>
    <dgm:cxn modelId="{D4FAEB59-36A0-46D5-B9FA-61B51D05D232}" type="presOf" srcId="{C06C3226-2F0D-4895-B782-BACDDBE55112}" destId="{22E66B23-72C8-4758-A757-3C7BAD13F0C8}" srcOrd="0" destOrd="0" presId="urn:microsoft.com/office/officeart/2005/8/layout/hierarchy2"/>
    <dgm:cxn modelId="{A13AEA73-39FD-4568-BB08-2320BB380A2C}" type="presOf" srcId="{9C5401A9-50C4-4A4B-96BB-BEBFB6A83812}" destId="{E49581DF-22D4-4D89-A216-CB378C556540}" srcOrd="0" destOrd="0" presId="urn:microsoft.com/office/officeart/2005/8/layout/hierarchy2"/>
    <dgm:cxn modelId="{7AA9E9C4-CE78-463B-A86A-5AB32F611390}" type="presOf" srcId="{35373F36-D464-4B5F-80CB-BA3DC4C951DC}" destId="{27528667-7980-47F6-B093-814788FA5B2C}" srcOrd="1" destOrd="0" presId="urn:microsoft.com/office/officeart/2005/8/layout/hierarchy2"/>
    <dgm:cxn modelId="{DF83C081-E802-4F4B-A237-7E8964ED88DC}" type="presOf" srcId="{E69FB6CF-1E08-4893-B38B-9F70087AD914}" destId="{21C8B21D-5770-4662-B04A-23E4C6FAA5A4}" srcOrd="0" destOrd="0" presId="urn:microsoft.com/office/officeart/2005/8/layout/hierarchy2"/>
    <dgm:cxn modelId="{7BE75632-54C6-4FD8-A035-D0AE5DA55CC3}" type="presOf" srcId="{956E0381-BDA7-4D25-A7E0-E19DD64A3EDC}" destId="{F07AF787-775E-4B4A-8408-618D1A0DD8E5}" srcOrd="0" destOrd="0" presId="urn:microsoft.com/office/officeart/2005/8/layout/hierarchy2"/>
    <dgm:cxn modelId="{BBC84B3D-0472-4A25-8CF6-5654B6C78FFC}" type="presOf" srcId="{38DB8CE9-DEC9-4EE8-A487-254BE8D9FAF5}" destId="{82764B99-AD63-48C2-91CB-07CA53B129FC}" srcOrd="0" destOrd="0" presId="urn:microsoft.com/office/officeart/2005/8/layout/hierarchy2"/>
    <dgm:cxn modelId="{6C8E1BD9-B21B-4CA1-B575-7EDA62A60110}" type="presOf" srcId="{4AFBBA39-B072-4722-B48E-CA625806F59D}" destId="{B39893E4-3DEB-4989-80A1-4FE36D93D057}" srcOrd="0" destOrd="0" presId="urn:microsoft.com/office/officeart/2005/8/layout/hierarchy2"/>
    <dgm:cxn modelId="{73903D05-ACAE-4A68-9D95-2AAFD96969F5}" srcId="{E85B8B9D-853C-4DD5-9619-87AFE77063C7}" destId="{389C9E04-C7A5-46E2-9B78-F2D9FB356239}" srcOrd="0" destOrd="0" parTransId="{38DB8CE9-DEC9-4EE8-A487-254BE8D9FAF5}" sibTransId="{3C075926-0F51-45B6-925B-2710FB636B21}"/>
    <dgm:cxn modelId="{B781954B-83EA-4D74-B5D3-FF7197ACCED6}" type="presOf" srcId="{F7C074B0-51E5-4666-900A-0DBE9E177106}" destId="{1A504D88-6478-47DB-914A-D867D3D8F8C3}" srcOrd="0" destOrd="0" presId="urn:microsoft.com/office/officeart/2005/8/layout/hierarchy2"/>
    <dgm:cxn modelId="{33B446C9-F63D-42AD-A49A-BEC5C3A9F2F4}" type="presOf" srcId="{FEAF915F-49CE-4702-8326-E96EF6E61712}" destId="{A6F10963-53B7-45CF-A4FD-FEC9445D7E7F}" srcOrd="0" destOrd="0" presId="urn:microsoft.com/office/officeart/2005/8/layout/hierarchy2"/>
    <dgm:cxn modelId="{B78C4CA9-0614-41D9-A7A4-3EE6F8158579}" type="presOf" srcId="{B0DB201B-708E-4133-9588-3AE2CF12BBE4}" destId="{4F150355-0D31-4391-9CFB-39F77C90DCC2}" srcOrd="0" destOrd="0" presId="urn:microsoft.com/office/officeart/2005/8/layout/hierarchy2"/>
    <dgm:cxn modelId="{E47C0DF3-7CCA-46FD-B758-97836377B54C}" srcId="{21D1B04B-E212-4524-A02B-CE2470D24B1C}" destId="{3E8460F5-97CF-45C8-95FB-4667F640AEB4}" srcOrd="0" destOrd="0" parTransId="{9C5401A9-50C4-4A4B-96BB-BEBFB6A83812}" sibTransId="{069F5FD2-57E9-4335-AB2B-CF0D6DA96CB2}"/>
    <dgm:cxn modelId="{2B9BB0AD-F7F6-4A83-9574-B222E9F3A216}" type="presOf" srcId="{A599A2B8-67BE-4037-8C90-33BC1DF40BA3}" destId="{8CD98D8D-F3A3-48FD-984E-05C58E7F8506}" srcOrd="1" destOrd="0" presId="urn:microsoft.com/office/officeart/2005/8/layout/hierarchy2"/>
    <dgm:cxn modelId="{AFBBA746-131D-4C9E-BB6D-37B6783648F9}" type="presOf" srcId="{EE4B85B0-B698-4764-908A-606DB11CDA52}" destId="{6FA6EB50-F926-4DDF-8FCD-7E07DA1C26FA}" srcOrd="0" destOrd="0" presId="urn:microsoft.com/office/officeart/2005/8/layout/hierarchy2"/>
    <dgm:cxn modelId="{913CCAE9-DE25-4689-A6AB-8A848A1E1434}" srcId="{956E0381-BDA7-4D25-A7E0-E19DD64A3EDC}" destId="{3247B101-A550-49D3-A812-6BC96D9E6F0C}" srcOrd="0" destOrd="0" parTransId="{F7C074B0-51E5-4666-900A-0DBE9E177106}" sibTransId="{3C376DF7-9C99-4AAE-99CD-9CE1A6FB8C08}"/>
    <dgm:cxn modelId="{E2D703BB-A61D-4661-8584-87D81AC2859B}" type="presOf" srcId="{1851F72F-2826-44A9-8FC0-74A4339ADCE1}" destId="{EB11A704-C751-4EEE-A15D-10788B621432}" srcOrd="0" destOrd="0" presId="urn:microsoft.com/office/officeart/2005/8/layout/hierarchy2"/>
    <dgm:cxn modelId="{130E6304-3318-4439-829F-5B53B07E2282}" type="presOf" srcId="{C4C5C033-B78A-4351-B010-8CB7C102E967}" destId="{91A2100B-F932-43ED-AD45-451416A32DF1}" srcOrd="1" destOrd="0" presId="urn:microsoft.com/office/officeart/2005/8/layout/hierarchy2"/>
    <dgm:cxn modelId="{D54D7168-02F9-469D-BEEF-D0393773B7DC}" type="presOf" srcId="{4AFBBA39-B072-4722-B48E-CA625806F59D}" destId="{79620628-0316-4CF0-847D-36199578C836}" srcOrd="1" destOrd="0" presId="urn:microsoft.com/office/officeart/2005/8/layout/hierarchy2"/>
    <dgm:cxn modelId="{61A59741-8763-4A62-BB8C-E8FC32F699C2}" type="presOf" srcId="{CE8FFF0E-AECD-494F-A4FA-77530EF61355}" destId="{91779925-FC0E-4268-9D6D-B5259AFCF4DE}" srcOrd="0" destOrd="0" presId="urn:microsoft.com/office/officeart/2005/8/layout/hierarchy2"/>
    <dgm:cxn modelId="{DA193B9C-1BA0-4A07-B1D7-15E5330D6889}" type="presOf" srcId="{35373F36-D464-4B5F-80CB-BA3DC4C951DC}" destId="{308DCC95-5103-4CF2-B52A-48E018476A45}" srcOrd="0" destOrd="0" presId="urn:microsoft.com/office/officeart/2005/8/layout/hierarchy2"/>
    <dgm:cxn modelId="{9C0341D2-5E49-43C9-9EC9-02B9CF43E5BE}" srcId="{C06C3226-2F0D-4895-B782-BACDDBE55112}" destId="{55C5EEF9-15F6-46E8-9E40-7F60738FB35C}" srcOrd="0" destOrd="0" parTransId="{B38F6B5B-E74C-4652-82F9-69997341B2B3}" sibTransId="{048DAD01-427F-404D-8EE6-D3511C024417}"/>
    <dgm:cxn modelId="{461BE0AD-657A-48D4-822E-36672662B624}" type="presOf" srcId="{C4C5C033-B78A-4351-B010-8CB7C102E967}" destId="{154040E1-CA56-43FA-9BF4-CC775DF981C3}" srcOrd="0" destOrd="0" presId="urn:microsoft.com/office/officeart/2005/8/layout/hierarchy2"/>
    <dgm:cxn modelId="{367DBCAD-30F6-4AD5-8037-7229B0D8ED6C}" srcId="{55C5EEF9-15F6-46E8-9E40-7F60738FB35C}" destId="{72F6DF5B-8EE8-4AB2-BA39-A417C07310B9}" srcOrd="2" destOrd="0" parTransId="{47C5D090-91EF-4B66-8F7D-9193064D2B73}" sibTransId="{28E15A71-4294-4A9C-939B-BFC9649D3964}"/>
    <dgm:cxn modelId="{C58F4322-908B-4C66-B33C-45186C936A33}" type="presOf" srcId="{A599A2B8-67BE-4037-8C90-33BC1DF40BA3}" destId="{5397C130-7059-4917-A06E-50539A949FD1}" srcOrd="0" destOrd="0" presId="urn:microsoft.com/office/officeart/2005/8/layout/hierarchy2"/>
    <dgm:cxn modelId="{774A790C-6AB1-4FB1-9781-E733E4AC3DCD}" srcId="{199582A5-7DC2-4591-8CDF-647464FFA307}" destId="{BB1E65CA-25C6-4731-AFA8-41A7206278FC}" srcOrd="0" destOrd="0" parTransId="{B0DB201B-708E-4133-9588-3AE2CF12BBE4}" sibTransId="{2CB6A29E-13F6-49C1-98FD-DEFCFF587BD4}"/>
    <dgm:cxn modelId="{72E92C47-DDD0-4715-8A2B-183AF74A89F4}" type="presOf" srcId="{FEAF915F-49CE-4702-8326-E96EF6E61712}" destId="{EA97E692-1D67-4FCE-8DC8-B1A1CF6FB145}" srcOrd="1" destOrd="0" presId="urn:microsoft.com/office/officeart/2005/8/layout/hierarchy2"/>
    <dgm:cxn modelId="{25B2DB5B-5155-4918-954C-960A362C6E9C}" srcId="{3E8460F5-97CF-45C8-95FB-4667F640AEB4}" destId="{2EF579D4-01A8-4E3A-B25F-F978F7AB3336}" srcOrd="0" destOrd="0" parTransId="{35373F36-D464-4B5F-80CB-BA3DC4C951DC}" sibTransId="{D0919163-AC5E-4EDF-9127-CFA1035AA577}"/>
    <dgm:cxn modelId="{F0CE6F9B-92D2-45C0-BD52-86AE1535B39F}" type="presOf" srcId="{E85B8B9D-853C-4DD5-9619-87AFE77063C7}" destId="{6A078E7F-019D-4A99-BE9A-42965129BC79}" srcOrd="0" destOrd="0" presId="urn:microsoft.com/office/officeart/2005/8/layout/hierarchy2"/>
    <dgm:cxn modelId="{C424CDA8-A4DE-4386-AFF3-C877195CC0A9}" type="presOf" srcId="{2EF579D4-01A8-4E3A-B25F-F978F7AB3336}" destId="{3B8E67C6-3A1A-4CD3-A86B-CFA831909A1E}" srcOrd="0" destOrd="0" presId="urn:microsoft.com/office/officeart/2005/8/layout/hierarchy2"/>
    <dgm:cxn modelId="{ED93D47A-176F-45FA-8266-2EE3336CF110}" type="presOf" srcId="{38DB8CE9-DEC9-4EE8-A487-254BE8D9FAF5}" destId="{11B67CBB-290A-47A7-B2D8-A7D35D96AE9F}" srcOrd="1" destOrd="0" presId="urn:microsoft.com/office/officeart/2005/8/layout/hierarchy2"/>
    <dgm:cxn modelId="{AFE88459-E753-45DF-A54A-41A5DA555025}" srcId="{CE8FFF0E-AECD-494F-A4FA-77530EF61355}" destId="{15F485E8-5173-4CE9-B2F5-E518C71F48A3}" srcOrd="0" destOrd="0" parTransId="{FEAF915F-49CE-4702-8326-E96EF6E61712}" sibTransId="{BCB37F7C-303D-40B1-BFAD-42E9FB69CA3B}"/>
    <dgm:cxn modelId="{ED283F88-8299-43B8-AA31-12329E82D02A}" type="presOf" srcId="{E69FB6CF-1E08-4893-B38B-9F70087AD914}" destId="{D0491A5A-48EC-4B3F-B0DD-A56FE2D92618}" srcOrd="1" destOrd="0" presId="urn:microsoft.com/office/officeart/2005/8/layout/hierarchy2"/>
    <dgm:cxn modelId="{5E55BC28-D01F-4EF2-88C5-A1BD8048773F}" type="presOf" srcId="{47C5D090-91EF-4B66-8F7D-9193064D2B73}" destId="{ACBAA5F3-4E97-4EF3-987B-B68A91AB2AA1}" srcOrd="1" destOrd="0" presId="urn:microsoft.com/office/officeart/2005/8/layout/hierarchy2"/>
    <dgm:cxn modelId="{06E668AF-690B-4C93-BF3A-04165487DDA1}" type="presOf" srcId="{F7C074B0-51E5-4666-900A-0DBE9E177106}" destId="{BDD50FA0-8224-44F5-8D1D-53D443F37321}" srcOrd="1" destOrd="0" presId="urn:microsoft.com/office/officeart/2005/8/layout/hierarchy2"/>
    <dgm:cxn modelId="{1A9F175E-3E58-453A-93BF-614E47E0FFB7}" type="presOf" srcId="{1851F72F-2826-44A9-8FC0-74A4339ADCE1}" destId="{42BE7AEB-6EB3-488F-A3AE-97068DE7AA08}" srcOrd="1" destOrd="0" presId="urn:microsoft.com/office/officeart/2005/8/layout/hierarchy2"/>
    <dgm:cxn modelId="{C7557ED3-DF24-4063-8B19-70F1F49ED492}" srcId="{55C5EEF9-15F6-46E8-9E40-7F60738FB35C}" destId="{199582A5-7DC2-4591-8CDF-647464FFA307}" srcOrd="1" destOrd="0" parTransId="{4AFBBA39-B072-4722-B48E-CA625806F59D}" sibTransId="{0BCCA17B-95DF-492C-BBFE-CA77E2CA62FF}"/>
    <dgm:cxn modelId="{E64900A1-F3DB-4F45-94B1-2C3A659EF89B}" type="presOf" srcId="{3247B101-A550-49D3-A812-6BC96D9E6F0C}" destId="{09B1987B-B360-4AC0-931C-FA04F9A1B9C3}" srcOrd="0" destOrd="0" presId="urn:microsoft.com/office/officeart/2005/8/layout/hierarchy2"/>
    <dgm:cxn modelId="{C2822692-900F-41B2-8B9C-05AD5E682C94}" type="presOf" srcId="{72F6DF5B-8EE8-4AB2-BA39-A417C07310B9}" destId="{60D916C5-FCF5-47E2-8379-FDE5FEAF9ECD}" srcOrd="0" destOrd="0" presId="urn:microsoft.com/office/officeart/2005/8/layout/hierarchy2"/>
    <dgm:cxn modelId="{82A3EA25-9CD2-49CC-BD77-19092AAFB06C}" type="presOf" srcId="{9C5401A9-50C4-4A4B-96BB-BEBFB6A83812}" destId="{5B4260EE-C2A1-4665-B975-50B5E211C4CA}" srcOrd="1" destOrd="0" presId="urn:microsoft.com/office/officeart/2005/8/layout/hierarchy2"/>
    <dgm:cxn modelId="{57BA128F-F2A9-4E80-A7E6-5EEDA308DE4C}" type="presOf" srcId="{47C5D090-91EF-4B66-8F7D-9193064D2B73}" destId="{0B183BDF-07D8-443D-8CCD-60BE59E131D4}" srcOrd="0" destOrd="0" presId="urn:microsoft.com/office/officeart/2005/8/layout/hierarchy2"/>
    <dgm:cxn modelId="{91C48778-7CEB-4845-BA9B-E910C75264F5}" type="presOf" srcId="{B0DB201B-708E-4133-9588-3AE2CF12BBE4}" destId="{C915D0B1-FDC7-477F-9F33-A11C0D0D04D8}" srcOrd="1" destOrd="0" presId="urn:microsoft.com/office/officeart/2005/8/layout/hierarchy2"/>
    <dgm:cxn modelId="{A5DB4D99-FA5E-417F-8EAF-7DF9C16FA725}" srcId="{E85B8B9D-853C-4DD5-9619-87AFE77063C7}" destId="{CE8FFF0E-AECD-494F-A4FA-77530EF61355}" srcOrd="1" destOrd="0" parTransId="{CFC6F56E-643A-4248-9B41-FC61F5FA09F0}" sibTransId="{0B12FE8E-7482-45A2-A2FB-24163A0BF1D7}"/>
    <dgm:cxn modelId="{A48C1BBA-93E5-4F38-B1FC-BA7A050BF9B3}" srcId="{BB1E65CA-25C6-4731-AFA8-41A7206278FC}" destId="{956E0381-BDA7-4D25-A7E0-E19DD64A3EDC}" srcOrd="0" destOrd="0" parTransId="{E69FB6CF-1E08-4893-B38B-9F70087AD914}" sibTransId="{2B4C5BF5-34DC-44CC-B344-905C657FB6FD}"/>
    <dgm:cxn modelId="{B218F991-512F-4EA9-95BC-7173A9B6D326}" type="presOf" srcId="{199582A5-7DC2-4591-8CDF-647464FFA307}" destId="{1D173889-D516-431D-95C0-4834E9338E94}" srcOrd="0" destOrd="0" presId="urn:microsoft.com/office/officeart/2005/8/layout/hierarchy2"/>
    <dgm:cxn modelId="{EF9F2DB5-8F4A-47CC-8DE1-3A49A9CD8DD0}" type="presOf" srcId="{55C5EEF9-15F6-46E8-9E40-7F60738FB35C}" destId="{A1F51E69-619B-47D7-881E-242902C36BC8}" srcOrd="0" destOrd="0" presId="urn:microsoft.com/office/officeart/2005/8/layout/hierarchy2"/>
    <dgm:cxn modelId="{FB84B369-58E1-40B8-A581-99B1E9C9BD85}" srcId="{72F6DF5B-8EE8-4AB2-BA39-A417C07310B9}" destId="{E85B8B9D-853C-4DD5-9619-87AFE77063C7}" srcOrd="0" destOrd="0" parTransId="{1851F72F-2826-44A9-8FC0-74A4339ADCE1}" sibTransId="{2A36A76A-D75F-423B-97CA-882205F410C8}"/>
    <dgm:cxn modelId="{55859F44-D9D4-496D-AAA7-C6AE8550F956}" srcId="{389C9E04-C7A5-46E2-9B78-F2D9FB356239}" destId="{EE4B85B0-B698-4764-908A-606DB11CDA52}" srcOrd="0" destOrd="0" parTransId="{C4C5C033-B78A-4351-B010-8CB7C102E967}" sibTransId="{736C9E9A-8A3B-4163-831D-F43ED8512140}"/>
    <dgm:cxn modelId="{7385563E-3784-4D19-BA48-B95409370815}" type="presParOf" srcId="{22E66B23-72C8-4758-A757-3C7BAD13F0C8}" destId="{0E74A29B-BE43-4EB6-87D5-E7D7F478372F}" srcOrd="0" destOrd="0" presId="urn:microsoft.com/office/officeart/2005/8/layout/hierarchy2"/>
    <dgm:cxn modelId="{1B463CAB-236C-41B9-BB71-8BDB5EEAD09C}" type="presParOf" srcId="{0E74A29B-BE43-4EB6-87D5-E7D7F478372F}" destId="{A1F51E69-619B-47D7-881E-242902C36BC8}" srcOrd="0" destOrd="0" presId="urn:microsoft.com/office/officeart/2005/8/layout/hierarchy2"/>
    <dgm:cxn modelId="{A50CA27F-5F77-4AAD-9637-368D2AF19014}" type="presParOf" srcId="{0E74A29B-BE43-4EB6-87D5-E7D7F478372F}" destId="{0AE5D44B-14B1-4756-A76D-20382CB2A58F}" srcOrd="1" destOrd="0" presId="urn:microsoft.com/office/officeart/2005/8/layout/hierarchy2"/>
    <dgm:cxn modelId="{19FF4647-2799-4839-B1A9-BF8D69D2F4D8}" type="presParOf" srcId="{0AE5D44B-14B1-4756-A76D-20382CB2A58F}" destId="{5397C130-7059-4917-A06E-50539A949FD1}" srcOrd="0" destOrd="0" presId="urn:microsoft.com/office/officeart/2005/8/layout/hierarchy2"/>
    <dgm:cxn modelId="{ECD599DC-696F-47B4-BE9D-149DF53A1BFC}" type="presParOf" srcId="{5397C130-7059-4917-A06E-50539A949FD1}" destId="{8CD98D8D-F3A3-48FD-984E-05C58E7F8506}" srcOrd="0" destOrd="0" presId="urn:microsoft.com/office/officeart/2005/8/layout/hierarchy2"/>
    <dgm:cxn modelId="{E8F75F88-5A7F-4312-9324-3D3551A532B0}" type="presParOf" srcId="{0AE5D44B-14B1-4756-A76D-20382CB2A58F}" destId="{A22F2689-D787-4F88-BA6A-366CAC61AA78}" srcOrd="1" destOrd="0" presId="urn:microsoft.com/office/officeart/2005/8/layout/hierarchy2"/>
    <dgm:cxn modelId="{835D99E1-D02B-46F6-AD37-53977567BA48}" type="presParOf" srcId="{A22F2689-D787-4F88-BA6A-366CAC61AA78}" destId="{71931650-57DC-4A74-8022-D2652C20F007}" srcOrd="0" destOrd="0" presId="urn:microsoft.com/office/officeart/2005/8/layout/hierarchy2"/>
    <dgm:cxn modelId="{7E12302F-0B43-4D3F-9E2A-EF27F6BD052C}" type="presParOf" srcId="{A22F2689-D787-4F88-BA6A-366CAC61AA78}" destId="{A5DC9F62-A1BA-4B02-9F6A-0F3A4DBD6E7B}" srcOrd="1" destOrd="0" presId="urn:microsoft.com/office/officeart/2005/8/layout/hierarchy2"/>
    <dgm:cxn modelId="{05525439-34E5-4334-A6DC-24107068E283}" type="presParOf" srcId="{A5DC9F62-A1BA-4B02-9F6A-0F3A4DBD6E7B}" destId="{E49581DF-22D4-4D89-A216-CB378C556540}" srcOrd="0" destOrd="0" presId="urn:microsoft.com/office/officeart/2005/8/layout/hierarchy2"/>
    <dgm:cxn modelId="{7F11079B-4F1C-44EE-AE65-FC68D33DDD6D}" type="presParOf" srcId="{E49581DF-22D4-4D89-A216-CB378C556540}" destId="{5B4260EE-C2A1-4665-B975-50B5E211C4CA}" srcOrd="0" destOrd="0" presId="urn:microsoft.com/office/officeart/2005/8/layout/hierarchy2"/>
    <dgm:cxn modelId="{DB185D06-0451-4B48-9293-3F75F2834155}" type="presParOf" srcId="{A5DC9F62-A1BA-4B02-9F6A-0F3A4DBD6E7B}" destId="{56495C7A-B431-427F-9016-B4540CCFBE01}" srcOrd="1" destOrd="0" presId="urn:microsoft.com/office/officeart/2005/8/layout/hierarchy2"/>
    <dgm:cxn modelId="{6375A30E-6AF3-40F8-BFF7-DE1D6FD5FF7A}" type="presParOf" srcId="{56495C7A-B431-427F-9016-B4540CCFBE01}" destId="{52794C44-F988-4896-9703-BAFE27DE5837}" srcOrd="0" destOrd="0" presId="urn:microsoft.com/office/officeart/2005/8/layout/hierarchy2"/>
    <dgm:cxn modelId="{8B5181E7-35AF-4E27-80C8-5106820CB040}" type="presParOf" srcId="{56495C7A-B431-427F-9016-B4540CCFBE01}" destId="{7057C400-4925-4738-A10B-EEEA662EAC98}" srcOrd="1" destOrd="0" presId="urn:microsoft.com/office/officeart/2005/8/layout/hierarchy2"/>
    <dgm:cxn modelId="{293C9D7B-BE31-45EE-A2EC-0B4F294038A1}" type="presParOf" srcId="{7057C400-4925-4738-A10B-EEEA662EAC98}" destId="{308DCC95-5103-4CF2-B52A-48E018476A45}" srcOrd="0" destOrd="0" presId="urn:microsoft.com/office/officeart/2005/8/layout/hierarchy2"/>
    <dgm:cxn modelId="{47806F72-5AE2-4368-82A8-EB306BFA3E81}" type="presParOf" srcId="{308DCC95-5103-4CF2-B52A-48E018476A45}" destId="{27528667-7980-47F6-B093-814788FA5B2C}" srcOrd="0" destOrd="0" presId="urn:microsoft.com/office/officeart/2005/8/layout/hierarchy2"/>
    <dgm:cxn modelId="{592CFC67-4F59-480E-9BBF-E346B573E5F5}" type="presParOf" srcId="{7057C400-4925-4738-A10B-EEEA662EAC98}" destId="{D905B8E1-D658-49A9-95D2-7FB5D569F901}" srcOrd="1" destOrd="0" presId="urn:microsoft.com/office/officeart/2005/8/layout/hierarchy2"/>
    <dgm:cxn modelId="{97B6EF1E-A259-4027-86A5-E907007A5D05}" type="presParOf" srcId="{D905B8E1-D658-49A9-95D2-7FB5D569F901}" destId="{3B8E67C6-3A1A-4CD3-A86B-CFA831909A1E}" srcOrd="0" destOrd="0" presId="urn:microsoft.com/office/officeart/2005/8/layout/hierarchy2"/>
    <dgm:cxn modelId="{C25CC1C4-C71D-4BC8-B304-F6074AF6EB79}" type="presParOf" srcId="{D905B8E1-D658-49A9-95D2-7FB5D569F901}" destId="{92E59A1A-F54D-4347-A6A8-3568308DB35A}" srcOrd="1" destOrd="0" presId="urn:microsoft.com/office/officeart/2005/8/layout/hierarchy2"/>
    <dgm:cxn modelId="{B742E4E7-DE8F-4C51-9E90-0BB072BD49F0}" type="presParOf" srcId="{0AE5D44B-14B1-4756-A76D-20382CB2A58F}" destId="{B39893E4-3DEB-4989-80A1-4FE36D93D057}" srcOrd="2" destOrd="0" presId="urn:microsoft.com/office/officeart/2005/8/layout/hierarchy2"/>
    <dgm:cxn modelId="{FFD348ED-E1D5-4B7C-BA80-5DB3EC05AFD4}" type="presParOf" srcId="{B39893E4-3DEB-4989-80A1-4FE36D93D057}" destId="{79620628-0316-4CF0-847D-36199578C836}" srcOrd="0" destOrd="0" presId="urn:microsoft.com/office/officeart/2005/8/layout/hierarchy2"/>
    <dgm:cxn modelId="{72EF253F-0AE3-4B34-9D6E-480F53495E4B}" type="presParOf" srcId="{0AE5D44B-14B1-4756-A76D-20382CB2A58F}" destId="{64BBE849-C846-4A10-84E9-5589FDD9BFED}" srcOrd="3" destOrd="0" presId="urn:microsoft.com/office/officeart/2005/8/layout/hierarchy2"/>
    <dgm:cxn modelId="{EDC453C6-101A-407E-AA1A-042052F4CDDF}" type="presParOf" srcId="{64BBE849-C846-4A10-84E9-5589FDD9BFED}" destId="{1D173889-D516-431D-95C0-4834E9338E94}" srcOrd="0" destOrd="0" presId="urn:microsoft.com/office/officeart/2005/8/layout/hierarchy2"/>
    <dgm:cxn modelId="{0AEF29E1-013F-4E68-8D8F-813E8A3C32F4}" type="presParOf" srcId="{64BBE849-C846-4A10-84E9-5589FDD9BFED}" destId="{C940E8AE-CBD7-4AE7-9AC7-6F248DD19031}" srcOrd="1" destOrd="0" presId="urn:microsoft.com/office/officeart/2005/8/layout/hierarchy2"/>
    <dgm:cxn modelId="{066FA037-2D7A-4BEF-BD57-1329A92265AD}" type="presParOf" srcId="{C940E8AE-CBD7-4AE7-9AC7-6F248DD19031}" destId="{4F150355-0D31-4391-9CFB-39F77C90DCC2}" srcOrd="0" destOrd="0" presId="urn:microsoft.com/office/officeart/2005/8/layout/hierarchy2"/>
    <dgm:cxn modelId="{4EE114F0-AC95-47AB-AE8A-7C3677AC7B3E}" type="presParOf" srcId="{4F150355-0D31-4391-9CFB-39F77C90DCC2}" destId="{C915D0B1-FDC7-477F-9F33-A11C0D0D04D8}" srcOrd="0" destOrd="0" presId="urn:microsoft.com/office/officeart/2005/8/layout/hierarchy2"/>
    <dgm:cxn modelId="{38664243-0802-4163-A457-99BCA74AAAE6}" type="presParOf" srcId="{C940E8AE-CBD7-4AE7-9AC7-6F248DD19031}" destId="{184D0209-40B0-498E-B827-271246801305}" srcOrd="1" destOrd="0" presId="urn:microsoft.com/office/officeart/2005/8/layout/hierarchy2"/>
    <dgm:cxn modelId="{74163E56-23B9-4CE9-B581-5987473234E4}" type="presParOf" srcId="{184D0209-40B0-498E-B827-271246801305}" destId="{1003D86F-86ED-4837-9262-A7B620D77A4E}" srcOrd="0" destOrd="0" presId="urn:microsoft.com/office/officeart/2005/8/layout/hierarchy2"/>
    <dgm:cxn modelId="{4C42692D-03BD-4338-A8AD-04030CE76982}" type="presParOf" srcId="{184D0209-40B0-498E-B827-271246801305}" destId="{1D3F8C01-5D5A-43B3-B845-FA7577915694}" srcOrd="1" destOrd="0" presId="urn:microsoft.com/office/officeart/2005/8/layout/hierarchy2"/>
    <dgm:cxn modelId="{D4D2D7D5-2325-467F-963F-FF7919DEC4A7}" type="presParOf" srcId="{1D3F8C01-5D5A-43B3-B845-FA7577915694}" destId="{21C8B21D-5770-4662-B04A-23E4C6FAA5A4}" srcOrd="0" destOrd="0" presId="urn:microsoft.com/office/officeart/2005/8/layout/hierarchy2"/>
    <dgm:cxn modelId="{E6657A48-A3A2-4B0F-A525-96B7A258868C}" type="presParOf" srcId="{21C8B21D-5770-4662-B04A-23E4C6FAA5A4}" destId="{D0491A5A-48EC-4B3F-B0DD-A56FE2D92618}" srcOrd="0" destOrd="0" presId="urn:microsoft.com/office/officeart/2005/8/layout/hierarchy2"/>
    <dgm:cxn modelId="{06AC24D5-85D5-4B54-B894-453095329A2A}" type="presParOf" srcId="{1D3F8C01-5D5A-43B3-B845-FA7577915694}" destId="{1C9F7FFC-B245-4207-BF87-A239033092FE}" srcOrd="1" destOrd="0" presId="urn:microsoft.com/office/officeart/2005/8/layout/hierarchy2"/>
    <dgm:cxn modelId="{6A03854D-627A-43CD-BBC7-0915E236C54C}" type="presParOf" srcId="{1C9F7FFC-B245-4207-BF87-A239033092FE}" destId="{F07AF787-775E-4B4A-8408-618D1A0DD8E5}" srcOrd="0" destOrd="0" presId="urn:microsoft.com/office/officeart/2005/8/layout/hierarchy2"/>
    <dgm:cxn modelId="{BC5B4F97-FEB9-493B-8C24-7BD9C438A11E}" type="presParOf" srcId="{1C9F7FFC-B245-4207-BF87-A239033092FE}" destId="{CE018ACB-EE5A-42CD-B013-2960F9D2BD71}" srcOrd="1" destOrd="0" presId="urn:microsoft.com/office/officeart/2005/8/layout/hierarchy2"/>
    <dgm:cxn modelId="{01E4AE02-40FD-47A3-9B93-613BC6D5ED91}" type="presParOf" srcId="{CE018ACB-EE5A-42CD-B013-2960F9D2BD71}" destId="{1A504D88-6478-47DB-914A-D867D3D8F8C3}" srcOrd="0" destOrd="0" presId="urn:microsoft.com/office/officeart/2005/8/layout/hierarchy2"/>
    <dgm:cxn modelId="{C35119F3-FF96-479E-98CF-891AF21DCE32}" type="presParOf" srcId="{1A504D88-6478-47DB-914A-D867D3D8F8C3}" destId="{BDD50FA0-8224-44F5-8D1D-53D443F37321}" srcOrd="0" destOrd="0" presId="urn:microsoft.com/office/officeart/2005/8/layout/hierarchy2"/>
    <dgm:cxn modelId="{11455851-64C2-48DE-923A-3B06B02F2735}" type="presParOf" srcId="{CE018ACB-EE5A-42CD-B013-2960F9D2BD71}" destId="{78FAC939-8F5F-4FE0-BBBF-0936C249BB02}" srcOrd="1" destOrd="0" presId="urn:microsoft.com/office/officeart/2005/8/layout/hierarchy2"/>
    <dgm:cxn modelId="{976279CB-8DB7-4DC7-87A5-25C75837A142}" type="presParOf" srcId="{78FAC939-8F5F-4FE0-BBBF-0936C249BB02}" destId="{09B1987B-B360-4AC0-931C-FA04F9A1B9C3}" srcOrd="0" destOrd="0" presId="urn:microsoft.com/office/officeart/2005/8/layout/hierarchy2"/>
    <dgm:cxn modelId="{2C6C768C-3091-4392-9B79-82AD4D3AB742}" type="presParOf" srcId="{78FAC939-8F5F-4FE0-BBBF-0936C249BB02}" destId="{2BAFD183-C2B7-4349-9196-2BF8BFB8F477}" srcOrd="1" destOrd="0" presId="urn:microsoft.com/office/officeart/2005/8/layout/hierarchy2"/>
    <dgm:cxn modelId="{70EC9D89-803C-4C39-867D-27A8EEEB24C2}" type="presParOf" srcId="{0AE5D44B-14B1-4756-A76D-20382CB2A58F}" destId="{0B183BDF-07D8-443D-8CCD-60BE59E131D4}" srcOrd="4" destOrd="0" presId="urn:microsoft.com/office/officeart/2005/8/layout/hierarchy2"/>
    <dgm:cxn modelId="{45048383-AF20-4FE8-99DC-06E5D8D9E692}" type="presParOf" srcId="{0B183BDF-07D8-443D-8CCD-60BE59E131D4}" destId="{ACBAA5F3-4E97-4EF3-987B-B68A91AB2AA1}" srcOrd="0" destOrd="0" presId="urn:microsoft.com/office/officeart/2005/8/layout/hierarchy2"/>
    <dgm:cxn modelId="{EC41CDDB-1A26-4AE2-AE64-DAD3410F934B}" type="presParOf" srcId="{0AE5D44B-14B1-4756-A76D-20382CB2A58F}" destId="{22DB9E1C-2BDA-41EE-A4B4-4C555EF5F4D5}" srcOrd="5" destOrd="0" presId="urn:microsoft.com/office/officeart/2005/8/layout/hierarchy2"/>
    <dgm:cxn modelId="{F5559E6B-277A-4A57-8EDF-11D5DB9B1224}" type="presParOf" srcId="{22DB9E1C-2BDA-41EE-A4B4-4C555EF5F4D5}" destId="{60D916C5-FCF5-47E2-8379-FDE5FEAF9ECD}" srcOrd="0" destOrd="0" presId="urn:microsoft.com/office/officeart/2005/8/layout/hierarchy2"/>
    <dgm:cxn modelId="{C47FF718-1B99-4043-88EA-133B16F8AC4E}" type="presParOf" srcId="{22DB9E1C-2BDA-41EE-A4B4-4C555EF5F4D5}" destId="{A61F57D5-C405-4AA6-A0AB-AF78869ACFA4}" srcOrd="1" destOrd="0" presId="urn:microsoft.com/office/officeart/2005/8/layout/hierarchy2"/>
    <dgm:cxn modelId="{ADD0BA0B-9D87-4FB3-B20B-DD612B975C1F}" type="presParOf" srcId="{A61F57D5-C405-4AA6-A0AB-AF78869ACFA4}" destId="{EB11A704-C751-4EEE-A15D-10788B621432}" srcOrd="0" destOrd="0" presId="urn:microsoft.com/office/officeart/2005/8/layout/hierarchy2"/>
    <dgm:cxn modelId="{B94568E9-5E98-4038-B719-79849E34B125}" type="presParOf" srcId="{EB11A704-C751-4EEE-A15D-10788B621432}" destId="{42BE7AEB-6EB3-488F-A3AE-97068DE7AA08}" srcOrd="0" destOrd="0" presId="urn:microsoft.com/office/officeart/2005/8/layout/hierarchy2"/>
    <dgm:cxn modelId="{2B708B31-41B7-4F97-B309-15C8E790F208}" type="presParOf" srcId="{A61F57D5-C405-4AA6-A0AB-AF78869ACFA4}" destId="{0B6FD948-C25E-4EBF-A2D5-EA02E6E01113}" srcOrd="1" destOrd="0" presId="urn:microsoft.com/office/officeart/2005/8/layout/hierarchy2"/>
    <dgm:cxn modelId="{F29AF3C8-9128-480B-ADB0-0B22FFB5020E}" type="presParOf" srcId="{0B6FD948-C25E-4EBF-A2D5-EA02E6E01113}" destId="{6A078E7F-019D-4A99-BE9A-42965129BC79}" srcOrd="0" destOrd="0" presId="urn:microsoft.com/office/officeart/2005/8/layout/hierarchy2"/>
    <dgm:cxn modelId="{A0E6AF07-2FE1-4CCA-86C4-D2C7F5A08D67}" type="presParOf" srcId="{0B6FD948-C25E-4EBF-A2D5-EA02E6E01113}" destId="{D73B4A35-09BA-4C47-ABF8-9EA19A89E0CA}" srcOrd="1" destOrd="0" presId="urn:microsoft.com/office/officeart/2005/8/layout/hierarchy2"/>
    <dgm:cxn modelId="{9A64C183-C032-4A7D-B0F0-239E110701E5}" type="presParOf" srcId="{D73B4A35-09BA-4C47-ABF8-9EA19A89E0CA}" destId="{82764B99-AD63-48C2-91CB-07CA53B129FC}" srcOrd="0" destOrd="0" presId="urn:microsoft.com/office/officeart/2005/8/layout/hierarchy2"/>
    <dgm:cxn modelId="{1CD343C0-5165-4A39-9DD1-EC4A106FBD22}" type="presParOf" srcId="{82764B99-AD63-48C2-91CB-07CA53B129FC}" destId="{11B67CBB-290A-47A7-B2D8-A7D35D96AE9F}" srcOrd="0" destOrd="0" presId="urn:microsoft.com/office/officeart/2005/8/layout/hierarchy2"/>
    <dgm:cxn modelId="{0477C45D-F780-4E3C-A039-339D1571C67B}" type="presParOf" srcId="{D73B4A35-09BA-4C47-ABF8-9EA19A89E0CA}" destId="{2E3DAAB8-7077-4FE0-BACA-B5AAD470562E}" srcOrd="1" destOrd="0" presId="urn:microsoft.com/office/officeart/2005/8/layout/hierarchy2"/>
    <dgm:cxn modelId="{EB43ADB6-ABB4-4D03-9B6B-F5D628B71F7D}" type="presParOf" srcId="{2E3DAAB8-7077-4FE0-BACA-B5AAD470562E}" destId="{D2E088F7-13DB-4681-9B6A-E5E8A8404262}" srcOrd="0" destOrd="0" presId="urn:microsoft.com/office/officeart/2005/8/layout/hierarchy2"/>
    <dgm:cxn modelId="{76E2C79F-B7DB-49C4-85B5-E9872ECF27E5}" type="presParOf" srcId="{2E3DAAB8-7077-4FE0-BACA-B5AAD470562E}" destId="{A4CEA243-22D9-41FE-843F-A374E01BB22A}" srcOrd="1" destOrd="0" presId="urn:microsoft.com/office/officeart/2005/8/layout/hierarchy2"/>
    <dgm:cxn modelId="{7A8601A1-2160-4B48-919A-D45C280FAD22}" type="presParOf" srcId="{A4CEA243-22D9-41FE-843F-A374E01BB22A}" destId="{154040E1-CA56-43FA-9BF4-CC775DF981C3}" srcOrd="0" destOrd="0" presId="urn:microsoft.com/office/officeart/2005/8/layout/hierarchy2"/>
    <dgm:cxn modelId="{0A5B4C9C-0314-4A68-87BA-51A506EF422D}" type="presParOf" srcId="{154040E1-CA56-43FA-9BF4-CC775DF981C3}" destId="{91A2100B-F932-43ED-AD45-451416A32DF1}" srcOrd="0" destOrd="0" presId="urn:microsoft.com/office/officeart/2005/8/layout/hierarchy2"/>
    <dgm:cxn modelId="{7FC0FD75-1B47-44D7-BA85-49F6BB71485C}" type="presParOf" srcId="{A4CEA243-22D9-41FE-843F-A374E01BB22A}" destId="{D5873AE6-FDF6-46A5-8B62-82ECCF9DBBA5}" srcOrd="1" destOrd="0" presId="urn:microsoft.com/office/officeart/2005/8/layout/hierarchy2"/>
    <dgm:cxn modelId="{69067651-BF2D-4527-BF63-217DCAEC6B76}" type="presParOf" srcId="{D5873AE6-FDF6-46A5-8B62-82ECCF9DBBA5}" destId="{6FA6EB50-F926-4DDF-8FCD-7E07DA1C26FA}" srcOrd="0" destOrd="0" presId="urn:microsoft.com/office/officeart/2005/8/layout/hierarchy2"/>
    <dgm:cxn modelId="{4E8C64DB-BD1B-4E14-8614-D7679419258C}" type="presParOf" srcId="{D5873AE6-FDF6-46A5-8B62-82ECCF9DBBA5}" destId="{32C3E996-BDC5-4317-80F1-10392AFE805E}" srcOrd="1" destOrd="0" presId="urn:microsoft.com/office/officeart/2005/8/layout/hierarchy2"/>
    <dgm:cxn modelId="{55B256FB-6569-47C6-BD11-0C247D891F7A}" type="presParOf" srcId="{D73B4A35-09BA-4C47-ABF8-9EA19A89E0CA}" destId="{8E93A48D-09F0-4051-A515-C189255114A7}" srcOrd="2" destOrd="0" presId="urn:microsoft.com/office/officeart/2005/8/layout/hierarchy2"/>
    <dgm:cxn modelId="{6A1984D8-DA09-47E3-8BFB-6575D032B5DC}" type="presParOf" srcId="{8E93A48D-09F0-4051-A515-C189255114A7}" destId="{841F7774-A813-4812-A0B1-340D909D0EE5}" srcOrd="0" destOrd="0" presId="urn:microsoft.com/office/officeart/2005/8/layout/hierarchy2"/>
    <dgm:cxn modelId="{0E5AAC63-CBEF-4F57-A397-A35B602DB069}" type="presParOf" srcId="{D73B4A35-09BA-4C47-ABF8-9EA19A89E0CA}" destId="{CEC56527-1E79-4AAE-8907-DA430DCCA767}" srcOrd="3" destOrd="0" presId="urn:microsoft.com/office/officeart/2005/8/layout/hierarchy2"/>
    <dgm:cxn modelId="{2423F6D9-5A06-4FD3-ACD8-86DFB1A1D574}" type="presParOf" srcId="{CEC56527-1E79-4AAE-8907-DA430DCCA767}" destId="{91779925-FC0E-4268-9D6D-B5259AFCF4DE}" srcOrd="0" destOrd="0" presId="urn:microsoft.com/office/officeart/2005/8/layout/hierarchy2"/>
    <dgm:cxn modelId="{716B45B6-C805-412C-B802-1488E362D2D2}" type="presParOf" srcId="{CEC56527-1E79-4AAE-8907-DA430DCCA767}" destId="{9D331FDF-2963-469C-B2CD-8F0E353338FF}" srcOrd="1" destOrd="0" presId="urn:microsoft.com/office/officeart/2005/8/layout/hierarchy2"/>
    <dgm:cxn modelId="{FF5172AA-B800-4C9D-B90F-1901C72AD3B4}" type="presParOf" srcId="{9D331FDF-2963-469C-B2CD-8F0E353338FF}" destId="{A6F10963-53B7-45CF-A4FD-FEC9445D7E7F}" srcOrd="0" destOrd="0" presId="urn:microsoft.com/office/officeart/2005/8/layout/hierarchy2"/>
    <dgm:cxn modelId="{BC5F0513-ED39-42AF-962C-2CA39F24409B}" type="presParOf" srcId="{A6F10963-53B7-45CF-A4FD-FEC9445D7E7F}" destId="{EA97E692-1D67-4FCE-8DC8-B1A1CF6FB145}" srcOrd="0" destOrd="0" presId="urn:microsoft.com/office/officeart/2005/8/layout/hierarchy2"/>
    <dgm:cxn modelId="{58E3FC74-55C5-4C20-9319-3634F6A6E0DC}" type="presParOf" srcId="{9D331FDF-2963-469C-B2CD-8F0E353338FF}" destId="{D6725941-2EFA-41A9-9D87-E773EEDA3B5A}" srcOrd="1" destOrd="0" presId="urn:microsoft.com/office/officeart/2005/8/layout/hierarchy2"/>
    <dgm:cxn modelId="{132659EB-C824-405F-8B73-4E1ADC9A277F}" type="presParOf" srcId="{D6725941-2EFA-41A9-9D87-E773EEDA3B5A}" destId="{1DDA5E64-3AB7-4212-92E4-C950E525E3FD}" srcOrd="0" destOrd="0" presId="urn:microsoft.com/office/officeart/2005/8/layout/hierarchy2"/>
    <dgm:cxn modelId="{1706E15C-ABDC-45EC-A88A-ADA99FFBC11A}" type="presParOf" srcId="{D6725941-2EFA-41A9-9D87-E773EEDA3B5A}" destId="{869F4AB6-2A76-48EA-B36D-6519B371101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16AE9-77F2-4092-B91F-D83509A19527}">
      <dsp:nvSpPr>
        <dsp:cNvPr id="0" name=""/>
        <dsp:cNvSpPr/>
      </dsp:nvSpPr>
      <dsp:spPr>
        <a:xfrm>
          <a:off x="5955553" y="1329345"/>
          <a:ext cx="635746" cy="10615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نکته</a:t>
          </a:r>
          <a:endParaRPr lang="fa-IR" sz="1600" kern="1200" dirty="0">
            <a:cs typeface="B Koodak" pitchFamily="2" charset="-78"/>
          </a:endParaRPr>
        </a:p>
      </dsp:txBody>
      <dsp:txXfrm>
        <a:off x="5974173" y="1347965"/>
        <a:ext cx="598506" cy="1024355"/>
      </dsp:txXfrm>
    </dsp:sp>
    <dsp:sp modelId="{84CEA431-55F0-4A74-860F-A8A67CBF6A5C}">
      <dsp:nvSpPr>
        <dsp:cNvPr id="0" name=""/>
        <dsp:cNvSpPr/>
      </dsp:nvSpPr>
      <dsp:spPr>
        <a:xfrm rot="14061515">
          <a:off x="4794974" y="1238929"/>
          <a:ext cx="1466571" cy="50575"/>
        </a:xfrm>
        <a:custGeom>
          <a:avLst/>
          <a:gdLst/>
          <a:ahLst/>
          <a:cxnLst/>
          <a:rect l="0" t="0" r="0" b="0"/>
          <a:pathLst>
            <a:path>
              <a:moveTo>
                <a:pt x="0" y="25287"/>
              </a:moveTo>
              <a:lnTo>
                <a:pt x="1466571" y="25287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491595" y="1227552"/>
        <a:ext cx="73328" cy="73328"/>
      </dsp:txXfrm>
    </dsp:sp>
    <dsp:sp modelId="{A82BE5CD-B430-4591-938C-A176CA9CAB72}">
      <dsp:nvSpPr>
        <dsp:cNvPr id="0" name=""/>
        <dsp:cNvSpPr/>
      </dsp:nvSpPr>
      <dsp:spPr>
        <a:xfrm>
          <a:off x="2977776" y="137493"/>
          <a:ext cx="2123190" cy="10615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مختار بودن هر کس برای خودش متعلق علم حضوری و بدیهی است  </a:t>
          </a:r>
          <a:endParaRPr lang="fa-IR" sz="1600" kern="1200" dirty="0">
            <a:cs typeface="B Koodak" pitchFamily="2" charset="-78"/>
          </a:endParaRPr>
        </a:p>
      </dsp:txBody>
      <dsp:txXfrm>
        <a:off x="3008869" y="168586"/>
        <a:ext cx="2061004" cy="999409"/>
      </dsp:txXfrm>
    </dsp:sp>
    <dsp:sp modelId="{572BCBC0-456B-40F0-9301-AB203C95CD3C}">
      <dsp:nvSpPr>
        <dsp:cNvPr id="0" name=""/>
        <dsp:cNvSpPr/>
      </dsp:nvSpPr>
      <dsp:spPr>
        <a:xfrm rot="10800000">
          <a:off x="2128500" y="643002"/>
          <a:ext cx="849276" cy="50575"/>
        </a:xfrm>
        <a:custGeom>
          <a:avLst/>
          <a:gdLst/>
          <a:ahLst/>
          <a:cxnLst/>
          <a:rect l="0" t="0" r="0" b="0"/>
          <a:pathLst>
            <a:path>
              <a:moveTo>
                <a:pt x="0" y="25287"/>
              </a:moveTo>
              <a:lnTo>
                <a:pt x="849276" y="25287"/>
              </a:lnTo>
            </a:path>
          </a:pathLst>
        </a:custGeom>
        <a:noFill/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531906" y="647058"/>
        <a:ext cx="42463" cy="42463"/>
      </dsp:txXfrm>
    </dsp:sp>
    <dsp:sp modelId="{05AED2F2-95D3-4AD0-AB2D-5B7172370A35}">
      <dsp:nvSpPr>
        <dsp:cNvPr id="0" name=""/>
        <dsp:cNvSpPr/>
      </dsp:nvSpPr>
      <dsp:spPr>
        <a:xfrm>
          <a:off x="5310" y="137493"/>
          <a:ext cx="2123190" cy="10615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مختار بودن دیگران نیز با استدلالهای ساده ای قابل قبول است و نزدیک به بدیهی است</a:t>
          </a:r>
          <a:endParaRPr lang="fa-IR" sz="1600" kern="1200" dirty="0">
            <a:cs typeface="B Koodak" pitchFamily="2" charset="-78"/>
          </a:endParaRPr>
        </a:p>
      </dsp:txBody>
      <dsp:txXfrm>
        <a:off x="36403" y="168586"/>
        <a:ext cx="2061004" cy="999409"/>
      </dsp:txXfrm>
    </dsp:sp>
    <dsp:sp modelId="{C92A6A16-487B-4832-8766-4B042FEBCF64}">
      <dsp:nvSpPr>
        <dsp:cNvPr id="0" name=""/>
        <dsp:cNvSpPr/>
      </dsp:nvSpPr>
      <dsp:spPr>
        <a:xfrm rot="10683461">
          <a:off x="5100721" y="1849346"/>
          <a:ext cx="855077" cy="50575"/>
        </a:xfrm>
        <a:custGeom>
          <a:avLst/>
          <a:gdLst/>
          <a:ahLst/>
          <a:cxnLst/>
          <a:rect l="0" t="0" r="0" b="0"/>
          <a:pathLst>
            <a:path>
              <a:moveTo>
                <a:pt x="0" y="25287"/>
              </a:moveTo>
              <a:lnTo>
                <a:pt x="855077" y="25287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506883" y="1853257"/>
        <a:ext cx="42753" cy="42753"/>
      </dsp:txXfrm>
    </dsp:sp>
    <dsp:sp modelId="{59E19BBF-38A6-4953-9733-6B86DA4BDCE5}">
      <dsp:nvSpPr>
        <dsp:cNvPr id="0" name=""/>
        <dsp:cNvSpPr/>
      </dsp:nvSpPr>
      <dsp:spPr>
        <a:xfrm>
          <a:off x="2977776" y="1358327"/>
          <a:ext cx="2123190" cy="10615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تمام استدلالهای یاد شده به جهت اثبات جبر شبهاتی در مقابل بدیهی هستند</a:t>
          </a:r>
          <a:endParaRPr lang="fa-IR" sz="1600" kern="1200" dirty="0">
            <a:cs typeface="B Koodak" pitchFamily="2" charset="-78"/>
          </a:endParaRPr>
        </a:p>
      </dsp:txBody>
      <dsp:txXfrm>
        <a:off x="3008869" y="1389420"/>
        <a:ext cx="2061004" cy="999409"/>
      </dsp:txXfrm>
    </dsp:sp>
    <dsp:sp modelId="{1E9D2919-2C61-4CD8-A3F8-5F8E8D18D917}">
      <dsp:nvSpPr>
        <dsp:cNvPr id="0" name=""/>
        <dsp:cNvSpPr/>
      </dsp:nvSpPr>
      <dsp:spPr>
        <a:xfrm rot="10800000">
          <a:off x="2128500" y="1863837"/>
          <a:ext cx="849276" cy="50575"/>
        </a:xfrm>
        <a:custGeom>
          <a:avLst/>
          <a:gdLst/>
          <a:ahLst/>
          <a:cxnLst/>
          <a:rect l="0" t="0" r="0" b="0"/>
          <a:pathLst>
            <a:path>
              <a:moveTo>
                <a:pt x="0" y="25287"/>
              </a:moveTo>
              <a:lnTo>
                <a:pt x="849276" y="25287"/>
              </a:lnTo>
            </a:path>
          </a:pathLst>
        </a:custGeom>
        <a:noFill/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531906" y="1867893"/>
        <a:ext cx="42463" cy="42463"/>
      </dsp:txXfrm>
    </dsp:sp>
    <dsp:sp modelId="{CD19BEB3-97C1-4255-9048-C8AB3DBD08E9}">
      <dsp:nvSpPr>
        <dsp:cNvPr id="0" name=""/>
        <dsp:cNvSpPr/>
      </dsp:nvSpPr>
      <dsp:spPr>
        <a:xfrm>
          <a:off x="5310" y="1358327"/>
          <a:ext cx="2123190" cy="10615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پاسخ به آنها برای اثبات اختیار ضروری نیست</a:t>
          </a:r>
          <a:endParaRPr lang="fa-IR" sz="1600" kern="1200" dirty="0">
            <a:cs typeface="B Koodak" pitchFamily="2" charset="-78"/>
          </a:endParaRPr>
        </a:p>
      </dsp:txBody>
      <dsp:txXfrm>
        <a:off x="36403" y="1389420"/>
        <a:ext cx="2061004" cy="999409"/>
      </dsp:txXfrm>
    </dsp:sp>
    <dsp:sp modelId="{2A090D96-21CB-4686-BA50-5115A4A50835}">
      <dsp:nvSpPr>
        <dsp:cNvPr id="0" name=""/>
        <dsp:cNvSpPr/>
      </dsp:nvSpPr>
      <dsp:spPr>
        <a:xfrm rot="7461789">
          <a:off x="4771233" y="2459763"/>
          <a:ext cx="1514053" cy="50575"/>
        </a:xfrm>
        <a:custGeom>
          <a:avLst/>
          <a:gdLst/>
          <a:ahLst/>
          <a:cxnLst/>
          <a:rect l="0" t="0" r="0" b="0"/>
          <a:pathLst>
            <a:path>
              <a:moveTo>
                <a:pt x="0" y="25287"/>
              </a:moveTo>
              <a:lnTo>
                <a:pt x="1514053" y="25287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5490408" y="2447200"/>
        <a:ext cx="75702" cy="75702"/>
      </dsp:txXfrm>
    </dsp:sp>
    <dsp:sp modelId="{229D91F2-9DC6-4781-BD37-B7E33C722B53}">
      <dsp:nvSpPr>
        <dsp:cNvPr id="0" name=""/>
        <dsp:cNvSpPr/>
      </dsp:nvSpPr>
      <dsp:spPr>
        <a:xfrm>
          <a:off x="1981490" y="2579161"/>
          <a:ext cx="3119475" cy="10615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برخی علم مطلق الهی و اختیار مطلق (که منجر به توحید افعالی می شود) را مغایر اختیار انسان شمرده اند</a:t>
          </a:r>
          <a:endParaRPr lang="fa-IR" sz="1600" kern="1200" dirty="0">
            <a:cs typeface="B Koodak" pitchFamily="2" charset="-78"/>
          </a:endParaRPr>
        </a:p>
      </dsp:txBody>
      <dsp:txXfrm>
        <a:off x="2012583" y="2610254"/>
        <a:ext cx="3057289" cy="999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F3F76-4561-4E20-ACB1-FA99AC1B1936}">
      <dsp:nvSpPr>
        <dsp:cNvPr id="0" name=""/>
        <dsp:cNvSpPr/>
      </dsp:nvSpPr>
      <dsp:spPr>
        <a:xfrm>
          <a:off x="8445825" y="1669087"/>
          <a:ext cx="538163" cy="118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شبهه اول</a:t>
          </a:r>
          <a:endParaRPr lang="fa-IR" sz="1600" kern="1200" dirty="0">
            <a:cs typeface="B Koodak" pitchFamily="2" charset="-78"/>
          </a:endParaRPr>
        </a:p>
      </dsp:txBody>
      <dsp:txXfrm>
        <a:off x="8461587" y="1684849"/>
        <a:ext cx="506639" cy="1156264"/>
      </dsp:txXfrm>
    </dsp:sp>
    <dsp:sp modelId="{518FA767-FB58-43A5-9B91-367B79E342ED}">
      <dsp:nvSpPr>
        <dsp:cNvPr id="0" name=""/>
        <dsp:cNvSpPr/>
      </dsp:nvSpPr>
      <dsp:spPr>
        <a:xfrm rot="10800000">
          <a:off x="7495594" y="2239362"/>
          <a:ext cx="950230" cy="47238"/>
        </a:xfrm>
        <a:custGeom>
          <a:avLst/>
          <a:gdLst/>
          <a:ahLst/>
          <a:cxnLst/>
          <a:rect l="0" t="0" r="0" b="0"/>
          <a:pathLst>
            <a:path>
              <a:moveTo>
                <a:pt x="0" y="23619"/>
              </a:moveTo>
              <a:lnTo>
                <a:pt x="950230" y="23619"/>
              </a:lnTo>
            </a:path>
          </a:pathLst>
        </a:custGeom>
        <a:noFill/>
        <a:ln w="952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946954" y="2239225"/>
        <a:ext cx="47511" cy="47511"/>
      </dsp:txXfrm>
    </dsp:sp>
    <dsp:sp modelId="{72DBDB89-B033-48E3-9147-2DCEE085E8B2}">
      <dsp:nvSpPr>
        <dsp:cNvPr id="0" name=""/>
        <dsp:cNvSpPr/>
      </dsp:nvSpPr>
      <dsp:spPr>
        <a:xfrm>
          <a:off x="6203043" y="1669087"/>
          <a:ext cx="1292551" cy="118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فرد الف مرتکب فعل ب می شود</a:t>
          </a:r>
          <a:endParaRPr lang="fa-IR" sz="1600" kern="1200" dirty="0">
            <a:cs typeface="B Koodak" pitchFamily="2" charset="-78"/>
          </a:endParaRPr>
        </a:p>
      </dsp:txBody>
      <dsp:txXfrm>
        <a:off x="6237832" y="1703876"/>
        <a:ext cx="1222973" cy="1118210"/>
      </dsp:txXfrm>
    </dsp:sp>
    <dsp:sp modelId="{1AD5EF19-C06B-4037-AA1C-97893A5090D9}">
      <dsp:nvSpPr>
        <dsp:cNvPr id="0" name=""/>
        <dsp:cNvSpPr/>
      </dsp:nvSpPr>
      <dsp:spPr>
        <a:xfrm rot="12942401">
          <a:off x="5142822" y="1897872"/>
          <a:ext cx="1170212" cy="47238"/>
        </a:xfrm>
        <a:custGeom>
          <a:avLst/>
          <a:gdLst/>
          <a:ahLst/>
          <a:cxnLst/>
          <a:rect l="0" t="0" r="0" b="0"/>
          <a:pathLst>
            <a:path>
              <a:moveTo>
                <a:pt x="0" y="23619"/>
              </a:moveTo>
              <a:lnTo>
                <a:pt x="1170212" y="23619"/>
              </a:lnTo>
            </a:path>
          </a:pathLst>
        </a:custGeom>
        <a:noFill/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698673" y="1892237"/>
        <a:ext cx="58510" cy="58510"/>
      </dsp:txXfrm>
    </dsp:sp>
    <dsp:sp modelId="{BF5F0C49-B273-4CDD-AC9C-CEF141CE55E2}">
      <dsp:nvSpPr>
        <dsp:cNvPr id="0" name=""/>
        <dsp:cNvSpPr/>
      </dsp:nvSpPr>
      <dsp:spPr>
        <a:xfrm>
          <a:off x="3854453" y="986109"/>
          <a:ext cx="1398359" cy="118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اولا این فعل ضروری است </a:t>
          </a:r>
          <a:endParaRPr lang="fa-IR" sz="1600" kern="1200" dirty="0">
            <a:cs typeface="B Koodak" pitchFamily="2" charset="-78"/>
          </a:endParaRPr>
        </a:p>
      </dsp:txBody>
      <dsp:txXfrm>
        <a:off x="3889242" y="1020898"/>
        <a:ext cx="1328781" cy="1118210"/>
      </dsp:txXfrm>
    </dsp:sp>
    <dsp:sp modelId="{1F729E82-851F-4329-AC4A-EFB1DA89C45E}">
      <dsp:nvSpPr>
        <dsp:cNvPr id="0" name=""/>
        <dsp:cNvSpPr/>
      </dsp:nvSpPr>
      <dsp:spPr>
        <a:xfrm rot="10800000">
          <a:off x="2904223" y="1556383"/>
          <a:ext cx="950230" cy="47238"/>
        </a:xfrm>
        <a:custGeom>
          <a:avLst/>
          <a:gdLst/>
          <a:ahLst/>
          <a:cxnLst/>
          <a:rect l="0" t="0" r="0" b="0"/>
          <a:pathLst>
            <a:path>
              <a:moveTo>
                <a:pt x="0" y="23619"/>
              </a:moveTo>
              <a:lnTo>
                <a:pt x="950230" y="23619"/>
              </a:lnTo>
            </a:path>
          </a:pathLst>
        </a:custGeom>
        <a:noFill/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355582" y="1556247"/>
        <a:ext cx="47511" cy="47511"/>
      </dsp:txXfrm>
    </dsp:sp>
    <dsp:sp modelId="{E137CE09-FB8B-4FC6-B83E-22952D0C5EAB}">
      <dsp:nvSpPr>
        <dsp:cNvPr id="0" name=""/>
        <dsp:cNvSpPr/>
      </dsp:nvSpPr>
      <dsp:spPr>
        <a:xfrm>
          <a:off x="7611" y="1020281"/>
          <a:ext cx="2896611" cy="1119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ضروری نبود علم مطلق مطابق با واقع الهی از ازل به آن تعلق نمی پذیرفت (ملازمه بین علم و ضرورت)</a:t>
          </a:r>
          <a:endParaRPr lang="fa-IR" sz="1600" kern="1200" dirty="0">
            <a:cs typeface="B Koodak" pitchFamily="2" charset="-78"/>
          </a:endParaRPr>
        </a:p>
      </dsp:txBody>
      <dsp:txXfrm>
        <a:off x="40398" y="1053068"/>
        <a:ext cx="2831037" cy="1053868"/>
      </dsp:txXfrm>
    </dsp:sp>
    <dsp:sp modelId="{26EC5B99-F1AF-48C2-BB8A-8114544AF71F}">
      <dsp:nvSpPr>
        <dsp:cNvPr id="0" name=""/>
        <dsp:cNvSpPr/>
      </dsp:nvSpPr>
      <dsp:spPr>
        <a:xfrm rot="8657599">
          <a:off x="5142822" y="2580851"/>
          <a:ext cx="1170212" cy="47238"/>
        </a:xfrm>
        <a:custGeom>
          <a:avLst/>
          <a:gdLst/>
          <a:ahLst/>
          <a:cxnLst/>
          <a:rect l="0" t="0" r="0" b="0"/>
          <a:pathLst>
            <a:path>
              <a:moveTo>
                <a:pt x="0" y="23619"/>
              </a:moveTo>
              <a:lnTo>
                <a:pt x="1170212" y="23619"/>
              </a:lnTo>
            </a:path>
          </a:pathLst>
        </a:custGeom>
        <a:noFill/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698673" y="2575215"/>
        <a:ext cx="58510" cy="58510"/>
      </dsp:txXfrm>
    </dsp:sp>
    <dsp:sp modelId="{E1A5D7DF-E30E-4E29-BEF1-9868D3236125}">
      <dsp:nvSpPr>
        <dsp:cNvPr id="0" name=""/>
        <dsp:cNvSpPr/>
      </dsp:nvSpPr>
      <dsp:spPr>
        <a:xfrm>
          <a:off x="3854453" y="2352065"/>
          <a:ext cx="1398359" cy="118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ثانیا فاعل مجبور به آن است</a:t>
          </a:r>
          <a:endParaRPr lang="fa-IR" sz="1600" kern="1200" dirty="0">
            <a:cs typeface="B Koodak" pitchFamily="2" charset="-78"/>
          </a:endParaRPr>
        </a:p>
      </dsp:txBody>
      <dsp:txXfrm>
        <a:off x="3889242" y="2386854"/>
        <a:ext cx="1328781" cy="1118210"/>
      </dsp:txXfrm>
    </dsp:sp>
    <dsp:sp modelId="{9609A68D-CD86-4FA1-84F4-9C7BD44239EE}">
      <dsp:nvSpPr>
        <dsp:cNvPr id="0" name=""/>
        <dsp:cNvSpPr/>
      </dsp:nvSpPr>
      <dsp:spPr>
        <a:xfrm rot="10800000">
          <a:off x="2904223" y="2922340"/>
          <a:ext cx="950230" cy="47238"/>
        </a:xfrm>
        <a:custGeom>
          <a:avLst/>
          <a:gdLst/>
          <a:ahLst/>
          <a:cxnLst/>
          <a:rect l="0" t="0" r="0" b="0"/>
          <a:pathLst>
            <a:path>
              <a:moveTo>
                <a:pt x="0" y="23619"/>
              </a:moveTo>
              <a:lnTo>
                <a:pt x="950230" y="23619"/>
              </a:lnTo>
            </a:path>
          </a:pathLst>
        </a:custGeom>
        <a:noFill/>
        <a:ln w="95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355582" y="2922203"/>
        <a:ext cx="47511" cy="47511"/>
      </dsp:txXfrm>
    </dsp:sp>
    <dsp:sp modelId="{710553E6-ECFE-45F5-A07A-FDF2A1CD9E66}">
      <dsp:nvSpPr>
        <dsp:cNvPr id="0" name=""/>
        <dsp:cNvSpPr/>
      </dsp:nvSpPr>
      <dsp:spPr>
        <a:xfrm>
          <a:off x="7611" y="2386238"/>
          <a:ext cx="2896611" cy="1119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مجبور نبود فعل ضروری نبود و وابسته به اختیار شخص می بود       (ملازمه بین ضرورت و جبر)</a:t>
          </a:r>
          <a:endParaRPr lang="fa-IR" sz="1600" kern="1200" dirty="0">
            <a:cs typeface="B Koodak" pitchFamily="2" charset="-78"/>
          </a:endParaRPr>
        </a:p>
      </dsp:txBody>
      <dsp:txXfrm>
        <a:off x="40398" y="2419025"/>
        <a:ext cx="2831037" cy="10538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54932-7C54-4227-B682-D5FBB7F5775D}">
      <dsp:nvSpPr>
        <dsp:cNvPr id="0" name=""/>
        <dsp:cNvSpPr/>
      </dsp:nvSpPr>
      <dsp:spPr>
        <a:xfrm>
          <a:off x="8001756" y="2088548"/>
          <a:ext cx="980377" cy="1126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جواب شبهه اول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030470" y="2117262"/>
        <a:ext cx="922949" cy="1069313"/>
      </dsp:txXfrm>
    </dsp:sp>
    <dsp:sp modelId="{94E9F459-796C-4E35-80E9-2AC67C465C3C}">
      <dsp:nvSpPr>
        <dsp:cNvPr id="0" name=""/>
        <dsp:cNvSpPr/>
      </dsp:nvSpPr>
      <dsp:spPr>
        <a:xfrm rot="14444310">
          <a:off x="6629006" y="1828402"/>
          <a:ext cx="1844106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1844106" y="19119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504957" y="1801418"/>
        <a:ext cx="92205" cy="92205"/>
      </dsp:txXfrm>
    </dsp:sp>
    <dsp:sp modelId="{C8809D57-75AF-4244-8707-A4CC5A3C9FFD}">
      <dsp:nvSpPr>
        <dsp:cNvPr id="0" name=""/>
        <dsp:cNvSpPr/>
      </dsp:nvSpPr>
      <dsp:spPr>
        <a:xfrm>
          <a:off x="6551189" y="479753"/>
          <a:ext cx="549173" cy="11267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اولا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567274" y="495838"/>
        <a:ext cx="517003" cy="1094571"/>
      </dsp:txXfrm>
    </dsp:sp>
    <dsp:sp modelId="{3E4796A3-C048-4D77-8CD3-3D4391A91B6E}">
      <dsp:nvSpPr>
        <dsp:cNvPr id="0" name=""/>
        <dsp:cNvSpPr/>
      </dsp:nvSpPr>
      <dsp:spPr>
        <a:xfrm rot="10800000">
          <a:off x="5649796" y="1024004"/>
          <a:ext cx="901392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901392" y="19119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077958" y="1020589"/>
        <a:ext cx="45069" cy="45069"/>
      </dsp:txXfrm>
    </dsp:sp>
    <dsp:sp modelId="{E7B58667-9023-4427-A3A0-4707FE4204C2}">
      <dsp:nvSpPr>
        <dsp:cNvPr id="0" name=""/>
        <dsp:cNvSpPr/>
      </dsp:nvSpPr>
      <dsp:spPr>
        <a:xfrm>
          <a:off x="3639668" y="479753"/>
          <a:ext cx="2010128" cy="11267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مغالطه اشتراک لفظی بین ضرورت ذاتی و ضرورت بالغیر صورت گرفته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672669" y="512754"/>
        <a:ext cx="1944126" cy="1060739"/>
      </dsp:txXfrm>
    </dsp:sp>
    <dsp:sp modelId="{5BDB7A88-BBD2-4780-9DFB-8BB46F588045}">
      <dsp:nvSpPr>
        <dsp:cNvPr id="0" name=""/>
        <dsp:cNvSpPr/>
      </dsp:nvSpPr>
      <dsp:spPr>
        <a:xfrm rot="10800000">
          <a:off x="2738275" y="1024004"/>
          <a:ext cx="901392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901392" y="19119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166437" y="1020589"/>
        <a:ext cx="45069" cy="45069"/>
      </dsp:txXfrm>
    </dsp:sp>
    <dsp:sp modelId="{A7C0246E-11F0-4195-BBFB-E0D6E170BC06}">
      <dsp:nvSpPr>
        <dsp:cNvPr id="0" name=""/>
        <dsp:cNvSpPr/>
      </dsp:nvSpPr>
      <dsp:spPr>
        <a:xfrm>
          <a:off x="9466" y="323232"/>
          <a:ext cx="2728809" cy="14397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بنابراین خداوند متعال تنها قبل از اینکه ممکن بالذات  واجب بالغیر شود به این امر علم داشته است نه اینکه این فعل ضروت بالذات داشته باشد!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1636" y="365402"/>
        <a:ext cx="2644469" cy="1355443"/>
      </dsp:txXfrm>
    </dsp:sp>
    <dsp:sp modelId="{CC7E1033-5205-49FC-812C-EDF88784753B}">
      <dsp:nvSpPr>
        <dsp:cNvPr id="0" name=""/>
        <dsp:cNvSpPr/>
      </dsp:nvSpPr>
      <dsp:spPr>
        <a:xfrm rot="10800000">
          <a:off x="7100363" y="2632799"/>
          <a:ext cx="901392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901392" y="19119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528525" y="2629384"/>
        <a:ext cx="45069" cy="45069"/>
      </dsp:txXfrm>
    </dsp:sp>
    <dsp:sp modelId="{1BC0503E-0621-4E7D-8088-55EA6A207A63}">
      <dsp:nvSpPr>
        <dsp:cNvPr id="0" name=""/>
        <dsp:cNvSpPr/>
      </dsp:nvSpPr>
      <dsp:spPr>
        <a:xfrm>
          <a:off x="6551189" y="2088548"/>
          <a:ext cx="549173" cy="11267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ثانیا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567274" y="2104633"/>
        <a:ext cx="517003" cy="1094571"/>
      </dsp:txXfrm>
    </dsp:sp>
    <dsp:sp modelId="{A1778C89-8E3F-4BC1-9331-AF7E32B078ED}">
      <dsp:nvSpPr>
        <dsp:cNvPr id="0" name=""/>
        <dsp:cNvSpPr/>
      </dsp:nvSpPr>
      <dsp:spPr>
        <a:xfrm rot="10800000">
          <a:off x="5649796" y="2632799"/>
          <a:ext cx="901392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901392" y="19119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077958" y="2629384"/>
        <a:ext cx="45069" cy="45069"/>
      </dsp:txXfrm>
    </dsp:sp>
    <dsp:sp modelId="{F1A84DE3-C4F3-4521-93C9-F0E2E46D3278}">
      <dsp:nvSpPr>
        <dsp:cNvPr id="0" name=""/>
        <dsp:cNvSpPr/>
      </dsp:nvSpPr>
      <dsp:spPr>
        <a:xfrm>
          <a:off x="3639668" y="2088548"/>
          <a:ext cx="2010128" cy="11267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بین ضرورت بالغیر فعل و جبر فاعل ملازمه ای نیست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672669" y="2121549"/>
        <a:ext cx="1944126" cy="1060739"/>
      </dsp:txXfrm>
    </dsp:sp>
    <dsp:sp modelId="{4B721E0D-CBCD-421F-8DDE-AA93D360A4D4}">
      <dsp:nvSpPr>
        <dsp:cNvPr id="0" name=""/>
        <dsp:cNvSpPr/>
      </dsp:nvSpPr>
      <dsp:spPr>
        <a:xfrm rot="10800000">
          <a:off x="2738275" y="2632799"/>
          <a:ext cx="901392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901392" y="19119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166437" y="2629384"/>
        <a:ext cx="45069" cy="45069"/>
      </dsp:txXfrm>
    </dsp:sp>
    <dsp:sp modelId="{DB33E113-5EBB-48D1-9618-466901DFDFED}">
      <dsp:nvSpPr>
        <dsp:cNvPr id="0" name=""/>
        <dsp:cNvSpPr/>
      </dsp:nvSpPr>
      <dsp:spPr>
        <a:xfrm>
          <a:off x="9466" y="1932027"/>
          <a:ext cx="2728809" cy="14397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زیرا ممکن بالذات با تحقق علت تامه ضرورت می یابد و روشن است که اراده و خواست فاعل جزئی از این علت تامه (علت فاعلی)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1636" y="1974197"/>
        <a:ext cx="2644469" cy="1355443"/>
      </dsp:txXfrm>
    </dsp:sp>
    <dsp:sp modelId="{5F193B67-5E59-433F-87A7-31CECFEEA157}">
      <dsp:nvSpPr>
        <dsp:cNvPr id="0" name=""/>
        <dsp:cNvSpPr/>
      </dsp:nvSpPr>
      <dsp:spPr>
        <a:xfrm rot="7155690">
          <a:off x="6629006" y="3437196"/>
          <a:ext cx="1844106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1844106" y="19119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504957" y="3410213"/>
        <a:ext cx="92205" cy="92205"/>
      </dsp:txXfrm>
    </dsp:sp>
    <dsp:sp modelId="{0ABEBF4C-DE76-4EB0-A6FC-5C8C6851F6BA}">
      <dsp:nvSpPr>
        <dsp:cNvPr id="0" name=""/>
        <dsp:cNvSpPr/>
      </dsp:nvSpPr>
      <dsp:spPr>
        <a:xfrm>
          <a:off x="6551189" y="3697343"/>
          <a:ext cx="549173" cy="11267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ثالثا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567274" y="3713428"/>
        <a:ext cx="517003" cy="1094571"/>
      </dsp:txXfrm>
    </dsp:sp>
    <dsp:sp modelId="{9455E0A3-C785-4956-BA3F-5B643417AC1B}">
      <dsp:nvSpPr>
        <dsp:cNvPr id="0" name=""/>
        <dsp:cNvSpPr/>
      </dsp:nvSpPr>
      <dsp:spPr>
        <a:xfrm rot="10800000">
          <a:off x="5649796" y="4241594"/>
          <a:ext cx="901392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901392" y="19119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077958" y="4238178"/>
        <a:ext cx="45069" cy="45069"/>
      </dsp:txXfrm>
    </dsp:sp>
    <dsp:sp modelId="{035133C9-86DE-428C-8ADD-84D285C7867D}">
      <dsp:nvSpPr>
        <dsp:cNvPr id="0" name=""/>
        <dsp:cNvSpPr/>
      </dsp:nvSpPr>
      <dsp:spPr>
        <a:xfrm>
          <a:off x="3639668" y="3697343"/>
          <a:ext cx="2010128" cy="11267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اگر عباد در افعال خود مجبور باشند علم الهی مبدل به جهل خواهد گردید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672669" y="3730344"/>
        <a:ext cx="1944126" cy="1060739"/>
      </dsp:txXfrm>
    </dsp:sp>
    <dsp:sp modelId="{94C11EB7-3259-4489-AB42-9DEF727765BC}">
      <dsp:nvSpPr>
        <dsp:cNvPr id="0" name=""/>
        <dsp:cNvSpPr/>
      </dsp:nvSpPr>
      <dsp:spPr>
        <a:xfrm rot="10800000">
          <a:off x="2738275" y="4241594"/>
          <a:ext cx="901392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901392" y="19119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166437" y="4238178"/>
        <a:ext cx="45069" cy="45069"/>
      </dsp:txXfrm>
    </dsp:sp>
    <dsp:sp modelId="{0634D54E-EC2A-4731-ADC1-757D0C4F8A90}">
      <dsp:nvSpPr>
        <dsp:cNvPr id="0" name=""/>
        <dsp:cNvSpPr/>
      </dsp:nvSpPr>
      <dsp:spPr>
        <a:xfrm>
          <a:off x="9466" y="3540821"/>
          <a:ext cx="2728809" cy="14397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زیرا علم الهی نسبت به افعال عباد مقید به قید اختیار داشتن آنها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1636" y="3582991"/>
        <a:ext cx="2644469" cy="13554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E1F69-4062-4BB6-A29E-9D5FC4D1C60A}">
      <dsp:nvSpPr>
        <dsp:cNvPr id="0" name=""/>
        <dsp:cNvSpPr/>
      </dsp:nvSpPr>
      <dsp:spPr>
        <a:xfrm>
          <a:off x="7190606" y="2290367"/>
          <a:ext cx="1790367" cy="7231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شبهه دوم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211785" y="2311546"/>
        <a:ext cx="1748009" cy="680744"/>
      </dsp:txXfrm>
    </dsp:sp>
    <dsp:sp modelId="{13E35FA4-1BC9-4B0E-A9A9-F7C4D319E94D}">
      <dsp:nvSpPr>
        <dsp:cNvPr id="0" name=""/>
        <dsp:cNvSpPr/>
      </dsp:nvSpPr>
      <dsp:spPr>
        <a:xfrm rot="12654300">
          <a:off x="6415208" y="2422383"/>
          <a:ext cx="834650" cy="30380"/>
        </a:xfrm>
        <a:custGeom>
          <a:avLst/>
          <a:gdLst/>
          <a:ahLst/>
          <a:cxnLst/>
          <a:rect l="0" t="0" r="0" b="0"/>
          <a:pathLst>
            <a:path>
              <a:moveTo>
                <a:pt x="0" y="15190"/>
              </a:moveTo>
              <a:lnTo>
                <a:pt x="834650" y="1519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811667" y="2416707"/>
        <a:ext cx="41732" cy="41732"/>
      </dsp:txXfrm>
    </dsp:sp>
    <dsp:sp modelId="{7DC1052F-E961-4006-8A19-AED93C690AFB}">
      <dsp:nvSpPr>
        <dsp:cNvPr id="0" name=""/>
        <dsp:cNvSpPr/>
      </dsp:nvSpPr>
      <dsp:spPr>
        <a:xfrm>
          <a:off x="10626" y="1861677"/>
          <a:ext cx="6463833" cy="7231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اگر واجب الوجود مختار مطلق است پس انسانها مجبورند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1805" y="1882856"/>
        <a:ext cx="6421475" cy="680744"/>
      </dsp:txXfrm>
    </dsp:sp>
    <dsp:sp modelId="{FC9ECF60-0A84-4B3F-992C-2261B582F371}">
      <dsp:nvSpPr>
        <dsp:cNvPr id="0" name=""/>
        <dsp:cNvSpPr/>
      </dsp:nvSpPr>
      <dsp:spPr>
        <a:xfrm rot="8945700">
          <a:off x="6415208" y="2851073"/>
          <a:ext cx="834650" cy="30380"/>
        </a:xfrm>
        <a:custGeom>
          <a:avLst/>
          <a:gdLst/>
          <a:ahLst/>
          <a:cxnLst/>
          <a:rect l="0" t="0" r="0" b="0"/>
          <a:pathLst>
            <a:path>
              <a:moveTo>
                <a:pt x="0" y="15190"/>
              </a:moveTo>
              <a:lnTo>
                <a:pt x="834650" y="1519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811667" y="2845397"/>
        <a:ext cx="41732" cy="41732"/>
      </dsp:txXfrm>
    </dsp:sp>
    <dsp:sp modelId="{29B9666E-4AED-4D7C-B4B6-979E9988881D}">
      <dsp:nvSpPr>
        <dsp:cNvPr id="0" name=""/>
        <dsp:cNvSpPr/>
      </dsp:nvSpPr>
      <dsp:spPr>
        <a:xfrm>
          <a:off x="10626" y="2719057"/>
          <a:ext cx="6463833" cy="7231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اگر انسانها مختار هستند در نتیجه کامل مطلق مختار مطلق نیست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1805" y="2740236"/>
        <a:ext cx="6421475" cy="6807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1E69-619B-47D7-881E-242902C36BC8}">
      <dsp:nvSpPr>
        <dsp:cNvPr id="0" name=""/>
        <dsp:cNvSpPr/>
      </dsp:nvSpPr>
      <dsp:spPr>
        <a:xfrm>
          <a:off x="8318966" y="1658813"/>
          <a:ext cx="666467" cy="10625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جواب شبهه دوم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338486" y="1678333"/>
        <a:ext cx="627427" cy="1023540"/>
      </dsp:txXfrm>
    </dsp:sp>
    <dsp:sp modelId="{5397C130-7059-4917-A06E-50539A949FD1}">
      <dsp:nvSpPr>
        <dsp:cNvPr id="0" name=""/>
        <dsp:cNvSpPr/>
      </dsp:nvSpPr>
      <dsp:spPr>
        <a:xfrm rot="14255191">
          <a:off x="7485639" y="1719769"/>
          <a:ext cx="1085042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1085042" y="12336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8001034" y="1704980"/>
        <a:ext cx="54252" cy="54252"/>
      </dsp:txXfrm>
    </dsp:sp>
    <dsp:sp modelId="{71931650-57DC-4A74-8022-D2652C20F007}">
      <dsp:nvSpPr>
        <dsp:cNvPr id="0" name=""/>
        <dsp:cNvSpPr/>
      </dsp:nvSpPr>
      <dsp:spPr>
        <a:xfrm>
          <a:off x="7258980" y="910602"/>
          <a:ext cx="478374" cy="7270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اولا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272991" y="924613"/>
        <a:ext cx="450352" cy="698991"/>
      </dsp:txXfrm>
    </dsp:sp>
    <dsp:sp modelId="{E49581DF-22D4-4D89-A216-CB378C556540}">
      <dsp:nvSpPr>
        <dsp:cNvPr id="0" name=""/>
        <dsp:cNvSpPr/>
      </dsp:nvSpPr>
      <dsp:spPr>
        <a:xfrm rot="10800000">
          <a:off x="6677370" y="1261772"/>
          <a:ext cx="581610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81610" y="12336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953635" y="1259568"/>
        <a:ext cx="29080" cy="29080"/>
      </dsp:txXfrm>
    </dsp:sp>
    <dsp:sp modelId="{52794C44-F988-4896-9703-BAFE27DE5837}">
      <dsp:nvSpPr>
        <dsp:cNvPr id="0" name=""/>
        <dsp:cNvSpPr/>
      </dsp:nvSpPr>
      <dsp:spPr>
        <a:xfrm>
          <a:off x="3907071" y="910602"/>
          <a:ext cx="2770298" cy="7270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اختیار کامل مطلق در طول اختیار ماست و منافاتی با اختیار انسانها ندارد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28364" y="931895"/>
        <a:ext cx="2727712" cy="684427"/>
      </dsp:txXfrm>
    </dsp:sp>
    <dsp:sp modelId="{308DCC95-5103-4CF2-B52A-48E018476A45}">
      <dsp:nvSpPr>
        <dsp:cNvPr id="0" name=""/>
        <dsp:cNvSpPr/>
      </dsp:nvSpPr>
      <dsp:spPr>
        <a:xfrm rot="10800000">
          <a:off x="3325461" y="1261772"/>
          <a:ext cx="581610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81610" y="1233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601726" y="1259568"/>
        <a:ext cx="29080" cy="29080"/>
      </dsp:txXfrm>
    </dsp:sp>
    <dsp:sp modelId="{3B8E67C6-3A1A-4CD3-A86B-CFA831909A1E}">
      <dsp:nvSpPr>
        <dsp:cNvPr id="0" name=""/>
        <dsp:cNvSpPr/>
      </dsp:nvSpPr>
      <dsp:spPr>
        <a:xfrm>
          <a:off x="6166" y="910602"/>
          <a:ext cx="3319295" cy="7270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مانند تصویری از یک انسان که در ذهن ایجاد می نمائیم که او با اختیار خود در حال نوشتن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7459" y="931895"/>
        <a:ext cx="3276709" cy="684427"/>
      </dsp:txXfrm>
    </dsp:sp>
    <dsp:sp modelId="{B39893E4-3DEB-4989-80A1-4FE36D93D057}">
      <dsp:nvSpPr>
        <dsp:cNvPr id="0" name=""/>
        <dsp:cNvSpPr/>
      </dsp:nvSpPr>
      <dsp:spPr>
        <a:xfrm rot="10791717">
          <a:off x="7737354" y="2178467"/>
          <a:ext cx="581612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81612" y="12336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8013620" y="2176264"/>
        <a:ext cx="29080" cy="29080"/>
      </dsp:txXfrm>
    </dsp:sp>
    <dsp:sp modelId="{1D173889-D516-431D-95C0-4834E9338E94}">
      <dsp:nvSpPr>
        <dsp:cNvPr id="0" name=""/>
        <dsp:cNvSpPr/>
      </dsp:nvSpPr>
      <dsp:spPr>
        <a:xfrm>
          <a:off x="7258980" y="1827998"/>
          <a:ext cx="478374" cy="7270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ثانیا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272991" y="1842009"/>
        <a:ext cx="450352" cy="698991"/>
      </dsp:txXfrm>
    </dsp:sp>
    <dsp:sp modelId="{4F150355-0D31-4391-9CFB-39F77C90DCC2}">
      <dsp:nvSpPr>
        <dsp:cNvPr id="0" name=""/>
        <dsp:cNvSpPr/>
      </dsp:nvSpPr>
      <dsp:spPr>
        <a:xfrm rot="10800000">
          <a:off x="6677370" y="2179168"/>
          <a:ext cx="581610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81610" y="12336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953635" y="2176964"/>
        <a:ext cx="29080" cy="29080"/>
      </dsp:txXfrm>
    </dsp:sp>
    <dsp:sp modelId="{1003D86F-86ED-4837-9262-A7B620D77A4E}">
      <dsp:nvSpPr>
        <dsp:cNvPr id="0" name=""/>
        <dsp:cNvSpPr/>
      </dsp:nvSpPr>
      <dsp:spPr>
        <a:xfrm>
          <a:off x="5080456" y="1746667"/>
          <a:ext cx="1596913" cy="8896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اراده الهی به اراده ما تعلق می پذیرد و اراده ما به فعل خودمان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106514" y="1772725"/>
        <a:ext cx="1544797" cy="837559"/>
      </dsp:txXfrm>
    </dsp:sp>
    <dsp:sp modelId="{21C8B21D-5770-4662-B04A-23E4C6FAA5A4}">
      <dsp:nvSpPr>
        <dsp:cNvPr id="0" name=""/>
        <dsp:cNvSpPr/>
      </dsp:nvSpPr>
      <dsp:spPr>
        <a:xfrm rot="10800000">
          <a:off x="4498846" y="2179168"/>
          <a:ext cx="581610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81610" y="1233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775111" y="2176964"/>
        <a:ext cx="29080" cy="29080"/>
      </dsp:txXfrm>
    </dsp:sp>
    <dsp:sp modelId="{F07AF787-775E-4B4A-8408-618D1A0DD8E5}">
      <dsp:nvSpPr>
        <dsp:cNvPr id="0" name=""/>
        <dsp:cNvSpPr/>
      </dsp:nvSpPr>
      <dsp:spPr>
        <a:xfrm>
          <a:off x="2527288" y="1827998"/>
          <a:ext cx="1971558" cy="7270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لذا قرآن کریم میفرماید: و ماتشائون الا ان یشاء الله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48581" y="1849291"/>
        <a:ext cx="1928972" cy="684427"/>
      </dsp:txXfrm>
    </dsp:sp>
    <dsp:sp modelId="{1A504D88-6478-47DB-914A-D867D3D8F8C3}">
      <dsp:nvSpPr>
        <dsp:cNvPr id="0" name=""/>
        <dsp:cNvSpPr/>
      </dsp:nvSpPr>
      <dsp:spPr>
        <a:xfrm rot="10800000">
          <a:off x="1945677" y="2179168"/>
          <a:ext cx="581610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81610" y="1233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221942" y="2176964"/>
        <a:ext cx="29080" cy="29080"/>
      </dsp:txXfrm>
    </dsp:sp>
    <dsp:sp modelId="{09B1987B-B360-4AC0-931C-FA04F9A1B9C3}">
      <dsp:nvSpPr>
        <dsp:cNvPr id="0" name=""/>
        <dsp:cNvSpPr/>
      </dsp:nvSpPr>
      <dsp:spPr>
        <a:xfrm>
          <a:off x="491651" y="1827998"/>
          <a:ext cx="1454026" cy="7270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نه اینکه و ما تفعلون الا ان یشاء الله!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12944" y="1849291"/>
        <a:ext cx="1411440" cy="684427"/>
      </dsp:txXfrm>
    </dsp:sp>
    <dsp:sp modelId="{0B183BDF-07D8-443D-8CCD-60BE59E131D4}">
      <dsp:nvSpPr>
        <dsp:cNvPr id="0" name=""/>
        <dsp:cNvSpPr/>
      </dsp:nvSpPr>
      <dsp:spPr>
        <a:xfrm rot="6849145">
          <a:off x="7317432" y="2826278"/>
          <a:ext cx="1421456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1421456" y="12336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992624" y="2803078"/>
        <a:ext cx="71072" cy="71072"/>
      </dsp:txXfrm>
    </dsp:sp>
    <dsp:sp modelId="{60D916C5-FCF5-47E2-8379-FDE5FEAF9ECD}">
      <dsp:nvSpPr>
        <dsp:cNvPr id="0" name=""/>
        <dsp:cNvSpPr/>
      </dsp:nvSpPr>
      <dsp:spPr>
        <a:xfrm>
          <a:off x="7258980" y="3123619"/>
          <a:ext cx="478374" cy="7270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ثالثا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272991" y="3137630"/>
        <a:ext cx="450352" cy="698991"/>
      </dsp:txXfrm>
    </dsp:sp>
    <dsp:sp modelId="{EB11A704-C751-4EEE-A15D-10788B621432}">
      <dsp:nvSpPr>
        <dsp:cNvPr id="0" name=""/>
        <dsp:cNvSpPr/>
      </dsp:nvSpPr>
      <dsp:spPr>
        <a:xfrm rot="10800000">
          <a:off x="6677370" y="3474789"/>
          <a:ext cx="581610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81610" y="12336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953635" y="3472586"/>
        <a:ext cx="29080" cy="29080"/>
      </dsp:txXfrm>
    </dsp:sp>
    <dsp:sp modelId="{6A078E7F-019D-4A99-BE9A-42965129BC79}">
      <dsp:nvSpPr>
        <dsp:cNvPr id="0" name=""/>
        <dsp:cNvSpPr/>
      </dsp:nvSpPr>
      <dsp:spPr>
        <a:xfrm>
          <a:off x="5223343" y="2979729"/>
          <a:ext cx="1454026" cy="10147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اختیار را در خداوند متعال به دو گونه می توان فرض نمود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253065" y="3009451"/>
        <a:ext cx="1394582" cy="955350"/>
      </dsp:txXfrm>
    </dsp:sp>
    <dsp:sp modelId="{82764B99-AD63-48C2-91CB-07CA53B129FC}">
      <dsp:nvSpPr>
        <dsp:cNvPr id="0" name=""/>
        <dsp:cNvSpPr/>
      </dsp:nvSpPr>
      <dsp:spPr>
        <a:xfrm rot="13098828">
          <a:off x="4561909" y="3245011"/>
          <a:ext cx="741257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741257" y="1233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914007" y="3238816"/>
        <a:ext cx="37062" cy="37062"/>
      </dsp:txXfrm>
    </dsp:sp>
    <dsp:sp modelId="{D2E088F7-13DB-4681-9B6A-E5E8A8404262}">
      <dsp:nvSpPr>
        <dsp:cNvPr id="0" name=""/>
        <dsp:cNvSpPr/>
      </dsp:nvSpPr>
      <dsp:spPr>
        <a:xfrm>
          <a:off x="2616201" y="2664063"/>
          <a:ext cx="2025531" cy="7270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اول اختیاری که مستلزم جبر موجودات دیگر باشد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637494" y="2685356"/>
        <a:ext cx="1982945" cy="684427"/>
      </dsp:txXfrm>
    </dsp:sp>
    <dsp:sp modelId="{154040E1-CA56-43FA-9BF4-CC775DF981C3}">
      <dsp:nvSpPr>
        <dsp:cNvPr id="0" name=""/>
        <dsp:cNvSpPr/>
      </dsp:nvSpPr>
      <dsp:spPr>
        <a:xfrm rot="10800000">
          <a:off x="2034591" y="3015233"/>
          <a:ext cx="581610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81610" y="1233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310856" y="3013030"/>
        <a:ext cx="29080" cy="29080"/>
      </dsp:txXfrm>
    </dsp:sp>
    <dsp:sp modelId="{6FA6EB50-F926-4DDF-8FCD-7E07DA1C26FA}">
      <dsp:nvSpPr>
        <dsp:cNvPr id="0" name=""/>
        <dsp:cNvSpPr/>
      </dsp:nvSpPr>
      <dsp:spPr>
        <a:xfrm>
          <a:off x="133757" y="2664063"/>
          <a:ext cx="1900834" cy="7270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این اختیار نقص آلود از و از کامل مطلق نفی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5050" y="2685356"/>
        <a:ext cx="1858248" cy="684427"/>
      </dsp:txXfrm>
    </dsp:sp>
    <dsp:sp modelId="{8E93A48D-09F0-4051-A515-C189255114A7}">
      <dsp:nvSpPr>
        <dsp:cNvPr id="0" name=""/>
        <dsp:cNvSpPr/>
      </dsp:nvSpPr>
      <dsp:spPr>
        <a:xfrm rot="8501172">
          <a:off x="4561909" y="3704567"/>
          <a:ext cx="741257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741257" y="1233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914007" y="3698372"/>
        <a:ext cx="37062" cy="37062"/>
      </dsp:txXfrm>
    </dsp:sp>
    <dsp:sp modelId="{91779925-FC0E-4268-9D6D-B5259AFCF4DE}">
      <dsp:nvSpPr>
        <dsp:cNvPr id="0" name=""/>
        <dsp:cNvSpPr/>
      </dsp:nvSpPr>
      <dsp:spPr>
        <a:xfrm>
          <a:off x="2616201" y="3583175"/>
          <a:ext cx="2025531" cy="7270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دوم اختیار که اینچنین نباشد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637494" y="3604468"/>
        <a:ext cx="1982945" cy="684427"/>
      </dsp:txXfrm>
    </dsp:sp>
    <dsp:sp modelId="{A6F10963-53B7-45CF-A4FD-FEC9445D7E7F}">
      <dsp:nvSpPr>
        <dsp:cNvPr id="0" name=""/>
        <dsp:cNvSpPr/>
      </dsp:nvSpPr>
      <dsp:spPr>
        <a:xfrm rot="10800000">
          <a:off x="2034591" y="3934345"/>
          <a:ext cx="581610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81610" y="1233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310856" y="3932141"/>
        <a:ext cx="29080" cy="29080"/>
      </dsp:txXfrm>
    </dsp:sp>
    <dsp:sp modelId="{1DDA5E64-3AB7-4212-92E4-C950E525E3FD}">
      <dsp:nvSpPr>
        <dsp:cNvPr id="0" name=""/>
        <dsp:cNvSpPr/>
      </dsp:nvSpPr>
      <dsp:spPr>
        <a:xfrm>
          <a:off x="133757" y="3500128"/>
          <a:ext cx="1900834" cy="8931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این اختیار کامل تر از اولی است لذا در کامل مطلق ثابت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9915" y="3526286"/>
        <a:ext cx="1848518" cy="840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smtClean="0"/>
              <a:t>برای ویرایش سبک زیرعنوان اسلاید اصلی، کلیک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640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 و زیرنوی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143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نقل قول با زیرنوی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3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کارت نا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051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کارت نام نقل ق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2525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حیح یا اشتبا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9502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3334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545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409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968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787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795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133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77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42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a-IR" smtClean="0"/>
              <a:t>برای اضافه کردن تصویر نماد را کلیک نمایید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989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82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80" y="3857628"/>
            <a:ext cx="8458200" cy="1222375"/>
          </a:xfrm>
        </p:spPr>
        <p:txBody>
          <a:bodyPr/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0528" y="5445224"/>
            <a:ext cx="8458200" cy="642942"/>
          </a:xfrm>
        </p:spPr>
        <p:txBody>
          <a:bodyPr>
            <a:normAutofit/>
          </a:bodyPr>
          <a:lstStyle/>
          <a:p>
            <a:pPr algn="r"/>
            <a:r>
              <a:rPr lang="fa-IR" sz="3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B Mitra" pitchFamily="2" charset="-78"/>
              </a:rPr>
              <a:t>جبر و </a:t>
            </a:r>
            <a:r>
              <a:rPr lang="fa-IR" sz="3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B Mitra" pitchFamily="2" charset="-78"/>
              </a:rPr>
              <a:t>اختیار / ب</a:t>
            </a:r>
            <a:endParaRPr lang="fa-IR" sz="3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98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b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</a:b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مختار بودن انسان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15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416AE9-77F2-4092-B91F-D83509A19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86416AE9-77F2-4092-B91F-D83509A19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86416AE9-77F2-4092-B91F-D83509A19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CEA431-55F0-4A74-860F-A8A67CBF6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84CEA431-55F0-4A74-860F-A8A67CBF6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84CEA431-55F0-4A74-860F-A8A67CBF6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2BE5CD-B430-4591-938C-A176CA9CA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A82BE5CD-B430-4591-938C-A176CA9CA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A82BE5CD-B430-4591-938C-A176CA9CA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2BCBC0-456B-40F0-9301-AB203C95C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572BCBC0-456B-40F0-9301-AB203C95C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572BCBC0-456B-40F0-9301-AB203C95C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AED2F2-95D3-4AD0-AB2D-5B7172370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05AED2F2-95D3-4AD0-AB2D-5B7172370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05AED2F2-95D3-4AD0-AB2D-5B7172370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2A6A16-487B-4832-8766-4B042FEBC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C92A6A16-487B-4832-8766-4B042FEBC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C92A6A16-487B-4832-8766-4B042FEBC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E19BBF-38A6-4953-9733-6B86DA4BD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59E19BBF-38A6-4953-9733-6B86DA4BD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59E19BBF-38A6-4953-9733-6B86DA4BD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9D2919-2C61-4CD8-A3F8-5F8E8D18D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1E9D2919-2C61-4CD8-A3F8-5F8E8D18D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1E9D2919-2C61-4CD8-A3F8-5F8E8D18D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19BEB3-97C1-4255-9048-C8AB3DBD0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CD19BEB3-97C1-4255-9048-C8AB3DBD0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CD19BEB3-97C1-4255-9048-C8AB3DBD0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090D96-21CB-4686-BA50-5115A4A50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2A090D96-21CB-4686-BA50-5115A4A50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2A090D96-21CB-4686-BA50-5115A4A508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9D91F2-9DC6-4781-BD37-B7E33C722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229D91F2-9DC6-4781-BD37-B7E33C722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229D91F2-9DC6-4781-BD37-B7E33C722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b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</a:b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طرح و بررسی شبهات جبر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06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4F3F76-4561-4E20-ACB1-FA99AC1B1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904F3F76-4561-4E20-ACB1-FA99AC1B1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8FA767-FB58-43A5-9B91-367B79E34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518FA767-FB58-43A5-9B91-367B79E342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DBDB89-B033-48E3-9147-2DCEE085E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72DBDB89-B033-48E3-9147-2DCEE085E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D5EF19-C06B-4037-AA1C-97893A509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1AD5EF19-C06B-4037-AA1C-97893A509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5F0C49-B273-4CDD-AC9C-CEF141CE5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BF5F0C49-B273-4CDD-AC9C-CEF141CE55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729E82-851F-4329-AC4A-EFB1DA89C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1F729E82-851F-4329-AC4A-EFB1DA89C4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37CE09-FB8B-4FC6-B83E-22952D0C5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E137CE09-FB8B-4FC6-B83E-22952D0C5E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EC5B99-F1AF-48C2-BB8A-8114544AF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26EC5B99-F1AF-48C2-BB8A-8114544AF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A5D7DF-E30E-4E29-BEF1-9868D3236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E1A5D7DF-E30E-4E29-BEF1-9868D32361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09A68D-CD86-4FA1-84F4-9C7BD4423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9609A68D-CD86-4FA1-84F4-9C7BD44239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0553E6-ECFE-45F5-A07A-FDF2A1CD9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710553E6-ECFE-45F5-A07A-FDF2A1CD9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b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</a:b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طرح و بررسی شبهات جبر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948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E54932-7C54-4227-B682-D5FBB7F57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1DE54932-7C54-4227-B682-D5FBB7F57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E9F459-796C-4E35-80E9-2AC67C465C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94E9F459-796C-4E35-80E9-2AC67C465C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809D57-75AF-4244-8707-A4CC5A3C9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C8809D57-75AF-4244-8707-A4CC5A3C9F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4796A3-C048-4D77-8CD3-3D4391A91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3E4796A3-C048-4D77-8CD3-3D4391A91B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B58667-9023-4427-A3A0-4707FE420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E7B58667-9023-4427-A3A0-4707FE4204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DB7A88-BBD2-4780-9DFB-8BB46F588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5BDB7A88-BBD2-4780-9DFB-8BB46F5880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C0246E-11F0-4195-BBFB-E0D6E170BC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A7C0246E-11F0-4195-BBFB-E0D6E170BC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7E1033-5205-49FC-812C-EDF887847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CC7E1033-5205-49FC-812C-EDF8878475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C0503E-0621-4E7D-8088-55EA6A207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1BC0503E-0621-4E7D-8088-55EA6A207A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778C89-8E3F-4BC1-9331-AF7E32B07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A1778C89-8E3F-4BC1-9331-AF7E32B07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A84DE3-C4F3-4521-93C9-F0E2E46D3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F1A84DE3-C4F3-4521-93C9-F0E2E46D3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721E0D-CBCD-421F-8DDE-AA93D360A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4B721E0D-CBCD-421F-8DDE-AA93D360A4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33E113-5EBB-48D1-9618-466901DFD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DB33E113-5EBB-48D1-9618-466901DFD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193B67-5E59-433F-87A7-31CECFEEA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5F193B67-5E59-433F-87A7-31CECFEEA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BEBF4C-DE76-4EB0-A6FC-5C8C6851F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0ABEBF4C-DE76-4EB0-A6FC-5C8C6851F6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55E0A3-C785-4956-BA3F-5B643417A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9455E0A3-C785-4956-BA3F-5B643417A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5133C9-86DE-428C-8ADD-84D285C78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035133C9-86DE-428C-8ADD-84D285C78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C11EB7-3259-4489-AB42-9DEF72776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94C11EB7-3259-4489-AB42-9DEF72776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34D54E-EC2A-4731-ADC1-757D0C4F8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graphicEl>
                                              <a:dgm id="{0634D54E-EC2A-4731-ADC1-757D0C4F8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b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</a:b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طرح و بررسی شبهات جبر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686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8E1F69-4062-4BB6-A29E-9D5FC4D1C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D28E1F69-4062-4BB6-A29E-9D5FC4D1C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D28E1F69-4062-4BB6-A29E-9D5FC4D1C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E35FA4-1BC9-4B0E-A9A9-F7C4D319E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13E35FA4-1BC9-4B0E-A9A9-F7C4D319E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13E35FA4-1BC9-4B0E-A9A9-F7C4D319E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C1052F-E961-4006-8A19-AED93C690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7DC1052F-E961-4006-8A19-AED93C690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7DC1052F-E961-4006-8A19-AED93C690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9ECF60-0A84-4B3F-992C-2261B582F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FC9ECF60-0A84-4B3F-992C-2261B582F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FC9ECF60-0A84-4B3F-992C-2261B582F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B9666E-4AED-4D7C-B4B6-979E9988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29B9666E-4AED-4D7C-B4B6-979E9988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29B9666E-4AED-4D7C-B4B6-979E9988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b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</a:b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طرح و بررسی شبهات جبر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65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F51E69-619B-47D7-881E-242902C36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A1F51E69-619B-47D7-881E-242902C36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A1F51E69-619B-47D7-881E-242902C36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97C130-7059-4917-A06E-50539A949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5397C130-7059-4917-A06E-50539A949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5397C130-7059-4917-A06E-50539A949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931650-57DC-4A74-8022-D2652C20F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71931650-57DC-4A74-8022-D2652C20F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71931650-57DC-4A74-8022-D2652C20F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9581DF-22D4-4D89-A216-CB378C556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E49581DF-22D4-4D89-A216-CB378C556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E49581DF-22D4-4D89-A216-CB378C556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794C44-F988-4896-9703-BAFE27DE5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52794C44-F988-4896-9703-BAFE27DE5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52794C44-F988-4896-9703-BAFE27DE5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8DCC95-5103-4CF2-B52A-48E018476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308DCC95-5103-4CF2-B52A-48E018476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308DCC95-5103-4CF2-B52A-48E018476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8E67C6-3A1A-4CD3-A86B-CFA831909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3B8E67C6-3A1A-4CD3-A86B-CFA831909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3B8E67C6-3A1A-4CD3-A86B-CFA831909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9893E4-3DEB-4989-80A1-4FE36D93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B39893E4-3DEB-4989-80A1-4FE36D93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B39893E4-3DEB-4989-80A1-4FE36D93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173889-D516-431D-95C0-4834E9338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1D173889-D516-431D-95C0-4834E9338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1D173889-D516-431D-95C0-4834E9338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150355-0D31-4391-9CFB-39F77C90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4F150355-0D31-4391-9CFB-39F77C90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4F150355-0D31-4391-9CFB-39F77C90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03D86F-86ED-4837-9262-A7B620D77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1003D86F-86ED-4837-9262-A7B620D77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1003D86F-86ED-4837-9262-A7B620D77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C8B21D-5770-4662-B04A-23E4C6FAA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21C8B21D-5770-4662-B04A-23E4C6FAA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21C8B21D-5770-4662-B04A-23E4C6FAA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7AF787-775E-4B4A-8408-618D1A0D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F07AF787-775E-4B4A-8408-618D1A0D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F07AF787-775E-4B4A-8408-618D1A0D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504D88-6478-47DB-914A-D867D3D8F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1A504D88-6478-47DB-914A-D867D3D8F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1A504D88-6478-47DB-914A-D867D3D8F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B1987B-B360-4AC0-931C-FA04F9A1B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graphicEl>
                                              <a:dgm id="{09B1987B-B360-4AC0-931C-FA04F9A1B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dgm id="{09B1987B-B360-4AC0-931C-FA04F9A1B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183BDF-07D8-443D-8CCD-60BE59E13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0B183BDF-07D8-443D-8CCD-60BE59E13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0B183BDF-07D8-443D-8CCD-60BE59E13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D916C5-FCF5-47E2-8379-FDE5FEAF9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60D916C5-FCF5-47E2-8379-FDE5FEAF9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graphicEl>
                                              <a:dgm id="{60D916C5-FCF5-47E2-8379-FDE5FEAF9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11A704-C751-4EEE-A15D-10788B621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EB11A704-C751-4EEE-A15D-10788B621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EB11A704-C751-4EEE-A15D-10788B621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078E7F-019D-4A99-BE9A-42965129B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graphicEl>
                                              <a:dgm id="{6A078E7F-019D-4A99-BE9A-42965129B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graphicEl>
                                              <a:dgm id="{6A078E7F-019D-4A99-BE9A-42965129B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764B99-AD63-48C2-91CB-07CA53B12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82764B99-AD63-48C2-91CB-07CA53B12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82764B99-AD63-48C2-91CB-07CA53B12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E088F7-13DB-4681-9B6A-E5E8A8404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graphicEl>
                                              <a:dgm id="{D2E088F7-13DB-4681-9B6A-E5E8A8404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>
                                            <p:graphicEl>
                                              <a:dgm id="{D2E088F7-13DB-4681-9B6A-E5E8A8404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4040E1-CA56-43FA-9BF4-CC775DF98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graphicEl>
                                              <a:dgm id="{154040E1-CA56-43FA-9BF4-CC775DF98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graphicEl>
                                              <a:dgm id="{154040E1-CA56-43FA-9BF4-CC775DF98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A6EB50-F926-4DDF-8FCD-7E07DA1C2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>
                                            <p:graphicEl>
                                              <a:dgm id="{6FA6EB50-F926-4DDF-8FCD-7E07DA1C2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>
                                            <p:graphicEl>
                                              <a:dgm id="{6FA6EB50-F926-4DDF-8FCD-7E07DA1C2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93A48D-09F0-4051-A515-C18925511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8E93A48D-09F0-4051-A515-C18925511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8E93A48D-09F0-4051-A515-C18925511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779925-FC0E-4268-9D6D-B5259AFCF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>
                                            <p:graphicEl>
                                              <a:dgm id="{91779925-FC0E-4268-9D6D-B5259AFCF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graphicEl>
                                              <a:dgm id="{91779925-FC0E-4268-9D6D-B5259AFCF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F10963-53B7-45CF-A4FD-FEC9445D7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graphicEl>
                                              <a:dgm id="{A6F10963-53B7-45CF-A4FD-FEC9445D7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graphicEl>
                                              <a:dgm id="{A6F10963-53B7-45CF-A4FD-FEC9445D7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DA5E64-3AB7-4212-92E4-C950E525E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">
                                            <p:graphicEl>
                                              <a:dgm id="{1DDA5E64-3AB7-4212-92E4-C950E525E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">
                                            <p:graphicEl>
                                              <a:dgm id="{1DDA5E64-3AB7-4212-92E4-C950E525E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باریک">
  <a:themeElements>
    <a:clrScheme name="باری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باری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باری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3423</TotalTime>
  <Words>416</Words>
  <Application>Microsoft Office PowerPoint</Application>
  <PresentationFormat>نمایش روی پرده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6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3" baseType="lpstr">
      <vt:lpstr>Arial</vt:lpstr>
      <vt:lpstr>B Koodak</vt:lpstr>
      <vt:lpstr>B Mitra</vt:lpstr>
      <vt:lpstr>Century Gothic</vt:lpstr>
      <vt:lpstr>Tahoma</vt:lpstr>
      <vt:lpstr>Wingdings 3</vt:lpstr>
      <vt:lpstr>باریک</vt:lpstr>
      <vt:lpstr>فصل يازدهم</vt:lpstr>
      <vt:lpstr>فصل يازدهم مختار بودن انسان</vt:lpstr>
      <vt:lpstr>فصل يازدهم طرح و بررسی شبهات جبر</vt:lpstr>
      <vt:lpstr>فصل يازدهم طرح و بررسی شبهات جبر</vt:lpstr>
      <vt:lpstr>فصل يازدهم طرح و بررسی شبهات جبر</vt:lpstr>
      <vt:lpstr>فصل يازدهم طرح و بررسی شبهات جبر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يازدهم</dc:title>
  <dc:creator>mahdi</dc:creator>
  <cp:lastModifiedBy>shabake</cp:lastModifiedBy>
  <cp:revision>12</cp:revision>
  <dcterms:created xsi:type="dcterms:W3CDTF">2009-07-05T09:23:59Z</dcterms:created>
  <dcterms:modified xsi:type="dcterms:W3CDTF">2020-05-13T20:52:49Z</dcterms:modified>
</cp:coreProperties>
</file>