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2"/>
  </p:sldMasterIdLst>
  <p:sldIdLst>
    <p:sldId id="256" r:id="rId3"/>
    <p:sldId id="258" r:id="rId4"/>
    <p:sldId id="266" r:id="rId5"/>
    <p:sldId id="259" r:id="rId6"/>
    <p:sldId id="260" r:id="rId7"/>
    <p:sldId id="261" r:id="rId8"/>
    <p:sldId id="262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07/7/12/main" val="0"/>
    </p:ext>
    <p:ext uri="{D31A062A-798A-4329-ABDD-BBA856620510}">
      <p14:defaultImageDpi xmlns:p14="http://schemas.microsoft.com/office/powerpoint/2007/7/12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2E2CEC-AA24-460E-A1A7-434C4C52F00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28C3F97C-B505-4E50-AFBC-ABE7B1D03389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واژه عصمت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94CBAA90-64A8-4702-9357-64A0FB382248}" type="parTrans" cxnId="{946C284E-9E56-4756-AE84-DEC51157EE61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373F9F14-2DE7-49AA-88B7-7F19993E2453}" type="sibTrans" cxnId="{946C284E-9E56-4756-AE84-DEC51157EE61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1FBA92B-A087-432E-91D2-B6E733B7D9FF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در لغت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546D1E29-461B-4CF2-8062-8225C61CF89D}" type="parTrans" cxnId="{039CE18C-0BC2-4742-BC9F-398AFEA0DBFA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98A7932-2374-4511-B0E0-316FA2DE0F1C}" type="sibTrans" cxnId="{039CE18C-0BC2-4742-BC9F-398AFEA0DBFA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97A29A62-9EB5-423B-BC47-294E87C4BED6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پاک دامنی، نا آلودگی به گناه، باز داشتن خود از گناه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5025EE32-180E-49C3-B73D-6F6A63FD2AD3}" type="parTrans" cxnId="{417E520C-C4CB-420B-9A23-6D2CF7B6A570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0EC2F27A-8A2C-448B-AA38-C018DCC09234}" type="sibTrans" cxnId="{417E520C-C4CB-420B-9A23-6D2CF7B6A570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4FC93012-0D60-46EE-83DF-7A59BD1C108B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در اصطلاح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9E7C44E6-D01E-4866-B690-91D06D3B80DE}" type="parTrans" cxnId="{D5FDDE38-0C26-4ECE-8B7F-2C16FAE49E18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5B93FF7-B855-417A-888A-A23C616FAE1E}" type="sibTrans" cxnId="{D5FDDE38-0C26-4ECE-8B7F-2C16FAE49E18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7519D3F5-0599-45F1-A7C4-7B18230D6D11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ملکه نفسانی قدرتمندی است که همواره در وجود معصوم حضور داشته و هیچ نیرویی مثل غضب و شهوت و ... باعث زوال آن نمی شود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BE63810A-4646-4127-B447-87D198D1AB63}" type="parTrans" cxnId="{62C60C89-B916-4137-90A6-FE0BD8CA5DD8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DCE261C-94FF-40CA-B497-599415F9D04B}" type="sibTrans" cxnId="{62C60C89-B916-4137-90A6-FE0BD8CA5DD8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9E967679-DD67-41ED-A2D2-10B167577C02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تفاوت های عصمت و عدالت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19EA0F17-84C4-40A5-9B51-AB3ED61369B4}" type="parTrans" cxnId="{8F8CDA11-0D6A-49A6-9ED7-B76E8FA93DAC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2151EEC4-47EF-4E45-8952-D4057B5CE4E9}" type="sibTrans" cxnId="{8F8CDA11-0D6A-49A6-9ED7-B76E8FA93DAC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FAA3618-A4E5-41DD-8BF7-910D95EEFF0F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در مرتبه وجودی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8D3B8CA1-D0FD-4133-BDB2-6A915BAAF2F9}" type="parTrans" cxnId="{8089A6E7-2860-4BBC-A450-404127837325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F5DC1D84-D4BB-4247-8BC4-746EE7C30BA8}" type="sibTrans" cxnId="{8089A6E7-2860-4BBC-A450-404127837325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618B2A5C-213D-4D1E-B790-1D16CEA67045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عدالت گاهی مقهور برخی قدرتها می شود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58106EB1-EA24-4A04-B77A-7461DD232FDD}" type="parTrans" cxnId="{E1E238EF-1B43-4F87-BBA6-B8BF19858D0E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F68193D-0F06-4C7C-9DB6-E54419392336}" type="sibTrans" cxnId="{E1E238EF-1B43-4F87-BBA6-B8BF19858D0E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EFFFE403-3E1A-4282-8611-7E28BD6BA9DD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به خلاف عصمت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FA49D589-168E-41FB-ADA2-D9D59D032365}" type="parTrans" cxnId="{5E62385E-0675-41AC-9342-0A04C1BA89E2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E650A884-422E-44BB-8B0F-27857047F54D}" type="sibTrans" cxnId="{5E62385E-0675-41AC-9342-0A04C1BA89E2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C458C43A-50D4-4C9B-A25B-EE4E2F631919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در همراهی با سهو و نسیان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18260306-A62D-4717-8658-A5866A84CD31}" type="parTrans" cxnId="{D19BBEEC-661C-4850-B757-2E0055E8E5FB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8569A053-1F5B-4813-9ACA-66BA8CBC69C0}" type="sibTrans" cxnId="{D19BBEEC-661C-4850-B757-2E0055E8E5FB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7E879BD-378D-40B5-9521-46E0B4EF2E92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عدالت با سهو و عصیان جمع می شود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87CD2845-FC2D-44A5-8525-059763355CB3}" type="parTrans" cxnId="{04127161-D71E-49FD-8157-F8CDBCCD44FE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E7092087-F911-4C9F-B95C-67FF825055D2}" type="sibTrans" cxnId="{04127161-D71E-49FD-8157-F8CDBCCD44FE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D6E33D2-DAE0-43EF-A8CD-CFDABBA599FF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به خلاف عصمت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BE508808-E856-41A3-A275-192D519CCFD3}" type="parTrans" cxnId="{2DA9F61B-185A-4509-ACC1-C72F0937DE86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CA384B36-9CC4-49EB-8B31-C0AEC9365D16}" type="sibTrans" cxnId="{2DA9F61B-185A-4509-ACC1-C72F0937DE86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716C1754-0146-4797-8233-B15C7F319F41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در ملکه بودن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E6619003-D420-4CE7-A5E5-28AA43D7A5F7}" type="parTrans" cxnId="{67DCCA0A-5009-47D6-ABCA-1C0772398CFF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C343F5DF-B9B8-4426-B9E5-36B149BF4665}" type="sibTrans" cxnId="{67DCCA0A-5009-47D6-ABCA-1C0772398CFF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9D82D5EB-1A9E-4AB2-8DBE-738518810BCE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ملکه عدالت از سنخ ملکه های عملی است لذا ممکن است عادل در اندیشه دچار خطا شود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24803EEE-1979-4F21-A607-444BEA872C7E}" type="parTrans" cxnId="{F22659C5-E35B-4062-B4FD-275BC84F4165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6E96B43F-3523-473E-A4DD-6906DB24D715}" type="sibTrans" cxnId="{F22659C5-E35B-4062-B4FD-275BC84F4165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9AF5952-7068-4625-8520-4BE041431A8E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لکن ملکه عصمت هم عملی است و هم علمی لذا معصوم حتی در اندیشه نیز خطا و سهو ندارد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C0278E60-4C4F-40BB-B43D-B3BC05229BE2}" type="parTrans" cxnId="{23EC211F-8ADF-40B5-8EF4-B28030CB0855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5ACE441-2A51-46CF-B160-C5BB9E27C354}" type="sibTrans" cxnId="{23EC211F-8ADF-40B5-8EF4-B28030CB0855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4D4E6EF-9109-4904-86D3-850F25F2CF92}" type="pres">
      <dgm:prSet presAssocID="{FC2E2CEC-AA24-460E-A1A7-434C4C52F006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B3BC0DE4-E807-4AB1-BBF0-78696CD0486B}" type="pres">
      <dgm:prSet presAssocID="{28C3F97C-B505-4E50-AFBC-ABE7B1D03389}" presName="root1" presStyleCnt="0"/>
      <dgm:spPr/>
    </dgm:pt>
    <dgm:pt modelId="{72016C41-A9FE-415E-80A2-AB18FEDEF3C1}" type="pres">
      <dgm:prSet presAssocID="{28C3F97C-B505-4E50-AFBC-ABE7B1D03389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9DB70CE-F5EB-4713-8F88-EC20F73B8C85}" type="pres">
      <dgm:prSet presAssocID="{28C3F97C-B505-4E50-AFBC-ABE7B1D03389}" presName="level2hierChild" presStyleCnt="0"/>
      <dgm:spPr/>
    </dgm:pt>
    <dgm:pt modelId="{E623A2E1-D77E-4C3F-BE53-296DFE71B423}" type="pres">
      <dgm:prSet presAssocID="{546D1E29-461B-4CF2-8062-8225C61CF89D}" presName="conn2-1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721F8DD2-BE72-4296-A29E-F87E0D6DBD2E}" type="pres">
      <dgm:prSet presAssocID="{546D1E29-461B-4CF2-8062-8225C61CF89D}" presName="connTx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1091F73D-9D34-4F10-9C72-CE59A473B19E}" type="pres">
      <dgm:prSet presAssocID="{51FBA92B-A087-432E-91D2-B6E733B7D9FF}" presName="root2" presStyleCnt="0"/>
      <dgm:spPr/>
    </dgm:pt>
    <dgm:pt modelId="{96E8FAFB-1826-4B15-9DEF-345422E7DD3C}" type="pres">
      <dgm:prSet presAssocID="{51FBA92B-A087-432E-91D2-B6E733B7D9FF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606FEB5-9C23-48A9-89EF-1AB20AE9B5A6}" type="pres">
      <dgm:prSet presAssocID="{51FBA92B-A087-432E-91D2-B6E733B7D9FF}" presName="level3hierChild" presStyleCnt="0"/>
      <dgm:spPr/>
    </dgm:pt>
    <dgm:pt modelId="{C8ED9073-1DB4-4F85-87F2-B6A81A9D66D9}" type="pres">
      <dgm:prSet presAssocID="{5025EE32-180E-49C3-B73D-6F6A63FD2AD3}" presName="conn2-1" presStyleLbl="parChTrans1D3" presStyleIdx="0" presStyleCnt="8"/>
      <dgm:spPr/>
      <dgm:t>
        <a:bodyPr/>
        <a:lstStyle/>
        <a:p>
          <a:pPr rtl="1"/>
          <a:endParaRPr lang="fa-IR"/>
        </a:p>
      </dgm:t>
    </dgm:pt>
    <dgm:pt modelId="{DE59C375-BF71-4AAE-8A3E-19E2FBE80698}" type="pres">
      <dgm:prSet presAssocID="{5025EE32-180E-49C3-B73D-6F6A63FD2AD3}" presName="connTx" presStyleLbl="parChTrans1D3" presStyleIdx="0" presStyleCnt="8"/>
      <dgm:spPr/>
      <dgm:t>
        <a:bodyPr/>
        <a:lstStyle/>
        <a:p>
          <a:pPr rtl="1"/>
          <a:endParaRPr lang="fa-IR"/>
        </a:p>
      </dgm:t>
    </dgm:pt>
    <dgm:pt modelId="{7EF85B9B-EBC5-4E21-8A45-379FB0CA4BAE}" type="pres">
      <dgm:prSet presAssocID="{97A29A62-9EB5-423B-BC47-294E87C4BED6}" presName="root2" presStyleCnt="0"/>
      <dgm:spPr/>
    </dgm:pt>
    <dgm:pt modelId="{3C3715A3-3B9E-474B-9A47-0A398098F9E4}" type="pres">
      <dgm:prSet presAssocID="{97A29A62-9EB5-423B-BC47-294E87C4BED6}" presName="LevelTwoTextNode" presStyleLbl="node3" presStyleIdx="0" presStyleCnt="8" custScaleX="35777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08678FA-E8BF-497B-9C6E-BF4AAF2D8864}" type="pres">
      <dgm:prSet presAssocID="{97A29A62-9EB5-423B-BC47-294E87C4BED6}" presName="level3hierChild" presStyleCnt="0"/>
      <dgm:spPr/>
    </dgm:pt>
    <dgm:pt modelId="{4D733E9D-6007-4FDC-AF91-8038F7DFB8EB}" type="pres">
      <dgm:prSet presAssocID="{9E7C44E6-D01E-4866-B690-91D06D3B80DE}" presName="conn2-1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188FFB8A-84F7-4D76-BFC0-9A670AC718B8}" type="pres">
      <dgm:prSet presAssocID="{9E7C44E6-D01E-4866-B690-91D06D3B80DE}" presName="connTx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3FB6A425-6842-4DAE-85FD-BAFBED08E950}" type="pres">
      <dgm:prSet presAssocID="{4FC93012-0D60-46EE-83DF-7A59BD1C108B}" presName="root2" presStyleCnt="0"/>
      <dgm:spPr/>
    </dgm:pt>
    <dgm:pt modelId="{78EC19B2-3CC4-4094-9E31-98D8D87750B4}" type="pres">
      <dgm:prSet presAssocID="{4FC93012-0D60-46EE-83DF-7A59BD1C108B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698948B-22F3-4F35-B075-43E7E5A78182}" type="pres">
      <dgm:prSet presAssocID="{4FC93012-0D60-46EE-83DF-7A59BD1C108B}" presName="level3hierChild" presStyleCnt="0"/>
      <dgm:spPr/>
    </dgm:pt>
    <dgm:pt modelId="{0576CD8F-B00C-4270-8A6A-A2C2EA6ECBA9}" type="pres">
      <dgm:prSet presAssocID="{BE63810A-4646-4127-B447-87D198D1AB63}" presName="conn2-1" presStyleLbl="parChTrans1D3" presStyleIdx="1" presStyleCnt="8"/>
      <dgm:spPr/>
      <dgm:t>
        <a:bodyPr/>
        <a:lstStyle/>
        <a:p>
          <a:pPr rtl="1"/>
          <a:endParaRPr lang="fa-IR"/>
        </a:p>
      </dgm:t>
    </dgm:pt>
    <dgm:pt modelId="{BA523E95-65C1-4290-93CE-82EA595ED032}" type="pres">
      <dgm:prSet presAssocID="{BE63810A-4646-4127-B447-87D198D1AB63}" presName="connTx" presStyleLbl="parChTrans1D3" presStyleIdx="1" presStyleCnt="8"/>
      <dgm:spPr/>
      <dgm:t>
        <a:bodyPr/>
        <a:lstStyle/>
        <a:p>
          <a:pPr rtl="1"/>
          <a:endParaRPr lang="fa-IR"/>
        </a:p>
      </dgm:t>
    </dgm:pt>
    <dgm:pt modelId="{8130880B-743F-4869-89B2-86BC53345F82}" type="pres">
      <dgm:prSet presAssocID="{7519D3F5-0599-45F1-A7C4-7B18230D6D11}" presName="root2" presStyleCnt="0"/>
      <dgm:spPr/>
    </dgm:pt>
    <dgm:pt modelId="{C33C8842-04D6-4D80-9136-0180BD147A2B}" type="pres">
      <dgm:prSet presAssocID="{7519D3F5-0599-45F1-A7C4-7B18230D6D11}" presName="LevelTwoTextNode" presStyleLbl="node3" presStyleIdx="1" presStyleCnt="8" custScaleX="506653" custScaleY="13186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DD5BB0B-22EE-4D2D-BAE7-BA73076E5AB5}" type="pres">
      <dgm:prSet presAssocID="{7519D3F5-0599-45F1-A7C4-7B18230D6D11}" presName="level3hierChild" presStyleCnt="0"/>
      <dgm:spPr/>
    </dgm:pt>
    <dgm:pt modelId="{607759B5-1FE4-49C9-86FE-CD5FE621B0CE}" type="pres">
      <dgm:prSet presAssocID="{9E967679-DD67-41ED-A2D2-10B167577C02}" presName="root1" presStyleCnt="0"/>
      <dgm:spPr/>
    </dgm:pt>
    <dgm:pt modelId="{617AC755-6A60-4FDA-99C4-8C6C9970DF5E}" type="pres">
      <dgm:prSet presAssocID="{9E967679-DD67-41ED-A2D2-10B167577C02}" presName="LevelOneTextNode" presStyleLbl="node0" presStyleIdx="1" presStyleCnt="2" custScaleX="81521" custScaleY="186234" custLinFactNeighborY="764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3DD4724-F275-4F87-AF50-D42CA360A672}" type="pres">
      <dgm:prSet presAssocID="{9E967679-DD67-41ED-A2D2-10B167577C02}" presName="level2hierChild" presStyleCnt="0"/>
      <dgm:spPr/>
    </dgm:pt>
    <dgm:pt modelId="{52F16766-E554-4846-848A-C679D1CE0D51}" type="pres">
      <dgm:prSet presAssocID="{8D3B8CA1-D0FD-4133-BDB2-6A915BAAF2F9}" presName="conn2-1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A202266C-5E45-4443-B6CD-FDF38D6ED9F6}" type="pres">
      <dgm:prSet presAssocID="{8D3B8CA1-D0FD-4133-BDB2-6A915BAAF2F9}" presName="connTx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0BD2DA69-859C-49D0-8642-F955B0DAE74E}" type="pres">
      <dgm:prSet presAssocID="{5FAA3618-A4E5-41DD-8BF7-910D95EEFF0F}" presName="root2" presStyleCnt="0"/>
      <dgm:spPr/>
    </dgm:pt>
    <dgm:pt modelId="{D05D4F92-8818-408F-91F3-715B748C4D5D}" type="pres">
      <dgm:prSet presAssocID="{5FAA3618-A4E5-41DD-8BF7-910D95EEFF0F}" presName="LevelTwoTextNode" presStyleLbl="node2" presStyleIdx="2" presStyleCnt="5" custScaleY="12198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F346588-95A7-4132-88F9-2D1A0837456D}" type="pres">
      <dgm:prSet presAssocID="{5FAA3618-A4E5-41DD-8BF7-910D95EEFF0F}" presName="level3hierChild" presStyleCnt="0"/>
      <dgm:spPr/>
    </dgm:pt>
    <dgm:pt modelId="{F93BEE6B-8884-42DB-B402-68CA48640446}" type="pres">
      <dgm:prSet presAssocID="{58106EB1-EA24-4A04-B77A-7461DD232FDD}" presName="conn2-1" presStyleLbl="parChTrans1D3" presStyleIdx="2" presStyleCnt="8"/>
      <dgm:spPr/>
      <dgm:t>
        <a:bodyPr/>
        <a:lstStyle/>
        <a:p>
          <a:pPr rtl="1"/>
          <a:endParaRPr lang="fa-IR"/>
        </a:p>
      </dgm:t>
    </dgm:pt>
    <dgm:pt modelId="{7E9102D6-E8B5-43D7-8EEC-0A84C4DAF538}" type="pres">
      <dgm:prSet presAssocID="{58106EB1-EA24-4A04-B77A-7461DD232FDD}" presName="connTx" presStyleLbl="parChTrans1D3" presStyleIdx="2" presStyleCnt="8"/>
      <dgm:spPr/>
      <dgm:t>
        <a:bodyPr/>
        <a:lstStyle/>
        <a:p>
          <a:pPr rtl="1"/>
          <a:endParaRPr lang="fa-IR"/>
        </a:p>
      </dgm:t>
    </dgm:pt>
    <dgm:pt modelId="{BF824B87-DA5C-41BC-B786-99E7BB8ED16F}" type="pres">
      <dgm:prSet presAssocID="{618B2A5C-213D-4D1E-B790-1D16CEA67045}" presName="root2" presStyleCnt="0"/>
      <dgm:spPr/>
    </dgm:pt>
    <dgm:pt modelId="{D3361BC7-1995-4341-AEEA-9980C5B7A0A9}" type="pres">
      <dgm:prSet presAssocID="{618B2A5C-213D-4D1E-B790-1D16CEA67045}" presName="LevelTwoTextNode" presStyleLbl="node3" presStyleIdx="2" presStyleCnt="8" custScaleX="29367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7769B52-CCC0-4F24-8C1E-D68CDBEAD07D}" type="pres">
      <dgm:prSet presAssocID="{618B2A5C-213D-4D1E-B790-1D16CEA67045}" presName="level3hierChild" presStyleCnt="0"/>
      <dgm:spPr/>
    </dgm:pt>
    <dgm:pt modelId="{46E08F7A-2FEC-4FEE-B1FF-02C39511C5E6}" type="pres">
      <dgm:prSet presAssocID="{FA49D589-168E-41FB-ADA2-D9D59D032365}" presName="conn2-1" presStyleLbl="parChTrans1D3" presStyleIdx="3" presStyleCnt="8"/>
      <dgm:spPr/>
      <dgm:t>
        <a:bodyPr/>
        <a:lstStyle/>
        <a:p>
          <a:pPr rtl="1"/>
          <a:endParaRPr lang="fa-IR"/>
        </a:p>
      </dgm:t>
    </dgm:pt>
    <dgm:pt modelId="{BF418B1A-E343-4FB2-86B7-9DA1ECE4F3D0}" type="pres">
      <dgm:prSet presAssocID="{FA49D589-168E-41FB-ADA2-D9D59D032365}" presName="connTx" presStyleLbl="parChTrans1D3" presStyleIdx="3" presStyleCnt="8"/>
      <dgm:spPr/>
      <dgm:t>
        <a:bodyPr/>
        <a:lstStyle/>
        <a:p>
          <a:pPr rtl="1"/>
          <a:endParaRPr lang="fa-IR"/>
        </a:p>
      </dgm:t>
    </dgm:pt>
    <dgm:pt modelId="{A63ECD5E-EEC9-445D-A32E-F04D6EF9E93B}" type="pres">
      <dgm:prSet presAssocID="{EFFFE403-3E1A-4282-8611-7E28BD6BA9DD}" presName="root2" presStyleCnt="0"/>
      <dgm:spPr/>
    </dgm:pt>
    <dgm:pt modelId="{19FFD69F-982E-4D18-BE60-8EAAD419499F}" type="pres">
      <dgm:prSet presAssocID="{EFFFE403-3E1A-4282-8611-7E28BD6BA9DD}" presName="LevelTwoTextNode" presStyleLbl="node3" presStyleIdx="3" presStyleCnt="8" custScaleX="24912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7C8294D-E25E-4782-90F2-FB4B5642FBC1}" type="pres">
      <dgm:prSet presAssocID="{EFFFE403-3E1A-4282-8611-7E28BD6BA9DD}" presName="level3hierChild" presStyleCnt="0"/>
      <dgm:spPr/>
    </dgm:pt>
    <dgm:pt modelId="{FC4FB341-0274-4A5F-A832-29CDC0C40FD6}" type="pres">
      <dgm:prSet presAssocID="{18260306-A62D-4717-8658-A5866A84CD31}" presName="conn2-1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4C5F69C0-BA72-414F-9D39-C9F3645636FE}" type="pres">
      <dgm:prSet presAssocID="{18260306-A62D-4717-8658-A5866A84CD31}" presName="connTx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2E57EB67-FBF9-40CE-AAF0-22DF2E99DD18}" type="pres">
      <dgm:prSet presAssocID="{C458C43A-50D4-4C9B-A25B-EE4E2F631919}" presName="root2" presStyleCnt="0"/>
      <dgm:spPr/>
    </dgm:pt>
    <dgm:pt modelId="{750E1148-56CE-495D-80F1-F5C47918069B}" type="pres">
      <dgm:prSet presAssocID="{C458C43A-50D4-4C9B-A25B-EE4E2F631919}" presName="LevelTwoTextNode" presStyleLbl="node2" presStyleIdx="3" presStyleCnt="5" custScaleY="12198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FB6544F-E5D4-43AA-8ACA-3DDA39A4D818}" type="pres">
      <dgm:prSet presAssocID="{C458C43A-50D4-4C9B-A25B-EE4E2F631919}" presName="level3hierChild" presStyleCnt="0"/>
      <dgm:spPr/>
    </dgm:pt>
    <dgm:pt modelId="{1580D130-4D92-4BB4-A1FC-A26D3151234A}" type="pres">
      <dgm:prSet presAssocID="{87CD2845-FC2D-44A5-8525-059763355CB3}" presName="conn2-1" presStyleLbl="parChTrans1D3" presStyleIdx="4" presStyleCnt="8"/>
      <dgm:spPr/>
      <dgm:t>
        <a:bodyPr/>
        <a:lstStyle/>
        <a:p>
          <a:pPr rtl="1"/>
          <a:endParaRPr lang="fa-IR"/>
        </a:p>
      </dgm:t>
    </dgm:pt>
    <dgm:pt modelId="{690D3869-F713-4340-9E7A-8BB7E3FA4B62}" type="pres">
      <dgm:prSet presAssocID="{87CD2845-FC2D-44A5-8525-059763355CB3}" presName="connTx" presStyleLbl="parChTrans1D3" presStyleIdx="4" presStyleCnt="8"/>
      <dgm:spPr/>
      <dgm:t>
        <a:bodyPr/>
        <a:lstStyle/>
        <a:p>
          <a:pPr rtl="1"/>
          <a:endParaRPr lang="fa-IR"/>
        </a:p>
      </dgm:t>
    </dgm:pt>
    <dgm:pt modelId="{BF98F5B1-2FB4-485A-B9B9-DF4DECD4B4D8}" type="pres">
      <dgm:prSet presAssocID="{B7E879BD-378D-40B5-9521-46E0B4EF2E92}" presName="root2" presStyleCnt="0"/>
      <dgm:spPr/>
    </dgm:pt>
    <dgm:pt modelId="{ABAAEDCB-ACF7-4D63-A944-8640C3826513}" type="pres">
      <dgm:prSet presAssocID="{B7E879BD-378D-40B5-9521-46E0B4EF2E92}" presName="LevelTwoTextNode" presStyleLbl="node3" presStyleIdx="4" presStyleCnt="8" custScaleX="27399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9A5B652-C42B-4751-AAC0-36E2712131D7}" type="pres">
      <dgm:prSet presAssocID="{B7E879BD-378D-40B5-9521-46E0B4EF2E92}" presName="level3hierChild" presStyleCnt="0"/>
      <dgm:spPr/>
    </dgm:pt>
    <dgm:pt modelId="{23E5CA5C-AAEB-479F-BAB9-32D0CA78CE8A}" type="pres">
      <dgm:prSet presAssocID="{BE508808-E856-41A3-A275-192D519CCFD3}" presName="conn2-1" presStyleLbl="parChTrans1D3" presStyleIdx="5" presStyleCnt="8"/>
      <dgm:spPr/>
      <dgm:t>
        <a:bodyPr/>
        <a:lstStyle/>
        <a:p>
          <a:pPr rtl="1"/>
          <a:endParaRPr lang="fa-IR"/>
        </a:p>
      </dgm:t>
    </dgm:pt>
    <dgm:pt modelId="{6D6AD00F-E51D-4053-907E-3EF9B9DAEBED}" type="pres">
      <dgm:prSet presAssocID="{BE508808-E856-41A3-A275-192D519CCFD3}" presName="connTx" presStyleLbl="parChTrans1D3" presStyleIdx="5" presStyleCnt="8"/>
      <dgm:spPr/>
      <dgm:t>
        <a:bodyPr/>
        <a:lstStyle/>
        <a:p>
          <a:pPr rtl="1"/>
          <a:endParaRPr lang="fa-IR"/>
        </a:p>
      </dgm:t>
    </dgm:pt>
    <dgm:pt modelId="{553EAEC3-27F3-4721-8428-DBDCD96B4C3A}" type="pres">
      <dgm:prSet presAssocID="{1D6E33D2-DAE0-43EF-A8CD-CFDABBA599FF}" presName="root2" presStyleCnt="0"/>
      <dgm:spPr/>
    </dgm:pt>
    <dgm:pt modelId="{D3BDC19A-CB3B-4200-B721-4E470EBFD718}" type="pres">
      <dgm:prSet presAssocID="{1D6E33D2-DAE0-43EF-A8CD-CFDABBA599FF}" presName="LevelTwoTextNode" presStyleLbl="node3" presStyleIdx="5" presStyleCnt="8" custScaleX="23242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3ED4627-B6A9-4D47-9055-D76BBF7B9254}" type="pres">
      <dgm:prSet presAssocID="{1D6E33D2-DAE0-43EF-A8CD-CFDABBA599FF}" presName="level3hierChild" presStyleCnt="0"/>
      <dgm:spPr/>
    </dgm:pt>
    <dgm:pt modelId="{1300AC5A-E5B7-4D69-8442-7ACCBEB81F9E}" type="pres">
      <dgm:prSet presAssocID="{E6619003-D420-4CE7-A5E5-28AA43D7A5F7}" presName="conn2-1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A435200D-5BEE-47FD-912E-2992FD76E9A7}" type="pres">
      <dgm:prSet presAssocID="{E6619003-D420-4CE7-A5E5-28AA43D7A5F7}" presName="connTx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66BA06A5-EA01-4854-8CEA-E0A91104855D}" type="pres">
      <dgm:prSet presAssocID="{716C1754-0146-4797-8233-B15C7F319F41}" presName="root2" presStyleCnt="0"/>
      <dgm:spPr/>
    </dgm:pt>
    <dgm:pt modelId="{02220ECE-CD7D-4AB7-8128-939304C6F43E}" type="pres">
      <dgm:prSet presAssocID="{716C1754-0146-4797-8233-B15C7F319F41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0BAAB7B-C942-4D0A-AE95-DA9CD190E86F}" type="pres">
      <dgm:prSet presAssocID="{716C1754-0146-4797-8233-B15C7F319F41}" presName="level3hierChild" presStyleCnt="0"/>
      <dgm:spPr/>
    </dgm:pt>
    <dgm:pt modelId="{FEA2ECE2-7D15-49F2-B84A-15A3DC128287}" type="pres">
      <dgm:prSet presAssocID="{24803EEE-1979-4F21-A607-444BEA872C7E}" presName="conn2-1" presStyleLbl="parChTrans1D3" presStyleIdx="6" presStyleCnt="8"/>
      <dgm:spPr/>
      <dgm:t>
        <a:bodyPr/>
        <a:lstStyle/>
        <a:p>
          <a:pPr rtl="1"/>
          <a:endParaRPr lang="fa-IR"/>
        </a:p>
      </dgm:t>
    </dgm:pt>
    <dgm:pt modelId="{B2A6DCBD-8AB9-42B3-BD75-98B6D158CC57}" type="pres">
      <dgm:prSet presAssocID="{24803EEE-1979-4F21-A607-444BEA872C7E}" presName="connTx" presStyleLbl="parChTrans1D3" presStyleIdx="6" presStyleCnt="8"/>
      <dgm:spPr/>
      <dgm:t>
        <a:bodyPr/>
        <a:lstStyle/>
        <a:p>
          <a:pPr rtl="1"/>
          <a:endParaRPr lang="fa-IR"/>
        </a:p>
      </dgm:t>
    </dgm:pt>
    <dgm:pt modelId="{82AC0F46-BD66-49B3-AC01-F4FBC7A85A37}" type="pres">
      <dgm:prSet presAssocID="{9D82D5EB-1A9E-4AB2-8DBE-738518810BCE}" presName="root2" presStyleCnt="0"/>
      <dgm:spPr/>
    </dgm:pt>
    <dgm:pt modelId="{535DF0DF-8C9F-40FF-A3C8-BEB45A35E8E7}" type="pres">
      <dgm:prSet presAssocID="{9D82D5EB-1A9E-4AB2-8DBE-738518810BCE}" presName="LevelTwoTextNode" presStyleLbl="node3" presStyleIdx="6" presStyleCnt="8" custScaleX="62861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3A5FD81-FFE4-47D5-A955-E952D4A95746}" type="pres">
      <dgm:prSet presAssocID="{9D82D5EB-1A9E-4AB2-8DBE-738518810BCE}" presName="level3hierChild" presStyleCnt="0"/>
      <dgm:spPr/>
    </dgm:pt>
    <dgm:pt modelId="{C1EB6F84-4B5E-4DF5-A3DF-E9EAD25C3563}" type="pres">
      <dgm:prSet presAssocID="{C0278E60-4C4F-40BB-B43D-B3BC05229BE2}" presName="conn2-1" presStyleLbl="parChTrans1D3" presStyleIdx="7" presStyleCnt="8"/>
      <dgm:spPr/>
      <dgm:t>
        <a:bodyPr/>
        <a:lstStyle/>
        <a:p>
          <a:pPr rtl="1"/>
          <a:endParaRPr lang="fa-IR"/>
        </a:p>
      </dgm:t>
    </dgm:pt>
    <dgm:pt modelId="{7DC5200A-7180-480D-91D6-6A3B7B142766}" type="pres">
      <dgm:prSet presAssocID="{C0278E60-4C4F-40BB-B43D-B3BC05229BE2}" presName="connTx" presStyleLbl="parChTrans1D3" presStyleIdx="7" presStyleCnt="8"/>
      <dgm:spPr/>
      <dgm:t>
        <a:bodyPr/>
        <a:lstStyle/>
        <a:p>
          <a:pPr rtl="1"/>
          <a:endParaRPr lang="fa-IR"/>
        </a:p>
      </dgm:t>
    </dgm:pt>
    <dgm:pt modelId="{66AD0965-8BDA-429A-8CD7-2BFA04925A0F}" type="pres">
      <dgm:prSet presAssocID="{A9AF5952-7068-4625-8520-4BE041431A8E}" presName="root2" presStyleCnt="0"/>
      <dgm:spPr/>
    </dgm:pt>
    <dgm:pt modelId="{933FB18F-0F86-44E8-8BBC-3E0FF7F1E411}" type="pres">
      <dgm:prSet presAssocID="{A9AF5952-7068-4625-8520-4BE041431A8E}" presName="LevelTwoTextNode" presStyleLbl="node3" presStyleIdx="7" presStyleCnt="8" custScaleX="62861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800AEC6-81EA-4866-AF06-25DA9DED13A9}" type="pres">
      <dgm:prSet presAssocID="{A9AF5952-7068-4625-8520-4BE041431A8E}" presName="level3hierChild" presStyleCnt="0"/>
      <dgm:spPr/>
    </dgm:pt>
  </dgm:ptLst>
  <dgm:cxnLst>
    <dgm:cxn modelId="{52B5E49B-0CDA-44BD-B26E-1F3ADB42FC4A}" type="presOf" srcId="{1D6E33D2-DAE0-43EF-A8CD-CFDABBA599FF}" destId="{D3BDC19A-CB3B-4200-B721-4E470EBFD718}" srcOrd="0" destOrd="0" presId="urn:microsoft.com/office/officeart/2005/8/layout/hierarchy2"/>
    <dgm:cxn modelId="{DEA829E8-29AF-454B-8078-75BA296481CD}" type="presOf" srcId="{E6619003-D420-4CE7-A5E5-28AA43D7A5F7}" destId="{1300AC5A-E5B7-4D69-8442-7ACCBEB81F9E}" srcOrd="0" destOrd="0" presId="urn:microsoft.com/office/officeart/2005/8/layout/hierarchy2"/>
    <dgm:cxn modelId="{04127161-D71E-49FD-8157-F8CDBCCD44FE}" srcId="{C458C43A-50D4-4C9B-A25B-EE4E2F631919}" destId="{B7E879BD-378D-40B5-9521-46E0B4EF2E92}" srcOrd="0" destOrd="0" parTransId="{87CD2845-FC2D-44A5-8525-059763355CB3}" sibTransId="{E7092087-F911-4C9F-B95C-67FF825055D2}"/>
    <dgm:cxn modelId="{429AE173-FCD2-415B-9AA9-0A09D9581513}" type="presOf" srcId="{18260306-A62D-4717-8658-A5866A84CD31}" destId="{FC4FB341-0274-4A5F-A832-29CDC0C40FD6}" srcOrd="0" destOrd="0" presId="urn:microsoft.com/office/officeart/2005/8/layout/hierarchy2"/>
    <dgm:cxn modelId="{2DA9F61B-185A-4509-ACC1-C72F0937DE86}" srcId="{C458C43A-50D4-4C9B-A25B-EE4E2F631919}" destId="{1D6E33D2-DAE0-43EF-A8CD-CFDABBA599FF}" srcOrd="1" destOrd="0" parTransId="{BE508808-E856-41A3-A275-192D519CCFD3}" sibTransId="{CA384B36-9CC4-49EB-8B31-C0AEC9365D16}"/>
    <dgm:cxn modelId="{E46D8B85-0A2D-475B-914C-D61FC25D556C}" type="presOf" srcId="{C458C43A-50D4-4C9B-A25B-EE4E2F631919}" destId="{750E1148-56CE-495D-80F1-F5C47918069B}" srcOrd="0" destOrd="0" presId="urn:microsoft.com/office/officeart/2005/8/layout/hierarchy2"/>
    <dgm:cxn modelId="{FDED25CF-3E5D-4079-8266-2A6FBE68FF89}" type="presOf" srcId="{4FC93012-0D60-46EE-83DF-7A59BD1C108B}" destId="{78EC19B2-3CC4-4094-9E31-98D8D87750B4}" srcOrd="0" destOrd="0" presId="urn:microsoft.com/office/officeart/2005/8/layout/hierarchy2"/>
    <dgm:cxn modelId="{057248F4-4B83-4B23-BB03-A9C394EBA459}" type="presOf" srcId="{5FAA3618-A4E5-41DD-8BF7-910D95EEFF0F}" destId="{D05D4F92-8818-408F-91F3-715B748C4D5D}" srcOrd="0" destOrd="0" presId="urn:microsoft.com/office/officeart/2005/8/layout/hierarchy2"/>
    <dgm:cxn modelId="{BF93B699-0D86-46B4-84E8-CE54E8728413}" type="presOf" srcId="{87CD2845-FC2D-44A5-8525-059763355CB3}" destId="{1580D130-4D92-4BB4-A1FC-A26D3151234A}" srcOrd="0" destOrd="0" presId="urn:microsoft.com/office/officeart/2005/8/layout/hierarchy2"/>
    <dgm:cxn modelId="{3A8BFE03-5EE7-4D22-8839-160FE314F530}" type="presOf" srcId="{9E967679-DD67-41ED-A2D2-10B167577C02}" destId="{617AC755-6A60-4FDA-99C4-8C6C9970DF5E}" srcOrd="0" destOrd="0" presId="urn:microsoft.com/office/officeart/2005/8/layout/hierarchy2"/>
    <dgm:cxn modelId="{417E520C-C4CB-420B-9A23-6D2CF7B6A570}" srcId="{51FBA92B-A087-432E-91D2-B6E733B7D9FF}" destId="{97A29A62-9EB5-423B-BC47-294E87C4BED6}" srcOrd="0" destOrd="0" parTransId="{5025EE32-180E-49C3-B73D-6F6A63FD2AD3}" sibTransId="{0EC2F27A-8A2C-448B-AA38-C018DCC09234}"/>
    <dgm:cxn modelId="{62C60C89-B916-4137-90A6-FE0BD8CA5DD8}" srcId="{4FC93012-0D60-46EE-83DF-7A59BD1C108B}" destId="{7519D3F5-0599-45F1-A7C4-7B18230D6D11}" srcOrd="0" destOrd="0" parTransId="{BE63810A-4646-4127-B447-87D198D1AB63}" sibTransId="{ADCE261C-94FF-40CA-B497-599415F9D04B}"/>
    <dgm:cxn modelId="{F22659C5-E35B-4062-B4FD-275BC84F4165}" srcId="{716C1754-0146-4797-8233-B15C7F319F41}" destId="{9D82D5EB-1A9E-4AB2-8DBE-738518810BCE}" srcOrd="0" destOrd="0" parTransId="{24803EEE-1979-4F21-A607-444BEA872C7E}" sibTransId="{6E96B43F-3523-473E-A4DD-6906DB24D715}"/>
    <dgm:cxn modelId="{4B8529FE-1580-40C0-A703-3A7A5C7EB048}" type="presOf" srcId="{5025EE32-180E-49C3-B73D-6F6A63FD2AD3}" destId="{C8ED9073-1DB4-4F85-87F2-B6A81A9D66D9}" srcOrd="0" destOrd="0" presId="urn:microsoft.com/office/officeart/2005/8/layout/hierarchy2"/>
    <dgm:cxn modelId="{0477E585-3EA5-43BC-90F7-EE61696CEF49}" type="presOf" srcId="{FC2E2CEC-AA24-460E-A1A7-434C4C52F006}" destId="{14D4E6EF-9109-4904-86D3-850F25F2CF92}" srcOrd="0" destOrd="0" presId="urn:microsoft.com/office/officeart/2005/8/layout/hierarchy2"/>
    <dgm:cxn modelId="{F1AF8076-C273-4557-B13E-11D749CF6D2F}" type="presOf" srcId="{9E7C44E6-D01E-4866-B690-91D06D3B80DE}" destId="{188FFB8A-84F7-4D76-BFC0-9A670AC718B8}" srcOrd="1" destOrd="0" presId="urn:microsoft.com/office/officeart/2005/8/layout/hierarchy2"/>
    <dgm:cxn modelId="{20B08337-C548-4C24-A9FD-EEDFB9F0C0C0}" type="presOf" srcId="{FA49D589-168E-41FB-ADA2-D9D59D032365}" destId="{BF418B1A-E343-4FB2-86B7-9DA1ECE4F3D0}" srcOrd="1" destOrd="0" presId="urn:microsoft.com/office/officeart/2005/8/layout/hierarchy2"/>
    <dgm:cxn modelId="{CCD952FF-F6B0-4F96-8040-B72A88165770}" type="presOf" srcId="{E6619003-D420-4CE7-A5E5-28AA43D7A5F7}" destId="{A435200D-5BEE-47FD-912E-2992FD76E9A7}" srcOrd="1" destOrd="0" presId="urn:microsoft.com/office/officeart/2005/8/layout/hierarchy2"/>
    <dgm:cxn modelId="{BE1FBC8D-AE5F-49A7-9675-C12CD56E2FDB}" type="presOf" srcId="{BE63810A-4646-4127-B447-87D198D1AB63}" destId="{BA523E95-65C1-4290-93CE-82EA595ED032}" srcOrd="1" destOrd="0" presId="urn:microsoft.com/office/officeart/2005/8/layout/hierarchy2"/>
    <dgm:cxn modelId="{D5FDDE38-0C26-4ECE-8B7F-2C16FAE49E18}" srcId="{28C3F97C-B505-4E50-AFBC-ABE7B1D03389}" destId="{4FC93012-0D60-46EE-83DF-7A59BD1C108B}" srcOrd="1" destOrd="0" parTransId="{9E7C44E6-D01E-4866-B690-91D06D3B80DE}" sibTransId="{55B93FF7-B855-417A-888A-A23C616FAE1E}"/>
    <dgm:cxn modelId="{AB78264A-1605-4801-92D3-98C2E29F0CD4}" type="presOf" srcId="{BE63810A-4646-4127-B447-87D198D1AB63}" destId="{0576CD8F-B00C-4270-8A6A-A2C2EA6ECBA9}" srcOrd="0" destOrd="0" presId="urn:microsoft.com/office/officeart/2005/8/layout/hierarchy2"/>
    <dgm:cxn modelId="{4CBD4F20-6086-41DD-A5E9-5032E4F36E2D}" type="presOf" srcId="{BE508808-E856-41A3-A275-192D519CCFD3}" destId="{6D6AD00F-E51D-4053-907E-3EF9B9DAEBED}" srcOrd="1" destOrd="0" presId="urn:microsoft.com/office/officeart/2005/8/layout/hierarchy2"/>
    <dgm:cxn modelId="{D19BBEEC-661C-4850-B757-2E0055E8E5FB}" srcId="{9E967679-DD67-41ED-A2D2-10B167577C02}" destId="{C458C43A-50D4-4C9B-A25B-EE4E2F631919}" srcOrd="1" destOrd="0" parTransId="{18260306-A62D-4717-8658-A5866A84CD31}" sibTransId="{8569A053-1F5B-4813-9ACA-66BA8CBC69C0}"/>
    <dgm:cxn modelId="{8F8CDA11-0D6A-49A6-9ED7-B76E8FA93DAC}" srcId="{FC2E2CEC-AA24-460E-A1A7-434C4C52F006}" destId="{9E967679-DD67-41ED-A2D2-10B167577C02}" srcOrd="1" destOrd="0" parTransId="{19EA0F17-84C4-40A5-9B51-AB3ED61369B4}" sibTransId="{2151EEC4-47EF-4E45-8952-D4057B5CE4E9}"/>
    <dgm:cxn modelId="{E1E238EF-1B43-4F87-BBA6-B8BF19858D0E}" srcId="{5FAA3618-A4E5-41DD-8BF7-910D95EEFF0F}" destId="{618B2A5C-213D-4D1E-B790-1D16CEA67045}" srcOrd="0" destOrd="0" parTransId="{58106EB1-EA24-4A04-B77A-7461DD232FDD}" sibTransId="{5F68193D-0F06-4C7C-9DB6-E54419392336}"/>
    <dgm:cxn modelId="{627A83DA-B959-409A-9B22-4C1D298CE1F5}" type="presOf" srcId="{716C1754-0146-4797-8233-B15C7F319F41}" destId="{02220ECE-CD7D-4AB7-8128-939304C6F43E}" srcOrd="0" destOrd="0" presId="urn:microsoft.com/office/officeart/2005/8/layout/hierarchy2"/>
    <dgm:cxn modelId="{00683FC4-7F8A-4302-8BAA-08541635326B}" type="presOf" srcId="{A9AF5952-7068-4625-8520-4BE041431A8E}" destId="{933FB18F-0F86-44E8-8BBC-3E0FF7F1E411}" srcOrd="0" destOrd="0" presId="urn:microsoft.com/office/officeart/2005/8/layout/hierarchy2"/>
    <dgm:cxn modelId="{4019F6A9-85C8-4DB7-B817-C0FD97794028}" type="presOf" srcId="{58106EB1-EA24-4A04-B77A-7461DD232FDD}" destId="{F93BEE6B-8884-42DB-B402-68CA48640446}" srcOrd="0" destOrd="0" presId="urn:microsoft.com/office/officeart/2005/8/layout/hierarchy2"/>
    <dgm:cxn modelId="{82950786-2DC0-479B-9D77-EC78FA4B99C5}" type="presOf" srcId="{24803EEE-1979-4F21-A607-444BEA872C7E}" destId="{FEA2ECE2-7D15-49F2-B84A-15A3DC128287}" srcOrd="0" destOrd="0" presId="urn:microsoft.com/office/officeart/2005/8/layout/hierarchy2"/>
    <dgm:cxn modelId="{CB677F59-3AB2-40FC-91CB-FEA2B2BE6B6A}" type="presOf" srcId="{51FBA92B-A087-432E-91D2-B6E733B7D9FF}" destId="{96E8FAFB-1826-4B15-9DEF-345422E7DD3C}" srcOrd="0" destOrd="0" presId="urn:microsoft.com/office/officeart/2005/8/layout/hierarchy2"/>
    <dgm:cxn modelId="{5E62385E-0675-41AC-9342-0A04C1BA89E2}" srcId="{5FAA3618-A4E5-41DD-8BF7-910D95EEFF0F}" destId="{EFFFE403-3E1A-4282-8611-7E28BD6BA9DD}" srcOrd="1" destOrd="0" parTransId="{FA49D589-168E-41FB-ADA2-D9D59D032365}" sibTransId="{E650A884-422E-44BB-8B0F-27857047F54D}"/>
    <dgm:cxn modelId="{946C284E-9E56-4756-AE84-DEC51157EE61}" srcId="{FC2E2CEC-AA24-460E-A1A7-434C4C52F006}" destId="{28C3F97C-B505-4E50-AFBC-ABE7B1D03389}" srcOrd="0" destOrd="0" parTransId="{94CBAA90-64A8-4702-9357-64A0FB382248}" sibTransId="{373F9F14-2DE7-49AA-88B7-7F19993E2453}"/>
    <dgm:cxn modelId="{DD966C17-5536-46F7-ADCC-2F2C4D2D4C7B}" type="presOf" srcId="{C0278E60-4C4F-40BB-B43D-B3BC05229BE2}" destId="{C1EB6F84-4B5E-4DF5-A3DF-E9EAD25C3563}" srcOrd="0" destOrd="0" presId="urn:microsoft.com/office/officeart/2005/8/layout/hierarchy2"/>
    <dgm:cxn modelId="{CEFC72E4-10F5-457A-A1AC-5C78B04DF7CC}" type="presOf" srcId="{FA49D589-168E-41FB-ADA2-D9D59D032365}" destId="{46E08F7A-2FEC-4FEE-B1FF-02C39511C5E6}" srcOrd="0" destOrd="0" presId="urn:microsoft.com/office/officeart/2005/8/layout/hierarchy2"/>
    <dgm:cxn modelId="{039CE18C-0BC2-4742-BC9F-398AFEA0DBFA}" srcId="{28C3F97C-B505-4E50-AFBC-ABE7B1D03389}" destId="{51FBA92B-A087-432E-91D2-B6E733B7D9FF}" srcOrd="0" destOrd="0" parTransId="{546D1E29-461B-4CF2-8062-8225C61CF89D}" sibTransId="{A98A7932-2374-4511-B0E0-316FA2DE0F1C}"/>
    <dgm:cxn modelId="{17568B80-8674-412D-B2B9-9BC1FA44A950}" type="presOf" srcId="{87CD2845-FC2D-44A5-8525-059763355CB3}" destId="{690D3869-F713-4340-9E7A-8BB7E3FA4B62}" srcOrd="1" destOrd="0" presId="urn:microsoft.com/office/officeart/2005/8/layout/hierarchy2"/>
    <dgm:cxn modelId="{BBE82BF3-6FA2-4387-9E9C-4825760E5A1F}" type="presOf" srcId="{8D3B8CA1-D0FD-4133-BDB2-6A915BAAF2F9}" destId="{A202266C-5E45-4443-B6CD-FDF38D6ED9F6}" srcOrd="1" destOrd="0" presId="urn:microsoft.com/office/officeart/2005/8/layout/hierarchy2"/>
    <dgm:cxn modelId="{67DCCA0A-5009-47D6-ABCA-1C0772398CFF}" srcId="{9E967679-DD67-41ED-A2D2-10B167577C02}" destId="{716C1754-0146-4797-8233-B15C7F319F41}" srcOrd="2" destOrd="0" parTransId="{E6619003-D420-4CE7-A5E5-28AA43D7A5F7}" sibTransId="{C343F5DF-B9B8-4426-B9E5-36B149BF4665}"/>
    <dgm:cxn modelId="{A1CB154A-0205-4CBC-B87E-08A3E71827BF}" type="presOf" srcId="{28C3F97C-B505-4E50-AFBC-ABE7B1D03389}" destId="{72016C41-A9FE-415E-80A2-AB18FEDEF3C1}" srcOrd="0" destOrd="0" presId="urn:microsoft.com/office/officeart/2005/8/layout/hierarchy2"/>
    <dgm:cxn modelId="{A87C7893-BAB0-472F-820A-6BC2EBD3F043}" type="presOf" srcId="{97A29A62-9EB5-423B-BC47-294E87C4BED6}" destId="{3C3715A3-3B9E-474B-9A47-0A398098F9E4}" srcOrd="0" destOrd="0" presId="urn:microsoft.com/office/officeart/2005/8/layout/hierarchy2"/>
    <dgm:cxn modelId="{8089A6E7-2860-4BBC-A450-404127837325}" srcId="{9E967679-DD67-41ED-A2D2-10B167577C02}" destId="{5FAA3618-A4E5-41DD-8BF7-910D95EEFF0F}" srcOrd="0" destOrd="0" parTransId="{8D3B8CA1-D0FD-4133-BDB2-6A915BAAF2F9}" sibTransId="{F5DC1D84-D4BB-4247-8BC4-746EE7C30BA8}"/>
    <dgm:cxn modelId="{C6005F38-E94C-4858-AC1E-987E14284BFB}" type="presOf" srcId="{EFFFE403-3E1A-4282-8611-7E28BD6BA9DD}" destId="{19FFD69F-982E-4D18-BE60-8EAAD419499F}" srcOrd="0" destOrd="0" presId="urn:microsoft.com/office/officeart/2005/8/layout/hierarchy2"/>
    <dgm:cxn modelId="{40741986-36FA-49D5-8EBD-92AB25C626D0}" type="presOf" srcId="{546D1E29-461B-4CF2-8062-8225C61CF89D}" destId="{E623A2E1-D77E-4C3F-BE53-296DFE71B423}" srcOrd="0" destOrd="0" presId="urn:microsoft.com/office/officeart/2005/8/layout/hierarchy2"/>
    <dgm:cxn modelId="{084F5132-FE2D-41CB-94E6-CF2C49B77F0D}" type="presOf" srcId="{24803EEE-1979-4F21-A607-444BEA872C7E}" destId="{B2A6DCBD-8AB9-42B3-BD75-98B6D158CC57}" srcOrd="1" destOrd="0" presId="urn:microsoft.com/office/officeart/2005/8/layout/hierarchy2"/>
    <dgm:cxn modelId="{4B5A828F-2496-4A7A-8404-CEDFE3914DCA}" type="presOf" srcId="{546D1E29-461B-4CF2-8062-8225C61CF89D}" destId="{721F8DD2-BE72-4296-A29E-F87E0D6DBD2E}" srcOrd="1" destOrd="0" presId="urn:microsoft.com/office/officeart/2005/8/layout/hierarchy2"/>
    <dgm:cxn modelId="{3CEA4826-5284-422A-B6D9-E9948E7595AF}" type="presOf" srcId="{9E7C44E6-D01E-4866-B690-91D06D3B80DE}" destId="{4D733E9D-6007-4FDC-AF91-8038F7DFB8EB}" srcOrd="0" destOrd="0" presId="urn:microsoft.com/office/officeart/2005/8/layout/hierarchy2"/>
    <dgm:cxn modelId="{FB32CA66-B54C-4726-B62D-C03A952B4702}" type="presOf" srcId="{C0278E60-4C4F-40BB-B43D-B3BC05229BE2}" destId="{7DC5200A-7180-480D-91D6-6A3B7B142766}" srcOrd="1" destOrd="0" presId="urn:microsoft.com/office/officeart/2005/8/layout/hierarchy2"/>
    <dgm:cxn modelId="{166D7BC9-03F9-4D83-9492-E2A56C44B158}" type="presOf" srcId="{BE508808-E856-41A3-A275-192D519CCFD3}" destId="{23E5CA5C-AAEB-479F-BAB9-32D0CA78CE8A}" srcOrd="0" destOrd="0" presId="urn:microsoft.com/office/officeart/2005/8/layout/hierarchy2"/>
    <dgm:cxn modelId="{A19AD1F7-7BEE-4359-BE86-F36447FF97A4}" type="presOf" srcId="{618B2A5C-213D-4D1E-B790-1D16CEA67045}" destId="{D3361BC7-1995-4341-AEEA-9980C5B7A0A9}" srcOrd="0" destOrd="0" presId="urn:microsoft.com/office/officeart/2005/8/layout/hierarchy2"/>
    <dgm:cxn modelId="{D37B5735-D624-4F41-8FB1-5A0DD9DC6FDE}" type="presOf" srcId="{B7E879BD-378D-40B5-9521-46E0B4EF2E92}" destId="{ABAAEDCB-ACF7-4D63-A944-8640C3826513}" srcOrd="0" destOrd="0" presId="urn:microsoft.com/office/officeart/2005/8/layout/hierarchy2"/>
    <dgm:cxn modelId="{2E100FC7-6764-46D1-A6E2-BF010FD559F1}" type="presOf" srcId="{58106EB1-EA24-4A04-B77A-7461DD232FDD}" destId="{7E9102D6-E8B5-43D7-8EEC-0A84C4DAF538}" srcOrd="1" destOrd="0" presId="urn:microsoft.com/office/officeart/2005/8/layout/hierarchy2"/>
    <dgm:cxn modelId="{23EC211F-8ADF-40B5-8EF4-B28030CB0855}" srcId="{716C1754-0146-4797-8233-B15C7F319F41}" destId="{A9AF5952-7068-4625-8520-4BE041431A8E}" srcOrd="1" destOrd="0" parTransId="{C0278E60-4C4F-40BB-B43D-B3BC05229BE2}" sibTransId="{B5ACE441-2A51-46CF-B160-C5BB9E27C354}"/>
    <dgm:cxn modelId="{EA536B9D-D9FD-4697-B2B8-2D3AC778C2F1}" type="presOf" srcId="{18260306-A62D-4717-8658-A5866A84CD31}" destId="{4C5F69C0-BA72-414F-9D39-C9F3645636FE}" srcOrd="1" destOrd="0" presId="urn:microsoft.com/office/officeart/2005/8/layout/hierarchy2"/>
    <dgm:cxn modelId="{CA19E5E0-FED4-40E2-96A9-67465446555A}" type="presOf" srcId="{7519D3F5-0599-45F1-A7C4-7B18230D6D11}" destId="{C33C8842-04D6-4D80-9136-0180BD147A2B}" srcOrd="0" destOrd="0" presId="urn:microsoft.com/office/officeart/2005/8/layout/hierarchy2"/>
    <dgm:cxn modelId="{DE502C58-DD3B-40B6-8D0C-D99863393C1D}" type="presOf" srcId="{9D82D5EB-1A9E-4AB2-8DBE-738518810BCE}" destId="{535DF0DF-8C9F-40FF-A3C8-BEB45A35E8E7}" srcOrd="0" destOrd="0" presId="urn:microsoft.com/office/officeart/2005/8/layout/hierarchy2"/>
    <dgm:cxn modelId="{6C8A5160-C611-4752-B4CC-0FD93E5128A9}" type="presOf" srcId="{8D3B8CA1-D0FD-4133-BDB2-6A915BAAF2F9}" destId="{52F16766-E554-4846-848A-C679D1CE0D51}" srcOrd="0" destOrd="0" presId="urn:microsoft.com/office/officeart/2005/8/layout/hierarchy2"/>
    <dgm:cxn modelId="{8D134858-D727-45D8-B876-3D478878C30E}" type="presOf" srcId="{5025EE32-180E-49C3-B73D-6F6A63FD2AD3}" destId="{DE59C375-BF71-4AAE-8A3E-19E2FBE80698}" srcOrd="1" destOrd="0" presId="urn:microsoft.com/office/officeart/2005/8/layout/hierarchy2"/>
    <dgm:cxn modelId="{D51B9186-97A1-4F43-B12A-F5EAF78048C7}" type="presParOf" srcId="{14D4E6EF-9109-4904-86D3-850F25F2CF92}" destId="{B3BC0DE4-E807-4AB1-BBF0-78696CD0486B}" srcOrd="0" destOrd="0" presId="urn:microsoft.com/office/officeart/2005/8/layout/hierarchy2"/>
    <dgm:cxn modelId="{85907C78-C4FA-48CA-9007-F0ABD25547B6}" type="presParOf" srcId="{B3BC0DE4-E807-4AB1-BBF0-78696CD0486B}" destId="{72016C41-A9FE-415E-80A2-AB18FEDEF3C1}" srcOrd="0" destOrd="0" presId="urn:microsoft.com/office/officeart/2005/8/layout/hierarchy2"/>
    <dgm:cxn modelId="{8C227FBE-900B-4029-ADAF-F9D3709E7F22}" type="presParOf" srcId="{B3BC0DE4-E807-4AB1-BBF0-78696CD0486B}" destId="{E9DB70CE-F5EB-4713-8F88-EC20F73B8C85}" srcOrd="1" destOrd="0" presId="urn:microsoft.com/office/officeart/2005/8/layout/hierarchy2"/>
    <dgm:cxn modelId="{C14C0E11-0AA0-4231-9C7E-396DBCF14AC2}" type="presParOf" srcId="{E9DB70CE-F5EB-4713-8F88-EC20F73B8C85}" destId="{E623A2E1-D77E-4C3F-BE53-296DFE71B423}" srcOrd="0" destOrd="0" presId="urn:microsoft.com/office/officeart/2005/8/layout/hierarchy2"/>
    <dgm:cxn modelId="{D1EF9BD4-3EB7-4225-8AC5-C757812FD10F}" type="presParOf" srcId="{E623A2E1-D77E-4C3F-BE53-296DFE71B423}" destId="{721F8DD2-BE72-4296-A29E-F87E0D6DBD2E}" srcOrd="0" destOrd="0" presId="urn:microsoft.com/office/officeart/2005/8/layout/hierarchy2"/>
    <dgm:cxn modelId="{FDFAED87-B16C-4AB3-9360-61A4DC56DD9C}" type="presParOf" srcId="{E9DB70CE-F5EB-4713-8F88-EC20F73B8C85}" destId="{1091F73D-9D34-4F10-9C72-CE59A473B19E}" srcOrd="1" destOrd="0" presId="urn:microsoft.com/office/officeart/2005/8/layout/hierarchy2"/>
    <dgm:cxn modelId="{87654F6C-0FB4-4C94-9C0E-704030FC4C00}" type="presParOf" srcId="{1091F73D-9D34-4F10-9C72-CE59A473B19E}" destId="{96E8FAFB-1826-4B15-9DEF-345422E7DD3C}" srcOrd="0" destOrd="0" presId="urn:microsoft.com/office/officeart/2005/8/layout/hierarchy2"/>
    <dgm:cxn modelId="{F44F7891-3CE4-4C43-8E85-6FBC6BE90AD5}" type="presParOf" srcId="{1091F73D-9D34-4F10-9C72-CE59A473B19E}" destId="{1606FEB5-9C23-48A9-89EF-1AB20AE9B5A6}" srcOrd="1" destOrd="0" presId="urn:microsoft.com/office/officeart/2005/8/layout/hierarchy2"/>
    <dgm:cxn modelId="{1CC823F8-F48F-49F1-B5ED-44B2A34492F2}" type="presParOf" srcId="{1606FEB5-9C23-48A9-89EF-1AB20AE9B5A6}" destId="{C8ED9073-1DB4-4F85-87F2-B6A81A9D66D9}" srcOrd="0" destOrd="0" presId="urn:microsoft.com/office/officeart/2005/8/layout/hierarchy2"/>
    <dgm:cxn modelId="{B83A00DB-6F75-4448-A45C-1E0D81D302C2}" type="presParOf" srcId="{C8ED9073-1DB4-4F85-87F2-B6A81A9D66D9}" destId="{DE59C375-BF71-4AAE-8A3E-19E2FBE80698}" srcOrd="0" destOrd="0" presId="urn:microsoft.com/office/officeart/2005/8/layout/hierarchy2"/>
    <dgm:cxn modelId="{BA5D8082-4A1E-41CB-865A-CCB262C60808}" type="presParOf" srcId="{1606FEB5-9C23-48A9-89EF-1AB20AE9B5A6}" destId="{7EF85B9B-EBC5-4E21-8A45-379FB0CA4BAE}" srcOrd="1" destOrd="0" presId="urn:microsoft.com/office/officeart/2005/8/layout/hierarchy2"/>
    <dgm:cxn modelId="{10569511-5C46-4C80-B58A-806AB57CD612}" type="presParOf" srcId="{7EF85B9B-EBC5-4E21-8A45-379FB0CA4BAE}" destId="{3C3715A3-3B9E-474B-9A47-0A398098F9E4}" srcOrd="0" destOrd="0" presId="urn:microsoft.com/office/officeart/2005/8/layout/hierarchy2"/>
    <dgm:cxn modelId="{206EC822-6A76-4067-B49B-531C52FFEEB4}" type="presParOf" srcId="{7EF85B9B-EBC5-4E21-8A45-379FB0CA4BAE}" destId="{D08678FA-E8BF-497B-9C6E-BF4AAF2D8864}" srcOrd="1" destOrd="0" presId="urn:microsoft.com/office/officeart/2005/8/layout/hierarchy2"/>
    <dgm:cxn modelId="{A61C1191-755A-4513-B9A7-BD8AA6635D13}" type="presParOf" srcId="{E9DB70CE-F5EB-4713-8F88-EC20F73B8C85}" destId="{4D733E9D-6007-4FDC-AF91-8038F7DFB8EB}" srcOrd="2" destOrd="0" presId="urn:microsoft.com/office/officeart/2005/8/layout/hierarchy2"/>
    <dgm:cxn modelId="{E054BEDD-9180-4235-8066-5BC0230A9BF4}" type="presParOf" srcId="{4D733E9D-6007-4FDC-AF91-8038F7DFB8EB}" destId="{188FFB8A-84F7-4D76-BFC0-9A670AC718B8}" srcOrd="0" destOrd="0" presId="urn:microsoft.com/office/officeart/2005/8/layout/hierarchy2"/>
    <dgm:cxn modelId="{CDEC9FE4-D049-4F7B-86CC-A782955140AC}" type="presParOf" srcId="{E9DB70CE-F5EB-4713-8F88-EC20F73B8C85}" destId="{3FB6A425-6842-4DAE-85FD-BAFBED08E950}" srcOrd="3" destOrd="0" presId="urn:microsoft.com/office/officeart/2005/8/layout/hierarchy2"/>
    <dgm:cxn modelId="{EDEFE0CF-F656-4B4E-BFFF-79D8F1E22E65}" type="presParOf" srcId="{3FB6A425-6842-4DAE-85FD-BAFBED08E950}" destId="{78EC19B2-3CC4-4094-9E31-98D8D87750B4}" srcOrd="0" destOrd="0" presId="urn:microsoft.com/office/officeart/2005/8/layout/hierarchy2"/>
    <dgm:cxn modelId="{0D6291FD-7EBB-4FD5-86B9-FF5F4B4E034F}" type="presParOf" srcId="{3FB6A425-6842-4DAE-85FD-BAFBED08E950}" destId="{3698948B-22F3-4F35-B075-43E7E5A78182}" srcOrd="1" destOrd="0" presId="urn:microsoft.com/office/officeart/2005/8/layout/hierarchy2"/>
    <dgm:cxn modelId="{DF548E6B-6BC3-4E7D-93D3-4D7E82585C58}" type="presParOf" srcId="{3698948B-22F3-4F35-B075-43E7E5A78182}" destId="{0576CD8F-B00C-4270-8A6A-A2C2EA6ECBA9}" srcOrd="0" destOrd="0" presId="urn:microsoft.com/office/officeart/2005/8/layout/hierarchy2"/>
    <dgm:cxn modelId="{265E9137-D6B0-4F29-83E1-80F851B943B7}" type="presParOf" srcId="{0576CD8F-B00C-4270-8A6A-A2C2EA6ECBA9}" destId="{BA523E95-65C1-4290-93CE-82EA595ED032}" srcOrd="0" destOrd="0" presId="urn:microsoft.com/office/officeart/2005/8/layout/hierarchy2"/>
    <dgm:cxn modelId="{10EF750D-8CA6-4976-B7C2-59DE2FC807AB}" type="presParOf" srcId="{3698948B-22F3-4F35-B075-43E7E5A78182}" destId="{8130880B-743F-4869-89B2-86BC53345F82}" srcOrd="1" destOrd="0" presId="urn:microsoft.com/office/officeart/2005/8/layout/hierarchy2"/>
    <dgm:cxn modelId="{51EDD913-8B7E-408A-8530-C1AB00325ADD}" type="presParOf" srcId="{8130880B-743F-4869-89B2-86BC53345F82}" destId="{C33C8842-04D6-4D80-9136-0180BD147A2B}" srcOrd="0" destOrd="0" presId="urn:microsoft.com/office/officeart/2005/8/layout/hierarchy2"/>
    <dgm:cxn modelId="{11E96239-1473-44F9-9FAB-4B6377C90F57}" type="presParOf" srcId="{8130880B-743F-4869-89B2-86BC53345F82}" destId="{DDD5BB0B-22EE-4D2D-BAE7-BA73076E5AB5}" srcOrd="1" destOrd="0" presId="urn:microsoft.com/office/officeart/2005/8/layout/hierarchy2"/>
    <dgm:cxn modelId="{7875FDB7-DB78-4DC0-B082-B42237CDEF6E}" type="presParOf" srcId="{14D4E6EF-9109-4904-86D3-850F25F2CF92}" destId="{607759B5-1FE4-49C9-86FE-CD5FE621B0CE}" srcOrd="1" destOrd="0" presId="urn:microsoft.com/office/officeart/2005/8/layout/hierarchy2"/>
    <dgm:cxn modelId="{3F2F329D-2E55-4D69-B1C2-AA0061C3E8CD}" type="presParOf" srcId="{607759B5-1FE4-49C9-86FE-CD5FE621B0CE}" destId="{617AC755-6A60-4FDA-99C4-8C6C9970DF5E}" srcOrd="0" destOrd="0" presId="urn:microsoft.com/office/officeart/2005/8/layout/hierarchy2"/>
    <dgm:cxn modelId="{546DBF69-F3C0-4252-8CE6-2F4F097AA39D}" type="presParOf" srcId="{607759B5-1FE4-49C9-86FE-CD5FE621B0CE}" destId="{23DD4724-F275-4F87-AF50-D42CA360A672}" srcOrd="1" destOrd="0" presId="urn:microsoft.com/office/officeart/2005/8/layout/hierarchy2"/>
    <dgm:cxn modelId="{E027BD0A-607D-4896-A5B1-2327F0495CD7}" type="presParOf" srcId="{23DD4724-F275-4F87-AF50-D42CA360A672}" destId="{52F16766-E554-4846-848A-C679D1CE0D51}" srcOrd="0" destOrd="0" presId="urn:microsoft.com/office/officeart/2005/8/layout/hierarchy2"/>
    <dgm:cxn modelId="{8DBF0440-50DC-466B-956E-A33A895C509A}" type="presParOf" srcId="{52F16766-E554-4846-848A-C679D1CE0D51}" destId="{A202266C-5E45-4443-B6CD-FDF38D6ED9F6}" srcOrd="0" destOrd="0" presId="urn:microsoft.com/office/officeart/2005/8/layout/hierarchy2"/>
    <dgm:cxn modelId="{CDAE7D97-FA19-4C2D-99D0-0F3F9C1C1D62}" type="presParOf" srcId="{23DD4724-F275-4F87-AF50-D42CA360A672}" destId="{0BD2DA69-859C-49D0-8642-F955B0DAE74E}" srcOrd="1" destOrd="0" presId="urn:microsoft.com/office/officeart/2005/8/layout/hierarchy2"/>
    <dgm:cxn modelId="{7558D5E8-05F9-4C73-A6E1-264065313F6E}" type="presParOf" srcId="{0BD2DA69-859C-49D0-8642-F955B0DAE74E}" destId="{D05D4F92-8818-408F-91F3-715B748C4D5D}" srcOrd="0" destOrd="0" presId="urn:microsoft.com/office/officeart/2005/8/layout/hierarchy2"/>
    <dgm:cxn modelId="{D8F669F2-42D8-4812-B5CE-5A836A932153}" type="presParOf" srcId="{0BD2DA69-859C-49D0-8642-F955B0DAE74E}" destId="{7F346588-95A7-4132-88F9-2D1A0837456D}" srcOrd="1" destOrd="0" presId="urn:microsoft.com/office/officeart/2005/8/layout/hierarchy2"/>
    <dgm:cxn modelId="{8B104A02-5536-4833-9B7C-A07589049F43}" type="presParOf" srcId="{7F346588-95A7-4132-88F9-2D1A0837456D}" destId="{F93BEE6B-8884-42DB-B402-68CA48640446}" srcOrd="0" destOrd="0" presId="urn:microsoft.com/office/officeart/2005/8/layout/hierarchy2"/>
    <dgm:cxn modelId="{ED37D321-C1B0-416C-A9CB-1B26CBE83AF9}" type="presParOf" srcId="{F93BEE6B-8884-42DB-B402-68CA48640446}" destId="{7E9102D6-E8B5-43D7-8EEC-0A84C4DAF538}" srcOrd="0" destOrd="0" presId="urn:microsoft.com/office/officeart/2005/8/layout/hierarchy2"/>
    <dgm:cxn modelId="{25B5837E-5D6A-4F69-9D2B-BD69066D7164}" type="presParOf" srcId="{7F346588-95A7-4132-88F9-2D1A0837456D}" destId="{BF824B87-DA5C-41BC-B786-99E7BB8ED16F}" srcOrd="1" destOrd="0" presId="urn:microsoft.com/office/officeart/2005/8/layout/hierarchy2"/>
    <dgm:cxn modelId="{E2BC8486-21C2-4393-AC78-218154B904B6}" type="presParOf" srcId="{BF824B87-DA5C-41BC-B786-99E7BB8ED16F}" destId="{D3361BC7-1995-4341-AEEA-9980C5B7A0A9}" srcOrd="0" destOrd="0" presId="urn:microsoft.com/office/officeart/2005/8/layout/hierarchy2"/>
    <dgm:cxn modelId="{086F4E6D-FABC-4613-954C-FB603499CA0C}" type="presParOf" srcId="{BF824B87-DA5C-41BC-B786-99E7BB8ED16F}" destId="{57769B52-CCC0-4F24-8C1E-D68CDBEAD07D}" srcOrd="1" destOrd="0" presId="urn:microsoft.com/office/officeart/2005/8/layout/hierarchy2"/>
    <dgm:cxn modelId="{F00C63A7-8CE3-4D23-B9DB-999DE3F4C242}" type="presParOf" srcId="{7F346588-95A7-4132-88F9-2D1A0837456D}" destId="{46E08F7A-2FEC-4FEE-B1FF-02C39511C5E6}" srcOrd="2" destOrd="0" presId="urn:microsoft.com/office/officeart/2005/8/layout/hierarchy2"/>
    <dgm:cxn modelId="{9A34FED9-A701-413A-B95F-E0456913669E}" type="presParOf" srcId="{46E08F7A-2FEC-4FEE-B1FF-02C39511C5E6}" destId="{BF418B1A-E343-4FB2-86B7-9DA1ECE4F3D0}" srcOrd="0" destOrd="0" presId="urn:microsoft.com/office/officeart/2005/8/layout/hierarchy2"/>
    <dgm:cxn modelId="{BA6C63F7-C155-4B05-99E0-3DB97C16FF92}" type="presParOf" srcId="{7F346588-95A7-4132-88F9-2D1A0837456D}" destId="{A63ECD5E-EEC9-445D-A32E-F04D6EF9E93B}" srcOrd="3" destOrd="0" presId="urn:microsoft.com/office/officeart/2005/8/layout/hierarchy2"/>
    <dgm:cxn modelId="{5C426904-34C4-4597-B8C7-6F013F9AF1BD}" type="presParOf" srcId="{A63ECD5E-EEC9-445D-A32E-F04D6EF9E93B}" destId="{19FFD69F-982E-4D18-BE60-8EAAD419499F}" srcOrd="0" destOrd="0" presId="urn:microsoft.com/office/officeart/2005/8/layout/hierarchy2"/>
    <dgm:cxn modelId="{408197DF-17E5-44C4-B1A3-BB5F92B8C9B1}" type="presParOf" srcId="{A63ECD5E-EEC9-445D-A32E-F04D6EF9E93B}" destId="{A7C8294D-E25E-4782-90F2-FB4B5642FBC1}" srcOrd="1" destOrd="0" presId="urn:microsoft.com/office/officeart/2005/8/layout/hierarchy2"/>
    <dgm:cxn modelId="{20810533-DC16-4F4F-9954-82A370C17C5C}" type="presParOf" srcId="{23DD4724-F275-4F87-AF50-D42CA360A672}" destId="{FC4FB341-0274-4A5F-A832-29CDC0C40FD6}" srcOrd="2" destOrd="0" presId="urn:microsoft.com/office/officeart/2005/8/layout/hierarchy2"/>
    <dgm:cxn modelId="{CC56E9A1-FC36-407C-B949-18954E2874A2}" type="presParOf" srcId="{FC4FB341-0274-4A5F-A832-29CDC0C40FD6}" destId="{4C5F69C0-BA72-414F-9D39-C9F3645636FE}" srcOrd="0" destOrd="0" presId="urn:microsoft.com/office/officeart/2005/8/layout/hierarchy2"/>
    <dgm:cxn modelId="{40A70AEC-4644-4470-A593-889D2F3882B1}" type="presParOf" srcId="{23DD4724-F275-4F87-AF50-D42CA360A672}" destId="{2E57EB67-FBF9-40CE-AAF0-22DF2E99DD18}" srcOrd="3" destOrd="0" presId="urn:microsoft.com/office/officeart/2005/8/layout/hierarchy2"/>
    <dgm:cxn modelId="{7A9069AB-37D7-45FB-AACA-27FF9D09BB0E}" type="presParOf" srcId="{2E57EB67-FBF9-40CE-AAF0-22DF2E99DD18}" destId="{750E1148-56CE-495D-80F1-F5C47918069B}" srcOrd="0" destOrd="0" presId="urn:microsoft.com/office/officeart/2005/8/layout/hierarchy2"/>
    <dgm:cxn modelId="{34E52536-6FFD-4AA2-86CC-03ED5AF392DC}" type="presParOf" srcId="{2E57EB67-FBF9-40CE-AAF0-22DF2E99DD18}" destId="{CFB6544F-E5D4-43AA-8ACA-3DDA39A4D818}" srcOrd="1" destOrd="0" presId="urn:microsoft.com/office/officeart/2005/8/layout/hierarchy2"/>
    <dgm:cxn modelId="{6CAB1C56-4DF7-493D-9270-7E9986DC96DA}" type="presParOf" srcId="{CFB6544F-E5D4-43AA-8ACA-3DDA39A4D818}" destId="{1580D130-4D92-4BB4-A1FC-A26D3151234A}" srcOrd="0" destOrd="0" presId="urn:microsoft.com/office/officeart/2005/8/layout/hierarchy2"/>
    <dgm:cxn modelId="{26305567-2633-4FF8-80F8-08969858474A}" type="presParOf" srcId="{1580D130-4D92-4BB4-A1FC-A26D3151234A}" destId="{690D3869-F713-4340-9E7A-8BB7E3FA4B62}" srcOrd="0" destOrd="0" presId="urn:microsoft.com/office/officeart/2005/8/layout/hierarchy2"/>
    <dgm:cxn modelId="{22E080E0-CE85-4D8F-A67D-3E435286B205}" type="presParOf" srcId="{CFB6544F-E5D4-43AA-8ACA-3DDA39A4D818}" destId="{BF98F5B1-2FB4-485A-B9B9-DF4DECD4B4D8}" srcOrd="1" destOrd="0" presId="urn:microsoft.com/office/officeart/2005/8/layout/hierarchy2"/>
    <dgm:cxn modelId="{7C113118-B6C0-4013-BABE-013779D4BA5C}" type="presParOf" srcId="{BF98F5B1-2FB4-485A-B9B9-DF4DECD4B4D8}" destId="{ABAAEDCB-ACF7-4D63-A944-8640C3826513}" srcOrd="0" destOrd="0" presId="urn:microsoft.com/office/officeart/2005/8/layout/hierarchy2"/>
    <dgm:cxn modelId="{68FD7AEF-66AF-4A1A-85F6-AD31FB4EC6B1}" type="presParOf" srcId="{BF98F5B1-2FB4-485A-B9B9-DF4DECD4B4D8}" destId="{B9A5B652-C42B-4751-AAC0-36E2712131D7}" srcOrd="1" destOrd="0" presId="urn:microsoft.com/office/officeart/2005/8/layout/hierarchy2"/>
    <dgm:cxn modelId="{D8EC8088-52CA-40F2-B845-E9943761CCF8}" type="presParOf" srcId="{CFB6544F-E5D4-43AA-8ACA-3DDA39A4D818}" destId="{23E5CA5C-AAEB-479F-BAB9-32D0CA78CE8A}" srcOrd="2" destOrd="0" presId="urn:microsoft.com/office/officeart/2005/8/layout/hierarchy2"/>
    <dgm:cxn modelId="{EA830F43-43CA-4AF1-BFD9-29683B03C73A}" type="presParOf" srcId="{23E5CA5C-AAEB-479F-BAB9-32D0CA78CE8A}" destId="{6D6AD00F-E51D-4053-907E-3EF9B9DAEBED}" srcOrd="0" destOrd="0" presId="urn:microsoft.com/office/officeart/2005/8/layout/hierarchy2"/>
    <dgm:cxn modelId="{89A77DFB-04D5-44C0-BF50-DAEFACEEA609}" type="presParOf" srcId="{CFB6544F-E5D4-43AA-8ACA-3DDA39A4D818}" destId="{553EAEC3-27F3-4721-8428-DBDCD96B4C3A}" srcOrd="3" destOrd="0" presId="urn:microsoft.com/office/officeart/2005/8/layout/hierarchy2"/>
    <dgm:cxn modelId="{9521F582-8BEF-4824-AB12-B6AEDC03E0DD}" type="presParOf" srcId="{553EAEC3-27F3-4721-8428-DBDCD96B4C3A}" destId="{D3BDC19A-CB3B-4200-B721-4E470EBFD718}" srcOrd="0" destOrd="0" presId="urn:microsoft.com/office/officeart/2005/8/layout/hierarchy2"/>
    <dgm:cxn modelId="{0666598F-1B31-48C7-BB5A-5F8BC28D9EC1}" type="presParOf" srcId="{553EAEC3-27F3-4721-8428-DBDCD96B4C3A}" destId="{73ED4627-B6A9-4D47-9055-D76BBF7B9254}" srcOrd="1" destOrd="0" presId="urn:microsoft.com/office/officeart/2005/8/layout/hierarchy2"/>
    <dgm:cxn modelId="{9D11472B-1089-49F1-8854-F39F00A4CB87}" type="presParOf" srcId="{23DD4724-F275-4F87-AF50-D42CA360A672}" destId="{1300AC5A-E5B7-4D69-8442-7ACCBEB81F9E}" srcOrd="4" destOrd="0" presId="urn:microsoft.com/office/officeart/2005/8/layout/hierarchy2"/>
    <dgm:cxn modelId="{4EF91CCA-CB77-440A-A919-4C3A335C35C8}" type="presParOf" srcId="{1300AC5A-E5B7-4D69-8442-7ACCBEB81F9E}" destId="{A435200D-5BEE-47FD-912E-2992FD76E9A7}" srcOrd="0" destOrd="0" presId="urn:microsoft.com/office/officeart/2005/8/layout/hierarchy2"/>
    <dgm:cxn modelId="{94111802-562D-4BFF-8FC8-D6437CEE9BBC}" type="presParOf" srcId="{23DD4724-F275-4F87-AF50-D42CA360A672}" destId="{66BA06A5-EA01-4854-8CEA-E0A91104855D}" srcOrd="5" destOrd="0" presId="urn:microsoft.com/office/officeart/2005/8/layout/hierarchy2"/>
    <dgm:cxn modelId="{93093B8E-C092-4968-AC55-56C0407956CB}" type="presParOf" srcId="{66BA06A5-EA01-4854-8CEA-E0A91104855D}" destId="{02220ECE-CD7D-4AB7-8128-939304C6F43E}" srcOrd="0" destOrd="0" presId="urn:microsoft.com/office/officeart/2005/8/layout/hierarchy2"/>
    <dgm:cxn modelId="{AF2AC2A9-FE97-4AE1-B50B-D7CB26A62C2C}" type="presParOf" srcId="{66BA06A5-EA01-4854-8CEA-E0A91104855D}" destId="{20BAAB7B-C942-4D0A-AE95-DA9CD190E86F}" srcOrd="1" destOrd="0" presId="urn:microsoft.com/office/officeart/2005/8/layout/hierarchy2"/>
    <dgm:cxn modelId="{69268D41-FEE3-4A32-A7CF-F2F65FB78A2D}" type="presParOf" srcId="{20BAAB7B-C942-4D0A-AE95-DA9CD190E86F}" destId="{FEA2ECE2-7D15-49F2-B84A-15A3DC128287}" srcOrd="0" destOrd="0" presId="urn:microsoft.com/office/officeart/2005/8/layout/hierarchy2"/>
    <dgm:cxn modelId="{F94CFB5E-68CD-4FCE-87F9-562738FC7F32}" type="presParOf" srcId="{FEA2ECE2-7D15-49F2-B84A-15A3DC128287}" destId="{B2A6DCBD-8AB9-42B3-BD75-98B6D158CC57}" srcOrd="0" destOrd="0" presId="urn:microsoft.com/office/officeart/2005/8/layout/hierarchy2"/>
    <dgm:cxn modelId="{35564D2B-6D87-443D-80D8-EFAB02BEDAB0}" type="presParOf" srcId="{20BAAB7B-C942-4D0A-AE95-DA9CD190E86F}" destId="{82AC0F46-BD66-49B3-AC01-F4FBC7A85A37}" srcOrd="1" destOrd="0" presId="urn:microsoft.com/office/officeart/2005/8/layout/hierarchy2"/>
    <dgm:cxn modelId="{08FC668F-E70A-4129-818C-3CF53181F357}" type="presParOf" srcId="{82AC0F46-BD66-49B3-AC01-F4FBC7A85A37}" destId="{535DF0DF-8C9F-40FF-A3C8-BEB45A35E8E7}" srcOrd="0" destOrd="0" presId="urn:microsoft.com/office/officeart/2005/8/layout/hierarchy2"/>
    <dgm:cxn modelId="{133C5028-3D31-431A-8943-17A23DA84978}" type="presParOf" srcId="{82AC0F46-BD66-49B3-AC01-F4FBC7A85A37}" destId="{D3A5FD81-FFE4-47D5-A955-E952D4A95746}" srcOrd="1" destOrd="0" presId="urn:microsoft.com/office/officeart/2005/8/layout/hierarchy2"/>
    <dgm:cxn modelId="{A6877B2F-A60F-413C-9759-FD233AAF5F21}" type="presParOf" srcId="{20BAAB7B-C942-4D0A-AE95-DA9CD190E86F}" destId="{C1EB6F84-4B5E-4DF5-A3DF-E9EAD25C3563}" srcOrd="2" destOrd="0" presId="urn:microsoft.com/office/officeart/2005/8/layout/hierarchy2"/>
    <dgm:cxn modelId="{2F7E729B-4F8A-4567-8E40-44DCB36C2361}" type="presParOf" srcId="{C1EB6F84-4B5E-4DF5-A3DF-E9EAD25C3563}" destId="{7DC5200A-7180-480D-91D6-6A3B7B142766}" srcOrd="0" destOrd="0" presId="urn:microsoft.com/office/officeart/2005/8/layout/hierarchy2"/>
    <dgm:cxn modelId="{6BB173F1-9CFF-4678-8DC6-D054B70B7B8B}" type="presParOf" srcId="{20BAAB7B-C942-4D0A-AE95-DA9CD190E86F}" destId="{66AD0965-8BDA-429A-8CD7-2BFA04925A0F}" srcOrd="3" destOrd="0" presId="urn:microsoft.com/office/officeart/2005/8/layout/hierarchy2"/>
    <dgm:cxn modelId="{8BD2B826-E1C6-469B-B8C0-752F6A0242DE}" type="presParOf" srcId="{66AD0965-8BDA-429A-8CD7-2BFA04925A0F}" destId="{933FB18F-0F86-44E8-8BBC-3E0FF7F1E411}" srcOrd="0" destOrd="0" presId="urn:microsoft.com/office/officeart/2005/8/layout/hierarchy2"/>
    <dgm:cxn modelId="{02E570F2-F9AD-4587-8716-45D5C71CD448}" type="presParOf" srcId="{66AD0965-8BDA-429A-8CD7-2BFA04925A0F}" destId="{B800AEC6-81EA-4866-AF06-25DA9DED13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140FE6-1A6A-4095-84C3-ADA7EE0A4151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2BD1B86C-DCC7-4537-8D2D-5EF538E7178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چند سوال</a:t>
          </a:r>
        </a:p>
        <a:p>
          <a:pPr rtl="1"/>
          <a:r>
            <a:rPr lang="fa-IR" sz="1600" dirty="0" smtClean="0">
              <a:cs typeface="B Koodak" pitchFamily="2" charset="-78"/>
            </a:rPr>
            <a:t>در ابتدای درس</a:t>
          </a:r>
          <a:endParaRPr lang="fa-IR" sz="1600" dirty="0">
            <a:cs typeface="B Koodak" pitchFamily="2" charset="-78"/>
          </a:endParaRPr>
        </a:p>
      </dgm:t>
    </dgm:pt>
    <dgm:pt modelId="{A1038358-79F4-4F7B-88B5-1AB5FA6F7EE1}" type="parTrans" cxnId="{45BFD212-B4EF-4A3B-A05A-AFBBB3C7BA3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9A08EA8-A0F0-47F8-94B2-56365AD3E1FB}" type="sibTrans" cxnId="{45BFD212-B4EF-4A3B-A05A-AFBBB3C7BA3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518826C-2003-4E0D-AB38-69FADAD0CBA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چه ضمانتی بر درست دریافت کردن و درست ابلاغ کردن وحی توسط انبیا وجود دارد؟</a:t>
          </a:r>
          <a:endParaRPr lang="fa-IR" sz="1600" dirty="0">
            <a:cs typeface="B Koodak" pitchFamily="2" charset="-78"/>
          </a:endParaRPr>
        </a:p>
      </dgm:t>
    </dgm:pt>
    <dgm:pt modelId="{119207B8-875B-43F6-83E8-DA549863C0F1}" type="parTrans" cxnId="{114600D0-E0DD-47BB-A702-CD4E9017431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88C55E3-B98B-438B-955E-7D6036D88E15}" type="sibTrans" cxnId="{114600D0-E0DD-47BB-A702-CD4E9017431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C386143-B5D5-41B9-AF14-DC47827A7DD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از کجا معلوم واسطه ها بین خداوند و انبیا درست پیام را ابلاغ نمایند؟</a:t>
          </a:r>
          <a:endParaRPr lang="fa-IR" sz="1600" dirty="0">
            <a:cs typeface="B Koodak" pitchFamily="2" charset="-78"/>
          </a:endParaRPr>
        </a:p>
      </dgm:t>
    </dgm:pt>
    <dgm:pt modelId="{00FB7092-09F9-4ACA-8BD8-F8CC26727642}" type="parTrans" cxnId="{F7307394-523D-4AC7-A14E-B52FDA81F27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D1A808B-6E04-4509-945B-D42FDABE7E74}" type="sibTrans" cxnId="{F7307394-523D-4AC7-A14E-B52FDA81F27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C3750A8-2CB9-4868-ACB5-88F5A7023B1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به طور کلی از کجا معلوم که وحی از مرحله صدور تا مرحله وصول از تحریف عمدی و سهوی و نسیان در امان بوده است؟</a:t>
          </a:r>
          <a:endParaRPr lang="fa-IR" sz="1600" dirty="0">
            <a:cs typeface="B Koodak" pitchFamily="2" charset="-78"/>
          </a:endParaRPr>
        </a:p>
      </dgm:t>
    </dgm:pt>
    <dgm:pt modelId="{7B053BC7-0A30-432E-92B1-503A3FAB9183}" type="parTrans" cxnId="{3FAF4448-1DCA-4AB2-83A2-0305F6734B2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F84C258-3C86-4BB1-A1C0-DA5E082E7944}" type="sibTrans" cxnId="{3FAF4448-1DCA-4AB2-83A2-0305F6734B2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57A0D87-7389-42A5-ABA1-C5030E96A7FD}" type="pres">
      <dgm:prSet presAssocID="{7F140FE6-1A6A-4095-84C3-ADA7EE0A4151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FEBF96B5-4CAC-4C7E-99F1-174CD4D70AEE}" type="pres">
      <dgm:prSet presAssocID="{2BD1B86C-DCC7-4537-8D2D-5EF538E71788}" presName="root1" presStyleCnt="0"/>
      <dgm:spPr/>
    </dgm:pt>
    <dgm:pt modelId="{989333A8-FC8E-4836-93B9-FAEF304EE72C}" type="pres">
      <dgm:prSet presAssocID="{2BD1B86C-DCC7-4537-8D2D-5EF538E71788}" presName="LevelOneTextNode" presStyleLbl="node0" presStyleIdx="0" presStyleCnt="1" custScaleX="63708" custScaleY="5825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205A34D-73FC-4A56-AF9C-B361748B4520}" type="pres">
      <dgm:prSet presAssocID="{2BD1B86C-DCC7-4537-8D2D-5EF538E71788}" presName="level2hierChild" presStyleCnt="0"/>
      <dgm:spPr/>
    </dgm:pt>
    <dgm:pt modelId="{433CAE5A-7E0C-4FFF-8BBE-54E9003C358A}" type="pres">
      <dgm:prSet presAssocID="{119207B8-875B-43F6-83E8-DA549863C0F1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07E681A6-1736-4ED4-B407-E20101223BA3}" type="pres">
      <dgm:prSet presAssocID="{119207B8-875B-43F6-83E8-DA549863C0F1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872EA4A7-8E69-43F3-BD01-7C553EB1F58E}" type="pres">
      <dgm:prSet presAssocID="{F518826C-2003-4E0D-AB38-69FADAD0CBA6}" presName="root2" presStyleCnt="0"/>
      <dgm:spPr/>
    </dgm:pt>
    <dgm:pt modelId="{C517CEB7-A796-45B7-BC1E-AF6CFAC15F9A}" type="pres">
      <dgm:prSet presAssocID="{F518826C-2003-4E0D-AB38-69FADAD0CBA6}" presName="LevelTwoTextNode" presStyleLbl="node2" presStyleIdx="0" presStyleCnt="3" custScaleX="172625" custScaleY="5205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0247F41-79C6-401B-9C83-AF7F646A51BB}" type="pres">
      <dgm:prSet presAssocID="{F518826C-2003-4E0D-AB38-69FADAD0CBA6}" presName="level3hierChild" presStyleCnt="0"/>
      <dgm:spPr/>
    </dgm:pt>
    <dgm:pt modelId="{F7825C17-1730-425D-9B9D-180286673B71}" type="pres">
      <dgm:prSet presAssocID="{00FB7092-09F9-4ACA-8BD8-F8CC26727642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D417F1AE-0ABF-4ADD-BB6C-613946B760F2}" type="pres">
      <dgm:prSet presAssocID="{00FB7092-09F9-4ACA-8BD8-F8CC26727642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70574328-F88B-4120-8979-2DA8FD896A98}" type="pres">
      <dgm:prSet presAssocID="{8C386143-B5D5-41B9-AF14-DC47827A7DDB}" presName="root2" presStyleCnt="0"/>
      <dgm:spPr/>
    </dgm:pt>
    <dgm:pt modelId="{5FDB27E9-1BA4-47F8-866A-06949524D3B9}" type="pres">
      <dgm:prSet presAssocID="{8C386143-B5D5-41B9-AF14-DC47827A7DDB}" presName="LevelTwoTextNode" presStyleLbl="node2" presStyleIdx="1" presStyleCnt="3" custScaleX="172625" custScaleY="5205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64E1F42-8658-427B-96C4-C387FF6A2525}" type="pres">
      <dgm:prSet presAssocID="{8C386143-B5D5-41B9-AF14-DC47827A7DDB}" presName="level3hierChild" presStyleCnt="0"/>
      <dgm:spPr/>
    </dgm:pt>
    <dgm:pt modelId="{7CD57D07-9CA2-441B-BB06-79536113D3D2}" type="pres">
      <dgm:prSet presAssocID="{7B053BC7-0A30-432E-92B1-503A3FAB9183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8EF6BD08-353B-4A2B-8C63-04C19D161D07}" type="pres">
      <dgm:prSet presAssocID="{7B053BC7-0A30-432E-92B1-503A3FAB9183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C60EEAC0-E340-4094-9A03-76CAEB9EA5E5}" type="pres">
      <dgm:prSet presAssocID="{AC3750A8-2CB9-4868-ACB5-88F5A7023B16}" presName="root2" presStyleCnt="0"/>
      <dgm:spPr/>
    </dgm:pt>
    <dgm:pt modelId="{81640D14-3DAB-4417-A36B-859DEDCBC314}" type="pres">
      <dgm:prSet presAssocID="{AC3750A8-2CB9-4868-ACB5-88F5A7023B16}" presName="LevelTwoTextNode" presStyleLbl="node2" presStyleIdx="2" presStyleCnt="3" custScaleX="172625" custScaleY="5205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FCE38EC-54FA-4B46-B810-0830BA357F92}" type="pres">
      <dgm:prSet presAssocID="{AC3750A8-2CB9-4868-ACB5-88F5A7023B16}" presName="level3hierChild" presStyleCnt="0"/>
      <dgm:spPr/>
    </dgm:pt>
  </dgm:ptLst>
  <dgm:cxnLst>
    <dgm:cxn modelId="{27B6EFEB-FC8F-4594-9059-26751968B259}" type="presOf" srcId="{00FB7092-09F9-4ACA-8BD8-F8CC26727642}" destId="{F7825C17-1730-425D-9B9D-180286673B71}" srcOrd="0" destOrd="0" presId="urn:microsoft.com/office/officeart/2005/8/layout/hierarchy2"/>
    <dgm:cxn modelId="{487D3CC5-2FCF-47C8-BF10-A63B0538C08A}" type="presOf" srcId="{00FB7092-09F9-4ACA-8BD8-F8CC26727642}" destId="{D417F1AE-0ABF-4ADD-BB6C-613946B760F2}" srcOrd="1" destOrd="0" presId="urn:microsoft.com/office/officeart/2005/8/layout/hierarchy2"/>
    <dgm:cxn modelId="{3FAF4448-1DCA-4AB2-83A2-0305F6734B24}" srcId="{2BD1B86C-DCC7-4537-8D2D-5EF538E71788}" destId="{AC3750A8-2CB9-4868-ACB5-88F5A7023B16}" srcOrd="2" destOrd="0" parTransId="{7B053BC7-0A30-432E-92B1-503A3FAB9183}" sibTransId="{9F84C258-3C86-4BB1-A1C0-DA5E082E7944}"/>
    <dgm:cxn modelId="{643BE47A-9F07-41DE-BDFC-0154B7B3E7F6}" type="presOf" srcId="{119207B8-875B-43F6-83E8-DA549863C0F1}" destId="{433CAE5A-7E0C-4FFF-8BBE-54E9003C358A}" srcOrd="0" destOrd="0" presId="urn:microsoft.com/office/officeart/2005/8/layout/hierarchy2"/>
    <dgm:cxn modelId="{114600D0-E0DD-47BB-A702-CD4E9017431E}" srcId="{2BD1B86C-DCC7-4537-8D2D-5EF538E71788}" destId="{F518826C-2003-4E0D-AB38-69FADAD0CBA6}" srcOrd="0" destOrd="0" parTransId="{119207B8-875B-43F6-83E8-DA549863C0F1}" sibTransId="{B88C55E3-B98B-438B-955E-7D6036D88E15}"/>
    <dgm:cxn modelId="{ACAF0FF2-B93B-4BC5-9253-3598CD5D0D73}" type="presOf" srcId="{119207B8-875B-43F6-83E8-DA549863C0F1}" destId="{07E681A6-1736-4ED4-B407-E20101223BA3}" srcOrd="1" destOrd="0" presId="urn:microsoft.com/office/officeart/2005/8/layout/hierarchy2"/>
    <dgm:cxn modelId="{E1992E2B-8179-4749-85EC-29579ABC5D3C}" type="presOf" srcId="{8C386143-B5D5-41B9-AF14-DC47827A7DDB}" destId="{5FDB27E9-1BA4-47F8-866A-06949524D3B9}" srcOrd="0" destOrd="0" presId="urn:microsoft.com/office/officeart/2005/8/layout/hierarchy2"/>
    <dgm:cxn modelId="{05690B29-68A3-43A9-9C4A-F931F2AEA415}" type="presOf" srcId="{F518826C-2003-4E0D-AB38-69FADAD0CBA6}" destId="{C517CEB7-A796-45B7-BC1E-AF6CFAC15F9A}" srcOrd="0" destOrd="0" presId="urn:microsoft.com/office/officeart/2005/8/layout/hierarchy2"/>
    <dgm:cxn modelId="{D7F7E932-481E-4300-95A0-7C85A2ADDE6F}" type="presOf" srcId="{7F140FE6-1A6A-4095-84C3-ADA7EE0A4151}" destId="{557A0D87-7389-42A5-ABA1-C5030E96A7FD}" srcOrd="0" destOrd="0" presId="urn:microsoft.com/office/officeart/2005/8/layout/hierarchy2"/>
    <dgm:cxn modelId="{45BFD212-B4EF-4A3B-A05A-AFBBB3C7BA35}" srcId="{7F140FE6-1A6A-4095-84C3-ADA7EE0A4151}" destId="{2BD1B86C-DCC7-4537-8D2D-5EF538E71788}" srcOrd="0" destOrd="0" parTransId="{A1038358-79F4-4F7B-88B5-1AB5FA6F7EE1}" sibTransId="{99A08EA8-A0F0-47F8-94B2-56365AD3E1FB}"/>
    <dgm:cxn modelId="{F7307394-523D-4AC7-A14E-B52FDA81F279}" srcId="{2BD1B86C-DCC7-4537-8D2D-5EF538E71788}" destId="{8C386143-B5D5-41B9-AF14-DC47827A7DDB}" srcOrd="1" destOrd="0" parTransId="{00FB7092-09F9-4ACA-8BD8-F8CC26727642}" sibTransId="{9D1A808B-6E04-4509-945B-D42FDABE7E74}"/>
    <dgm:cxn modelId="{D503D023-4534-4606-B9CA-2F17C0BD60E2}" type="presOf" srcId="{AC3750A8-2CB9-4868-ACB5-88F5A7023B16}" destId="{81640D14-3DAB-4417-A36B-859DEDCBC314}" srcOrd="0" destOrd="0" presId="urn:microsoft.com/office/officeart/2005/8/layout/hierarchy2"/>
    <dgm:cxn modelId="{524223C6-9A06-40F5-8842-DDE9E41D50DA}" type="presOf" srcId="{7B053BC7-0A30-432E-92B1-503A3FAB9183}" destId="{7CD57D07-9CA2-441B-BB06-79536113D3D2}" srcOrd="0" destOrd="0" presId="urn:microsoft.com/office/officeart/2005/8/layout/hierarchy2"/>
    <dgm:cxn modelId="{42EAA6DF-1195-4D5B-AFC6-0ED38572489A}" type="presOf" srcId="{7B053BC7-0A30-432E-92B1-503A3FAB9183}" destId="{8EF6BD08-353B-4A2B-8C63-04C19D161D07}" srcOrd="1" destOrd="0" presId="urn:microsoft.com/office/officeart/2005/8/layout/hierarchy2"/>
    <dgm:cxn modelId="{208EC0F3-2C1D-42BA-AAC3-CF5D2BF948E0}" type="presOf" srcId="{2BD1B86C-DCC7-4537-8D2D-5EF538E71788}" destId="{989333A8-FC8E-4836-93B9-FAEF304EE72C}" srcOrd="0" destOrd="0" presId="urn:microsoft.com/office/officeart/2005/8/layout/hierarchy2"/>
    <dgm:cxn modelId="{440D1454-91D6-4120-A3D9-D304FAB33DD7}" type="presParOf" srcId="{557A0D87-7389-42A5-ABA1-C5030E96A7FD}" destId="{FEBF96B5-4CAC-4C7E-99F1-174CD4D70AEE}" srcOrd="0" destOrd="0" presId="urn:microsoft.com/office/officeart/2005/8/layout/hierarchy2"/>
    <dgm:cxn modelId="{EB8D8F17-556B-4E2D-BD05-F417928B7CC3}" type="presParOf" srcId="{FEBF96B5-4CAC-4C7E-99F1-174CD4D70AEE}" destId="{989333A8-FC8E-4836-93B9-FAEF304EE72C}" srcOrd="0" destOrd="0" presId="urn:microsoft.com/office/officeart/2005/8/layout/hierarchy2"/>
    <dgm:cxn modelId="{30B7677B-8DDB-4B74-B6C3-0C8300348A25}" type="presParOf" srcId="{FEBF96B5-4CAC-4C7E-99F1-174CD4D70AEE}" destId="{A205A34D-73FC-4A56-AF9C-B361748B4520}" srcOrd="1" destOrd="0" presId="urn:microsoft.com/office/officeart/2005/8/layout/hierarchy2"/>
    <dgm:cxn modelId="{3797B3AD-5F62-4426-9072-6FCEBF2865AF}" type="presParOf" srcId="{A205A34D-73FC-4A56-AF9C-B361748B4520}" destId="{433CAE5A-7E0C-4FFF-8BBE-54E9003C358A}" srcOrd="0" destOrd="0" presId="urn:microsoft.com/office/officeart/2005/8/layout/hierarchy2"/>
    <dgm:cxn modelId="{9D9F4F87-0C27-421B-BA55-AE80C1189D64}" type="presParOf" srcId="{433CAE5A-7E0C-4FFF-8BBE-54E9003C358A}" destId="{07E681A6-1736-4ED4-B407-E20101223BA3}" srcOrd="0" destOrd="0" presId="urn:microsoft.com/office/officeart/2005/8/layout/hierarchy2"/>
    <dgm:cxn modelId="{6A9F31D9-D0DF-4EC6-8540-067BA6FA9843}" type="presParOf" srcId="{A205A34D-73FC-4A56-AF9C-B361748B4520}" destId="{872EA4A7-8E69-43F3-BD01-7C553EB1F58E}" srcOrd="1" destOrd="0" presId="urn:microsoft.com/office/officeart/2005/8/layout/hierarchy2"/>
    <dgm:cxn modelId="{58DEFF01-4611-4D83-ACE2-6D1FF3A875AB}" type="presParOf" srcId="{872EA4A7-8E69-43F3-BD01-7C553EB1F58E}" destId="{C517CEB7-A796-45B7-BC1E-AF6CFAC15F9A}" srcOrd="0" destOrd="0" presId="urn:microsoft.com/office/officeart/2005/8/layout/hierarchy2"/>
    <dgm:cxn modelId="{7F19A6DD-4420-4A5C-A540-EA400537CE88}" type="presParOf" srcId="{872EA4A7-8E69-43F3-BD01-7C553EB1F58E}" destId="{E0247F41-79C6-401B-9C83-AF7F646A51BB}" srcOrd="1" destOrd="0" presId="urn:microsoft.com/office/officeart/2005/8/layout/hierarchy2"/>
    <dgm:cxn modelId="{F03C2702-04EB-43C4-9292-88457220C8F9}" type="presParOf" srcId="{A205A34D-73FC-4A56-AF9C-B361748B4520}" destId="{F7825C17-1730-425D-9B9D-180286673B71}" srcOrd="2" destOrd="0" presId="urn:microsoft.com/office/officeart/2005/8/layout/hierarchy2"/>
    <dgm:cxn modelId="{C3F94B02-E391-443B-928D-B1CEAC50BD81}" type="presParOf" srcId="{F7825C17-1730-425D-9B9D-180286673B71}" destId="{D417F1AE-0ABF-4ADD-BB6C-613946B760F2}" srcOrd="0" destOrd="0" presId="urn:microsoft.com/office/officeart/2005/8/layout/hierarchy2"/>
    <dgm:cxn modelId="{5042F90C-5547-4808-B2DD-803ECC62B53B}" type="presParOf" srcId="{A205A34D-73FC-4A56-AF9C-B361748B4520}" destId="{70574328-F88B-4120-8979-2DA8FD896A98}" srcOrd="3" destOrd="0" presId="urn:microsoft.com/office/officeart/2005/8/layout/hierarchy2"/>
    <dgm:cxn modelId="{A76C7442-3419-423D-8FD7-35BDBCF936A3}" type="presParOf" srcId="{70574328-F88B-4120-8979-2DA8FD896A98}" destId="{5FDB27E9-1BA4-47F8-866A-06949524D3B9}" srcOrd="0" destOrd="0" presId="urn:microsoft.com/office/officeart/2005/8/layout/hierarchy2"/>
    <dgm:cxn modelId="{676CE51B-5412-4CCD-814B-E13B7098870A}" type="presParOf" srcId="{70574328-F88B-4120-8979-2DA8FD896A98}" destId="{A64E1F42-8658-427B-96C4-C387FF6A2525}" srcOrd="1" destOrd="0" presId="urn:microsoft.com/office/officeart/2005/8/layout/hierarchy2"/>
    <dgm:cxn modelId="{8BE97760-48FF-4094-9EA2-667DCD9A7AA7}" type="presParOf" srcId="{A205A34D-73FC-4A56-AF9C-B361748B4520}" destId="{7CD57D07-9CA2-441B-BB06-79536113D3D2}" srcOrd="4" destOrd="0" presId="urn:microsoft.com/office/officeart/2005/8/layout/hierarchy2"/>
    <dgm:cxn modelId="{4387B4F1-ACB6-40C2-8C27-8BE396AA09CB}" type="presParOf" srcId="{7CD57D07-9CA2-441B-BB06-79536113D3D2}" destId="{8EF6BD08-353B-4A2B-8C63-04C19D161D07}" srcOrd="0" destOrd="0" presId="urn:microsoft.com/office/officeart/2005/8/layout/hierarchy2"/>
    <dgm:cxn modelId="{490D1400-1E47-4B08-86A0-643B2F3AE730}" type="presParOf" srcId="{A205A34D-73FC-4A56-AF9C-B361748B4520}" destId="{C60EEAC0-E340-4094-9A03-76CAEB9EA5E5}" srcOrd="5" destOrd="0" presId="urn:microsoft.com/office/officeart/2005/8/layout/hierarchy2"/>
    <dgm:cxn modelId="{F0F31A28-D90B-49F7-A751-57A6A144EEB5}" type="presParOf" srcId="{C60EEAC0-E340-4094-9A03-76CAEB9EA5E5}" destId="{81640D14-3DAB-4417-A36B-859DEDCBC314}" srcOrd="0" destOrd="0" presId="urn:microsoft.com/office/officeart/2005/8/layout/hierarchy2"/>
    <dgm:cxn modelId="{B7578F24-FB77-4590-BCC8-D201710F65DF}" type="presParOf" srcId="{C60EEAC0-E340-4094-9A03-76CAEB9EA5E5}" destId="{1FCE38EC-54FA-4B46-B810-0830BA357F9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85B45B-B50D-4F7A-A2D3-E8E45FB85AC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308C6D0A-1209-45BA-935B-33870FC0D745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سوال اول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59F0C7AE-056F-466C-BF08-CB56116B92A7}" type="parTrans" cxnId="{2C80125E-46C6-4F57-91B0-3CE6E560F1C3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FDD748F4-55E0-492E-AF40-B146BC072431}" type="sibTrans" cxnId="{2C80125E-46C6-4F57-91B0-3CE6E560F1C3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FB1007E7-5CA7-4C7A-B11D-3CA1A4DC330A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آیا عقل نمی تواند خود این تحریف را تشخیص دهد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84D5C8CC-122B-4DBB-BB8A-B84B2D590ABD}" type="parTrans" cxnId="{DF352C40-AE70-4A4E-B83B-31D8D8AB3FD9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F0FBFE7-79CF-4552-84EC-47C2CAF05A4B}" type="sibTrans" cxnId="{DF352C40-AE70-4A4E-B83B-31D8D8AB3FD9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8627C4C6-2709-4AD5-9EFA-FD3887E0A322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پاسخ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C3FA576C-D6B0-4911-A76D-81F54C8701A8}" type="parTrans" cxnId="{36B8DFD0-C63F-44CA-B4DD-93C4BCCEDEEF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30B19054-E726-447D-A414-08AFD2D26367}" type="sibTrans" cxnId="{36B8DFD0-C63F-44CA-B4DD-93C4BCCEDEEF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C18E4BD8-469F-4194-B138-3230A962F12B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عقل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306CEB58-5D3A-4C63-9EBD-0C162EA53D8E}" type="parTrans" cxnId="{42D71EC6-4889-44D5-833E-D9DA496AF7CD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D55D760-83DA-4468-906D-0F2595501996}" type="sibTrans" cxnId="{42D71EC6-4889-44D5-833E-D9DA496AF7CD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9AD039DD-B55A-4463-970C-53A54B366630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در گزاره های عقل ستیز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FCEDFF3A-2308-4A85-A291-A24A5ED66F61}" type="parTrans" cxnId="{33A8D85E-F4DD-4D55-B172-E81FBF636647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3A4EACF-F02B-4685-AA16-64EFB0338DCC}" type="sibTrans" cxnId="{33A8D85E-F4DD-4D55-B172-E81FBF636647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CFE1EAD7-FC90-4529-9ED6-F7C5DAC21CE4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حکم به کذب می نماید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2EA8559B-1383-44F4-8332-E5998EFB927A}" type="parTrans" cxnId="{14B2D27B-502A-49FF-99A1-248B03F003DC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21A824A-4219-4E8B-BD54-A99036F75E89}" type="sibTrans" cxnId="{14B2D27B-502A-49FF-99A1-248B03F003DC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22203228-9737-4691-A9D7-A1B37253F7B6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مثل: اجتماع نقیضین جایز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81CE7AB5-211C-4DAE-8C13-0EAC8FA5F150}" type="parTrans" cxnId="{0F2B22F9-5D00-43C7-9680-748BCB18D1D5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9BB5D39-32DE-4A7B-ABA6-D7BF2C49D688}" type="sibTrans" cxnId="{0F2B22F9-5D00-43C7-9680-748BCB18D1D5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3F54ECB1-35A0-4DEB-B3C2-59242345D1EC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در گزاره های عقل پذیر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6F7D4E97-9213-4EB8-BD66-5ABE199E7C76}" type="parTrans" cxnId="{2EFAE9FD-986E-4797-9E52-846CB5A4EC17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45F9604-4600-40BB-98AB-437994B528F0}" type="sibTrans" cxnId="{2EFAE9FD-986E-4797-9E52-846CB5A4EC17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2FB7D280-75AB-498D-8689-6E0D676D2C7B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حکم به صدق می نماید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7D034740-BAD0-4FC1-A08A-A471A07FE608}" type="parTrans" cxnId="{CD10A60D-024F-45BF-86A2-0692DBF607CD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841755D-A042-4C89-9416-2472E4211EAC}" type="sibTrans" cxnId="{CD10A60D-024F-45BF-86A2-0692DBF607CD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929E0D82-0F06-4235-8F8D-27307AAAF780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مثل: عدل حسن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4F3C139C-A909-46B9-998B-5EBA2A589202}" type="parTrans" cxnId="{8B87DC10-650B-418A-9DAB-DF23374CB2FC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6FBDB65-8A03-4DE2-A1AE-8F9345E791B5}" type="sibTrans" cxnId="{8B87DC10-650B-418A-9DAB-DF23374CB2FC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C0BA64DE-167A-4B9B-8622-919BCA0CF933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در گزاره های عقل گریز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39E2FC33-659C-4EB0-83DE-AB0F0E46F3EB}" type="parTrans" cxnId="{052159DE-A626-4AAA-8942-83CE2CEBAB19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FE6E54B-1A12-453F-8614-86463BECE197}" type="sibTrans" cxnId="{052159DE-A626-4AAA-8942-83CE2CEBAB19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78C7B9AD-624A-4F19-91FA-F681850772FE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هیچ حکمی نمی نماید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40DAF93F-FB09-44FF-A69F-E09095A24560}" type="parTrans" cxnId="{E28C1DF4-9C95-4556-9EBF-A5361ED7D200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3896AA2-E196-428F-A80F-3E64A66AB0BD}" type="sibTrans" cxnId="{E28C1DF4-9C95-4556-9EBF-A5361ED7D200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3F1C2A0C-4BB5-4A55-941B-879A3A7C1FA7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عمده گزاره های وحیانی از این دسته هستند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7969ECB0-900F-46E2-860E-C38BACE84465}" type="parTrans" cxnId="{FE490119-C5D5-4369-847F-209A8DD1C97A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34A30B9-E7F4-4565-84FD-9247C1F5869E}" type="sibTrans" cxnId="{FE490119-C5D5-4369-847F-209A8DD1C97A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104B30CC-A43A-414E-97B8-08E6DFF18FBA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بنابراین عقل نمی تواند تحریف و کذب را در این دسته از گزاره ها تشخیص دهد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FBA21179-171E-48E4-B876-CA4ED2451704}" type="parTrans" cxnId="{E475C9AD-A909-454B-85D6-FB193A8DB9DF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28143A4-4B17-4986-86AC-830165F74FDF}" type="sibTrans" cxnId="{E475C9AD-A909-454B-85D6-FB193A8DB9DF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CBB4267F-DDD6-4F05-9AA9-0B8FCB4EA0BD}" type="pres">
      <dgm:prSet presAssocID="{2F85B45B-B50D-4F7A-A2D3-E8E45FB85ACC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60FE9C3-4F1E-4EBF-983A-2BDE895AEDD9}" type="pres">
      <dgm:prSet presAssocID="{308C6D0A-1209-45BA-935B-33870FC0D745}" presName="root1" presStyleCnt="0"/>
      <dgm:spPr/>
    </dgm:pt>
    <dgm:pt modelId="{3556BFF4-C8CB-4AAD-AEF8-BC370E8AEA3B}" type="pres">
      <dgm:prSet presAssocID="{308C6D0A-1209-45BA-935B-33870FC0D745}" presName="LevelOneTextNode" presStyleLbl="node0" presStyleIdx="0" presStyleCnt="2" custLinFactNeighborY="-5637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70D5968-E19A-494C-9253-2B82FB00316B}" type="pres">
      <dgm:prSet presAssocID="{308C6D0A-1209-45BA-935B-33870FC0D745}" presName="level2hierChild" presStyleCnt="0"/>
      <dgm:spPr/>
    </dgm:pt>
    <dgm:pt modelId="{A96281E8-696B-46B4-98DB-0D999041CF81}" type="pres">
      <dgm:prSet presAssocID="{84D5C8CC-122B-4DBB-BB8A-B84B2D590ABD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D097A3D7-1390-44F3-BA79-D370A336E86C}" type="pres">
      <dgm:prSet presAssocID="{84D5C8CC-122B-4DBB-BB8A-B84B2D590ABD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7560D382-FEF2-44BA-A556-164251EA249D}" type="pres">
      <dgm:prSet presAssocID="{FB1007E7-5CA7-4C7A-B11D-3CA1A4DC330A}" presName="root2" presStyleCnt="0"/>
      <dgm:spPr/>
    </dgm:pt>
    <dgm:pt modelId="{F4F8FDDF-673C-416A-B027-375838229D87}" type="pres">
      <dgm:prSet presAssocID="{FB1007E7-5CA7-4C7A-B11D-3CA1A4DC330A}" presName="LevelTwoTextNode" presStyleLbl="node2" presStyleIdx="0" presStyleCnt="3" custScaleX="489586" custLinFactNeighborY="-5637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F8E8195-2DBC-4A8C-9BD7-43B764F40739}" type="pres">
      <dgm:prSet presAssocID="{FB1007E7-5CA7-4C7A-B11D-3CA1A4DC330A}" presName="level3hierChild" presStyleCnt="0"/>
      <dgm:spPr/>
    </dgm:pt>
    <dgm:pt modelId="{F33FD7D5-3D0E-4634-BF7A-8FE9BA86BF94}" type="pres">
      <dgm:prSet presAssocID="{8627C4C6-2709-4AD5-9EFA-FD3887E0A322}" presName="root1" presStyleCnt="0"/>
      <dgm:spPr/>
    </dgm:pt>
    <dgm:pt modelId="{2A2A701A-5167-4DEB-A94C-C7752E13135F}" type="pres">
      <dgm:prSet presAssocID="{8627C4C6-2709-4AD5-9EFA-FD3887E0A322}" presName="LevelOneTextNode" presStyleLbl="node0" presStyleIdx="1" presStyleCnt="2" custLinFactNeighborY="1335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F52DDB1-4DE5-4AAF-A0A2-3C44DAB3D638}" type="pres">
      <dgm:prSet presAssocID="{8627C4C6-2709-4AD5-9EFA-FD3887E0A322}" presName="level2hierChild" presStyleCnt="0"/>
      <dgm:spPr/>
    </dgm:pt>
    <dgm:pt modelId="{F4BD5FD5-8800-4C68-B02F-816F31C0E8EF}" type="pres">
      <dgm:prSet presAssocID="{306CEB58-5D3A-4C63-9EBD-0C162EA53D8E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A1C99DBE-6846-4A8C-8134-6309255CAE94}" type="pres">
      <dgm:prSet presAssocID="{306CEB58-5D3A-4C63-9EBD-0C162EA53D8E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92FF4249-0B82-4F6F-9E5E-DCD5545E8C34}" type="pres">
      <dgm:prSet presAssocID="{C18E4BD8-469F-4194-B138-3230A962F12B}" presName="root2" presStyleCnt="0"/>
      <dgm:spPr/>
    </dgm:pt>
    <dgm:pt modelId="{CA790877-464C-4368-A579-DD3BE36D1FFE}" type="pres">
      <dgm:prSet presAssocID="{C18E4BD8-469F-4194-B138-3230A962F12B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7339E0F-0A79-4E95-BFD1-3004158E3F94}" type="pres">
      <dgm:prSet presAssocID="{C18E4BD8-469F-4194-B138-3230A962F12B}" presName="level3hierChild" presStyleCnt="0"/>
      <dgm:spPr/>
    </dgm:pt>
    <dgm:pt modelId="{B9A2D80F-EA54-4220-8B33-D2DFF8C01CD2}" type="pres">
      <dgm:prSet presAssocID="{FCEDFF3A-2308-4A85-A291-A24A5ED66F61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9C273E6B-D74D-4245-9238-DE5B37B12582}" type="pres">
      <dgm:prSet presAssocID="{FCEDFF3A-2308-4A85-A291-A24A5ED66F61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0BF9966E-17A7-4A40-8E2E-63A889E44655}" type="pres">
      <dgm:prSet presAssocID="{9AD039DD-B55A-4463-970C-53A54B366630}" presName="root2" presStyleCnt="0"/>
      <dgm:spPr/>
    </dgm:pt>
    <dgm:pt modelId="{68306FB3-BDB6-418C-A28E-D82B796C6E9D}" type="pres">
      <dgm:prSet presAssocID="{9AD039DD-B55A-4463-970C-53A54B366630}" presName="LevelTwoTextNode" presStyleLbl="node3" presStyleIdx="0" presStyleCnt="3" custScaleX="89689" custLinFactNeighborY="-2124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544A122-B508-4165-B630-A896D5FFD30B}" type="pres">
      <dgm:prSet presAssocID="{9AD039DD-B55A-4463-970C-53A54B366630}" presName="level3hierChild" presStyleCnt="0"/>
      <dgm:spPr/>
    </dgm:pt>
    <dgm:pt modelId="{6BCCA76C-2DBC-472A-AA80-86A9679A5903}" type="pres">
      <dgm:prSet presAssocID="{2EA8559B-1383-44F4-8332-E5998EFB927A}" presName="conn2-1" presStyleLbl="parChTrans1D4" presStyleIdx="0" presStyleCnt="6"/>
      <dgm:spPr/>
      <dgm:t>
        <a:bodyPr/>
        <a:lstStyle/>
        <a:p>
          <a:pPr rtl="1"/>
          <a:endParaRPr lang="fa-IR"/>
        </a:p>
      </dgm:t>
    </dgm:pt>
    <dgm:pt modelId="{60D2E3A1-FF6B-428B-B132-9F0520BC0617}" type="pres">
      <dgm:prSet presAssocID="{2EA8559B-1383-44F4-8332-E5998EFB927A}" presName="connTx" presStyleLbl="parChTrans1D4" presStyleIdx="0" presStyleCnt="6"/>
      <dgm:spPr/>
      <dgm:t>
        <a:bodyPr/>
        <a:lstStyle/>
        <a:p>
          <a:pPr rtl="1"/>
          <a:endParaRPr lang="fa-IR"/>
        </a:p>
      </dgm:t>
    </dgm:pt>
    <dgm:pt modelId="{B66F0DB5-28E5-4669-A4CA-7DB210BA063F}" type="pres">
      <dgm:prSet presAssocID="{CFE1EAD7-FC90-4529-9ED6-F7C5DAC21CE4}" presName="root2" presStyleCnt="0"/>
      <dgm:spPr/>
    </dgm:pt>
    <dgm:pt modelId="{CA223D15-A466-4BD4-B534-8B221AC555CB}" type="pres">
      <dgm:prSet presAssocID="{CFE1EAD7-FC90-4529-9ED6-F7C5DAC21CE4}" presName="LevelTwoTextNode" presStyleLbl="node4" presStyleIdx="0" presStyleCnt="6" custScaleX="76951" custLinFactNeighborY="-2124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F476947-A8CD-4702-8809-9C545BE670AB}" type="pres">
      <dgm:prSet presAssocID="{CFE1EAD7-FC90-4529-9ED6-F7C5DAC21CE4}" presName="level3hierChild" presStyleCnt="0"/>
      <dgm:spPr/>
    </dgm:pt>
    <dgm:pt modelId="{8CA2CF33-07A9-4849-ABC6-3EAC2CCA1E16}" type="pres">
      <dgm:prSet presAssocID="{81CE7AB5-211C-4DAE-8C13-0EAC8FA5F150}" presName="conn2-1" presStyleLbl="parChTrans1D4" presStyleIdx="1" presStyleCnt="6"/>
      <dgm:spPr/>
      <dgm:t>
        <a:bodyPr/>
        <a:lstStyle/>
        <a:p>
          <a:pPr rtl="1"/>
          <a:endParaRPr lang="fa-IR"/>
        </a:p>
      </dgm:t>
    </dgm:pt>
    <dgm:pt modelId="{B7ED5943-9EDC-4E43-98E5-00A677451352}" type="pres">
      <dgm:prSet presAssocID="{81CE7AB5-211C-4DAE-8C13-0EAC8FA5F150}" presName="connTx" presStyleLbl="parChTrans1D4" presStyleIdx="1" presStyleCnt="6"/>
      <dgm:spPr/>
      <dgm:t>
        <a:bodyPr/>
        <a:lstStyle/>
        <a:p>
          <a:pPr rtl="1"/>
          <a:endParaRPr lang="fa-IR"/>
        </a:p>
      </dgm:t>
    </dgm:pt>
    <dgm:pt modelId="{3A9BF182-4934-4888-8B51-52477FCBFC87}" type="pres">
      <dgm:prSet presAssocID="{22203228-9737-4691-A9D7-A1B37253F7B6}" presName="root2" presStyleCnt="0"/>
      <dgm:spPr/>
    </dgm:pt>
    <dgm:pt modelId="{CF5102D1-B7D4-44D3-96BA-0A7241F78ED9}" type="pres">
      <dgm:prSet presAssocID="{22203228-9737-4691-A9D7-A1B37253F7B6}" presName="LevelTwoTextNode" presStyleLbl="node4" presStyleIdx="1" presStyleCnt="6" custScaleX="143307" custLinFactNeighborY="-2124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93DCC9A-C59C-481D-8E85-811AC7BEBB03}" type="pres">
      <dgm:prSet presAssocID="{22203228-9737-4691-A9D7-A1B37253F7B6}" presName="level3hierChild" presStyleCnt="0"/>
      <dgm:spPr/>
    </dgm:pt>
    <dgm:pt modelId="{D7BD2171-F305-41AB-A92B-ED1457CE3F62}" type="pres">
      <dgm:prSet presAssocID="{6F7D4E97-9213-4EB8-BD66-5ABE199E7C76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0976402F-AA08-4F58-95A8-DE44A79B2DB1}" type="pres">
      <dgm:prSet presAssocID="{6F7D4E97-9213-4EB8-BD66-5ABE199E7C76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2E7EA75A-A4F2-4BAB-B871-022B651A2CB6}" type="pres">
      <dgm:prSet presAssocID="{3F54ECB1-35A0-4DEB-B3C2-59242345D1EC}" presName="root2" presStyleCnt="0"/>
      <dgm:spPr/>
    </dgm:pt>
    <dgm:pt modelId="{B435820D-DDE1-4DD4-A557-F932076A3222}" type="pres">
      <dgm:prSet presAssocID="{3F54ECB1-35A0-4DEB-B3C2-59242345D1EC}" presName="LevelTwoTextNode" presStyleLbl="node3" presStyleIdx="1" presStyleCnt="3" custScaleX="8968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BD8ECC6-B7B9-4B15-8453-E80D793B4FF5}" type="pres">
      <dgm:prSet presAssocID="{3F54ECB1-35A0-4DEB-B3C2-59242345D1EC}" presName="level3hierChild" presStyleCnt="0"/>
      <dgm:spPr/>
    </dgm:pt>
    <dgm:pt modelId="{FC1AECFF-294B-496A-9A14-ECCAA586C7E1}" type="pres">
      <dgm:prSet presAssocID="{7D034740-BAD0-4FC1-A08A-A471A07FE608}" presName="conn2-1" presStyleLbl="parChTrans1D4" presStyleIdx="2" presStyleCnt="6"/>
      <dgm:spPr/>
      <dgm:t>
        <a:bodyPr/>
        <a:lstStyle/>
        <a:p>
          <a:pPr rtl="1"/>
          <a:endParaRPr lang="fa-IR"/>
        </a:p>
      </dgm:t>
    </dgm:pt>
    <dgm:pt modelId="{9DC2989E-0A8B-4B50-A294-CC9659E627DD}" type="pres">
      <dgm:prSet presAssocID="{7D034740-BAD0-4FC1-A08A-A471A07FE608}" presName="connTx" presStyleLbl="parChTrans1D4" presStyleIdx="2" presStyleCnt="6"/>
      <dgm:spPr/>
      <dgm:t>
        <a:bodyPr/>
        <a:lstStyle/>
        <a:p>
          <a:pPr rtl="1"/>
          <a:endParaRPr lang="fa-IR"/>
        </a:p>
      </dgm:t>
    </dgm:pt>
    <dgm:pt modelId="{ACB7FA3B-4D16-413D-8CCC-574084DEAD86}" type="pres">
      <dgm:prSet presAssocID="{2FB7D280-75AB-498D-8689-6E0D676D2C7B}" presName="root2" presStyleCnt="0"/>
      <dgm:spPr/>
    </dgm:pt>
    <dgm:pt modelId="{D83A8D08-FD1A-4372-8A74-566C948DC2C9}" type="pres">
      <dgm:prSet presAssocID="{2FB7D280-75AB-498D-8689-6E0D676D2C7B}" presName="LevelTwoTextNode" presStyleLbl="node4" presStyleIdx="2" presStyleCnt="6" custScaleX="7695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526CFF0-1711-4C47-9CA5-850B56398BED}" type="pres">
      <dgm:prSet presAssocID="{2FB7D280-75AB-498D-8689-6E0D676D2C7B}" presName="level3hierChild" presStyleCnt="0"/>
      <dgm:spPr/>
    </dgm:pt>
    <dgm:pt modelId="{32E009E8-1893-4B86-919F-1A439C1467E1}" type="pres">
      <dgm:prSet presAssocID="{4F3C139C-A909-46B9-998B-5EBA2A589202}" presName="conn2-1" presStyleLbl="parChTrans1D4" presStyleIdx="3" presStyleCnt="6"/>
      <dgm:spPr/>
      <dgm:t>
        <a:bodyPr/>
        <a:lstStyle/>
        <a:p>
          <a:pPr rtl="1"/>
          <a:endParaRPr lang="fa-IR"/>
        </a:p>
      </dgm:t>
    </dgm:pt>
    <dgm:pt modelId="{214C055D-C809-4784-9737-59AD1D93A5B8}" type="pres">
      <dgm:prSet presAssocID="{4F3C139C-A909-46B9-998B-5EBA2A589202}" presName="connTx" presStyleLbl="parChTrans1D4" presStyleIdx="3" presStyleCnt="6"/>
      <dgm:spPr/>
      <dgm:t>
        <a:bodyPr/>
        <a:lstStyle/>
        <a:p>
          <a:pPr rtl="1"/>
          <a:endParaRPr lang="fa-IR"/>
        </a:p>
      </dgm:t>
    </dgm:pt>
    <dgm:pt modelId="{85E1FD8E-1D9E-4D80-A56F-FD989AFE048F}" type="pres">
      <dgm:prSet presAssocID="{929E0D82-0F06-4235-8F8D-27307AAAF780}" presName="root2" presStyleCnt="0"/>
      <dgm:spPr/>
    </dgm:pt>
    <dgm:pt modelId="{6A3A9130-2633-481C-85DA-83F74A7ADDA3}" type="pres">
      <dgm:prSet presAssocID="{929E0D82-0F06-4235-8F8D-27307AAAF780}" presName="LevelTwoTextNode" presStyleLbl="node4" presStyleIdx="3" presStyleCnt="6" custScaleX="14330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838890C-69C5-4AAF-B020-C102EE78D8E2}" type="pres">
      <dgm:prSet presAssocID="{929E0D82-0F06-4235-8F8D-27307AAAF780}" presName="level3hierChild" presStyleCnt="0"/>
      <dgm:spPr/>
    </dgm:pt>
    <dgm:pt modelId="{EC052E39-5BCE-46EF-A528-C9C99A4155A6}" type="pres">
      <dgm:prSet presAssocID="{39E2FC33-659C-4EB0-83DE-AB0F0E46F3EB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AD4D1CE9-3071-4345-8F40-EAF5AE279947}" type="pres">
      <dgm:prSet presAssocID="{39E2FC33-659C-4EB0-83DE-AB0F0E46F3EB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E091FDE1-1B77-424B-B523-BA86A1BB521B}" type="pres">
      <dgm:prSet presAssocID="{C0BA64DE-167A-4B9B-8622-919BCA0CF933}" presName="root2" presStyleCnt="0"/>
      <dgm:spPr/>
    </dgm:pt>
    <dgm:pt modelId="{85899FC4-BEEB-4490-B91D-FAB97B68255D}" type="pres">
      <dgm:prSet presAssocID="{C0BA64DE-167A-4B9B-8622-919BCA0CF933}" presName="LevelTwoTextNode" presStyleLbl="node3" presStyleIdx="2" presStyleCnt="3" custScaleX="89689" custLinFactNeighborY="1335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C1751CC-CF74-4786-9667-399C96408D96}" type="pres">
      <dgm:prSet presAssocID="{C0BA64DE-167A-4B9B-8622-919BCA0CF933}" presName="level3hierChild" presStyleCnt="0"/>
      <dgm:spPr/>
    </dgm:pt>
    <dgm:pt modelId="{6B890660-227D-4584-9A38-DFD799B7BC1D}" type="pres">
      <dgm:prSet presAssocID="{40DAF93F-FB09-44FF-A69F-E09095A24560}" presName="conn2-1" presStyleLbl="parChTrans1D4" presStyleIdx="4" presStyleCnt="6"/>
      <dgm:spPr/>
      <dgm:t>
        <a:bodyPr/>
        <a:lstStyle/>
        <a:p>
          <a:pPr rtl="1"/>
          <a:endParaRPr lang="fa-IR"/>
        </a:p>
      </dgm:t>
    </dgm:pt>
    <dgm:pt modelId="{C755B9A0-4091-4994-A2B3-1C33A937EC1A}" type="pres">
      <dgm:prSet presAssocID="{40DAF93F-FB09-44FF-A69F-E09095A24560}" presName="connTx" presStyleLbl="parChTrans1D4" presStyleIdx="4" presStyleCnt="6"/>
      <dgm:spPr/>
      <dgm:t>
        <a:bodyPr/>
        <a:lstStyle/>
        <a:p>
          <a:pPr rtl="1"/>
          <a:endParaRPr lang="fa-IR"/>
        </a:p>
      </dgm:t>
    </dgm:pt>
    <dgm:pt modelId="{9643FB8E-E971-48C6-9309-633E1721739B}" type="pres">
      <dgm:prSet presAssocID="{78C7B9AD-624A-4F19-91FA-F681850772FE}" presName="root2" presStyleCnt="0"/>
      <dgm:spPr/>
    </dgm:pt>
    <dgm:pt modelId="{7C599652-A5A2-4AE2-9547-1AB30F46FEAF}" type="pres">
      <dgm:prSet presAssocID="{78C7B9AD-624A-4F19-91FA-F681850772FE}" presName="LevelTwoTextNode" presStyleLbl="node4" presStyleIdx="4" presStyleCnt="6" custScaleX="76951" custLinFactNeighborY="1335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C6758D1-988D-4F9E-912C-5A7D9264C2BC}" type="pres">
      <dgm:prSet presAssocID="{78C7B9AD-624A-4F19-91FA-F681850772FE}" presName="level3hierChild" presStyleCnt="0"/>
      <dgm:spPr/>
    </dgm:pt>
    <dgm:pt modelId="{6A4CAF84-61D3-47D9-AD85-6F9DD01607FC}" type="pres">
      <dgm:prSet presAssocID="{7969ECB0-900F-46E2-860E-C38BACE84465}" presName="conn2-1" presStyleLbl="parChTrans1D4" presStyleIdx="5" presStyleCnt="6"/>
      <dgm:spPr/>
      <dgm:t>
        <a:bodyPr/>
        <a:lstStyle/>
        <a:p>
          <a:pPr rtl="1"/>
          <a:endParaRPr lang="fa-IR"/>
        </a:p>
      </dgm:t>
    </dgm:pt>
    <dgm:pt modelId="{53D65236-4624-49B2-B2A4-75E51443F60F}" type="pres">
      <dgm:prSet presAssocID="{7969ECB0-900F-46E2-860E-C38BACE84465}" presName="connTx" presStyleLbl="parChTrans1D4" presStyleIdx="5" presStyleCnt="6"/>
      <dgm:spPr/>
      <dgm:t>
        <a:bodyPr/>
        <a:lstStyle/>
        <a:p>
          <a:pPr rtl="1"/>
          <a:endParaRPr lang="fa-IR"/>
        </a:p>
      </dgm:t>
    </dgm:pt>
    <dgm:pt modelId="{28257B0E-2B88-4601-952F-FD243227F2F7}" type="pres">
      <dgm:prSet presAssocID="{3F1C2A0C-4BB5-4A55-941B-879A3A7C1FA7}" presName="root2" presStyleCnt="0"/>
      <dgm:spPr/>
    </dgm:pt>
    <dgm:pt modelId="{356496E8-7DE1-48BB-B6EE-7B5798140B91}" type="pres">
      <dgm:prSet presAssocID="{3F1C2A0C-4BB5-4A55-941B-879A3A7C1FA7}" presName="LevelTwoTextNode" presStyleLbl="node4" presStyleIdx="5" presStyleCnt="6" custScaleX="143307" custLinFactNeighborY="1335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CB31016-AB92-4B2E-90D8-DA04C09297BB}" type="pres">
      <dgm:prSet presAssocID="{3F1C2A0C-4BB5-4A55-941B-879A3A7C1FA7}" presName="level3hierChild" presStyleCnt="0"/>
      <dgm:spPr/>
    </dgm:pt>
    <dgm:pt modelId="{E97563FA-0E0D-4313-9855-666B26A9CE36}" type="pres">
      <dgm:prSet presAssocID="{FBA21179-171E-48E4-B876-CA4ED2451704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E4217A2C-AC1C-49A9-8ECC-2D691F6524FD}" type="pres">
      <dgm:prSet presAssocID="{FBA21179-171E-48E4-B876-CA4ED2451704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6578E91F-DD6C-4D62-8D85-FBE22395D728}" type="pres">
      <dgm:prSet presAssocID="{104B30CC-A43A-414E-97B8-08E6DFF18FBA}" presName="root2" presStyleCnt="0"/>
      <dgm:spPr/>
    </dgm:pt>
    <dgm:pt modelId="{2DAFC8A6-46F3-40C0-BDAE-74F0D567F4A3}" type="pres">
      <dgm:prSet presAssocID="{104B30CC-A43A-414E-97B8-08E6DFF18FBA}" presName="LevelTwoTextNode" presStyleLbl="node2" presStyleIdx="2" presStyleCnt="3" custScaleX="545348" custLinFactNeighborY="4848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733E3C1-F774-41EB-A2DE-8D8E49E587CE}" type="pres">
      <dgm:prSet presAssocID="{104B30CC-A43A-414E-97B8-08E6DFF18FBA}" presName="level3hierChild" presStyleCnt="0"/>
      <dgm:spPr/>
    </dgm:pt>
  </dgm:ptLst>
  <dgm:cxnLst>
    <dgm:cxn modelId="{14B2D27B-502A-49FF-99A1-248B03F003DC}" srcId="{9AD039DD-B55A-4463-970C-53A54B366630}" destId="{CFE1EAD7-FC90-4529-9ED6-F7C5DAC21CE4}" srcOrd="0" destOrd="0" parTransId="{2EA8559B-1383-44F4-8332-E5998EFB927A}" sibTransId="{621A824A-4219-4E8B-BD54-A99036F75E89}"/>
    <dgm:cxn modelId="{2C80125E-46C6-4F57-91B0-3CE6E560F1C3}" srcId="{2F85B45B-B50D-4F7A-A2D3-E8E45FB85ACC}" destId="{308C6D0A-1209-45BA-935B-33870FC0D745}" srcOrd="0" destOrd="0" parTransId="{59F0C7AE-056F-466C-BF08-CB56116B92A7}" sibTransId="{FDD748F4-55E0-492E-AF40-B146BC072431}"/>
    <dgm:cxn modelId="{C926F1D4-80AE-4B26-9715-657835A85054}" type="presOf" srcId="{306CEB58-5D3A-4C63-9EBD-0C162EA53D8E}" destId="{A1C99DBE-6846-4A8C-8134-6309255CAE94}" srcOrd="1" destOrd="0" presId="urn:microsoft.com/office/officeart/2005/8/layout/hierarchy2"/>
    <dgm:cxn modelId="{EBF4BD58-B81A-4E91-8A36-6D4DADC60206}" type="presOf" srcId="{104B30CC-A43A-414E-97B8-08E6DFF18FBA}" destId="{2DAFC8A6-46F3-40C0-BDAE-74F0D567F4A3}" srcOrd="0" destOrd="0" presId="urn:microsoft.com/office/officeart/2005/8/layout/hierarchy2"/>
    <dgm:cxn modelId="{FE490119-C5D5-4369-847F-209A8DD1C97A}" srcId="{78C7B9AD-624A-4F19-91FA-F681850772FE}" destId="{3F1C2A0C-4BB5-4A55-941B-879A3A7C1FA7}" srcOrd="0" destOrd="0" parTransId="{7969ECB0-900F-46E2-860E-C38BACE84465}" sibTransId="{034A30B9-E7F4-4565-84FD-9247C1F5869E}"/>
    <dgm:cxn modelId="{58B93375-CDED-46BE-95F6-9208505291E6}" type="presOf" srcId="{40DAF93F-FB09-44FF-A69F-E09095A24560}" destId="{C755B9A0-4091-4994-A2B3-1C33A937EC1A}" srcOrd="1" destOrd="0" presId="urn:microsoft.com/office/officeart/2005/8/layout/hierarchy2"/>
    <dgm:cxn modelId="{31F3E8D4-798A-4BE8-9DBE-734C66DAAA94}" type="presOf" srcId="{929E0D82-0F06-4235-8F8D-27307AAAF780}" destId="{6A3A9130-2633-481C-85DA-83F74A7ADDA3}" srcOrd="0" destOrd="0" presId="urn:microsoft.com/office/officeart/2005/8/layout/hierarchy2"/>
    <dgm:cxn modelId="{23E74BB7-9CC4-43F1-B4ED-1B9183EE8CCB}" type="presOf" srcId="{2F85B45B-B50D-4F7A-A2D3-E8E45FB85ACC}" destId="{CBB4267F-DDD6-4F05-9AA9-0B8FCB4EA0BD}" srcOrd="0" destOrd="0" presId="urn:microsoft.com/office/officeart/2005/8/layout/hierarchy2"/>
    <dgm:cxn modelId="{3BA075F1-FE44-48EE-900F-9F68BC645E9B}" type="presOf" srcId="{3F54ECB1-35A0-4DEB-B3C2-59242345D1EC}" destId="{B435820D-DDE1-4DD4-A557-F932076A3222}" srcOrd="0" destOrd="0" presId="urn:microsoft.com/office/officeart/2005/8/layout/hierarchy2"/>
    <dgm:cxn modelId="{5EE1F17F-F53F-47F7-A191-0ECE86AF764A}" type="presOf" srcId="{FB1007E7-5CA7-4C7A-B11D-3CA1A4DC330A}" destId="{F4F8FDDF-673C-416A-B027-375838229D87}" srcOrd="0" destOrd="0" presId="urn:microsoft.com/office/officeart/2005/8/layout/hierarchy2"/>
    <dgm:cxn modelId="{395E9F0A-1112-4EB4-B0B6-3925E6B6FEE3}" type="presOf" srcId="{2FB7D280-75AB-498D-8689-6E0D676D2C7B}" destId="{D83A8D08-FD1A-4372-8A74-566C948DC2C9}" srcOrd="0" destOrd="0" presId="urn:microsoft.com/office/officeart/2005/8/layout/hierarchy2"/>
    <dgm:cxn modelId="{8B87DC10-650B-418A-9DAB-DF23374CB2FC}" srcId="{2FB7D280-75AB-498D-8689-6E0D676D2C7B}" destId="{929E0D82-0F06-4235-8F8D-27307AAAF780}" srcOrd="0" destOrd="0" parTransId="{4F3C139C-A909-46B9-998B-5EBA2A589202}" sibTransId="{76FBDB65-8A03-4DE2-A1AE-8F9345E791B5}"/>
    <dgm:cxn modelId="{AC34AD00-F802-4B90-90A3-F57500799B27}" type="presOf" srcId="{4F3C139C-A909-46B9-998B-5EBA2A589202}" destId="{32E009E8-1893-4B86-919F-1A439C1467E1}" srcOrd="0" destOrd="0" presId="urn:microsoft.com/office/officeart/2005/8/layout/hierarchy2"/>
    <dgm:cxn modelId="{C0823A17-9C2C-4E7F-B465-BE7B0D785CD5}" type="presOf" srcId="{81CE7AB5-211C-4DAE-8C13-0EAC8FA5F150}" destId="{B7ED5943-9EDC-4E43-98E5-00A677451352}" srcOrd="1" destOrd="0" presId="urn:microsoft.com/office/officeart/2005/8/layout/hierarchy2"/>
    <dgm:cxn modelId="{FCA35131-D33C-4237-A1DB-890E750D5F68}" type="presOf" srcId="{78C7B9AD-624A-4F19-91FA-F681850772FE}" destId="{7C599652-A5A2-4AE2-9547-1AB30F46FEAF}" srcOrd="0" destOrd="0" presId="urn:microsoft.com/office/officeart/2005/8/layout/hierarchy2"/>
    <dgm:cxn modelId="{E95D1249-6813-4469-B3C4-61EB3325B7D3}" type="presOf" srcId="{306CEB58-5D3A-4C63-9EBD-0C162EA53D8E}" destId="{F4BD5FD5-8800-4C68-B02F-816F31C0E8EF}" srcOrd="0" destOrd="0" presId="urn:microsoft.com/office/officeart/2005/8/layout/hierarchy2"/>
    <dgm:cxn modelId="{4CF6B1BD-310A-49B0-A57E-4DBCBD42138B}" type="presOf" srcId="{22203228-9737-4691-A9D7-A1B37253F7B6}" destId="{CF5102D1-B7D4-44D3-96BA-0A7241F78ED9}" srcOrd="0" destOrd="0" presId="urn:microsoft.com/office/officeart/2005/8/layout/hierarchy2"/>
    <dgm:cxn modelId="{3A002C9B-1A2C-43FC-8BF1-055BB7B4D0ED}" type="presOf" srcId="{308C6D0A-1209-45BA-935B-33870FC0D745}" destId="{3556BFF4-C8CB-4AAD-AEF8-BC370E8AEA3B}" srcOrd="0" destOrd="0" presId="urn:microsoft.com/office/officeart/2005/8/layout/hierarchy2"/>
    <dgm:cxn modelId="{F665B892-BC1B-48CB-AED9-65DFAD01DA26}" type="presOf" srcId="{FBA21179-171E-48E4-B876-CA4ED2451704}" destId="{E4217A2C-AC1C-49A9-8ECC-2D691F6524FD}" srcOrd="1" destOrd="0" presId="urn:microsoft.com/office/officeart/2005/8/layout/hierarchy2"/>
    <dgm:cxn modelId="{F6EF2F43-67A3-463D-953C-9D93E37EAB58}" type="presOf" srcId="{FCEDFF3A-2308-4A85-A291-A24A5ED66F61}" destId="{B9A2D80F-EA54-4220-8B33-D2DFF8C01CD2}" srcOrd="0" destOrd="0" presId="urn:microsoft.com/office/officeart/2005/8/layout/hierarchy2"/>
    <dgm:cxn modelId="{EE12620A-00A9-4C3F-8A21-17A6E4DD5EC7}" type="presOf" srcId="{C18E4BD8-469F-4194-B138-3230A962F12B}" destId="{CA790877-464C-4368-A579-DD3BE36D1FFE}" srcOrd="0" destOrd="0" presId="urn:microsoft.com/office/officeart/2005/8/layout/hierarchy2"/>
    <dgm:cxn modelId="{E98E1CA4-BB5E-42F8-B8A2-64B7E27D4840}" type="presOf" srcId="{4F3C139C-A909-46B9-998B-5EBA2A589202}" destId="{214C055D-C809-4784-9737-59AD1D93A5B8}" srcOrd="1" destOrd="0" presId="urn:microsoft.com/office/officeart/2005/8/layout/hierarchy2"/>
    <dgm:cxn modelId="{C29719C5-94F8-4D11-9B4D-B7D9256F686C}" type="presOf" srcId="{81CE7AB5-211C-4DAE-8C13-0EAC8FA5F150}" destId="{8CA2CF33-07A9-4849-ABC6-3EAC2CCA1E16}" srcOrd="0" destOrd="0" presId="urn:microsoft.com/office/officeart/2005/8/layout/hierarchy2"/>
    <dgm:cxn modelId="{CA940938-9AB6-4F71-B37A-7C5FE385BA5E}" type="presOf" srcId="{8627C4C6-2709-4AD5-9EFA-FD3887E0A322}" destId="{2A2A701A-5167-4DEB-A94C-C7752E13135F}" srcOrd="0" destOrd="0" presId="urn:microsoft.com/office/officeart/2005/8/layout/hierarchy2"/>
    <dgm:cxn modelId="{E475C9AD-A909-454B-85D6-FB193A8DB9DF}" srcId="{8627C4C6-2709-4AD5-9EFA-FD3887E0A322}" destId="{104B30CC-A43A-414E-97B8-08E6DFF18FBA}" srcOrd="1" destOrd="0" parTransId="{FBA21179-171E-48E4-B876-CA4ED2451704}" sibTransId="{428143A4-4B17-4986-86AC-830165F74FDF}"/>
    <dgm:cxn modelId="{A15F1029-558A-4F92-A29B-31DC93C50A98}" type="presOf" srcId="{FCEDFF3A-2308-4A85-A291-A24A5ED66F61}" destId="{9C273E6B-D74D-4245-9238-DE5B37B12582}" srcOrd="1" destOrd="0" presId="urn:microsoft.com/office/officeart/2005/8/layout/hierarchy2"/>
    <dgm:cxn modelId="{6210798F-ECF2-4AB3-B3BB-C53BED93810F}" type="presOf" srcId="{7969ECB0-900F-46E2-860E-C38BACE84465}" destId="{6A4CAF84-61D3-47D9-AD85-6F9DD01607FC}" srcOrd="0" destOrd="0" presId="urn:microsoft.com/office/officeart/2005/8/layout/hierarchy2"/>
    <dgm:cxn modelId="{20C9DD74-A6D4-4B3E-BA96-6D9AF8C95A19}" type="presOf" srcId="{84D5C8CC-122B-4DBB-BB8A-B84B2D590ABD}" destId="{D097A3D7-1390-44F3-BA79-D370A336E86C}" srcOrd="1" destOrd="0" presId="urn:microsoft.com/office/officeart/2005/8/layout/hierarchy2"/>
    <dgm:cxn modelId="{02810437-746A-4402-8528-73879AA09799}" type="presOf" srcId="{39E2FC33-659C-4EB0-83DE-AB0F0E46F3EB}" destId="{AD4D1CE9-3071-4345-8F40-EAF5AE279947}" srcOrd="1" destOrd="0" presId="urn:microsoft.com/office/officeart/2005/8/layout/hierarchy2"/>
    <dgm:cxn modelId="{DD80D4B3-04D6-4145-90E9-D34C0F631816}" type="presOf" srcId="{2EA8559B-1383-44F4-8332-E5998EFB927A}" destId="{60D2E3A1-FF6B-428B-B132-9F0520BC0617}" srcOrd="1" destOrd="0" presId="urn:microsoft.com/office/officeart/2005/8/layout/hierarchy2"/>
    <dgm:cxn modelId="{35117375-E777-4B47-B5CB-07CC65DD2030}" type="presOf" srcId="{7D034740-BAD0-4FC1-A08A-A471A07FE608}" destId="{9DC2989E-0A8B-4B50-A294-CC9659E627DD}" srcOrd="1" destOrd="0" presId="urn:microsoft.com/office/officeart/2005/8/layout/hierarchy2"/>
    <dgm:cxn modelId="{33B39285-51BA-4D23-9DB1-2607E9A5C00B}" type="presOf" srcId="{FBA21179-171E-48E4-B876-CA4ED2451704}" destId="{E97563FA-0E0D-4313-9855-666B26A9CE36}" srcOrd="0" destOrd="0" presId="urn:microsoft.com/office/officeart/2005/8/layout/hierarchy2"/>
    <dgm:cxn modelId="{917D0750-42BC-40F5-BAA3-7D06F91C204B}" type="presOf" srcId="{7969ECB0-900F-46E2-860E-C38BACE84465}" destId="{53D65236-4624-49B2-B2A4-75E51443F60F}" srcOrd="1" destOrd="0" presId="urn:microsoft.com/office/officeart/2005/8/layout/hierarchy2"/>
    <dgm:cxn modelId="{D76E81EA-FBC1-4803-B330-A57A02914226}" type="presOf" srcId="{6F7D4E97-9213-4EB8-BD66-5ABE199E7C76}" destId="{0976402F-AA08-4F58-95A8-DE44A79B2DB1}" srcOrd="1" destOrd="0" presId="urn:microsoft.com/office/officeart/2005/8/layout/hierarchy2"/>
    <dgm:cxn modelId="{0F2B22F9-5D00-43C7-9680-748BCB18D1D5}" srcId="{CFE1EAD7-FC90-4529-9ED6-F7C5DAC21CE4}" destId="{22203228-9737-4691-A9D7-A1B37253F7B6}" srcOrd="0" destOrd="0" parTransId="{81CE7AB5-211C-4DAE-8C13-0EAC8FA5F150}" sibTransId="{59BB5D39-32DE-4A7B-ABA6-D7BF2C49D688}"/>
    <dgm:cxn modelId="{52718BE9-243A-4B71-BDC0-B586C268BA66}" type="presOf" srcId="{CFE1EAD7-FC90-4529-9ED6-F7C5DAC21CE4}" destId="{CA223D15-A466-4BD4-B534-8B221AC555CB}" srcOrd="0" destOrd="0" presId="urn:microsoft.com/office/officeart/2005/8/layout/hierarchy2"/>
    <dgm:cxn modelId="{052159DE-A626-4AAA-8942-83CE2CEBAB19}" srcId="{C18E4BD8-469F-4194-B138-3230A962F12B}" destId="{C0BA64DE-167A-4B9B-8622-919BCA0CF933}" srcOrd="2" destOrd="0" parTransId="{39E2FC33-659C-4EB0-83DE-AB0F0E46F3EB}" sibTransId="{9FE6E54B-1A12-453F-8614-86463BECE197}"/>
    <dgm:cxn modelId="{AC00B01C-125B-4F98-9149-A868DB479931}" type="presOf" srcId="{84D5C8CC-122B-4DBB-BB8A-B84B2D590ABD}" destId="{A96281E8-696B-46B4-98DB-0D999041CF81}" srcOrd="0" destOrd="0" presId="urn:microsoft.com/office/officeart/2005/8/layout/hierarchy2"/>
    <dgm:cxn modelId="{E68F64E3-3EFD-4C9B-8856-73BB6203E640}" type="presOf" srcId="{3F1C2A0C-4BB5-4A55-941B-879A3A7C1FA7}" destId="{356496E8-7DE1-48BB-B6EE-7B5798140B91}" srcOrd="0" destOrd="0" presId="urn:microsoft.com/office/officeart/2005/8/layout/hierarchy2"/>
    <dgm:cxn modelId="{42D71EC6-4889-44D5-833E-D9DA496AF7CD}" srcId="{8627C4C6-2709-4AD5-9EFA-FD3887E0A322}" destId="{C18E4BD8-469F-4194-B138-3230A962F12B}" srcOrd="0" destOrd="0" parTransId="{306CEB58-5D3A-4C63-9EBD-0C162EA53D8E}" sibTransId="{FD55D760-83DA-4468-906D-0F2595501996}"/>
    <dgm:cxn modelId="{7BEAE2E3-F64E-45E3-8CC1-1831AAB414B5}" type="presOf" srcId="{7D034740-BAD0-4FC1-A08A-A471A07FE608}" destId="{FC1AECFF-294B-496A-9A14-ECCAA586C7E1}" srcOrd="0" destOrd="0" presId="urn:microsoft.com/office/officeart/2005/8/layout/hierarchy2"/>
    <dgm:cxn modelId="{CD10A60D-024F-45BF-86A2-0692DBF607CD}" srcId="{3F54ECB1-35A0-4DEB-B3C2-59242345D1EC}" destId="{2FB7D280-75AB-498D-8689-6E0D676D2C7B}" srcOrd="0" destOrd="0" parTransId="{7D034740-BAD0-4FC1-A08A-A471A07FE608}" sibTransId="{3841755D-A042-4C89-9416-2472E4211EAC}"/>
    <dgm:cxn modelId="{DF352C40-AE70-4A4E-B83B-31D8D8AB3FD9}" srcId="{308C6D0A-1209-45BA-935B-33870FC0D745}" destId="{FB1007E7-5CA7-4C7A-B11D-3CA1A4DC330A}" srcOrd="0" destOrd="0" parTransId="{84D5C8CC-122B-4DBB-BB8A-B84B2D590ABD}" sibTransId="{9F0FBFE7-79CF-4552-84EC-47C2CAF05A4B}"/>
    <dgm:cxn modelId="{7EA30D44-235C-485E-95C9-B5FC35C8B56E}" type="presOf" srcId="{9AD039DD-B55A-4463-970C-53A54B366630}" destId="{68306FB3-BDB6-418C-A28E-D82B796C6E9D}" srcOrd="0" destOrd="0" presId="urn:microsoft.com/office/officeart/2005/8/layout/hierarchy2"/>
    <dgm:cxn modelId="{ADB492D2-1790-40B8-948D-E9201E8B2CE0}" type="presOf" srcId="{6F7D4E97-9213-4EB8-BD66-5ABE199E7C76}" destId="{D7BD2171-F305-41AB-A92B-ED1457CE3F62}" srcOrd="0" destOrd="0" presId="urn:microsoft.com/office/officeart/2005/8/layout/hierarchy2"/>
    <dgm:cxn modelId="{37D2EA8D-AAAB-4DFC-B346-AAAEEB2FAF58}" type="presOf" srcId="{40DAF93F-FB09-44FF-A69F-E09095A24560}" destId="{6B890660-227D-4584-9A38-DFD799B7BC1D}" srcOrd="0" destOrd="0" presId="urn:microsoft.com/office/officeart/2005/8/layout/hierarchy2"/>
    <dgm:cxn modelId="{E28C1DF4-9C95-4556-9EBF-A5361ED7D200}" srcId="{C0BA64DE-167A-4B9B-8622-919BCA0CF933}" destId="{78C7B9AD-624A-4F19-91FA-F681850772FE}" srcOrd="0" destOrd="0" parTransId="{40DAF93F-FB09-44FF-A69F-E09095A24560}" sibTransId="{43896AA2-E196-428F-A80F-3E64A66AB0BD}"/>
    <dgm:cxn modelId="{52AF85A7-23F2-4D36-8ED6-A06116E186EA}" type="presOf" srcId="{39E2FC33-659C-4EB0-83DE-AB0F0E46F3EB}" destId="{EC052E39-5BCE-46EF-A528-C9C99A4155A6}" srcOrd="0" destOrd="0" presId="urn:microsoft.com/office/officeart/2005/8/layout/hierarchy2"/>
    <dgm:cxn modelId="{5305496B-B631-4747-8AE7-2E557C9118BF}" type="presOf" srcId="{C0BA64DE-167A-4B9B-8622-919BCA0CF933}" destId="{85899FC4-BEEB-4490-B91D-FAB97B68255D}" srcOrd="0" destOrd="0" presId="urn:microsoft.com/office/officeart/2005/8/layout/hierarchy2"/>
    <dgm:cxn modelId="{33A8D85E-F4DD-4D55-B172-E81FBF636647}" srcId="{C18E4BD8-469F-4194-B138-3230A962F12B}" destId="{9AD039DD-B55A-4463-970C-53A54B366630}" srcOrd="0" destOrd="0" parTransId="{FCEDFF3A-2308-4A85-A291-A24A5ED66F61}" sibTransId="{F3A4EACF-F02B-4685-AA16-64EFB0338DCC}"/>
    <dgm:cxn modelId="{36B8DFD0-C63F-44CA-B4DD-93C4BCCEDEEF}" srcId="{2F85B45B-B50D-4F7A-A2D3-E8E45FB85ACC}" destId="{8627C4C6-2709-4AD5-9EFA-FD3887E0A322}" srcOrd="1" destOrd="0" parTransId="{C3FA576C-D6B0-4911-A76D-81F54C8701A8}" sibTransId="{30B19054-E726-447D-A414-08AFD2D26367}"/>
    <dgm:cxn modelId="{2EFAE9FD-986E-4797-9E52-846CB5A4EC17}" srcId="{C18E4BD8-469F-4194-B138-3230A962F12B}" destId="{3F54ECB1-35A0-4DEB-B3C2-59242345D1EC}" srcOrd="1" destOrd="0" parTransId="{6F7D4E97-9213-4EB8-BD66-5ABE199E7C76}" sibTransId="{245F9604-4600-40BB-98AB-437994B528F0}"/>
    <dgm:cxn modelId="{30BB5562-B954-42C6-B8E0-5BE5E9FEB8F5}" type="presOf" srcId="{2EA8559B-1383-44F4-8332-E5998EFB927A}" destId="{6BCCA76C-2DBC-472A-AA80-86A9679A5903}" srcOrd="0" destOrd="0" presId="urn:microsoft.com/office/officeart/2005/8/layout/hierarchy2"/>
    <dgm:cxn modelId="{E562D521-E605-4D7A-A429-7F05D597CD34}" type="presParOf" srcId="{CBB4267F-DDD6-4F05-9AA9-0B8FCB4EA0BD}" destId="{960FE9C3-4F1E-4EBF-983A-2BDE895AEDD9}" srcOrd="0" destOrd="0" presId="urn:microsoft.com/office/officeart/2005/8/layout/hierarchy2"/>
    <dgm:cxn modelId="{5E27F6EA-5336-4EF5-A9E7-07752CF5997A}" type="presParOf" srcId="{960FE9C3-4F1E-4EBF-983A-2BDE895AEDD9}" destId="{3556BFF4-C8CB-4AAD-AEF8-BC370E8AEA3B}" srcOrd="0" destOrd="0" presId="urn:microsoft.com/office/officeart/2005/8/layout/hierarchy2"/>
    <dgm:cxn modelId="{1270D96A-78E3-427E-B4BB-51BF7ABA5B0B}" type="presParOf" srcId="{960FE9C3-4F1E-4EBF-983A-2BDE895AEDD9}" destId="{A70D5968-E19A-494C-9253-2B82FB00316B}" srcOrd="1" destOrd="0" presId="urn:microsoft.com/office/officeart/2005/8/layout/hierarchy2"/>
    <dgm:cxn modelId="{613516E1-B23F-4934-A0E5-7C32CDF5C738}" type="presParOf" srcId="{A70D5968-E19A-494C-9253-2B82FB00316B}" destId="{A96281E8-696B-46B4-98DB-0D999041CF81}" srcOrd="0" destOrd="0" presId="urn:microsoft.com/office/officeart/2005/8/layout/hierarchy2"/>
    <dgm:cxn modelId="{236E60A0-AFB7-4F2D-B7A3-82D629A5BA41}" type="presParOf" srcId="{A96281E8-696B-46B4-98DB-0D999041CF81}" destId="{D097A3D7-1390-44F3-BA79-D370A336E86C}" srcOrd="0" destOrd="0" presId="urn:microsoft.com/office/officeart/2005/8/layout/hierarchy2"/>
    <dgm:cxn modelId="{9B213B01-5720-49EE-9657-ADCB390CEAA6}" type="presParOf" srcId="{A70D5968-E19A-494C-9253-2B82FB00316B}" destId="{7560D382-FEF2-44BA-A556-164251EA249D}" srcOrd="1" destOrd="0" presId="urn:microsoft.com/office/officeart/2005/8/layout/hierarchy2"/>
    <dgm:cxn modelId="{EFD80595-E60D-4185-8682-FCC5885734E4}" type="presParOf" srcId="{7560D382-FEF2-44BA-A556-164251EA249D}" destId="{F4F8FDDF-673C-416A-B027-375838229D87}" srcOrd="0" destOrd="0" presId="urn:microsoft.com/office/officeart/2005/8/layout/hierarchy2"/>
    <dgm:cxn modelId="{6B87DDE4-99AF-49D3-9D0D-7A105DD4D8F7}" type="presParOf" srcId="{7560D382-FEF2-44BA-A556-164251EA249D}" destId="{0F8E8195-2DBC-4A8C-9BD7-43B764F40739}" srcOrd="1" destOrd="0" presId="urn:microsoft.com/office/officeart/2005/8/layout/hierarchy2"/>
    <dgm:cxn modelId="{36286CB3-657B-48EE-9BCE-33AFB2B70843}" type="presParOf" srcId="{CBB4267F-DDD6-4F05-9AA9-0B8FCB4EA0BD}" destId="{F33FD7D5-3D0E-4634-BF7A-8FE9BA86BF94}" srcOrd="1" destOrd="0" presId="urn:microsoft.com/office/officeart/2005/8/layout/hierarchy2"/>
    <dgm:cxn modelId="{C76D56A2-8599-404B-ABEA-01B94D2BA6AC}" type="presParOf" srcId="{F33FD7D5-3D0E-4634-BF7A-8FE9BA86BF94}" destId="{2A2A701A-5167-4DEB-A94C-C7752E13135F}" srcOrd="0" destOrd="0" presId="urn:microsoft.com/office/officeart/2005/8/layout/hierarchy2"/>
    <dgm:cxn modelId="{3D6A6BD6-C347-4AB8-9131-7BC7BB88A76C}" type="presParOf" srcId="{F33FD7D5-3D0E-4634-BF7A-8FE9BA86BF94}" destId="{3F52DDB1-4DE5-4AAF-A0A2-3C44DAB3D638}" srcOrd="1" destOrd="0" presId="urn:microsoft.com/office/officeart/2005/8/layout/hierarchy2"/>
    <dgm:cxn modelId="{B62593A6-1775-45F4-AEA7-EF796654EBDE}" type="presParOf" srcId="{3F52DDB1-4DE5-4AAF-A0A2-3C44DAB3D638}" destId="{F4BD5FD5-8800-4C68-B02F-816F31C0E8EF}" srcOrd="0" destOrd="0" presId="urn:microsoft.com/office/officeart/2005/8/layout/hierarchy2"/>
    <dgm:cxn modelId="{748A7453-CD36-4003-8873-F1B87F0C7E72}" type="presParOf" srcId="{F4BD5FD5-8800-4C68-B02F-816F31C0E8EF}" destId="{A1C99DBE-6846-4A8C-8134-6309255CAE94}" srcOrd="0" destOrd="0" presId="urn:microsoft.com/office/officeart/2005/8/layout/hierarchy2"/>
    <dgm:cxn modelId="{094F2316-A999-45FC-BDE0-153A7495A86F}" type="presParOf" srcId="{3F52DDB1-4DE5-4AAF-A0A2-3C44DAB3D638}" destId="{92FF4249-0B82-4F6F-9E5E-DCD5545E8C34}" srcOrd="1" destOrd="0" presId="urn:microsoft.com/office/officeart/2005/8/layout/hierarchy2"/>
    <dgm:cxn modelId="{FE4755A8-E840-47AA-947D-BD045C1C15A2}" type="presParOf" srcId="{92FF4249-0B82-4F6F-9E5E-DCD5545E8C34}" destId="{CA790877-464C-4368-A579-DD3BE36D1FFE}" srcOrd="0" destOrd="0" presId="urn:microsoft.com/office/officeart/2005/8/layout/hierarchy2"/>
    <dgm:cxn modelId="{67C4E753-AB79-4A7E-8C70-D1276E063449}" type="presParOf" srcId="{92FF4249-0B82-4F6F-9E5E-DCD5545E8C34}" destId="{07339E0F-0A79-4E95-BFD1-3004158E3F94}" srcOrd="1" destOrd="0" presId="urn:microsoft.com/office/officeart/2005/8/layout/hierarchy2"/>
    <dgm:cxn modelId="{A2AEDF40-AE7F-4CB1-9A5B-FD654EA9B5B9}" type="presParOf" srcId="{07339E0F-0A79-4E95-BFD1-3004158E3F94}" destId="{B9A2D80F-EA54-4220-8B33-D2DFF8C01CD2}" srcOrd="0" destOrd="0" presId="urn:microsoft.com/office/officeart/2005/8/layout/hierarchy2"/>
    <dgm:cxn modelId="{89FF75FF-3355-47E3-8E64-76EC2B613EFA}" type="presParOf" srcId="{B9A2D80F-EA54-4220-8B33-D2DFF8C01CD2}" destId="{9C273E6B-D74D-4245-9238-DE5B37B12582}" srcOrd="0" destOrd="0" presId="urn:microsoft.com/office/officeart/2005/8/layout/hierarchy2"/>
    <dgm:cxn modelId="{94D2CD17-AC54-4334-98DF-00077886510B}" type="presParOf" srcId="{07339E0F-0A79-4E95-BFD1-3004158E3F94}" destId="{0BF9966E-17A7-4A40-8E2E-63A889E44655}" srcOrd="1" destOrd="0" presId="urn:microsoft.com/office/officeart/2005/8/layout/hierarchy2"/>
    <dgm:cxn modelId="{2C9DF175-44B7-412C-A26A-5C38A4A0E680}" type="presParOf" srcId="{0BF9966E-17A7-4A40-8E2E-63A889E44655}" destId="{68306FB3-BDB6-418C-A28E-D82B796C6E9D}" srcOrd="0" destOrd="0" presId="urn:microsoft.com/office/officeart/2005/8/layout/hierarchy2"/>
    <dgm:cxn modelId="{2F170E78-3567-4451-9E57-4064FD5AFBE7}" type="presParOf" srcId="{0BF9966E-17A7-4A40-8E2E-63A889E44655}" destId="{E544A122-B508-4165-B630-A896D5FFD30B}" srcOrd="1" destOrd="0" presId="urn:microsoft.com/office/officeart/2005/8/layout/hierarchy2"/>
    <dgm:cxn modelId="{7973A44A-4286-472E-8B7B-DDAEC7145F92}" type="presParOf" srcId="{E544A122-B508-4165-B630-A896D5FFD30B}" destId="{6BCCA76C-2DBC-472A-AA80-86A9679A5903}" srcOrd="0" destOrd="0" presId="urn:microsoft.com/office/officeart/2005/8/layout/hierarchy2"/>
    <dgm:cxn modelId="{57E703F6-0866-4B34-A110-F59DA5A073E7}" type="presParOf" srcId="{6BCCA76C-2DBC-472A-AA80-86A9679A5903}" destId="{60D2E3A1-FF6B-428B-B132-9F0520BC0617}" srcOrd="0" destOrd="0" presId="urn:microsoft.com/office/officeart/2005/8/layout/hierarchy2"/>
    <dgm:cxn modelId="{5F0E58B8-72F7-45BB-9EDD-9CDA707F40D0}" type="presParOf" srcId="{E544A122-B508-4165-B630-A896D5FFD30B}" destId="{B66F0DB5-28E5-4669-A4CA-7DB210BA063F}" srcOrd="1" destOrd="0" presId="urn:microsoft.com/office/officeart/2005/8/layout/hierarchy2"/>
    <dgm:cxn modelId="{306A3131-AE37-4037-8F09-610327F8A798}" type="presParOf" srcId="{B66F0DB5-28E5-4669-A4CA-7DB210BA063F}" destId="{CA223D15-A466-4BD4-B534-8B221AC555CB}" srcOrd="0" destOrd="0" presId="urn:microsoft.com/office/officeart/2005/8/layout/hierarchy2"/>
    <dgm:cxn modelId="{29BA7700-6780-4E22-8392-339FFFCF4308}" type="presParOf" srcId="{B66F0DB5-28E5-4669-A4CA-7DB210BA063F}" destId="{7F476947-A8CD-4702-8809-9C545BE670AB}" srcOrd="1" destOrd="0" presId="urn:microsoft.com/office/officeart/2005/8/layout/hierarchy2"/>
    <dgm:cxn modelId="{E03E3C5B-B980-4739-8B10-BF98ACA7FBEE}" type="presParOf" srcId="{7F476947-A8CD-4702-8809-9C545BE670AB}" destId="{8CA2CF33-07A9-4849-ABC6-3EAC2CCA1E16}" srcOrd="0" destOrd="0" presId="urn:microsoft.com/office/officeart/2005/8/layout/hierarchy2"/>
    <dgm:cxn modelId="{5579B068-278E-4699-B085-EDF3FC194453}" type="presParOf" srcId="{8CA2CF33-07A9-4849-ABC6-3EAC2CCA1E16}" destId="{B7ED5943-9EDC-4E43-98E5-00A677451352}" srcOrd="0" destOrd="0" presId="urn:microsoft.com/office/officeart/2005/8/layout/hierarchy2"/>
    <dgm:cxn modelId="{49B0D9A7-9C34-4AD0-8BB3-0A3CFECB5760}" type="presParOf" srcId="{7F476947-A8CD-4702-8809-9C545BE670AB}" destId="{3A9BF182-4934-4888-8B51-52477FCBFC87}" srcOrd="1" destOrd="0" presId="urn:microsoft.com/office/officeart/2005/8/layout/hierarchy2"/>
    <dgm:cxn modelId="{D3454179-5765-435B-AC29-F8D0768BA7E6}" type="presParOf" srcId="{3A9BF182-4934-4888-8B51-52477FCBFC87}" destId="{CF5102D1-B7D4-44D3-96BA-0A7241F78ED9}" srcOrd="0" destOrd="0" presId="urn:microsoft.com/office/officeart/2005/8/layout/hierarchy2"/>
    <dgm:cxn modelId="{8776BF6C-BB24-45DE-BEEC-D9209CFE8378}" type="presParOf" srcId="{3A9BF182-4934-4888-8B51-52477FCBFC87}" destId="{393DCC9A-C59C-481D-8E85-811AC7BEBB03}" srcOrd="1" destOrd="0" presId="urn:microsoft.com/office/officeart/2005/8/layout/hierarchy2"/>
    <dgm:cxn modelId="{C9BF8B45-86C0-4A75-B9A3-4BCE0A8BBF3C}" type="presParOf" srcId="{07339E0F-0A79-4E95-BFD1-3004158E3F94}" destId="{D7BD2171-F305-41AB-A92B-ED1457CE3F62}" srcOrd="2" destOrd="0" presId="urn:microsoft.com/office/officeart/2005/8/layout/hierarchy2"/>
    <dgm:cxn modelId="{B1DDA9C4-9599-4A3D-BA1E-84D6CB0242DD}" type="presParOf" srcId="{D7BD2171-F305-41AB-A92B-ED1457CE3F62}" destId="{0976402F-AA08-4F58-95A8-DE44A79B2DB1}" srcOrd="0" destOrd="0" presId="urn:microsoft.com/office/officeart/2005/8/layout/hierarchy2"/>
    <dgm:cxn modelId="{2BFE2F3B-A3B1-4210-B5E7-D672D695E730}" type="presParOf" srcId="{07339E0F-0A79-4E95-BFD1-3004158E3F94}" destId="{2E7EA75A-A4F2-4BAB-B871-022B651A2CB6}" srcOrd="3" destOrd="0" presId="urn:microsoft.com/office/officeart/2005/8/layout/hierarchy2"/>
    <dgm:cxn modelId="{FEB625FC-7BCF-4459-BFBA-9285CEFC18EE}" type="presParOf" srcId="{2E7EA75A-A4F2-4BAB-B871-022B651A2CB6}" destId="{B435820D-DDE1-4DD4-A557-F932076A3222}" srcOrd="0" destOrd="0" presId="urn:microsoft.com/office/officeart/2005/8/layout/hierarchy2"/>
    <dgm:cxn modelId="{88E00775-AD3E-4790-AFA4-A80C94EC605C}" type="presParOf" srcId="{2E7EA75A-A4F2-4BAB-B871-022B651A2CB6}" destId="{6BD8ECC6-B7B9-4B15-8453-E80D793B4FF5}" srcOrd="1" destOrd="0" presId="urn:microsoft.com/office/officeart/2005/8/layout/hierarchy2"/>
    <dgm:cxn modelId="{E88B9CDD-C516-4E8D-9187-74B5170FD511}" type="presParOf" srcId="{6BD8ECC6-B7B9-4B15-8453-E80D793B4FF5}" destId="{FC1AECFF-294B-496A-9A14-ECCAA586C7E1}" srcOrd="0" destOrd="0" presId="urn:microsoft.com/office/officeart/2005/8/layout/hierarchy2"/>
    <dgm:cxn modelId="{6366E71B-AB19-415B-9677-0A8B5FD1DBE8}" type="presParOf" srcId="{FC1AECFF-294B-496A-9A14-ECCAA586C7E1}" destId="{9DC2989E-0A8B-4B50-A294-CC9659E627DD}" srcOrd="0" destOrd="0" presId="urn:microsoft.com/office/officeart/2005/8/layout/hierarchy2"/>
    <dgm:cxn modelId="{1CDE6FDE-2AB3-4E27-AE32-B8002DD89753}" type="presParOf" srcId="{6BD8ECC6-B7B9-4B15-8453-E80D793B4FF5}" destId="{ACB7FA3B-4D16-413D-8CCC-574084DEAD86}" srcOrd="1" destOrd="0" presId="urn:microsoft.com/office/officeart/2005/8/layout/hierarchy2"/>
    <dgm:cxn modelId="{6FD23FB0-2C8D-426F-8E98-020D2FC3F7BA}" type="presParOf" srcId="{ACB7FA3B-4D16-413D-8CCC-574084DEAD86}" destId="{D83A8D08-FD1A-4372-8A74-566C948DC2C9}" srcOrd="0" destOrd="0" presId="urn:microsoft.com/office/officeart/2005/8/layout/hierarchy2"/>
    <dgm:cxn modelId="{3BC781B2-D7DD-4BEC-A59D-113CFDC9BACF}" type="presParOf" srcId="{ACB7FA3B-4D16-413D-8CCC-574084DEAD86}" destId="{6526CFF0-1711-4C47-9CA5-850B56398BED}" srcOrd="1" destOrd="0" presId="urn:microsoft.com/office/officeart/2005/8/layout/hierarchy2"/>
    <dgm:cxn modelId="{927BC72C-6E9F-43BF-BD54-7122167D67AF}" type="presParOf" srcId="{6526CFF0-1711-4C47-9CA5-850B56398BED}" destId="{32E009E8-1893-4B86-919F-1A439C1467E1}" srcOrd="0" destOrd="0" presId="urn:microsoft.com/office/officeart/2005/8/layout/hierarchy2"/>
    <dgm:cxn modelId="{F2D98FF2-58D9-4543-9B20-661617432376}" type="presParOf" srcId="{32E009E8-1893-4B86-919F-1A439C1467E1}" destId="{214C055D-C809-4784-9737-59AD1D93A5B8}" srcOrd="0" destOrd="0" presId="urn:microsoft.com/office/officeart/2005/8/layout/hierarchy2"/>
    <dgm:cxn modelId="{02C71949-04F5-42A3-A199-9865C0D8CED2}" type="presParOf" srcId="{6526CFF0-1711-4C47-9CA5-850B56398BED}" destId="{85E1FD8E-1D9E-4D80-A56F-FD989AFE048F}" srcOrd="1" destOrd="0" presId="urn:microsoft.com/office/officeart/2005/8/layout/hierarchy2"/>
    <dgm:cxn modelId="{75F46AAE-42C0-4A4A-A5AF-0A38FDCD63DD}" type="presParOf" srcId="{85E1FD8E-1D9E-4D80-A56F-FD989AFE048F}" destId="{6A3A9130-2633-481C-85DA-83F74A7ADDA3}" srcOrd="0" destOrd="0" presId="urn:microsoft.com/office/officeart/2005/8/layout/hierarchy2"/>
    <dgm:cxn modelId="{736317FD-A052-4DC9-9A09-C782B4E95F6F}" type="presParOf" srcId="{85E1FD8E-1D9E-4D80-A56F-FD989AFE048F}" destId="{1838890C-69C5-4AAF-B020-C102EE78D8E2}" srcOrd="1" destOrd="0" presId="urn:microsoft.com/office/officeart/2005/8/layout/hierarchy2"/>
    <dgm:cxn modelId="{0DD385F6-0155-4A82-AA14-A081CFBC57AF}" type="presParOf" srcId="{07339E0F-0A79-4E95-BFD1-3004158E3F94}" destId="{EC052E39-5BCE-46EF-A528-C9C99A4155A6}" srcOrd="4" destOrd="0" presId="urn:microsoft.com/office/officeart/2005/8/layout/hierarchy2"/>
    <dgm:cxn modelId="{E0D04E5A-068B-4478-A6D1-5027A5F611EC}" type="presParOf" srcId="{EC052E39-5BCE-46EF-A528-C9C99A4155A6}" destId="{AD4D1CE9-3071-4345-8F40-EAF5AE279947}" srcOrd="0" destOrd="0" presId="urn:microsoft.com/office/officeart/2005/8/layout/hierarchy2"/>
    <dgm:cxn modelId="{267286AA-BD8C-45BF-8EA0-D1863F4FFC89}" type="presParOf" srcId="{07339E0F-0A79-4E95-BFD1-3004158E3F94}" destId="{E091FDE1-1B77-424B-B523-BA86A1BB521B}" srcOrd="5" destOrd="0" presId="urn:microsoft.com/office/officeart/2005/8/layout/hierarchy2"/>
    <dgm:cxn modelId="{EB903A8C-47AB-40BF-BB81-FC6D2F25E134}" type="presParOf" srcId="{E091FDE1-1B77-424B-B523-BA86A1BB521B}" destId="{85899FC4-BEEB-4490-B91D-FAB97B68255D}" srcOrd="0" destOrd="0" presId="urn:microsoft.com/office/officeart/2005/8/layout/hierarchy2"/>
    <dgm:cxn modelId="{411A44F8-E886-46E4-B485-9998B8BB200D}" type="presParOf" srcId="{E091FDE1-1B77-424B-B523-BA86A1BB521B}" destId="{7C1751CC-CF74-4786-9667-399C96408D96}" srcOrd="1" destOrd="0" presId="urn:microsoft.com/office/officeart/2005/8/layout/hierarchy2"/>
    <dgm:cxn modelId="{2B798F79-CFFB-42A4-B880-0FB29AA9D870}" type="presParOf" srcId="{7C1751CC-CF74-4786-9667-399C96408D96}" destId="{6B890660-227D-4584-9A38-DFD799B7BC1D}" srcOrd="0" destOrd="0" presId="urn:microsoft.com/office/officeart/2005/8/layout/hierarchy2"/>
    <dgm:cxn modelId="{69BDD8AB-04BE-4E04-8614-B9EF6B5F44D6}" type="presParOf" srcId="{6B890660-227D-4584-9A38-DFD799B7BC1D}" destId="{C755B9A0-4091-4994-A2B3-1C33A937EC1A}" srcOrd="0" destOrd="0" presId="urn:microsoft.com/office/officeart/2005/8/layout/hierarchy2"/>
    <dgm:cxn modelId="{BCEC69A5-BF8E-4B54-92A1-44C413855DFF}" type="presParOf" srcId="{7C1751CC-CF74-4786-9667-399C96408D96}" destId="{9643FB8E-E971-48C6-9309-633E1721739B}" srcOrd="1" destOrd="0" presId="urn:microsoft.com/office/officeart/2005/8/layout/hierarchy2"/>
    <dgm:cxn modelId="{48406600-713E-49B2-A43A-0AB24CE2750B}" type="presParOf" srcId="{9643FB8E-E971-48C6-9309-633E1721739B}" destId="{7C599652-A5A2-4AE2-9547-1AB30F46FEAF}" srcOrd="0" destOrd="0" presId="urn:microsoft.com/office/officeart/2005/8/layout/hierarchy2"/>
    <dgm:cxn modelId="{2D86CF1F-CBED-41BC-85F1-52C853595A9A}" type="presParOf" srcId="{9643FB8E-E971-48C6-9309-633E1721739B}" destId="{AC6758D1-988D-4F9E-912C-5A7D9264C2BC}" srcOrd="1" destOrd="0" presId="urn:microsoft.com/office/officeart/2005/8/layout/hierarchy2"/>
    <dgm:cxn modelId="{0EF92D48-BCC9-44F4-9F5D-5BF31AB4625F}" type="presParOf" srcId="{AC6758D1-988D-4F9E-912C-5A7D9264C2BC}" destId="{6A4CAF84-61D3-47D9-AD85-6F9DD01607FC}" srcOrd="0" destOrd="0" presId="urn:microsoft.com/office/officeart/2005/8/layout/hierarchy2"/>
    <dgm:cxn modelId="{625F4EC8-BB42-4FBE-A34E-4BD652183F45}" type="presParOf" srcId="{6A4CAF84-61D3-47D9-AD85-6F9DD01607FC}" destId="{53D65236-4624-49B2-B2A4-75E51443F60F}" srcOrd="0" destOrd="0" presId="urn:microsoft.com/office/officeart/2005/8/layout/hierarchy2"/>
    <dgm:cxn modelId="{B2CBBF85-7352-4008-8137-FFDEE2847F24}" type="presParOf" srcId="{AC6758D1-988D-4F9E-912C-5A7D9264C2BC}" destId="{28257B0E-2B88-4601-952F-FD243227F2F7}" srcOrd="1" destOrd="0" presId="urn:microsoft.com/office/officeart/2005/8/layout/hierarchy2"/>
    <dgm:cxn modelId="{F6B03817-C902-4450-9F86-687F361DF070}" type="presParOf" srcId="{28257B0E-2B88-4601-952F-FD243227F2F7}" destId="{356496E8-7DE1-48BB-B6EE-7B5798140B91}" srcOrd="0" destOrd="0" presId="urn:microsoft.com/office/officeart/2005/8/layout/hierarchy2"/>
    <dgm:cxn modelId="{271C3DAA-6A8A-46A9-9CCF-CF552018985C}" type="presParOf" srcId="{28257B0E-2B88-4601-952F-FD243227F2F7}" destId="{FCB31016-AB92-4B2E-90D8-DA04C09297BB}" srcOrd="1" destOrd="0" presId="urn:microsoft.com/office/officeart/2005/8/layout/hierarchy2"/>
    <dgm:cxn modelId="{60CA37DA-E235-4CD9-A4B0-F7A9B8249497}" type="presParOf" srcId="{3F52DDB1-4DE5-4AAF-A0A2-3C44DAB3D638}" destId="{E97563FA-0E0D-4313-9855-666B26A9CE36}" srcOrd="2" destOrd="0" presId="urn:microsoft.com/office/officeart/2005/8/layout/hierarchy2"/>
    <dgm:cxn modelId="{8CEEBA8A-0AA1-45BD-AC82-347E896A133C}" type="presParOf" srcId="{E97563FA-0E0D-4313-9855-666B26A9CE36}" destId="{E4217A2C-AC1C-49A9-8ECC-2D691F6524FD}" srcOrd="0" destOrd="0" presId="urn:microsoft.com/office/officeart/2005/8/layout/hierarchy2"/>
    <dgm:cxn modelId="{3734B765-B514-4121-B621-E7DCA36558DA}" type="presParOf" srcId="{3F52DDB1-4DE5-4AAF-A0A2-3C44DAB3D638}" destId="{6578E91F-DD6C-4D62-8D85-FBE22395D728}" srcOrd="3" destOrd="0" presId="urn:microsoft.com/office/officeart/2005/8/layout/hierarchy2"/>
    <dgm:cxn modelId="{BC03066D-ABD0-4594-B3BC-B36A8C76965C}" type="presParOf" srcId="{6578E91F-DD6C-4D62-8D85-FBE22395D728}" destId="{2DAFC8A6-46F3-40C0-BDAE-74F0D567F4A3}" srcOrd="0" destOrd="0" presId="urn:microsoft.com/office/officeart/2005/8/layout/hierarchy2"/>
    <dgm:cxn modelId="{9876CBB7-EC90-4EB5-A9CE-B53165718455}" type="presParOf" srcId="{6578E91F-DD6C-4D62-8D85-FBE22395D728}" destId="{1733E3C1-F774-41EB-A2DE-8D8E49E587C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3FB779-0234-4687-AFDD-83280C2EDC8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14D4D6FF-7135-42F8-AD3A-0F3BA37F9466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noFill/>
        </a:ln>
        <a:effectLst>
          <a:outerShdw blurRad="44450" dist="27940" dir="5400000" algn="ctr">
            <a:srgbClr xmlns:mc="http://schemas.openxmlformats.org/markup-compatibility/2006" xmlns:a14="http://schemas.microsoft.com/office/drawing/2007/7/7/main" val="000000" mc:Ignorable="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سوال دوم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54127763-A671-4355-9406-6E6ED148EB3C}" type="parTrans" cxnId="{6BBADF23-8134-4A74-8884-3354D1DEF21D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3B0F1BA-E11B-48E5-A7D9-9198303C6237}" type="sibTrans" cxnId="{6BBADF23-8134-4A74-8884-3354D1DEF21D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7A13D5F-0F39-48ED-8E59-8D64B5946E71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noFill/>
        </a:ln>
        <a:effectLst>
          <a:outerShdw blurRad="44450" dist="27940" dir="5400000" algn="ctr">
            <a:srgbClr xmlns:mc="http://schemas.openxmlformats.org/markup-compatibility/2006" xmlns:a14="http://schemas.microsoft.com/office/drawing/2007/7/7/main" val="000000" mc:Ignorable="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در گزاره های عقل گریز چگونه مصونیت وحی را از مطلق تصرف ثابت می نماییم؟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0D240A9E-E116-4E31-A443-14C9AE0A5CE4}" type="parTrans" cxnId="{F8AE20B1-CE26-428E-8AAE-DDDC486A5A82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230F880-D5EF-4617-B54D-E5B6C4EC61A5}" type="sibTrans" cxnId="{F8AE20B1-CE26-428E-8AAE-DDDC486A5A82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C2EDEEB-A902-4547-B25C-9199AE5B9A01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پاسخ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E30CB491-0192-4499-A00E-F043383606D8}" type="parTrans" cxnId="{36928EF7-EF2D-4DB6-9AF5-2A06C68F41DE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086A723-D729-41D5-B122-00DABF787C99}" type="sibTrans" cxnId="{36928EF7-EF2D-4DB6-9AF5-2A06C68F41DE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1B24230-7411-4E44-8E46-9BD069C0270A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اگر خداوند متعال وحی را از تحریف توسط وسائط و انبیا حفظ نکند صفات کمالیه او نقض می شود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E78C8D2C-CC9B-46C4-A222-92228B8689A4}" type="parTrans" cxnId="{424888BB-4237-4731-97E8-C5FE6FAABC18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3DC37E6-BD2D-4986-9D7D-8628B08E42DF}" type="sibTrans" cxnId="{424888BB-4237-4731-97E8-C5FE6FAABC18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2AF1C96-5344-4808-B373-4DE9881DA837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زیرا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D67BB15D-6861-4A51-8B23-E224E388E83D}" type="parTrans" cxnId="{DA8AEF7D-9FB9-4D4D-842C-787C91839E95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0120BEA-BFBC-4C22-B80C-C2FF5D161EC4}" type="sibTrans" cxnId="{DA8AEF7D-9FB9-4D4D-842C-787C91839E95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2A2CBF4-186B-4453-AD7B-080E1F91C0AD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خداوند متعال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2DDD63C0-E220-473D-900C-BF969161A6A8}" type="parTrans" cxnId="{17B3BA87-00B1-437E-A43D-0092AF6FD629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28BE281-6540-4EE5-811A-B54CF59D3864}" type="sibTrans" cxnId="{17B3BA87-00B1-437E-A43D-0092AF6FD629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D75AC00-FBE7-4979-9A4E-AC150C7B180D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یا نمی خواهد وحی را حفظ کند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50AD62E8-C5E0-440F-BED4-7D83C7E85BFD}" type="parTrans" cxnId="{3049C898-3CCA-4B7F-9D6C-CEE51AA1D199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AFAC01D-5FDE-45A3-A513-A79556A4568F}" type="sibTrans" cxnId="{3049C898-3CCA-4B7F-9D6C-CEE51AA1D199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D6BE858-19B9-4702-92D7-95FDB8DAEDBB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با حکمت مطلق او سازگار نیست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2768E10F-39AA-4429-8E92-28EE0A80F9E9}" type="parTrans" cxnId="{81A12932-7E48-43CA-9FFF-A201F89A6B32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8BB03B9-85AA-4EB5-A726-DC29A37388CC}" type="sibTrans" cxnId="{81A12932-7E48-43CA-9FFF-A201F89A6B32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AB85112-5151-40C4-AED3-4CF640566FC1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چنانچه لازمه حکت الهی اصل ضرورت وحی بود، حفظ آن نیز لازمه حکمت است و الا نقض غرض لازم می آید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15CBB75A-9A8B-4FB5-B1C5-EBB491F2CF1B}" type="parTrans" cxnId="{312525AD-D03B-4AD5-9BC6-29DB9EF200CB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AA70AB8-AC99-4006-BD97-552F3CD274C4}" type="sibTrans" cxnId="{312525AD-D03B-4AD5-9BC6-29DB9EF200CB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E033C8B-8268-48F6-BBD5-6415BB5B3ABA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noFill/>
        </a:ln>
        <a:effectLst>
          <a:outerShdw blurRad="190500" dist="228600" dir="2700000" algn="ctr">
            <a:srgbClr xmlns:mc="http://schemas.openxmlformats.org/markup-compatibility/2006" xmlns:a14="http://schemas.microsoft.com/office/drawing/2007/7/7/main" val="000000" mc:Ignorable="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یا می خواهد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F8E48963-9F4F-4146-8E3D-0E6E6F859B69}" type="parTrans" cxnId="{BE068E64-1A1F-4115-A8A1-CC3AE5046FBF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85CF540-8E57-4269-BF32-AFE95CE9B678}" type="sibTrans" cxnId="{BE068E64-1A1F-4115-A8A1-CC3AE5046FBF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0C3E413-2B64-4472-BA67-A35D9628F204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یا نمی داند پیام خود را باید از چه راهی و توسط چه کسی بفرستد تا از تحریف حفظ شود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071D3B03-F417-4ED4-B415-B114A9FFC092}" type="parTrans" cxnId="{4AF952E2-5334-44EF-B468-A7683A59FA8E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7DC4135-96DD-4958-8BC4-BB8D97D6639A}" type="sibTrans" cxnId="{4AF952E2-5334-44EF-B468-A7683A59FA8E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EC26454-4B63-4850-8150-3DD1E48C5AAE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با علم مطلق او سازگار نیست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1243A31F-EA5C-493C-93E5-43E29EAAA39F}" type="parTrans" cxnId="{C7834735-2E6C-49B9-B478-F668BF27FFF0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4963656-24F8-4C0C-BE95-C5925FF309C1}" type="sibTrans" cxnId="{C7834735-2E6C-49B9-B478-F668BF27FFF0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F84CA20-BD77-438E-9D00-96058740AEF0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noFill/>
        </a:ln>
        <a:effectLst>
          <a:outerShdw blurRad="190500" dist="228600" dir="2700000" algn="ctr">
            <a:srgbClr xmlns:mc="http://schemas.openxmlformats.org/markup-compatibility/2006" xmlns:a14="http://schemas.microsoft.com/office/drawing/2007/7/7/main" val="000000" mc:Ignorable="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یا      می داند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A1354574-C499-4B89-A868-7AC761D053DC}" type="parTrans" cxnId="{A476DC2C-812F-4593-9EF3-7297EADABBB5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05D7C0F-CC83-46D1-8D7A-1B5853764616}" type="sibTrans" cxnId="{A476DC2C-812F-4593-9EF3-7297EADABBB5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9A5A882-A0A4-402D-B789-BB7BA5AECD3E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یا نمی تواند وسائط شایسته بر گزیند و آنها را از شیاطین حفظ نماید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E5248440-63BF-4CAC-8443-4C08E8BF8744}" type="parTrans" cxnId="{CC09B5C7-6A2B-4D54-A818-1C632A58AB21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AB26596-4506-4B4F-AADB-FC206273FBE4}" type="sibTrans" cxnId="{CC09B5C7-6A2B-4D54-A818-1C632A58AB21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EAB92DE-E6BF-45CA-AA30-29FE3A0AA895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با قدت مطلق الهی سازگار نیست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00396A04-5FA8-44A4-83C2-7E6DF5A043B9}" type="parTrans" cxnId="{7BA9D8AB-64D2-484F-AAA9-01738665CE1B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28A4B03-47C7-4495-B6BD-F81CC95ADE4F}" type="sibTrans" cxnId="{7BA9D8AB-64D2-484F-AAA9-01738665CE1B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335AADB-5A87-4B0B-BFEE-F8F54C9F68EF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noFill/>
        </a:ln>
        <a:effectLst>
          <a:outerShdw blurRad="190500" dist="228600" dir="2700000" algn="ctr">
            <a:srgbClr xmlns:mc="http://schemas.openxmlformats.org/markup-compatibility/2006" xmlns:a14="http://schemas.microsoft.com/office/drawing/2007/7/7/main" val="000000" mc:Ignorable="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یا می تواند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2066607E-B6F6-4BEF-A575-90B3CD1FE80B}" type="parTrans" cxnId="{3D392B6E-3183-41D2-B924-D934B8BED516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DD1CE41-C713-446C-B2A3-426F51EB0A92}" type="sibTrans" cxnId="{3D392B6E-3183-41D2-B924-D934B8BED516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7AC5D11-BE26-426F-A723-D9CF304ABF05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noFill/>
        </a:ln>
        <a:effectLst>
          <a:outerShdw blurRad="190500" dist="228600" dir="2700000" algn="ctr">
            <a:srgbClr xmlns:mc="http://schemas.openxmlformats.org/markup-compatibility/2006" xmlns:a14="http://schemas.microsoft.com/office/drawing/2007/7/7/main" val="000000" mc:Ignorable="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همین فرض معین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318F6F88-6354-4846-9BF9-B6E9C95338F5}" type="parTrans" cxnId="{C7C21763-9770-4106-8EE3-470E01AEAA64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6E8621F-FF5D-479F-A4DA-81A703CE96F3}" type="sibTrans" cxnId="{C7C21763-9770-4106-8EE3-470E01AEAA64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7AA8B0F-9B41-471E-A640-56E4FA57A952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و التالی باطل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3C789A19-02E3-40DF-8C66-690E0236DA68}" type="parTrans" cxnId="{B6527742-F8CA-409B-BCDD-44A48180C4AA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321172B-C5E8-4699-8D1C-3459060F26B7}" type="sibTrans" cxnId="{B6527742-F8CA-409B-BCDD-44A48180C4AA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2A5FE61-8A69-4D5B-A69C-4FD85E9447AA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فالمقدم مثله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CE5C3DEE-6F51-4181-A9AC-26038DA695B2}" type="parTrans" cxnId="{3F1BA2F6-D6BC-46D2-95E7-21EFF947C68D}">
      <dgm:prSet custT="1"/>
      <dgm:spPr>
        <a:solidFill>
          <a:srgbClr xmlns:mc="http://schemas.openxmlformats.org/markup-compatibility/2006" xmlns:a14="http://schemas.microsoft.com/office/drawing/2007/7/7/main" val="92D050" mc:Ignorable="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44D6B99-1A90-4A43-9B6F-D356B1849184}" type="sibTrans" cxnId="{3F1BA2F6-D6BC-46D2-95E7-21EFF947C68D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9F88196-5DB5-4016-AE13-44A9F923A339}" type="pres">
      <dgm:prSet presAssocID="{C83FB779-0234-4687-AFDD-83280C2EDC86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1B1953B-0C1F-4E1D-B6FD-46C312E03D81}" type="pres">
      <dgm:prSet presAssocID="{14D4D6FF-7135-42F8-AD3A-0F3BA37F9466}" presName="root1" presStyleCnt="0"/>
      <dgm:spPr/>
    </dgm:pt>
    <dgm:pt modelId="{84B808FF-DA80-405E-909E-564984F403D1}" type="pres">
      <dgm:prSet presAssocID="{14D4D6FF-7135-42F8-AD3A-0F3BA37F9466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9CFCEB0-CB96-4CDD-8C26-89A6DB0D2388}" type="pres">
      <dgm:prSet presAssocID="{14D4D6FF-7135-42F8-AD3A-0F3BA37F9466}" presName="level2hierChild" presStyleCnt="0"/>
      <dgm:spPr/>
    </dgm:pt>
    <dgm:pt modelId="{D2FC23E0-F96D-4B39-8C68-F4A071CC78A8}" type="pres">
      <dgm:prSet presAssocID="{0D240A9E-E116-4E31-A443-14C9AE0A5CE4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8A1297C6-F7B6-4064-B0A2-8ABB7ACA0CA1}" type="pres">
      <dgm:prSet presAssocID="{0D240A9E-E116-4E31-A443-14C9AE0A5CE4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99237908-FF9B-40C0-94D5-FA86865BD7A2}" type="pres">
      <dgm:prSet presAssocID="{D7A13D5F-0F39-48ED-8E59-8D64B5946E71}" presName="root2" presStyleCnt="0"/>
      <dgm:spPr/>
    </dgm:pt>
    <dgm:pt modelId="{8B40B6C5-6C39-46E8-838F-E747757273DA}" type="pres">
      <dgm:prSet presAssocID="{D7A13D5F-0F39-48ED-8E59-8D64B5946E71}" presName="LevelTwoTextNode" presStyleLbl="node2" presStyleIdx="0" presStyleCnt="4" custScaleX="6907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8C8C2AF-C533-459A-A623-D3E0142BA921}" type="pres">
      <dgm:prSet presAssocID="{D7A13D5F-0F39-48ED-8E59-8D64B5946E71}" presName="level3hierChild" presStyleCnt="0"/>
      <dgm:spPr/>
    </dgm:pt>
    <dgm:pt modelId="{3E7CB33C-87FF-4503-AEAF-E5A4405D5498}" type="pres">
      <dgm:prSet presAssocID="{2C2EDEEB-A902-4547-B25C-9199AE5B9A01}" presName="root1" presStyleCnt="0"/>
      <dgm:spPr/>
    </dgm:pt>
    <dgm:pt modelId="{245E58A1-72F5-4044-9A6B-2D46CC40B9E9}" type="pres">
      <dgm:prSet presAssocID="{2C2EDEEB-A902-4547-B25C-9199AE5B9A01}" presName="LevelOneTextNode" presStyleLbl="node0" presStyleIdx="1" presStyleCnt="2" custScaleX="7646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848794C-0BBC-4DB9-AA5C-2C34F4C92761}" type="pres">
      <dgm:prSet presAssocID="{2C2EDEEB-A902-4547-B25C-9199AE5B9A01}" presName="level2hierChild" presStyleCnt="0"/>
      <dgm:spPr/>
    </dgm:pt>
    <dgm:pt modelId="{91B6F93D-68D9-4144-AE0D-5B7105579C0E}" type="pres">
      <dgm:prSet presAssocID="{E78C8D2C-CC9B-46C4-A222-92228B8689A4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7F93017C-8CF6-4EC0-9207-2FE703504835}" type="pres">
      <dgm:prSet presAssocID="{E78C8D2C-CC9B-46C4-A222-92228B8689A4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A12A4D65-0738-4CCE-8904-8D361896A8BF}" type="pres">
      <dgm:prSet presAssocID="{61B24230-7411-4E44-8E46-9BD069C0270A}" presName="root2" presStyleCnt="0"/>
      <dgm:spPr/>
    </dgm:pt>
    <dgm:pt modelId="{24722E50-3B28-4012-A474-94A3E5A96121}" type="pres">
      <dgm:prSet presAssocID="{61B24230-7411-4E44-8E46-9BD069C0270A}" presName="LevelTwoTextNode" presStyleLbl="node2" presStyleIdx="1" presStyleCnt="4" custScaleX="140980" custScaleY="50805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37582BB-F45E-4587-BBE4-886EC024B53F}" type="pres">
      <dgm:prSet presAssocID="{61B24230-7411-4E44-8E46-9BD069C0270A}" presName="level3hierChild" presStyleCnt="0"/>
      <dgm:spPr/>
    </dgm:pt>
    <dgm:pt modelId="{E65A6DCE-53E6-46D2-9B4B-1576EEDAD84B}" type="pres">
      <dgm:prSet presAssocID="{D67BB15D-6861-4A51-8B23-E224E388E83D}" presName="conn2-1" presStyleLbl="parChTrans1D3" presStyleIdx="0" presStyleCnt="1"/>
      <dgm:spPr/>
      <dgm:t>
        <a:bodyPr/>
        <a:lstStyle/>
        <a:p>
          <a:pPr rtl="1"/>
          <a:endParaRPr lang="fa-IR"/>
        </a:p>
      </dgm:t>
    </dgm:pt>
    <dgm:pt modelId="{6D3A3899-83A1-4F6C-8A10-3720BEAB6636}" type="pres">
      <dgm:prSet presAssocID="{D67BB15D-6861-4A51-8B23-E224E388E83D}" presName="connTx" presStyleLbl="parChTrans1D3" presStyleIdx="0" presStyleCnt="1"/>
      <dgm:spPr/>
      <dgm:t>
        <a:bodyPr/>
        <a:lstStyle/>
        <a:p>
          <a:pPr rtl="1"/>
          <a:endParaRPr lang="fa-IR"/>
        </a:p>
      </dgm:t>
    </dgm:pt>
    <dgm:pt modelId="{BFBFFCFA-4C41-4EB5-B92E-4B89C4AEDB2E}" type="pres">
      <dgm:prSet presAssocID="{92AF1C96-5344-4808-B373-4DE9881DA837}" presName="root2" presStyleCnt="0"/>
      <dgm:spPr/>
    </dgm:pt>
    <dgm:pt modelId="{AE9930A4-39CD-4BC0-A325-6EFF9753149A}" type="pres">
      <dgm:prSet presAssocID="{92AF1C96-5344-4808-B373-4DE9881DA837}" presName="LevelTwoTextNode" presStyleLbl="node3" presStyleIdx="0" presStyleCnt="1" custScaleX="3670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44D382B-B3E9-46FF-827F-66CFD0872B8E}" type="pres">
      <dgm:prSet presAssocID="{92AF1C96-5344-4808-B373-4DE9881DA837}" presName="level3hierChild" presStyleCnt="0"/>
      <dgm:spPr/>
    </dgm:pt>
    <dgm:pt modelId="{2C3E5A72-162F-4D44-BCCB-08BEE320444E}" type="pres">
      <dgm:prSet presAssocID="{2DDD63C0-E220-473D-900C-BF969161A6A8}" presName="conn2-1" presStyleLbl="parChTrans1D4" presStyleIdx="0" presStyleCnt="12"/>
      <dgm:spPr/>
      <dgm:t>
        <a:bodyPr/>
        <a:lstStyle/>
        <a:p>
          <a:pPr rtl="1"/>
          <a:endParaRPr lang="fa-IR"/>
        </a:p>
      </dgm:t>
    </dgm:pt>
    <dgm:pt modelId="{B8BE9308-4700-410D-95D9-0BDDA11730CE}" type="pres">
      <dgm:prSet presAssocID="{2DDD63C0-E220-473D-900C-BF969161A6A8}" presName="connTx" presStyleLbl="parChTrans1D4" presStyleIdx="0" presStyleCnt="12"/>
      <dgm:spPr/>
      <dgm:t>
        <a:bodyPr/>
        <a:lstStyle/>
        <a:p>
          <a:pPr rtl="1"/>
          <a:endParaRPr lang="fa-IR"/>
        </a:p>
      </dgm:t>
    </dgm:pt>
    <dgm:pt modelId="{FC0A3741-3439-4BE4-9648-B89BE779EA57}" type="pres">
      <dgm:prSet presAssocID="{E2A2CBF4-186B-4453-AD7B-080E1F91C0AD}" presName="root2" presStyleCnt="0"/>
      <dgm:spPr/>
    </dgm:pt>
    <dgm:pt modelId="{DF8A028A-2933-4B8D-A070-F58B29B8D2AC}" type="pres">
      <dgm:prSet presAssocID="{E2A2CBF4-186B-4453-AD7B-080E1F91C0AD}" presName="LevelTwoTextNode" presStyleLbl="node4" presStyleIdx="0" presStyleCnt="12" custScaleX="7507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4AD1C54-507C-49C7-A734-1FE39B82A806}" type="pres">
      <dgm:prSet presAssocID="{E2A2CBF4-186B-4453-AD7B-080E1F91C0AD}" presName="level3hierChild" presStyleCnt="0"/>
      <dgm:spPr/>
    </dgm:pt>
    <dgm:pt modelId="{EEA4528A-E543-46BF-9032-4616ABF2DD3B}" type="pres">
      <dgm:prSet presAssocID="{50AD62E8-C5E0-440F-BED4-7D83C7E85BFD}" presName="conn2-1" presStyleLbl="parChTrans1D4" presStyleIdx="1" presStyleCnt="12"/>
      <dgm:spPr/>
      <dgm:t>
        <a:bodyPr/>
        <a:lstStyle/>
        <a:p>
          <a:pPr rtl="1"/>
          <a:endParaRPr lang="fa-IR"/>
        </a:p>
      </dgm:t>
    </dgm:pt>
    <dgm:pt modelId="{D270B756-1609-4108-9A90-AF12ED8A3D28}" type="pres">
      <dgm:prSet presAssocID="{50AD62E8-C5E0-440F-BED4-7D83C7E85BFD}" presName="connTx" presStyleLbl="parChTrans1D4" presStyleIdx="1" presStyleCnt="12"/>
      <dgm:spPr/>
      <dgm:t>
        <a:bodyPr/>
        <a:lstStyle/>
        <a:p>
          <a:pPr rtl="1"/>
          <a:endParaRPr lang="fa-IR"/>
        </a:p>
      </dgm:t>
    </dgm:pt>
    <dgm:pt modelId="{77F0E4E6-07F0-4A4A-B694-7ABC490F56D4}" type="pres">
      <dgm:prSet presAssocID="{CD75AC00-FBE7-4979-9A4E-AC150C7B180D}" presName="root2" presStyleCnt="0"/>
      <dgm:spPr/>
    </dgm:pt>
    <dgm:pt modelId="{D350B867-C75D-4EB3-B900-EBB533E9CE4A}" type="pres">
      <dgm:prSet presAssocID="{CD75AC00-FBE7-4979-9A4E-AC150C7B180D}" presName="LevelTwoTextNode" presStyleLbl="node4" presStyleIdx="1" presStyleCnt="12" custScaleY="23351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BECEAC7-6B45-4C88-8BCC-035D3811CC92}" type="pres">
      <dgm:prSet presAssocID="{CD75AC00-FBE7-4979-9A4E-AC150C7B180D}" presName="level3hierChild" presStyleCnt="0"/>
      <dgm:spPr/>
    </dgm:pt>
    <dgm:pt modelId="{D36F4AC4-8D0B-4582-BC34-A0F423DA1157}" type="pres">
      <dgm:prSet presAssocID="{2768E10F-39AA-4429-8E92-28EE0A80F9E9}" presName="conn2-1" presStyleLbl="parChTrans1D4" presStyleIdx="2" presStyleCnt="12"/>
      <dgm:spPr/>
      <dgm:t>
        <a:bodyPr/>
        <a:lstStyle/>
        <a:p>
          <a:pPr rtl="1"/>
          <a:endParaRPr lang="fa-IR"/>
        </a:p>
      </dgm:t>
    </dgm:pt>
    <dgm:pt modelId="{D4DCD4F7-1715-4506-B843-8967FA1DAD16}" type="pres">
      <dgm:prSet presAssocID="{2768E10F-39AA-4429-8E92-28EE0A80F9E9}" presName="connTx" presStyleLbl="parChTrans1D4" presStyleIdx="2" presStyleCnt="12"/>
      <dgm:spPr/>
      <dgm:t>
        <a:bodyPr/>
        <a:lstStyle/>
        <a:p>
          <a:pPr rtl="1"/>
          <a:endParaRPr lang="fa-IR"/>
        </a:p>
      </dgm:t>
    </dgm:pt>
    <dgm:pt modelId="{1604DAB3-BD8E-46B3-870C-DD9DF4090AB0}" type="pres">
      <dgm:prSet presAssocID="{6D6BE858-19B9-4702-92D7-95FDB8DAEDBB}" presName="root2" presStyleCnt="0"/>
      <dgm:spPr/>
    </dgm:pt>
    <dgm:pt modelId="{AB449A3B-6C7E-4A82-844E-9BC8E513C6B1}" type="pres">
      <dgm:prSet presAssocID="{6D6BE858-19B9-4702-92D7-95FDB8DAEDBB}" presName="LevelTwoTextNode" presStyleLbl="node4" presStyleIdx="2" presStyleCnt="12" custScaleY="2966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FE37BE3-7D11-452B-9EF9-8DE1AB0045F8}" type="pres">
      <dgm:prSet presAssocID="{6D6BE858-19B9-4702-92D7-95FDB8DAEDBB}" presName="level3hierChild" presStyleCnt="0"/>
      <dgm:spPr/>
    </dgm:pt>
    <dgm:pt modelId="{47C5C06D-0CD7-48E1-AD6F-1A723F0792BA}" type="pres">
      <dgm:prSet presAssocID="{15CBB75A-9A8B-4FB5-B1C5-EBB491F2CF1B}" presName="conn2-1" presStyleLbl="parChTrans1D4" presStyleIdx="3" presStyleCnt="12"/>
      <dgm:spPr/>
      <dgm:t>
        <a:bodyPr/>
        <a:lstStyle/>
        <a:p>
          <a:pPr rtl="1"/>
          <a:endParaRPr lang="fa-IR"/>
        </a:p>
      </dgm:t>
    </dgm:pt>
    <dgm:pt modelId="{4399D824-6804-4FF1-A596-60151011785A}" type="pres">
      <dgm:prSet presAssocID="{15CBB75A-9A8B-4FB5-B1C5-EBB491F2CF1B}" presName="connTx" presStyleLbl="parChTrans1D4" presStyleIdx="3" presStyleCnt="12"/>
      <dgm:spPr/>
      <dgm:t>
        <a:bodyPr/>
        <a:lstStyle/>
        <a:p>
          <a:pPr rtl="1"/>
          <a:endParaRPr lang="fa-IR"/>
        </a:p>
      </dgm:t>
    </dgm:pt>
    <dgm:pt modelId="{7DBAE822-6AC5-4AFD-A546-A8D93B86C2A1}" type="pres">
      <dgm:prSet presAssocID="{CAB85112-5151-40C4-AED3-4CF640566FC1}" presName="root2" presStyleCnt="0"/>
      <dgm:spPr/>
    </dgm:pt>
    <dgm:pt modelId="{66BEEBAD-C0E6-43B5-A763-DBE7186BBAF5}" type="pres">
      <dgm:prSet presAssocID="{CAB85112-5151-40C4-AED3-4CF640566FC1}" presName="LevelTwoTextNode" presStyleLbl="node4" presStyleIdx="3" presStyleCnt="12" custScaleX="241171" custScaleY="32934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8EA2B0E-689C-4FE3-96AB-A3A1D83EB084}" type="pres">
      <dgm:prSet presAssocID="{CAB85112-5151-40C4-AED3-4CF640566FC1}" presName="level3hierChild" presStyleCnt="0"/>
      <dgm:spPr/>
    </dgm:pt>
    <dgm:pt modelId="{DA517658-19B4-42C5-8D40-F4F7DC1AA12D}" type="pres">
      <dgm:prSet presAssocID="{F8E48963-9F4F-4146-8E3D-0E6E6F859B69}" presName="conn2-1" presStyleLbl="parChTrans1D4" presStyleIdx="4" presStyleCnt="12"/>
      <dgm:spPr/>
      <dgm:t>
        <a:bodyPr/>
        <a:lstStyle/>
        <a:p>
          <a:pPr rtl="1"/>
          <a:endParaRPr lang="fa-IR"/>
        </a:p>
      </dgm:t>
    </dgm:pt>
    <dgm:pt modelId="{F6DB5638-9473-4E37-96E8-D0DD4E643A06}" type="pres">
      <dgm:prSet presAssocID="{F8E48963-9F4F-4146-8E3D-0E6E6F859B69}" presName="connTx" presStyleLbl="parChTrans1D4" presStyleIdx="4" presStyleCnt="12"/>
      <dgm:spPr/>
      <dgm:t>
        <a:bodyPr/>
        <a:lstStyle/>
        <a:p>
          <a:pPr rtl="1"/>
          <a:endParaRPr lang="fa-IR"/>
        </a:p>
      </dgm:t>
    </dgm:pt>
    <dgm:pt modelId="{9B8B721A-B153-43F0-9B86-88CCF25E700A}" type="pres">
      <dgm:prSet presAssocID="{DE033C8B-8268-48F6-BBD5-6415BB5B3ABA}" presName="root2" presStyleCnt="0"/>
      <dgm:spPr/>
    </dgm:pt>
    <dgm:pt modelId="{8801CBC7-512F-4B92-AC4E-667EEAFDB32B}" type="pres">
      <dgm:prSet presAssocID="{DE033C8B-8268-48F6-BBD5-6415BB5B3ABA}" presName="LevelTwoTextNode" presStyleLbl="node4" presStyleIdx="4" presStyleCnt="12" custScaleX="82330" custScaleY="12212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D681AC7-DEB7-48EE-A5D7-144E9F20A76C}" type="pres">
      <dgm:prSet presAssocID="{DE033C8B-8268-48F6-BBD5-6415BB5B3ABA}" presName="level3hierChild" presStyleCnt="0"/>
      <dgm:spPr/>
    </dgm:pt>
    <dgm:pt modelId="{5773438B-BBB3-4E95-A860-524F00872D54}" type="pres">
      <dgm:prSet presAssocID="{071D3B03-F417-4ED4-B415-B114A9FFC092}" presName="conn2-1" presStyleLbl="parChTrans1D4" presStyleIdx="5" presStyleCnt="12"/>
      <dgm:spPr/>
      <dgm:t>
        <a:bodyPr/>
        <a:lstStyle/>
        <a:p>
          <a:pPr rtl="1"/>
          <a:endParaRPr lang="fa-IR"/>
        </a:p>
      </dgm:t>
    </dgm:pt>
    <dgm:pt modelId="{3442AA56-D620-4C43-8006-528529C9ED92}" type="pres">
      <dgm:prSet presAssocID="{071D3B03-F417-4ED4-B415-B114A9FFC092}" presName="connTx" presStyleLbl="parChTrans1D4" presStyleIdx="5" presStyleCnt="12"/>
      <dgm:spPr/>
      <dgm:t>
        <a:bodyPr/>
        <a:lstStyle/>
        <a:p>
          <a:pPr rtl="1"/>
          <a:endParaRPr lang="fa-IR"/>
        </a:p>
      </dgm:t>
    </dgm:pt>
    <dgm:pt modelId="{F8EAF8EE-28CE-4F39-81D3-2EA8B17D9A53}" type="pres">
      <dgm:prSet presAssocID="{90C3E413-2B64-4472-BA67-A35D9628F204}" presName="root2" presStyleCnt="0"/>
      <dgm:spPr/>
    </dgm:pt>
    <dgm:pt modelId="{8D9F7356-C822-4A4F-99C9-0A26927AC506}" type="pres">
      <dgm:prSet presAssocID="{90C3E413-2B64-4472-BA67-A35D9628F204}" presName="LevelTwoTextNode" presStyleLbl="node4" presStyleIdx="5" presStyleCnt="12" custScaleX="166195" custScaleY="37277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6C7706C-3734-4257-8335-EED96FDA1CAD}" type="pres">
      <dgm:prSet presAssocID="{90C3E413-2B64-4472-BA67-A35D9628F204}" presName="level3hierChild" presStyleCnt="0"/>
      <dgm:spPr/>
    </dgm:pt>
    <dgm:pt modelId="{73418E17-7471-4FF9-91B9-9944AA439D82}" type="pres">
      <dgm:prSet presAssocID="{1243A31F-EA5C-493C-93E5-43E29EAAA39F}" presName="conn2-1" presStyleLbl="parChTrans1D4" presStyleIdx="6" presStyleCnt="12"/>
      <dgm:spPr/>
      <dgm:t>
        <a:bodyPr/>
        <a:lstStyle/>
        <a:p>
          <a:pPr rtl="1"/>
          <a:endParaRPr lang="fa-IR"/>
        </a:p>
      </dgm:t>
    </dgm:pt>
    <dgm:pt modelId="{1B15ECB4-0CD9-4E85-8F1C-639F37BF8D2E}" type="pres">
      <dgm:prSet presAssocID="{1243A31F-EA5C-493C-93E5-43E29EAAA39F}" presName="connTx" presStyleLbl="parChTrans1D4" presStyleIdx="6" presStyleCnt="12"/>
      <dgm:spPr/>
      <dgm:t>
        <a:bodyPr/>
        <a:lstStyle/>
        <a:p>
          <a:pPr rtl="1"/>
          <a:endParaRPr lang="fa-IR"/>
        </a:p>
      </dgm:t>
    </dgm:pt>
    <dgm:pt modelId="{DCC6BFD3-BF6A-4646-BFC2-ACE4BD01A14A}" type="pres">
      <dgm:prSet presAssocID="{1EC26454-4B63-4850-8150-3DD1E48C5AAE}" presName="root2" presStyleCnt="0"/>
      <dgm:spPr/>
    </dgm:pt>
    <dgm:pt modelId="{2A5C2DDF-7338-452D-9329-1F51E1483832}" type="pres">
      <dgm:prSet presAssocID="{1EC26454-4B63-4850-8150-3DD1E48C5AAE}" presName="LevelTwoTextNode" presStyleLbl="node4" presStyleIdx="6" presStyleCnt="12" custScaleX="166194" custScaleY="164780" custLinFactNeighborX="-50" custLinFactNeighborY="107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B7A90F2-B0BB-4BC8-AABA-351C03949FED}" type="pres">
      <dgm:prSet presAssocID="{1EC26454-4B63-4850-8150-3DD1E48C5AAE}" presName="level3hierChild" presStyleCnt="0"/>
      <dgm:spPr/>
    </dgm:pt>
    <dgm:pt modelId="{FDD4D3F7-AE00-4357-A555-F005FA7E993A}" type="pres">
      <dgm:prSet presAssocID="{A1354574-C499-4B89-A868-7AC761D053DC}" presName="conn2-1" presStyleLbl="parChTrans1D4" presStyleIdx="7" presStyleCnt="12"/>
      <dgm:spPr/>
      <dgm:t>
        <a:bodyPr/>
        <a:lstStyle/>
        <a:p>
          <a:pPr rtl="1"/>
          <a:endParaRPr lang="fa-IR"/>
        </a:p>
      </dgm:t>
    </dgm:pt>
    <dgm:pt modelId="{A21C46C3-D8F5-414E-B785-BFEB8259F7D3}" type="pres">
      <dgm:prSet presAssocID="{A1354574-C499-4B89-A868-7AC761D053DC}" presName="connTx" presStyleLbl="parChTrans1D4" presStyleIdx="7" presStyleCnt="12"/>
      <dgm:spPr/>
      <dgm:t>
        <a:bodyPr/>
        <a:lstStyle/>
        <a:p>
          <a:pPr rtl="1"/>
          <a:endParaRPr lang="fa-IR"/>
        </a:p>
      </dgm:t>
    </dgm:pt>
    <dgm:pt modelId="{97F6B4C4-24AA-4AF0-B6B0-CACBF3AB707D}" type="pres">
      <dgm:prSet presAssocID="{2F84CA20-BD77-438E-9D00-96058740AEF0}" presName="root2" presStyleCnt="0"/>
      <dgm:spPr/>
    </dgm:pt>
    <dgm:pt modelId="{68CA1EC7-D069-466D-96CF-2B15CD9B95DC}" type="pres">
      <dgm:prSet presAssocID="{2F84CA20-BD77-438E-9D00-96058740AEF0}" presName="LevelTwoTextNode" presStyleLbl="node4" presStyleIdx="7" presStyleCnt="12" custScaleX="65238" custScaleY="17084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FA56F6C-9EC2-4473-922F-315E7D79BE7E}" type="pres">
      <dgm:prSet presAssocID="{2F84CA20-BD77-438E-9D00-96058740AEF0}" presName="level3hierChild" presStyleCnt="0"/>
      <dgm:spPr/>
    </dgm:pt>
    <dgm:pt modelId="{55128365-60E3-4D43-8B0E-267A913E5E6A}" type="pres">
      <dgm:prSet presAssocID="{E5248440-63BF-4CAC-8443-4C08E8BF8744}" presName="conn2-1" presStyleLbl="parChTrans1D4" presStyleIdx="8" presStyleCnt="12"/>
      <dgm:spPr/>
      <dgm:t>
        <a:bodyPr/>
        <a:lstStyle/>
        <a:p>
          <a:pPr rtl="1"/>
          <a:endParaRPr lang="fa-IR"/>
        </a:p>
      </dgm:t>
    </dgm:pt>
    <dgm:pt modelId="{E12921C6-D24E-4CCF-9213-F91C168262C3}" type="pres">
      <dgm:prSet presAssocID="{E5248440-63BF-4CAC-8443-4C08E8BF8744}" presName="connTx" presStyleLbl="parChTrans1D4" presStyleIdx="8" presStyleCnt="12"/>
      <dgm:spPr/>
      <dgm:t>
        <a:bodyPr/>
        <a:lstStyle/>
        <a:p>
          <a:pPr rtl="1"/>
          <a:endParaRPr lang="fa-IR"/>
        </a:p>
      </dgm:t>
    </dgm:pt>
    <dgm:pt modelId="{27125DD4-89F8-499C-BFC0-CD62FB8054A7}" type="pres">
      <dgm:prSet presAssocID="{39A5A882-A0A4-402D-B789-BB7BA5AECD3E}" presName="root2" presStyleCnt="0"/>
      <dgm:spPr/>
    </dgm:pt>
    <dgm:pt modelId="{93DE43DF-0009-4CC2-9FC9-29073575EF80}" type="pres">
      <dgm:prSet presAssocID="{39A5A882-A0A4-402D-B789-BB7BA5AECD3E}" presName="LevelTwoTextNode" presStyleLbl="node4" presStyleIdx="8" presStyleCnt="12" custScaleX="164437" custScaleY="32789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371A46C-087A-4A20-8EE0-4857D2BCFDAF}" type="pres">
      <dgm:prSet presAssocID="{39A5A882-A0A4-402D-B789-BB7BA5AECD3E}" presName="level3hierChild" presStyleCnt="0"/>
      <dgm:spPr/>
    </dgm:pt>
    <dgm:pt modelId="{01A88EDC-86A4-4C58-8E47-7DB9100784C6}" type="pres">
      <dgm:prSet presAssocID="{00396A04-5FA8-44A4-83C2-7E6DF5A043B9}" presName="conn2-1" presStyleLbl="parChTrans1D4" presStyleIdx="9" presStyleCnt="12"/>
      <dgm:spPr/>
      <dgm:t>
        <a:bodyPr/>
        <a:lstStyle/>
        <a:p>
          <a:pPr rtl="1"/>
          <a:endParaRPr lang="fa-IR"/>
        </a:p>
      </dgm:t>
    </dgm:pt>
    <dgm:pt modelId="{D421D99A-95B5-47C4-ABC1-8FB7A0528B81}" type="pres">
      <dgm:prSet presAssocID="{00396A04-5FA8-44A4-83C2-7E6DF5A043B9}" presName="connTx" presStyleLbl="parChTrans1D4" presStyleIdx="9" presStyleCnt="12"/>
      <dgm:spPr/>
      <dgm:t>
        <a:bodyPr/>
        <a:lstStyle/>
        <a:p>
          <a:pPr rtl="1"/>
          <a:endParaRPr lang="fa-IR"/>
        </a:p>
      </dgm:t>
    </dgm:pt>
    <dgm:pt modelId="{55D1DEE4-9E55-4AC9-97AB-CD5FB247B476}" type="pres">
      <dgm:prSet presAssocID="{3EAB92DE-E6BF-45CA-AA30-29FE3A0AA895}" presName="root2" presStyleCnt="0"/>
      <dgm:spPr/>
    </dgm:pt>
    <dgm:pt modelId="{A2A01828-8850-4985-95DB-D7073E164A5D}" type="pres">
      <dgm:prSet presAssocID="{3EAB92DE-E6BF-45CA-AA30-29FE3A0AA895}" presName="LevelTwoTextNode" presStyleLbl="node4" presStyleIdx="9" presStyleCnt="12" custScaleY="34307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00BB1DB-746F-48E0-83AE-0EB81E3FDA48}" type="pres">
      <dgm:prSet presAssocID="{3EAB92DE-E6BF-45CA-AA30-29FE3A0AA895}" presName="level3hierChild" presStyleCnt="0"/>
      <dgm:spPr/>
    </dgm:pt>
    <dgm:pt modelId="{A479AF28-CB46-4FAA-9C5A-A3123976C672}" type="pres">
      <dgm:prSet presAssocID="{2066607E-B6F6-4BEF-A575-90B3CD1FE80B}" presName="conn2-1" presStyleLbl="parChTrans1D4" presStyleIdx="10" presStyleCnt="12"/>
      <dgm:spPr/>
      <dgm:t>
        <a:bodyPr/>
        <a:lstStyle/>
        <a:p>
          <a:pPr rtl="1"/>
          <a:endParaRPr lang="fa-IR"/>
        </a:p>
      </dgm:t>
    </dgm:pt>
    <dgm:pt modelId="{C67D3B5A-3B0A-41DC-8A6A-5B7EC8C8A793}" type="pres">
      <dgm:prSet presAssocID="{2066607E-B6F6-4BEF-A575-90B3CD1FE80B}" presName="connTx" presStyleLbl="parChTrans1D4" presStyleIdx="10" presStyleCnt="12"/>
      <dgm:spPr/>
      <dgm:t>
        <a:bodyPr/>
        <a:lstStyle/>
        <a:p>
          <a:pPr rtl="1"/>
          <a:endParaRPr lang="fa-IR"/>
        </a:p>
      </dgm:t>
    </dgm:pt>
    <dgm:pt modelId="{3ED40289-B257-43B3-9157-9FFD0CCF279D}" type="pres">
      <dgm:prSet presAssocID="{B335AADB-5A87-4B0B-BFEE-F8F54C9F68EF}" presName="root2" presStyleCnt="0"/>
      <dgm:spPr/>
    </dgm:pt>
    <dgm:pt modelId="{5A4BF048-D5D7-4EDB-9864-FBF9B0F7603A}" type="pres">
      <dgm:prSet presAssocID="{B335AADB-5A87-4B0B-BFEE-F8F54C9F68EF}" presName="LevelTwoTextNode" presStyleLbl="node4" presStyleIdx="10" presStyleCnt="1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E32F867-6DC5-4C87-A0EB-C82D456F543E}" type="pres">
      <dgm:prSet presAssocID="{B335AADB-5A87-4B0B-BFEE-F8F54C9F68EF}" presName="level3hierChild" presStyleCnt="0"/>
      <dgm:spPr/>
    </dgm:pt>
    <dgm:pt modelId="{B9867A41-E22B-4935-A9DC-96EAF8199DBD}" type="pres">
      <dgm:prSet presAssocID="{318F6F88-6354-4846-9BF9-B6E9C95338F5}" presName="conn2-1" presStyleLbl="parChTrans1D4" presStyleIdx="11" presStyleCnt="12"/>
      <dgm:spPr/>
      <dgm:t>
        <a:bodyPr/>
        <a:lstStyle/>
        <a:p>
          <a:pPr rtl="1"/>
          <a:endParaRPr lang="fa-IR"/>
        </a:p>
      </dgm:t>
    </dgm:pt>
    <dgm:pt modelId="{CB2CA28D-2B36-4343-A1CB-C199E3FF8293}" type="pres">
      <dgm:prSet presAssocID="{318F6F88-6354-4846-9BF9-B6E9C95338F5}" presName="connTx" presStyleLbl="parChTrans1D4" presStyleIdx="11" presStyleCnt="12"/>
      <dgm:spPr/>
      <dgm:t>
        <a:bodyPr/>
        <a:lstStyle/>
        <a:p>
          <a:pPr rtl="1"/>
          <a:endParaRPr lang="fa-IR"/>
        </a:p>
      </dgm:t>
    </dgm:pt>
    <dgm:pt modelId="{07A25A6B-D5B8-4852-91C5-6314E3834164}" type="pres">
      <dgm:prSet presAssocID="{07AC5D11-BE26-426F-A723-D9CF304ABF05}" presName="root2" presStyleCnt="0"/>
      <dgm:spPr/>
    </dgm:pt>
    <dgm:pt modelId="{F76E890D-90D4-4CC7-8240-16AC844E6EF7}" type="pres">
      <dgm:prSet presAssocID="{07AC5D11-BE26-426F-A723-D9CF304ABF05}" presName="LevelTwoTextNode" presStyleLbl="node4" presStyleIdx="11" presStyleCnt="12" custScaleY="1324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DBAD12D-D316-4EA7-8B62-FAA055B0823D}" type="pres">
      <dgm:prSet presAssocID="{07AC5D11-BE26-426F-A723-D9CF304ABF05}" presName="level3hierChild" presStyleCnt="0"/>
      <dgm:spPr/>
    </dgm:pt>
    <dgm:pt modelId="{5D8E14C2-9B8B-47AF-9253-9EC2F30F05C8}" type="pres">
      <dgm:prSet presAssocID="{3C789A19-02E3-40DF-8C66-690E0236DA68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9B2427E8-49EC-4C5F-8948-0A32887267A3}" type="pres">
      <dgm:prSet presAssocID="{3C789A19-02E3-40DF-8C66-690E0236DA68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ECE64514-8EA3-4358-8DAD-3EC3718C9728}" type="pres">
      <dgm:prSet presAssocID="{E7AA8B0F-9B41-471E-A640-56E4FA57A952}" presName="root2" presStyleCnt="0"/>
      <dgm:spPr/>
    </dgm:pt>
    <dgm:pt modelId="{2E9F8E14-899B-44D9-9FBB-16E63955A737}" type="pres">
      <dgm:prSet presAssocID="{E7AA8B0F-9B41-471E-A640-56E4FA57A952}" presName="LevelTwoTextNode" presStyleLbl="node2" presStyleIdx="2" presStyleCnt="4" custScaleX="1740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7419713-337C-4675-8BBE-28D8C5C89C1B}" type="pres">
      <dgm:prSet presAssocID="{E7AA8B0F-9B41-471E-A640-56E4FA57A952}" presName="level3hierChild" presStyleCnt="0"/>
      <dgm:spPr/>
    </dgm:pt>
    <dgm:pt modelId="{C8CCBA41-3664-4477-9DC2-11933FC3E2FA}" type="pres">
      <dgm:prSet presAssocID="{CE5C3DEE-6F51-4181-A9AC-26038DA695B2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34A193D7-88A7-45F5-AC29-F8941DE13F68}" type="pres">
      <dgm:prSet presAssocID="{CE5C3DEE-6F51-4181-A9AC-26038DA695B2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285DBE44-2447-4A06-A92A-19FABDC8655D}" type="pres">
      <dgm:prSet presAssocID="{42A5FE61-8A69-4D5B-A69C-4FD85E9447AA}" presName="root2" presStyleCnt="0"/>
      <dgm:spPr/>
    </dgm:pt>
    <dgm:pt modelId="{503C03AE-6F51-4936-8B32-C0A720FEB08D}" type="pres">
      <dgm:prSet presAssocID="{42A5FE61-8A69-4D5B-A69C-4FD85E9447AA}" presName="LevelTwoTextNode" presStyleLbl="node2" presStyleIdx="3" presStyleCnt="4" custScaleX="1740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37A57C3-A159-46F9-8059-C8E5DA3D51AA}" type="pres">
      <dgm:prSet presAssocID="{42A5FE61-8A69-4D5B-A69C-4FD85E9447AA}" presName="level3hierChild" presStyleCnt="0"/>
      <dgm:spPr/>
    </dgm:pt>
  </dgm:ptLst>
  <dgm:cxnLst>
    <dgm:cxn modelId="{A476DC2C-812F-4593-9EF3-7297EADABBB5}" srcId="{DE033C8B-8268-48F6-BBD5-6415BB5B3ABA}" destId="{2F84CA20-BD77-438E-9D00-96058740AEF0}" srcOrd="1" destOrd="0" parTransId="{A1354574-C499-4B89-A868-7AC761D053DC}" sibTransId="{D05D7C0F-CC83-46D1-8D7A-1B5853764616}"/>
    <dgm:cxn modelId="{94C1AD4C-17BE-4F5D-A28C-6D93EBCCE542}" type="presOf" srcId="{2F84CA20-BD77-438E-9D00-96058740AEF0}" destId="{68CA1EC7-D069-466D-96CF-2B15CD9B95DC}" srcOrd="0" destOrd="0" presId="urn:microsoft.com/office/officeart/2005/8/layout/hierarchy2"/>
    <dgm:cxn modelId="{0CC372E9-FA43-43F6-AC84-EFACF16AA091}" type="presOf" srcId="{2DDD63C0-E220-473D-900C-BF969161A6A8}" destId="{B8BE9308-4700-410D-95D9-0BDDA11730CE}" srcOrd="1" destOrd="0" presId="urn:microsoft.com/office/officeart/2005/8/layout/hierarchy2"/>
    <dgm:cxn modelId="{C4939A6D-612F-4E48-9D29-8CF0B3000F71}" type="presOf" srcId="{CD75AC00-FBE7-4979-9A4E-AC150C7B180D}" destId="{D350B867-C75D-4EB3-B900-EBB533E9CE4A}" srcOrd="0" destOrd="0" presId="urn:microsoft.com/office/officeart/2005/8/layout/hierarchy2"/>
    <dgm:cxn modelId="{824FA87B-DA55-4DF8-988A-3B1ED9C771AD}" type="presOf" srcId="{2768E10F-39AA-4429-8E92-28EE0A80F9E9}" destId="{D4DCD4F7-1715-4506-B843-8967FA1DAD16}" srcOrd="1" destOrd="0" presId="urn:microsoft.com/office/officeart/2005/8/layout/hierarchy2"/>
    <dgm:cxn modelId="{F51CD026-F0B9-4888-8F75-A561A920D1C9}" type="presOf" srcId="{2066607E-B6F6-4BEF-A575-90B3CD1FE80B}" destId="{C67D3B5A-3B0A-41DC-8A6A-5B7EC8C8A793}" srcOrd="1" destOrd="0" presId="urn:microsoft.com/office/officeart/2005/8/layout/hierarchy2"/>
    <dgm:cxn modelId="{A37607CB-E355-4D51-B43E-DFCEBB1EF2A1}" type="presOf" srcId="{07AC5D11-BE26-426F-A723-D9CF304ABF05}" destId="{F76E890D-90D4-4CC7-8240-16AC844E6EF7}" srcOrd="0" destOrd="0" presId="urn:microsoft.com/office/officeart/2005/8/layout/hierarchy2"/>
    <dgm:cxn modelId="{F8AE20B1-CE26-428E-8AAE-DDDC486A5A82}" srcId="{14D4D6FF-7135-42F8-AD3A-0F3BA37F9466}" destId="{D7A13D5F-0F39-48ED-8E59-8D64B5946E71}" srcOrd="0" destOrd="0" parTransId="{0D240A9E-E116-4E31-A443-14C9AE0A5CE4}" sibTransId="{8230F880-D5EF-4617-B54D-E5B6C4EC61A5}"/>
    <dgm:cxn modelId="{90E82836-384C-4D38-8735-92C2835E7811}" type="presOf" srcId="{61B24230-7411-4E44-8E46-9BD069C0270A}" destId="{24722E50-3B28-4012-A474-94A3E5A96121}" srcOrd="0" destOrd="0" presId="urn:microsoft.com/office/officeart/2005/8/layout/hierarchy2"/>
    <dgm:cxn modelId="{DA8AEF7D-9FB9-4D4D-842C-787C91839E95}" srcId="{61B24230-7411-4E44-8E46-9BD069C0270A}" destId="{92AF1C96-5344-4808-B373-4DE9881DA837}" srcOrd="0" destOrd="0" parTransId="{D67BB15D-6861-4A51-8B23-E224E388E83D}" sibTransId="{A0120BEA-BFBC-4C22-B80C-C2FF5D161EC4}"/>
    <dgm:cxn modelId="{3049C898-3CCA-4B7F-9D6C-CEE51AA1D199}" srcId="{E2A2CBF4-186B-4453-AD7B-080E1F91C0AD}" destId="{CD75AC00-FBE7-4979-9A4E-AC150C7B180D}" srcOrd="0" destOrd="0" parTransId="{50AD62E8-C5E0-440F-BED4-7D83C7E85BFD}" sibTransId="{3AFAC01D-5FDE-45A3-A513-A79556A4568F}"/>
    <dgm:cxn modelId="{D740FC6B-5863-409D-B19F-8248B4BDBE66}" type="presOf" srcId="{39A5A882-A0A4-402D-B789-BB7BA5AECD3E}" destId="{93DE43DF-0009-4CC2-9FC9-29073575EF80}" srcOrd="0" destOrd="0" presId="urn:microsoft.com/office/officeart/2005/8/layout/hierarchy2"/>
    <dgm:cxn modelId="{B6527742-F8CA-409B-BCDD-44A48180C4AA}" srcId="{2C2EDEEB-A902-4547-B25C-9199AE5B9A01}" destId="{E7AA8B0F-9B41-471E-A640-56E4FA57A952}" srcOrd="1" destOrd="0" parTransId="{3C789A19-02E3-40DF-8C66-690E0236DA68}" sibTransId="{9321172B-C5E8-4699-8D1C-3459060F26B7}"/>
    <dgm:cxn modelId="{0F8A6952-E22D-4E33-A8A2-4A75A1B27554}" type="presOf" srcId="{A1354574-C499-4B89-A868-7AC761D053DC}" destId="{FDD4D3F7-AE00-4357-A555-F005FA7E993A}" srcOrd="0" destOrd="0" presId="urn:microsoft.com/office/officeart/2005/8/layout/hierarchy2"/>
    <dgm:cxn modelId="{C09AD463-0125-4A1B-9536-74FC711DF501}" type="presOf" srcId="{DE033C8B-8268-48F6-BBD5-6415BB5B3ABA}" destId="{8801CBC7-512F-4B92-AC4E-667EEAFDB32B}" srcOrd="0" destOrd="0" presId="urn:microsoft.com/office/officeart/2005/8/layout/hierarchy2"/>
    <dgm:cxn modelId="{13BAAFED-951C-4C34-AD56-D2F3D05282A6}" type="presOf" srcId="{6D6BE858-19B9-4702-92D7-95FDB8DAEDBB}" destId="{AB449A3B-6C7E-4A82-844E-9BC8E513C6B1}" srcOrd="0" destOrd="0" presId="urn:microsoft.com/office/officeart/2005/8/layout/hierarchy2"/>
    <dgm:cxn modelId="{6284D27A-BDF9-4964-9482-4466C700CED4}" type="presOf" srcId="{2768E10F-39AA-4429-8E92-28EE0A80F9E9}" destId="{D36F4AC4-8D0B-4582-BC34-A0F423DA1157}" srcOrd="0" destOrd="0" presId="urn:microsoft.com/office/officeart/2005/8/layout/hierarchy2"/>
    <dgm:cxn modelId="{81A12932-7E48-43CA-9FFF-A201F89A6B32}" srcId="{CD75AC00-FBE7-4979-9A4E-AC150C7B180D}" destId="{6D6BE858-19B9-4702-92D7-95FDB8DAEDBB}" srcOrd="0" destOrd="0" parTransId="{2768E10F-39AA-4429-8E92-28EE0A80F9E9}" sibTransId="{A8BB03B9-85AA-4EB5-A726-DC29A37388CC}"/>
    <dgm:cxn modelId="{EAF9737A-2586-498C-81B9-13EFB5D98BA9}" type="presOf" srcId="{E7AA8B0F-9B41-471E-A640-56E4FA57A952}" destId="{2E9F8E14-899B-44D9-9FBB-16E63955A737}" srcOrd="0" destOrd="0" presId="urn:microsoft.com/office/officeart/2005/8/layout/hierarchy2"/>
    <dgm:cxn modelId="{867F314B-82A6-4037-8A2C-1CAB984441F5}" type="presOf" srcId="{C83FB779-0234-4687-AFDD-83280C2EDC86}" destId="{B9F88196-5DB5-4016-AE13-44A9F923A339}" srcOrd="0" destOrd="0" presId="urn:microsoft.com/office/officeart/2005/8/layout/hierarchy2"/>
    <dgm:cxn modelId="{6D836A2F-1BE4-4D4D-B36C-0E50BA121B25}" type="presOf" srcId="{F8E48963-9F4F-4146-8E3D-0E6E6F859B69}" destId="{DA517658-19B4-42C5-8D40-F4F7DC1AA12D}" srcOrd="0" destOrd="0" presId="urn:microsoft.com/office/officeart/2005/8/layout/hierarchy2"/>
    <dgm:cxn modelId="{35E1FDDE-8E33-457D-8D74-04ACD818B93E}" type="presOf" srcId="{2DDD63C0-E220-473D-900C-BF969161A6A8}" destId="{2C3E5A72-162F-4D44-BCCB-08BEE320444E}" srcOrd="0" destOrd="0" presId="urn:microsoft.com/office/officeart/2005/8/layout/hierarchy2"/>
    <dgm:cxn modelId="{0E72BF2E-A24A-4368-B52D-3B9DFA137B9C}" type="presOf" srcId="{071D3B03-F417-4ED4-B415-B114A9FFC092}" destId="{5773438B-BBB3-4E95-A860-524F00872D54}" srcOrd="0" destOrd="0" presId="urn:microsoft.com/office/officeart/2005/8/layout/hierarchy2"/>
    <dgm:cxn modelId="{5F7A15D3-BF38-4161-BF58-F61C7A32C427}" type="presOf" srcId="{E78C8D2C-CC9B-46C4-A222-92228B8689A4}" destId="{7F93017C-8CF6-4EC0-9207-2FE703504835}" srcOrd="1" destOrd="0" presId="urn:microsoft.com/office/officeart/2005/8/layout/hierarchy2"/>
    <dgm:cxn modelId="{83BBC0A6-4E17-4321-8A55-1E192CDF9585}" type="presOf" srcId="{E78C8D2C-CC9B-46C4-A222-92228B8689A4}" destId="{91B6F93D-68D9-4144-AE0D-5B7105579C0E}" srcOrd="0" destOrd="0" presId="urn:microsoft.com/office/officeart/2005/8/layout/hierarchy2"/>
    <dgm:cxn modelId="{36928EF7-EF2D-4DB6-9AF5-2A06C68F41DE}" srcId="{C83FB779-0234-4687-AFDD-83280C2EDC86}" destId="{2C2EDEEB-A902-4547-B25C-9199AE5B9A01}" srcOrd="1" destOrd="0" parTransId="{E30CB491-0192-4499-A00E-F043383606D8}" sibTransId="{F086A723-D729-41D5-B122-00DABF787C99}"/>
    <dgm:cxn modelId="{B455F2DD-9E32-499A-B544-FEA972CE7475}" type="presOf" srcId="{3EAB92DE-E6BF-45CA-AA30-29FE3A0AA895}" destId="{A2A01828-8850-4985-95DB-D7073E164A5D}" srcOrd="0" destOrd="0" presId="urn:microsoft.com/office/officeart/2005/8/layout/hierarchy2"/>
    <dgm:cxn modelId="{1FB01B21-F589-4480-B6DF-6DBD55A113F5}" type="presOf" srcId="{CE5C3DEE-6F51-4181-A9AC-26038DA695B2}" destId="{C8CCBA41-3664-4477-9DC2-11933FC3E2FA}" srcOrd="0" destOrd="0" presId="urn:microsoft.com/office/officeart/2005/8/layout/hierarchy2"/>
    <dgm:cxn modelId="{889AE13E-7C37-4520-BB15-1E014845F4F5}" type="presOf" srcId="{2066607E-B6F6-4BEF-A575-90B3CD1FE80B}" destId="{A479AF28-CB46-4FAA-9C5A-A3123976C672}" srcOrd="0" destOrd="0" presId="urn:microsoft.com/office/officeart/2005/8/layout/hierarchy2"/>
    <dgm:cxn modelId="{6DB6272D-DEE9-4DAB-9F2E-B995CBBFAB46}" type="presOf" srcId="{1243A31F-EA5C-493C-93E5-43E29EAAA39F}" destId="{1B15ECB4-0CD9-4E85-8F1C-639F37BF8D2E}" srcOrd="1" destOrd="0" presId="urn:microsoft.com/office/officeart/2005/8/layout/hierarchy2"/>
    <dgm:cxn modelId="{4AF952E2-5334-44EF-B468-A7683A59FA8E}" srcId="{DE033C8B-8268-48F6-BBD5-6415BB5B3ABA}" destId="{90C3E413-2B64-4472-BA67-A35D9628F204}" srcOrd="0" destOrd="0" parTransId="{071D3B03-F417-4ED4-B415-B114A9FFC092}" sibTransId="{17DC4135-96DD-4958-8BC4-BB8D97D6639A}"/>
    <dgm:cxn modelId="{312525AD-D03B-4AD5-9BC6-29DB9EF200CB}" srcId="{6D6BE858-19B9-4702-92D7-95FDB8DAEDBB}" destId="{CAB85112-5151-40C4-AED3-4CF640566FC1}" srcOrd="0" destOrd="0" parTransId="{15CBB75A-9A8B-4FB5-B1C5-EBB491F2CF1B}" sibTransId="{AAA70AB8-AC99-4006-BD97-552F3CD274C4}"/>
    <dgm:cxn modelId="{8C5701EE-F7B2-4F31-95CD-B1FA6160F7FC}" type="presOf" srcId="{14D4D6FF-7135-42F8-AD3A-0F3BA37F9466}" destId="{84B808FF-DA80-405E-909E-564984F403D1}" srcOrd="0" destOrd="0" presId="urn:microsoft.com/office/officeart/2005/8/layout/hierarchy2"/>
    <dgm:cxn modelId="{595815E3-492E-4939-AC9E-BDCAC7BE184B}" type="presOf" srcId="{0D240A9E-E116-4E31-A443-14C9AE0A5CE4}" destId="{D2FC23E0-F96D-4B39-8C68-F4A071CC78A8}" srcOrd="0" destOrd="0" presId="urn:microsoft.com/office/officeart/2005/8/layout/hierarchy2"/>
    <dgm:cxn modelId="{3D392B6E-3183-41D2-B924-D934B8BED516}" srcId="{2F84CA20-BD77-438E-9D00-96058740AEF0}" destId="{B335AADB-5A87-4B0B-BFEE-F8F54C9F68EF}" srcOrd="1" destOrd="0" parTransId="{2066607E-B6F6-4BEF-A575-90B3CD1FE80B}" sibTransId="{CDD1CE41-C713-446C-B2A3-426F51EB0A92}"/>
    <dgm:cxn modelId="{F59E62F2-2F0E-45C9-AD15-1909E4F4F0D9}" type="presOf" srcId="{CE5C3DEE-6F51-4181-A9AC-26038DA695B2}" destId="{34A193D7-88A7-45F5-AC29-F8941DE13F68}" srcOrd="1" destOrd="0" presId="urn:microsoft.com/office/officeart/2005/8/layout/hierarchy2"/>
    <dgm:cxn modelId="{3F1BA2F6-D6BC-46D2-95E7-21EFF947C68D}" srcId="{2C2EDEEB-A902-4547-B25C-9199AE5B9A01}" destId="{42A5FE61-8A69-4D5B-A69C-4FD85E9447AA}" srcOrd="2" destOrd="0" parTransId="{CE5C3DEE-6F51-4181-A9AC-26038DA695B2}" sibTransId="{344D6B99-1A90-4A43-9B6F-D356B1849184}"/>
    <dgm:cxn modelId="{DC3E9A62-2EE0-450E-B190-25BCAC5F7DAD}" type="presOf" srcId="{50AD62E8-C5E0-440F-BED4-7D83C7E85BFD}" destId="{D270B756-1609-4108-9A90-AF12ED8A3D28}" srcOrd="1" destOrd="0" presId="urn:microsoft.com/office/officeart/2005/8/layout/hierarchy2"/>
    <dgm:cxn modelId="{82B75491-0366-44FF-840E-9887E4D5CF77}" type="presOf" srcId="{D67BB15D-6861-4A51-8B23-E224E388E83D}" destId="{6D3A3899-83A1-4F6C-8A10-3720BEAB6636}" srcOrd="1" destOrd="0" presId="urn:microsoft.com/office/officeart/2005/8/layout/hierarchy2"/>
    <dgm:cxn modelId="{C7C21763-9770-4106-8EE3-470E01AEAA64}" srcId="{B335AADB-5A87-4B0B-BFEE-F8F54C9F68EF}" destId="{07AC5D11-BE26-426F-A723-D9CF304ABF05}" srcOrd="0" destOrd="0" parTransId="{318F6F88-6354-4846-9BF9-B6E9C95338F5}" sibTransId="{66E8621F-FF5D-479F-A4DA-81A703CE96F3}"/>
    <dgm:cxn modelId="{B50EAC26-BBE4-4386-852A-7C26308E6CCD}" type="presOf" srcId="{0D240A9E-E116-4E31-A443-14C9AE0A5CE4}" destId="{8A1297C6-F7B6-4064-B0A2-8ABB7ACA0CA1}" srcOrd="1" destOrd="0" presId="urn:microsoft.com/office/officeart/2005/8/layout/hierarchy2"/>
    <dgm:cxn modelId="{A6E7E46B-432E-4729-AAB8-87120B53F792}" type="presOf" srcId="{B335AADB-5A87-4B0B-BFEE-F8F54C9F68EF}" destId="{5A4BF048-D5D7-4EDB-9864-FBF9B0F7603A}" srcOrd="0" destOrd="0" presId="urn:microsoft.com/office/officeart/2005/8/layout/hierarchy2"/>
    <dgm:cxn modelId="{7A5C78DE-D3BF-4928-9ABD-E833DAF5436E}" type="presOf" srcId="{3C789A19-02E3-40DF-8C66-690E0236DA68}" destId="{5D8E14C2-9B8B-47AF-9253-9EC2F30F05C8}" srcOrd="0" destOrd="0" presId="urn:microsoft.com/office/officeart/2005/8/layout/hierarchy2"/>
    <dgm:cxn modelId="{424888BB-4237-4731-97E8-C5FE6FAABC18}" srcId="{2C2EDEEB-A902-4547-B25C-9199AE5B9A01}" destId="{61B24230-7411-4E44-8E46-9BD069C0270A}" srcOrd="0" destOrd="0" parTransId="{E78C8D2C-CC9B-46C4-A222-92228B8689A4}" sibTransId="{B3DC37E6-BD2D-4986-9D7D-8628B08E42DF}"/>
    <dgm:cxn modelId="{D94B4354-3F62-46C2-B653-08137E7AD9C7}" type="presOf" srcId="{CAB85112-5151-40C4-AED3-4CF640566FC1}" destId="{66BEEBAD-C0E6-43B5-A763-DBE7186BBAF5}" srcOrd="0" destOrd="0" presId="urn:microsoft.com/office/officeart/2005/8/layout/hierarchy2"/>
    <dgm:cxn modelId="{0202C1E2-A6F1-462E-B9AC-5CD4ABB222D4}" type="presOf" srcId="{1EC26454-4B63-4850-8150-3DD1E48C5AAE}" destId="{2A5C2DDF-7338-452D-9329-1F51E1483832}" srcOrd="0" destOrd="0" presId="urn:microsoft.com/office/officeart/2005/8/layout/hierarchy2"/>
    <dgm:cxn modelId="{58B4D3DD-A073-4D87-9C6E-E925D149BA1E}" type="presOf" srcId="{15CBB75A-9A8B-4FB5-B1C5-EBB491F2CF1B}" destId="{4399D824-6804-4FF1-A596-60151011785A}" srcOrd="1" destOrd="0" presId="urn:microsoft.com/office/officeart/2005/8/layout/hierarchy2"/>
    <dgm:cxn modelId="{F17B61CB-179B-4E76-B7B4-F5156669166A}" type="presOf" srcId="{318F6F88-6354-4846-9BF9-B6E9C95338F5}" destId="{B9867A41-E22B-4935-A9DC-96EAF8199DBD}" srcOrd="0" destOrd="0" presId="urn:microsoft.com/office/officeart/2005/8/layout/hierarchy2"/>
    <dgm:cxn modelId="{1401D295-6617-4C97-80C7-EA81D5F29A7E}" type="presOf" srcId="{90C3E413-2B64-4472-BA67-A35D9628F204}" destId="{8D9F7356-C822-4A4F-99C9-0A26927AC506}" srcOrd="0" destOrd="0" presId="urn:microsoft.com/office/officeart/2005/8/layout/hierarchy2"/>
    <dgm:cxn modelId="{8C231DFB-5BE1-4462-8E98-BFF618C0DB50}" type="presOf" srcId="{F8E48963-9F4F-4146-8E3D-0E6E6F859B69}" destId="{F6DB5638-9473-4E37-96E8-D0DD4E643A06}" srcOrd="1" destOrd="0" presId="urn:microsoft.com/office/officeart/2005/8/layout/hierarchy2"/>
    <dgm:cxn modelId="{CC3209F4-83DA-4B49-87C1-CA5EC982587D}" type="presOf" srcId="{3C789A19-02E3-40DF-8C66-690E0236DA68}" destId="{9B2427E8-49EC-4C5F-8948-0A32887267A3}" srcOrd="1" destOrd="0" presId="urn:microsoft.com/office/officeart/2005/8/layout/hierarchy2"/>
    <dgm:cxn modelId="{CC09B5C7-6A2B-4D54-A818-1C632A58AB21}" srcId="{2F84CA20-BD77-438E-9D00-96058740AEF0}" destId="{39A5A882-A0A4-402D-B789-BB7BA5AECD3E}" srcOrd="0" destOrd="0" parTransId="{E5248440-63BF-4CAC-8443-4C08E8BF8744}" sibTransId="{9AB26596-4506-4B4F-AADB-FC206273FBE4}"/>
    <dgm:cxn modelId="{BE068E64-1A1F-4115-A8A1-CC3AE5046FBF}" srcId="{E2A2CBF4-186B-4453-AD7B-080E1F91C0AD}" destId="{DE033C8B-8268-48F6-BBD5-6415BB5B3ABA}" srcOrd="1" destOrd="0" parTransId="{F8E48963-9F4F-4146-8E3D-0E6E6F859B69}" sibTransId="{385CF540-8E57-4269-BF32-AFE95CE9B678}"/>
    <dgm:cxn modelId="{27E68A29-9B29-49AA-84CA-874EC242A945}" type="presOf" srcId="{00396A04-5FA8-44A4-83C2-7E6DF5A043B9}" destId="{D421D99A-95B5-47C4-ABC1-8FB7A0528B81}" srcOrd="1" destOrd="0" presId="urn:microsoft.com/office/officeart/2005/8/layout/hierarchy2"/>
    <dgm:cxn modelId="{E4B199DA-ABD7-4F37-8855-539F0F3A4CFC}" type="presOf" srcId="{318F6F88-6354-4846-9BF9-B6E9C95338F5}" destId="{CB2CA28D-2B36-4343-A1CB-C199E3FF8293}" srcOrd="1" destOrd="0" presId="urn:microsoft.com/office/officeart/2005/8/layout/hierarchy2"/>
    <dgm:cxn modelId="{17B3BA87-00B1-437E-A43D-0092AF6FD629}" srcId="{92AF1C96-5344-4808-B373-4DE9881DA837}" destId="{E2A2CBF4-186B-4453-AD7B-080E1F91C0AD}" srcOrd="0" destOrd="0" parTransId="{2DDD63C0-E220-473D-900C-BF969161A6A8}" sibTransId="{B28BE281-6540-4EE5-811A-B54CF59D3864}"/>
    <dgm:cxn modelId="{D5502DD7-9A7D-42E6-A5D5-6399CBB0FD26}" type="presOf" srcId="{071D3B03-F417-4ED4-B415-B114A9FFC092}" destId="{3442AA56-D620-4C43-8006-528529C9ED92}" srcOrd="1" destOrd="0" presId="urn:microsoft.com/office/officeart/2005/8/layout/hierarchy2"/>
    <dgm:cxn modelId="{7BA9D8AB-64D2-484F-AAA9-01738665CE1B}" srcId="{39A5A882-A0A4-402D-B789-BB7BA5AECD3E}" destId="{3EAB92DE-E6BF-45CA-AA30-29FE3A0AA895}" srcOrd="0" destOrd="0" parTransId="{00396A04-5FA8-44A4-83C2-7E6DF5A043B9}" sibTransId="{228A4B03-47C7-4495-B6BD-F81CC95ADE4F}"/>
    <dgm:cxn modelId="{6BBADF23-8134-4A74-8884-3354D1DEF21D}" srcId="{C83FB779-0234-4687-AFDD-83280C2EDC86}" destId="{14D4D6FF-7135-42F8-AD3A-0F3BA37F9466}" srcOrd="0" destOrd="0" parTransId="{54127763-A671-4355-9406-6E6ED148EB3C}" sibTransId="{73B0F1BA-E11B-48E5-A7D9-9198303C6237}"/>
    <dgm:cxn modelId="{C7834735-2E6C-49B9-B478-F668BF27FFF0}" srcId="{90C3E413-2B64-4472-BA67-A35D9628F204}" destId="{1EC26454-4B63-4850-8150-3DD1E48C5AAE}" srcOrd="0" destOrd="0" parTransId="{1243A31F-EA5C-493C-93E5-43E29EAAA39F}" sibTransId="{B4963656-24F8-4C0C-BE95-C5925FF309C1}"/>
    <dgm:cxn modelId="{27790C35-B474-4884-9E3E-68C01E7BC3A9}" type="presOf" srcId="{D7A13D5F-0F39-48ED-8E59-8D64B5946E71}" destId="{8B40B6C5-6C39-46E8-838F-E747757273DA}" srcOrd="0" destOrd="0" presId="urn:microsoft.com/office/officeart/2005/8/layout/hierarchy2"/>
    <dgm:cxn modelId="{2E03629C-D8CC-4FDB-98B9-7A9BB219B1F4}" type="presOf" srcId="{D67BB15D-6861-4A51-8B23-E224E388E83D}" destId="{E65A6DCE-53E6-46D2-9B4B-1576EEDAD84B}" srcOrd="0" destOrd="0" presId="urn:microsoft.com/office/officeart/2005/8/layout/hierarchy2"/>
    <dgm:cxn modelId="{41A88F58-F159-4474-906B-6278FF8E4200}" type="presOf" srcId="{42A5FE61-8A69-4D5B-A69C-4FD85E9447AA}" destId="{503C03AE-6F51-4936-8B32-C0A720FEB08D}" srcOrd="0" destOrd="0" presId="urn:microsoft.com/office/officeart/2005/8/layout/hierarchy2"/>
    <dgm:cxn modelId="{3B1F4383-E2DB-434B-BDF5-DEFB4A5D5663}" type="presOf" srcId="{50AD62E8-C5E0-440F-BED4-7D83C7E85BFD}" destId="{EEA4528A-E543-46BF-9032-4616ABF2DD3B}" srcOrd="0" destOrd="0" presId="urn:microsoft.com/office/officeart/2005/8/layout/hierarchy2"/>
    <dgm:cxn modelId="{B0ED3CB5-D70B-41CB-AFFF-56F7A4C21DA6}" type="presOf" srcId="{E5248440-63BF-4CAC-8443-4C08E8BF8744}" destId="{55128365-60E3-4D43-8B0E-267A913E5E6A}" srcOrd="0" destOrd="0" presId="urn:microsoft.com/office/officeart/2005/8/layout/hierarchy2"/>
    <dgm:cxn modelId="{3EDAFF1E-9761-4DC3-B749-03F796962CB6}" type="presOf" srcId="{00396A04-5FA8-44A4-83C2-7E6DF5A043B9}" destId="{01A88EDC-86A4-4C58-8E47-7DB9100784C6}" srcOrd="0" destOrd="0" presId="urn:microsoft.com/office/officeart/2005/8/layout/hierarchy2"/>
    <dgm:cxn modelId="{46AA38AE-305E-4E2B-8E00-167E82DAE90E}" type="presOf" srcId="{A1354574-C499-4B89-A868-7AC761D053DC}" destId="{A21C46C3-D8F5-414E-B785-BFEB8259F7D3}" srcOrd="1" destOrd="0" presId="urn:microsoft.com/office/officeart/2005/8/layout/hierarchy2"/>
    <dgm:cxn modelId="{6DD8C46D-180E-4D98-9540-5C8A09E0B0BB}" type="presOf" srcId="{E5248440-63BF-4CAC-8443-4C08E8BF8744}" destId="{E12921C6-D24E-4CCF-9213-F91C168262C3}" srcOrd="1" destOrd="0" presId="urn:microsoft.com/office/officeart/2005/8/layout/hierarchy2"/>
    <dgm:cxn modelId="{4D2C152F-88FE-44BE-92C2-CAFD6D056341}" type="presOf" srcId="{E2A2CBF4-186B-4453-AD7B-080E1F91C0AD}" destId="{DF8A028A-2933-4B8D-A070-F58B29B8D2AC}" srcOrd="0" destOrd="0" presId="urn:microsoft.com/office/officeart/2005/8/layout/hierarchy2"/>
    <dgm:cxn modelId="{0E6D63BF-FEE6-40D1-9583-C6323744901E}" type="presOf" srcId="{2C2EDEEB-A902-4547-B25C-9199AE5B9A01}" destId="{245E58A1-72F5-4044-9A6B-2D46CC40B9E9}" srcOrd="0" destOrd="0" presId="urn:microsoft.com/office/officeart/2005/8/layout/hierarchy2"/>
    <dgm:cxn modelId="{6104CEFB-24FF-4658-971E-CF7539C6379C}" type="presOf" srcId="{15CBB75A-9A8B-4FB5-B1C5-EBB491F2CF1B}" destId="{47C5C06D-0CD7-48E1-AD6F-1A723F0792BA}" srcOrd="0" destOrd="0" presId="urn:microsoft.com/office/officeart/2005/8/layout/hierarchy2"/>
    <dgm:cxn modelId="{D6D03AE3-0F23-415F-A9E4-A5A43E94E447}" type="presOf" srcId="{1243A31F-EA5C-493C-93E5-43E29EAAA39F}" destId="{73418E17-7471-4FF9-91B9-9944AA439D82}" srcOrd="0" destOrd="0" presId="urn:microsoft.com/office/officeart/2005/8/layout/hierarchy2"/>
    <dgm:cxn modelId="{7EED2A2A-30AA-4486-BBC3-03886A8841D4}" type="presOf" srcId="{92AF1C96-5344-4808-B373-4DE9881DA837}" destId="{AE9930A4-39CD-4BC0-A325-6EFF9753149A}" srcOrd="0" destOrd="0" presId="urn:microsoft.com/office/officeart/2005/8/layout/hierarchy2"/>
    <dgm:cxn modelId="{5E0409F2-E449-4314-B8D5-540A03075FBF}" type="presParOf" srcId="{B9F88196-5DB5-4016-AE13-44A9F923A339}" destId="{41B1953B-0C1F-4E1D-B6FD-46C312E03D81}" srcOrd="0" destOrd="0" presId="urn:microsoft.com/office/officeart/2005/8/layout/hierarchy2"/>
    <dgm:cxn modelId="{8D3E9327-9CE3-4130-81F6-7830A248446D}" type="presParOf" srcId="{41B1953B-0C1F-4E1D-B6FD-46C312E03D81}" destId="{84B808FF-DA80-405E-909E-564984F403D1}" srcOrd="0" destOrd="0" presId="urn:microsoft.com/office/officeart/2005/8/layout/hierarchy2"/>
    <dgm:cxn modelId="{8A136921-F913-408C-8155-582F035F5F4C}" type="presParOf" srcId="{41B1953B-0C1F-4E1D-B6FD-46C312E03D81}" destId="{D9CFCEB0-CB96-4CDD-8C26-89A6DB0D2388}" srcOrd="1" destOrd="0" presId="urn:microsoft.com/office/officeart/2005/8/layout/hierarchy2"/>
    <dgm:cxn modelId="{2C32948A-F8E8-42BF-A270-2326C4F38888}" type="presParOf" srcId="{D9CFCEB0-CB96-4CDD-8C26-89A6DB0D2388}" destId="{D2FC23E0-F96D-4B39-8C68-F4A071CC78A8}" srcOrd="0" destOrd="0" presId="urn:microsoft.com/office/officeart/2005/8/layout/hierarchy2"/>
    <dgm:cxn modelId="{995833CB-D593-4FC8-BD47-4480F1D51237}" type="presParOf" srcId="{D2FC23E0-F96D-4B39-8C68-F4A071CC78A8}" destId="{8A1297C6-F7B6-4064-B0A2-8ABB7ACA0CA1}" srcOrd="0" destOrd="0" presId="urn:microsoft.com/office/officeart/2005/8/layout/hierarchy2"/>
    <dgm:cxn modelId="{B7F0258E-E147-4D35-9660-D144B17BCA89}" type="presParOf" srcId="{D9CFCEB0-CB96-4CDD-8C26-89A6DB0D2388}" destId="{99237908-FF9B-40C0-94D5-FA86865BD7A2}" srcOrd="1" destOrd="0" presId="urn:microsoft.com/office/officeart/2005/8/layout/hierarchy2"/>
    <dgm:cxn modelId="{466C2D9C-0D2F-4957-ABB4-4B9CE55ED087}" type="presParOf" srcId="{99237908-FF9B-40C0-94D5-FA86865BD7A2}" destId="{8B40B6C5-6C39-46E8-838F-E747757273DA}" srcOrd="0" destOrd="0" presId="urn:microsoft.com/office/officeart/2005/8/layout/hierarchy2"/>
    <dgm:cxn modelId="{33B7D259-D626-46C9-8469-9DD5EDBF75B8}" type="presParOf" srcId="{99237908-FF9B-40C0-94D5-FA86865BD7A2}" destId="{48C8C2AF-C533-459A-A623-D3E0142BA921}" srcOrd="1" destOrd="0" presId="urn:microsoft.com/office/officeart/2005/8/layout/hierarchy2"/>
    <dgm:cxn modelId="{8F0BF720-1E21-4C2F-8B24-9DE69D8F6A52}" type="presParOf" srcId="{B9F88196-5DB5-4016-AE13-44A9F923A339}" destId="{3E7CB33C-87FF-4503-AEAF-E5A4405D5498}" srcOrd="1" destOrd="0" presId="urn:microsoft.com/office/officeart/2005/8/layout/hierarchy2"/>
    <dgm:cxn modelId="{8DF2BE15-8067-41F7-8A0F-19F75D038504}" type="presParOf" srcId="{3E7CB33C-87FF-4503-AEAF-E5A4405D5498}" destId="{245E58A1-72F5-4044-9A6B-2D46CC40B9E9}" srcOrd="0" destOrd="0" presId="urn:microsoft.com/office/officeart/2005/8/layout/hierarchy2"/>
    <dgm:cxn modelId="{736286F6-F795-4101-A390-46FA315B4E73}" type="presParOf" srcId="{3E7CB33C-87FF-4503-AEAF-E5A4405D5498}" destId="{4848794C-0BBC-4DB9-AA5C-2C34F4C92761}" srcOrd="1" destOrd="0" presId="urn:microsoft.com/office/officeart/2005/8/layout/hierarchy2"/>
    <dgm:cxn modelId="{262A7FBC-F8B0-43E9-9E37-CB5CCD5F2931}" type="presParOf" srcId="{4848794C-0BBC-4DB9-AA5C-2C34F4C92761}" destId="{91B6F93D-68D9-4144-AE0D-5B7105579C0E}" srcOrd="0" destOrd="0" presId="urn:microsoft.com/office/officeart/2005/8/layout/hierarchy2"/>
    <dgm:cxn modelId="{4BE6DAAD-FD3C-45D3-9139-0178F8F2112D}" type="presParOf" srcId="{91B6F93D-68D9-4144-AE0D-5B7105579C0E}" destId="{7F93017C-8CF6-4EC0-9207-2FE703504835}" srcOrd="0" destOrd="0" presId="urn:microsoft.com/office/officeart/2005/8/layout/hierarchy2"/>
    <dgm:cxn modelId="{982D7515-4DE9-4655-BA90-E0D43DAC2535}" type="presParOf" srcId="{4848794C-0BBC-4DB9-AA5C-2C34F4C92761}" destId="{A12A4D65-0738-4CCE-8904-8D361896A8BF}" srcOrd="1" destOrd="0" presId="urn:microsoft.com/office/officeart/2005/8/layout/hierarchy2"/>
    <dgm:cxn modelId="{4ED4BE8F-27E9-4434-85C7-917356C9150E}" type="presParOf" srcId="{A12A4D65-0738-4CCE-8904-8D361896A8BF}" destId="{24722E50-3B28-4012-A474-94A3E5A96121}" srcOrd="0" destOrd="0" presId="urn:microsoft.com/office/officeart/2005/8/layout/hierarchy2"/>
    <dgm:cxn modelId="{2F1A769F-DF48-457E-BF02-AF4ADA039C2E}" type="presParOf" srcId="{A12A4D65-0738-4CCE-8904-8D361896A8BF}" destId="{437582BB-F45E-4587-BBE4-886EC024B53F}" srcOrd="1" destOrd="0" presId="urn:microsoft.com/office/officeart/2005/8/layout/hierarchy2"/>
    <dgm:cxn modelId="{876FE5CB-CBAF-4B10-BFD3-3D53E9536D8E}" type="presParOf" srcId="{437582BB-F45E-4587-BBE4-886EC024B53F}" destId="{E65A6DCE-53E6-46D2-9B4B-1576EEDAD84B}" srcOrd="0" destOrd="0" presId="urn:microsoft.com/office/officeart/2005/8/layout/hierarchy2"/>
    <dgm:cxn modelId="{EEFA52BD-04F4-46A7-8BF5-467295D45751}" type="presParOf" srcId="{E65A6DCE-53E6-46D2-9B4B-1576EEDAD84B}" destId="{6D3A3899-83A1-4F6C-8A10-3720BEAB6636}" srcOrd="0" destOrd="0" presId="urn:microsoft.com/office/officeart/2005/8/layout/hierarchy2"/>
    <dgm:cxn modelId="{56352E23-DE47-4969-A825-02115EC83B17}" type="presParOf" srcId="{437582BB-F45E-4587-BBE4-886EC024B53F}" destId="{BFBFFCFA-4C41-4EB5-B92E-4B89C4AEDB2E}" srcOrd="1" destOrd="0" presId="urn:microsoft.com/office/officeart/2005/8/layout/hierarchy2"/>
    <dgm:cxn modelId="{6F7AD82E-EDC6-4BAB-B0CF-A6E9DF293B2A}" type="presParOf" srcId="{BFBFFCFA-4C41-4EB5-B92E-4B89C4AEDB2E}" destId="{AE9930A4-39CD-4BC0-A325-6EFF9753149A}" srcOrd="0" destOrd="0" presId="urn:microsoft.com/office/officeart/2005/8/layout/hierarchy2"/>
    <dgm:cxn modelId="{08960798-872C-410B-99EE-425CA9D1E067}" type="presParOf" srcId="{BFBFFCFA-4C41-4EB5-B92E-4B89C4AEDB2E}" destId="{644D382B-B3E9-46FF-827F-66CFD0872B8E}" srcOrd="1" destOrd="0" presId="urn:microsoft.com/office/officeart/2005/8/layout/hierarchy2"/>
    <dgm:cxn modelId="{3297EF88-A065-4B43-8270-ECCBD817AE42}" type="presParOf" srcId="{644D382B-B3E9-46FF-827F-66CFD0872B8E}" destId="{2C3E5A72-162F-4D44-BCCB-08BEE320444E}" srcOrd="0" destOrd="0" presId="urn:microsoft.com/office/officeart/2005/8/layout/hierarchy2"/>
    <dgm:cxn modelId="{4269AB27-60A8-46E1-BF59-18D31BA03347}" type="presParOf" srcId="{2C3E5A72-162F-4D44-BCCB-08BEE320444E}" destId="{B8BE9308-4700-410D-95D9-0BDDA11730CE}" srcOrd="0" destOrd="0" presId="urn:microsoft.com/office/officeart/2005/8/layout/hierarchy2"/>
    <dgm:cxn modelId="{CA78321D-8C90-4DEC-A1EF-F26E12BA3C6F}" type="presParOf" srcId="{644D382B-B3E9-46FF-827F-66CFD0872B8E}" destId="{FC0A3741-3439-4BE4-9648-B89BE779EA57}" srcOrd="1" destOrd="0" presId="urn:microsoft.com/office/officeart/2005/8/layout/hierarchy2"/>
    <dgm:cxn modelId="{2ADB3156-095C-4F2B-B7B2-2672D56DCF7E}" type="presParOf" srcId="{FC0A3741-3439-4BE4-9648-B89BE779EA57}" destId="{DF8A028A-2933-4B8D-A070-F58B29B8D2AC}" srcOrd="0" destOrd="0" presId="urn:microsoft.com/office/officeart/2005/8/layout/hierarchy2"/>
    <dgm:cxn modelId="{8E894EBA-BBD4-4FA4-BB7D-A6E5CF1D013A}" type="presParOf" srcId="{FC0A3741-3439-4BE4-9648-B89BE779EA57}" destId="{D4AD1C54-507C-49C7-A734-1FE39B82A806}" srcOrd="1" destOrd="0" presId="urn:microsoft.com/office/officeart/2005/8/layout/hierarchy2"/>
    <dgm:cxn modelId="{6BA33DD8-0ABD-41F9-8A87-125C086CDFA9}" type="presParOf" srcId="{D4AD1C54-507C-49C7-A734-1FE39B82A806}" destId="{EEA4528A-E543-46BF-9032-4616ABF2DD3B}" srcOrd="0" destOrd="0" presId="urn:microsoft.com/office/officeart/2005/8/layout/hierarchy2"/>
    <dgm:cxn modelId="{B7A1B87C-A627-4941-889C-7E1C4927244C}" type="presParOf" srcId="{EEA4528A-E543-46BF-9032-4616ABF2DD3B}" destId="{D270B756-1609-4108-9A90-AF12ED8A3D28}" srcOrd="0" destOrd="0" presId="urn:microsoft.com/office/officeart/2005/8/layout/hierarchy2"/>
    <dgm:cxn modelId="{A8FE9EB6-52F7-47AE-A29F-6B314E440FA4}" type="presParOf" srcId="{D4AD1C54-507C-49C7-A734-1FE39B82A806}" destId="{77F0E4E6-07F0-4A4A-B694-7ABC490F56D4}" srcOrd="1" destOrd="0" presId="urn:microsoft.com/office/officeart/2005/8/layout/hierarchy2"/>
    <dgm:cxn modelId="{CD3FD6B8-B762-4887-8E93-C177BA28B114}" type="presParOf" srcId="{77F0E4E6-07F0-4A4A-B694-7ABC490F56D4}" destId="{D350B867-C75D-4EB3-B900-EBB533E9CE4A}" srcOrd="0" destOrd="0" presId="urn:microsoft.com/office/officeart/2005/8/layout/hierarchy2"/>
    <dgm:cxn modelId="{F26AED57-2FB4-425E-BA6C-AAF5453560C4}" type="presParOf" srcId="{77F0E4E6-07F0-4A4A-B694-7ABC490F56D4}" destId="{CBECEAC7-6B45-4C88-8BCC-035D3811CC92}" srcOrd="1" destOrd="0" presId="urn:microsoft.com/office/officeart/2005/8/layout/hierarchy2"/>
    <dgm:cxn modelId="{424028D8-2660-496B-9EDF-1D3AF1070C57}" type="presParOf" srcId="{CBECEAC7-6B45-4C88-8BCC-035D3811CC92}" destId="{D36F4AC4-8D0B-4582-BC34-A0F423DA1157}" srcOrd="0" destOrd="0" presId="urn:microsoft.com/office/officeart/2005/8/layout/hierarchy2"/>
    <dgm:cxn modelId="{273F61F3-6664-4A7D-A0FC-6BA10060A0AB}" type="presParOf" srcId="{D36F4AC4-8D0B-4582-BC34-A0F423DA1157}" destId="{D4DCD4F7-1715-4506-B843-8967FA1DAD16}" srcOrd="0" destOrd="0" presId="urn:microsoft.com/office/officeart/2005/8/layout/hierarchy2"/>
    <dgm:cxn modelId="{EF89CCCB-461A-4699-9A76-35D39B94DF31}" type="presParOf" srcId="{CBECEAC7-6B45-4C88-8BCC-035D3811CC92}" destId="{1604DAB3-BD8E-46B3-870C-DD9DF4090AB0}" srcOrd="1" destOrd="0" presId="urn:microsoft.com/office/officeart/2005/8/layout/hierarchy2"/>
    <dgm:cxn modelId="{FF90E1C9-CEB5-40FC-8919-9BCD04A6696D}" type="presParOf" srcId="{1604DAB3-BD8E-46B3-870C-DD9DF4090AB0}" destId="{AB449A3B-6C7E-4A82-844E-9BC8E513C6B1}" srcOrd="0" destOrd="0" presId="urn:microsoft.com/office/officeart/2005/8/layout/hierarchy2"/>
    <dgm:cxn modelId="{43482621-8DA6-46BF-8ACE-6D371AFED3EF}" type="presParOf" srcId="{1604DAB3-BD8E-46B3-870C-DD9DF4090AB0}" destId="{DFE37BE3-7D11-452B-9EF9-8DE1AB0045F8}" srcOrd="1" destOrd="0" presId="urn:microsoft.com/office/officeart/2005/8/layout/hierarchy2"/>
    <dgm:cxn modelId="{63F03683-BE70-459A-8427-405A8465F59E}" type="presParOf" srcId="{DFE37BE3-7D11-452B-9EF9-8DE1AB0045F8}" destId="{47C5C06D-0CD7-48E1-AD6F-1A723F0792BA}" srcOrd="0" destOrd="0" presId="urn:microsoft.com/office/officeart/2005/8/layout/hierarchy2"/>
    <dgm:cxn modelId="{BE5B1484-C8A9-4F23-80A5-B2ED5161F4F2}" type="presParOf" srcId="{47C5C06D-0CD7-48E1-AD6F-1A723F0792BA}" destId="{4399D824-6804-4FF1-A596-60151011785A}" srcOrd="0" destOrd="0" presId="urn:microsoft.com/office/officeart/2005/8/layout/hierarchy2"/>
    <dgm:cxn modelId="{28064CF0-BD88-49CE-A49A-1A55B2CEEE57}" type="presParOf" srcId="{DFE37BE3-7D11-452B-9EF9-8DE1AB0045F8}" destId="{7DBAE822-6AC5-4AFD-A546-A8D93B86C2A1}" srcOrd="1" destOrd="0" presId="urn:microsoft.com/office/officeart/2005/8/layout/hierarchy2"/>
    <dgm:cxn modelId="{BB4F7127-1976-4D2D-93C3-A8290A41C51A}" type="presParOf" srcId="{7DBAE822-6AC5-4AFD-A546-A8D93B86C2A1}" destId="{66BEEBAD-C0E6-43B5-A763-DBE7186BBAF5}" srcOrd="0" destOrd="0" presId="urn:microsoft.com/office/officeart/2005/8/layout/hierarchy2"/>
    <dgm:cxn modelId="{BE3565CE-F3A6-4A77-98A7-A42C95BFF92C}" type="presParOf" srcId="{7DBAE822-6AC5-4AFD-A546-A8D93B86C2A1}" destId="{D8EA2B0E-689C-4FE3-96AB-A3A1D83EB084}" srcOrd="1" destOrd="0" presId="urn:microsoft.com/office/officeart/2005/8/layout/hierarchy2"/>
    <dgm:cxn modelId="{7C991C69-15EA-416F-82C4-91E19E119AEC}" type="presParOf" srcId="{D4AD1C54-507C-49C7-A734-1FE39B82A806}" destId="{DA517658-19B4-42C5-8D40-F4F7DC1AA12D}" srcOrd="2" destOrd="0" presId="urn:microsoft.com/office/officeart/2005/8/layout/hierarchy2"/>
    <dgm:cxn modelId="{A09332B3-0CBF-42C1-BAC4-4CB8A652926A}" type="presParOf" srcId="{DA517658-19B4-42C5-8D40-F4F7DC1AA12D}" destId="{F6DB5638-9473-4E37-96E8-D0DD4E643A06}" srcOrd="0" destOrd="0" presId="urn:microsoft.com/office/officeart/2005/8/layout/hierarchy2"/>
    <dgm:cxn modelId="{BCDE1050-C02B-4A18-A760-4AAA9158901D}" type="presParOf" srcId="{D4AD1C54-507C-49C7-A734-1FE39B82A806}" destId="{9B8B721A-B153-43F0-9B86-88CCF25E700A}" srcOrd="3" destOrd="0" presId="urn:microsoft.com/office/officeart/2005/8/layout/hierarchy2"/>
    <dgm:cxn modelId="{F78CD135-6B62-4107-A066-8691CC3354BF}" type="presParOf" srcId="{9B8B721A-B153-43F0-9B86-88CCF25E700A}" destId="{8801CBC7-512F-4B92-AC4E-667EEAFDB32B}" srcOrd="0" destOrd="0" presId="urn:microsoft.com/office/officeart/2005/8/layout/hierarchy2"/>
    <dgm:cxn modelId="{60C5B31C-9E55-4F3D-B2F7-BEFDA5A8C637}" type="presParOf" srcId="{9B8B721A-B153-43F0-9B86-88CCF25E700A}" destId="{AD681AC7-DEB7-48EE-A5D7-144E9F20A76C}" srcOrd="1" destOrd="0" presId="urn:microsoft.com/office/officeart/2005/8/layout/hierarchy2"/>
    <dgm:cxn modelId="{2315A446-33E9-4A86-9F73-0A87551F7165}" type="presParOf" srcId="{AD681AC7-DEB7-48EE-A5D7-144E9F20A76C}" destId="{5773438B-BBB3-4E95-A860-524F00872D54}" srcOrd="0" destOrd="0" presId="urn:microsoft.com/office/officeart/2005/8/layout/hierarchy2"/>
    <dgm:cxn modelId="{A84C379E-17A9-448E-A5A3-5BF7B6BD058A}" type="presParOf" srcId="{5773438B-BBB3-4E95-A860-524F00872D54}" destId="{3442AA56-D620-4C43-8006-528529C9ED92}" srcOrd="0" destOrd="0" presId="urn:microsoft.com/office/officeart/2005/8/layout/hierarchy2"/>
    <dgm:cxn modelId="{C5ADFC1A-F08A-4144-B58A-47B0A62B219E}" type="presParOf" srcId="{AD681AC7-DEB7-48EE-A5D7-144E9F20A76C}" destId="{F8EAF8EE-28CE-4F39-81D3-2EA8B17D9A53}" srcOrd="1" destOrd="0" presId="urn:microsoft.com/office/officeart/2005/8/layout/hierarchy2"/>
    <dgm:cxn modelId="{F618C1CC-99FF-41B0-B74D-D9744F72E675}" type="presParOf" srcId="{F8EAF8EE-28CE-4F39-81D3-2EA8B17D9A53}" destId="{8D9F7356-C822-4A4F-99C9-0A26927AC506}" srcOrd="0" destOrd="0" presId="urn:microsoft.com/office/officeart/2005/8/layout/hierarchy2"/>
    <dgm:cxn modelId="{5788225D-F446-44D0-9AF7-655E801B5629}" type="presParOf" srcId="{F8EAF8EE-28CE-4F39-81D3-2EA8B17D9A53}" destId="{26C7706C-3734-4257-8335-EED96FDA1CAD}" srcOrd="1" destOrd="0" presId="urn:microsoft.com/office/officeart/2005/8/layout/hierarchy2"/>
    <dgm:cxn modelId="{C51A3C78-CAFC-4908-BF0D-69D5127A0CB1}" type="presParOf" srcId="{26C7706C-3734-4257-8335-EED96FDA1CAD}" destId="{73418E17-7471-4FF9-91B9-9944AA439D82}" srcOrd="0" destOrd="0" presId="urn:microsoft.com/office/officeart/2005/8/layout/hierarchy2"/>
    <dgm:cxn modelId="{27F96511-0C14-4B43-8C74-DF34D9DF9665}" type="presParOf" srcId="{73418E17-7471-4FF9-91B9-9944AA439D82}" destId="{1B15ECB4-0CD9-4E85-8F1C-639F37BF8D2E}" srcOrd="0" destOrd="0" presId="urn:microsoft.com/office/officeart/2005/8/layout/hierarchy2"/>
    <dgm:cxn modelId="{638FC195-2D59-447A-8DB5-90CBA1957752}" type="presParOf" srcId="{26C7706C-3734-4257-8335-EED96FDA1CAD}" destId="{DCC6BFD3-BF6A-4646-BFC2-ACE4BD01A14A}" srcOrd="1" destOrd="0" presId="urn:microsoft.com/office/officeart/2005/8/layout/hierarchy2"/>
    <dgm:cxn modelId="{FA34D8AC-69E0-468C-A2A5-5D86A1B50D50}" type="presParOf" srcId="{DCC6BFD3-BF6A-4646-BFC2-ACE4BD01A14A}" destId="{2A5C2DDF-7338-452D-9329-1F51E1483832}" srcOrd="0" destOrd="0" presId="urn:microsoft.com/office/officeart/2005/8/layout/hierarchy2"/>
    <dgm:cxn modelId="{9AAC4923-A02E-4176-823D-22CD050C965A}" type="presParOf" srcId="{DCC6BFD3-BF6A-4646-BFC2-ACE4BD01A14A}" destId="{CB7A90F2-B0BB-4BC8-AABA-351C03949FED}" srcOrd="1" destOrd="0" presId="urn:microsoft.com/office/officeart/2005/8/layout/hierarchy2"/>
    <dgm:cxn modelId="{698B1780-C846-49B3-BC6D-F5CAD1358CB6}" type="presParOf" srcId="{AD681AC7-DEB7-48EE-A5D7-144E9F20A76C}" destId="{FDD4D3F7-AE00-4357-A555-F005FA7E993A}" srcOrd="2" destOrd="0" presId="urn:microsoft.com/office/officeart/2005/8/layout/hierarchy2"/>
    <dgm:cxn modelId="{710ECAB6-8816-43CE-ACBE-06CE0E15988E}" type="presParOf" srcId="{FDD4D3F7-AE00-4357-A555-F005FA7E993A}" destId="{A21C46C3-D8F5-414E-B785-BFEB8259F7D3}" srcOrd="0" destOrd="0" presId="urn:microsoft.com/office/officeart/2005/8/layout/hierarchy2"/>
    <dgm:cxn modelId="{3EEC6FA0-731A-49EF-8815-04BDF2107C90}" type="presParOf" srcId="{AD681AC7-DEB7-48EE-A5D7-144E9F20A76C}" destId="{97F6B4C4-24AA-4AF0-B6B0-CACBF3AB707D}" srcOrd="3" destOrd="0" presId="urn:microsoft.com/office/officeart/2005/8/layout/hierarchy2"/>
    <dgm:cxn modelId="{1CFD2085-EF5A-48DB-8162-84F0A644C601}" type="presParOf" srcId="{97F6B4C4-24AA-4AF0-B6B0-CACBF3AB707D}" destId="{68CA1EC7-D069-466D-96CF-2B15CD9B95DC}" srcOrd="0" destOrd="0" presId="urn:microsoft.com/office/officeart/2005/8/layout/hierarchy2"/>
    <dgm:cxn modelId="{F24711D2-5E5C-45AE-8E67-C28A98D2EF0A}" type="presParOf" srcId="{97F6B4C4-24AA-4AF0-B6B0-CACBF3AB707D}" destId="{7FA56F6C-9EC2-4473-922F-315E7D79BE7E}" srcOrd="1" destOrd="0" presId="urn:microsoft.com/office/officeart/2005/8/layout/hierarchy2"/>
    <dgm:cxn modelId="{97A20174-18DE-4A95-9AFA-0AA007FC5593}" type="presParOf" srcId="{7FA56F6C-9EC2-4473-922F-315E7D79BE7E}" destId="{55128365-60E3-4D43-8B0E-267A913E5E6A}" srcOrd="0" destOrd="0" presId="urn:microsoft.com/office/officeart/2005/8/layout/hierarchy2"/>
    <dgm:cxn modelId="{A523279F-861B-4ECF-A1C6-8F3E25B49EF8}" type="presParOf" srcId="{55128365-60E3-4D43-8B0E-267A913E5E6A}" destId="{E12921C6-D24E-4CCF-9213-F91C168262C3}" srcOrd="0" destOrd="0" presId="urn:microsoft.com/office/officeart/2005/8/layout/hierarchy2"/>
    <dgm:cxn modelId="{3E9BDBB3-100C-47F1-A3BC-A5373088BBF9}" type="presParOf" srcId="{7FA56F6C-9EC2-4473-922F-315E7D79BE7E}" destId="{27125DD4-89F8-499C-BFC0-CD62FB8054A7}" srcOrd="1" destOrd="0" presId="urn:microsoft.com/office/officeart/2005/8/layout/hierarchy2"/>
    <dgm:cxn modelId="{0584DE3D-DC76-4F04-B676-6BE6977DD185}" type="presParOf" srcId="{27125DD4-89F8-499C-BFC0-CD62FB8054A7}" destId="{93DE43DF-0009-4CC2-9FC9-29073575EF80}" srcOrd="0" destOrd="0" presId="urn:microsoft.com/office/officeart/2005/8/layout/hierarchy2"/>
    <dgm:cxn modelId="{DFF495C3-6FF4-4B74-9CFB-2D882ED8757A}" type="presParOf" srcId="{27125DD4-89F8-499C-BFC0-CD62FB8054A7}" destId="{7371A46C-087A-4A20-8EE0-4857D2BCFDAF}" srcOrd="1" destOrd="0" presId="urn:microsoft.com/office/officeart/2005/8/layout/hierarchy2"/>
    <dgm:cxn modelId="{F3BC7B2D-1E15-4432-8872-642DABE1449C}" type="presParOf" srcId="{7371A46C-087A-4A20-8EE0-4857D2BCFDAF}" destId="{01A88EDC-86A4-4C58-8E47-7DB9100784C6}" srcOrd="0" destOrd="0" presId="urn:microsoft.com/office/officeart/2005/8/layout/hierarchy2"/>
    <dgm:cxn modelId="{FA7EB19F-C882-44D0-9EC1-27FEF31A2299}" type="presParOf" srcId="{01A88EDC-86A4-4C58-8E47-7DB9100784C6}" destId="{D421D99A-95B5-47C4-ABC1-8FB7A0528B81}" srcOrd="0" destOrd="0" presId="urn:microsoft.com/office/officeart/2005/8/layout/hierarchy2"/>
    <dgm:cxn modelId="{09761B23-3515-431F-88C7-22B088FEEABF}" type="presParOf" srcId="{7371A46C-087A-4A20-8EE0-4857D2BCFDAF}" destId="{55D1DEE4-9E55-4AC9-97AB-CD5FB247B476}" srcOrd="1" destOrd="0" presId="urn:microsoft.com/office/officeart/2005/8/layout/hierarchy2"/>
    <dgm:cxn modelId="{9F96DBA0-56A4-499C-B54E-E9BD90EB3C26}" type="presParOf" srcId="{55D1DEE4-9E55-4AC9-97AB-CD5FB247B476}" destId="{A2A01828-8850-4985-95DB-D7073E164A5D}" srcOrd="0" destOrd="0" presId="urn:microsoft.com/office/officeart/2005/8/layout/hierarchy2"/>
    <dgm:cxn modelId="{EA7EBD79-60CE-47C7-955A-484539695339}" type="presParOf" srcId="{55D1DEE4-9E55-4AC9-97AB-CD5FB247B476}" destId="{100BB1DB-746F-48E0-83AE-0EB81E3FDA48}" srcOrd="1" destOrd="0" presId="urn:microsoft.com/office/officeart/2005/8/layout/hierarchy2"/>
    <dgm:cxn modelId="{F0D011AA-1DC4-4723-855E-7464B75B0571}" type="presParOf" srcId="{7FA56F6C-9EC2-4473-922F-315E7D79BE7E}" destId="{A479AF28-CB46-4FAA-9C5A-A3123976C672}" srcOrd="2" destOrd="0" presId="urn:microsoft.com/office/officeart/2005/8/layout/hierarchy2"/>
    <dgm:cxn modelId="{3A8A4F56-3303-4DBB-8D61-3A3D3B02424B}" type="presParOf" srcId="{A479AF28-CB46-4FAA-9C5A-A3123976C672}" destId="{C67D3B5A-3B0A-41DC-8A6A-5B7EC8C8A793}" srcOrd="0" destOrd="0" presId="urn:microsoft.com/office/officeart/2005/8/layout/hierarchy2"/>
    <dgm:cxn modelId="{4B8C3ADA-44C6-4045-82A7-F202228EEC85}" type="presParOf" srcId="{7FA56F6C-9EC2-4473-922F-315E7D79BE7E}" destId="{3ED40289-B257-43B3-9157-9FFD0CCF279D}" srcOrd="3" destOrd="0" presId="urn:microsoft.com/office/officeart/2005/8/layout/hierarchy2"/>
    <dgm:cxn modelId="{FCFF4B01-908D-4BD8-9084-1437A2252EA6}" type="presParOf" srcId="{3ED40289-B257-43B3-9157-9FFD0CCF279D}" destId="{5A4BF048-D5D7-4EDB-9864-FBF9B0F7603A}" srcOrd="0" destOrd="0" presId="urn:microsoft.com/office/officeart/2005/8/layout/hierarchy2"/>
    <dgm:cxn modelId="{93A7F294-2691-4D2D-B5BD-03F23D4C1183}" type="presParOf" srcId="{3ED40289-B257-43B3-9157-9FFD0CCF279D}" destId="{3E32F867-6DC5-4C87-A0EB-C82D456F543E}" srcOrd="1" destOrd="0" presId="urn:microsoft.com/office/officeart/2005/8/layout/hierarchy2"/>
    <dgm:cxn modelId="{F126A744-E35A-4B7F-8F64-49ADF106D694}" type="presParOf" srcId="{3E32F867-6DC5-4C87-A0EB-C82D456F543E}" destId="{B9867A41-E22B-4935-A9DC-96EAF8199DBD}" srcOrd="0" destOrd="0" presId="urn:microsoft.com/office/officeart/2005/8/layout/hierarchy2"/>
    <dgm:cxn modelId="{043737FA-A6D1-4640-B99E-0C614563E6E9}" type="presParOf" srcId="{B9867A41-E22B-4935-A9DC-96EAF8199DBD}" destId="{CB2CA28D-2B36-4343-A1CB-C199E3FF8293}" srcOrd="0" destOrd="0" presId="urn:microsoft.com/office/officeart/2005/8/layout/hierarchy2"/>
    <dgm:cxn modelId="{1378B88C-35CD-451D-A89D-7455CA4E7AF4}" type="presParOf" srcId="{3E32F867-6DC5-4C87-A0EB-C82D456F543E}" destId="{07A25A6B-D5B8-4852-91C5-6314E3834164}" srcOrd="1" destOrd="0" presId="urn:microsoft.com/office/officeart/2005/8/layout/hierarchy2"/>
    <dgm:cxn modelId="{264590D7-1625-4E3C-B22C-3EE6F05EF21C}" type="presParOf" srcId="{07A25A6B-D5B8-4852-91C5-6314E3834164}" destId="{F76E890D-90D4-4CC7-8240-16AC844E6EF7}" srcOrd="0" destOrd="0" presId="urn:microsoft.com/office/officeart/2005/8/layout/hierarchy2"/>
    <dgm:cxn modelId="{06353925-9E7F-40EA-A724-4D382BB1BD3E}" type="presParOf" srcId="{07A25A6B-D5B8-4852-91C5-6314E3834164}" destId="{3DBAD12D-D316-4EA7-8B62-FAA055B0823D}" srcOrd="1" destOrd="0" presId="urn:microsoft.com/office/officeart/2005/8/layout/hierarchy2"/>
    <dgm:cxn modelId="{C6609641-1A32-4EFD-9A9F-98DE14EE09B3}" type="presParOf" srcId="{4848794C-0BBC-4DB9-AA5C-2C34F4C92761}" destId="{5D8E14C2-9B8B-47AF-9253-9EC2F30F05C8}" srcOrd="2" destOrd="0" presId="urn:microsoft.com/office/officeart/2005/8/layout/hierarchy2"/>
    <dgm:cxn modelId="{F03DCCA3-A7CE-44BD-84D2-0CBE24A45A6C}" type="presParOf" srcId="{5D8E14C2-9B8B-47AF-9253-9EC2F30F05C8}" destId="{9B2427E8-49EC-4C5F-8948-0A32887267A3}" srcOrd="0" destOrd="0" presId="urn:microsoft.com/office/officeart/2005/8/layout/hierarchy2"/>
    <dgm:cxn modelId="{DC9DE448-3999-4B97-A5F5-18708C342AF2}" type="presParOf" srcId="{4848794C-0BBC-4DB9-AA5C-2C34F4C92761}" destId="{ECE64514-8EA3-4358-8DAD-3EC3718C9728}" srcOrd="3" destOrd="0" presId="urn:microsoft.com/office/officeart/2005/8/layout/hierarchy2"/>
    <dgm:cxn modelId="{435E4F54-2F54-4CB2-A980-F5DCAAE44816}" type="presParOf" srcId="{ECE64514-8EA3-4358-8DAD-3EC3718C9728}" destId="{2E9F8E14-899B-44D9-9FBB-16E63955A737}" srcOrd="0" destOrd="0" presId="urn:microsoft.com/office/officeart/2005/8/layout/hierarchy2"/>
    <dgm:cxn modelId="{1F3801DC-3141-431A-AAFE-7E52B15F0C05}" type="presParOf" srcId="{ECE64514-8EA3-4358-8DAD-3EC3718C9728}" destId="{27419713-337C-4675-8BBE-28D8C5C89C1B}" srcOrd="1" destOrd="0" presId="urn:microsoft.com/office/officeart/2005/8/layout/hierarchy2"/>
    <dgm:cxn modelId="{71CA25DA-D5B5-4037-A0AF-77BF1FFF76ED}" type="presParOf" srcId="{4848794C-0BBC-4DB9-AA5C-2C34F4C92761}" destId="{C8CCBA41-3664-4477-9DC2-11933FC3E2FA}" srcOrd="4" destOrd="0" presId="urn:microsoft.com/office/officeart/2005/8/layout/hierarchy2"/>
    <dgm:cxn modelId="{AE14E0F1-1FA8-4C86-B8A5-17C7959EF5F6}" type="presParOf" srcId="{C8CCBA41-3664-4477-9DC2-11933FC3E2FA}" destId="{34A193D7-88A7-45F5-AC29-F8941DE13F68}" srcOrd="0" destOrd="0" presId="urn:microsoft.com/office/officeart/2005/8/layout/hierarchy2"/>
    <dgm:cxn modelId="{CEC460BC-B53A-40E3-A8FB-E69879644ACF}" type="presParOf" srcId="{4848794C-0BBC-4DB9-AA5C-2C34F4C92761}" destId="{285DBE44-2447-4A06-A92A-19FABDC8655D}" srcOrd="5" destOrd="0" presId="urn:microsoft.com/office/officeart/2005/8/layout/hierarchy2"/>
    <dgm:cxn modelId="{CDAD578A-95AF-4DC2-8C49-1765262203E0}" type="presParOf" srcId="{285DBE44-2447-4A06-A92A-19FABDC8655D}" destId="{503C03AE-6F51-4936-8B32-C0A720FEB08D}" srcOrd="0" destOrd="0" presId="urn:microsoft.com/office/officeart/2005/8/layout/hierarchy2"/>
    <dgm:cxn modelId="{10F8C3F0-36B2-4C83-87E4-D4824EC98D00}" type="presParOf" srcId="{285DBE44-2447-4A06-A92A-19FABDC8655D}" destId="{E37A57C3-A159-46F9-8059-C8E5DA3D51AA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6B1E302-BE9E-4E45-BD89-9824A778C2F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4DFE40E7-B21A-4FB7-9BEE-A54FA84B457F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آنچه با برهان مذکور ثابت شد</a:t>
          </a:r>
          <a:endParaRPr lang="fa-IR" sz="1600" dirty="0">
            <a:cs typeface="B Koodak" pitchFamily="2" charset="-78"/>
          </a:endParaRPr>
        </a:p>
      </dgm:t>
    </dgm:pt>
    <dgm:pt modelId="{93C6C54A-F344-432F-9F21-5F9AF8A24D39}" type="parTrans" cxnId="{A88681E7-7070-4D55-88EA-A8C96ED7587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9108B49-74E0-422E-81C5-2B1F346253B6}" type="sibTrans" cxnId="{A88681E7-7070-4D55-88EA-A8C96ED7587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170C084-12C3-43A9-9F19-FF9E28C51F04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مصونیت فرشته یا فرشتگان وحی</a:t>
          </a:r>
          <a:endParaRPr lang="fa-IR" sz="1600" dirty="0">
            <a:cs typeface="B Koodak" pitchFamily="2" charset="-78"/>
          </a:endParaRPr>
        </a:p>
      </dgm:t>
    </dgm:pt>
    <dgm:pt modelId="{1572BC9B-6367-4C02-A6CB-F8327E45BB7D}" type="parTrans" cxnId="{3C3546AC-5DA8-49ED-9BAF-F3F8CAACE926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F69D8AF-9504-4BCD-B049-FF28DED7E9DB}" type="sibTrans" cxnId="{3C3546AC-5DA8-49ED-9BAF-F3F8CAACE92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4AB32CD-13AC-4CB1-A1CE-699DF64AF44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معصوم بودن انبیا </a:t>
          </a:r>
          <a:endParaRPr lang="fa-IR" sz="1600" dirty="0">
            <a:cs typeface="B Koodak" pitchFamily="2" charset="-78"/>
          </a:endParaRPr>
        </a:p>
      </dgm:t>
    </dgm:pt>
    <dgm:pt modelId="{A8B3455D-1098-45CD-816A-DBCF2BAA5635}" type="parTrans" cxnId="{DBECD9BB-AE84-4C51-9C0B-0F712F9BFE67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DFC7277-8529-4E7C-BB0B-25C81C3C5ECC}" type="sibTrans" cxnId="{DBECD9BB-AE84-4C51-9C0B-0F712F9BFE6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7B584A4-E97C-469F-82B4-93C018923012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مقام دریافت وحی</a:t>
          </a:r>
          <a:endParaRPr lang="fa-IR" sz="1600" dirty="0">
            <a:cs typeface="B Koodak" pitchFamily="2" charset="-78"/>
          </a:endParaRPr>
        </a:p>
      </dgm:t>
    </dgm:pt>
    <dgm:pt modelId="{8FE81D92-E99C-4A0F-9AC0-39FFCDEAB203}" type="parTrans" cxnId="{0C7FA3B8-9CC9-4870-A63C-1EC4FA764268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5378956-7883-4229-95D7-B8DEEFEE5445}" type="sibTrans" cxnId="{0C7FA3B8-9CC9-4870-A63C-1EC4FA76426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DA35B21-3FA5-4C5C-B599-C54619622851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مقام ابلاغ وحی و عدم</a:t>
          </a:r>
          <a:endParaRPr lang="fa-IR" sz="1600" dirty="0">
            <a:cs typeface="B Koodak" pitchFamily="2" charset="-78"/>
          </a:endParaRPr>
        </a:p>
      </dgm:t>
    </dgm:pt>
    <dgm:pt modelId="{F5FB30AF-A9A4-4D3A-989A-4E6AE54EA72F}" type="parTrans" cxnId="{C80671D1-3AF8-4E87-9EDD-6AC109A5406F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9F42E69-9A1C-4D14-9FCC-E376D3A448ED}" type="sibTrans" cxnId="{C80671D1-3AF8-4E87-9EDD-6AC109A5406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772BF9A-41C0-4976-9285-B50C76A84BA2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خطای عمدی</a:t>
          </a:r>
          <a:endParaRPr lang="fa-IR" sz="1600" dirty="0">
            <a:cs typeface="B Koodak" pitchFamily="2" charset="-78"/>
          </a:endParaRPr>
        </a:p>
      </dgm:t>
    </dgm:pt>
    <dgm:pt modelId="{F1F8C1CC-0118-4CF8-A725-95586469C646}" type="parTrans" cxnId="{26EBA931-F576-4B71-8E2A-691C81E765B7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6AD7EC4-A563-4F3C-98D6-DE4E23583736}" type="sibTrans" cxnId="{26EBA931-F576-4B71-8E2A-691C81E765B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9BD8A65-E62D-4E76-BCB1-136BF306A74F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سهو و اشتباه</a:t>
          </a:r>
          <a:endParaRPr lang="fa-IR" sz="1600" dirty="0">
            <a:cs typeface="B Koodak" pitchFamily="2" charset="-78"/>
          </a:endParaRPr>
        </a:p>
      </dgm:t>
    </dgm:pt>
    <dgm:pt modelId="{89DD876F-F503-4F30-96AF-03A5E9F1A4FB}" type="parTrans" cxnId="{E2F224B2-090C-4556-A2C8-E3745152143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3021F5B-81AE-499B-93C1-CE5DC0A55542}" type="sibTrans" cxnId="{E2F224B2-090C-4556-A2C8-E3745152143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A61C17A-A548-47AF-9301-20C2C882851C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نسیان و فراموشی</a:t>
          </a:r>
          <a:endParaRPr lang="fa-IR" sz="1600" dirty="0">
            <a:cs typeface="B Koodak" pitchFamily="2" charset="-78"/>
          </a:endParaRPr>
        </a:p>
      </dgm:t>
    </dgm:pt>
    <dgm:pt modelId="{68A5B089-3F12-4E72-9012-4F0C5AF62529}" type="parTrans" cxnId="{8962FAD9-47AD-42E3-936A-264A5AC6AF2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B0ECE46-2A7E-45E9-BABB-D97FD8AF7B58}" type="sibTrans" cxnId="{8962FAD9-47AD-42E3-936A-264A5AC6AF2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2D3B5AA-A8A2-4261-BE41-C63B9480C87C}" type="pres">
      <dgm:prSet presAssocID="{B6B1E302-BE9E-4E45-BD89-9824A778C2F0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A45B9D4-DCA4-4D97-BDB6-701FA5ECC470}" type="pres">
      <dgm:prSet presAssocID="{4DFE40E7-B21A-4FB7-9BEE-A54FA84B457F}" presName="root1" presStyleCnt="0"/>
      <dgm:spPr/>
    </dgm:pt>
    <dgm:pt modelId="{87EE9CAD-8852-4939-B6A5-DEDF9F538FE9}" type="pres">
      <dgm:prSet presAssocID="{4DFE40E7-B21A-4FB7-9BEE-A54FA84B457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3CB4C62-95CF-4D7D-9033-A9D3FFCDE018}" type="pres">
      <dgm:prSet presAssocID="{4DFE40E7-B21A-4FB7-9BEE-A54FA84B457F}" presName="level2hierChild" presStyleCnt="0"/>
      <dgm:spPr/>
    </dgm:pt>
    <dgm:pt modelId="{4E9DC9CE-230B-4CCF-BA1C-35B0461C4D50}" type="pres">
      <dgm:prSet presAssocID="{1572BC9B-6367-4C02-A6CB-F8327E45BB7D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C7C46605-F0C5-408F-A738-A25ABEFED9FD}" type="pres">
      <dgm:prSet presAssocID="{1572BC9B-6367-4C02-A6CB-F8327E45BB7D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B45FC2FF-A8CB-4D69-AA1B-78F351C6F02F}" type="pres">
      <dgm:prSet presAssocID="{0170C084-12C3-43A9-9F19-FF9E28C51F04}" presName="root2" presStyleCnt="0"/>
      <dgm:spPr/>
    </dgm:pt>
    <dgm:pt modelId="{4ABC8B0F-3EBE-40D9-9885-7861F4DE5101}" type="pres">
      <dgm:prSet presAssocID="{0170C084-12C3-43A9-9F19-FF9E28C51F0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8EC35D2-8DD1-4ABC-B1A0-8A8060360265}" type="pres">
      <dgm:prSet presAssocID="{0170C084-12C3-43A9-9F19-FF9E28C51F04}" presName="level3hierChild" presStyleCnt="0"/>
      <dgm:spPr/>
    </dgm:pt>
    <dgm:pt modelId="{3116AD7E-2BFF-49D3-9E3C-4B882657C0C2}" type="pres">
      <dgm:prSet presAssocID="{A8B3455D-1098-45CD-816A-DBCF2BAA5635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191E1C6B-342C-4063-B238-930183E1891E}" type="pres">
      <dgm:prSet presAssocID="{A8B3455D-1098-45CD-816A-DBCF2BAA5635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1A642AAF-D4C8-47AB-ABF9-093A969271D6}" type="pres">
      <dgm:prSet presAssocID="{74AB32CD-13AC-4CB1-A1CE-699DF64AF443}" presName="root2" presStyleCnt="0"/>
      <dgm:spPr/>
    </dgm:pt>
    <dgm:pt modelId="{51DFE647-546D-4314-8861-ABE5358DB3F1}" type="pres">
      <dgm:prSet presAssocID="{74AB32CD-13AC-4CB1-A1CE-699DF64AF44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D3156E1-7936-42F7-9F6A-EF32D8087CE0}" type="pres">
      <dgm:prSet presAssocID="{74AB32CD-13AC-4CB1-A1CE-699DF64AF443}" presName="level3hierChild" presStyleCnt="0"/>
      <dgm:spPr/>
    </dgm:pt>
    <dgm:pt modelId="{184CBEA9-D06B-426A-AE38-EAAD8DCAF528}" type="pres">
      <dgm:prSet presAssocID="{8FE81D92-E99C-4A0F-9AC0-39FFCDEAB203}" presName="conn2-1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0662A041-FF96-4EFD-AB9D-1E18F68DB830}" type="pres">
      <dgm:prSet presAssocID="{8FE81D92-E99C-4A0F-9AC0-39FFCDEAB203}" presName="connTx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449BEEB4-F3A4-4EBA-A21E-95774E1429E1}" type="pres">
      <dgm:prSet presAssocID="{D7B584A4-E97C-469F-82B4-93C018923012}" presName="root2" presStyleCnt="0"/>
      <dgm:spPr/>
    </dgm:pt>
    <dgm:pt modelId="{63AE10CF-83EF-455E-B621-70869766286D}" type="pres">
      <dgm:prSet presAssocID="{D7B584A4-E97C-469F-82B4-93C018923012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E356AA9-CF05-44ED-9A9F-11AE4D162D78}" type="pres">
      <dgm:prSet presAssocID="{D7B584A4-E97C-469F-82B4-93C018923012}" presName="level3hierChild" presStyleCnt="0"/>
      <dgm:spPr/>
    </dgm:pt>
    <dgm:pt modelId="{7053FB25-8C4C-4250-8A1E-B66658D2149C}" type="pres">
      <dgm:prSet presAssocID="{F5FB30AF-A9A4-4D3A-989A-4E6AE54EA72F}" presName="conn2-1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8DA3CF16-4F17-40F3-8295-03F0A22DBB8B}" type="pres">
      <dgm:prSet presAssocID="{F5FB30AF-A9A4-4D3A-989A-4E6AE54EA72F}" presName="connTx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A62CD8D2-2A32-420A-B5BF-BF50E6DA7F37}" type="pres">
      <dgm:prSet presAssocID="{7DA35B21-3FA5-4C5C-B599-C54619622851}" presName="root2" presStyleCnt="0"/>
      <dgm:spPr/>
    </dgm:pt>
    <dgm:pt modelId="{439F02F2-2464-4BEB-A742-06243FADC23B}" type="pres">
      <dgm:prSet presAssocID="{7DA35B21-3FA5-4C5C-B599-C54619622851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4DA247F-53CB-4D3D-90EA-FA28CE86A85A}" type="pres">
      <dgm:prSet presAssocID="{7DA35B21-3FA5-4C5C-B599-C54619622851}" presName="level3hierChild" presStyleCnt="0"/>
      <dgm:spPr/>
    </dgm:pt>
    <dgm:pt modelId="{9BFFE4B0-3837-4B92-BF42-8C85DC8E319F}" type="pres">
      <dgm:prSet presAssocID="{F1F8C1CC-0118-4CF8-A725-95586469C646}" presName="conn2-1" presStyleLbl="parChTrans1D4" presStyleIdx="0" presStyleCnt="3"/>
      <dgm:spPr/>
      <dgm:t>
        <a:bodyPr/>
        <a:lstStyle/>
        <a:p>
          <a:pPr rtl="1"/>
          <a:endParaRPr lang="fa-IR"/>
        </a:p>
      </dgm:t>
    </dgm:pt>
    <dgm:pt modelId="{21209BB0-880E-4C0E-B51D-10FB6DE7FD82}" type="pres">
      <dgm:prSet presAssocID="{F1F8C1CC-0118-4CF8-A725-95586469C646}" presName="connTx" presStyleLbl="parChTrans1D4" presStyleIdx="0" presStyleCnt="3"/>
      <dgm:spPr/>
      <dgm:t>
        <a:bodyPr/>
        <a:lstStyle/>
        <a:p>
          <a:pPr rtl="1"/>
          <a:endParaRPr lang="fa-IR"/>
        </a:p>
      </dgm:t>
    </dgm:pt>
    <dgm:pt modelId="{9F3DB908-9DA3-4209-8949-B95A594E4F6A}" type="pres">
      <dgm:prSet presAssocID="{8772BF9A-41C0-4976-9285-B50C76A84BA2}" presName="root2" presStyleCnt="0"/>
      <dgm:spPr/>
    </dgm:pt>
    <dgm:pt modelId="{35B9F456-C74C-4425-B3AC-B7B3E87BA51C}" type="pres">
      <dgm:prSet presAssocID="{8772BF9A-41C0-4976-9285-B50C76A84BA2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D0EC254-362E-4AD0-AB9B-A50FA969F669}" type="pres">
      <dgm:prSet presAssocID="{8772BF9A-41C0-4976-9285-B50C76A84BA2}" presName="level3hierChild" presStyleCnt="0"/>
      <dgm:spPr/>
    </dgm:pt>
    <dgm:pt modelId="{47EE7659-1C64-4DB7-AFCC-BBDC34B8D440}" type="pres">
      <dgm:prSet presAssocID="{89DD876F-F503-4F30-96AF-03A5E9F1A4FB}" presName="conn2-1" presStyleLbl="parChTrans1D4" presStyleIdx="1" presStyleCnt="3"/>
      <dgm:spPr/>
      <dgm:t>
        <a:bodyPr/>
        <a:lstStyle/>
        <a:p>
          <a:pPr rtl="1"/>
          <a:endParaRPr lang="fa-IR"/>
        </a:p>
      </dgm:t>
    </dgm:pt>
    <dgm:pt modelId="{F7257474-1622-415B-B2BE-38C875CFC3DE}" type="pres">
      <dgm:prSet presAssocID="{89DD876F-F503-4F30-96AF-03A5E9F1A4FB}" presName="connTx" presStyleLbl="parChTrans1D4" presStyleIdx="1" presStyleCnt="3"/>
      <dgm:spPr/>
      <dgm:t>
        <a:bodyPr/>
        <a:lstStyle/>
        <a:p>
          <a:pPr rtl="1"/>
          <a:endParaRPr lang="fa-IR"/>
        </a:p>
      </dgm:t>
    </dgm:pt>
    <dgm:pt modelId="{F4A4068D-BA7F-4441-A7A5-7F108EA473A9}" type="pres">
      <dgm:prSet presAssocID="{69BD8A65-E62D-4E76-BCB1-136BF306A74F}" presName="root2" presStyleCnt="0"/>
      <dgm:spPr/>
    </dgm:pt>
    <dgm:pt modelId="{38E37F63-CDB5-439B-891C-94770ECF3D18}" type="pres">
      <dgm:prSet presAssocID="{69BD8A65-E62D-4E76-BCB1-136BF306A74F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9BD3435-66A9-4DAF-BA3E-E8D40C719D6F}" type="pres">
      <dgm:prSet presAssocID="{69BD8A65-E62D-4E76-BCB1-136BF306A74F}" presName="level3hierChild" presStyleCnt="0"/>
      <dgm:spPr/>
    </dgm:pt>
    <dgm:pt modelId="{9EF10F31-BFC5-476A-B21E-8EE9FA168BDD}" type="pres">
      <dgm:prSet presAssocID="{68A5B089-3F12-4E72-9012-4F0C5AF62529}" presName="conn2-1" presStyleLbl="parChTrans1D4" presStyleIdx="2" presStyleCnt="3"/>
      <dgm:spPr/>
      <dgm:t>
        <a:bodyPr/>
        <a:lstStyle/>
        <a:p>
          <a:pPr rtl="1"/>
          <a:endParaRPr lang="fa-IR"/>
        </a:p>
      </dgm:t>
    </dgm:pt>
    <dgm:pt modelId="{C5DCC91B-9827-4705-9A8C-52FDD34F63C5}" type="pres">
      <dgm:prSet presAssocID="{68A5B089-3F12-4E72-9012-4F0C5AF62529}" presName="connTx" presStyleLbl="parChTrans1D4" presStyleIdx="2" presStyleCnt="3"/>
      <dgm:spPr/>
      <dgm:t>
        <a:bodyPr/>
        <a:lstStyle/>
        <a:p>
          <a:pPr rtl="1"/>
          <a:endParaRPr lang="fa-IR"/>
        </a:p>
      </dgm:t>
    </dgm:pt>
    <dgm:pt modelId="{F9402786-C15F-4083-AD43-D54E501752AA}" type="pres">
      <dgm:prSet presAssocID="{7A61C17A-A548-47AF-9301-20C2C882851C}" presName="root2" presStyleCnt="0"/>
      <dgm:spPr/>
    </dgm:pt>
    <dgm:pt modelId="{F26FB549-27AD-48E0-8B13-EF27DBC094A1}" type="pres">
      <dgm:prSet presAssocID="{7A61C17A-A548-47AF-9301-20C2C882851C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DA8CC83-B33B-4907-B9F3-2FE4D19A4710}" type="pres">
      <dgm:prSet presAssocID="{7A61C17A-A548-47AF-9301-20C2C882851C}" presName="level3hierChild" presStyleCnt="0"/>
      <dgm:spPr/>
    </dgm:pt>
  </dgm:ptLst>
  <dgm:cxnLst>
    <dgm:cxn modelId="{365E80B1-7CCC-4E7F-9B72-2359A274E403}" type="presOf" srcId="{1572BC9B-6367-4C02-A6CB-F8327E45BB7D}" destId="{C7C46605-F0C5-408F-A738-A25ABEFED9FD}" srcOrd="1" destOrd="0" presId="urn:microsoft.com/office/officeart/2005/8/layout/hierarchy2"/>
    <dgm:cxn modelId="{A6B1C743-65F3-41CC-9F83-E7DBEA4F7A49}" type="presOf" srcId="{89DD876F-F503-4F30-96AF-03A5E9F1A4FB}" destId="{47EE7659-1C64-4DB7-AFCC-BBDC34B8D440}" srcOrd="0" destOrd="0" presId="urn:microsoft.com/office/officeart/2005/8/layout/hierarchy2"/>
    <dgm:cxn modelId="{152E0BA1-A813-44D8-A33C-DE9AC67C04BC}" type="presOf" srcId="{7DA35B21-3FA5-4C5C-B599-C54619622851}" destId="{439F02F2-2464-4BEB-A742-06243FADC23B}" srcOrd="0" destOrd="0" presId="urn:microsoft.com/office/officeart/2005/8/layout/hierarchy2"/>
    <dgm:cxn modelId="{DBECD9BB-AE84-4C51-9C0B-0F712F9BFE67}" srcId="{4DFE40E7-B21A-4FB7-9BEE-A54FA84B457F}" destId="{74AB32CD-13AC-4CB1-A1CE-699DF64AF443}" srcOrd="1" destOrd="0" parTransId="{A8B3455D-1098-45CD-816A-DBCF2BAA5635}" sibTransId="{9DFC7277-8529-4E7C-BB0B-25C81C3C5ECC}"/>
    <dgm:cxn modelId="{A55AB17D-DF10-4154-8ABD-B58FB07FC5C2}" type="presOf" srcId="{F1F8C1CC-0118-4CF8-A725-95586469C646}" destId="{21209BB0-880E-4C0E-B51D-10FB6DE7FD82}" srcOrd="1" destOrd="0" presId="urn:microsoft.com/office/officeart/2005/8/layout/hierarchy2"/>
    <dgm:cxn modelId="{4C27AB67-B2D1-4A41-B7A6-8C3CF16DE8AA}" type="presOf" srcId="{4DFE40E7-B21A-4FB7-9BEE-A54FA84B457F}" destId="{87EE9CAD-8852-4939-B6A5-DEDF9F538FE9}" srcOrd="0" destOrd="0" presId="urn:microsoft.com/office/officeart/2005/8/layout/hierarchy2"/>
    <dgm:cxn modelId="{8C0B7D35-C3DE-4372-B8A0-345BACE7C3FE}" type="presOf" srcId="{74AB32CD-13AC-4CB1-A1CE-699DF64AF443}" destId="{51DFE647-546D-4314-8861-ABE5358DB3F1}" srcOrd="0" destOrd="0" presId="urn:microsoft.com/office/officeart/2005/8/layout/hierarchy2"/>
    <dgm:cxn modelId="{803D22EB-335C-4E07-B0B5-EE2FBDAA83F3}" type="presOf" srcId="{A8B3455D-1098-45CD-816A-DBCF2BAA5635}" destId="{191E1C6B-342C-4063-B238-930183E1891E}" srcOrd="1" destOrd="0" presId="urn:microsoft.com/office/officeart/2005/8/layout/hierarchy2"/>
    <dgm:cxn modelId="{0E73F6AA-9F68-4F91-88A2-A0FA13CAD295}" type="presOf" srcId="{68A5B089-3F12-4E72-9012-4F0C5AF62529}" destId="{9EF10F31-BFC5-476A-B21E-8EE9FA168BDD}" srcOrd="0" destOrd="0" presId="urn:microsoft.com/office/officeart/2005/8/layout/hierarchy2"/>
    <dgm:cxn modelId="{482BD8D5-A46A-4749-A6C8-F28A9A4D6CF1}" type="presOf" srcId="{A8B3455D-1098-45CD-816A-DBCF2BAA5635}" destId="{3116AD7E-2BFF-49D3-9E3C-4B882657C0C2}" srcOrd="0" destOrd="0" presId="urn:microsoft.com/office/officeart/2005/8/layout/hierarchy2"/>
    <dgm:cxn modelId="{26EBA931-F576-4B71-8E2A-691C81E765B7}" srcId="{7DA35B21-3FA5-4C5C-B599-C54619622851}" destId="{8772BF9A-41C0-4976-9285-B50C76A84BA2}" srcOrd="0" destOrd="0" parTransId="{F1F8C1CC-0118-4CF8-A725-95586469C646}" sibTransId="{B6AD7EC4-A563-4F3C-98D6-DE4E23583736}"/>
    <dgm:cxn modelId="{8962FAD9-47AD-42E3-936A-264A5AC6AF23}" srcId="{7DA35B21-3FA5-4C5C-B599-C54619622851}" destId="{7A61C17A-A548-47AF-9301-20C2C882851C}" srcOrd="2" destOrd="0" parTransId="{68A5B089-3F12-4E72-9012-4F0C5AF62529}" sibTransId="{5B0ECE46-2A7E-45E9-BABB-D97FD8AF7B58}"/>
    <dgm:cxn modelId="{6A164CC4-1C01-49D2-9436-676032CDD8F1}" type="presOf" srcId="{F5FB30AF-A9A4-4D3A-989A-4E6AE54EA72F}" destId="{7053FB25-8C4C-4250-8A1E-B66658D2149C}" srcOrd="0" destOrd="0" presId="urn:microsoft.com/office/officeart/2005/8/layout/hierarchy2"/>
    <dgm:cxn modelId="{A88681E7-7070-4D55-88EA-A8C96ED7587C}" srcId="{B6B1E302-BE9E-4E45-BD89-9824A778C2F0}" destId="{4DFE40E7-B21A-4FB7-9BEE-A54FA84B457F}" srcOrd="0" destOrd="0" parTransId="{93C6C54A-F344-432F-9F21-5F9AF8A24D39}" sibTransId="{29108B49-74E0-422E-81C5-2B1F346253B6}"/>
    <dgm:cxn modelId="{E8DC53BA-81FC-445C-B356-DDD5F2927DF9}" type="presOf" srcId="{8FE81D92-E99C-4A0F-9AC0-39FFCDEAB203}" destId="{0662A041-FF96-4EFD-AB9D-1E18F68DB830}" srcOrd="1" destOrd="0" presId="urn:microsoft.com/office/officeart/2005/8/layout/hierarchy2"/>
    <dgm:cxn modelId="{CB2754F3-AF33-4CFE-AEFC-FD74C68E217F}" type="presOf" srcId="{D7B584A4-E97C-469F-82B4-93C018923012}" destId="{63AE10CF-83EF-455E-B621-70869766286D}" srcOrd="0" destOrd="0" presId="urn:microsoft.com/office/officeart/2005/8/layout/hierarchy2"/>
    <dgm:cxn modelId="{45778817-C764-4FCF-BA92-B25632534273}" type="presOf" srcId="{7A61C17A-A548-47AF-9301-20C2C882851C}" destId="{F26FB549-27AD-48E0-8B13-EF27DBC094A1}" srcOrd="0" destOrd="0" presId="urn:microsoft.com/office/officeart/2005/8/layout/hierarchy2"/>
    <dgm:cxn modelId="{3C3546AC-5DA8-49ED-9BAF-F3F8CAACE926}" srcId="{4DFE40E7-B21A-4FB7-9BEE-A54FA84B457F}" destId="{0170C084-12C3-43A9-9F19-FF9E28C51F04}" srcOrd="0" destOrd="0" parTransId="{1572BC9B-6367-4C02-A6CB-F8327E45BB7D}" sibTransId="{5F69D8AF-9504-4BCD-B049-FF28DED7E9DB}"/>
    <dgm:cxn modelId="{9D611F36-5309-4EB8-902B-31A3097AE529}" type="presOf" srcId="{8772BF9A-41C0-4976-9285-B50C76A84BA2}" destId="{35B9F456-C74C-4425-B3AC-B7B3E87BA51C}" srcOrd="0" destOrd="0" presId="urn:microsoft.com/office/officeart/2005/8/layout/hierarchy2"/>
    <dgm:cxn modelId="{0757DC6F-F45D-488E-BE86-3C5CE5B54B61}" type="presOf" srcId="{8FE81D92-E99C-4A0F-9AC0-39FFCDEAB203}" destId="{184CBEA9-D06B-426A-AE38-EAAD8DCAF528}" srcOrd="0" destOrd="0" presId="urn:microsoft.com/office/officeart/2005/8/layout/hierarchy2"/>
    <dgm:cxn modelId="{2384C4CA-6774-4379-B4B1-DA18B861499A}" type="presOf" srcId="{69BD8A65-E62D-4E76-BCB1-136BF306A74F}" destId="{38E37F63-CDB5-439B-891C-94770ECF3D18}" srcOrd="0" destOrd="0" presId="urn:microsoft.com/office/officeart/2005/8/layout/hierarchy2"/>
    <dgm:cxn modelId="{7EC56127-DA05-4571-9609-FEC3981B9613}" type="presOf" srcId="{0170C084-12C3-43A9-9F19-FF9E28C51F04}" destId="{4ABC8B0F-3EBE-40D9-9885-7861F4DE5101}" srcOrd="0" destOrd="0" presId="urn:microsoft.com/office/officeart/2005/8/layout/hierarchy2"/>
    <dgm:cxn modelId="{E2F224B2-090C-4556-A2C8-E37451521433}" srcId="{7DA35B21-3FA5-4C5C-B599-C54619622851}" destId="{69BD8A65-E62D-4E76-BCB1-136BF306A74F}" srcOrd="1" destOrd="0" parTransId="{89DD876F-F503-4F30-96AF-03A5E9F1A4FB}" sibTransId="{23021F5B-81AE-499B-93C1-CE5DC0A55542}"/>
    <dgm:cxn modelId="{0C7FA3B8-9CC9-4870-A63C-1EC4FA764268}" srcId="{74AB32CD-13AC-4CB1-A1CE-699DF64AF443}" destId="{D7B584A4-E97C-469F-82B4-93C018923012}" srcOrd="0" destOrd="0" parTransId="{8FE81D92-E99C-4A0F-9AC0-39FFCDEAB203}" sibTransId="{C5378956-7883-4229-95D7-B8DEEFEE5445}"/>
    <dgm:cxn modelId="{6DBEB791-0838-4709-AEBB-6F2A482F175A}" type="presOf" srcId="{B6B1E302-BE9E-4E45-BD89-9824A778C2F0}" destId="{C2D3B5AA-A8A2-4261-BE41-C63B9480C87C}" srcOrd="0" destOrd="0" presId="urn:microsoft.com/office/officeart/2005/8/layout/hierarchy2"/>
    <dgm:cxn modelId="{C80671D1-3AF8-4E87-9EDD-6AC109A5406F}" srcId="{74AB32CD-13AC-4CB1-A1CE-699DF64AF443}" destId="{7DA35B21-3FA5-4C5C-B599-C54619622851}" srcOrd="1" destOrd="0" parTransId="{F5FB30AF-A9A4-4D3A-989A-4E6AE54EA72F}" sibTransId="{E9F42E69-9A1C-4D14-9FCC-E376D3A448ED}"/>
    <dgm:cxn modelId="{E8A7A9FB-1A3E-46DD-BE66-112666D887B4}" type="presOf" srcId="{68A5B089-3F12-4E72-9012-4F0C5AF62529}" destId="{C5DCC91B-9827-4705-9A8C-52FDD34F63C5}" srcOrd="1" destOrd="0" presId="urn:microsoft.com/office/officeart/2005/8/layout/hierarchy2"/>
    <dgm:cxn modelId="{FE498DBB-9996-4AB8-8780-D0827B608783}" type="presOf" srcId="{1572BC9B-6367-4C02-A6CB-F8327E45BB7D}" destId="{4E9DC9CE-230B-4CCF-BA1C-35B0461C4D50}" srcOrd="0" destOrd="0" presId="urn:microsoft.com/office/officeart/2005/8/layout/hierarchy2"/>
    <dgm:cxn modelId="{8AF58E30-954A-4FDF-AB33-752DB4DC852B}" type="presOf" srcId="{89DD876F-F503-4F30-96AF-03A5E9F1A4FB}" destId="{F7257474-1622-415B-B2BE-38C875CFC3DE}" srcOrd="1" destOrd="0" presId="urn:microsoft.com/office/officeart/2005/8/layout/hierarchy2"/>
    <dgm:cxn modelId="{ADC53F5D-7AFE-4E7F-9F59-4F912410CE25}" type="presOf" srcId="{F1F8C1CC-0118-4CF8-A725-95586469C646}" destId="{9BFFE4B0-3837-4B92-BF42-8C85DC8E319F}" srcOrd="0" destOrd="0" presId="urn:microsoft.com/office/officeart/2005/8/layout/hierarchy2"/>
    <dgm:cxn modelId="{AE1ECA5B-5176-45D0-A328-EDFC155C8DC9}" type="presOf" srcId="{F5FB30AF-A9A4-4D3A-989A-4E6AE54EA72F}" destId="{8DA3CF16-4F17-40F3-8295-03F0A22DBB8B}" srcOrd="1" destOrd="0" presId="urn:microsoft.com/office/officeart/2005/8/layout/hierarchy2"/>
    <dgm:cxn modelId="{770C9274-8B82-4A65-9C00-F7E1826C75BB}" type="presParOf" srcId="{C2D3B5AA-A8A2-4261-BE41-C63B9480C87C}" destId="{CA45B9D4-DCA4-4D97-BDB6-701FA5ECC470}" srcOrd="0" destOrd="0" presId="urn:microsoft.com/office/officeart/2005/8/layout/hierarchy2"/>
    <dgm:cxn modelId="{16E34005-93EA-49D3-8D2E-B174651169B7}" type="presParOf" srcId="{CA45B9D4-DCA4-4D97-BDB6-701FA5ECC470}" destId="{87EE9CAD-8852-4939-B6A5-DEDF9F538FE9}" srcOrd="0" destOrd="0" presId="urn:microsoft.com/office/officeart/2005/8/layout/hierarchy2"/>
    <dgm:cxn modelId="{F4558A78-9D66-4683-A5EB-11C5B06B5E96}" type="presParOf" srcId="{CA45B9D4-DCA4-4D97-BDB6-701FA5ECC470}" destId="{83CB4C62-95CF-4D7D-9033-A9D3FFCDE018}" srcOrd="1" destOrd="0" presId="urn:microsoft.com/office/officeart/2005/8/layout/hierarchy2"/>
    <dgm:cxn modelId="{E4DA81E9-6DF5-4A72-BB89-D87AAEFA2280}" type="presParOf" srcId="{83CB4C62-95CF-4D7D-9033-A9D3FFCDE018}" destId="{4E9DC9CE-230B-4CCF-BA1C-35B0461C4D50}" srcOrd="0" destOrd="0" presId="urn:microsoft.com/office/officeart/2005/8/layout/hierarchy2"/>
    <dgm:cxn modelId="{810B9046-406B-4CFF-BB88-03CAB587B95E}" type="presParOf" srcId="{4E9DC9CE-230B-4CCF-BA1C-35B0461C4D50}" destId="{C7C46605-F0C5-408F-A738-A25ABEFED9FD}" srcOrd="0" destOrd="0" presId="urn:microsoft.com/office/officeart/2005/8/layout/hierarchy2"/>
    <dgm:cxn modelId="{8C0B1141-333E-404D-A0F9-0DB87AD36FBB}" type="presParOf" srcId="{83CB4C62-95CF-4D7D-9033-A9D3FFCDE018}" destId="{B45FC2FF-A8CB-4D69-AA1B-78F351C6F02F}" srcOrd="1" destOrd="0" presId="urn:microsoft.com/office/officeart/2005/8/layout/hierarchy2"/>
    <dgm:cxn modelId="{3E500675-5BFD-4437-B3FB-FC1518A6AF88}" type="presParOf" srcId="{B45FC2FF-A8CB-4D69-AA1B-78F351C6F02F}" destId="{4ABC8B0F-3EBE-40D9-9885-7861F4DE5101}" srcOrd="0" destOrd="0" presId="urn:microsoft.com/office/officeart/2005/8/layout/hierarchy2"/>
    <dgm:cxn modelId="{47AC9486-32DC-4D69-90C1-954ED935309F}" type="presParOf" srcId="{B45FC2FF-A8CB-4D69-AA1B-78F351C6F02F}" destId="{B8EC35D2-8DD1-4ABC-B1A0-8A8060360265}" srcOrd="1" destOrd="0" presId="urn:microsoft.com/office/officeart/2005/8/layout/hierarchy2"/>
    <dgm:cxn modelId="{891E23D6-E933-4AD8-BB9A-3A7A92B54D26}" type="presParOf" srcId="{83CB4C62-95CF-4D7D-9033-A9D3FFCDE018}" destId="{3116AD7E-2BFF-49D3-9E3C-4B882657C0C2}" srcOrd="2" destOrd="0" presId="urn:microsoft.com/office/officeart/2005/8/layout/hierarchy2"/>
    <dgm:cxn modelId="{B59AE118-776D-43D5-B5A6-95B1A4F10B6F}" type="presParOf" srcId="{3116AD7E-2BFF-49D3-9E3C-4B882657C0C2}" destId="{191E1C6B-342C-4063-B238-930183E1891E}" srcOrd="0" destOrd="0" presId="urn:microsoft.com/office/officeart/2005/8/layout/hierarchy2"/>
    <dgm:cxn modelId="{CD03A3AE-7AD9-4321-93A2-A5150945DFAF}" type="presParOf" srcId="{83CB4C62-95CF-4D7D-9033-A9D3FFCDE018}" destId="{1A642AAF-D4C8-47AB-ABF9-093A969271D6}" srcOrd="3" destOrd="0" presId="urn:microsoft.com/office/officeart/2005/8/layout/hierarchy2"/>
    <dgm:cxn modelId="{78CF0741-1D7C-42EB-8878-736EAB447264}" type="presParOf" srcId="{1A642AAF-D4C8-47AB-ABF9-093A969271D6}" destId="{51DFE647-546D-4314-8861-ABE5358DB3F1}" srcOrd="0" destOrd="0" presId="urn:microsoft.com/office/officeart/2005/8/layout/hierarchy2"/>
    <dgm:cxn modelId="{E10FDF33-43BB-44C2-B11F-9F75173C0D0A}" type="presParOf" srcId="{1A642AAF-D4C8-47AB-ABF9-093A969271D6}" destId="{1D3156E1-7936-42F7-9F6A-EF32D8087CE0}" srcOrd="1" destOrd="0" presId="urn:microsoft.com/office/officeart/2005/8/layout/hierarchy2"/>
    <dgm:cxn modelId="{B126FC1A-8EAA-4EC8-A6FC-43EB67403EBB}" type="presParOf" srcId="{1D3156E1-7936-42F7-9F6A-EF32D8087CE0}" destId="{184CBEA9-D06B-426A-AE38-EAAD8DCAF528}" srcOrd="0" destOrd="0" presId="urn:microsoft.com/office/officeart/2005/8/layout/hierarchy2"/>
    <dgm:cxn modelId="{C6CBDCA9-2687-480C-8EAC-537BEF70223F}" type="presParOf" srcId="{184CBEA9-D06B-426A-AE38-EAAD8DCAF528}" destId="{0662A041-FF96-4EFD-AB9D-1E18F68DB830}" srcOrd="0" destOrd="0" presId="urn:microsoft.com/office/officeart/2005/8/layout/hierarchy2"/>
    <dgm:cxn modelId="{ADC25058-2144-4BC0-80D5-C5026A5A469F}" type="presParOf" srcId="{1D3156E1-7936-42F7-9F6A-EF32D8087CE0}" destId="{449BEEB4-F3A4-4EBA-A21E-95774E1429E1}" srcOrd="1" destOrd="0" presId="urn:microsoft.com/office/officeart/2005/8/layout/hierarchy2"/>
    <dgm:cxn modelId="{707C513D-89CC-472D-9AEC-16E7592F03FB}" type="presParOf" srcId="{449BEEB4-F3A4-4EBA-A21E-95774E1429E1}" destId="{63AE10CF-83EF-455E-B621-70869766286D}" srcOrd="0" destOrd="0" presId="urn:microsoft.com/office/officeart/2005/8/layout/hierarchy2"/>
    <dgm:cxn modelId="{4E902D1A-5479-4FEA-8FDF-56D1C68006AB}" type="presParOf" srcId="{449BEEB4-F3A4-4EBA-A21E-95774E1429E1}" destId="{EE356AA9-CF05-44ED-9A9F-11AE4D162D78}" srcOrd="1" destOrd="0" presId="urn:microsoft.com/office/officeart/2005/8/layout/hierarchy2"/>
    <dgm:cxn modelId="{8CD24AD6-8AD2-4938-A20B-2B8166FEEF93}" type="presParOf" srcId="{1D3156E1-7936-42F7-9F6A-EF32D8087CE0}" destId="{7053FB25-8C4C-4250-8A1E-B66658D2149C}" srcOrd="2" destOrd="0" presId="urn:microsoft.com/office/officeart/2005/8/layout/hierarchy2"/>
    <dgm:cxn modelId="{6688C97A-6058-48D7-BB98-7B9DF4A279AE}" type="presParOf" srcId="{7053FB25-8C4C-4250-8A1E-B66658D2149C}" destId="{8DA3CF16-4F17-40F3-8295-03F0A22DBB8B}" srcOrd="0" destOrd="0" presId="urn:microsoft.com/office/officeart/2005/8/layout/hierarchy2"/>
    <dgm:cxn modelId="{588AEB3C-C441-4D50-91D4-8EACECEC60AA}" type="presParOf" srcId="{1D3156E1-7936-42F7-9F6A-EF32D8087CE0}" destId="{A62CD8D2-2A32-420A-B5BF-BF50E6DA7F37}" srcOrd="3" destOrd="0" presId="urn:microsoft.com/office/officeart/2005/8/layout/hierarchy2"/>
    <dgm:cxn modelId="{E6E06FBF-E646-40B1-B0AA-6BB37288CF95}" type="presParOf" srcId="{A62CD8D2-2A32-420A-B5BF-BF50E6DA7F37}" destId="{439F02F2-2464-4BEB-A742-06243FADC23B}" srcOrd="0" destOrd="0" presId="urn:microsoft.com/office/officeart/2005/8/layout/hierarchy2"/>
    <dgm:cxn modelId="{06B9B2A9-3ABE-49FD-B65F-CC280E371CB6}" type="presParOf" srcId="{A62CD8D2-2A32-420A-B5BF-BF50E6DA7F37}" destId="{34DA247F-53CB-4D3D-90EA-FA28CE86A85A}" srcOrd="1" destOrd="0" presId="urn:microsoft.com/office/officeart/2005/8/layout/hierarchy2"/>
    <dgm:cxn modelId="{36DD5B94-FB04-4B2A-9C0A-7A8EBE4AA0FD}" type="presParOf" srcId="{34DA247F-53CB-4D3D-90EA-FA28CE86A85A}" destId="{9BFFE4B0-3837-4B92-BF42-8C85DC8E319F}" srcOrd="0" destOrd="0" presId="urn:microsoft.com/office/officeart/2005/8/layout/hierarchy2"/>
    <dgm:cxn modelId="{1F2A3DC9-242E-488D-BF1D-DBBEF5AC137D}" type="presParOf" srcId="{9BFFE4B0-3837-4B92-BF42-8C85DC8E319F}" destId="{21209BB0-880E-4C0E-B51D-10FB6DE7FD82}" srcOrd="0" destOrd="0" presId="urn:microsoft.com/office/officeart/2005/8/layout/hierarchy2"/>
    <dgm:cxn modelId="{2CDF5E4D-4714-411B-8F36-FEC7A701EAF7}" type="presParOf" srcId="{34DA247F-53CB-4D3D-90EA-FA28CE86A85A}" destId="{9F3DB908-9DA3-4209-8949-B95A594E4F6A}" srcOrd="1" destOrd="0" presId="urn:microsoft.com/office/officeart/2005/8/layout/hierarchy2"/>
    <dgm:cxn modelId="{D0208545-995F-4AA6-B25D-8D8E2525E39C}" type="presParOf" srcId="{9F3DB908-9DA3-4209-8949-B95A594E4F6A}" destId="{35B9F456-C74C-4425-B3AC-B7B3E87BA51C}" srcOrd="0" destOrd="0" presId="urn:microsoft.com/office/officeart/2005/8/layout/hierarchy2"/>
    <dgm:cxn modelId="{871CFC8C-A47A-47D0-9BAC-94AA3D20D266}" type="presParOf" srcId="{9F3DB908-9DA3-4209-8949-B95A594E4F6A}" destId="{BD0EC254-362E-4AD0-AB9B-A50FA969F669}" srcOrd="1" destOrd="0" presId="urn:microsoft.com/office/officeart/2005/8/layout/hierarchy2"/>
    <dgm:cxn modelId="{45DBFEB7-7B16-45DD-B66F-67B9D1325578}" type="presParOf" srcId="{34DA247F-53CB-4D3D-90EA-FA28CE86A85A}" destId="{47EE7659-1C64-4DB7-AFCC-BBDC34B8D440}" srcOrd="2" destOrd="0" presId="urn:microsoft.com/office/officeart/2005/8/layout/hierarchy2"/>
    <dgm:cxn modelId="{5B4EB77E-42C7-466C-963F-CDB5F1356781}" type="presParOf" srcId="{47EE7659-1C64-4DB7-AFCC-BBDC34B8D440}" destId="{F7257474-1622-415B-B2BE-38C875CFC3DE}" srcOrd="0" destOrd="0" presId="urn:microsoft.com/office/officeart/2005/8/layout/hierarchy2"/>
    <dgm:cxn modelId="{1CADE558-4E1D-4F84-A6B0-C15E00372EA0}" type="presParOf" srcId="{34DA247F-53CB-4D3D-90EA-FA28CE86A85A}" destId="{F4A4068D-BA7F-4441-A7A5-7F108EA473A9}" srcOrd="3" destOrd="0" presId="urn:microsoft.com/office/officeart/2005/8/layout/hierarchy2"/>
    <dgm:cxn modelId="{48D9BD63-605A-40BA-A553-680CB2BE9B34}" type="presParOf" srcId="{F4A4068D-BA7F-4441-A7A5-7F108EA473A9}" destId="{38E37F63-CDB5-439B-891C-94770ECF3D18}" srcOrd="0" destOrd="0" presId="urn:microsoft.com/office/officeart/2005/8/layout/hierarchy2"/>
    <dgm:cxn modelId="{F8DAD130-2744-405B-A57C-1CA1DCF9ECC3}" type="presParOf" srcId="{F4A4068D-BA7F-4441-A7A5-7F108EA473A9}" destId="{69BD3435-66A9-4DAF-BA3E-E8D40C719D6F}" srcOrd="1" destOrd="0" presId="urn:microsoft.com/office/officeart/2005/8/layout/hierarchy2"/>
    <dgm:cxn modelId="{43B1E522-744E-4B6F-A2AE-EC84DADDE1CB}" type="presParOf" srcId="{34DA247F-53CB-4D3D-90EA-FA28CE86A85A}" destId="{9EF10F31-BFC5-476A-B21E-8EE9FA168BDD}" srcOrd="4" destOrd="0" presId="urn:microsoft.com/office/officeart/2005/8/layout/hierarchy2"/>
    <dgm:cxn modelId="{69146DB1-6370-40D1-B417-3E066C176DBE}" type="presParOf" srcId="{9EF10F31-BFC5-476A-B21E-8EE9FA168BDD}" destId="{C5DCC91B-9827-4705-9A8C-52FDD34F63C5}" srcOrd="0" destOrd="0" presId="urn:microsoft.com/office/officeart/2005/8/layout/hierarchy2"/>
    <dgm:cxn modelId="{14FB92DF-E88D-49AE-BC0D-D9301285B743}" type="presParOf" srcId="{34DA247F-53CB-4D3D-90EA-FA28CE86A85A}" destId="{F9402786-C15F-4083-AD43-D54E501752AA}" srcOrd="5" destOrd="0" presId="urn:microsoft.com/office/officeart/2005/8/layout/hierarchy2"/>
    <dgm:cxn modelId="{B2D7E4D4-3BC9-4A1C-AC5E-4FADC2235012}" type="presParOf" srcId="{F9402786-C15F-4083-AD43-D54E501752AA}" destId="{F26FB549-27AD-48E0-8B13-EF27DBC094A1}" srcOrd="0" destOrd="0" presId="urn:microsoft.com/office/officeart/2005/8/layout/hierarchy2"/>
    <dgm:cxn modelId="{A2333A63-4FEB-4E54-A49D-6511279A25FF}" type="presParOf" srcId="{F9402786-C15F-4083-AD43-D54E501752AA}" destId="{DDA8CC83-B33B-4907-B9F3-2FE4D19A471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B4AE11C-367D-410E-9312-FBD546797CF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615AE808-1E1B-4745-8FFA-49BF0C5CC84E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عصمتی که تا اینجا ثابت شد در خصوص عصمت فرشتگان و انبیا در دریافت و ابلاغ وحی بود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A753200C-FEB0-428C-B9C2-02FF6B79EBF6}" type="parTrans" cxnId="{EF71FF9E-81CA-41CC-8A65-AAC53BF611E9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9FC7954-2127-4AC2-9044-6AFC87A565C6}" type="sibTrans" cxnId="{EF71FF9E-81CA-41CC-8A65-AAC53BF611E9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D32D7A0-105F-46EB-8644-6A6FE8D6645E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انواع دیگر عصمت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F6EDCF64-A62E-4C41-B937-7AC68D7EC391}" type="parTrans" cxnId="{65E5419D-D9AA-490D-BA51-DE88FD334A6A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85B8B1F-7D98-4749-95AA-860D30701141}" type="sibTrans" cxnId="{65E5419D-D9AA-490D-BA51-DE88FD334A6A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3B8F3AE-66C9-4E0C-A698-B5CDDD7EB755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الف. عصمت فرشتگان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ADDE3D62-C770-4E60-B38A-E641E8CA457D}" type="parTrans" cxnId="{B95DE64E-AF59-4A29-8519-601DA8EC73F2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C131911-8804-4603-B108-E3BBD44D7724}" type="sibTrans" cxnId="{B95DE64E-AF59-4A29-8519-601DA8EC73F2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61EA05C-4ED6-429A-9393-41CA6C51E0EE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دلیل عقلی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F273B3D2-F3B5-47ED-A262-4B0A98B5994B}" type="parTrans" cxnId="{B4176107-AFF0-4BCC-B7D0-C98E66C70CE4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5E72753-AA79-4257-AD8E-C6AE7F7FB495}" type="sibTrans" cxnId="{B4176107-AFF0-4BCC-B7D0-C98E66C70CE4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CF2A69E-23C3-46A1-ACEE-2BC331B5EB1C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متوقف بر شناخت ماهیت آنان است و از بحث ما خارج می باشد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57C34C28-B87F-4DE3-9B63-2F40116658DD}" type="parTrans" cxnId="{DAB12A49-26E8-4E50-896D-B771C1C4A91C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994A0FF-E9D1-473F-A916-F807B3603090}" type="sibTrans" cxnId="{DAB12A49-26E8-4E50-896D-B771C1C4A91C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C7A4674-9B1A-4EF4-9320-AC88E8CC4168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دلیل نقلی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67A37F4E-82A2-4707-924E-A3425A8B0959}" type="parTrans" cxnId="{61495278-582E-486E-AB78-E06B5472B50D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AFDA50E-70A5-4A40-9AC5-F25D15EAF9ED}" type="sibTrans" cxnId="{61495278-582E-486E-AB78-E06B5472B50D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9D06290-DDB3-40F9-BB91-46A1E3509913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وَ قالُوا اتَّخَذَ الرَّحْمنُ وَلَداً سُبْحانَهُ بَلْ عِبادٌ مُكْرَمُونَ (26) لا يَسْبِقُونَهُ بِالْقَوْلِ وَ هُمْ بِأَمْرِهِ يَعْمَلُون (انبیاء/27)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3DECC900-D092-4DA9-A2F7-C3248CF040F5}" type="parTrans" cxnId="{DD72DC09-0821-4F69-89B4-1AE7124BB454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A2AE368-66A3-406B-98B8-ADA4EBCBED03}" type="sibTrans" cxnId="{DD72DC09-0821-4F69-89B4-1AE7124BB454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9CB1510-742A-429F-A2B3-B6DB0A22CC72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آیه شریفه عام است و در مورد تمام ملائکه بحث می نماید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8A6693B6-6DFB-408F-A8D3-621A496D5A37}" type="parTrans" cxnId="{2675309B-0B86-4B77-9FAF-C2F0F1E2A73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5A23E58-3750-4E44-9D32-94B058098478}" type="sibTrans" cxnId="{2675309B-0B86-4B77-9FAF-C2F0F1E2A73A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AFAEFC5-415D-45D0-A6DE-1ECC67073F74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از آن جهت که ملائکه فاقد تکلیف می باشند عمل به امر در خصوص آنها تکوینی است نه تشریعی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20F7A3CC-7868-4B36-9292-75879C98879E}" type="parTrans" cxnId="{55D6A9C2-A4ED-4F11-B9EC-32E8A4275524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C92A7E6-AE9F-4B3D-8E06-8D4EE9B86463}" type="sibTrans" cxnId="{55D6A9C2-A4ED-4F11-B9EC-32E8A4275524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39368D2-B29C-4026-B54D-2DF7DE38623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يا أَيُّهَا الَّذِينَ آمَنُوا قُوا أَنْفُسَكُمْ وَ أَهْلِيكُمْ ناراً وَقُودُهَا النَّاسُ وَ الْحِجارَةُ عَلَيْها مَلائِكَةٌ غِلاظٌ شِدادٌ لا يَعْصُونَ اللَّهَ ما أَمَرَهُمْ وَ يَفْعَلُونَ ما يُؤْمَرُونَ (تحریم/6)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EA71A4E8-6FEF-4D6A-AA19-F48182EF82C9}" type="parTrans" cxnId="{764654E6-E911-4646-9BF8-ED784AD3D707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C7C4AC5-0C65-46C3-B81A-9DA3912EA9EA}" type="sibTrans" cxnId="{764654E6-E911-4646-9BF8-ED784AD3D707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AD20117-00A1-48D7-92A0-999D9CB9DC3B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ب. عصمت امامان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66ACE564-C818-4F6D-A519-A6B5C7E96724}" type="parTrans" cxnId="{E16B7C1E-CBF3-4610-9807-387A52AE8F28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85FAEDF-BCFA-4AA4-8220-1BAD66E55A37}" type="sibTrans" cxnId="{E16B7C1E-CBF3-4610-9807-387A52AE8F28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80429F4-CBCD-4BBA-AA3D-44DA22E9FB3E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در مباحث امامت به آن می پردازیم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EE9F8DDC-456A-4AEE-82B6-D162F9BEE82F}" type="parTrans" cxnId="{955DA378-10AF-43D5-B0F8-0F43674F3C3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19A8B36-A80C-409B-B3AD-61A492855EFD}" type="sibTrans" cxnId="{955DA378-10AF-43D5-B0F8-0F43674F3C3A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71D0938-4A2A-40D4-AB4C-4CF4E962D0C6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ج. عصمت سایر پیامبران (در غیر تلقی و ابلاغ وحی)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1E703255-BBC9-4648-95C2-D09088BC40BF}" type="parTrans" cxnId="{74437E47-6282-4025-AA37-24880B2FBD26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01DC1D0-2547-487E-9051-05F8B772ACBB}" type="sibTrans" cxnId="{74437E47-6282-4025-AA37-24880B2FBD26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BFA2BCB-50E4-41C9-8FA7-18E11C9146FF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این مساله در درس بعد از طریق کتاب و سنت ثابت می شود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BC943974-5909-4357-B90E-DDE77384BF69}" type="parTrans" cxnId="{DDD48B2D-533C-408E-9448-3838BCC61287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8C3E46D-B0E8-4E1E-ACB6-A52E10A71856}" type="sibTrans" cxnId="{DDD48B2D-533C-408E-9448-3838BCC61287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2B95620-41EA-486E-8CBC-491C278DB2C3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بنابراین حجیت کتاب و سنت را به عنوان اصل موضوع می پذیریم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66C4E746-230C-4134-BE68-BB9BBB2B8123}" type="parTrans" cxnId="{AD9A03F1-04F3-44B5-89E3-C752D2FB934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49F9C88-9A9D-446F-9B42-AE02752387F8}" type="sibTrans" cxnId="{AD9A03F1-04F3-44B5-89E3-C752D2FB9349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E0B5367-D9AD-42C1-ADA9-B8AD78E66A80}" type="pres">
      <dgm:prSet presAssocID="{DB4AE11C-367D-410E-9312-FBD546797CF1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7CABE08-F134-486F-8376-6CEDF67B667A}" type="pres">
      <dgm:prSet presAssocID="{615AE808-1E1B-4745-8FFA-49BF0C5CC84E}" presName="root1" presStyleCnt="0"/>
      <dgm:spPr/>
    </dgm:pt>
    <dgm:pt modelId="{CC7CA9D5-BA92-4AE2-AAB1-F379EE38CD14}" type="pres">
      <dgm:prSet presAssocID="{615AE808-1E1B-4745-8FFA-49BF0C5CC84E}" presName="LevelOneTextNode" presStyleLbl="node0" presStyleIdx="0" presStyleCnt="2" custScaleX="55734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83F41B4-EC71-4274-9A9D-365D6B43FA82}" type="pres">
      <dgm:prSet presAssocID="{615AE808-1E1B-4745-8FFA-49BF0C5CC84E}" presName="level2hierChild" presStyleCnt="0"/>
      <dgm:spPr/>
    </dgm:pt>
    <dgm:pt modelId="{630D7FFD-F129-4A21-B9B2-1DC930A9DBE9}" type="pres">
      <dgm:prSet presAssocID="{AD32D7A0-105F-46EB-8644-6A6FE8D6645E}" presName="root1" presStyleCnt="0"/>
      <dgm:spPr/>
    </dgm:pt>
    <dgm:pt modelId="{1AEDA3D8-34B4-4E88-9C0A-55CE3EABEE56}" type="pres">
      <dgm:prSet presAssocID="{AD32D7A0-105F-46EB-8644-6A6FE8D6645E}" presName="LevelOneTextNode" presStyleLbl="node0" presStyleIdx="1" presStyleCnt="2" custScaleX="7254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7512E13-B0E5-47A2-A210-BD81D8B979CF}" type="pres">
      <dgm:prSet presAssocID="{AD32D7A0-105F-46EB-8644-6A6FE8D6645E}" presName="level2hierChild" presStyleCnt="0"/>
      <dgm:spPr/>
    </dgm:pt>
    <dgm:pt modelId="{C6E4B99C-BDD5-4625-AF0C-190DD8F6C989}" type="pres">
      <dgm:prSet presAssocID="{ADDE3D62-C770-4E60-B38A-E641E8CA457D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85ED6753-8F0B-4C1E-BF6F-3C5BBF680860}" type="pres">
      <dgm:prSet presAssocID="{ADDE3D62-C770-4E60-B38A-E641E8CA457D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828255B0-C7B7-4BF2-A2F3-A5B6DF3DF719}" type="pres">
      <dgm:prSet presAssocID="{63B8F3AE-66C9-4E0C-A698-B5CDDD7EB755}" presName="root2" presStyleCnt="0"/>
      <dgm:spPr/>
    </dgm:pt>
    <dgm:pt modelId="{D592C7CE-F822-417E-B828-740F9BBF7ED8}" type="pres">
      <dgm:prSet presAssocID="{63B8F3AE-66C9-4E0C-A698-B5CDDD7EB755}" presName="LevelTwoTextNode" presStyleLbl="node2" presStyleIdx="0" presStyleCnt="3" custScaleX="9920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A744376-42CC-4C9D-B84F-6C3BDAC042EB}" type="pres">
      <dgm:prSet presAssocID="{63B8F3AE-66C9-4E0C-A698-B5CDDD7EB755}" presName="level3hierChild" presStyleCnt="0"/>
      <dgm:spPr/>
    </dgm:pt>
    <dgm:pt modelId="{A1E4CA43-2E86-4AF5-AC11-AB5E28E1B194}" type="pres">
      <dgm:prSet presAssocID="{F273B3D2-F3B5-47ED-A262-4B0A98B5994B}" presName="conn2-1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926E9C93-67CC-4C65-9CF9-B1CEB4A440ED}" type="pres">
      <dgm:prSet presAssocID="{F273B3D2-F3B5-47ED-A262-4B0A98B5994B}" presName="connTx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27D31D39-96E8-4002-8829-41F5C1D947F0}" type="pres">
      <dgm:prSet presAssocID="{C61EA05C-4ED6-429A-9393-41CA6C51E0EE}" presName="root2" presStyleCnt="0"/>
      <dgm:spPr/>
    </dgm:pt>
    <dgm:pt modelId="{4C315889-2CA6-4A8B-BDAE-80CDAA995E33}" type="pres">
      <dgm:prSet presAssocID="{C61EA05C-4ED6-429A-9393-41CA6C51E0EE}" presName="LevelTwoTextNode" presStyleLbl="node3" presStyleIdx="0" presStyleCnt="5" custScaleX="3831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796D232-2AB1-46A6-909D-CB8144E80BE2}" type="pres">
      <dgm:prSet presAssocID="{C61EA05C-4ED6-429A-9393-41CA6C51E0EE}" presName="level3hierChild" presStyleCnt="0"/>
      <dgm:spPr/>
    </dgm:pt>
    <dgm:pt modelId="{B0349BFA-8EE2-4B31-A3B2-C4E6ED2ED80E}" type="pres">
      <dgm:prSet presAssocID="{57C34C28-B87F-4DE3-9B63-2F40116658DD}" presName="conn2-1" presStyleLbl="parChTrans1D4" presStyleIdx="0" presStyleCnt="5"/>
      <dgm:spPr/>
      <dgm:t>
        <a:bodyPr/>
        <a:lstStyle/>
        <a:p>
          <a:pPr rtl="1"/>
          <a:endParaRPr lang="fa-IR"/>
        </a:p>
      </dgm:t>
    </dgm:pt>
    <dgm:pt modelId="{B9064DC2-9FC5-4CCC-B5ED-AD13884AE825}" type="pres">
      <dgm:prSet presAssocID="{57C34C28-B87F-4DE3-9B63-2F40116658DD}" presName="connTx" presStyleLbl="parChTrans1D4" presStyleIdx="0" presStyleCnt="5"/>
      <dgm:spPr/>
      <dgm:t>
        <a:bodyPr/>
        <a:lstStyle/>
        <a:p>
          <a:pPr rtl="1"/>
          <a:endParaRPr lang="fa-IR"/>
        </a:p>
      </dgm:t>
    </dgm:pt>
    <dgm:pt modelId="{2BC355F9-7C79-4AA0-88D9-3DA671017CC6}" type="pres">
      <dgm:prSet presAssocID="{6CF2A69E-23C3-46A1-ACEE-2BC331B5EB1C}" presName="root2" presStyleCnt="0"/>
      <dgm:spPr/>
    </dgm:pt>
    <dgm:pt modelId="{F472AC9F-84EA-49F1-8C6D-DC187EBFFF6C}" type="pres">
      <dgm:prSet presAssocID="{6CF2A69E-23C3-46A1-ACEE-2BC331B5EB1C}" presName="LevelTwoTextNode" presStyleLbl="node4" presStyleIdx="0" presStyleCnt="5" custScaleX="20170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0D58001-382A-4189-8A8B-714548B7FC94}" type="pres">
      <dgm:prSet presAssocID="{6CF2A69E-23C3-46A1-ACEE-2BC331B5EB1C}" presName="level3hierChild" presStyleCnt="0"/>
      <dgm:spPr/>
    </dgm:pt>
    <dgm:pt modelId="{5C58E88C-C26B-43E4-AD5B-F39DCCC078FC}" type="pres">
      <dgm:prSet presAssocID="{67A37F4E-82A2-4707-924E-A3425A8B0959}" presName="conn2-1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578A90FC-5D46-47C0-8379-DFEB678861B8}" type="pres">
      <dgm:prSet presAssocID="{67A37F4E-82A2-4707-924E-A3425A8B0959}" presName="connTx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1548A8C9-1CD0-4E15-AE5C-BF048C78C553}" type="pres">
      <dgm:prSet presAssocID="{6C7A4674-9B1A-4EF4-9320-AC88E8CC4168}" presName="root2" presStyleCnt="0"/>
      <dgm:spPr/>
    </dgm:pt>
    <dgm:pt modelId="{02FA001E-890A-409C-B54C-5230090C57C5}" type="pres">
      <dgm:prSet presAssocID="{6C7A4674-9B1A-4EF4-9320-AC88E8CC4168}" presName="LevelTwoTextNode" presStyleLbl="node3" presStyleIdx="1" presStyleCnt="5" custScaleX="3831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B741CFC-09A9-4293-B562-5E001B77D674}" type="pres">
      <dgm:prSet presAssocID="{6C7A4674-9B1A-4EF4-9320-AC88E8CC4168}" presName="level3hierChild" presStyleCnt="0"/>
      <dgm:spPr/>
    </dgm:pt>
    <dgm:pt modelId="{F44BCE30-6B1C-4806-8808-C978587585DA}" type="pres">
      <dgm:prSet presAssocID="{3DECC900-D092-4DA9-A2F7-C3248CF040F5}" presName="conn2-1" presStyleLbl="parChTrans1D4" presStyleIdx="1" presStyleCnt="5"/>
      <dgm:spPr/>
      <dgm:t>
        <a:bodyPr/>
        <a:lstStyle/>
        <a:p>
          <a:pPr rtl="1"/>
          <a:endParaRPr lang="fa-IR"/>
        </a:p>
      </dgm:t>
    </dgm:pt>
    <dgm:pt modelId="{25C34336-3416-4E2E-B0BF-9F847D4E6367}" type="pres">
      <dgm:prSet presAssocID="{3DECC900-D092-4DA9-A2F7-C3248CF040F5}" presName="connTx" presStyleLbl="parChTrans1D4" presStyleIdx="1" presStyleCnt="5"/>
      <dgm:spPr/>
      <dgm:t>
        <a:bodyPr/>
        <a:lstStyle/>
        <a:p>
          <a:pPr rtl="1"/>
          <a:endParaRPr lang="fa-IR"/>
        </a:p>
      </dgm:t>
    </dgm:pt>
    <dgm:pt modelId="{AEA7E193-09B5-43CA-95CF-A87AAFE3F3B2}" type="pres">
      <dgm:prSet presAssocID="{F9D06290-DDB3-40F9-BB91-46A1E3509913}" presName="root2" presStyleCnt="0"/>
      <dgm:spPr/>
    </dgm:pt>
    <dgm:pt modelId="{FD4C76D4-7A03-445F-B130-25970497C5E5}" type="pres">
      <dgm:prSet presAssocID="{F9D06290-DDB3-40F9-BB91-46A1E3509913}" presName="LevelTwoTextNode" presStyleLbl="node4" presStyleIdx="1" presStyleCnt="5" custScaleX="197876" custScaleY="22521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2A1EF94-730F-42E0-8808-5C139322958D}" type="pres">
      <dgm:prSet presAssocID="{F9D06290-DDB3-40F9-BB91-46A1E3509913}" presName="level3hierChild" presStyleCnt="0"/>
      <dgm:spPr/>
    </dgm:pt>
    <dgm:pt modelId="{4E06AB1D-2F45-4194-A3E5-0A915095F33C}" type="pres">
      <dgm:prSet presAssocID="{8A6693B6-6DFB-408F-A8D3-621A496D5A37}" presName="conn2-1" presStyleLbl="parChTrans1D4" presStyleIdx="2" presStyleCnt="5"/>
      <dgm:spPr/>
      <dgm:t>
        <a:bodyPr/>
        <a:lstStyle/>
        <a:p>
          <a:pPr rtl="1"/>
          <a:endParaRPr lang="fa-IR"/>
        </a:p>
      </dgm:t>
    </dgm:pt>
    <dgm:pt modelId="{98A7B1CA-45A3-423A-80E2-A38EAF338928}" type="pres">
      <dgm:prSet presAssocID="{8A6693B6-6DFB-408F-A8D3-621A496D5A37}" presName="connTx" presStyleLbl="parChTrans1D4" presStyleIdx="2" presStyleCnt="5"/>
      <dgm:spPr/>
      <dgm:t>
        <a:bodyPr/>
        <a:lstStyle/>
        <a:p>
          <a:pPr rtl="1"/>
          <a:endParaRPr lang="fa-IR"/>
        </a:p>
      </dgm:t>
    </dgm:pt>
    <dgm:pt modelId="{B23FC0B5-E2D7-41E0-A100-5E652992D976}" type="pres">
      <dgm:prSet presAssocID="{39CB1510-742A-429F-A2B3-B6DB0A22CC72}" presName="root2" presStyleCnt="0"/>
      <dgm:spPr/>
    </dgm:pt>
    <dgm:pt modelId="{083E0696-9EE8-4B03-A5C5-78B5C7802C32}" type="pres">
      <dgm:prSet presAssocID="{39CB1510-742A-429F-A2B3-B6DB0A22CC72}" presName="LevelTwoTextNode" presStyleLbl="node4" presStyleIdx="2" presStyleCnt="5" custScaleX="19905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010280C-1C4E-4B0B-BAB4-19201307D4A2}" type="pres">
      <dgm:prSet presAssocID="{39CB1510-742A-429F-A2B3-B6DB0A22CC72}" presName="level3hierChild" presStyleCnt="0"/>
      <dgm:spPr/>
    </dgm:pt>
    <dgm:pt modelId="{24CDF57A-70FF-46B6-93C3-A9E16BE40963}" type="pres">
      <dgm:prSet presAssocID="{20F7A3CC-7868-4B36-9292-75879C98879E}" presName="conn2-1" presStyleLbl="parChTrans1D4" presStyleIdx="3" presStyleCnt="5"/>
      <dgm:spPr/>
      <dgm:t>
        <a:bodyPr/>
        <a:lstStyle/>
        <a:p>
          <a:pPr rtl="1"/>
          <a:endParaRPr lang="fa-IR"/>
        </a:p>
      </dgm:t>
    </dgm:pt>
    <dgm:pt modelId="{20F230A9-3E95-455D-B647-F0C8A0D01548}" type="pres">
      <dgm:prSet presAssocID="{20F7A3CC-7868-4B36-9292-75879C98879E}" presName="connTx" presStyleLbl="parChTrans1D4" presStyleIdx="3" presStyleCnt="5"/>
      <dgm:spPr/>
      <dgm:t>
        <a:bodyPr/>
        <a:lstStyle/>
        <a:p>
          <a:pPr rtl="1"/>
          <a:endParaRPr lang="fa-IR"/>
        </a:p>
      </dgm:t>
    </dgm:pt>
    <dgm:pt modelId="{516F3610-4234-4C3B-8EC7-7BBA72B38E6C}" type="pres">
      <dgm:prSet presAssocID="{EAFAEFC5-415D-45D0-A6DE-1ECC67073F74}" presName="root2" presStyleCnt="0"/>
      <dgm:spPr/>
    </dgm:pt>
    <dgm:pt modelId="{14A6489C-5726-4555-9316-BDD9A5CD872F}" type="pres">
      <dgm:prSet presAssocID="{EAFAEFC5-415D-45D0-A6DE-1ECC67073F74}" presName="LevelTwoTextNode" presStyleLbl="node4" presStyleIdx="3" presStyleCnt="5" custScaleX="225531" custScaleY="16248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5ED5E14-B13D-47AE-AE18-71E3CFF8075E}" type="pres">
      <dgm:prSet presAssocID="{EAFAEFC5-415D-45D0-A6DE-1ECC67073F74}" presName="level3hierChild" presStyleCnt="0"/>
      <dgm:spPr/>
    </dgm:pt>
    <dgm:pt modelId="{978D27BF-DE4A-4276-912A-275F9DBD9B34}" type="pres">
      <dgm:prSet presAssocID="{EA71A4E8-6FEF-4D6A-AA19-F48182EF82C9}" presName="conn2-1" presStyleLbl="parChTrans1D4" presStyleIdx="4" presStyleCnt="5"/>
      <dgm:spPr/>
      <dgm:t>
        <a:bodyPr/>
        <a:lstStyle/>
        <a:p>
          <a:pPr rtl="1"/>
          <a:endParaRPr lang="fa-IR"/>
        </a:p>
      </dgm:t>
    </dgm:pt>
    <dgm:pt modelId="{3CE339B3-AEC8-4D41-B19A-DBA7982CB215}" type="pres">
      <dgm:prSet presAssocID="{EA71A4E8-6FEF-4D6A-AA19-F48182EF82C9}" presName="connTx" presStyleLbl="parChTrans1D4" presStyleIdx="4" presStyleCnt="5"/>
      <dgm:spPr/>
      <dgm:t>
        <a:bodyPr/>
        <a:lstStyle/>
        <a:p>
          <a:pPr rtl="1"/>
          <a:endParaRPr lang="fa-IR"/>
        </a:p>
      </dgm:t>
    </dgm:pt>
    <dgm:pt modelId="{2A493982-C81D-43E6-8E94-1BBC460A0B72}" type="pres">
      <dgm:prSet presAssocID="{439368D2-B29C-4026-B54D-2DF7DE38623A}" presName="root2" presStyleCnt="0"/>
      <dgm:spPr/>
    </dgm:pt>
    <dgm:pt modelId="{59FD5467-78D7-4D52-9BF3-02573D87C401}" type="pres">
      <dgm:prSet presAssocID="{439368D2-B29C-4026-B54D-2DF7DE38623A}" presName="LevelTwoTextNode" presStyleLbl="node4" presStyleIdx="4" presStyleCnt="5" custScaleX="324003" custScaleY="17955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8BAC25A-826E-4500-BAD8-94BD180D862B}" type="pres">
      <dgm:prSet presAssocID="{439368D2-B29C-4026-B54D-2DF7DE38623A}" presName="level3hierChild" presStyleCnt="0"/>
      <dgm:spPr/>
    </dgm:pt>
    <dgm:pt modelId="{B37D0A30-54D1-4FF0-A08D-A3CFA75B98A7}" type="pres">
      <dgm:prSet presAssocID="{66ACE564-C818-4F6D-A519-A6B5C7E96724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24024F24-A165-4D54-A4F7-E8B7ED5296AD}" type="pres">
      <dgm:prSet presAssocID="{66ACE564-C818-4F6D-A519-A6B5C7E96724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F74CA7B8-3F52-47FB-BFD0-62BC5440BB36}" type="pres">
      <dgm:prSet presAssocID="{7AD20117-00A1-48D7-92A0-999D9CB9DC3B}" presName="root2" presStyleCnt="0"/>
      <dgm:spPr/>
    </dgm:pt>
    <dgm:pt modelId="{9A106855-67A2-4DF5-8AD5-D20DDEC1D6EF}" type="pres">
      <dgm:prSet presAssocID="{7AD20117-00A1-48D7-92A0-999D9CB9DC3B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ADD33AA-03AB-454C-8556-77F59D1E7D07}" type="pres">
      <dgm:prSet presAssocID="{7AD20117-00A1-48D7-92A0-999D9CB9DC3B}" presName="level3hierChild" presStyleCnt="0"/>
      <dgm:spPr/>
    </dgm:pt>
    <dgm:pt modelId="{A1FDE413-AB51-4930-B448-40753A79EAAD}" type="pres">
      <dgm:prSet presAssocID="{EE9F8DDC-456A-4AEE-82B6-D162F9BEE82F}" presName="conn2-1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C395C23F-DF0A-4DB5-A2D5-A9C9B7A2018B}" type="pres">
      <dgm:prSet presAssocID="{EE9F8DDC-456A-4AEE-82B6-D162F9BEE82F}" presName="connTx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654DA80E-69EF-411B-A81D-4DBE6872E732}" type="pres">
      <dgm:prSet presAssocID="{C80429F4-CBCD-4BBA-AA3D-44DA22E9FB3E}" presName="root2" presStyleCnt="0"/>
      <dgm:spPr/>
    </dgm:pt>
    <dgm:pt modelId="{3BF1045D-BC92-4D5B-9B39-0797233AB0B1}" type="pres">
      <dgm:prSet presAssocID="{C80429F4-CBCD-4BBA-AA3D-44DA22E9FB3E}" presName="LevelTwoTextNode" presStyleLbl="node3" presStyleIdx="2" presStyleCnt="5" custScaleX="23171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F9B7F13-F4D3-4D98-A99B-63DBBA8227A1}" type="pres">
      <dgm:prSet presAssocID="{C80429F4-CBCD-4BBA-AA3D-44DA22E9FB3E}" presName="level3hierChild" presStyleCnt="0"/>
      <dgm:spPr/>
    </dgm:pt>
    <dgm:pt modelId="{4689BF0F-B9DD-4B85-B9A6-F5D82BCF43F0}" type="pres">
      <dgm:prSet presAssocID="{1E703255-BBC9-4648-95C2-D09088BC40BF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3E1D84D6-503F-49B4-9DA7-762C7919AEF6}" type="pres">
      <dgm:prSet presAssocID="{1E703255-BBC9-4648-95C2-D09088BC40BF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0C138D05-490A-4A95-970D-4B8A84BE0C41}" type="pres">
      <dgm:prSet presAssocID="{071D0938-4A2A-40D4-AB4C-4CF4E962D0C6}" presName="root2" presStyleCnt="0"/>
      <dgm:spPr/>
    </dgm:pt>
    <dgm:pt modelId="{8F72188B-258A-4C57-AC2B-B567BD66B01F}" type="pres">
      <dgm:prSet presAssocID="{071D0938-4A2A-40D4-AB4C-4CF4E962D0C6}" presName="LevelTwoTextNode" presStyleLbl="node2" presStyleIdx="2" presStyleCnt="3" custScaleX="17505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A9D4DE1-18A3-46C0-914F-A2F903C407DB}" type="pres">
      <dgm:prSet presAssocID="{071D0938-4A2A-40D4-AB4C-4CF4E962D0C6}" presName="level3hierChild" presStyleCnt="0"/>
      <dgm:spPr/>
    </dgm:pt>
    <dgm:pt modelId="{906BC600-7A6F-4B82-ADA1-B78ED61A060F}" type="pres">
      <dgm:prSet presAssocID="{BC943974-5909-4357-B90E-DDE77384BF69}" presName="conn2-1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7AB33485-B397-42E4-8E95-58C4DE4E1A62}" type="pres">
      <dgm:prSet presAssocID="{BC943974-5909-4357-B90E-DDE77384BF69}" presName="connTx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AAF7C466-195E-405A-B943-04A85858A683}" type="pres">
      <dgm:prSet presAssocID="{0BFA2BCB-50E4-41C9-8FA7-18E11C9146FF}" presName="root2" presStyleCnt="0"/>
      <dgm:spPr/>
    </dgm:pt>
    <dgm:pt modelId="{B0764A74-1350-4575-A712-F98DAED7BBB5}" type="pres">
      <dgm:prSet presAssocID="{0BFA2BCB-50E4-41C9-8FA7-18E11C9146FF}" presName="LevelTwoTextNode" presStyleLbl="node3" presStyleIdx="3" presStyleCnt="5" custScaleX="39925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35D43D1-4F85-4498-B7A6-1AD7E37544C9}" type="pres">
      <dgm:prSet presAssocID="{0BFA2BCB-50E4-41C9-8FA7-18E11C9146FF}" presName="level3hierChild" presStyleCnt="0"/>
      <dgm:spPr/>
    </dgm:pt>
    <dgm:pt modelId="{206D00C1-65A5-4B62-A96E-4D31E7E90233}" type="pres">
      <dgm:prSet presAssocID="{66C4E746-230C-4134-BE68-BB9BBB2B8123}" presName="conn2-1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57D6A271-D2B3-4700-99A1-C96DE425CC80}" type="pres">
      <dgm:prSet presAssocID="{66C4E746-230C-4134-BE68-BB9BBB2B8123}" presName="connTx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D5479D48-3B75-4B7F-BF72-51FBED310C74}" type="pres">
      <dgm:prSet presAssocID="{02B95620-41EA-486E-8CBC-491C278DB2C3}" presName="root2" presStyleCnt="0"/>
      <dgm:spPr/>
    </dgm:pt>
    <dgm:pt modelId="{E00644BE-4125-41ED-A87E-2AB32AFF537F}" type="pres">
      <dgm:prSet presAssocID="{02B95620-41EA-486E-8CBC-491C278DB2C3}" presName="LevelTwoTextNode" presStyleLbl="node3" presStyleIdx="4" presStyleCnt="5" custScaleX="39925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F7B83B5-FDDC-442B-8D49-D992D96543CC}" type="pres">
      <dgm:prSet presAssocID="{02B95620-41EA-486E-8CBC-491C278DB2C3}" presName="level3hierChild" presStyleCnt="0"/>
      <dgm:spPr/>
    </dgm:pt>
  </dgm:ptLst>
  <dgm:cxnLst>
    <dgm:cxn modelId="{184DA879-53FC-4448-9973-DA767FD0B6D8}" type="presOf" srcId="{ADDE3D62-C770-4E60-B38A-E641E8CA457D}" destId="{C6E4B99C-BDD5-4625-AF0C-190DD8F6C989}" srcOrd="0" destOrd="0" presId="urn:microsoft.com/office/officeart/2005/8/layout/hierarchy2"/>
    <dgm:cxn modelId="{3693A94C-B4E9-4D87-819F-F2C49DB578DA}" type="presOf" srcId="{AD32D7A0-105F-46EB-8644-6A6FE8D6645E}" destId="{1AEDA3D8-34B4-4E88-9C0A-55CE3EABEE56}" srcOrd="0" destOrd="0" presId="urn:microsoft.com/office/officeart/2005/8/layout/hierarchy2"/>
    <dgm:cxn modelId="{B7097CB9-86F3-4612-8E66-C74ADF982EB2}" type="presOf" srcId="{20F7A3CC-7868-4B36-9292-75879C98879E}" destId="{24CDF57A-70FF-46B6-93C3-A9E16BE40963}" srcOrd="0" destOrd="0" presId="urn:microsoft.com/office/officeart/2005/8/layout/hierarchy2"/>
    <dgm:cxn modelId="{DDD48B2D-533C-408E-9448-3838BCC61287}" srcId="{071D0938-4A2A-40D4-AB4C-4CF4E962D0C6}" destId="{0BFA2BCB-50E4-41C9-8FA7-18E11C9146FF}" srcOrd="0" destOrd="0" parTransId="{BC943974-5909-4357-B90E-DDE77384BF69}" sibTransId="{08C3E46D-B0E8-4E1E-ACB6-A52E10A71856}"/>
    <dgm:cxn modelId="{B4176107-AFF0-4BCC-B7D0-C98E66C70CE4}" srcId="{63B8F3AE-66C9-4E0C-A698-B5CDDD7EB755}" destId="{C61EA05C-4ED6-429A-9393-41CA6C51E0EE}" srcOrd="0" destOrd="0" parTransId="{F273B3D2-F3B5-47ED-A262-4B0A98B5994B}" sibTransId="{C5E72753-AA79-4257-AD8E-C6AE7F7FB495}"/>
    <dgm:cxn modelId="{7C9D41DC-4FF1-41A9-BB90-4CD240C93564}" type="presOf" srcId="{EE9F8DDC-456A-4AEE-82B6-D162F9BEE82F}" destId="{C395C23F-DF0A-4DB5-A2D5-A9C9B7A2018B}" srcOrd="1" destOrd="0" presId="urn:microsoft.com/office/officeart/2005/8/layout/hierarchy2"/>
    <dgm:cxn modelId="{DAB12A49-26E8-4E50-896D-B771C1C4A91C}" srcId="{C61EA05C-4ED6-429A-9393-41CA6C51E0EE}" destId="{6CF2A69E-23C3-46A1-ACEE-2BC331B5EB1C}" srcOrd="0" destOrd="0" parTransId="{57C34C28-B87F-4DE3-9B63-2F40116658DD}" sibTransId="{9994A0FF-E9D1-473F-A916-F807B3603090}"/>
    <dgm:cxn modelId="{CDF11242-1D27-42B8-B47C-A64B54B29A2A}" type="presOf" srcId="{EAFAEFC5-415D-45D0-A6DE-1ECC67073F74}" destId="{14A6489C-5726-4555-9316-BDD9A5CD872F}" srcOrd="0" destOrd="0" presId="urn:microsoft.com/office/officeart/2005/8/layout/hierarchy2"/>
    <dgm:cxn modelId="{EF71FF9E-81CA-41CC-8A65-AAC53BF611E9}" srcId="{DB4AE11C-367D-410E-9312-FBD546797CF1}" destId="{615AE808-1E1B-4745-8FFA-49BF0C5CC84E}" srcOrd="0" destOrd="0" parTransId="{A753200C-FEB0-428C-B9C2-02FF6B79EBF6}" sibTransId="{89FC7954-2127-4AC2-9044-6AFC87A565C6}"/>
    <dgm:cxn modelId="{132C04DE-08C7-4604-B4F2-07D1AD5E6F03}" type="presOf" srcId="{071D0938-4A2A-40D4-AB4C-4CF4E962D0C6}" destId="{8F72188B-258A-4C57-AC2B-B567BD66B01F}" srcOrd="0" destOrd="0" presId="urn:microsoft.com/office/officeart/2005/8/layout/hierarchy2"/>
    <dgm:cxn modelId="{74437E47-6282-4025-AA37-24880B2FBD26}" srcId="{AD32D7A0-105F-46EB-8644-6A6FE8D6645E}" destId="{071D0938-4A2A-40D4-AB4C-4CF4E962D0C6}" srcOrd="2" destOrd="0" parTransId="{1E703255-BBC9-4648-95C2-D09088BC40BF}" sibTransId="{901DC1D0-2547-487E-9051-05F8B772ACBB}"/>
    <dgm:cxn modelId="{AD9A03F1-04F3-44B5-89E3-C752D2FB9349}" srcId="{071D0938-4A2A-40D4-AB4C-4CF4E962D0C6}" destId="{02B95620-41EA-486E-8CBC-491C278DB2C3}" srcOrd="1" destOrd="0" parTransId="{66C4E746-230C-4134-BE68-BB9BBB2B8123}" sibTransId="{149F9C88-9A9D-446F-9B42-AE02752387F8}"/>
    <dgm:cxn modelId="{29E2C2D5-9726-4374-96A2-05BE8909C84A}" type="presOf" srcId="{439368D2-B29C-4026-B54D-2DF7DE38623A}" destId="{59FD5467-78D7-4D52-9BF3-02573D87C401}" srcOrd="0" destOrd="0" presId="urn:microsoft.com/office/officeart/2005/8/layout/hierarchy2"/>
    <dgm:cxn modelId="{1B2116A4-8F6B-43E0-91B7-F369CA464BC3}" type="presOf" srcId="{BC943974-5909-4357-B90E-DDE77384BF69}" destId="{906BC600-7A6F-4B82-ADA1-B78ED61A060F}" srcOrd="0" destOrd="0" presId="urn:microsoft.com/office/officeart/2005/8/layout/hierarchy2"/>
    <dgm:cxn modelId="{4ECA9725-7303-4219-8331-A99B27D2814D}" type="presOf" srcId="{3DECC900-D092-4DA9-A2F7-C3248CF040F5}" destId="{25C34336-3416-4E2E-B0BF-9F847D4E6367}" srcOrd="1" destOrd="0" presId="urn:microsoft.com/office/officeart/2005/8/layout/hierarchy2"/>
    <dgm:cxn modelId="{5FD05B27-795E-4258-B339-6936DD49ADBB}" type="presOf" srcId="{67A37F4E-82A2-4707-924E-A3425A8B0959}" destId="{578A90FC-5D46-47C0-8379-DFEB678861B8}" srcOrd="1" destOrd="0" presId="urn:microsoft.com/office/officeart/2005/8/layout/hierarchy2"/>
    <dgm:cxn modelId="{6172A072-A5BE-435E-81D8-69DEFAED039D}" type="presOf" srcId="{8A6693B6-6DFB-408F-A8D3-621A496D5A37}" destId="{98A7B1CA-45A3-423A-80E2-A38EAF338928}" srcOrd="1" destOrd="0" presId="urn:microsoft.com/office/officeart/2005/8/layout/hierarchy2"/>
    <dgm:cxn modelId="{669ECD8C-A6A7-49C6-9711-FCD07495864E}" type="presOf" srcId="{C80429F4-CBCD-4BBA-AA3D-44DA22E9FB3E}" destId="{3BF1045D-BC92-4D5B-9B39-0797233AB0B1}" srcOrd="0" destOrd="0" presId="urn:microsoft.com/office/officeart/2005/8/layout/hierarchy2"/>
    <dgm:cxn modelId="{20723426-C32A-43B3-95CF-B687D5C64AE7}" type="presOf" srcId="{F273B3D2-F3B5-47ED-A262-4B0A98B5994B}" destId="{926E9C93-67CC-4C65-9CF9-B1CEB4A440ED}" srcOrd="1" destOrd="0" presId="urn:microsoft.com/office/officeart/2005/8/layout/hierarchy2"/>
    <dgm:cxn modelId="{E9F6E6B7-08DB-49ED-97A3-D67F86923CED}" type="presOf" srcId="{DB4AE11C-367D-410E-9312-FBD546797CF1}" destId="{EE0B5367-D9AD-42C1-ADA9-B8AD78E66A80}" srcOrd="0" destOrd="0" presId="urn:microsoft.com/office/officeart/2005/8/layout/hierarchy2"/>
    <dgm:cxn modelId="{BDA7AB49-26DC-4FF4-854A-ADFAF6BAB556}" type="presOf" srcId="{67A37F4E-82A2-4707-924E-A3425A8B0959}" destId="{5C58E88C-C26B-43E4-AD5B-F39DCCC078FC}" srcOrd="0" destOrd="0" presId="urn:microsoft.com/office/officeart/2005/8/layout/hierarchy2"/>
    <dgm:cxn modelId="{A30754C0-A4DF-4978-822C-397B099C9D91}" type="presOf" srcId="{1E703255-BBC9-4648-95C2-D09088BC40BF}" destId="{4689BF0F-B9DD-4B85-B9A6-F5D82BCF43F0}" srcOrd="0" destOrd="0" presId="urn:microsoft.com/office/officeart/2005/8/layout/hierarchy2"/>
    <dgm:cxn modelId="{8331B321-68CA-4E94-807E-681B1F622383}" type="presOf" srcId="{F273B3D2-F3B5-47ED-A262-4B0A98B5994B}" destId="{A1E4CA43-2E86-4AF5-AC11-AB5E28E1B194}" srcOrd="0" destOrd="0" presId="urn:microsoft.com/office/officeart/2005/8/layout/hierarchy2"/>
    <dgm:cxn modelId="{48D23D22-8A92-41E3-BCAF-A3DA97EF6C91}" type="presOf" srcId="{EA71A4E8-6FEF-4D6A-AA19-F48182EF82C9}" destId="{3CE339B3-AEC8-4D41-B19A-DBA7982CB215}" srcOrd="1" destOrd="0" presId="urn:microsoft.com/office/officeart/2005/8/layout/hierarchy2"/>
    <dgm:cxn modelId="{A256B3FC-30E6-4F8A-8F53-58086A48940B}" type="presOf" srcId="{39CB1510-742A-429F-A2B3-B6DB0A22CC72}" destId="{083E0696-9EE8-4B03-A5C5-78B5C7802C32}" srcOrd="0" destOrd="0" presId="urn:microsoft.com/office/officeart/2005/8/layout/hierarchy2"/>
    <dgm:cxn modelId="{66DD823C-1AF3-4522-B7BD-BF876E383DD3}" type="presOf" srcId="{8A6693B6-6DFB-408F-A8D3-621A496D5A37}" destId="{4E06AB1D-2F45-4194-A3E5-0A915095F33C}" srcOrd="0" destOrd="0" presId="urn:microsoft.com/office/officeart/2005/8/layout/hierarchy2"/>
    <dgm:cxn modelId="{78722966-7ACF-42FE-962F-C0818F7A4928}" type="presOf" srcId="{66ACE564-C818-4F6D-A519-A6B5C7E96724}" destId="{B37D0A30-54D1-4FF0-A08D-A3CFA75B98A7}" srcOrd="0" destOrd="0" presId="urn:microsoft.com/office/officeart/2005/8/layout/hierarchy2"/>
    <dgm:cxn modelId="{955DA378-10AF-43D5-B0F8-0F43674F3C3A}" srcId="{7AD20117-00A1-48D7-92A0-999D9CB9DC3B}" destId="{C80429F4-CBCD-4BBA-AA3D-44DA22E9FB3E}" srcOrd="0" destOrd="0" parTransId="{EE9F8DDC-456A-4AEE-82B6-D162F9BEE82F}" sibTransId="{F19A8B36-A80C-409B-B3AD-61A492855EFD}"/>
    <dgm:cxn modelId="{00897F48-38CF-4C34-A0AE-B1DA22695393}" type="presOf" srcId="{1E703255-BBC9-4648-95C2-D09088BC40BF}" destId="{3E1D84D6-503F-49B4-9DA7-762C7919AEF6}" srcOrd="1" destOrd="0" presId="urn:microsoft.com/office/officeart/2005/8/layout/hierarchy2"/>
    <dgm:cxn modelId="{3228EF38-8B39-427B-93F4-35EA5EBDED07}" type="presOf" srcId="{C61EA05C-4ED6-429A-9393-41CA6C51E0EE}" destId="{4C315889-2CA6-4A8B-BDAE-80CDAA995E33}" srcOrd="0" destOrd="0" presId="urn:microsoft.com/office/officeart/2005/8/layout/hierarchy2"/>
    <dgm:cxn modelId="{963D0E4B-6977-44AF-8C65-C1CC8D663EE9}" type="presOf" srcId="{20F7A3CC-7868-4B36-9292-75879C98879E}" destId="{20F230A9-3E95-455D-B647-F0C8A0D01548}" srcOrd="1" destOrd="0" presId="urn:microsoft.com/office/officeart/2005/8/layout/hierarchy2"/>
    <dgm:cxn modelId="{5D60CCB3-EC17-4ABA-85E3-3AD2E85CC831}" type="presOf" srcId="{BC943974-5909-4357-B90E-DDE77384BF69}" destId="{7AB33485-B397-42E4-8E95-58C4DE4E1A62}" srcOrd="1" destOrd="0" presId="urn:microsoft.com/office/officeart/2005/8/layout/hierarchy2"/>
    <dgm:cxn modelId="{5E45A496-45F9-41DC-B055-F9A168544ACB}" type="presOf" srcId="{615AE808-1E1B-4745-8FFA-49BF0C5CC84E}" destId="{CC7CA9D5-BA92-4AE2-AAB1-F379EE38CD14}" srcOrd="0" destOrd="0" presId="urn:microsoft.com/office/officeart/2005/8/layout/hierarchy2"/>
    <dgm:cxn modelId="{B3FAC8CD-5532-4DAC-ACC1-5567875F7F59}" type="presOf" srcId="{66C4E746-230C-4134-BE68-BB9BBB2B8123}" destId="{57D6A271-D2B3-4700-99A1-C96DE425CC80}" srcOrd="1" destOrd="0" presId="urn:microsoft.com/office/officeart/2005/8/layout/hierarchy2"/>
    <dgm:cxn modelId="{61495278-582E-486E-AB78-E06B5472B50D}" srcId="{63B8F3AE-66C9-4E0C-A698-B5CDDD7EB755}" destId="{6C7A4674-9B1A-4EF4-9320-AC88E8CC4168}" srcOrd="1" destOrd="0" parTransId="{67A37F4E-82A2-4707-924E-A3425A8B0959}" sibTransId="{5AFDA50E-70A5-4A40-9AC5-F25D15EAF9ED}"/>
    <dgm:cxn modelId="{29BE00AF-3425-4CAF-882B-4D6D42C91FD6}" type="presOf" srcId="{F9D06290-DDB3-40F9-BB91-46A1E3509913}" destId="{FD4C76D4-7A03-445F-B130-25970497C5E5}" srcOrd="0" destOrd="0" presId="urn:microsoft.com/office/officeart/2005/8/layout/hierarchy2"/>
    <dgm:cxn modelId="{34F42BBD-1775-43C1-90C9-A34B5AA0B09D}" type="presOf" srcId="{0BFA2BCB-50E4-41C9-8FA7-18E11C9146FF}" destId="{B0764A74-1350-4575-A712-F98DAED7BBB5}" srcOrd="0" destOrd="0" presId="urn:microsoft.com/office/officeart/2005/8/layout/hierarchy2"/>
    <dgm:cxn modelId="{B4110C7C-88F3-443D-BC55-C469969E804C}" type="presOf" srcId="{63B8F3AE-66C9-4E0C-A698-B5CDDD7EB755}" destId="{D592C7CE-F822-417E-B828-740F9BBF7ED8}" srcOrd="0" destOrd="0" presId="urn:microsoft.com/office/officeart/2005/8/layout/hierarchy2"/>
    <dgm:cxn modelId="{FF5F598F-D827-4ABC-A2D8-34D0785A2DA5}" type="presOf" srcId="{ADDE3D62-C770-4E60-B38A-E641E8CA457D}" destId="{85ED6753-8F0B-4C1E-BF6F-3C5BBF680860}" srcOrd="1" destOrd="0" presId="urn:microsoft.com/office/officeart/2005/8/layout/hierarchy2"/>
    <dgm:cxn modelId="{65E5419D-D9AA-490D-BA51-DE88FD334A6A}" srcId="{DB4AE11C-367D-410E-9312-FBD546797CF1}" destId="{AD32D7A0-105F-46EB-8644-6A6FE8D6645E}" srcOrd="1" destOrd="0" parTransId="{F6EDCF64-A62E-4C41-B937-7AC68D7EC391}" sibTransId="{285B8B1F-7D98-4749-95AA-860D30701141}"/>
    <dgm:cxn modelId="{E16B7C1E-CBF3-4610-9807-387A52AE8F28}" srcId="{AD32D7A0-105F-46EB-8644-6A6FE8D6645E}" destId="{7AD20117-00A1-48D7-92A0-999D9CB9DC3B}" srcOrd="1" destOrd="0" parTransId="{66ACE564-C818-4F6D-A519-A6B5C7E96724}" sibTransId="{185FAEDF-BCFA-4AA4-8220-1BAD66E55A37}"/>
    <dgm:cxn modelId="{2675309B-0B86-4B77-9FAF-C2F0F1E2A73A}" srcId="{F9D06290-DDB3-40F9-BB91-46A1E3509913}" destId="{39CB1510-742A-429F-A2B3-B6DB0A22CC72}" srcOrd="0" destOrd="0" parTransId="{8A6693B6-6DFB-408F-A8D3-621A496D5A37}" sibTransId="{E5A23E58-3750-4E44-9D32-94B058098478}"/>
    <dgm:cxn modelId="{D5C901B9-4203-427D-B0F8-89F00CE6471D}" type="presOf" srcId="{66ACE564-C818-4F6D-A519-A6B5C7E96724}" destId="{24024F24-A165-4D54-A4F7-E8B7ED5296AD}" srcOrd="1" destOrd="0" presId="urn:microsoft.com/office/officeart/2005/8/layout/hierarchy2"/>
    <dgm:cxn modelId="{55D6A9C2-A4ED-4F11-B9EC-32E8A4275524}" srcId="{F9D06290-DDB3-40F9-BB91-46A1E3509913}" destId="{EAFAEFC5-415D-45D0-A6DE-1ECC67073F74}" srcOrd="1" destOrd="0" parTransId="{20F7A3CC-7868-4B36-9292-75879C98879E}" sibTransId="{3C92A7E6-AE9F-4B3D-8E06-8D4EE9B86463}"/>
    <dgm:cxn modelId="{50E36371-07F2-40E2-A895-36409297269E}" type="presOf" srcId="{02B95620-41EA-486E-8CBC-491C278DB2C3}" destId="{E00644BE-4125-41ED-A87E-2AB32AFF537F}" srcOrd="0" destOrd="0" presId="urn:microsoft.com/office/officeart/2005/8/layout/hierarchy2"/>
    <dgm:cxn modelId="{8C5F771C-F9D0-470B-BB99-602E10153117}" type="presOf" srcId="{6C7A4674-9B1A-4EF4-9320-AC88E8CC4168}" destId="{02FA001E-890A-409C-B54C-5230090C57C5}" srcOrd="0" destOrd="0" presId="urn:microsoft.com/office/officeart/2005/8/layout/hierarchy2"/>
    <dgm:cxn modelId="{8EC4F252-DABE-4E3E-A877-0E3803D19A4D}" type="presOf" srcId="{7AD20117-00A1-48D7-92A0-999D9CB9DC3B}" destId="{9A106855-67A2-4DF5-8AD5-D20DDEC1D6EF}" srcOrd="0" destOrd="0" presId="urn:microsoft.com/office/officeart/2005/8/layout/hierarchy2"/>
    <dgm:cxn modelId="{DD72DC09-0821-4F69-89B4-1AE7124BB454}" srcId="{6C7A4674-9B1A-4EF4-9320-AC88E8CC4168}" destId="{F9D06290-DDB3-40F9-BB91-46A1E3509913}" srcOrd="0" destOrd="0" parTransId="{3DECC900-D092-4DA9-A2F7-C3248CF040F5}" sibTransId="{8A2AE368-66A3-406B-98B8-ADA4EBCBED03}"/>
    <dgm:cxn modelId="{DB7A05BF-F7E0-4A21-BFFE-CD94847220A3}" type="presOf" srcId="{66C4E746-230C-4134-BE68-BB9BBB2B8123}" destId="{206D00C1-65A5-4B62-A96E-4D31E7E90233}" srcOrd="0" destOrd="0" presId="urn:microsoft.com/office/officeart/2005/8/layout/hierarchy2"/>
    <dgm:cxn modelId="{952498EB-0314-4E28-B785-C52A2B464A02}" type="presOf" srcId="{6CF2A69E-23C3-46A1-ACEE-2BC331B5EB1C}" destId="{F472AC9F-84EA-49F1-8C6D-DC187EBFFF6C}" srcOrd="0" destOrd="0" presId="urn:microsoft.com/office/officeart/2005/8/layout/hierarchy2"/>
    <dgm:cxn modelId="{6DC9542B-C37E-43C7-8145-91ABD8699FDB}" type="presOf" srcId="{EA71A4E8-6FEF-4D6A-AA19-F48182EF82C9}" destId="{978D27BF-DE4A-4276-912A-275F9DBD9B34}" srcOrd="0" destOrd="0" presId="urn:microsoft.com/office/officeart/2005/8/layout/hierarchy2"/>
    <dgm:cxn modelId="{B95DE64E-AF59-4A29-8519-601DA8EC73F2}" srcId="{AD32D7A0-105F-46EB-8644-6A6FE8D6645E}" destId="{63B8F3AE-66C9-4E0C-A698-B5CDDD7EB755}" srcOrd="0" destOrd="0" parTransId="{ADDE3D62-C770-4E60-B38A-E641E8CA457D}" sibTransId="{EC131911-8804-4603-B108-E3BBD44D7724}"/>
    <dgm:cxn modelId="{C8DA7978-4F50-4572-A835-DB99ABB8650A}" type="presOf" srcId="{EE9F8DDC-456A-4AEE-82B6-D162F9BEE82F}" destId="{A1FDE413-AB51-4930-B448-40753A79EAAD}" srcOrd="0" destOrd="0" presId="urn:microsoft.com/office/officeart/2005/8/layout/hierarchy2"/>
    <dgm:cxn modelId="{764654E6-E911-4646-9BF8-ED784AD3D707}" srcId="{6C7A4674-9B1A-4EF4-9320-AC88E8CC4168}" destId="{439368D2-B29C-4026-B54D-2DF7DE38623A}" srcOrd="1" destOrd="0" parTransId="{EA71A4E8-6FEF-4D6A-AA19-F48182EF82C9}" sibTransId="{DC7C4AC5-0C65-46C3-B81A-9DA3912EA9EA}"/>
    <dgm:cxn modelId="{621693B0-AB09-44FC-9DFA-FC9B33DA865E}" type="presOf" srcId="{57C34C28-B87F-4DE3-9B63-2F40116658DD}" destId="{B9064DC2-9FC5-4CCC-B5ED-AD13884AE825}" srcOrd="1" destOrd="0" presId="urn:microsoft.com/office/officeart/2005/8/layout/hierarchy2"/>
    <dgm:cxn modelId="{959CC731-85E9-4913-84DC-5ECD866D882E}" type="presOf" srcId="{57C34C28-B87F-4DE3-9B63-2F40116658DD}" destId="{B0349BFA-8EE2-4B31-A3B2-C4E6ED2ED80E}" srcOrd="0" destOrd="0" presId="urn:microsoft.com/office/officeart/2005/8/layout/hierarchy2"/>
    <dgm:cxn modelId="{B70D55B7-F071-4C19-8DA0-948AE280F17C}" type="presOf" srcId="{3DECC900-D092-4DA9-A2F7-C3248CF040F5}" destId="{F44BCE30-6B1C-4806-8808-C978587585DA}" srcOrd="0" destOrd="0" presId="urn:microsoft.com/office/officeart/2005/8/layout/hierarchy2"/>
    <dgm:cxn modelId="{425632F9-8314-496A-9694-9820DC81C75A}" type="presParOf" srcId="{EE0B5367-D9AD-42C1-ADA9-B8AD78E66A80}" destId="{C7CABE08-F134-486F-8376-6CEDF67B667A}" srcOrd="0" destOrd="0" presId="urn:microsoft.com/office/officeart/2005/8/layout/hierarchy2"/>
    <dgm:cxn modelId="{ED9E8F99-16D8-4C32-94B5-006021F40265}" type="presParOf" srcId="{C7CABE08-F134-486F-8376-6CEDF67B667A}" destId="{CC7CA9D5-BA92-4AE2-AAB1-F379EE38CD14}" srcOrd="0" destOrd="0" presId="urn:microsoft.com/office/officeart/2005/8/layout/hierarchy2"/>
    <dgm:cxn modelId="{26DED79E-819F-4407-B5ED-53E2991C3691}" type="presParOf" srcId="{C7CABE08-F134-486F-8376-6CEDF67B667A}" destId="{783F41B4-EC71-4274-9A9D-365D6B43FA82}" srcOrd="1" destOrd="0" presId="urn:microsoft.com/office/officeart/2005/8/layout/hierarchy2"/>
    <dgm:cxn modelId="{1AA32202-5D03-4F78-A42C-F4E772EEC0DA}" type="presParOf" srcId="{EE0B5367-D9AD-42C1-ADA9-B8AD78E66A80}" destId="{630D7FFD-F129-4A21-B9B2-1DC930A9DBE9}" srcOrd="1" destOrd="0" presId="urn:microsoft.com/office/officeart/2005/8/layout/hierarchy2"/>
    <dgm:cxn modelId="{AA8593CD-4416-43FD-A0FD-FAE554479606}" type="presParOf" srcId="{630D7FFD-F129-4A21-B9B2-1DC930A9DBE9}" destId="{1AEDA3D8-34B4-4E88-9C0A-55CE3EABEE56}" srcOrd="0" destOrd="0" presId="urn:microsoft.com/office/officeart/2005/8/layout/hierarchy2"/>
    <dgm:cxn modelId="{29953D19-5CE4-4C8A-84FD-14A601132B16}" type="presParOf" srcId="{630D7FFD-F129-4A21-B9B2-1DC930A9DBE9}" destId="{47512E13-B0E5-47A2-A210-BD81D8B979CF}" srcOrd="1" destOrd="0" presId="urn:microsoft.com/office/officeart/2005/8/layout/hierarchy2"/>
    <dgm:cxn modelId="{FF03535C-1662-430E-9E6C-032A69925237}" type="presParOf" srcId="{47512E13-B0E5-47A2-A210-BD81D8B979CF}" destId="{C6E4B99C-BDD5-4625-AF0C-190DD8F6C989}" srcOrd="0" destOrd="0" presId="urn:microsoft.com/office/officeart/2005/8/layout/hierarchy2"/>
    <dgm:cxn modelId="{6F55B2B0-720F-4665-A61D-0C4E3B16DD77}" type="presParOf" srcId="{C6E4B99C-BDD5-4625-AF0C-190DD8F6C989}" destId="{85ED6753-8F0B-4C1E-BF6F-3C5BBF680860}" srcOrd="0" destOrd="0" presId="urn:microsoft.com/office/officeart/2005/8/layout/hierarchy2"/>
    <dgm:cxn modelId="{4E45E57D-8399-46A0-9A39-E9A19B55809D}" type="presParOf" srcId="{47512E13-B0E5-47A2-A210-BD81D8B979CF}" destId="{828255B0-C7B7-4BF2-A2F3-A5B6DF3DF719}" srcOrd="1" destOrd="0" presId="urn:microsoft.com/office/officeart/2005/8/layout/hierarchy2"/>
    <dgm:cxn modelId="{387A804F-D224-4DAD-B5E7-D28C8A27A983}" type="presParOf" srcId="{828255B0-C7B7-4BF2-A2F3-A5B6DF3DF719}" destId="{D592C7CE-F822-417E-B828-740F9BBF7ED8}" srcOrd="0" destOrd="0" presId="urn:microsoft.com/office/officeart/2005/8/layout/hierarchy2"/>
    <dgm:cxn modelId="{DF99DF43-7712-46BB-8E56-A65C102236CC}" type="presParOf" srcId="{828255B0-C7B7-4BF2-A2F3-A5B6DF3DF719}" destId="{EA744376-42CC-4C9D-B84F-6C3BDAC042EB}" srcOrd="1" destOrd="0" presId="urn:microsoft.com/office/officeart/2005/8/layout/hierarchy2"/>
    <dgm:cxn modelId="{99DBD42B-870F-41FB-AB85-56B5E14F47E0}" type="presParOf" srcId="{EA744376-42CC-4C9D-B84F-6C3BDAC042EB}" destId="{A1E4CA43-2E86-4AF5-AC11-AB5E28E1B194}" srcOrd="0" destOrd="0" presId="urn:microsoft.com/office/officeart/2005/8/layout/hierarchy2"/>
    <dgm:cxn modelId="{9C4109D6-29EC-4946-976B-7B30A491861D}" type="presParOf" srcId="{A1E4CA43-2E86-4AF5-AC11-AB5E28E1B194}" destId="{926E9C93-67CC-4C65-9CF9-B1CEB4A440ED}" srcOrd="0" destOrd="0" presId="urn:microsoft.com/office/officeart/2005/8/layout/hierarchy2"/>
    <dgm:cxn modelId="{69DDE4BA-4A74-438B-A169-6BA81EFC4BD5}" type="presParOf" srcId="{EA744376-42CC-4C9D-B84F-6C3BDAC042EB}" destId="{27D31D39-96E8-4002-8829-41F5C1D947F0}" srcOrd="1" destOrd="0" presId="urn:microsoft.com/office/officeart/2005/8/layout/hierarchy2"/>
    <dgm:cxn modelId="{0BE50A7E-942E-464B-A2F9-F0EDE91BDA4D}" type="presParOf" srcId="{27D31D39-96E8-4002-8829-41F5C1D947F0}" destId="{4C315889-2CA6-4A8B-BDAE-80CDAA995E33}" srcOrd="0" destOrd="0" presId="urn:microsoft.com/office/officeart/2005/8/layout/hierarchy2"/>
    <dgm:cxn modelId="{BD201388-1094-4B4D-B55C-DA0EE783B29C}" type="presParOf" srcId="{27D31D39-96E8-4002-8829-41F5C1D947F0}" destId="{0796D232-2AB1-46A6-909D-CB8144E80BE2}" srcOrd="1" destOrd="0" presId="urn:microsoft.com/office/officeart/2005/8/layout/hierarchy2"/>
    <dgm:cxn modelId="{CC4DB7D4-9377-4DFC-8579-BFD900CD10C9}" type="presParOf" srcId="{0796D232-2AB1-46A6-909D-CB8144E80BE2}" destId="{B0349BFA-8EE2-4B31-A3B2-C4E6ED2ED80E}" srcOrd="0" destOrd="0" presId="urn:microsoft.com/office/officeart/2005/8/layout/hierarchy2"/>
    <dgm:cxn modelId="{80856A3F-6374-4BCC-B359-963DDE04B2B2}" type="presParOf" srcId="{B0349BFA-8EE2-4B31-A3B2-C4E6ED2ED80E}" destId="{B9064DC2-9FC5-4CCC-B5ED-AD13884AE825}" srcOrd="0" destOrd="0" presId="urn:microsoft.com/office/officeart/2005/8/layout/hierarchy2"/>
    <dgm:cxn modelId="{AAB68700-8C13-420C-8193-C12F2F9B628F}" type="presParOf" srcId="{0796D232-2AB1-46A6-909D-CB8144E80BE2}" destId="{2BC355F9-7C79-4AA0-88D9-3DA671017CC6}" srcOrd="1" destOrd="0" presId="urn:microsoft.com/office/officeart/2005/8/layout/hierarchy2"/>
    <dgm:cxn modelId="{EF5B6819-4F1A-428A-AB0A-2CA65FC11A7E}" type="presParOf" srcId="{2BC355F9-7C79-4AA0-88D9-3DA671017CC6}" destId="{F472AC9F-84EA-49F1-8C6D-DC187EBFFF6C}" srcOrd="0" destOrd="0" presId="urn:microsoft.com/office/officeart/2005/8/layout/hierarchy2"/>
    <dgm:cxn modelId="{AAD61497-4C7E-4B90-8394-56E89F7AF0D7}" type="presParOf" srcId="{2BC355F9-7C79-4AA0-88D9-3DA671017CC6}" destId="{50D58001-382A-4189-8A8B-714548B7FC94}" srcOrd="1" destOrd="0" presId="urn:microsoft.com/office/officeart/2005/8/layout/hierarchy2"/>
    <dgm:cxn modelId="{D724215B-28F9-4002-996F-00F78303A78B}" type="presParOf" srcId="{EA744376-42CC-4C9D-B84F-6C3BDAC042EB}" destId="{5C58E88C-C26B-43E4-AD5B-F39DCCC078FC}" srcOrd="2" destOrd="0" presId="urn:microsoft.com/office/officeart/2005/8/layout/hierarchy2"/>
    <dgm:cxn modelId="{EDDFF538-BEC0-4679-9945-C04F6E0729A9}" type="presParOf" srcId="{5C58E88C-C26B-43E4-AD5B-F39DCCC078FC}" destId="{578A90FC-5D46-47C0-8379-DFEB678861B8}" srcOrd="0" destOrd="0" presId="urn:microsoft.com/office/officeart/2005/8/layout/hierarchy2"/>
    <dgm:cxn modelId="{9E02A6D6-A003-4B36-B760-424F210B1CEC}" type="presParOf" srcId="{EA744376-42CC-4C9D-B84F-6C3BDAC042EB}" destId="{1548A8C9-1CD0-4E15-AE5C-BF048C78C553}" srcOrd="3" destOrd="0" presId="urn:microsoft.com/office/officeart/2005/8/layout/hierarchy2"/>
    <dgm:cxn modelId="{349609C4-E306-4541-90FE-48C0DF117A03}" type="presParOf" srcId="{1548A8C9-1CD0-4E15-AE5C-BF048C78C553}" destId="{02FA001E-890A-409C-B54C-5230090C57C5}" srcOrd="0" destOrd="0" presId="urn:microsoft.com/office/officeart/2005/8/layout/hierarchy2"/>
    <dgm:cxn modelId="{812FB9E1-45FA-439E-B32A-471692EE13FA}" type="presParOf" srcId="{1548A8C9-1CD0-4E15-AE5C-BF048C78C553}" destId="{7B741CFC-09A9-4293-B562-5E001B77D674}" srcOrd="1" destOrd="0" presId="urn:microsoft.com/office/officeart/2005/8/layout/hierarchy2"/>
    <dgm:cxn modelId="{9B2FDCBE-72B0-4959-978D-5B78BD5B7017}" type="presParOf" srcId="{7B741CFC-09A9-4293-B562-5E001B77D674}" destId="{F44BCE30-6B1C-4806-8808-C978587585DA}" srcOrd="0" destOrd="0" presId="urn:microsoft.com/office/officeart/2005/8/layout/hierarchy2"/>
    <dgm:cxn modelId="{1A66082B-7E01-4F4E-9AFE-C1D88FC86595}" type="presParOf" srcId="{F44BCE30-6B1C-4806-8808-C978587585DA}" destId="{25C34336-3416-4E2E-B0BF-9F847D4E6367}" srcOrd="0" destOrd="0" presId="urn:microsoft.com/office/officeart/2005/8/layout/hierarchy2"/>
    <dgm:cxn modelId="{B4781DAB-4237-4CC3-9A63-77141329CC3B}" type="presParOf" srcId="{7B741CFC-09A9-4293-B562-5E001B77D674}" destId="{AEA7E193-09B5-43CA-95CF-A87AAFE3F3B2}" srcOrd="1" destOrd="0" presId="urn:microsoft.com/office/officeart/2005/8/layout/hierarchy2"/>
    <dgm:cxn modelId="{91AD9DE9-5D42-4E22-B217-981222E7CBAF}" type="presParOf" srcId="{AEA7E193-09B5-43CA-95CF-A87AAFE3F3B2}" destId="{FD4C76D4-7A03-445F-B130-25970497C5E5}" srcOrd="0" destOrd="0" presId="urn:microsoft.com/office/officeart/2005/8/layout/hierarchy2"/>
    <dgm:cxn modelId="{C1194287-B96E-40FF-83B3-2EA590F78A81}" type="presParOf" srcId="{AEA7E193-09B5-43CA-95CF-A87AAFE3F3B2}" destId="{02A1EF94-730F-42E0-8808-5C139322958D}" srcOrd="1" destOrd="0" presId="urn:microsoft.com/office/officeart/2005/8/layout/hierarchy2"/>
    <dgm:cxn modelId="{A0FE000B-4954-40AD-AF0D-EE989A8A37F6}" type="presParOf" srcId="{02A1EF94-730F-42E0-8808-5C139322958D}" destId="{4E06AB1D-2F45-4194-A3E5-0A915095F33C}" srcOrd="0" destOrd="0" presId="urn:microsoft.com/office/officeart/2005/8/layout/hierarchy2"/>
    <dgm:cxn modelId="{9E9771A7-4C50-417C-A7CC-5093FD934750}" type="presParOf" srcId="{4E06AB1D-2F45-4194-A3E5-0A915095F33C}" destId="{98A7B1CA-45A3-423A-80E2-A38EAF338928}" srcOrd="0" destOrd="0" presId="urn:microsoft.com/office/officeart/2005/8/layout/hierarchy2"/>
    <dgm:cxn modelId="{0EEC3F86-7259-4CA0-B0EA-9F85E00D7B31}" type="presParOf" srcId="{02A1EF94-730F-42E0-8808-5C139322958D}" destId="{B23FC0B5-E2D7-41E0-A100-5E652992D976}" srcOrd="1" destOrd="0" presId="urn:microsoft.com/office/officeart/2005/8/layout/hierarchy2"/>
    <dgm:cxn modelId="{A4E9DE09-016D-4D0C-B447-AD136955DCAF}" type="presParOf" srcId="{B23FC0B5-E2D7-41E0-A100-5E652992D976}" destId="{083E0696-9EE8-4B03-A5C5-78B5C7802C32}" srcOrd="0" destOrd="0" presId="urn:microsoft.com/office/officeart/2005/8/layout/hierarchy2"/>
    <dgm:cxn modelId="{4B8752CF-BE64-4CF2-8F7C-0E2407903089}" type="presParOf" srcId="{B23FC0B5-E2D7-41E0-A100-5E652992D976}" destId="{0010280C-1C4E-4B0B-BAB4-19201307D4A2}" srcOrd="1" destOrd="0" presId="urn:microsoft.com/office/officeart/2005/8/layout/hierarchy2"/>
    <dgm:cxn modelId="{A007A887-8B00-4D81-979E-C09771D8FDF0}" type="presParOf" srcId="{02A1EF94-730F-42E0-8808-5C139322958D}" destId="{24CDF57A-70FF-46B6-93C3-A9E16BE40963}" srcOrd="2" destOrd="0" presId="urn:microsoft.com/office/officeart/2005/8/layout/hierarchy2"/>
    <dgm:cxn modelId="{791A4780-EF8F-445C-8526-82D2820C7EAE}" type="presParOf" srcId="{24CDF57A-70FF-46B6-93C3-A9E16BE40963}" destId="{20F230A9-3E95-455D-B647-F0C8A0D01548}" srcOrd="0" destOrd="0" presId="urn:microsoft.com/office/officeart/2005/8/layout/hierarchy2"/>
    <dgm:cxn modelId="{A549202E-5412-42D3-A646-1C27536981B6}" type="presParOf" srcId="{02A1EF94-730F-42E0-8808-5C139322958D}" destId="{516F3610-4234-4C3B-8EC7-7BBA72B38E6C}" srcOrd="3" destOrd="0" presId="urn:microsoft.com/office/officeart/2005/8/layout/hierarchy2"/>
    <dgm:cxn modelId="{CA6972CB-0EA2-437A-9946-9426C1F17A0C}" type="presParOf" srcId="{516F3610-4234-4C3B-8EC7-7BBA72B38E6C}" destId="{14A6489C-5726-4555-9316-BDD9A5CD872F}" srcOrd="0" destOrd="0" presId="urn:microsoft.com/office/officeart/2005/8/layout/hierarchy2"/>
    <dgm:cxn modelId="{F5398CDF-C33E-40D8-AD68-FEFD5D4362DB}" type="presParOf" srcId="{516F3610-4234-4C3B-8EC7-7BBA72B38E6C}" destId="{E5ED5E14-B13D-47AE-AE18-71E3CFF8075E}" srcOrd="1" destOrd="0" presId="urn:microsoft.com/office/officeart/2005/8/layout/hierarchy2"/>
    <dgm:cxn modelId="{4F90205F-1F7D-4338-A4D1-07FF7E8381DB}" type="presParOf" srcId="{7B741CFC-09A9-4293-B562-5E001B77D674}" destId="{978D27BF-DE4A-4276-912A-275F9DBD9B34}" srcOrd="2" destOrd="0" presId="urn:microsoft.com/office/officeart/2005/8/layout/hierarchy2"/>
    <dgm:cxn modelId="{7041473C-3C56-47D6-9A21-B7E58EB34DEC}" type="presParOf" srcId="{978D27BF-DE4A-4276-912A-275F9DBD9B34}" destId="{3CE339B3-AEC8-4D41-B19A-DBA7982CB215}" srcOrd="0" destOrd="0" presId="urn:microsoft.com/office/officeart/2005/8/layout/hierarchy2"/>
    <dgm:cxn modelId="{E6670BBE-1FE4-4ABD-B60D-329DF9C5CB5D}" type="presParOf" srcId="{7B741CFC-09A9-4293-B562-5E001B77D674}" destId="{2A493982-C81D-43E6-8E94-1BBC460A0B72}" srcOrd="3" destOrd="0" presId="urn:microsoft.com/office/officeart/2005/8/layout/hierarchy2"/>
    <dgm:cxn modelId="{4903C328-1363-4B48-ACA7-63327F4501D3}" type="presParOf" srcId="{2A493982-C81D-43E6-8E94-1BBC460A0B72}" destId="{59FD5467-78D7-4D52-9BF3-02573D87C401}" srcOrd="0" destOrd="0" presId="urn:microsoft.com/office/officeart/2005/8/layout/hierarchy2"/>
    <dgm:cxn modelId="{D1CDB802-E184-4513-B678-6B943548FE1D}" type="presParOf" srcId="{2A493982-C81D-43E6-8E94-1BBC460A0B72}" destId="{68BAC25A-826E-4500-BAD8-94BD180D862B}" srcOrd="1" destOrd="0" presId="urn:microsoft.com/office/officeart/2005/8/layout/hierarchy2"/>
    <dgm:cxn modelId="{7ACF7232-8E81-43D1-AB69-80D4DDAB7985}" type="presParOf" srcId="{47512E13-B0E5-47A2-A210-BD81D8B979CF}" destId="{B37D0A30-54D1-4FF0-A08D-A3CFA75B98A7}" srcOrd="2" destOrd="0" presId="urn:microsoft.com/office/officeart/2005/8/layout/hierarchy2"/>
    <dgm:cxn modelId="{DD3D4D60-C91F-45E3-A5E4-8BE06865F182}" type="presParOf" srcId="{B37D0A30-54D1-4FF0-A08D-A3CFA75B98A7}" destId="{24024F24-A165-4D54-A4F7-E8B7ED5296AD}" srcOrd="0" destOrd="0" presId="urn:microsoft.com/office/officeart/2005/8/layout/hierarchy2"/>
    <dgm:cxn modelId="{276DD1E6-4C36-4063-95C3-CF39441F08D7}" type="presParOf" srcId="{47512E13-B0E5-47A2-A210-BD81D8B979CF}" destId="{F74CA7B8-3F52-47FB-BFD0-62BC5440BB36}" srcOrd="3" destOrd="0" presId="urn:microsoft.com/office/officeart/2005/8/layout/hierarchy2"/>
    <dgm:cxn modelId="{25E6EA46-FA69-4C52-9478-6F9FF9779D02}" type="presParOf" srcId="{F74CA7B8-3F52-47FB-BFD0-62BC5440BB36}" destId="{9A106855-67A2-4DF5-8AD5-D20DDEC1D6EF}" srcOrd="0" destOrd="0" presId="urn:microsoft.com/office/officeart/2005/8/layout/hierarchy2"/>
    <dgm:cxn modelId="{8B158AF7-16BF-443F-B16E-098ADF2848C3}" type="presParOf" srcId="{F74CA7B8-3F52-47FB-BFD0-62BC5440BB36}" destId="{9ADD33AA-03AB-454C-8556-77F59D1E7D07}" srcOrd="1" destOrd="0" presId="urn:microsoft.com/office/officeart/2005/8/layout/hierarchy2"/>
    <dgm:cxn modelId="{6308C7DC-E883-4798-BADD-9060BA62610D}" type="presParOf" srcId="{9ADD33AA-03AB-454C-8556-77F59D1E7D07}" destId="{A1FDE413-AB51-4930-B448-40753A79EAAD}" srcOrd="0" destOrd="0" presId="urn:microsoft.com/office/officeart/2005/8/layout/hierarchy2"/>
    <dgm:cxn modelId="{BDC14D0D-479C-4414-BBAB-9D822FF69353}" type="presParOf" srcId="{A1FDE413-AB51-4930-B448-40753A79EAAD}" destId="{C395C23F-DF0A-4DB5-A2D5-A9C9B7A2018B}" srcOrd="0" destOrd="0" presId="urn:microsoft.com/office/officeart/2005/8/layout/hierarchy2"/>
    <dgm:cxn modelId="{797922D2-7204-4511-BB71-269516E1F700}" type="presParOf" srcId="{9ADD33AA-03AB-454C-8556-77F59D1E7D07}" destId="{654DA80E-69EF-411B-A81D-4DBE6872E732}" srcOrd="1" destOrd="0" presId="urn:microsoft.com/office/officeart/2005/8/layout/hierarchy2"/>
    <dgm:cxn modelId="{8400AEC0-8E93-4688-B557-54555EC835C4}" type="presParOf" srcId="{654DA80E-69EF-411B-A81D-4DBE6872E732}" destId="{3BF1045D-BC92-4D5B-9B39-0797233AB0B1}" srcOrd="0" destOrd="0" presId="urn:microsoft.com/office/officeart/2005/8/layout/hierarchy2"/>
    <dgm:cxn modelId="{BE39FE90-5BD1-41BC-AE5C-FAF023E2E12D}" type="presParOf" srcId="{654DA80E-69EF-411B-A81D-4DBE6872E732}" destId="{3F9B7F13-F4D3-4D98-A99B-63DBBA8227A1}" srcOrd="1" destOrd="0" presId="urn:microsoft.com/office/officeart/2005/8/layout/hierarchy2"/>
    <dgm:cxn modelId="{7332B81B-D90D-4B64-BF5A-AA5BB0468B09}" type="presParOf" srcId="{47512E13-B0E5-47A2-A210-BD81D8B979CF}" destId="{4689BF0F-B9DD-4B85-B9A6-F5D82BCF43F0}" srcOrd="4" destOrd="0" presId="urn:microsoft.com/office/officeart/2005/8/layout/hierarchy2"/>
    <dgm:cxn modelId="{5108075E-112D-453A-9E63-1269F7A29E8C}" type="presParOf" srcId="{4689BF0F-B9DD-4B85-B9A6-F5D82BCF43F0}" destId="{3E1D84D6-503F-49B4-9DA7-762C7919AEF6}" srcOrd="0" destOrd="0" presId="urn:microsoft.com/office/officeart/2005/8/layout/hierarchy2"/>
    <dgm:cxn modelId="{4CB11DDC-EA50-4C1A-AB25-6203ED011DC8}" type="presParOf" srcId="{47512E13-B0E5-47A2-A210-BD81D8B979CF}" destId="{0C138D05-490A-4A95-970D-4B8A84BE0C41}" srcOrd="5" destOrd="0" presId="urn:microsoft.com/office/officeart/2005/8/layout/hierarchy2"/>
    <dgm:cxn modelId="{08DCD856-B188-4E35-A38F-BC14CAA76DB3}" type="presParOf" srcId="{0C138D05-490A-4A95-970D-4B8A84BE0C41}" destId="{8F72188B-258A-4C57-AC2B-B567BD66B01F}" srcOrd="0" destOrd="0" presId="urn:microsoft.com/office/officeart/2005/8/layout/hierarchy2"/>
    <dgm:cxn modelId="{351B5FD1-6427-40DA-B087-DD4C013B8543}" type="presParOf" srcId="{0C138D05-490A-4A95-970D-4B8A84BE0C41}" destId="{3A9D4DE1-18A3-46C0-914F-A2F903C407DB}" srcOrd="1" destOrd="0" presId="urn:microsoft.com/office/officeart/2005/8/layout/hierarchy2"/>
    <dgm:cxn modelId="{1ABA3878-CD02-45BB-B0F6-8CC718C8FDC2}" type="presParOf" srcId="{3A9D4DE1-18A3-46C0-914F-A2F903C407DB}" destId="{906BC600-7A6F-4B82-ADA1-B78ED61A060F}" srcOrd="0" destOrd="0" presId="urn:microsoft.com/office/officeart/2005/8/layout/hierarchy2"/>
    <dgm:cxn modelId="{4321B319-D941-4D7C-9FB6-A6BC5D196A8B}" type="presParOf" srcId="{906BC600-7A6F-4B82-ADA1-B78ED61A060F}" destId="{7AB33485-B397-42E4-8E95-58C4DE4E1A62}" srcOrd="0" destOrd="0" presId="urn:microsoft.com/office/officeart/2005/8/layout/hierarchy2"/>
    <dgm:cxn modelId="{3649573E-0B8D-48A2-9168-A7AF521E9E59}" type="presParOf" srcId="{3A9D4DE1-18A3-46C0-914F-A2F903C407DB}" destId="{AAF7C466-195E-405A-B943-04A85858A683}" srcOrd="1" destOrd="0" presId="urn:microsoft.com/office/officeart/2005/8/layout/hierarchy2"/>
    <dgm:cxn modelId="{8C2291A4-B024-4BFA-AB96-99AC1571C233}" type="presParOf" srcId="{AAF7C466-195E-405A-B943-04A85858A683}" destId="{B0764A74-1350-4575-A712-F98DAED7BBB5}" srcOrd="0" destOrd="0" presId="urn:microsoft.com/office/officeart/2005/8/layout/hierarchy2"/>
    <dgm:cxn modelId="{9E5985FA-8D14-40EC-856C-B8DA22C5A50E}" type="presParOf" srcId="{AAF7C466-195E-405A-B943-04A85858A683}" destId="{435D43D1-4F85-4498-B7A6-1AD7E37544C9}" srcOrd="1" destOrd="0" presId="urn:microsoft.com/office/officeart/2005/8/layout/hierarchy2"/>
    <dgm:cxn modelId="{0CA365AE-5AD3-41BC-9361-8155E4AD9285}" type="presParOf" srcId="{3A9D4DE1-18A3-46C0-914F-A2F903C407DB}" destId="{206D00C1-65A5-4B62-A96E-4D31E7E90233}" srcOrd="2" destOrd="0" presId="urn:microsoft.com/office/officeart/2005/8/layout/hierarchy2"/>
    <dgm:cxn modelId="{3D73EC68-BB77-4A98-8046-96853746DCE0}" type="presParOf" srcId="{206D00C1-65A5-4B62-A96E-4D31E7E90233}" destId="{57D6A271-D2B3-4700-99A1-C96DE425CC80}" srcOrd="0" destOrd="0" presId="urn:microsoft.com/office/officeart/2005/8/layout/hierarchy2"/>
    <dgm:cxn modelId="{98B2BFA5-7D2D-46A1-89DE-0874BC954489}" type="presParOf" srcId="{3A9D4DE1-18A3-46C0-914F-A2F903C407DB}" destId="{D5479D48-3B75-4B7F-BF72-51FBED310C74}" srcOrd="3" destOrd="0" presId="urn:microsoft.com/office/officeart/2005/8/layout/hierarchy2"/>
    <dgm:cxn modelId="{F9685987-6FA2-4758-8849-5B0682F62138}" type="presParOf" srcId="{D5479D48-3B75-4B7F-BF72-51FBED310C74}" destId="{E00644BE-4125-41ED-A87E-2AB32AFF537F}" srcOrd="0" destOrd="0" presId="urn:microsoft.com/office/officeart/2005/8/layout/hierarchy2"/>
    <dgm:cxn modelId="{2157A2EF-F41A-4B94-949A-FE2ABF27FCBD}" type="presParOf" srcId="{D5479D48-3B75-4B7F-BF72-51FBED310C74}" destId="{8F7B83B5-FDDC-442B-8D49-D992D96543C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FA712EB-952A-4878-976E-BD25618CC50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BA7D6101-385E-4FBB-8B45-76425AF8C888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نظریات مسلمین در خصوص عصمت انبیا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96A9ADE0-65FD-456B-AABC-A4586BC9E550}" type="parTrans" cxnId="{8CA1D9AF-8450-436E-825A-D6E6711B487E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CF75D24-7225-4C8F-9FB9-DC5324273C3D}" type="sibTrans" cxnId="{8CA1D9AF-8450-436E-825A-D6E6711B487E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3BF5F97-D6EB-4BFB-BF0E-4B29031C0975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امامیه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AA6DD274-494F-4F51-B7D5-1C2680AC0211}" type="parTrans" cxnId="{63D3DCCB-8858-4C9F-AB2B-A42D184EA671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F5BE024-8305-4F29-AD7F-0A6E64A13894}" type="sibTrans" cxnId="{63D3DCCB-8858-4C9F-AB2B-A42D184EA671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E4F0574-2533-40AE-9E0D-104E9A20D680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از آغاز تولد تا پایان عمر از جمیع گناهان کبیره و صغیره سهوا یا عمدا یا نسیانا معصوم هستند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FF3A2BC9-53AD-4F5A-B867-AB61857A7589}" type="parTrans" cxnId="{4E317663-87F0-474A-A5F4-3237E93E9E6F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05B5918-8DFF-499D-B278-1EC87BAF8625}" type="sibTrans" cxnId="{4E317663-87F0-474A-A5F4-3237E93E9E6F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8B8107D-9C57-42A7-9DB4-BF2449FA3756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اکثر معتزله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657A39CD-F3B3-4820-86B2-83FADD1499E8}" type="parTrans" cxnId="{D58C6D95-E900-4FB9-BFAC-DBAE74EE7153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E0DDBDB-D887-415C-B25A-C2C4216350FA}" type="sibTrans" cxnId="{D58C6D95-E900-4FB9-BFAC-DBAE74EE7153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B213042-5C09-4B39-B222-3A63A004D2F0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تنها از کبائر معصوم هستند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DBA55933-1561-40C4-9BDA-FE154EE6EA72}" type="parTrans" cxnId="{96CFD7E0-E644-4485-B60B-BFAFB9DB672B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EC4B17A-5228-4E11-A626-257F3AA2D4FE}" type="sibTrans" cxnId="{96CFD7E0-E644-4485-B60B-BFAFB9DB672B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628A6B8-27F3-4BCA-84B9-4E0BE5397A30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اکثر اشاعره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6D5627FE-6F07-48FE-9E61-3D26305D9F46}" type="parTrans" cxnId="{C6C376FA-0697-40F1-9220-A72DBD8BD0F0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15C7D34-3AA9-4E9C-B1FB-00656661333F}" type="sibTrans" cxnId="{C6C376FA-0697-40F1-9220-A72DBD8BD0F0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ECB71A7-7AFC-46A7-AAB0-5D859B7B3EF6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از هنگام بلوغ یا نبوت معصومند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C763AD37-8F7F-4358-967F-7704D00E6E81}" type="parTrans" cxnId="{66F808F1-90A6-4AF1-AB87-DA04723FEF4D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327DBD8-E0CC-449D-BDB5-4A1EF5F99EAC}" type="sibTrans" cxnId="{66F808F1-90A6-4AF1-AB87-DA04723FEF4D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8ACCE70-853C-4B16-8C2F-BA29BCC5242E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حشویه و اهل حدیث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B0AAB453-5B6B-49C5-AE36-A19D8411A639}" type="parTrans" cxnId="{25CCD908-4164-4DBB-BDA7-F5141DE93A7B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9501F86-58A8-4A19-94D6-80071DC9E894}" type="sibTrans" cxnId="{25CCD908-4164-4DBB-BDA7-F5141DE93A7B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56B0494-CFB2-4FDA-AB56-D50B70834947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صدور هر گناهی مطلقا از ایشان ممکن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1616D6E8-B2E0-40C2-941A-A42C072872A9}" type="parTrans" cxnId="{DE25554C-323A-41A3-A593-1FB20B834042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B8095EC-43F0-4ACD-B581-D2F0B7C8B0EA}" type="sibTrans" cxnId="{DE25554C-323A-41A3-A593-1FB20B834042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6EEDA85-ED7D-4506-9694-B96CB2574AF2}" type="pres">
      <dgm:prSet presAssocID="{9FA712EB-952A-4878-976E-BD25618CC50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DDB31592-6FBB-4644-8DFF-0D8A5052D334}" type="pres">
      <dgm:prSet presAssocID="{BA7D6101-385E-4FBB-8B45-76425AF8C888}" presName="root1" presStyleCnt="0"/>
      <dgm:spPr/>
    </dgm:pt>
    <dgm:pt modelId="{3D3A4661-41D1-4974-B2A2-B07351FF13BB}" type="pres">
      <dgm:prSet presAssocID="{BA7D6101-385E-4FBB-8B45-76425AF8C888}" presName="LevelOneTextNode" presStyleLbl="node0" presStyleIdx="0" presStyleCnt="1" custScaleX="8444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E0D3065-01CD-4CE0-9C5D-2B562E1C0BCD}" type="pres">
      <dgm:prSet presAssocID="{BA7D6101-385E-4FBB-8B45-76425AF8C888}" presName="level2hierChild" presStyleCnt="0"/>
      <dgm:spPr/>
    </dgm:pt>
    <dgm:pt modelId="{5D20F098-1441-4AE6-AA4E-7FD1B4CEF3A5}" type="pres">
      <dgm:prSet presAssocID="{AA6DD274-494F-4F51-B7D5-1C2680AC0211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88421BB8-F0AC-4973-961A-9C8087D0E333}" type="pres">
      <dgm:prSet presAssocID="{AA6DD274-494F-4F51-B7D5-1C2680AC0211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BDCE402C-03B5-474F-A71A-D5460BB466F5}" type="pres">
      <dgm:prSet presAssocID="{43BF5F97-D6EB-4BFB-BF0E-4B29031C0975}" presName="root2" presStyleCnt="0"/>
      <dgm:spPr/>
    </dgm:pt>
    <dgm:pt modelId="{F0DBDA8F-74BA-46A0-A87B-21334C7ABC29}" type="pres">
      <dgm:prSet presAssocID="{43BF5F97-D6EB-4BFB-BF0E-4B29031C0975}" presName="LevelTwoTextNode" presStyleLbl="node2" presStyleIdx="0" presStyleCnt="4" custScaleX="7323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C33B2FD-266F-409B-8B55-33FCC6A59503}" type="pres">
      <dgm:prSet presAssocID="{43BF5F97-D6EB-4BFB-BF0E-4B29031C0975}" presName="level3hierChild" presStyleCnt="0"/>
      <dgm:spPr/>
    </dgm:pt>
    <dgm:pt modelId="{6A06D320-A9EB-4B79-9811-EF38DB7E96E4}" type="pres">
      <dgm:prSet presAssocID="{FF3A2BC9-53AD-4F5A-B867-AB61857A7589}" presName="conn2-1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369CE1A7-EBD6-4B92-B89C-F34E9E52B3B1}" type="pres">
      <dgm:prSet presAssocID="{FF3A2BC9-53AD-4F5A-B867-AB61857A7589}" presName="connTx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0880F58C-F390-4220-88AF-F7526F78FD0B}" type="pres">
      <dgm:prSet presAssocID="{DE4F0574-2533-40AE-9E0D-104E9A20D680}" presName="root2" presStyleCnt="0"/>
      <dgm:spPr/>
    </dgm:pt>
    <dgm:pt modelId="{2CDA15ED-09CE-40BB-B8DE-1807630A8C3E}" type="pres">
      <dgm:prSet presAssocID="{DE4F0574-2533-40AE-9E0D-104E9A20D680}" presName="LevelTwoTextNode" presStyleLbl="node3" presStyleIdx="0" presStyleCnt="4" custScaleX="16467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F2A0832-5F48-4428-AE3E-D088044BBC19}" type="pres">
      <dgm:prSet presAssocID="{DE4F0574-2533-40AE-9E0D-104E9A20D680}" presName="level3hierChild" presStyleCnt="0"/>
      <dgm:spPr/>
    </dgm:pt>
    <dgm:pt modelId="{A01EE4D2-1577-4A39-A1C2-5DF347315727}" type="pres">
      <dgm:prSet presAssocID="{657A39CD-F3B3-4820-86B2-83FADD1499E8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7B8F1A94-C2A1-4170-8F72-B7BA679E2F63}" type="pres">
      <dgm:prSet presAssocID="{657A39CD-F3B3-4820-86B2-83FADD1499E8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6C6A690B-046F-48C0-B254-F9217F04306B}" type="pres">
      <dgm:prSet presAssocID="{F8B8107D-9C57-42A7-9DB4-BF2449FA3756}" presName="root2" presStyleCnt="0"/>
      <dgm:spPr/>
    </dgm:pt>
    <dgm:pt modelId="{F1406625-AE98-4863-AF20-6AF4CE6E9861}" type="pres">
      <dgm:prSet presAssocID="{F8B8107D-9C57-42A7-9DB4-BF2449FA3756}" presName="LevelTwoTextNode" presStyleLbl="node2" presStyleIdx="1" presStyleCnt="4" custScaleX="7323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ED4AB33-8298-4861-AF8E-DC869CCB3DF6}" type="pres">
      <dgm:prSet presAssocID="{F8B8107D-9C57-42A7-9DB4-BF2449FA3756}" presName="level3hierChild" presStyleCnt="0"/>
      <dgm:spPr/>
    </dgm:pt>
    <dgm:pt modelId="{EFE5C638-0AEC-4CEA-8AE9-8A463C932E31}" type="pres">
      <dgm:prSet presAssocID="{DBA55933-1561-40C4-9BDA-FE154EE6EA72}" presName="conn2-1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B4FA5A06-5DAF-4836-BD78-55309291F3F4}" type="pres">
      <dgm:prSet presAssocID="{DBA55933-1561-40C4-9BDA-FE154EE6EA72}" presName="connTx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F0A59056-75AE-4749-A8D1-A63C81F3C385}" type="pres">
      <dgm:prSet presAssocID="{5B213042-5C09-4B39-B222-3A63A004D2F0}" presName="root2" presStyleCnt="0"/>
      <dgm:spPr/>
    </dgm:pt>
    <dgm:pt modelId="{84979414-7D01-4462-B155-C53050CA3CCE}" type="pres">
      <dgm:prSet presAssocID="{5B213042-5C09-4B39-B222-3A63A004D2F0}" presName="LevelTwoTextNode" presStyleLbl="node3" presStyleIdx="1" presStyleCnt="4" custScaleX="16467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B875CBD-8C71-471E-847C-DDA665EE9E76}" type="pres">
      <dgm:prSet presAssocID="{5B213042-5C09-4B39-B222-3A63A004D2F0}" presName="level3hierChild" presStyleCnt="0"/>
      <dgm:spPr/>
    </dgm:pt>
    <dgm:pt modelId="{939383E5-8C83-4CE2-912B-FBC4AF967DB2}" type="pres">
      <dgm:prSet presAssocID="{6D5627FE-6F07-48FE-9E61-3D26305D9F46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7B5EF066-68D1-4A08-94C9-DB38036486CE}" type="pres">
      <dgm:prSet presAssocID="{6D5627FE-6F07-48FE-9E61-3D26305D9F46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38CC19AB-E246-48F5-BE4B-9148885E867D}" type="pres">
      <dgm:prSet presAssocID="{2628A6B8-27F3-4BCA-84B9-4E0BE5397A30}" presName="root2" presStyleCnt="0"/>
      <dgm:spPr/>
    </dgm:pt>
    <dgm:pt modelId="{7BDEC798-0025-4AD7-98ED-87E4331FEE60}" type="pres">
      <dgm:prSet presAssocID="{2628A6B8-27F3-4BCA-84B9-4E0BE5397A30}" presName="LevelTwoTextNode" presStyleLbl="node2" presStyleIdx="2" presStyleCnt="4" custScaleX="7323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2292071-8E2D-42E3-9DA5-FBF25D64AFC0}" type="pres">
      <dgm:prSet presAssocID="{2628A6B8-27F3-4BCA-84B9-4E0BE5397A30}" presName="level3hierChild" presStyleCnt="0"/>
      <dgm:spPr/>
    </dgm:pt>
    <dgm:pt modelId="{9C87DEB5-EBAB-47CC-9DD3-D28683A2E7D4}" type="pres">
      <dgm:prSet presAssocID="{C763AD37-8F7F-4358-967F-7704D00E6E81}" presName="conn2-1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C7C790F4-4968-4816-A409-5FA75B4C4C7A}" type="pres">
      <dgm:prSet presAssocID="{C763AD37-8F7F-4358-967F-7704D00E6E81}" presName="connTx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FC5995B2-DF6E-470D-BBE2-3CD79CFB7E28}" type="pres">
      <dgm:prSet presAssocID="{9ECB71A7-7AFC-46A7-AAB0-5D859B7B3EF6}" presName="root2" presStyleCnt="0"/>
      <dgm:spPr/>
    </dgm:pt>
    <dgm:pt modelId="{E791A12F-1702-46E7-9BCA-6EC98B1A8BBE}" type="pres">
      <dgm:prSet presAssocID="{9ECB71A7-7AFC-46A7-AAB0-5D859B7B3EF6}" presName="LevelTwoTextNode" presStyleLbl="node3" presStyleIdx="2" presStyleCnt="4" custScaleX="16467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036B71C-EA38-49DA-B277-F7A96E373EA0}" type="pres">
      <dgm:prSet presAssocID="{9ECB71A7-7AFC-46A7-AAB0-5D859B7B3EF6}" presName="level3hierChild" presStyleCnt="0"/>
      <dgm:spPr/>
    </dgm:pt>
    <dgm:pt modelId="{353E94B8-F21B-4421-84C6-0B379C0E0D37}" type="pres">
      <dgm:prSet presAssocID="{B0AAB453-5B6B-49C5-AE36-A19D8411A639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49DD58D0-C4B9-447F-90BB-1D727F869C7C}" type="pres">
      <dgm:prSet presAssocID="{B0AAB453-5B6B-49C5-AE36-A19D8411A639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A45DFAB8-7FF4-4E54-8E31-1BF305001240}" type="pres">
      <dgm:prSet presAssocID="{98ACCE70-853C-4B16-8C2F-BA29BCC5242E}" presName="root2" presStyleCnt="0"/>
      <dgm:spPr/>
    </dgm:pt>
    <dgm:pt modelId="{270214E6-5BFD-4A4B-96DC-645220A45B18}" type="pres">
      <dgm:prSet presAssocID="{98ACCE70-853C-4B16-8C2F-BA29BCC5242E}" presName="LevelTwoTextNode" presStyleLbl="node2" presStyleIdx="3" presStyleCnt="4" custScaleX="7323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8186719-2ECC-4F9E-89A4-697EDAC372EE}" type="pres">
      <dgm:prSet presAssocID="{98ACCE70-853C-4B16-8C2F-BA29BCC5242E}" presName="level3hierChild" presStyleCnt="0"/>
      <dgm:spPr/>
    </dgm:pt>
    <dgm:pt modelId="{2F6D7784-AA81-42D2-B41D-F0BE4780A25B}" type="pres">
      <dgm:prSet presAssocID="{1616D6E8-B2E0-40C2-941A-A42C072872A9}" presName="conn2-1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4E8A583E-45D8-4D49-ABB1-A00299724E6B}" type="pres">
      <dgm:prSet presAssocID="{1616D6E8-B2E0-40C2-941A-A42C072872A9}" presName="connTx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349388A1-D584-40F6-BE1D-C8E4B28F84D0}" type="pres">
      <dgm:prSet presAssocID="{956B0494-CFB2-4FDA-AB56-D50B70834947}" presName="root2" presStyleCnt="0"/>
      <dgm:spPr/>
    </dgm:pt>
    <dgm:pt modelId="{0D6B1B57-9D50-4441-A237-814EE82A8F7A}" type="pres">
      <dgm:prSet presAssocID="{956B0494-CFB2-4FDA-AB56-D50B70834947}" presName="LevelTwoTextNode" presStyleLbl="node3" presStyleIdx="3" presStyleCnt="4" custScaleX="16467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65A80B3-0DEA-49CD-93B3-31C5EB945E59}" type="pres">
      <dgm:prSet presAssocID="{956B0494-CFB2-4FDA-AB56-D50B70834947}" presName="level3hierChild" presStyleCnt="0"/>
      <dgm:spPr/>
    </dgm:pt>
  </dgm:ptLst>
  <dgm:cxnLst>
    <dgm:cxn modelId="{CFED5D18-F312-43E2-9B08-556DDC1F5233}" type="presOf" srcId="{DE4F0574-2533-40AE-9E0D-104E9A20D680}" destId="{2CDA15ED-09CE-40BB-B8DE-1807630A8C3E}" srcOrd="0" destOrd="0" presId="urn:microsoft.com/office/officeart/2005/8/layout/hierarchy2"/>
    <dgm:cxn modelId="{3DE2043B-DB8F-47ED-86A6-B1332715100F}" type="presOf" srcId="{B0AAB453-5B6B-49C5-AE36-A19D8411A639}" destId="{49DD58D0-C4B9-447F-90BB-1D727F869C7C}" srcOrd="1" destOrd="0" presId="urn:microsoft.com/office/officeart/2005/8/layout/hierarchy2"/>
    <dgm:cxn modelId="{E6341C16-C5C7-4D62-BE41-D5AF10297719}" type="presOf" srcId="{98ACCE70-853C-4B16-8C2F-BA29BCC5242E}" destId="{270214E6-5BFD-4A4B-96DC-645220A45B18}" srcOrd="0" destOrd="0" presId="urn:microsoft.com/office/officeart/2005/8/layout/hierarchy2"/>
    <dgm:cxn modelId="{4E317663-87F0-474A-A5F4-3237E93E9E6F}" srcId="{43BF5F97-D6EB-4BFB-BF0E-4B29031C0975}" destId="{DE4F0574-2533-40AE-9E0D-104E9A20D680}" srcOrd="0" destOrd="0" parTransId="{FF3A2BC9-53AD-4F5A-B867-AB61857A7589}" sibTransId="{905B5918-8DFF-499D-B278-1EC87BAF8625}"/>
    <dgm:cxn modelId="{BFDA558A-8CAE-4396-8161-C24724446970}" type="presOf" srcId="{FF3A2BC9-53AD-4F5A-B867-AB61857A7589}" destId="{369CE1A7-EBD6-4B92-B89C-F34E9E52B3B1}" srcOrd="1" destOrd="0" presId="urn:microsoft.com/office/officeart/2005/8/layout/hierarchy2"/>
    <dgm:cxn modelId="{AB3EC9C6-4970-4B14-BD10-D7FE07D3D237}" type="presOf" srcId="{9FA712EB-952A-4878-976E-BD25618CC503}" destId="{56EEDA85-ED7D-4506-9694-B96CB2574AF2}" srcOrd="0" destOrd="0" presId="urn:microsoft.com/office/officeart/2005/8/layout/hierarchy2"/>
    <dgm:cxn modelId="{9FCB744B-FF98-42E3-964F-634D55ECC5CE}" type="presOf" srcId="{657A39CD-F3B3-4820-86B2-83FADD1499E8}" destId="{A01EE4D2-1577-4A39-A1C2-5DF347315727}" srcOrd="0" destOrd="0" presId="urn:microsoft.com/office/officeart/2005/8/layout/hierarchy2"/>
    <dgm:cxn modelId="{9DBBD1C1-9D44-4EF7-8756-C251B08150C4}" type="presOf" srcId="{DBA55933-1561-40C4-9BDA-FE154EE6EA72}" destId="{B4FA5A06-5DAF-4836-BD78-55309291F3F4}" srcOrd="1" destOrd="0" presId="urn:microsoft.com/office/officeart/2005/8/layout/hierarchy2"/>
    <dgm:cxn modelId="{B609DC4F-F5F7-48C1-B662-ABC8A1C88C53}" type="presOf" srcId="{657A39CD-F3B3-4820-86B2-83FADD1499E8}" destId="{7B8F1A94-C2A1-4170-8F72-B7BA679E2F63}" srcOrd="1" destOrd="0" presId="urn:microsoft.com/office/officeart/2005/8/layout/hierarchy2"/>
    <dgm:cxn modelId="{6D2E0D6F-29E3-491A-B338-5F55D181888E}" type="presOf" srcId="{AA6DD274-494F-4F51-B7D5-1C2680AC0211}" destId="{88421BB8-F0AC-4973-961A-9C8087D0E333}" srcOrd="1" destOrd="0" presId="urn:microsoft.com/office/officeart/2005/8/layout/hierarchy2"/>
    <dgm:cxn modelId="{18610EC3-7669-4533-8831-A9DA0C0CEC19}" type="presOf" srcId="{956B0494-CFB2-4FDA-AB56-D50B70834947}" destId="{0D6B1B57-9D50-4441-A237-814EE82A8F7A}" srcOrd="0" destOrd="0" presId="urn:microsoft.com/office/officeart/2005/8/layout/hierarchy2"/>
    <dgm:cxn modelId="{DE25554C-323A-41A3-A593-1FB20B834042}" srcId="{98ACCE70-853C-4B16-8C2F-BA29BCC5242E}" destId="{956B0494-CFB2-4FDA-AB56-D50B70834947}" srcOrd="0" destOrd="0" parTransId="{1616D6E8-B2E0-40C2-941A-A42C072872A9}" sibTransId="{1B8095EC-43F0-4ACD-B581-D2F0B7C8B0EA}"/>
    <dgm:cxn modelId="{4DB76867-1AF9-428F-8866-8DCEF5B9D60A}" type="presOf" srcId="{5B213042-5C09-4B39-B222-3A63A004D2F0}" destId="{84979414-7D01-4462-B155-C53050CA3CCE}" srcOrd="0" destOrd="0" presId="urn:microsoft.com/office/officeart/2005/8/layout/hierarchy2"/>
    <dgm:cxn modelId="{8633CF1C-1340-41D9-A51E-871600DF43D0}" type="presOf" srcId="{6D5627FE-6F07-48FE-9E61-3D26305D9F46}" destId="{939383E5-8C83-4CE2-912B-FBC4AF967DB2}" srcOrd="0" destOrd="0" presId="urn:microsoft.com/office/officeart/2005/8/layout/hierarchy2"/>
    <dgm:cxn modelId="{EE921CB2-8350-46FA-B6AB-D991D5CA4E32}" type="presOf" srcId="{C763AD37-8F7F-4358-967F-7704D00E6E81}" destId="{9C87DEB5-EBAB-47CC-9DD3-D28683A2E7D4}" srcOrd="0" destOrd="0" presId="urn:microsoft.com/office/officeart/2005/8/layout/hierarchy2"/>
    <dgm:cxn modelId="{7713D335-E1F4-4444-B182-68C41832BBCD}" type="presOf" srcId="{F8B8107D-9C57-42A7-9DB4-BF2449FA3756}" destId="{F1406625-AE98-4863-AF20-6AF4CE6E9861}" srcOrd="0" destOrd="0" presId="urn:microsoft.com/office/officeart/2005/8/layout/hierarchy2"/>
    <dgm:cxn modelId="{A8C841B7-5F92-4C5A-8E8D-895D409D87A5}" type="presOf" srcId="{6D5627FE-6F07-48FE-9E61-3D26305D9F46}" destId="{7B5EF066-68D1-4A08-94C9-DB38036486CE}" srcOrd="1" destOrd="0" presId="urn:microsoft.com/office/officeart/2005/8/layout/hierarchy2"/>
    <dgm:cxn modelId="{63D3DCCB-8858-4C9F-AB2B-A42D184EA671}" srcId="{BA7D6101-385E-4FBB-8B45-76425AF8C888}" destId="{43BF5F97-D6EB-4BFB-BF0E-4B29031C0975}" srcOrd="0" destOrd="0" parTransId="{AA6DD274-494F-4F51-B7D5-1C2680AC0211}" sibTransId="{3F5BE024-8305-4F29-AD7F-0A6E64A13894}"/>
    <dgm:cxn modelId="{119F80D7-19DB-4F75-8550-D945F64363AF}" type="presOf" srcId="{DBA55933-1561-40C4-9BDA-FE154EE6EA72}" destId="{EFE5C638-0AEC-4CEA-8AE9-8A463C932E31}" srcOrd="0" destOrd="0" presId="urn:microsoft.com/office/officeart/2005/8/layout/hierarchy2"/>
    <dgm:cxn modelId="{650596B5-808F-4FDA-B347-B7D0A99A0CC7}" type="presOf" srcId="{C763AD37-8F7F-4358-967F-7704D00E6E81}" destId="{C7C790F4-4968-4816-A409-5FA75B4C4C7A}" srcOrd="1" destOrd="0" presId="urn:microsoft.com/office/officeart/2005/8/layout/hierarchy2"/>
    <dgm:cxn modelId="{74FB3505-63AE-4947-932D-460B994E0335}" type="presOf" srcId="{AA6DD274-494F-4F51-B7D5-1C2680AC0211}" destId="{5D20F098-1441-4AE6-AA4E-7FD1B4CEF3A5}" srcOrd="0" destOrd="0" presId="urn:microsoft.com/office/officeart/2005/8/layout/hierarchy2"/>
    <dgm:cxn modelId="{938DE8A4-9C3D-4C80-A562-0123C6324CD2}" type="presOf" srcId="{9ECB71A7-7AFC-46A7-AAB0-5D859B7B3EF6}" destId="{E791A12F-1702-46E7-9BCA-6EC98B1A8BBE}" srcOrd="0" destOrd="0" presId="urn:microsoft.com/office/officeart/2005/8/layout/hierarchy2"/>
    <dgm:cxn modelId="{25CCD908-4164-4DBB-BDA7-F5141DE93A7B}" srcId="{BA7D6101-385E-4FBB-8B45-76425AF8C888}" destId="{98ACCE70-853C-4B16-8C2F-BA29BCC5242E}" srcOrd="3" destOrd="0" parTransId="{B0AAB453-5B6B-49C5-AE36-A19D8411A639}" sibTransId="{79501F86-58A8-4A19-94D6-80071DC9E894}"/>
    <dgm:cxn modelId="{510AD056-5857-44B0-9DF6-29F84494EA6B}" type="presOf" srcId="{B0AAB453-5B6B-49C5-AE36-A19D8411A639}" destId="{353E94B8-F21B-4421-84C6-0B379C0E0D37}" srcOrd="0" destOrd="0" presId="urn:microsoft.com/office/officeart/2005/8/layout/hierarchy2"/>
    <dgm:cxn modelId="{8CA1D9AF-8450-436E-825A-D6E6711B487E}" srcId="{9FA712EB-952A-4878-976E-BD25618CC503}" destId="{BA7D6101-385E-4FBB-8B45-76425AF8C888}" srcOrd="0" destOrd="0" parTransId="{96A9ADE0-65FD-456B-AABC-A4586BC9E550}" sibTransId="{1CF75D24-7225-4C8F-9FB9-DC5324273C3D}"/>
    <dgm:cxn modelId="{767FF158-DB85-4C64-9792-78CEA54CAB41}" type="presOf" srcId="{FF3A2BC9-53AD-4F5A-B867-AB61857A7589}" destId="{6A06D320-A9EB-4B79-9811-EF38DB7E96E4}" srcOrd="0" destOrd="0" presId="urn:microsoft.com/office/officeart/2005/8/layout/hierarchy2"/>
    <dgm:cxn modelId="{C5E2987D-BA9E-465D-958C-66E27389EF11}" type="presOf" srcId="{1616D6E8-B2E0-40C2-941A-A42C072872A9}" destId="{2F6D7784-AA81-42D2-B41D-F0BE4780A25B}" srcOrd="0" destOrd="0" presId="urn:microsoft.com/office/officeart/2005/8/layout/hierarchy2"/>
    <dgm:cxn modelId="{96CFD7E0-E644-4485-B60B-BFAFB9DB672B}" srcId="{F8B8107D-9C57-42A7-9DB4-BF2449FA3756}" destId="{5B213042-5C09-4B39-B222-3A63A004D2F0}" srcOrd="0" destOrd="0" parTransId="{DBA55933-1561-40C4-9BDA-FE154EE6EA72}" sibTransId="{DEC4B17A-5228-4E11-A626-257F3AA2D4FE}"/>
    <dgm:cxn modelId="{CE097411-5821-4819-80EE-EC3FC8A4A8D9}" type="presOf" srcId="{2628A6B8-27F3-4BCA-84B9-4E0BE5397A30}" destId="{7BDEC798-0025-4AD7-98ED-87E4331FEE60}" srcOrd="0" destOrd="0" presId="urn:microsoft.com/office/officeart/2005/8/layout/hierarchy2"/>
    <dgm:cxn modelId="{F704080E-012D-432E-9441-B84A34A424E0}" type="presOf" srcId="{43BF5F97-D6EB-4BFB-BF0E-4B29031C0975}" destId="{F0DBDA8F-74BA-46A0-A87B-21334C7ABC29}" srcOrd="0" destOrd="0" presId="urn:microsoft.com/office/officeart/2005/8/layout/hierarchy2"/>
    <dgm:cxn modelId="{D58C6D95-E900-4FB9-BFAC-DBAE74EE7153}" srcId="{BA7D6101-385E-4FBB-8B45-76425AF8C888}" destId="{F8B8107D-9C57-42A7-9DB4-BF2449FA3756}" srcOrd="1" destOrd="0" parTransId="{657A39CD-F3B3-4820-86B2-83FADD1499E8}" sibTransId="{6E0DDBDB-D887-415C-B25A-C2C4216350FA}"/>
    <dgm:cxn modelId="{C6C376FA-0697-40F1-9220-A72DBD8BD0F0}" srcId="{BA7D6101-385E-4FBB-8B45-76425AF8C888}" destId="{2628A6B8-27F3-4BCA-84B9-4E0BE5397A30}" srcOrd="2" destOrd="0" parTransId="{6D5627FE-6F07-48FE-9E61-3D26305D9F46}" sibTransId="{915C7D34-3AA9-4E9C-B1FB-00656661333F}"/>
    <dgm:cxn modelId="{66F808F1-90A6-4AF1-AB87-DA04723FEF4D}" srcId="{2628A6B8-27F3-4BCA-84B9-4E0BE5397A30}" destId="{9ECB71A7-7AFC-46A7-AAB0-5D859B7B3EF6}" srcOrd="0" destOrd="0" parTransId="{C763AD37-8F7F-4358-967F-7704D00E6E81}" sibTransId="{E327DBD8-E0CC-449D-BDB5-4A1EF5F99EAC}"/>
    <dgm:cxn modelId="{53BF7997-06C7-4781-B1E3-ADC602801154}" type="presOf" srcId="{1616D6E8-B2E0-40C2-941A-A42C072872A9}" destId="{4E8A583E-45D8-4D49-ABB1-A00299724E6B}" srcOrd="1" destOrd="0" presId="urn:microsoft.com/office/officeart/2005/8/layout/hierarchy2"/>
    <dgm:cxn modelId="{BABE7E47-D91C-4410-BE2F-DD557E54159B}" type="presOf" srcId="{BA7D6101-385E-4FBB-8B45-76425AF8C888}" destId="{3D3A4661-41D1-4974-B2A2-B07351FF13BB}" srcOrd="0" destOrd="0" presId="urn:microsoft.com/office/officeart/2005/8/layout/hierarchy2"/>
    <dgm:cxn modelId="{AAB5853F-2818-4286-8141-C7CF42E6A220}" type="presParOf" srcId="{56EEDA85-ED7D-4506-9694-B96CB2574AF2}" destId="{DDB31592-6FBB-4644-8DFF-0D8A5052D334}" srcOrd="0" destOrd="0" presId="urn:microsoft.com/office/officeart/2005/8/layout/hierarchy2"/>
    <dgm:cxn modelId="{F528D3FB-28B0-41AE-A39D-B055D1C41A3A}" type="presParOf" srcId="{DDB31592-6FBB-4644-8DFF-0D8A5052D334}" destId="{3D3A4661-41D1-4974-B2A2-B07351FF13BB}" srcOrd="0" destOrd="0" presId="urn:microsoft.com/office/officeart/2005/8/layout/hierarchy2"/>
    <dgm:cxn modelId="{667EB3AA-E555-4DA1-9F64-2FFCB024AEB7}" type="presParOf" srcId="{DDB31592-6FBB-4644-8DFF-0D8A5052D334}" destId="{6E0D3065-01CD-4CE0-9C5D-2B562E1C0BCD}" srcOrd="1" destOrd="0" presId="urn:microsoft.com/office/officeart/2005/8/layout/hierarchy2"/>
    <dgm:cxn modelId="{A1965B33-F668-40DC-BDE9-5E66E67D1882}" type="presParOf" srcId="{6E0D3065-01CD-4CE0-9C5D-2B562E1C0BCD}" destId="{5D20F098-1441-4AE6-AA4E-7FD1B4CEF3A5}" srcOrd="0" destOrd="0" presId="urn:microsoft.com/office/officeart/2005/8/layout/hierarchy2"/>
    <dgm:cxn modelId="{D1D16F11-2EC8-4A9C-BFBD-47E1E6EF8605}" type="presParOf" srcId="{5D20F098-1441-4AE6-AA4E-7FD1B4CEF3A5}" destId="{88421BB8-F0AC-4973-961A-9C8087D0E333}" srcOrd="0" destOrd="0" presId="urn:microsoft.com/office/officeart/2005/8/layout/hierarchy2"/>
    <dgm:cxn modelId="{AC67A065-089D-44D5-AB59-2AAEE55CC7B2}" type="presParOf" srcId="{6E0D3065-01CD-4CE0-9C5D-2B562E1C0BCD}" destId="{BDCE402C-03B5-474F-A71A-D5460BB466F5}" srcOrd="1" destOrd="0" presId="urn:microsoft.com/office/officeart/2005/8/layout/hierarchy2"/>
    <dgm:cxn modelId="{386E95DC-AE21-48DE-A7E9-A52AC3C9B28B}" type="presParOf" srcId="{BDCE402C-03B5-474F-A71A-D5460BB466F5}" destId="{F0DBDA8F-74BA-46A0-A87B-21334C7ABC29}" srcOrd="0" destOrd="0" presId="urn:microsoft.com/office/officeart/2005/8/layout/hierarchy2"/>
    <dgm:cxn modelId="{6CFC0283-B1CC-4737-84D3-C28615F390A8}" type="presParOf" srcId="{BDCE402C-03B5-474F-A71A-D5460BB466F5}" destId="{7C33B2FD-266F-409B-8B55-33FCC6A59503}" srcOrd="1" destOrd="0" presId="urn:microsoft.com/office/officeart/2005/8/layout/hierarchy2"/>
    <dgm:cxn modelId="{2A7CDB6B-F951-42D8-A668-356958BA6825}" type="presParOf" srcId="{7C33B2FD-266F-409B-8B55-33FCC6A59503}" destId="{6A06D320-A9EB-4B79-9811-EF38DB7E96E4}" srcOrd="0" destOrd="0" presId="urn:microsoft.com/office/officeart/2005/8/layout/hierarchy2"/>
    <dgm:cxn modelId="{0DD1077A-6881-404A-909F-637D5931EF90}" type="presParOf" srcId="{6A06D320-A9EB-4B79-9811-EF38DB7E96E4}" destId="{369CE1A7-EBD6-4B92-B89C-F34E9E52B3B1}" srcOrd="0" destOrd="0" presId="urn:microsoft.com/office/officeart/2005/8/layout/hierarchy2"/>
    <dgm:cxn modelId="{1C37FF2E-0D19-4728-BF29-EA56FFDB3A8B}" type="presParOf" srcId="{7C33B2FD-266F-409B-8B55-33FCC6A59503}" destId="{0880F58C-F390-4220-88AF-F7526F78FD0B}" srcOrd="1" destOrd="0" presId="urn:microsoft.com/office/officeart/2005/8/layout/hierarchy2"/>
    <dgm:cxn modelId="{0FAC397B-CEF0-4257-8171-BF6EFC15188A}" type="presParOf" srcId="{0880F58C-F390-4220-88AF-F7526F78FD0B}" destId="{2CDA15ED-09CE-40BB-B8DE-1807630A8C3E}" srcOrd="0" destOrd="0" presId="urn:microsoft.com/office/officeart/2005/8/layout/hierarchy2"/>
    <dgm:cxn modelId="{CF0E1A9E-E50F-4589-B332-8729D729FC61}" type="presParOf" srcId="{0880F58C-F390-4220-88AF-F7526F78FD0B}" destId="{EF2A0832-5F48-4428-AE3E-D088044BBC19}" srcOrd="1" destOrd="0" presId="urn:microsoft.com/office/officeart/2005/8/layout/hierarchy2"/>
    <dgm:cxn modelId="{603E7414-AF82-4064-8C7B-A8767768AE94}" type="presParOf" srcId="{6E0D3065-01CD-4CE0-9C5D-2B562E1C0BCD}" destId="{A01EE4D2-1577-4A39-A1C2-5DF347315727}" srcOrd="2" destOrd="0" presId="urn:microsoft.com/office/officeart/2005/8/layout/hierarchy2"/>
    <dgm:cxn modelId="{7F7E2F08-6E50-4977-81BD-9F4E8C6743A3}" type="presParOf" srcId="{A01EE4D2-1577-4A39-A1C2-5DF347315727}" destId="{7B8F1A94-C2A1-4170-8F72-B7BA679E2F63}" srcOrd="0" destOrd="0" presId="urn:microsoft.com/office/officeart/2005/8/layout/hierarchy2"/>
    <dgm:cxn modelId="{195FF238-724E-4425-8624-A72F9C3E38DC}" type="presParOf" srcId="{6E0D3065-01CD-4CE0-9C5D-2B562E1C0BCD}" destId="{6C6A690B-046F-48C0-B254-F9217F04306B}" srcOrd="3" destOrd="0" presId="urn:microsoft.com/office/officeart/2005/8/layout/hierarchy2"/>
    <dgm:cxn modelId="{7AB73737-CCF6-47B9-A009-B3DB48A05B33}" type="presParOf" srcId="{6C6A690B-046F-48C0-B254-F9217F04306B}" destId="{F1406625-AE98-4863-AF20-6AF4CE6E9861}" srcOrd="0" destOrd="0" presId="urn:microsoft.com/office/officeart/2005/8/layout/hierarchy2"/>
    <dgm:cxn modelId="{EA417CAE-C752-4830-AE91-154F38A306DA}" type="presParOf" srcId="{6C6A690B-046F-48C0-B254-F9217F04306B}" destId="{4ED4AB33-8298-4861-AF8E-DC869CCB3DF6}" srcOrd="1" destOrd="0" presId="urn:microsoft.com/office/officeart/2005/8/layout/hierarchy2"/>
    <dgm:cxn modelId="{B6A17BC4-BF35-4793-988C-25DC2F1F1551}" type="presParOf" srcId="{4ED4AB33-8298-4861-AF8E-DC869CCB3DF6}" destId="{EFE5C638-0AEC-4CEA-8AE9-8A463C932E31}" srcOrd="0" destOrd="0" presId="urn:microsoft.com/office/officeart/2005/8/layout/hierarchy2"/>
    <dgm:cxn modelId="{E0EE5A2F-7490-474A-B734-C91C5A3F5850}" type="presParOf" srcId="{EFE5C638-0AEC-4CEA-8AE9-8A463C932E31}" destId="{B4FA5A06-5DAF-4836-BD78-55309291F3F4}" srcOrd="0" destOrd="0" presId="urn:microsoft.com/office/officeart/2005/8/layout/hierarchy2"/>
    <dgm:cxn modelId="{667A5687-8622-4BD6-9FB8-917BBBEF854A}" type="presParOf" srcId="{4ED4AB33-8298-4861-AF8E-DC869CCB3DF6}" destId="{F0A59056-75AE-4749-A8D1-A63C81F3C385}" srcOrd="1" destOrd="0" presId="urn:microsoft.com/office/officeart/2005/8/layout/hierarchy2"/>
    <dgm:cxn modelId="{9ECA4D07-4805-40EC-8EF5-5EA3E9E45317}" type="presParOf" srcId="{F0A59056-75AE-4749-A8D1-A63C81F3C385}" destId="{84979414-7D01-4462-B155-C53050CA3CCE}" srcOrd="0" destOrd="0" presId="urn:microsoft.com/office/officeart/2005/8/layout/hierarchy2"/>
    <dgm:cxn modelId="{5113FCAE-661C-45B3-9309-DA2FC07C61A6}" type="presParOf" srcId="{F0A59056-75AE-4749-A8D1-A63C81F3C385}" destId="{8B875CBD-8C71-471E-847C-DDA665EE9E76}" srcOrd="1" destOrd="0" presId="urn:microsoft.com/office/officeart/2005/8/layout/hierarchy2"/>
    <dgm:cxn modelId="{C342F6A3-F21C-4AD8-B939-C3F1D950653D}" type="presParOf" srcId="{6E0D3065-01CD-4CE0-9C5D-2B562E1C0BCD}" destId="{939383E5-8C83-4CE2-912B-FBC4AF967DB2}" srcOrd="4" destOrd="0" presId="urn:microsoft.com/office/officeart/2005/8/layout/hierarchy2"/>
    <dgm:cxn modelId="{E41B1A1A-E6CE-42C9-83E3-8C420D0664F5}" type="presParOf" srcId="{939383E5-8C83-4CE2-912B-FBC4AF967DB2}" destId="{7B5EF066-68D1-4A08-94C9-DB38036486CE}" srcOrd="0" destOrd="0" presId="urn:microsoft.com/office/officeart/2005/8/layout/hierarchy2"/>
    <dgm:cxn modelId="{33C35CAD-3C73-4ACC-9AFA-F4683A32244D}" type="presParOf" srcId="{6E0D3065-01CD-4CE0-9C5D-2B562E1C0BCD}" destId="{38CC19AB-E246-48F5-BE4B-9148885E867D}" srcOrd="5" destOrd="0" presId="urn:microsoft.com/office/officeart/2005/8/layout/hierarchy2"/>
    <dgm:cxn modelId="{D60AF374-1FC4-41F0-B747-B37FC9E66139}" type="presParOf" srcId="{38CC19AB-E246-48F5-BE4B-9148885E867D}" destId="{7BDEC798-0025-4AD7-98ED-87E4331FEE60}" srcOrd="0" destOrd="0" presId="urn:microsoft.com/office/officeart/2005/8/layout/hierarchy2"/>
    <dgm:cxn modelId="{CD29827A-D4A0-4463-AECD-22802FF1507E}" type="presParOf" srcId="{38CC19AB-E246-48F5-BE4B-9148885E867D}" destId="{32292071-8E2D-42E3-9DA5-FBF25D64AFC0}" srcOrd="1" destOrd="0" presId="urn:microsoft.com/office/officeart/2005/8/layout/hierarchy2"/>
    <dgm:cxn modelId="{F7848ADC-40DF-4B5B-B218-B34B5632E6EC}" type="presParOf" srcId="{32292071-8E2D-42E3-9DA5-FBF25D64AFC0}" destId="{9C87DEB5-EBAB-47CC-9DD3-D28683A2E7D4}" srcOrd="0" destOrd="0" presId="urn:microsoft.com/office/officeart/2005/8/layout/hierarchy2"/>
    <dgm:cxn modelId="{EC8AEC76-B930-419A-9FE9-79E64343E21E}" type="presParOf" srcId="{9C87DEB5-EBAB-47CC-9DD3-D28683A2E7D4}" destId="{C7C790F4-4968-4816-A409-5FA75B4C4C7A}" srcOrd="0" destOrd="0" presId="urn:microsoft.com/office/officeart/2005/8/layout/hierarchy2"/>
    <dgm:cxn modelId="{EDBAEAB1-AC69-4AF9-A4D9-B742A320D243}" type="presParOf" srcId="{32292071-8E2D-42E3-9DA5-FBF25D64AFC0}" destId="{FC5995B2-DF6E-470D-BBE2-3CD79CFB7E28}" srcOrd="1" destOrd="0" presId="urn:microsoft.com/office/officeart/2005/8/layout/hierarchy2"/>
    <dgm:cxn modelId="{7140E0F8-9EC6-415D-AAB2-A797F81E8FC6}" type="presParOf" srcId="{FC5995B2-DF6E-470D-BBE2-3CD79CFB7E28}" destId="{E791A12F-1702-46E7-9BCA-6EC98B1A8BBE}" srcOrd="0" destOrd="0" presId="urn:microsoft.com/office/officeart/2005/8/layout/hierarchy2"/>
    <dgm:cxn modelId="{871618BE-9813-4AF1-8373-5D7ED8ABA405}" type="presParOf" srcId="{FC5995B2-DF6E-470D-BBE2-3CD79CFB7E28}" destId="{0036B71C-EA38-49DA-B277-F7A96E373EA0}" srcOrd="1" destOrd="0" presId="urn:microsoft.com/office/officeart/2005/8/layout/hierarchy2"/>
    <dgm:cxn modelId="{B84EACBB-5C65-447D-87E3-FAD04FFA137E}" type="presParOf" srcId="{6E0D3065-01CD-4CE0-9C5D-2B562E1C0BCD}" destId="{353E94B8-F21B-4421-84C6-0B379C0E0D37}" srcOrd="6" destOrd="0" presId="urn:microsoft.com/office/officeart/2005/8/layout/hierarchy2"/>
    <dgm:cxn modelId="{89F7DB60-223C-4E55-BB71-39037F188D89}" type="presParOf" srcId="{353E94B8-F21B-4421-84C6-0B379C0E0D37}" destId="{49DD58D0-C4B9-447F-90BB-1D727F869C7C}" srcOrd="0" destOrd="0" presId="urn:microsoft.com/office/officeart/2005/8/layout/hierarchy2"/>
    <dgm:cxn modelId="{8D277AF4-B8BD-418A-B494-8FF8C7917528}" type="presParOf" srcId="{6E0D3065-01CD-4CE0-9C5D-2B562E1C0BCD}" destId="{A45DFAB8-7FF4-4E54-8E31-1BF305001240}" srcOrd="7" destOrd="0" presId="urn:microsoft.com/office/officeart/2005/8/layout/hierarchy2"/>
    <dgm:cxn modelId="{3B7B5E45-272B-4C64-8311-ADCCDEEC950B}" type="presParOf" srcId="{A45DFAB8-7FF4-4E54-8E31-1BF305001240}" destId="{270214E6-5BFD-4A4B-96DC-645220A45B18}" srcOrd="0" destOrd="0" presId="urn:microsoft.com/office/officeart/2005/8/layout/hierarchy2"/>
    <dgm:cxn modelId="{F3DCC819-231C-4F89-A7D7-9C06CD6EA488}" type="presParOf" srcId="{A45DFAB8-7FF4-4E54-8E31-1BF305001240}" destId="{B8186719-2ECC-4F9E-89A4-697EDAC372EE}" srcOrd="1" destOrd="0" presId="urn:microsoft.com/office/officeart/2005/8/layout/hierarchy2"/>
    <dgm:cxn modelId="{93B29990-D621-4D02-841C-30B25D51B03B}" type="presParOf" srcId="{B8186719-2ECC-4F9E-89A4-697EDAC372EE}" destId="{2F6D7784-AA81-42D2-B41D-F0BE4780A25B}" srcOrd="0" destOrd="0" presId="urn:microsoft.com/office/officeart/2005/8/layout/hierarchy2"/>
    <dgm:cxn modelId="{0D58B29A-2256-4F1F-8130-4AB8A8C20DB5}" type="presParOf" srcId="{2F6D7784-AA81-42D2-B41D-F0BE4780A25B}" destId="{4E8A583E-45D8-4D49-ABB1-A00299724E6B}" srcOrd="0" destOrd="0" presId="urn:microsoft.com/office/officeart/2005/8/layout/hierarchy2"/>
    <dgm:cxn modelId="{3FFD2AA4-F3C9-4DF3-BEA7-81F53B25CF22}" type="presParOf" srcId="{B8186719-2ECC-4F9E-89A4-697EDAC372EE}" destId="{349388A1-D584-40F6-BE1D-C8E4B28F84D0}" srcOrd="1" destOrd="0" presId="urn:microsoft.com/office/officeart/2005/8/layout/hierarchy2"/>
    <dgm:cxn modelId="{C7B8CDAC-A26E-4A75-88D9-44A0A9AC401E}" type="presParOf" srcId="{349388A1-D584-40F6-BE1D-C8E4B28F84D0}" destId="{0D6B1B57-9D50-4441-A237-814EE82A8F7A}" srcOrd="0" destOrd="0" presId="urn:microsoft.com/office/officeart/2005/8/layout/hierarchy2"/>
    <dgm:cxn modelId="{66FFDEC2-291F-4D48-A372-1D60E164135D}" type="presParOf" srcId="{349388A1-D584-40F6-BE1D-C8E4B28F84D0}" destId="{E65A80B3-0DEA-49CD-93B3-31C5EB945E5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AD32A07-2E10-4734-ABC7-E1179179321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125597AE-77D1-4469-BC16-8D360AC015F7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چند نکته </a:t>
          </a:r>
          <a:endParaRPr lang="fa-IR" sz="1600" dirty="0">
            <a:cs typeface="B Koodak" pitchFamily="2" charset="-78"/>
          </a:endParaRPr>
        </a:p>
      </dgm:t>
    </dgm:pt>
    <dgm:pt modelId="{6FBC46D9-277E-4CD0-A026-43B9104EAE38}" type="parTrans" cxnId="{49AA2D2B-7D66-4C90-9E20-A486FFE766D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C6C3F54-9CEB-48DF-BA8A-A6C5C346FDA3}" type="sibTrans" cxnId="{49AA2D2B-7D66-4C90-9E20-A486FFE766D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1820ECF-1133-4181-B73E-291D8A8F30B4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عصمت انبیا ریشه در قرآن کریم دارد</a:t>
          </a:r>
          <a:endParaRPr lang="fa-IR" sz="1600" dirty="0">
            <a:cs typeface="B Koodak" pitchFamily="2" charset="-78"/>
          </a:endParaRPr>
        </a:p>
      </dgm:t>
    </dgm:pt>
    <dgm:pt modelId="{1FA25090-E4DC-4B0E-ADAC-C1E95EF5D7C3}" type="parTrans" cxnId="{E6C0D25A-61C5-4A7B-BC03-E1D3BFBB4CC2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D2D45A7-B4DE-4CBE-B309-143BBC9AC42C}" type="sibTrans" cxnId="{E6C0D25A-61C5-4A7B-BC03-E1D3BFBB4CC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D35F1C7-3BB7-4337-A212-5FAD68360102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بنابراین</a:t>
          </a:r>
          <a:endParaRPr lang="fa-IR" sz="1600" dirty="0">
            <a:cs typeface="B Koodak" pitchFamily="2" charset="-78"/>
          </a:endParaRPr>
        </a:p>
      </dgm:t>
    </dgm:pt>
    <dgm:pt modelId="{79AD377E-CEF4-4E30-832A-CAC7DD630F0C}" type="parTrans" cxnId="{98B3006A-655E-40EA-8885-40FAAFD4A188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4FA8B30-40F1-46DB-B785-CC7F61AEA6D7}" type="sibTrans" cxnId="{98B3006A-655E-40EA-8885-40FAAFD4A18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EFD4455-4CE3-42C9-998E-184224219D5E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از فرآورده های فکری فرقه خاصی نیست</a:t>
          </a:r>
          <a:endParaRPr lang="fa-IR" sz="1600" dirty="0">
            <a:cs typeface="B Koodak" pitchFamily="2" charset="-78"/>
          </a:endParaRPr>
        </a:p>
      </dgm:t>
    </dgm:pt>
    <dgm:pt modelId="{41EF947E-C202-4DBD-A658-3360C2F612F7}" type="parTrans" cxnId="{855E8501-6A12-4898-B1B8-3FD6551A26DB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BFE9D86-3904-463A-9146-1DF743158C28}" type="sibTrans" cxnId="{855E8501-6A12-4898-B1B8-3FD6551A26D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20FC3DB-8C50-4EAA-AD76-77CBF75481BB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برخاسته از انگیزه های سیاسی نیست</a:t>
          </a:r>
          <a:endParaRPr lang="fa-IR" sz="1600" dirty="0">
            <a:cs typeface="B Koodak" pitchFamily="2" charset="-78"/>
          </a:endParaRPr>
        </a:p>
      </dgm:t>
    </dgm:pt>
    <dgm:pt modelId="{0A1D43B3-DD32-4275-AA35-6DDE08FE940B}" type="parTrans" cxnId="{70136C3D-223A-4769-9F0A-C5536B22042C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1702E1B-20FE-4538-B57F-1007B6F9B2A3}" type="sibTrans" cxnId="{70136C3D-223A-4769-9F0A-C5536B22042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BA7033B-61EF-4508-8A59-052BC8D637AB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عصمت دارای مراتب تشکیکی است </a:t>
          </a:r>
          <a:endParaRPr lang="fa-IR" sz="1600" dirty="0">
            <a:cs typeface="B Koodak" pitchFamily="2" charset="-78"/>
          </a:endParaRPr>
        </a:p>
      </dgm:t>
    </dgm:pt>
    <dgm:pt modelId="{A2E88EA2-E141-49BA-8964-B65BC8668162}" type="parTrans" cxnId="{6FFA6C2F-EB20-4DB6-A9D2-D4393D054DBB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7217718-B7CA-4D0C-8503-82921A3B29C9}" type="sibTrans" cxnId="{6FFA6C2F-EB20-4DB6-A9D2-D4393D054DB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F599E86-038D-4C34-A500-5143ABB46C31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لذا نفی بعضی از مراتب آن ممکن است</a:t>
          </a:r>
          <a:endParaRPr lang="fa-IR" sz="1600" dirty="0">
            <a:cs typeface="B Koodak" pitchFamily="2" charset="-78"/>
          </a:endParaRPr>
        </a:p>
      </dgm:t>
    </dgm:pt>
    <dgm:pt modelId="{23D112C1-348B-437A-AEE9-E22D89B02BE2}" type="parTrans" cxnId="{E4705F60-DA75-4B6E-B050-26E7637DA54B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D7C6FE4-7D3C-4AC6-A5E3-90740A986B7A}" type="sibTrans" cxnId="{E4705F60-DA75-4B6E-B050-26E7637DA54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2587309-D297-4CCD-AC7B-64C75C1C101B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به میزانی که مرتبه نبوت انبیا بالا رود عصمت آنان نیز بالا می رود</a:t>
          </a:r>
          <a:endParaRPr lang="fa-IR" sz="1600" dirty="0">
            <a:cs typeface="B Koodak" pitchFamily="2" charset="-78"/>
          </a:endParaRPr>
        </a:p>
      </dgm:t>
    </dgm:pt>
    <dgm:pt modelId="{65E68061-737F-4546-941E-129D54DFFA73}" type="parTrans" cxnId="{9EBF0FC1-9965-4451-BDB0-EE1988563DFF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D58E14C-E48F-4549-B40B-6E90ADF26D53}" type="sibTrans" cxnId="{9EBF0FC1-9965-4451-BDB0-EE1988563DF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C7E4774-2808-4188-8272-436728692350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تِلْكَ الرُّسُلُ فَضَّلْنا بَعْضَهُمْ عَلى‏ بَعْضٍ (بقره/253)</a:t>
          </a:r>
          <a:endParaRPr lang="fa-IR" sz="1600" dirty="0">
            <a:cs typeface="B Koodak" pitchFamily="2" charset="-78"/>
          </a:endParaRPr>
        </a:p>
      </dgm:t>
    </dgm:pt>
    <dgm:pt modelId="{39C12041-A3C6-473A-B815-ACF192703071}" type="parTrans" cxnId="{A3819DC5-0354-47F0-9037-AB2FCA2965B2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00FEE68-DE91-4B98-A2F7-045F26A3263F}" type="sibTrans" cxnId="{A3819DC5-0354-47F0-9037-AB2FCA2965B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840087F-3778-4BF0-A0CC-BA2430245251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حداقل عصمت برای مقام نبوت از منظر عقل</a:t>
          </a:r>
          <a:endParaRPr lang="fa-IR" sz="1600" dirty="0">
            <a:cs typeface="B Koodak" pitchFamily="2" charset="-78"/>
          </a:endParaRPr>
        </a:p>
      </dgm:t>
    </dgm:pt>
    <dgm:pt modelId="{2260EEDA-2882-4D79-B5CC-64C99613F4F6}" type="parTrans" cxnId="{1A1F85CD-E51C-4B6B-A90B-08702DB5FAA1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2F42F1C-2A8A-4B59-95A2-95A164832BC5}" type="sibTrans" cxnId="{1A1F85CD-E51C-4B6B-A90B-08702DB5FAA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FC71CD0-9AEA-4BCC-A545-EB00235F90E1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عصمت در اخذ شریعت و ابلاغ آن</a:t>
          </a:r>
          <a:endParaRPr lang="fa-IR" sz="1600" dirty="0">
            <a:cs typeface="B Koodak" pitchFamily="2" charset="-78"/>
          </a:endParaRPr>
        </a:p>
      </dgm:t>
    </dgm:pt>
    <dgm:pt modelId="{946BBB21-DEEB-47AF-A1EB-8002A121576B}" type="parTrans" cxnId="{1D4BF789-BF32-4DA8-8B59-D5C201442584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200C831-4E00-4BE5-B3D3-D45AC65E69FA}" type="sibTrans" cxnId="{1D4BF789-BF32-4DA8-8B59-D5C20144258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158B465-F344-4184-8838-7E2EDFF67E66}" type="pres">
      <dgm:prSet presAssocID="{BAD32A07-2E10-4734-ABC7-E1179179321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76219E2B-D692-44B9-B5F0-6BDE640898C1}" type="pres">
      <dgm:prSet presAssocID="{125597AE-77D1-4469-BC16-8D360AC015F7}" presName="root1" presStyleCnt="0"/>
      <dgm:spPr/>
    </dgm:pt>
    <dgm:pt modelId="{9598E1A9-56C0-4457-81A7-AD166973F9F4}" type="pres">
      <dgm:prSet presAssocID="{125597AE-77D1-4469-BC16-8D360AC015F7}" presName="LevelOneTextNode" presStyleLbl="node0" presStyleIdx="0" presStyleCnt="1" custScaleX="51335" custLinFactNeighborX="303" custLinFactNeighborY="2701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EE9CCC2-DFF5-4B55-A7BA-C99BFD60AFCE}" type="pres">
      <dgm:prSet presAssocID="{125597AE-77D1-4469-BC16-8D360AC015F7}" presName="level2hierChild" presStyleCnt="0"/>
      <dgm:spPr/>
    </dgm:pt>
    <dgm:pt modelId="{AFEAD953-DB3B-48C0-9C8C-6A7D89E15773}" type="pres">
      <dgm:prSet presAssocID="{1FA25090-E4DC-4B0E-ADAC-C1E95EF5D7C3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3AA6EB00-0FCB-4DD8-87FC-F15314FBBE46}" type="pres">
      <dgm:prSet presAssocID="{1FA25090-E4DC-4B0E-ADAC-C1E95EF5D7C3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4FC57A00-31EF-414B-B841-5AD9590C607A}" type="pres">
      <dgm:prSet presAssocID="{11820ECF-1133-4181-B73E-291D8A8F30B4}" presName="root2" presStyleCnt="0"/>
      <dgm:spPr/>
    </dgm:pt>
    <dgm:pt modelId="{C000ECA6-439F-4CA2-9FAA-D679C77FD037}" type="pres">
      <dgm:prSet presAssocID="{11820ECF-1133-4181-B73E-291D8A8F30B4}" presName="LevelTwoTextNode" presStyleLbl="node2" presStyleIdx="0" presStyleCnt="3" custScaleX="8468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01EF052-1FC4-4607-9775-7599EFFB2967}" type="pres">
      <dgm:prSet presAssocID="{11820ECF-1133-4181-B73E-291D8A8F30B4}" presName="level3hierChild" presStyleCnt="0"/>
      <dgm:spPr/>
    </dgm:pt>
    <dgm:pt modelId="{44A5406C-0ECB-452B-89E5-0EDD00EA2F68}" type="pres">
      <dgm:prSet presAssocID="{79AD377E-CEF4-4E30-832A-CAC7DD630F0C}" presName="conn2-1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5919E819-53A6-49DF-9590-88091689A2C3}" type="pres">
      <dgm:prSet presAssocID="{79AD377E-CEF4-4E30-832A-CAC7DD630F0C}" presName="connTx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10F5B8B1-A4F7-4A28-A2C0-7D2A86187126}" type="pres">
      <dgm:prSet presAssocID="{4D35F1C7-3BB7-4337-A212-5FAD68360102}" presName="root2" presStyleCnt="0"/>
      <dgm:spPr/>
    </dgm:pt>
    <dgm:pt modelId="{C2EA1228-6E3E-4703-9B83-4B7F5BDB0ABD}" type="pres">
      <dgm:prSet presAssocID="{4D35F1C7-3BB7-4337-A212-5FAD68360102}" presName="LevelTwoTextNode" presStyleLbl="node3" presStyleIdx="0" presStyleCnt="4" custScaleX="4168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BC49900-AA46-4A3C-A08C-95587D42DE95}" type="pres">
      <dgm:prSet presAssocID="{4D35F1C7-3BB7-4337-A212-5FAD68360102}" presName="level3hierChild" presStyleCnt="0"/>
      <dgm:spPr/>
    </dgm:pt>
    <dgm:pt modelId="{5938359A-F23E-48AB-B52B-49535E2AE913}" type="pres">
      <dgm:prSet presAssocID="{41EF947E-C202-4DBD-A658-3360C2F612F7}" presName="conn2-1" presStyleLbl="parChTrans1D4" presStyleIdx="0" presStyleCnt="3"/>
      <dgm:spPr/>
      <dgm:t>
        <a:bodyPr/>
        <a:lstStyle/>
        <a:p>
          <a:pPr rtl="1"/>
          <a:endParaRPr lang="fa-IR"/>
        </a:p>
      </dgm:t>
    </dgm:pt>
    <dgm:pt modelId="{22051774-2F6E-4F38-911C-9A043297B19E}" type="pres">
      <dgm:prSet presAssocID="{41EF947E-C202-4DBD-A658-3360C2F612F7}" presName="connTx" presStyleLbl="parChTrans1D4" presStyleIdx="0" presStyleCnt="3"/>
      <dgm:spPr/>
      <dgm:t>
        <a:bodyPr/>
        <a:lstStyle/>
        <a:p>
          <a:pPr rtl="1"/>
          <a:endParaRPr lang="fa-IR"/>
        </a:p>
      </dgm:t>
    </dgm:pt>
    <dgm:pt modelId="{12E0EE84-004F-40F5-B4CF-165A4F88BD91}" type="pres">
      <dgm:prSet presAssocID="{FEFD4455-4CE3-42C9-998E-184224219D5E}" presName="root2" presStyleCnt="0"/>
      <dgm:spPr/>
    </dgm:pt>
    <dgm:pt modelId="{D7A634B5-4485-4931-AC38-107B18ACC746}" type="pres">
      <dgm:prSet presAssocID="{FEFD4455-4CE3-42C9-998E-184224219D5E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1B3C826-BDED-43FE-BA78-731F753BCFBA}" type="pres">
      <dgm:prSet presAssocID="{FEFD4455-4CE3-42C9-998E-184224219D5E}" presName="level3hierChild" presStyleCnt="0"/>
      <dgm:spPr/>
    </dgm:pt>
    <dgm:pt modelId="{48A3D5DE-FCD3-40A3-A1E8-81D8BCEC0747}" type="pres">
      <dgm:prSet presAssocID="{0A1D43B3-DD32-4275-AA35-6DDE08FE940B}" presName="conn2-1" presStyleLbl="parChTrans1D4" presStyleIdx="1" presStyleCnt="3"/>
      <dgm:spPr/>
      <dgm:t>
        <a:bodyPr/>
        <a:lstStyle/>
        <a:p>
          <a:pPr rtl="1"/>
          <a:endParaRPr lang="fa-IR"/>
        </a:p>
      </dgm:t>
    </dgm:pt>
    <dgm:pt modelId="{3394D0E6-3BBF-4535-915E-E258EB348807}" type="pres">
      <dgm:prSet presAssocID="{0A1D43B3-DD32-4275-AA35-6DDE08FE940B}" presName="connTx" presStyleLbl="parChTrans1D4" presStyleIdx="1" presStyleCnt="3"/>
      <dgm:spPr/>
      <dgm:t>
        <a:bodyPr/>
        <a:lstStyle/>
        <a:p>
          <a:pPr rtl="1"/>
          <a:endParaRPr lang="fa-IR"/>
        </a:p>
      </dgm:t>
    </dgm:pt>
    <dgm:pt modelId="{7D0504B5-052E-49C8-A397-58D2FA8DD7B0}" type="pres">
      <dgm:prSet presAssocID="{A20FC3DB-8C50-4EAA-AD76-77CBF75481BB}" presName="root2" presStyleCnt="0"/>
      <dgm:spPr/>
    </dgm:pt>
    <dgm:pt modelId="{C5774086-8200-4869-99F1-F60B84606923}" type="pres">
      <dgm:prSet presAssocID="{A20FC3DB-8C50-4EAA-AD76-77CBF75481BB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3DCB38D-31FB-46A4-A66B-53F3C8DC62CD}" type="pres">
      <dgm:prSet presAssocID="{A20FC3DB-8C50-4EAA-AD76-77CBF75481BB}" presName="level3hierChild" presStyleCnt="0"/>
      <dgm:spPr/>
    </dgm:pt>
    <dgm:pt modelId="{677C83CB-9875-4477-B320-CD0BA24F6B3B}" type="pres">
      <dgm:prSet presAssocID="{A2E88EA2-E141-49BA-8964-B65BC8668162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E4851080-C592-4711-AAAF-F37C5492C39E}" type="pres">
      <dgm:prSet presAssocID="{A2E88EA2-E141-49BA-8964-B65BC8668162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A2084476-7678-4192-947E-199187B9EA21}" type="pres">
      <dgm:prSet presAssocID="{FBA7033B-61EF-4508-8A59-052BC8D637AB}" presName="root2" presStyleCnt="0"/>
      <dgm:spPr/>
    </dgm:pt>
    <dgm:pt modelId="{DC495A5C-D39C-41EE-B300-3C54C7B3CF46}" type="pres">
      <dgm:prSet presAssocID="{FBA7033B-61EF-4508-8A59-052BC8D637AB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CC646C6-42D2-4DCD-A69E-2EB8BFB1AA22}" type="pres">
      <dgm:prSet presAssocID="{FBA7033B-61EF-4508-8A59-052BC8D637AB}" presName="level3hierChild" presStyleCnt="0"/>
      <dgm:spPr/>
    </dgm:pt>
    <dgm:pt modelId="{ABD1AA00-3E43-467F-97D0-13D095FC3AC4}" type="pres">
      <dgm:prSet presAssocID="{23D112C1-348B-437A-AEE9-E22D89B02BE2}" presName="conn2-1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04E2B995-7A68-4758-A6DD-B1636F3B3DDD}" type="pres">
      <dgm:prSet presAssocID="{23D112C1-348B-437A-AEE9-E22D89B02BE2}" presName="connTx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09A0DD80-E020-48CE-81DC-6CA41803FD5A}" type="pres">
      <dgm:prSet presAssocID="{EF599E86-038D-4C34-A500-5143ABB46C31}" presName="root2" presStyleCnt="0"/>
      <dgm:spPr/>
    </dgm:pt>
    <dgm:pt modelId="{83CCE7F7-F5B2-4EBC-BC65-D6CE4E6C11CB}" type="pres">
      <dgm:prSet presAssocID="{EF599E86-038D-4C34-A500-5143ABB46C31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4944DF3-3B35-4782-A2DB-08E6B100FF3D}" type="pres">
      <dgm:prSet presAssocID="{EF599E86-038D-4C34-A500-5143ABB46C31}" presName="level3hierChild" presStyleCnt="0"/>
      <dgm:spPr/>
    </dgm:pt>
    <dgm:pt modelId="{65A2D34D-0726-4DCF-8C81-757737948BF2}" type="pres">
      <dgm:prSet presAssocID="{65E68061-737F-4546-941E-129D54DFFA73}" presName="conn2-1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E306B99F-B112-458E-AB8F-638FE14C0E08}" type="pres">
      <dgm:prSet presAssocID="{65E68061-737F-4546-941E-129D54DFFA73}" presName="connTx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7B080544-A2BF-4DFB-BE76-6AD7F5E47E3E}" type="pres">
      <dgm:prSet presAssocID="{92587309-D297-4CCD-AC7B-64C75C1C101B}" presName="root2" presStyleCnt="0"/>
      <dgm:spPr/>
    </dgm:pt>
    <dgm:pt modelId="{E5920B44-BE12-4008-A067-2991EFF01E08}" type="pres">
      <dgm:prSet presAssocID="{92587309-D297-4CCD-AC7B-64C75C1C101B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F8A9872-1242-484F-B0C3-625ADF986884}" type="pres">
      <dgm:prSet presAssocID="{92587309-D297-4CCD-AC7B-64C75C1C101B}" presName="level3hierChild" presStyleCnt="0"/>
      <dgm:spPr/>
    </dgm:pt>
    <dgm:pt modelId="{CEF12285-AE86-4E2C-8C8C-858400E657FE}" type="pres">
      <dgm:prSet presAssocID="{39C12041-A3C6-473A-B815-ACF192703071}" presName="conn2-1" presStyleLbl="parChTrans1D4" presStyleIdx="2" presStyleCnt="3"/>
      <dgm:spPr/>
      <dgm:t>
        <a:bodyPr/>
        <a:lstStyle/>
        <a:p>
          <a:pPr rtl="1"/>
          <a:endParaRPr lang="fa-IR"/>
        </a:p>
      </dgm:t>
    </dgm:pt>
    <dgm:pt modelId="{B6A408CC-73D2-4959-8CF5-2A4EEC3C9540}" type="pres">
      <dgm:prSet presAssocID="{39C12041-A3C6-473A-B815-ACF192703071}" presName="connTx" presStyleLbl="parChTrans1D4" presStyleIdx="2" presStyleCnt="3"/>
      <dgm:spPr/>
      <dgm:t>
        <a:bodyPr/>
        <a:lstStyle/>
        <a:p>
          <a:pPr rtl="1"/>
          <a:endParaRPr lang="fa-IR"/>
        </a:p>
      </dgm:t>
    </dgm:pt>
    <dgm:pt modelId="{513CCFB0-8B3C-415B-B261-B80FF7C383C3}" type="pres">
      <dgm:prSet presAssocID="{5C7E4774-2808-4188-8272-436728692350}" presName="root2" presStyleCnt="0"/>
      <dgm:spPr/>
    </dgm:pt>
    <dgm:pt modelId="{04B473A8-B0C0-46AD-BA07-65E1886B4D04}" type="pres">
      <dgm:prSet presAssocID="{5C7E4774-2808-4188-8272-436728692350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FE9D26B-81B2-45D6-9951-8935C7B0A745}" type="pres">
      <dgm:prSet presAssocID="{5C7E4774-2808-4188-8272-436728692350}" presName="level3hierChild" presStyleCnt="0"/>
      <dgm:spPr/>
    </dgm:pt>
    <dgm:pt modelId="{3FE46A3B-DE9D-495B-8A2D-31EB3D9E9D04}" type="pres">
      <dgm:prSet presAssocID="{2260EEDA-2882-4D79-B5CC-64C99613F4F6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27CC6A6D-0827-47F5-A6E5-A564F57B3A3B}" type="pres">
      <dgm:prSet presAssocID="{2260EEDA-2882-4D79-B5CC-64C99613F4F6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D9C8A7E2-A9D3-4ACF-ABFA-5575928ED2D2}" type="pres">
      <dgm:prSet presAssocID="{A840087F-3778-4BF0-A0CC-BA2430245251}" presName="root2" presStyleCnt="0"/>
      <dgm:spPr/>
    </dgm:pt>
    <dgm:pt modelId="{FDAB9611-58C2-447E-8382-A97AB559DC00}" type="pres">
      <dgm:prSet presAssocID="{A840087F-3778-4BF0-A0CC-BA2430245251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6A90BD3-98AD-471D-9C5C-925305855AA5}" type="pres">
      <dgm:prSet presAssocID="{A840087F-3778-4BF0-A0CC-BA2430245251}" presName="level3hierChild" presStyleCnt="0"/>
      <dgm:spPr/>
    </dgm:pt>
    <dgm:pt modelId="{C723E4C2-A065-4410-AEE4-1BFA76AE4A9E}" type="pres">
      <dgm:prSet presAssocID="{946BBB21-DEEB-47AF-A1EB-8002A121576B}" presName="conn2-1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31C9009A-CFE3-4FED-B644-E92FC43E3420}" type="pres">
      <dgm:prSet presAssocID="{946BBB21-DEEB-47AF-A1EB-8002A121576B}" presName="connTx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30ECF40F-7DA1-4D20-AB36-E24278407753}" type="pres">
      <dgm:prSet presAssocID="{7FC71CD0-9AEA-4BCC-A545-EB00235F90E1}" presName="root2" presStyleCnt="0"/>
      <dgm:spPr/>
    </dgm:pt>
    <dgm:pt modelId="{ED2622C3-2318-4C8E-8DFB-3DE131E87BDF}" type="pres">
      <dgm:prSet presAssocID="{7FC71CD0-9AEA-4BCC-A545-EB00235F90E1}" presName="LevelTwoTextNode" presStyleLbl="node3" presStyleIdx="3" presStyleCnt="4" custScaleX="13062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7AADE55-3053-495E-BDFA-987CE921152D}" type="pres">
      <dgm:prSet presAssocID="{7FC71CD0-9AEA-4BCC-A545-EB00235F90E1}" presName="level3hierChild" presStyleCnt="0"/>
      <dgm:spPr/>
    </dgm:pt>
  </dgm:ptLst>
  <dgm:cxnLst>
    <dgm:cxn modelId="{F09473F2-0A75-4147-A911-DDB799E34070}" type="presOf" srcId="{2260EEDA-2882-4D79-B5CC-64C99613F4F6}" destId="{3FE46A3B-DE9D-495B-8A2D-31EB3D9E9D04}" srcOrd="0" destOrd="0" presId="urn:microsoft.com/office/officeart/2005/8/layout/hierarchy2"/>
    <dgm:cxn modelId="{6092DCF4-5A5F-496A-BA2D-FB3138FA6A1F}" type="presOf" srcId="{79AD377E-CEF4-4E30-832A-CAC7DD630F0C}" destId="{5919E819-53A6-49DF-9590-88091689A2C3}" srcOrd="1" destOrd="0" presId="urn:microsoft.com/office/officeart/2005/8/layout/hierarchy2"/>
    <dgm:cxn modelId="{0C0B8A43-02AA-40E3-91C5-5EF7B501BCA5}" type="presOf" srcId="{0A1D43B3-DD32-4275-AA35-6DDE08FE940B}" destId="{3394D0E6-3BBF-4535-915E-E258EB348807}" srcOrd="1" destOrd="0" presId="urn:microsoft.com/office/officeart/2005/8/layout/hierarchy2"/>
    <dgm:cxn modelId="{38092DD8-A15D-4272-86FD-F3CDA45CC2DD}" type="presOf" srcId="{1FA25090-E4DC-4B0E-ADAC-C1E95EF5D7C3}" destId="{3AA6EB00-0FCB-4DD8-87FC-F15314FBBE46}" srcOrd="1" destOrd="0" presId="urn:microsoft.com/office/officeart/2005/8/layout/hierarchy2"/>
    <dgm:cxn modelId="{DA59765D-86FC-4C18-9AD7-9B68A0A50BFE}" type="presOf" srcId="{41EF947E-C202-4DBD-A658-3360C2F612F7}" destId="{5938359A-F23E-48AB-B52B-49535E2AE913}" srcOrd="0" destOrd="0" presId="urn:microsoft.com/office/officeart/2005/8/layout/hierarchy2"/>
    <dgm:cxn modelId="{189AB7A6-149E-46EE-89C8-8BAA8C5E644C}" type="presOf" srcId="{946BBB21-DEEB-47AF-A1EB-8002A121576B}" destId="{31C9009A-CFE3-4FED-B644-E92FC43E3420}" srcOrd="1" destOrd="0" presId="urn:microsoft.com/office/officeart/2005/8/layout/hierarchy2"/>
    <dgm:cxn modelId="{59658BC8-237E-44B5-8202-D13BFD622637}" type="presOf" srcId="{23D112C1-348B-437A-AEE9-E22D89B02BE2}" destId="{ABD1AA00-3E43-467F-97D0-13D095FC3AC4}" srcOrd="0" destOrd="0" presId="urn:microsoft.com/office/officeart/2005/8/layout/hierarchy2"/>
    <dgm:cxn modelId="{E6C0D25A-61C5-4A7B-BC03-E1D3BFBB4CC2}" srcId="{125597AE-77D1-4469-BC16-8D360AC015F7}" destId="{11820ECF-1133-4181-B73E-291D8A8F30B4}" srcOrd="0" destOrd="0" parTransId="{1FA25090-E4DC-4B0E-ADAC-C1E95EF5D7C3}" sibTransId="{8D2D45A7-B4DE-4CBE-B309-143BBC9AC42C}"/>
    <dgm:cxn modelId="{6D9A8CA6-3FDC-4516-A813-447932BD31A3}" type="presOf" srcId="{BAD32A07-2E10-4734-ABC7-E11791793213}" destId="{1158B465-F344-4184-8838-7E2EDFF67E66}" srcOrd="0" destOrd="0" presId="urn:microsoft.com/office/officeart/2005/8/layout/hierarchy2"/>
    <dgm:cxn modelId="{71B4B2FD-A430-441F-8321-D42D052BF55E}" type="presOf" srcId="{39C12041-A3C6-473A-B815-ACF192703071}" destId="{B6A408CC-73D2-4959-8CF5-2A4EEC3C9540}" srcOrd="1" destOrd="0" presId="urn:microsoft.com/office/officeart/2005/8/layout/hierarchy2"/>
    <dgm:cxn modelId="{A3819DC5-0354-47F0-9037-AB2FCA2965B2}" srcId="{92587309-D297-4CCD-AC7B-64C75C1C101B}" destId="{5C7E4774-2808-4188-8272-436728692350}" srcOrd="0" destOrd="0" parTransId="{39C12041-A3C6-473A-B815-ACF192703071}" sibTransId="{700FEE68-DE91-4B98-A2F7-045F26A3263F}"/>
    <dgm:cxn modelId="{EAF8FD0F-1253-423A-A146-21286790C6D7}" type="presOf" srcId="{2260EEDA-2882-4D79-B5CC-64C99613F4F6}" destId="{27CC6A6D-0827-47F5-A6E5-A564F57B3A3B}" srcOrd="1" destOrd="0" presId="urn:microsoft.com/office/officeart/2005/8/layout/hierarchy2"/>
    <dgm:cxn modelId="{B5E7844A-95F0-4F40-A4CF-3849A5F31EBD}" type="presOf" srcId="{FEFD4455-4CE3-42C9-998E-184224219D5E}" destId="{D7A634B5-4485-4931-AC38-107B18ACC746}" srcOrd="0" destOrd="0" presId="urn:microsoft.com/office/officeart/2005/8/layout/hierarchy2"/>
    <dgm:cxn modelId="{70136C3D-223A-4769-9F0A-C5536B22042C}" srcId="{4D35F1C7-3BB7-4337-A212-5FAD68360102}" destId="{A20FC3DB-8C50-4EAA-AD76-77CBF75481BB}" srcOrd="1" destOrd="0" parTransId="{0A1D43B3-DD32-4275-AA35-6DDE08FE940B}" sibTransId="{A1702E1B-20FE-4538-B57F-1007B6F9B2A3}"/>
    <dgm:cxn modelId="{1B369ECE-A3D6-4C9A-B91B-91F0B4E58633}" type="presOf" srcId="{A2E88EA2-E141-49BA-8964-B65BC8668162}" destId="{677C83CB-9875-4477-B320-CD0BA24F6B3B}" srcOrd="0" destOrd="0" presId="urn:microsoft.com/office/officeart/2005/8/layout/hierarchy2"/>
    <dgm:cxn modelId="{CDC5CCF2-9146-496A-BEC0-46B6AD09B7D0}" type="presOf" srcId="{11820ECF-1133-4181-B73E-291D8A8F30B4}" destId="{C000ECA6-439F-4CA2-9FAA-D679C77FD037}" srcOrd="0" destOrd="0" presId="urn:microsoft.com/office/officeart/2005/8/layout/hierarchy2"/>
    <dgm:cxn modelId="{E4705F60-DA75-4B6E-B050-26E7637DA54B}" srcId="{FBA7033B-61EF-4508-8A59-052BC8D637AB}" destId="{EF599E86-038D-4C34-A500-5143ABB46C31}" srcOrd="0" destOrd="0" parTransId="{23D112C1-348B-437A-AEE9-E22D89B02BE2}" sibTransId="{6D7C6FE4-7D3C-4AC6-A5E3-90740A986B7A}"/>
    <dgm:cxn modelId="{F9757803-8C4E-4062-AD72-0DEE07BE1908}" type="presOf" srcId="{7FC71CD0-9AEA-4BCC-A545-EB00235F90E1}" destId="{ED2622C3-2318-4C8E-8DFB-3DE131E87BDF}" srcOrd="0" destOrd="0" presId="urn:microsoft.com/office/officeart/2005/8/layout/hierarchy2"/>
    <dgm:cxn modelId="{47A1DDEB-F480-4E6F-8283-77F9DBF4DEC3}" type="presOf" srcId="{23D112C1-348B-437A-AEE9-E22D89B02BE2}" destId="{04E2B995-7A68-4758-A6DD-B1636F3B3DDD}" srcOrd="1" destOrd="0" presId="urn:microsoft.com/office/officeart/2005/8/layout/hierarchy2"/>
    <dgm:cxn modelId="{968D74B5-631C-4FFC-B3D6-8DEACE8D5E24}" type="presOf" srcId="{FBA7033B-61EF-4508-8A59-052BC8D637AB}" destId="{DC495A5C-D39C-41EE-B300-3C54C7B3CF46}" srcOrd="0" destOrd="0" presId="urn:microsoft.com/office/officeart/2005/8/layout/hierarchy2"/>
    <dgm:cxn modelId="{84E73B4F-6137-4290-B9BA-FFA60B94A120}" type="presOf" srcId="{125597AE-77D1-4469-BC16-8D360AC015F7}" destId="{9598E1A9-56C0-4457-81A7-AD166973F9F4}" srcOrd="0" destOrd="0" presId="urn:microsoft.com/office/officeart/2005/8/layout/hierarchy2"/>
    <dgm:cxn modelId="{98B3006A-655E-40EA-8885-40FAAFD4A188}" srcId="{11820ECF-1133-4181-B73E-291D8A8F30B4}" destId="{4D35F1C7-3BB7-4337-A212-5FAD68360102}" srcOrd="0" destOrd="0" parTransId="{79AD377E-CEF4-4E30-832A-CAC7DD630F0C}" sibTransId="{24FA8B30-40F1-46DB-B785-CC7F61AEA6D7}"/>
    <dgm:cxn modelId="{9EBF0FC1-9965-4451-BDB0-EE1988563DFF}" srcId="{FBA7033B-61EF-4508-8A59-052BC8D637AB}" destId="{92587309-D297-4CCD-AC7B-64C75C1C101B}" srcOrd="1" destOrd="0" parTransId="{65E68061-737F-4546-941E-129D54DFFA73}" sibTransId="{4D58E14C-E48F-4549-B40B-6E90ADF26D53}"/>
    <dgm:cxn modelId="{AB34694D-47D3-49BF-B68D-A5156D6B5BA1}" type="presOf" srcId="{79AD377E-CEF4-4E30-832A-CAC7DD630F0C}" destId="{44A5406C-0ECB-452B-89E5-0EDD00EA2F68}" srcOrd="0" destOrd="0" presId="urn:microsoft.com/office/officeart/2005/8/layout/hierarchy2"/>
    <dgm:cxn modelId="{B1494154-E40D-4653-9BD9-8469F643A108}" type="presOf" srcId="{EF599E86-038D-4C34-A500-5143ABB46C31}" destId="{83CCE7F7-F5B2-4EBC-BC65-D6CE4E6C11CB}" srcOrd="0" destOrd="0" presId="urn:microsoft.com/office/officeart/2005/8/layout/hierarchy2"/>
    <dgm:cxn modelId="{855E8501-6A12-4898-B1B8-3FD6551A26DB}" srcId="{4D35F1C7-3BB7-4337-A212-5FAD68360102}" destId="{FEFD4455-4CE3-42C9-998E-184224219D5E}" srcOrd="0" destOrd="0" parTransId="{41EF947E-C202-4DBD-A658-3360C2F612F7}" sibTransId="{5BFE9D86-3904-463A-9146-1DF743158C28}"/>
    <dgm:cxn modelId="{1D4BF789-BF32-4DA8-8B59-D5C201442584}" srcId="{A840087F-3778-4BF0-A0CC-BA2430245251}" destId="{7FC71CD0-9AEA-4BCC-A545-EB00235F90E1}" srcOrd="0" destOrd="0" parTransId="{946BBB21-DEEB-47AF-A1EB-8002A121576B}" sibTransId="{4200C831-4E00-4BE5-B3D3-D45AC65E69FA}"/>
    <dgm:cxn modelId="{23504370-3A02-4258-AC8A-80697835F259}" type="presOf" srcId="{A840087F-3778-4BF0-A0CC-BA2430245251}" destId="{FDAB9611-58C2-447E-8382-A97AB559DC00}" srcOrd="0" destOrd="0" presId="urn:microsoft.com/office/officeart/2005/8/layout/hierarchy2"/>
    <dgm:cxn modelId="{2BFA710C-E5C7-4600-97EA-164921E6C712}" type="presOf" srcId="{A2E88EA2-E141-49BA-8964-B65BC8668162}" destId="{E4851080-C592-4711-AAAF-F37C5492C39E}" srcOrd="1" destOrd="0" presId="urn:microsoft.com/office/officeart/2005/8/layout/hierarchy2"/>
    <dgm:cxn modelId="{1AD2B2DC-7BE4-44FF-B9AF-6D6C128D811E}" type="presOf" srcId="{4D35F1C7-3BB7-4337-A212-5FAD68360102}" destId="{C2EA1228-6E3E-4703-9B83-4B7F5BDB0ABD}" srcOrd="0" destOrd="0" presId="urn:microsoft.com/office/officeart/2005/8/layout/hierarchy2"/>
    <dgm:cxn modelId="{EC91C559-16E8-4D78-8267-685AE288414E}" type="presOf" srcId="{1FA25090-E4DC-4B0E-ADAC-C1E95EF5D7C3}" destId="{AFEAD953-DB3B-48C0-9C8C-6A7D89E15773}" srcOrd="0" destOrd="0" presId="urn:microsoft.com/office/officeart/2005/8/layout/hierarchy2"/>
    <dgm:cxn modelId="{02B3720C-7C0F-4A42-898B-A898BC402BFC}" type="presOf" srcId="{92587309-D297-4CCD-AC7B-64C75C1C101B}" destId="{E5920B44-BE12-4008-A067-2991EFF01E08}" srcOrd="0" destOrd="0" presId="urn:microsoft.com/office/officeart/2005/8/layout/hierarchy2"/>
    <dgm:cxn modelId="{1094AA30-D383-4A2D-B394-DE4863F27010}" type="presOf" srcId="{65E68061-737F-4546-941E-129D54DFFA73}" destId="{E306B99F-B112-458E-AB8F-638FE14C0E08}" srcOrd="1" destOrd="0" presId="urn:microsoft.com/office/officeart/2005/8/layout/hierarchy2"/>
    <dgm:cxn modelId="{49AA2D2B-7D66-4C90-9E20-A486FFE766D8}" srcId="{BAD32A07-2E10-4734-ABC7-E11791793213}" destId="{125597AE-77D1-4469-BC16-8D360AC015F7}" srcOrd="0" destOrd="0" parTransId="{6FBC46D9-277E-4CD0-A026-43B9104EAE38}" sibTransId="{AC6C3F54-9CEB-48DF-BA8A-A6C5C346FDA3}"/>
    <dgm:cxn modelId="{0B8E7306-D937-4B1A-952E-9D2749A3511A}" type="presOf" srcId="{41EF947E-C202-4DBD-A658-3360C2F612F7}" destId="{22051774-2F6E-4F38-911C-9A043297B19E}" srcOrd="1" destOrd="0" presId="urn:microsoft.com/office/officeart/2005/8/layout/hierarchy2"/>
    <dgm:cxn modelId="{BED32B81-2DB6-4DBD-839F-64D1662B1691}" type="presOf" srcId="{A20FC3DB-8C50-4EAA-AD76-77CBF75481BB}" destId="{C5774086-8200-4869-99F1-F60B84606923}" srcOrd="0" destOrd="0" presId="urn:microsoft.com/office/officeart/2005/8/layout/hierarchy2"/>
    <dgm:cxn modelId="{A0EE4E4D-997E-4CF2-B502-0DA41A535481}" type="presOf" srcId="{0A1D43B3-DD32-4275-AA35-6DDE08FE940B}" destId="{48A3D5DE-FCD3-40A3-A1E8-81D8BCEC0747}" srcOrd="0" destOrd="0" presId="urn:microsoft.com/office/officeart/2005/8/layout/hierarchy2"/>
    <dgm:cxn modelId="{8E57EA1E-0F64-4EB7-BAF3-5558EB386822}" type="presOf" srcId="{5C7E4774-2808-4188-8272-436728692350}" destId="{04B473A8-B0C0-46AD-BA07-65E1886B4D04}" srcOrd="0" destOrd="0" presId="urn:microsoft.com/office/officeart/2005/8/layout/hierarchy2"/>
    <dgm:cxn modelId="{02503234-CCB1-4F56-87E8-EBBF91C31AC1}" type="presOf" srcId="{65E68061-737F-4546-941E-129D54DFFA73}" destId="{65A2D34D-0726-4DCF-8C81-757737948BF2}" srcOrd="0" destOrd="0" presId="urn:microsoft.com/office/officeart/2005/8/layout/hierarchy2"/>
    <dgm:cxn modelId="{34E7D250-E55C-480A-A587-9F571E241EDB}" type="presOf" srcId="{39C12041-A3C6-473A-B815-ACF192703071}" destId="{CEF12285-AE86-4E2C-8C8C-858400E657FE}" srcOrd="0" destOrd="0" presId="urn:microsoft.com/office/officeart/2005/8/layout/hierarchy2"/>
    <dgm:cxn modelId="{1A1F85CD-E51C-4B6B-A90B-08702DB5FAA1}" srcId="{125597AE-77D1-4469-BC16-8D360AC015F7}" destId="{A840087F-3778-4BF0-A0CC-BA2430245251}" srcOrd="2" destOrd="0" parTransId="{2260EEDA-2882-4D79-B5CC-64C99613F4F6}" sibTransId="{A2F42F1C-2A8A-4B59-95A2-95A164832BC5}"/>
    <dgm:cxn modelId="{3B48BB8B-DA46-4228-9216-D962D12C769F}" type="presOf" srcId="{946BBB21-DEEB-47AF-A1EB-8002A121576B}" destId="{C723E4C2-A065-4410-AEE4-1BFA76AE4A9E}" srcOrd="0" destOrd="0" presId="urn:microsoft.com/office/officeart/2005/8/layout/hierarchy2"/>
    <dgm:cxn modelId="{6FFA6C2F-EB20-4DB6-A9D2-D4393D054DBB}" srcId="{125597AE-77D1-4469-BC16-8D360AC015F7}" destId="{FBA7033B-61EF-4508-8A59-052BC8D637AB}" srcOrd="1" destOrd="0" parTransId="{A2E88EA2-E141-49BA-8964-B65BC8668162}" sibTransId="{87217718-B7CA-4D0C-8503-82921A3B29C9}"/>
    <dgm:cxn modelId="{F3C18AF4-0E24-40D1-A759-4C426C5EA1A9}" type="presParOf" srcId="{1158B465-F344-4184-8838-7E2EDFF67E66}" destId="{76219E2B-D692-44B9-B5F0-6BDE640898C1}" srcOrd="0" destOrd="0" presId="urn:microsoft.com/office/officeart/2005/8/layout/hierarchy2"/>
    <dgm:cxn modelId="{7C706539-0AF0-47D1-A262-3C7670192B77}" type="presParOf" srcId="{76219E2B-D692-44B9-B5F0-6BDE640898C1}" destId="{9598E1A9-56C0-4457-81A7-AD166973F9F4}" srcOrd="0" destOrd="0" presId="urn:microsoft.com/office/officeart/2005/8/layout/hierarchy2"/>
    <dgm:cxn modelId="{32733B0D-8519-4132-825A-354DD39F86CE}" type="presParOf" srcId="{76219E2B-D692-44B9-B5F0-6BDE640898C1}" destId="{7EE9CCC2-DFF5-4B55-A7BA-C99BFD60AFCE}" srcOrd="1" destOrd="0" presId="urn:microsoft.com/office/officeart/2005/8/layout/hierarchy2"/>
    <dgm:cxn modelId="{5DC0D4FC-5DC2-4360-813B-948D842BA530}" type="presParOf" srcId="{7EE9CCC2-DFF5-4B55-A7BA-C99BFD60AFCE}" destId="{AFEAD953-DB3B-48C0-9C8C-6A7D89E15773}" srcOrd="0" destOrd="0" presId="urn:microsoft.com/office/officeart/2005/8/layout/hierarchy2"/>
    <dgm:cxn modelId="{AF45E3F8-1CB0-4CF4-9CFA-91C9FDD5B038}" type="presParOf" srcId="{AFEAD953-DB3B-48C0-9C8C-6A7D89E15773}" destId="{3AA6EB00-0FCB-4DD8-87FC-F15314FBBE46}" srcOrd="0" destOrd="0" presId="urn:microsoft.com/office/officeart/2005/8/layout/hierarchy2"/>
    <dgm:cxn modelId="{34DAA564-8469-457F-AA76-3AA318103F80}" type="presParOf" srcId="{7EE9CCC2-DFF5-4B55-A7BA-C99BFD60AFCE}" destId="{4FC57A00-31EF-414B-B841-5AD9590C607A}" srcOrd="1" destOrd="0" presId="urn:microsoft.com/office/officeart/2005/8/layout/hierarchy2"/>
    <dgm:cxn modelId="{BCB9E36E-8297-4DF3-A608-305201567F71}" type="presParOf" srcId="{4FC57A00-31EF-414B-B841-5AD9590C607A}" destId="{C000ECA6-439F-4CA2-9FAA-D679C77FD037}" srcOrd="0" destOrd="0" presId="urn:microsoft.com/office/officeart/2005/8/layout/hierarchy2"/>
    <dgm:cxn modelId="{0A58FE60-BF44-4954-B52C-4986433A1EEE}" type="presParOf" srcId="{4FC57A00-31EF-414B-B841-5AD9590C607A}" destId="{501EF052-1FC4-4607-9775-7599EFFB2967}" srcOrd="1" destOrd="0" presId="urn:microsoft.com/office/officeart/2005/8/layout/hierarchy2"/>
    <dgm:cxn modelId="{1A76C073-F977-471B-8963-93AB9E89343F}" type="presParOf" srcId="{501EF052-1FC4-4607-9775-7599EFFB2967}" destId="{44A5406C-0ECB-452B-89E5-0EDD00EA2F68}" srcOrd="0" destOrd="0" presId="urn:microsoft.com/office/officeart/2005/8/layout/hierarchy2"/>
    <dgm:cxn modelId="{21ADDCA7-A4A3-4FA8-96AB-EFCD0FC4280B}" type="presParOf" srcId="{44A5406C-0ECB-452B-89E5-0EDD00EA2F68}" destId="{5919E819-53A6-49DF-9590-88091689A2C3}" srcOrd="0" destOrd="0" presId="urn:microsoft.com/office/officeart/2005/8/layout/hierarchy2"/>
    <dgm:cxn modelId="{69D8250A-E697-4406-8D65-3D9163A4FA9F}" type="presParOf" srcId="{501EF052-1FC4-4607-9775-7599EFFB2967}" destId="{10F5B8B1-A4F7-4A28-A2C0-7D2A86187126}" srcOrd="1" destOrd="0" presId="urn:microsoft.com/office/officeart/2005/8/layout/hierarchy2"/>
    <dgm:cxn modelId="{A1ADF869-80F6-42FF-9548-EAB5397407B5}" type="presParOf" srcId="{10F5B8B1-A4F7-4A28-A2C0-7D2A86187126}" destId="{C2EA1228-6E3E-4703-9B83-4B7F5BDB0ABD}" srcOrd="0" destOrd="0" presId="urn:microsoft.com/office/officeart/2005/8/layout/hierarchy2"/>
    <dgm:cxn modelId="{869B928D-235C-4969-88BB-4710C9501CBB}" type="presParOf" srcId="{10F5B8B1-A4F7-4A28-A2C0-7D2A86187126}" destId="{FBC49900-AA46-4A3C-A08C-95587D42DE95}" srcOrd="1" destOrd="0" presId="urn:microsoft.com/office/officeart/2005/8/layout/hierarchy2"/>
    <dgm:cxn modelId="{477CFF2E-3FF0-4191-B624-FB70415C6099}" type="presParOf" srcId="{FBC49900-AA46-4A3C-A08C-95587D42DE95}" destId="{5938359A-F23E-48AB-B52B-49535E2AE913}" srcOrd="0" destOrd="0" presId="urn:microsoft.com/office/officeart/2005/8/layout/hierarchy2"/>
    <dgm:cxn modelId="{D37AA265-E443-4D88-8644-447E462CB2B3}" type="presParOf" srcId="{5938359A-F23E-48AB-B52B-49535E2AE913}" destId="{22051774-2F6E-4F38-911C-9A043297B19E}" srcOrd="0" destOrd="0" presId="urn:microsoft.com/office/officeart/2005/8/layout/hierarchy2"/>
    <dgm:cxn modelId="{E8269D55-540F-4E64-B2B9-9AF33D3E5CB5}" type="presParOf" srcId="{FBC49900-AA46-4A3C-A08C-95587D42DE95}" destId="{12E0EE84-004F-40F5-B4CF-165A4F88BD91}" srcOrd="1" destOrd="0" presId="urn:microsoft.com/office/officeart/2005/8/layout/hierarchy2"/>
    <dgm:cxn modelId="{88F99AB2-55FF-40CA-942E-3848C6D533CB}" type="presParOf" srcId="{12E0EE84-004F-40F5-B4CF-165A4F88BD91}" destId="{D7A634B5-4485-4931-AC38-107B18ACC746}" srcOrd="0" destOrd="0" presId="urn:microsoft.com/office/officeart/2005/8/layout/hierarchy2"/>
    <dgm:cxn modelId="{56DB35D5-7DCA-457B-B0EF-505E69DD80E8}" type="presParOf" srcId="{12E0EE84-004F-40F5-B4CF-165A4F88BD91}" destId="{41B3C826-BDED-43FE-BA78-731F753BCFBA}" srcOrd="1" destOrd="0" presId="urn:microsoft.com/office/officeart/2005/8/layout/hierarchy2"/>
    <dgm:cxn modelId="{F969714E-A6FA-43FA-8D4F-29413F9A9A7E}" type="presParOf" srcId="{FBC49900-AA46-4A3C-A08C-95587D42DE95}" destId="{48A3D5DE-FCD3-40A3-A1E8-81D8BCEC0747}" srcOrd="2" destOrd="0" presId="urn:microsoft.com/office/officeart/2005/8/layout/hierarchy2"/>
    <dgm:cxn modelId="{C5436CBF-466F-4EA3-9FB3-C706DEC16C37}" type="presParOf" srcId="{48A3D5DE-FCD3-40A3-A1E8-81D8BCEC0747}" destId="{3394D0E6-3BBF-4535-915E-E258EB348807}" srcOrd="0" destOrd="0" presId="urn:microsoft.com/office/officeart/2005/8/layout/hierarchy2"/>
    <dgm:cxn modelId="{C59143FB-F458-4FB6-B9FF-2691BEDF5D0E}" type="presParOf" srcId="{FBC49900-AA46-4A3C-A08C-95587D42DE95}" destId="{7D0504B5-052E-49C8-A397-58D2FA8DD7B0}" srcOrd="3" destOrd="0" presId="urn:microsoft.com/office/officeart/2005/8/layout/hierarchy2"/>
    <dgm:cxn modelId="{A11DEAAC-F0A0-4BFE-82DD-8E9CC59008F5}" type="presParOf" srcId="{7D0504B5-052E-49C8-A397-58D2FA8DD7B0}" destId="{C5774086-8200-4869-99F1-F60B84606923}" srcOrd="0" destOrd="0" presId="urn:microsoft.com/office/officeart/2005/8/layout/hierarchy2"/>
    <dgm:cxn modelId="{5C37C141-35E0-41BD-A3E9-9CBEED618FA4}" type="presParOf" srcId="{7D0504B5-052E-49C8-A397-58D2FA8DD7B0}" destId="{E3DCB38D-31FB-46A4-A66B-53F3C8DC62CD}" srcOrd="1" destOrd="0" presId="urn:microsoft.com/office/officeart/2005/8/layout/hierarchy2"/>
    <dgm:cxn modelId="{C46C819A-188D-4C9A-BB3E-9FA0243D36E1}" type="presParOf" srcId="{7EE9CCC2-DFF5-4B55-A7BA-C99BFD60AFCE}" destId="{677C83CB-9875-4477-B320-CD0BA24F6B3B}" srcOrd="2" destOrd="0" presId="urn:microsoft.com/office/officeart/2005/8/layout/hierarchy2"/>
    <dgm:cxn modelId="{7623F557-82B0-4E3E-BEDC-E28E0B026DAE}" type="presParOf" srcId="{677C83CB-9875-4477-B320-CD0BA24F6B3B}" destId="{E4851080-C592-4711-AAAF-F37C5492C39E}" srcOrd="0" destOrd="0" presId="urn:microsoft.com/office/officeart/2005/8/layout/hierarchy2"/>
    <dgm:cxn modelId="{8BD22A99-FD75-433E-B940-72FA9152EEE5}" type="presParOf" srcId="{7EE9CCC2-DFF5-4B55-A7BA-C99BFD60AFCE}" destId="{A2084476-7678-4192-947E-199187B9EA21}" srcOrd="3" destOrd="0" presId="urn:microsoft.com/office/officeart/2005/8/layout/hierarchy2"/>
    <dgm:cxn modelId="{793F86D4-7861-445B-AB5C-1EF0F4CDC9F3}" type="presParOf" srcId="{A2084476-7678-4192-947E-199187B9EA21}" destId="{DC495A5C-D39C-41EE-B300-3C54C7B3CF46}" srcOrd="0" destOrd="0" presId="urn:microsoft.com/office/officeart/2005/8/layout/hierarchy2"/>
    <dgm:cxn modelId="{53592D6A-0705-496D-9270-C42E63BFA335}" type="presParOf" srcId="{A2084476-7678-4192-947E-199187B9EA21}" destId="{ECC646C6-42D2-4DCD-A69E-2EB8BFB1AA22}" srcOrd="1" destOrd="0" presId="urn:microsoft.com/office/officeart/2005/8/layout/hierarchy2"/>
    <dgm:cxn modelId="{2F9D2AA9-17D5-4C51-962E-71E29D99DC2D}" type="presParOf" srcId="{ECC646C6-42D2-4DCD-A69E-2EB8BFB1AA22}" destId="{ABD1AA00-3E43-467F-97D0-13D095FC3AC4}" srcOrd="0" destOrd="0" presId="urn:microsoft.com/office/officeart/2005/8/layout/hierarchy2"/>
    <dgm:cxn modelId="{104C49D7-8AC9-459F-9BD2-0FAB1366F9E5}" type="presParOf" srcId="{ABD1AA00-3E43-467F-97D0-13D095FC3AC4}" destId="{04E2B995-7A68-4758-A6DD-B1636F3B3DDD}" srcOrd="0" destOrd="0" presId="urn:microsoft.com/office/officeart/2005/8/layout/hierarchy2"/>
    <dgm:cxn modelId="{CA45CA00-3244-47A4-88B4-612660030B3D}" type="presParOf" srcId="{ECC646C6-42D2-4DCD-A69E-2EB8BFB1AA22}" destId="{09A0DD80-E020-48CE-81DC-6CA41803FD5A}" srcOrd="1" destOrd="0" presId="urn:microsoft.com/office/officeart/2005/8/layout/hierarchy2"/>
    <dgm:cxn modelId="{E30344DB-912E-47BC-B42C-C5B3D902BCE8}" type="presParOf" srcId="{09A0DD80-E020-48CE-81DC-6CA41803FD5A}" destId="{83CCE7F7-F5B2-4EBC-BC65-D6CE4E6C11CB}" srcOrd="0" destOrd="0" presId="urn:microsoft.com/office/officeart/2005/8/layout/hierarchy2"/>
    <dgm:cxn modelId="{83DA2D45-D2B1-47F9-84C0-F062B3CDCF32}" type="presParOf" srcId="{09A0DD80-E020-48CE-81DC-6CA41803FD5A}" destId="{54944DF3-3B35-4782-A2DB-08E6B100FF3D}" srcOrd="1" destOrd="0" presId="urn:microsoft.com/office/officeart/2005/8/layout/hierarchy2"/>
    <dgm:cxn modelId="{2E291CC6-5E24-4733-AB73-5CE8BAF84BC3}" type="presParOf" srcId="{ECC646C6-42D2-4DCD-A69E-2EB8BFB1AA22}" destId="{65A2D34D-0726-4DCF-8C81-757737948BF2}" srcOrd="2" destOrd="0" presId="urn:microsoft.com/office/officeart/2005/8/layout/hierarchy2"/>
    <dgm:cxn modelId="{D6F39A41-F472-4278-B39B-DB8120F9C9E4}" type="presParOf" srcId="{65A2D34D-0726-4DCF-8C81-757737948BF2}" destId="{E306B99F-B112-458E-AB8F-638FE14C0E08}" srcOrd="0" destOrd="0" presId="urn:microsoft.com/office/officeart/2005/8/layout/hierarchy2"/>
    <dgm:cxn modelId="{DACE5991-A33F-45A3-A7FE-3039565E4F0C}" type="presParOf" srcId="{ECC646C6-42D2-4DCD-A69E-2EB8BFB1AA22}" destId="{7B080544-A2BF-4DFB-BE76-6AD7F5E47E3E}" srcOrd="3" destOrd="0" presId="urn:microsoft.com/office/officeart/2005/8/layout/hierarchy2"/>
    <dgm:cxn modelId="{4E5E3E08-0225-4DEB-8F7F-95124690E2EC}" type="presParOf" srcId="{7B080544-A2BF-4DFB-BE76-6AD7F5E47E3E}" destId="{E5920B44-BE12-4008-A067-2991EFF01E08}" srcOrd="0" destOrd="0" presId="urn:microsoft.com/office/officeart/2005/8/layout/hierarchy2"/>
    <dgm:cxn modelId="{52197099-09D4-4CBB-90E3-A4CE4225BC3A}" type="presParOf" srcId="{7B080544-A2BF-4DFB-BE76-6AD7F5E47E3E}" destId="{6F8A9872-1242-484F-B0C3-625ADF986884}" srcOrd="1" destOrd="0" presId="urn:microsoft.com/office/officeart/2005/8/layout/hierarchy2"/>
    <dgm:cxn modelId="{DBC0BB24-FF19-4237-999B-ABD6157F33A5}" type="presParOf" srcId="{6F8A9872-1242-484F-B0C3-625ADF986884}" destId="{CEF12285-AE86-4E2C-8C8C-858400E657FE}" srcOrd="0" destOrd="0" presId="urn:microsoft.com/office/officeart/2005/8/layout/hierarchy2"/>
    <dgm:cxn modelId="{F8DDD409-6CC3-4EE7-92EA-E00054468403}" type="presParOf" srcId="{CEF12285-AE86-4E2C-8C8C-858400E657FE}" destId="{B6A408CC-73D2-4959-8CF5-2A4EEC3C9540}" srcOrd="0" destOrd="0" presId="urn:microsoft.com/office/officeart/2005/8/layout/hierarchy2"/>
    <dgm:cxn modelId="{8B494F73-91E4-42E3-A72E-57D53BDB5767}" type="presParOf" srcId="{6F8A9872-1242-484F-B0C3-625ADF986884}" destId="{513CCFB0-8B3C-415B-B261-B80FF7C383C3}" srcOrd="1" destOrd="0" presId="urn:microsoft.com/office/officeart/2005/8/layout/hierarchy2"/>
    <dgm:cxn modelId="{180EC735-1C13-474B-825E-5CF3F0007482}" type="presParOf" srcId="{513CCFB0-8B3C-415B-B261-B80FF7C383C3}" destId="{04B473A8-B0C0-46AD-BA07-65E1886B4D04}" srcOrd="0" destOrd="0" presId="urn:microsoft.com/office/officeart/2005/8/layout/hierarchy2"/>
    <dgm:cxn modelId="{21F88E54-D438-44DC-AD22-9ECBB0317D5A}" type="presParOf" srcId="{513CCFB0-8B3C-415B-B261-B80FF7C383C3}" destId="{7FE9D26B-81B2-45D6-9951-8935C7B0A745}" srcOrd="1" destOrd="0" presId="urn:microsoft.com/office/officeart/2005/8/layout/hierarchy2"/>
    <dgm:cxn modelId="{29606487-B346-4BD5-B04A-012F4E492A75}" type="presParOf" srcId="{7EE9CCC2-DFF5-4B55-A7BA-C99BFD60AFCE}" destId="{3FE46A3B-DE9D-495B-8A2D-31EB3D9E9D04}" srcOrd="4" destOrd="0" presId="urn:microsoft.com/office/officeart/2005/8/layout/hierarchy2"/>
    <dgm:cxn modelId="{9C2EA00A-A8A7-4ABA-9712-01A00CF4F7A7}" type="presParOf" srcId="{3FE46A3B-DE9D-495B-8A2D-31EB3D9E9D04}" destId="{27CC6A6D-0827-47F5-A6E5-A564F57B3A3B}" srcOrd="0" destOrd="0" presId="urn:microsoft.com/office/officeart/2005/8/layout/hierarchy2"/>
    <dgm:cxn modelId="{FFB5EBDF-3BC5-44E3-AAE8-EA3EB90B83E6}" type="presParOf" srcId="{7EE9CCC2-DFF5-4B55-A7BA-C99BFD60AFCE}" destId="{D9C8A7E2-A9D3-4ACF-ABFA-5575928ED2D2}" srcOrd="5" destOrd="0" presId="urn:microsoft.com/office/officeart/2005/8/layout/hierarchy2"/>
    <dgm:cxn modelId="{B42AEF5B-1032-46BD-8B14-6144CC8BE309}" type="presParOf" srcId="{D9C8A7E2-A9D3-4ACF-ABFA-5575928ED2D2}" destId="{FDAB9611-58C2-447E-8382-A97AB559DC00}" srcOrd="0" destOrd="0" presId="urn:microsoft.com/office/officeart/2005/8/layout/hierarchy2"/>
    <dgm:cxn modelId="{8DF7D164-9474-4D1E-A735-087E7F19B290}" type="presParOf" srcId="{D9C8A7E2-A9D3-4ACF-ABFA-5575928ED2D2}" destId="{56A90BD3-98AD-471D-9C5C-925305855AA5}" srcOrd="1" destOrd="0" presId="urn:microsoft.com/office/officeart/2005/8/layout/hierarchy2"/>
    <dgm:cxn modelId="{91770B99-1040-430E-8504-3DE8A1C09549}" type="presParOf" srcId="{56A90BD3-98AD-471D-9C5C-925305855AA5}" destId="{C723E4C2-A065-4410-AEE4-1BFA76AE4A9E}" srcOrd="0" destOrd="0" presId="urn:microsoft.com/office/officeart/2005/8/layout/hierarchy2"/>
    <dgm:cxn modelId="{D80BDF23-ECAA-4326-9218-FD03586DD2D5}" type="presParOf" srcId="{C723E4C2-A065-4410-AEE4-1BFA76AE4A9E}" destId="{31C9009A-CFE3-4FED-B644-E92FC43E3420}" srcOrd="0" destOrd="0" presId="urn:microsoft.com/office/officeart/2005/8/layout/hierarchy2"/>
    <dgm:cxn modelId="{CD2DEB9C-0137-4372-8ABF-2B62A375A6C2}" type="presParOf" srcId="{56A90BD3-98AD-471D-9C5C-925305855AA5}" destId="{30ECF40F-7DA1-4D20-AB36-E24278407753}" srcOrd="1" destOrd="0" presId="urn:microsoft.com/office/officeart/2005/8/layout/hierarchy2"/>
    <dgm:cxn modelId="{BC84CED4-36B1-4DDE-B015-8D700BC316FC}" type="presParOf" srcId="{30ECF40F-7DA1-4D20-AB36-E24278407753}" destId="{ED2622C3-2318-4C8E-8DFB-3DE131E87BDF}" srcOrd="0" destOrd="0" presId="urn:microsoft.com/office/officeart/2005/8/layout/hierarchy2"/>
    <dgm:cxn modelId="{61F4602D-086A-47BF-8F20-EEC3FDE9DFFA}" type="presParOf" srcId="{30ECF40F-7DA1-4D20-AB36-E24278407753}" destId="{B7AADE55-3053-495E-BDFA-987CE921152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D6B7320-6B34-435E-9B23-2A54F4BCECB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83A1CA56-F42B-4313-8EF8-B63E81B04F75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چند نکته</a:t>
          </a:r>
          <a:endParaRPr lang="fa-IR" sz="1600" dirty="0">
            <a:cs typeface="B Koodak" pitchFamily="2" charset="-78"/>
          </a:endParaRPr>
        </a:p>
      </dgm:t>
    </dgm:pt>
    <dgm:pt modelId="{A1B5EB32-CF1F-4350-BE10-14A0FF545CF2}" type="parTrans" cxnId="{B11F66D3-4851-4C01-ADFF-3AAC0F0DD0D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FC1F549-E7D4-4489-BFED-47A72EC7E2ED}" type="sibTrans" cxnId="{B11F66D3-4851-4C01-ADFF-3AAC0F0DD0D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951324C-41FB-458D-AFDC-C878DD87C76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عصمت غیر از ترک گناه (عدالت) است</a:t>
          </a:r>
          <a:endParaRPr lang="fa-IR" sz="1600" dirty="0">
            <a:cs typeface="B Koodak" pitchFamily="2" charset="-78"/>
          </a:endParaRPr>
        </a:p>
      </dgm:t>
    </dgm:pt>
    <dgm:pt modelId="{4ED47F8D-E364-47F3-A9D7-D9A843C1BBBD}" type="parTrans" cxnId="{8A7F3499-4B01-4071-AF60-7574843E5E2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920E0AC-86F9-4DB2-A632-72670F95940A}" type="sibTrans" cxnId="{8A7F3499-4B01-4071-AF60-7574843E5E2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EA25D35-831D-48F3-B00B-045EB3F083D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عصمت همراه با علم کامل و دائمی به زشتی گناه است </a:t>
          </a:r>
          <a:endParaRPr lang="fa-IR" sz="1600" dirty="0">
            <a:cs typeface="B Koodak" pitchFamily="2" charset="-78"/>
          </a:endParaRPr>
        </a:p>
      </dgm:t>
    </dgm:pt>
    <dgm:pt modelId="{7CD41E7B-AF11-4724-B78A-F2982A368E9E}" type="parTrans" cxnId="{C58B30B0-95FD-4CA4-94A2-D9851C2FCBD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C67FB07-DBF1-4526-83EE-F6DE635684F7}" type="sibTrans" cxnId="{C58B30B0-95FD-4CA4-94A2-D9851C2FCBD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FFF906C-6FE9-407A-A085-37225CA23AD8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لذا معصوم مجبور به ترک گناه نیست</a:t>
          </a:r>
          <a:endParaRPr lang="fa-IR" sz="1600" dirty="0">
            <a:cs typeface="B Koodak" pitchFamily="2" charset="-78"/>
          </a:endParaRPr>
        </a:p>
      </dgm:t>
    </dgm:pt>
    <dgm:pt modelId="{30313162-97F0-4802-B96B-D3D0F28CF74E}" type="parTrans" cxnId="{320E44A0-6938-4715-82A8-6A9DDCF9F3A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262623D-86AD-4E2B-986E-C2ACF6745A1C}" type="sibTrans" cxnId="{320E44A0-6938-4715-82A8-6A9DDCF9F3A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AED69D8-3BA8-493E-9DAC-DF47C982FCDF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فاعلیت ملکه عصمت به خداوند متعال نسبت داده می شود زیرا</a:t>
          </a:r>
          <a:endParaRPr lang="fa-IR" sz="1600" dirty="0">
            <a:cs typeface="B Koodak" pitchFamily="2" charset="-78"/>
          </a:endParaRPr>
        </a:p>
      </dgm:t>
    </dgm:pt>
    <dgm:pt modelId="{18BFFB96-7D15-44AF-AB9C-12A17B9C0EE7}" type="parTrans" cxnId="{59FE939F-DBFB-4398-9F25-7A8B81289128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2224622-9475-40D4-9FC7-AF3710395B91}" type="sibTrans" cxnId="{59FE939F-DBFB-4398-9F25-7A8B8128912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7829AC5-E061-4397-8369-7D2CA550C1B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با عنایت خاص الهی تحقق می یابد</a:t>
          </a:r>
          <a:endParaRPr lang="fa-IR" sz="1600" dirty="0">
            <a:cs typeface="B Koodak" pitchFamily="2" charset="-78"/>
          </a:endParaRPr>
        </a:p>
      </dgm:t>
    </dgm:pt>
    <dgm:pt modelId="{91064DBA-364C-4DCE-8123-B897F0A23A60}" type="parTrans" cxnId="{423BEAAD-B657-4AB5-B940-CA80675703B9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D180C68-5AD1-4BF3-9160-7B4F2872050D}" type="sibTrans" cxnId="{423BEAAD-B657-4AB5-B940-CA80675703B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64E46CA-B46C-4F24-B2C9-6CA788E926F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خداوند متعال مصونیت آنان را </a:t>
          </a:r>
          <a:r>
            <a:rPr lang="fa-IR" sz="1600" dirty="0" smtClean="0">
              <a:cs typeface="B Koodak" pitchFamily="2" charset="-78"/>
            </a:rPr>
            <a:t>از روی علم خود تضمین </a:t>
          </a:r>
          <a:r>
            <a:rPr lang="fa-IR" sz="1600" dirty="0" smtClean="0">
              <a:cs typeface="B Koodak" pitchFamily="2" charset="-78"/>
            </a:rPr>
            <a:t>کرده است</a:t>
          </a:r>
          <a:endParaRPr lang="fa-IR" sz="1600" dirty="0">
            <a:cs typeface="B Koodak" pitchFamily="2" charset="-78"/>
          </a:endParaRPr>
        </a:p>
      </dgm:t>
    </dgm:pt>
    <dgm:pt modelId="{BC5C3A7F-348B-4611-8706-78C14149C8C6}" type="parTrans" cxnId="{12BAFC40-B4A2-4846-91BE-8CFB36315D9C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895DE4F-4048-42A5-9C03-275D032DCFC7}" type="sibTrans" cxnId="{12BAFC40-B4A2-4846-91BE-8CFB36315D9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6F06C95-7DC2-404E-8E07-8B9B0840FF8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لازمه عصمت ترک حرام در شریعت خود پیامبر است نه شرایع قبلی یا بعدی</a:t>
          </a:r>
          <a:endParaRPr lang="fa-IR" sz="1600" dirty="0">
            <a:cs typeface="B Koodak" pitchFamily="2" charset="-78"/>
          </a:endParaRPr>
        </a:p>
      </dgm:t>
    </dgm:pt>
    <dgm:pt modelId="{F66337E2-50D5-4E84-9584-AFC34ED8861B}" type="parTrans" cxnId="{9F5DF16D-4B19-4727-B1E4-F4EDCC71744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761CAC6-4E75-43A2-94B2-2F999F93A4DE}" type="sibTrans" cxnId="{9F5DF16D-4B19-4727-B1E4-F4EDCC71744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E87EF02-B11D-4F87-B990-1C1659EA9DBB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گناه دارای دو معناست</a:t>
          </a:r>
          <a:endParaRPr lang="fa-IR" sz="1600" dirty="0">
            <a:cs typeface="B Koodak" pitchFamily="2" charset="-78"/>
          </a:endParaRPr>
        </a:p>
      </dgm:t>
    </dgm:pt>
    <dgm:pt modelId="{076EC2FB-499A-4380-9E31-DDCD600AF123}" type="parTrans" cxnId="{7CAE0EF7-2789-494E-B509-9862FF1DB415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94DEBD5-C368-46DA-BCC7-B43D1E416938}" type="sibTrans" cxnId="{7CAE0EF7-2789-494E-B509-9862FF1DB41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B514B87-2E10-4D53-9205-2AE006FF7C1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معنای خاص</a:t>
          </a:r>
          <a:endParaRPr lang="fa-IR" sz="1600" dirty="0">
            <a:cs typeface="B Koodak" pitchFamily="2" charset="-78"/>
          </a:endParaRPr>
        </a:p>
      </dgm:t>
    </dgm:pt>
    <dgm:pt modelId="{D94BC1D7-3D12-4766-A556-3093D6B2D9D1}" type="parTrans" cxnId="{AC7A5C21-34AA-4365-96A4-9CE8BC154E9F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24FDE14-30C8-4F62-A8D7-764D5A9E9E5E}" type="sibTrans" cxnId="{AC7A5C21-34AA-4365-96A4-9CE8BC154E9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C1694D9-1668-40B2-9C90-D6C7A4F5E2F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خصوص فعل حرام یا ترک واجب</a:t>
          </a:r>
          <a:endParaRPr lang="fa-IR" sz="1600" dirty="0">
            <a:cs typeface="B Koodak" pitchFamily="2" charset="-78"/>
          </a:endParaRPr>
        </a:p>
      </dgm:t>
    </dgm:pt>
    <dgm:pt modelId="{1B45623B-DA8C-4B51-BD39-6F46F0AA1747}" type="parTrans" cxnId="{85AB61CA-93F7-4703-A35A-5042FFF81915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A28C4CC-0112-4D98-BA08-142621660072}" type="sibTrans" cxnId="{85AB61CA-93F7-4703-A35A-5042FFF8191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9B0E717-D1B3-44B5-946A-1D241C32C161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معصوم تارک این معنا از گناه است</a:t>
          </a:r>
          <a:endParaRPr lang="fa-IR" sz="1600" dirty="0">
            <a:cs typeface="B Koodak" pitchFamily="2" charset="-78"/>
          </a:endParaRPr>
        </a:p>
      </dgm:t>
    </dgm:pt>
    <dgm:pt modelId="{D0C80F35-8C23-499E-8C38-E8F762C27334}" type="parTrans" cxnId="{D8A24D41-F52E-4402-9289-C5B832173E1F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7797B15-46D2-4B39-966F-A358994F1616}" type="sibTrans" cxnId="{D8A24D41-F52E-4402-9289-C5B832173E1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ED46077-5C5F-4169-93DB-0878521AB8DF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معنای عام</a:t>
          </a:r>
          <a:endParaRPr lang="fa-IR" sz="1600" dirty="0">
            <a:cs typeface="B Koodak" pitchFamily="2" charset="-78"/>
          </a:endParaRPr>
        </a:p>
      </dgm:t>
    </dgm:pt>
    <dgm:pt modelId="{2DA690CB-A915-4AC6-A2D2-B13A27E3C623}" type="parTrans" cxnId="{94395B44-AC8D-427F-9187-D75EE7F7842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573C78E-D798-4FEE-B499-9D219CC7EE2B}" type="sibTrans" cxnId="{94395B44-AC8D-427F-9187-D75EE7F7842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4AEB473-D7E2-431D-9D40-1799E2933A5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علاوه بر معنای خاص شامل ترک اولی نیز می شود</a:t>
          </a:r>
          <a:endParaRPr lang="fa-IR" sz="1600" dirty="0">
            <a:cs typeface="B Koodak" pitchFamily="2" charset="-78"/>
          </a:endParaRPr>
        </a:p>
      </dgm:t>
    </dgm:pt>
    <dgm:pt modelId="{A922EEEB-F621-4862-8CE1-3978655ABA55}" type="parTrans" cxnId="{75EC57C0-0355-4C9D-BF41-B2738FB0F3E8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C8B2530-7DCA-4828-9FBF-C18BEEA26A58}" type="sibTrans" cxnId="{75EC57C0-0355-4C9D-BF41-B2738FB0F3E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445A3A4-44FF-4AC1-817F-0933D9B92CB8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معصوم لزوما تارک این معنا نیست</a:t>
          </a:r>
          <a:endParaRPr lang="fa-IR" sz="1600" dirty="0">
            <a:cs typeface="B Koodak" pitchFamily="2" charset="-78"/>
          </a:endParaRPr>
        </a:p>
      </dgm:t>
    </dgm:pt>
    <dgm:pt modelId="{BA64457E-0305-42B1-9592-2E8A087B3233}" type="parTrans" cxnId="{09ABB542-2C04-485F-BF3A-4D3D604772F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8732352-FE97-4164-8648-FB99A9C31990}" type="sibTrans" cxnId="{09ABB542-2C04-485F-BF3A-4D3D604772F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7536C64-3467-4BBE-8E09-8E6CBBAD0CF2}" type="pres">
      <dgm:prSet presAssocID="{0D6B7320-6B34-435E-9B23-2A54F4BCECB7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0F43BA3-5740-43A1-A000-B6DB6251877B}" type="pres">
      <dgm:prSet presAssocID="{83A1CA56-F42B-4313-8EF8-B63E81B04F75}" presName="root1" presStyleCnt="0"/>
      <dgm:spPr/>
    </dgm:pt>
    <dgm:pt modelId="{26C15873-002B-4C6F-A677-885E887D727D}" type="pres">
      <dgm:prSet presAssocID="{83A1CA56-F42B-4313-8EF8-B63E81B04F7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8FC2930-2EF6-4235-AEB8-60FF81A6CD06}" type="pres">
      <dgm:prSet presAssocID="{83A1CA56-F42B-4313-8EF8-B63E81B04F75}" presName="level2hierChild" presStyleCnt="0"/>
      <dgm:spPr/>
    </dgm:pt>
    <dgm:pt modelId="{3B61B4CF-660B-443A-A142-763A4D8B41D6}" type="pres">
      <dgm:prSet presAssocID="{4ED47F8D-E364-47F3-A9D7-D9A843C1BBBD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7B341FDF-2DA7-4260-BA53-9187918877C5}" type="pres">
      <dgm:prSet presAssocID="{4ED47F8D-E364-47F3-A9D7-D9A843C1BBBD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07633924-5623-475E-8619-CB0F7CE9F206}" type="pres">
      <dgm:prSet presAssocID="{A951324C-41FB-458D-AFDC-C878DD87C766}" presName="root2" presStyleCnt="0"/>
      <dgm:spPr/>
    </dgm:pt>
    <dgm:pt modelId="{D6E99EC3-5197-4C34-AB18-3507DB5B7727}" type="pres">
      <dgm:prSet presAssocID="{A951324C-41FB-458D-AFDC-C878DD87C766}" presName="LevelTwoTextNode" presStyleLbl="node2" presStyleIdx="0" presStyleCnt="4" custScaleX="14230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5D0F39A-EE63-404E-BC0F-F3C2B5313639}" type="pres">
      <dgm:prSet presAssocID="{A951324C-41FB-458D-AFDC-C878DD87C766}" presName="level3hierChild" presStyleCnt="0"/>
      <dgm:spPr/>
    </dgm:pt>
    <dgm:pt modelId="{03F70D59-02C9-4A16-BC4E-8E6E33D84874}" type="pres">
      <dgm:prSet presAssocID="{7CD41E7B-AF11-4724-B78A-F2982A368E9E}" presName="conn2-1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9DA8FD42-7C88-442E-85A6-454B8BE39EC9}" type="pres">
      <dgm:prSet presAssocID="{7CD41E7B-AF11-4724-B78A-F2982A368E9E}" presName="connTx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6C5140F3-0E49-4218-BD50-2D5BA05C2D4F}" type="pres">
      <dgm:prSet presAssocID="{9EA25D35-831D-48F3-B00B-045EB3F083DD}" presName="root2" presStyleCnt="0"/>
      <dgm:spPr/>
    </dgm:pt>
    <dgm:pt modelId="{87AAE72C-DBFE-4608-A2CF-DD5AF6B001A4}" type="pres">
      <dgm:prSet presAssocID="{9EA25D35-831D-48F3-B00B-045EB3F083DD}" presName="LevelTwoTextNode" presStyleLbl="node3" presStyleIdx="0" presStyleCnt="5" custScaleX="15634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8E45279-C3BE-4267-88BC-115B9283A7E2}" type="pres">
      <dgm:prSet presAssocID="{9EA25D35-831D-48F3-B00B-045EB3F083DD}" presName="level3hierChild" presStyleCnt="0"/>
      <dgm:spPr/>
    </dgm:pt>
    <dgm:pt modelId="{354CCC5E-F261-466D-8283-98DBD56B79D9}" type="pres">
      <dgm:prSet presAssocID="{30313162-97F0-4802-B96B-D3D0F28CF74E}" presName="conn2-1" presStyleLbl="parChTrans1D4" presStyleIdx="0" presStyleCnt="5"/>
      <dgm:spPr/>
      <dgm:t>
        <a:bodyPr/>
        <a:lstStyle/>
        <a:p>
          <a:pPr rtl="1"/>
          <a:endParaRPr lang="fa-IR"/>
        </a:p>
      </dgm:t>
    </dgm:pt>
    <dgm:pt modelId="{7D5A76AE-26A1-43DC-8AD2-12D5F5E4908D}" type="pres">
      <dgm:prSet presAssocID="{30313162-97F0-4802-B96B-D3D0F28CF74E}" presName="connTx" presStyleLbl="parChTrans1D4" presStyleIdx="0" presStyleCnt="5"/>
      <dgm:spPr/>
      <dgm:t>
        <a:bodyPr/>
        <a:lstStyle/>
        <a:p>
          <a:pPr rtl="1"/>
          <a:endParaRPr lang="fa-IR"/>
        </a:p>
      </dgm:t>
    </dgm:pt>
    <dgm:pt modelId="{D247E896-175D-47E8-8A5C-BA778F87244B}" type="pres">
      <dgm:prSet presAssocID="{BFFF906C-6FE9-407A-A085-37225CA23AD8}" presName="root2" presStyleCnt="0"/>
      <dgm:spPr/>
    </dgm:pt>
    <dgm:pt modelId="{E056F9C2-F3EE-4E55-98DD-E8CE338001CA}" type="pres">
      <dgm:prSet presAssocID="{BFFF906C-6FE9-407A-A085-37225CA23AD8}" presName="LevelTwoTextNode" presStyleLbl="node4" presStyleIdx="0" presStyleCnt="5" custScaleX="13083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CEABB4E-E2BE-431A-9BE0-BB4B5C9DE52D}" type="pres">
      <dgm:prSet presAssocID="{BFFF906C-6FE9-407A-A085-37225CA23AD8}" presName="level3hierChild" presStyleCnt="0"/>
      <dgm:spPr/>
    </dgm:pt>
    <dgm:pt modelId="{0F64C35C-7079-46B9-8DF1-96B47B182C32}" type="pres">
      <dgm:prSet presAssocID="{18BFFB96-7D15-44AF-AB9C-12A17B9C0EE7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4C695E85-67B6-4D1C-A9D2-56352AD7F070}" type="pres">
      <dgm:prSet presAssocID="{18BFFB96-7D15-44AF-AB9C-12A17B9C0EE7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414CE066-C4E4-4E30-BBA6-82C2A4E8153B}" type="pres">
      <dgm:prSet presAssocID="{4AED69D8-3BA8-493E-9DAC-DF47C982FCDF}" presName="root2" presStyleCnt="0"/>
      <dgm:spPr/>
    </dgm:pt>
    <dgm:pt modelId="{A20B1D2E-3B66-4C39-9A7E-A7020E89D985}" type="pres">
      <dgm:prSet presAssocID="{4AED69D8-3BA8-493E-9DAC-DF47C982FCDF}" presName="LevelTwoTextNode" presStyleLbl="node2" presStyleIdx="1" presStyleCnt="4" custScaleX="16909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FC652A8-33A7-419C-9CBD-91946F2BEEC2}" type="pres">
      <dgm:prSet presAssocID="{4AED69D8-3BA8-493E-9DAC-DF47C982FCDF}" presName="level3hierChild" presStyleCnt="0"/>
      <dgm:spPr/>
    </dgm:pt>
    <dgm:pt modelId="{B533C50B-4A73-4EB4-90F5-5F6525B51A01}" type="pres">
      <dgm:prSet presAssocID="{91064DBA-364C-4DCE-8123-B897F0A23A60}" presName="conn2-1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946BF317-6648-44D8-BA85-7BD1CF424C99}" type="pres">
      <dgm:prSet presAssocID="{91064DBA-364C-4DCE-8123-B897F0A23A60}" presName="connTx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E65A59A0-4B33-4BDA-9321-EF411DE5B3EB}" type="pres">
      <dgm:prSet presAssocID="{F7829AC5-E061-4397-8369-7D2CA550C1B7}" presName="root2" presStyleCnt="0"/>
      <dgm:spPr/>
    </dgm:pt>
    <dgm:pt modelId="{86D7BAB2-1F40-4C3A-BFE5-B31B4B66229B}" type="pres">
      <dgm:prSet presAssocID="{F7829AC5-E061-4397-8369-7D2CA550C1B7}" presName="LevelTwoTextNode" presStyleLbl="node3" presStyleIdx="1" presStyleCnt="5" custScaleX="18584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9D724EE-29E4-4574-B450-5E5B768C2D79}" type="pres">
      <dgm:prSet presAssocID="{F7829AC5-E061-4397-8369-7D2CA550C1B7}" presName="level3hierChild" presStyleCnt="0"/>
      <dgm:spPr/>
    </dgm:pt>
    <dgm:pt modelId="{8E02A9BF-9157-4156-AE61-353829196F24}" type="pres">
      <dgm:prSet presAssocID="{BC5C3A7F-348B-4611-8706-78C14149C8C6}" presName="conn2-1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8A7BE397-B5D2-42C8-AC6D-B7805479B652}" type="pres">
      <dgm:prSet presAssocID="{BC5C3A7F-348B-4611-8706-78C14149C8C6}" presName="connTx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9F98FD27-F799-4FD1-A0F9-75E10D6265FB}" type="pres">
      <dgm:prSet presAssocID="{364E46CA-B46C-4F24-B2C9-6CA788E926FE}" presName="root2" presStyleCnt="0"/>
      <dgm:spPr/>
    </dgm:pt>
    <dgm:pt modelId="{CF96669A-96EC-4107-90F8-7B34BAA0C5B3}" type="pres">
      <dgm:prSet presAssocID="{364E46CA-B46C-4F24-B2C9-6CA788E926FE}" presName="LevelTwoTextNode" presStyleLbl="node3" presStyleIdx="2" presStyleCnt="5" custScaleX="18584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51C747D-32B5-436D-8CD4-715C49A4B57E}" type="pres">
      <dgm:prSet presAssocID="{364E46CA-B46C-4F24-B2C9-6CA788E926FE}" presName="level3hierChild" presStyleCnt="0"/>
      <dgm:spPr/>
    </dgm:pt>
    <dgm:pt modelId="{974087AA-FCC4-4F64-BA39-F01AF5EC1F05}" type="pres">
      <dgm:prSet presAssocID="{F66337E2-50D5-4E84-9584-AFC34ED8861B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72609762-33A4-471B-952D-2470B639E3C0}" type="pres">
      <dgm:prSet presAssocID="{F66337E2-50D5-4E84-9584-AFC34ED8861B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5CA8E540-6F42-4C64-B534-8C17D4688C94}" type="pres">
      <dgm:prSet presAssocID="{26F06C95-7DC2-404E-8E07-8B9B0840FF87}" presName="root2" presStyleCnt="0"/>
      <dgm:spPr/>
    </dgm:pt>
    <dgm:pt modelId="{A71B7F63-CBF7-404E-9526-5F2DA5265E5E}" type="pres">
      <dgm:prSet presAssocID="{26F06C95-7DC2-404E-8E07-8B9B0840FF87}" presName="LevelTwoTextNode" presStyleLbl="node2" presStyleIdx="2" presStyleCnt="4" custScaleX="40445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32BE009-60D7-4BA5-8131-B8365FE29DB7}" type="pres">
      <dgm:prSet presAssocID="{26F06C95-7DC2-404E-8E07-8B9B0840FF87}" presName="level3hierChild" presStyleCnt="0"/>
      <dgm:spPr/>
    </dgm:pt>
    <dgm:pt modelId="{C572C51F-387C-4336-967A-3584683E3082}" type="pres">
      <dgm:prSet presAssocID="{076EC2FB-499A-4380-9E31-DDCD600AF123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5C29F58A-568E-4E53-9FDD-ABC08EE9936B}" type="pres">
      <dgm:prSet presAssocID="{076EC2FB-499A-4380-9E31-DDCD600AF123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CA4D53F9-1BF6-4F4B-98FC-FC8E51B367E3}" type="pres">
      <dgm:prSet presAssocID="{6E87EF02-B11D-4F87-B990-1C1659EA9DBB}" presName="root2" presStyleCnt="0"/>
      <dgm:spPr/>
    </dgm:pt>
    <dgm:pt modelId="{E26665BD-4984-4DAE-B263-005D3022B1FB}" type="pres">
      <dgm:prSet presAssocID="{6E87EF02-B11D-4F87-B990-1C1659EA9DBB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180D634-43CE-49DF-89AA-AB6B67ED6533}" type="pres">
      <dgm:prSet presAssocID="{6E87EF02-B11D-4F87-B990-1C1659EA9DBB}" presName="level3hierChild" presStyleCnt="0"/>
      <dgm:spPr/>
    </dgm:pt>
    <dgm:pt modelId="{384794F3-1F5D-46DE-A8BF-B7C90E6C135A}" type="pres">
      <dgm:prSet presAssocID="{D94BC1D7-3D12-4766-A556-3093D6B2D9D1}" presName="conn2-1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EFD84389-000A-4AFE-882F-0E6C5A3A0EE3}" type="pres">
      <dgm:prSet presAssocID="{D94BC1D7-3D12-4766-A556-3093D6B2D9D1}" presName="connTx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E68499D4-50BE-4038-9810-35EF074723D7}" type="pres">
      <dgm:prSet presAssocID="{7B514B87-2E10-4D53-9205-2AE006FF7C1D}" presName="root2" presStyleCnt="0"/>
      <dgm:spPr/>
    </dgm:pt>
    <dgm:pt modelId="{7C7AA9E9-F56C-4F58-B24F-85CEABD829EA}" type="pres">
      <dgm:prSet presAssocID="{7B514B87-2E10-4D53-9205-2AE006FF7C1D}" presName="LevelTwoTextNode" presStyleLbl="node3" presStyleIdx="3" presStyleCnt="5" custScaleX="4667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01E6CD4-E747-4586-8295-9BFC56D3C5E7}" type="pres">
      <dgm:prSet presAssocID="{7B514B87-2E10-4D53-9205-2AE006FF7C1D}" presName="level3hierChild" presStyleCnt="0"/>
      <dgm:spPr/>
    </dgm:pt>
    <dgm:pt modelId="{6CB111B3-963D-4C19-9B9C-AA96B9797D68}" type="pres">
      <dgm:prSet presAssocID="{1B45623B-DA8C-4B51-BD39-6F46F0AA1747}" presName="conn2-1" presStyleLbl="parChTrans1D4" presStyleIdx="1" presStyleCnt="5"/>
      <dgm:spPr/>
      <dgm:t>
        <a:bodyPr/>
        <a:lstStyle/>
        <a:p>
          <a:pPr rtl="1"/>
          <a:endParaRPr lang="fa-IR"/>
        </a:p>
      </dgm:t>
    </dgm:pt>
    <dgm:pt modelId="{27200A1E-AE12-4CE3-A12B-D4121D470128}" type="pres">
      <dgm:prSet presAssocID="{1B45623B-DA8C-4B51-BD39-6F46F0AA1747}" presName="connTx" presStyleLbl="parChTrans1D4" presStyleIdx="1" presStyleCnt="5"/>
      <dgm:spPr/>
      <dgm:t>
        <a:bodyPr/>
        <a:lstStyle/>
        <a:p>
          <a:pPr rtl="1"/>
          <a:endParaRPr lang="fa-IR"/>
        </a:p>
      </dgm:t>
    </dgm:pt>
    <dgm:pt modelId="{1E1A3170-A11C-4AD4-9247-09CA4FF4DD14}" type="pres">
      <dgm:prSet presAssocID="{8C1694D9-1668-40B2-9C90-D6C7A4F5E2FA}" presName="root2" presStyleCnt="0"/>
      <dgm:spPr/>
    </dgm:pt>
    <dgm:pt modelId="{1BD584BA-90AE-4ADF-B8B9-140DB8217B38}" type="pres">
      <dgm:prSet presAssocID="{8C1694D9-1668-40B2-9C90-D6C7A4F5E2FA}" presName="LevelTwoTextNode" presStyleLbl="node4" presStyleIdx="1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60E9E1B-B557-4184-ACE7-8C73EC697433}" type="pres">
      <dgm:prSet presAssocID="{8C1694D9-1668-40B2-9C90-D6C7A4F5E2FA}" presName="level3hierChild" presStyleCnt="0"/>
      <dgm:spPr/>
    </dgm:pt>
    <dgm:pt modelId="{3B44C8C8-6273-4B9C-AB7F-DAB157113F09}" type="pres">
      <dgm:prSet presAssocID="{D0C80F35-8C23-499E-8C38-E8F762C27334}" presName="conn2-1" presStyleLbl="parChTrans1D4" presStyleIdx="2" presStyleCnt="5"/>
      <dgm:spPr/>
      <dgm:t>
        <a:bodyPr/>
        <a:lstStyle/>
        <a:p>
          <a:pPr rtl="1"/>
          <a:endParaRPr lang="fa-IR"/>
        </a:p>
      </dgm:t>
    </dgm:pt>
    <dgm:pt modelId="{023B32CD-B5BC-4F72-AE4C-48F1CDB8896C}" type="pres">
      <dgm:prSet presAssocID="{D0C80F35-8C23-499E-8C38-E8F762C27334}" presName="connTx" presStyleLbl="parChTrans1D4" presStyleIdx="2" presStyleCnt="5"/>
      <dgm:spPr/>
      <dgm:t>
        <a:bodyPr/>
        <a:lstStyle/>
        <a:p>
          <a:pPr rtl="1"/>
          <a:endParaRPr lang="fa-IR"/>
        </a:p>
      </dgm:t>
    </dgm:pt>
    <dgm:pt modelId="{1584940A-EF6D-4C27-A723-FF91A7A375DA}" type="pres">
      <dgm:prSet presAssocID="{79B0E717-D1B3-44B5-946A-1D241C32C161}" presName="root2" presStyleCnt="0"/>
      <dgm:spPr/>
    </dgm:pt>
    <dgm:pt modelId="{5D627A0D-68B6-4F70-B86F-680F7FEABDC1}" type="pres">
      <dgm:prSet presAssocID="{79B0E717-D1B3-44B5-946A-1D241C32C161}" presName="LevelTwoTextNode" presStyleLbl="node4" presStyleIdx="2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16F74BB-886E-4483-8558-14BBF85AE5F4}" type="pres">
      <dgm:prSet presAssocID="{79B0E717-D1B3-44B5-946A-1D241C32C161}" presName="level3hierChild" presStyleCnt="0"/>
      <dgm:spPr/>
    </dgm:pt>
    <dgm:pt modelId="{74524E6A-DCBA-4B00-9635-D1FFBF007AD1}" type="pres">
      <dgm:prSet presAssocID="{2DA690CB-A915-4AC6-A2D2-B13A27E3C623}" presName="conn2-1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AB250EC8-9611-4245-8613-FF93F7C579E8}" type="pres">
      <dgm:prSet presAssocID="{2DA690CB-A915-4AC6-A2D2-B13A27E3C623}" presName="connTx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C80931C4-147C-42CA-81C8-95F436FE700D}" type="pres">
      <dgm:prSet presAssocID="{FED46077-5C5F-4169-93DB-0878521AB8DF}" presName="root2" presStyleCnt="0"/>
      <dgm:spPr/>
    </dgm:pt>
    <dgm:pt modelId="{7B126223-B529-460E-A964-D980DBEC935A}" type="pres">
      <dgm:prSet presAssocID="{FED46077-5C5F-4169-93DB-0878521AB8DF}" presName="LevelTwoTextNode" presStyleLbl="node3" presStyleIdx="4" presStyleCnt="5" custScaleX="4667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F3E0737-D8C4-4C7D-84A2-7221A9F4DDA8}" type="pres">
      <dgm:prSet presAssocID="{FED46077-5C5F-4169-93DB-0878521AB8DF}" presName="level3hierChild" presStyleCnt="0"/>
      <dgm:spPr/>
    </dgm:pt>
    <dgm:pt modelId="{78285AA3-9154-4D71-830F-432A6045EC0F}" type="pres">
      <dgm:prSet presAssocID="{A922EEEB-F621-4862-8CE1-3978655ABA55}" presName="conn2-1" presStyleLbl="parChTrans1D4" presStyleIdx="3" presStyleCnt="5"/>
      <dgm:spPr/>
      <dgm:t>
        <a:bodyPr/>
        <a:lstStyle/>
        <a:p>
          <a:pPr rtl="1"/>
          <a:endParaRPr lang="fa-IR"/>
        </a:p>
      </dgm:t>
    </dgm:pt>
    <dgm:pt modelId="{480EE5BD-42A0-45D0-979A-7F67C89883B7}" type="pres">
      <dgm:prSet presAssocID="{A922EEEB-F621-4862-8CE1-3978655ABA55}" presName="connTx" presStyleLbl="parChTrans1D4" presStyleIdx="3" presStyleCnt="5"/>
      <dgm:spPr/>
      <dgm:t>
        <a:bodyPr/>
        <a:lstStyle/>
        <a:p>
          <a:pPr rtl="1"/>
          <a:endParaRPr lang="fa-IR"/>
        </a:p>
      </dgm:t>
    </dgm:pt>
    <dgm:pt modelId="{8138CAD8-8F25-4648-8518-63C7485639DE}" type="pres">
      <dgm:prSet presAssocID="{34AEB473-D7E2-431D-9D40-1799E2933A5D}" presName="root2" presStyleCnt="0"/>
      <dgm:spPr/>
    </dgm:pt>
    <dgm:pt modelId="{09E5CC33-2BA5-46AC-8BD8-EEA1B0255365}" type="pres">
      <dgm:prSet presAssocID="{34AEB473-D7E2-431D-9D40-1799E2933A5D}" presName="LevelTwoTextNode" presStyleLbl="node4" presStyleIdx="3" presStyleCnt="5" custScaleY="14489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E65D927-5C07-49A5-8B4E-A1713E3C4D21}" type="pres">
      <dgm:prSet presAssocID="{34AEB473-D7E2-431D-9D40-1799E2933A5D}" presName="level3hierChild" presStyleCnt="0"/>
      <dgm:spPr/>
    </dgm:pt>
    <dgm:pt modelId="{94CC6E95-49D8-405D-8E25-200A9B39E19C}" type="pres">
      <dgm:prSet presAssocID="{BA64457E-0305-42B1-9592-2E8A087B3233}" presName="conn2-1" presStyleLbl="parChTrans1D4" presStyleIdx="4" presStyleCnt="5"/>
      <dgm:spPr/>
      <dgm:t>
        <a:bodyPr/>
        <a:lstStyle/>
        <a:p>
          <a:pPr rtl="1"/>
          <a:endParaRPr lang="fa-IR"/>
        </a:p>
      </dgm:t>
    </dgm:pt>
    <dgm:pt modelId="{F64B0E58-76D4-424D-B9EA-3DC0FB4657A9}" type="pres">
      <dgm:prSet presAssocID="{BA64457E-0305-42B1-9592-2E8A087B3233}" presName="connTx" presStyleLbl="parChTrans1D4" presStyleIdx="4" presStyleCnt="5"/>
      <dgm:spPr/>
      <dgm:t>
        <a:bodyPr/>
        <a:lstStyle/>
        <a:p>
          <a:pPr rtl="1"/>
          <a:endParaRPr lang="fa-IR"/>
        </a:p>
      </dgm:t>
    </dgm:pt>
    <dgm:pt modelId="{7E15BF8D-84C2-4C05-A84D-5108A6E4225E}" type="pres">
      <dgm:prSet presAssocID="{0445A3A4-44FF-4AC1-817F-0933D9B92CB8}" presName="root2" presStyleCnt="0"/>
      <dgm:spPr/>
    </dgm:pt>
    <dgm:pt modelId="{799642B9-3BC2-472A-B29E-FC8769904A69}" type="pres">
      <dgm:prSet presAssocID="{0445A3A4-44FF-4AC1-817F-0933D9B92CB8}" presName="LevelTwoTextNode" presStyleLbl="node4" presStyleIdx="4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91E7DB7-E7F6-49BE-B8D8-D0C51BFEDA00}" type="pres">
      <dgm:prSet presAssocID="{0445A3A4-44FF-4AC1-817F-0933D9B92CB8}" presName="level3hierChild" presStyleCnt="0"/>
      <dgm:spPr/>
    </dgm:pt>
  </dgm:ptLst>
  <dgm:cxnLst>
    <dgm:cxn modelId="{AC7A5C21-34AA-4365-96A4-9CE8BC154E9F}" srcId="{6E87EF02-B11D-4F87-B990-1C1659EA9DBB}" destId="{7B514B87-2E10-4D53-9205-2AE006FF7C1D}" srcOrd="0" destOrd="0" parTransId="{D94BC1D7-3D12-4766-A556-3093D6B2D9D1}" sibTransId="{424FDE14-30C8-4F62-A8D7-764D5A9E9E5E}"/>
    <dgm:cxn modelId="{85AB61CA-93F7-4703-A35A-5042FFF81915}" srcId="{7B514B87-2E10-4D53-9205-2AE006FF7C1D}" destId="{8C1694D9-1668-40B2-9C90-D6C7A4F5E2FA}" srcOrd="0" destOrd="0" parTransId="{1B45623B-DA8C-4B51-BD39-6F46F0AA1747}" sibTransId="{7A28C4CC-0112-4D98-BA08-142621660072}"/>
    <dgm:cxn modelId="{AEDCA700-9D51-43C8-A01F-76EF2F29710D}" type="presOf" srcId="{83A1CA56-F42B-4313-8EF8-B63E81B04F75}" destId="{26C15873-002B-4C6F-A677-885E887D727D}" srcOrd="0" destOrd="0" presId="urn:microsoft.com/office/officeart/2005/8/layout/hierarchy2"/>
    <dgm:cxn modelId="{F8723C8B-3934-4F82-851E-BA900051C68C}" type="presOf" srcId="{9EA25D35-831D-48F3-B00B-045EB3F083DD}" destId="{87AAE72C-DBFE-4608-A2CF-DD5AF6B001A4}" srcOrd="0" destOrd="0" presId="urn:microsoft.com/office/officeart/2005/8/layout/hierarchy2"/>
    <dgm:cxn modelId="{320E44A0-6938-4715-82A8-6A9DDCF9F3AA}" srcId="{9EA25D35-831D-48F3-B00B-045EB3F083DD}" destId="{BFFF906C-6FE9-407A-A085-37225CA23AD8}" srcOrd="0" destOrd="0" parTransId="{30313162-97F0-4802-B96B-D3D0F28CF74E}" sibTransId="{2262623D-86AD-4E2B-986E-C2ACF6745A1C}"/>
    <dgm:cxn modelId="{09ABB542-2C04-485F-BF3A-4D3D604772F0}" srcId="{34AEB473-D7E2-431D-9D40-1799E2933A5D}" destId="{0445A3A4-44FF-4AC1-817F-0933D9B92CB8}" srcOrd="0" destOrd="0" parTransId="{BA64457E-0305-42B1-9592-2E8A087B3233}" sibTransId="{B8732352-FE97-4164-8648-FB99A9C31990}"/>
    <dgm:cxn modelId="{EE6BF824-9A78-4965-96B4-AF199B8B1616}" type="presOf" srcId="{2DA690CB-A915-4AC6-A2D2-B13A27E3C623}" destId="{AB250EC8-9611-4245-8613-FF93F7C579E8}" srcOrd="1" destOrd="0" presId="urn:microsoft.com/office/officeart/2005/8/layout/hierarchy2"/>
    <dgm:cxn modelId="{95AAB4E0-CAB2-4E3E-92DE-C822A24DBC2F}" type="presOf" srcId="{BA64457E-0305-42B1-9592-2E8A087B3233}" destId="{F64B0E58-76D4-424D-B9EA-3DC0FB4657A9}" srcOrd="1" destOrd="0" presId="urn:microsoft.com/office/officeart/2005/8/layout/hierarchy2"/>
    <dgm:cxn modelId="{7CAE0EF7-2789-494E-B509-9862FF1DB415}" srcId="{83A1CA56-F42B-4313-8EF8-B63E81B04F75}" destId="{6E87EF02-B11D-4F87-B990-1C1659EA9DBB}" srcOrd="3" destOrd="0" parTransId="{076EC2FB-499A-4380-9E31-DDCD600AF123}" sibTransId="{494DEBD5-C368-46DA-BCC7-B43D1E416938}"/>
    <dgm:cxn modelId="{DEA3662F-82A3-42C0-9DBE-27BEA582A3E0}" type="presOf" srcId="{A951324C-41FB-458D-AFDC-C878DD87C766}" destId="{D6E99EC3-5197-4C34-AB18-3507DB5B7727}" srcOrd="0" destOrd="0" presId="urn:microsoft.com/office/officeart/2005/8/layout/hierarchy2"/>
    <dgm:cxn modelId="{7DF5A9E9-3EAA-4F98-90E0-678911CCA937}" type="presOf" srcId="{364E46CA-B46C-4F24-B2C9-6CA788E926FE}" destId="{CF96669A-96EC-4107-90F8-7B34BAA0C5B3}" srcOrd="0" destOrd="0" presId="urn:microsoft.com/office/officeart/2005/8/layout/hierarchy2"/>
    <dgm:cxn modelId="{12BAFC40-B4A2-4846-91BE-8CFB36315D9C}" srcId="{4AED69D8-3BA8-493E-9DAC-DF47C982FCDF}" destId="{364E46CA-B46C-4F24-B2C9-6CA788E926FE}" srcOrd="1" destOrd="0" parTransId="{BC5C3A7F-348B-4611-8706-78C14149C8C6}" sibTransId="{8895DE4F-4048-42A5-9C03-275D032DCFC7}"/>
    <dgm:cxn modelId="{48B39929-7716-4944-B959-35F505865B6B}" type="presOf" srcId="{D94BC1D7-3D12-4766-A556-3093D6B2D9D1}" destId="{384794F3-1F5D-46DE-A8BF-B7C90E6C135A}" srcOrd="0" destOrd="0" presId="urn:microsoft.com/office/officeart/2005/8/layout/hierarchy2"/>
    <dgm:cxn modelId="{DD889EB0-0575-41E3-B697-2D753C5799B2}" type="presOf" srcId="{F7829AC5-E061-4397-8369-7D2CA550C1B7}" destId="{86D7BAB2-1F40-4C3A-BFE5-B31B4B66229B}" srcOrd="0" destOrd="0" presId="urn:microsoft.com/office/officeart/2005/8/layout/hierarchy2"/>
    <dgm:cxn modelId="{C899AA7A-2888-496C-8B9D-F5C79C4A8A21}" type="presOf" srcId="{FED46077-5C5F-4169-93DB-0878521AB8DF}" destId="{7B126223-B529-460E-A964-D980DBEC935A}" srcOrd="0" destOrd="0" presId="urn:microsoft.com/office/officeart/2005/8/layout/hierarchy2"/>
    <dgm:cxn modelId="{D299CF20-AF8C-45D1-AF2A-F8ACBA9C48D7}" type="presOf" srcId="{91064DBA-364C-4DCE-8123-B897F0A23A60}" destId="{B533C50B-4A73-4EB4-90F5-5F6525B51A01}" srcOrd="0" destOrd="0" presId="urn:microsoft.com/office/officeart/2005/8/layout/hierarchy2"/>
    <dgm:cxn modelId="{063BD75D-01D7-4A9A-8445-3639EE150686}" type="presOf" srcId="{26F06C95-7DC2-404E-8E07-8B9B0840FF87}" destId="{A71B7F63-CBF7-404E-9526-5F2DA5265E5E}" srcOrd="0" destOrd="0" presId="urn:microsoft.com/office/officeart/2005/8/layout/hierarchy2"/>
    <dgm:cxn modelId="{22C74A83-54A2-4E6E-969F-6ED127676C2E}" type="presOf" srcId="{BC5C3A7F-348B-4611-8706-78C14149C8C6}" destId="{8A7BE397-B5D2-42C8-AC6D-B7805479B652}" srcOrd="1" destOrd="0" presId="urn:microsoft.com/office/officeart/2005/8/layout/hierarchy2"/>
    <dgm:cxn modelId="{3665EEC6-5A9B-4730-B6CF-3D8A41E284EF}" type="presOf" srcId="{A922EEEB-F621-4862-8CE1-3978655ABA55}" destId="{78285AA3-9154-4D71-830F-432A6045EC0F}" srcOrd="0" destOrd="0" presId="urn:microsoft.com/office/officeart/2005/8/layout/hierarchy2"/>
    <dgm:cxn modelId="{A043DBED-53C1-4B10-B310-2CD9B466D070}" type="presOf" srcId="{4ED47F8D-E364-47F3-A9D7-D9A843C1BBBD}" destId="{3B61B4CF-660B-443A-A142-763A4D8B41D6}" srcOrd="0" destOrd="0" presId="urn:microsoft.com/office/officeart/2005/8/layout/hierarchy2"/>
    <dgm:cxn modelId="{CD7F7A62-2410-49DF-8DF9-09C63A4E754D}" type="presOf" srcId="{0445A3A4-44FF-4AC1-817F-0933D9B92CB8}" destId="{799642B9-3BC2-472A-B29E-FC8769904A69}" srcOrd="0" destOrd="0" presId="urn:microsoft.com/office/officeart/2005/8/layout/hierarchy2"/>
    <dgm:cxn modelId="{70C9490E-5D84-4BF1-95A2-DD1A87B127C6}" type="presOf" srcId="{91064DBA-364C-4DCE-8123-B897F0A23A60}" destId="{946BF317-6648-44D8-BA85-7BD1CF424C99}" srcOrd="1" destOrd="0" presId="urn:microsoft.com/office/officeart/2005/8/layout/hierarchy2"/>
    <dgm:cxn modelId="{94395B44-AC8D-427F-9187-D75EE7F78427}" srcId="{6E87EF02-B11D-4F87-B990-1C1659EA9DBB}" destId="{FED46077-5C5F-4169-93DB-0878521AB8DF}" srcOrd="1" destOrd="0" parTransId="{2DA690CB-A915-4AC6-A2D2-B13A27E3C623}" sibTransId="{5573C78E-D798-4FEE-B499-9D219CC7EE2B}"/>
    <dgm:cxn modelId="{69AA35B5-C37C-4C5D-9611-2B8D6CE41B39}" type="presOf" srcId="{2DA690CB-A915-4AC6-A2D2-B13A27E3C623}" destId="{74524E6A-DCBA-4B00-9635-D1FFBF007AD1}" srcOrd="0" destOrd="0" presId="urn:microsoft.com/office/officeart/2005/8/layout/hierarchy2"/>
    <dgm:cxn modelId="{9A8770E4-0FCE-402A-BFDD-3F830C648929}" type="presOf" srcId="{0D6B7320-6B34-435E-9B23-2A54F4BCECB7}" destId="{F7536C64-3467-4BBE-8E09-8E6CBBAD0CF2}" srcOrd="0" destOrd="0" presId="urn:microsoft.com/office/officeart/2005/8/layout/hierarchy2"/>
    <dgm:cxn modelId="{B3A946E2-F4F0-4772-84A3-76ED315BDD6A}" type="presOf" srcId="{076EC2FB-499A-4380-9E31-DDCD600AF123}" destId="{C572C51F-387C-4336-967A-3584683E3082}" srcOrd="0" destOrd="0" presId="urn:microsoft.com/office/officeart/2005/8/layout/hierarchy2"/>
    <dgm:cxn modelId="{C58B30B0-95FD-4CA4-94A2-D9851C2FCBDE}" srcId="{A951324C-41FB-458D-AFDC-C878DD87C766}" destId="{9EA25D35-831D-48F3-B00B-045EB3F083DD}" srcOrd="0" destOrd="0" parTransId="{7CD41E7B-AF11-4724-B78A-F2982A368E9E}" sibTransId="{1C67FB07-DBF1-4526-83EE-F6DE635684F7}"/>
    <dgm:cxn modelId="{66B0AE1C-B7FB-4977-8279-CB313CDAFDB4}" type="presOf" srcId="{7B514B87-2E10-4D53-9205-2AE006FF7C1D}" destId="{7C7AA9E9-F56C-4F58-B24F-85CEABD829EA}" srcOrd="0" destOrd="0" presId="urn:microsoft.com/office/officeart/2005/8/layout/hierarchy2"/>
    <dgm:cxn modelId="{3643A4CD-39DF-4185-B240-866F97D56F3F}" type="presOf" srcId="{18BFFB96-7D15-44AF-AB9C-12A17B9C0EE7}" destId="{0F64C35C-7079-46B9-8DF1-96B47B182C32}" srcOrd="0" destOrd="0" presId="urn:microsoft.com/office/officeart/2005/8/layout/hierarchy2"/>
    <dgm:cxn modelId="{CA1B2248-DCE5-4C7F-B7EC-EF498F65D4BB}" type="presOf" srcId="{A922EEEB-F621-4862-8CE1-3978655ABA55}" destId="{480EE5BD-42A0-45D0-979A-7F67C89883B7}" srcOrd="1" destOrd="0" presId="urn:microsoft.com/office/officeart/2005/8/layout/hierarchy2"/>
    <dgm:cxn modelId="{59FE939F-DBFB-4398-9F25-7A8B81289128}" srcId="{83A1CA56-F42B-4313-8EF8-B63E81B04F75}" destId="{4AED69D8-3BA8-493E-9DAC-DF47C982FCDF}" srcOrd="1" destOrd="0" parTransId="{18BFFB96-7D15-44AF-AB9C-12A17B9C0EE7}" sibTransId="{A2224622-9475-40D4-9FC7-AF3710395B91}"/>
    <dgm:cxn modelId="{F8A39EE0-3840-47DA-AEA7-BF07930CC121}" type="presOf" srcId="{4ED47F8D-E364-47F3-A9D7-D9A843C1BBBD}" destId="{7B341FDF-2DA7-4260-BA53-9187918877C5}" srcOrd="1" destOrd="0" presId="urn:microsoft.com/office/officeart/2005/8/layout/hierarchy2"/>
    <dgm:cxn modelId="{423BEAAD-B657-4AB5-B940-CA80675703B9}" srcId="{4AED69D8-3BA8-493E-9DAC-DF47C982FCDF}" destId="{F7829AC5-E061-4397-8369-7D2CA550C1B7}" srcOrd="0" destOrd="0" parTransId="{91064DBA-364C-4DCE-8123-B897F0A23A60}" sibTransId="{BD180C68-5AD1-4BF3-9160-7B4F2872050D}"/>
    <dgm:cxn modelId="{E658F21E-BAD3-46C7-83BF-D73EBB6C6292}" type="presOf" srcId="{F66337E2-50D5-4E84-9584-AFC34ED8861B}" destId="{72609762-33A4-471B-952D-2470B639E3C0}" srcOrd="1" destOrd="0" presId="urn:microsoft.com/office/officeart/2005/8/layout/hierarchy2"/>
    <dgm:cxn modelId="{D8A24D41-F52E-4402-9289-C5B832173E1F}" srcId="{8C1694D9-1668-40B2-9C90-D6C7A4F5E2FA}" destId="{79B0E717-D1B3-44B5-946A-1D241C32C161}" srcOrd="0" destOrd="0" parTransId="{D0C80F35-8C23-499E-8C38-E8F762C27334}" sibTransId="{07797B15-46D2-4B39-966F-A358994F1616}"/>
    <dgm:cxn modelId="{662ADB7C-0CC9-4F1E-8E71-7282FCF040E8}" type="presOf" srcId="{8C1694D9-1668-40B2-9C90-D6C7A4F5E2FA}" destId="{1BD584BA-90AE-4ADF-B8B9-140DB8217B38}" srcOrd="0" destOrd="0" presId="urn:microsoft.com/office/officeart/2005/8/layout/hierarchy2"/>
    <dgm:cxn modelId="{0CF4A291-1738-456D-9C3E-CAF46801EA8B}" type="presOf" srcId="{BFFF906C-6FE9-407A-A085-37225CA23AD8}" destId="{E056F9C2-F3EE-4E55-98DD-E8CE338001CA}" srcOrd="0" destOrd="0" presId="urn:microsoft.com/office/officeart/2005/8/layout/hierarchy2"/>
    <dgm:cxn modelId="{019EA6F4-826E-4CFE-A211-F9B295EFE9B9}" type="presOf" srcId="{6E87EF02-B11D-4F87-B990-1C1659EA9DBB}" destId="{E26665BD-4984-4DAE-B263-005D3022B1FB}" srcOrd="0" destOrd="0" presId="urn:microsoft.com/office/officeart/2005/8/layout/hierarchy2"/>
    <dgm:cxn modelId="{BA15BA25-9093-41FB-8DDB-B55B05521BB9}" type="presOf" srcId="{F66337E2-50D5-4E84-9584-AFC34ED8861B}" destId="{974087AA-FCC4-4F64-BA39-F01AF5EC1F05}" srcOrd="0" destOrd="0" presId="urn:microsoft.com/office/officeart/2005/8/layout/hierarchy2"/>
    <dgm:cxn modelId="{EF8FAF5D-7F13-4CBE-BCD2-84440448F470}" type="presOf" srcId="{D94BC1D7-3D12-4766-A556-3093D6B2D9D1}" destId="{EFD84389-000A-4AFE-882F-0E6C5A3A0EE3}" srcOrd="1" destOrd="0" presId="urn:microsoft.com/office/officeart/2005/8/layout/hierarchy2"/>
    <dgm:cxn modelId="{06E64942-95E7-4725-8DC9-2D2D8004F682}" type="presOf" srcId="{1B45623B-DA8C-4B51-BD39-6F46F0AA1747}" destId="{27200A1E-AE12-4CE3-A12B-D4121D470128}" srcOrd="1" destOrd="0" presId="urn:microsoft.com/office/officeart/2005/8/layout/hierarchy2"/>
    <dgm:cxn modelId="{75EC57C0-0355-4C9D-BF41-B2738FB0F3E8}" srcId="{FED46077-5C5F-4169-93DB-0878521AB8DF}" destId="{34AEB473-D7E2-431D-9D40-1799E2933A5D}" srcOrd="0" destOrd="0" parTransId="{A922EEEB-F621-4862-8CE1-3978655ABA55}" sibTransId="{7C8B2530-7DCA-4828-9FBF-C18BEEA26A58}"/>
    <dgm:cxn modelId="{3DCB43E5-3B9A-4A96-A0E3-E3F31BEE74A6}" type="presOf" srcId="{34AEB473-D7E2-431D-9D40-1799E2933A5D}" destId="{09E5CC33-2BA5-46AC-8BD8-EEA1B0255365}" srcOrd="0" destOrd="0" presId="urn:microsoft.com/office/officeart/2005/8/layout/hierarchy2"/>
    <dgm:cxn modelId="{0462A7F9-8E4F-4668-9731-6082EE962CA5}" type="presOf" srcId="{7CD41E7B-AF11-4724-B78A-F2982A368E9E}" destId="{9DA8FD42-7C88-442E-85A6-454B8BE39EC9}" srcOrd="1" destOrd="0" presId="urn:microsoft.com/office/officeart/2005/8/layout/hierarchy2"/>
    <dgm:cxn modelId="{9F5DF16D-4B19-4727-B1E4-F4EDCC717446}" srcId="{83A1CA56-F42B-4313-8EF8-B63E81B04F75}" destId="{26F06C95-7DC2-404E-8E07-8B9B0840FF87}" srcOrd="2" destOrd="0" parTransId="{F66337E2-50D5-4E84-9584-AFC34ED8861B}" sibTransId="{8761CAC6-4E75-43A2-94B2-2F999F93A4DE}"/>
    <dgm:cxn modelId="{4E272A4D-38C8-4D78-9DD2-4ABA30000C90}" type="presOf" srcId="{D0C80F35-8C23-499E-8C38-E8F762C27334}" destId="{023B32CD-B5BC-4F72-AE4C-48F1CDB8896C}" srcOrd="1" destOrd="0" presId="urn:microsoft.com/office/officeart/2005/8/layout/hierarchy2"/>
    <dgm:cxn modelId="{BBC87988-F4DA-4EFA-9494-C14E414A108E}" type="presOf" srcId="{7CD41E7B-AF11-4724-B78A-F2982A368E9E}" destId="{03F70D59-02C9-4A16-BC4E-8E6E33D84874}" srcOrd="0" destOrd="0" presId="urn:microsoft.com/office/officeart/2005/8/layout/hierarchy2"/>
    <dgm:cxn modelId="{B674E0CE-F0F5-4BCE-B87C-B839B670E5C3}" type="presOf" srcId="{18BFFB96-7D15-44AF-AB9C-12A17B9C0EE7}" destId="{4C695E85-67B6-4D1C-A9D2-56352AD7F070}" srcOrd="1" destOrd="0" presId="urn:microsoft.com/office/officeart/2005/8/layout/hierarchy2"/>
    <dgm:cxn modelId="{8A7F3499-4B01-4071-AF60-7574843E5E23}" srcId="{83A1CA56-F42B-4313-8EF8-B63E81B04F75}" destId="{A951324C-41FB-458D-AFDC-C878DD87C766}" srcOrd="0" destOrd="0" parTransId="{4ED47F8D-E364-47F3-A9D7-D9A843C1BBBD}" sibTransId="{C920E0AC-86F9-4DB2-A632-72670F95940A}"/>
    <dgm:cxn modelId="{607F72CD-FA2E-4392-B619-925FBD271FD8}" type="presOf" srcId="{BC5C3A7F-348B-4611-8706-78C14149C8C6}" destId="{8E02A9BF-9157-4156-AE61-353829196F24}" srcOrd="0" destOrd="0" presId="urn:microsoft.com/office/officeart/2005/8/layout/hierarchy2"/>
    <dgm:cxn modelId="{A91F0D37-4D9B-450A-9354-F90EED6A2D53}" type="presOf" srcId="{30313162-97F0-4802-B96B-D3D0F28CF74E}" destId="{354CCC5E-F261-466D-8283-98DBD56B79D9}" srcOrd="0" destOrd="0" presId="urn:microsoft.com/office/officeart/2005/8/layout/hierarchy2"/>
    <dgm:cxn modelId="{7906F76F-81C1-4188-8FD0-FB73A11B833B}" type="presOf" srcId="{30313162-97F0-4802-B96B-D3D0F28CF74E}" destId="{7D5A76AE-26A1-43DC-8AD2-12D5F5E4908D}" srcOrd="1" destOrd="0" presId="urn:microsoft.com/office/officeart/2005/8/layout/hierarchy2"/>
    <dgm:cxn modelId="{8B7E7554-92A4-4724-B60E-A873B4720AD2}" type="presOf" srcId="{076EC2FB-499A-4380-9E31-DDCD600AF123}" destId="{5C29F58A-568E-4E53-9FDD-ABC08EE9936B}" srcOrd="1" destOrd="0" presId="urn:microsoft.com/office/officeart/2005/8/layout/hierarchy2"/>
    <dgm:cxn modelId="{B11F66D3-4851-4C01-ADFF-3AAC0F0DD0D0}" srcId="{0D6B7320-6B34-435E-9B23-2A54F4BCECB7}" destId="{83A1CA56-F42B-4313-8EF8-B63E81B04F75}" srcOrd="0" destOrd="0" parTransId="{A1B5EB32-CF1F-4350-BE10-14A0FF545CF2}" sibTransId="{BFC1F549-E7D4-4489-BFED-47A72EC7E2ED}"/>
    <dgm:cxn modelId="{844386BE-B591-403F-A969-376667114A88}" type="presOf" srcId="{D0C80F35-8C23-499E-8C38-E8F762C27334}" destId="{3B44C8C8-6273-4B9C-AB7F-DAB157113F09}" srcOrd="0" destOrd="0" presId="urn:microsoft.com/office/officeart/2005/8/layout/hierarchy2"/>
    <dgm:cxn modelId="{4202C644-BEDC-4A34-B2B9-0F4BD730B973}" type="presOf" srcId="{1B45623B-DA8C-4B51-BD39-6F46F0AA1747}" destId="{6CB111B3-963D-4C19-9B9C-AA96B9797D68}" srcOrd="0" destOrd="0" presId="urn:microsoft.com/office/officeart/2005/8/layout/hierarchy2"/>
    <dgm:cxn modelId="{5D0C7806-6AAA-4977-8AE4-AA4034969971}" type="presOf" srcId="{79B0E717-D1B3-44B5-946A-1D241C32C161}" destId="{5D627A0D-68B6-4F70-B86F-680F7FEABDC1}" srcOrd="0" destOrd="0" presId="urn:microsoft.com/office/officeart/2005/8/layout/hierarchy2"/>
    <dgm:cxn modelId="{1BD1E24E-C8BE-48D1-864C-4693B5B1B384}" type="presOf" srcId="{4AED69D8-3BA8-493E-9DAC-DF47C982FCDF}" destId="{A20B1D2E-3B66-4C39-9A7E-A7020E89D985}" srcOrd="0" destOrd="0" presId="urn:microsoft.com/office/officeart/2005/8/layout/hierarchy2"/>
    <dgm:cxn modelId="{004A7142-6F5E-4E07-8683-B52363FBAFD8}" type="presOf" srcId="{BA64457E-0305-42B1-9592-2E8A087B3233}" destId="{94CC6E95-49D8-405D-8E25-200A9B39E19C}" srcOrd="0" destOrd="0" presId="urn:microsoft.com/office/officeart/2005/8/layout/hierarchy2"/>
    <dgm:cxn modelId="{9542E1B2-CE02-43CE-B94E-A320A26993EE}" type="presParOf" srcId="{F7536C64-3467-4BBE-8E09-8E6CBBAD0CF2}" destId="{C0F43BA3-5740-43A1-A000-B6DB6251877B}" srcOrd="0" destOrd="0" presId="urn:microsoft.com/office/officeart/2005/8/layout/hierarchy2"/>
    <dgm:cxn modelId="{09F8C3CF-6C14-49C8-B8E5-27CA8558F324}" type="presParOf" srcId="{C0F43BA3-5740-43A1-A000-B6DB6251877B}" destId="{26C15873-002B-4C6F-A677-885E887D727D}" srcOrd="0" destOrd="0" presId="urn:microsoft.com/office/officeart/2005/8/layout/hierarchy2"/>
    <dgm:cxn modelId="{735FF812-B902-45A3-AE22-14A03B1369F9}" type="presParOf" srcId="{C0F43BA3-5740-43A1-A000-B6DB6251877B}" destId="{38FC2930-2EF6-4235-AEB8-60FF81A6CD06}" srcOrd="1" destOrd="0" presId="urn:microsoft.com/office/officeart/2005/8/layout/hierarchy2"/>
    <dgm:cxn modelId="{897F7E56-C9D8-448E-A5A5-EF44309840B4}" type="presParOf" srcId="{38FC2930-2EF6-4235-AEB8-60FF81A6CD06}" destId="{3B61B4CF-660B-443A-A142-763A4D8B41D6}" srcOrd="0" destOrd="0" presId="urn:microsoft.com/office/officeart/2005/8/layout/hierarchy2"/>
    <dgm:cxn modelId="{AFD52B92-AF95-4374-8AB7-A0925F5C2DB5}" type="presParOf" srcId="{3B61B4CF-660B-443A-A142-763A4D8B41D6}" destId="{7B341FDF-2DA7-4260-BA53-9187918877C5}" srcOrd="0" destOrd="0" presId="urn:microsoft.com/office/officeart/2005/8/layout/hierarchy2"/>
    <dgm:cxn modelId="{4FB1517E-CCE6-4239-BBA9-A3A347E9D129}" type="presParOf" srcId="{38FC2930-2EF6-4235-AEB8-60FF81A6CD06}" destId="{07633924-5623-475E-8619-CB0F7CE9F206}" srcOrd="1" destOrd="0" presId="urn:microsoft.com/office/officeart/2005/8/layout/hierarchy2"/>
    <dgm:cxn modelId="{3F56A8FE-01FB-4EBE-ADF7-13D36C8387AF}" type="presParOf" srcId="{07633924-5623-475E-8619-CB0F7CE9F206}" destId="{D6E99EC3-5197-4C34-AB18-3507DB5B7727}" srcOrd="0" destOrd="0" presId="urn:microsoft.com/office/officeart/2005/8/layout/hierarchy2"/>
    <dgm:cxn modelId="{EBAA3B48-6453-455D-8094-8083CBFD46A8}" type="presParOf" srcId="{07633924-5623-475E-8619-CB0F7CE9F206}" destId="{95D0F39A-EE63-404E-BC0F-F3C2B5313639}" srcOrd="1" destOrd="0" presId="urn:microsoft.com/office/officeart/2005/8/layout/hierarchy2"/>
    <dgm:cxn modelId="{DDC616B0-F9A2-4A8E-8E2B-6BFA612CD896}" type="presParOf" srcId="{95D0F39A-EE63-404E-BC0F-F3C2B5313639}" destId="{03F70D59-02C9-4A16-BC4E-8E6E33D84874}" srcOrd="0" destOrd="0" presId="urn:microsoft.com/office/officeart/2005/8/layout/hierarchy2"/>
    <dgm:cxn modelId="{4D2EC519-58C0-4141-959D-B26B2BD02790}" type="presParOf" srcId="{03F70D59-02C9-4A16-BC4E-8E6E33D84874}" destId="{9DA8FD42-7C88-442E-85A6-454B8BE39EC9}" srcOrd="0" destOrd="0" presId="urn:microsoft.com/office/officeart/2005/8/layout/hierarchy2"/>
    <dgm:cxn modelId="{BD8BED82-6658-4633-B766-CCF3FCEB18CB}" type="presParOf" srcId="{95D0F39A-EE63-404E-BC0F-F3C2B5313639}" destId="{6C5140F3-0E49-4218-BD50-2D5BA05C2D4F}" srcOrd="1" destOrd="0" presId="urn:microsoft.com/office/officeart/2005/8/layout/hierarchy2"/>
    <dgm:cxn modelId="{697DC85C-FECA-4D96-898A-B2D87055EBC6}" type="presParOf" srcId="{6C5140F3-0E49-4218-BD50-2D5BA05C2D4F}" destId="{87AAE72C-DBFE-4608-A2CF-DD5AF6B001A4}" srcOrd="0" destOrd="0" presId="urn:microsoft.com/office/officeart/2005/8/layout/hierarchy2"/>
    <dgm:cxn modelId="{FE3F81DC-8FEF-4827-A2DB-CAF2E66CA126}" type="presParOf" srcId="{6C5140F3-0E49-4218-BD50-2D5BA05C2D4F}" destId="{38E45279-C3BE-4267-88BC-115B9283A7E2}" srcOrd="1" destOrd="0" presId="urn:microsoft.com/office/officeart/2005/8/layout/hierarchy2"/>
    <dgm:cxn modelId="{089ECC8C-BB4F-46B9-B71E-A4DC88743EE1}" type="presParOf" srcId="{38E45279-C3BE-4267-88BC-115B9283A7E2}" destId="{354CCC5E-F261-466D-8283-98DBD56B79D9}" srcOrd="0" destOrd="0" presId="urn:microsoft.com/office/officeart/2005/8/layout/hierarchy2"/>
    <dgm:cxn modelId="{6313AE7B-7E5D-41AA-A6C4-31680B2CB7D5}" type="presParOf" srcId="{354CCC5E-F261-466D-8283-98DBD56B79D9}" destId="{7D5A76AE-26A1-43DC-8AD2-12D5F5E4908D}" srcOrd="0" destOrd="0" presId="urn:microsoft.com/office/officeart/2005/8/layout/hierarchy2"/>
    <dgm:cxn modelId="{8FFD8B23-04C0-4590-9619-F37CF45CB849}" type="presParOf" srcId="{38E45279-C3BE-4267-88BC-115B9283A7E2}" destId="{D247E896-175D-47E8-8A5C-BA778F87244B}" srcOrd="1" destOrd="0" presId="urn:microsoft.com/office/officeart/2005/8/layout/hierarchy2"/>
    <dgm:cxn modelId="{763AB528-A874-4866-BF2B-EE5021A9AE3D}" type="presParOf" srcId="{D247E896-175D-47E8-8A5C-BA778F87244B}" destId="{E056F9C2-F3EE-4E55-98DD-E8CE338001CA}" srcOrd="0" destOrd="0" presId="urn:microsoft.com/office/officeart/2005/8/layout/hierarchy2"/>
    <dgm:cxn modelId="{B03575AE-6E9E-44AE-BE86-CE69B96A24D5}" type="presParOf" srcId="{D247E896-175D-47E8-8A5C-BA778F87244B}" destId="{4CEABB4E-E2BE-431A-9BE0-BB4B5C9DE52D}" srcOrd="1" destOrd="0" presId="urn:microsoft.com/office/officeart/2005/8/layout/hierarchy2"/>
    <dgm:cxn modelId="{FB1B19E3-9779-48E7-83E3-8B713855B97C}" type="presParOf" srcId="{38FC2930-2EF6-4235-AEB8-60FF81A6CD06}" destId="{0F64C35C-7079-46B9-8DF1-96B47B182C32}" srcOrd="2" destOrd="0" presId="urn:microsoft.com/office/officeart/2005/8/layout/hierarchy2"/>
    <dgm:cxn modelId="{DEAB90E2-FA28-431F-BAFE-56712B15AB90}" type="presParOf" srcId="{0F64C35C-7079-46B9-8DF1-96B47B182C32}" destId="{4C695E85-67B6-4D1C-A9D2-56352AD7F070}" srcOrd="0" destOrd="0" presId="urn:microsoft.com/office/officeart/2005/8/layout/hierarchy2"/>
    <dgm:cxn modelId="{00A5A8C8-65CD-40B9-AA9E-3A4D4530FC52}" type="presParOf" srcId="{38FC2930-2EF6-4235-AEB8-60FF81A6CD06}" destId="{414CE066-C4E4-4E30-BBA6-82C2A4E8153B}" srcOrd="3" destOrd="0" presId="urn:microsoft.com/office/officeart/2005/8/layout/hierarchy2"/>
    <dgm:cxn modelId="{9CFB1486-95F7-472A-81D3-BEB7825EBD0F}" type="presParOf" srcId="{414CE066-C4E4-4E30-BBA6-82C2A4E8153B}" destId="{A20B1D2E-3B66-4C39-9A7E-A7020E89D985}" srcOrd="0" destOrd="0" presId="urn:microsoft.com/office/officeart/2005/8/layout/hierarchy2"/>
    <dgm:cxn modelId="{D8ADB6FB-F4E3-4F93-AB41-E5FF443F5E20}" type="presParOf" srcId="{414CE066-C4E4-4E30-BBA6-82C2A4E8153B}" destId="{7FC652A8-33A7-419C-9CBD-91946F2BEEC2}" srcOrd="1" destOrd="0" presId="urn:microsoft.com/office/officeart/2005/8/layout/hierarchy2"/>
    <dgm:cxn modelId="{731D357D-C441-4E01-9DB0-9E6F0E267FA3}" type="presParOf" srcId="{7FC652A8-33A7-419C-9CBD-91946F2BEEC2}" destId="{B533C50B-4A73-4EB4-90F5-5F6525B51A01}" srcOrd="0" destOrd="0" presId="urn:microsoft.com/office/officeart/2005/8/layout/hierarchy2"/>
    <dgm:cxn modelId="{DA2D16D5-7EB3-4DDA-A629-61BF35EE6CBF}" type="presParOf" srcId="{B533C50B-4A73-4EB4-90F5-5F6525B51A01}" destId="{946BF317-6648-44D8-BA85-7BD1CF424C99}" srcOrd="0" destOrd="0" presId="urn:microsoft.com/office/officeart/2005/8/layout/hierarchy2"/>
    <dgm:cxn modelId="{75C4D6D9-3E59-4E3D-A7A8-5D1CDBFD5C7A}" type="presParOf" srcId="{7FC652A8-33A7-419C-9CBD-91946F2BEEC2}" destId="{E65A59A0-4B33-4BDA-9321-EF411DE5B3EB}" srcOrd="1" destOrd="0" presId="urn:microsoft.com/office/officeart/2005/8/layout/hierarchy2"/>
    <dgm:cxn modelId="{7371F874-D05A-4BBB-9A8B-88273E68A8A1}" type="presParOf" srcId="{E65A59A0-4B33-4BDA-9321-EF411DE5B3EB}" destId="{86D7BAB2-1F40-4C3A-BFE5-B31B4B66229B}" srcOrd="0" destOrd="0" presId="urn:microsoft.com/office/officeart/2005/8/layout/hierarchy2"/>
    <dgm:cxn modelId="{567282AE-BF25-467C-8F6A-E400FF792A98}" type="presParOf" srcId="{E65A59A0-4B33-4BDA-9321-EF411DE5B3EB}" destId="{29D724EE-29E4-4574-B450-5E5B768C2D79}" srcOrd="1" destOrd="0" presId="urn:microsoft.com/office/officeart/2005/8/layout/hierarchy2"/>
    <dgm:cxn modelId="{B97E4A59-9925-4143-8C4D-055C27E66142}" type="presParOf" srcId="{7FC652A8-33A7-419C-9CBD-91946F2BEEC2}" destId="{8E02A9BF-9157-4156-AE61-353829196F24}" srcOrd="2" destOrd="0" presId="urn:microsoft.com/office/officeart/2005/8/layout/hierarchy2"/>
    <dgm:cxn modelId="{1407B114-DE9F-4286-B3C5-B4F14296785F}" type="presParOf" srcId="{8E02A9BF-9157-4156-AE61-353829196F24}" destId="{8A7BE397-B5D2-42C8-AC6D-B7805479B652}" srcOrd="0" destOrd="0" presId="urn:microsoft.com/office/officeart/2005/8/layout/hierarchy2"/>
    <dgm:cxn modelId="{A87287B1-5D5D-4C5F-AF7E-887993DB5094}" type="presParOf" srcId="{7FC652A8-33A7-419C-9CBD-91946F2BEEC2}" destId="{9F98FD27-F799-4FD1-A0F9-75E10D6265FB}" srcOrd="3" destOrd="0" presId="urn:microsoft.com/office/officeart/2005/8/layout/hierarchy2"/>
    <dgm:cxn modelId="{DAFEB107-E854-4E5B-BD32-468430D51EB6}" type="presParOf" srcId="{9F98FD27-F799-4FD1-A0F9-75E10D6265FB}" destId="{CF96669A-96EC-4107-90F8-7B34BAA0C5B3}" srcOrd="0" destOrd="0" presId="urn:microsoft.com/office/officeart/2005/8/layout/hierarchy2"/>
    <dgm:cxn modelId="{F31E6511-BA19-4DA2-9B94-EA2B1C4BDCF6}" type="presParOf" srcId="{9F98FD27-F799-4FD1-A0F9-75E10D6265FB}" destId="{451C747D-32B5-436D-8CD4-715C49A4B57E}" srcOrd="1" destOrd="0" presId="urn:microsoft.com/office/officeart/2005/8/layout/hierarchy2"/>
    <dgm:cxn modelId="{D6C9D0B5-D3B7-4111-B8FA-A702D3BFE386}" type="presParOf" srcId="{38FC2930-2EF6-4235-AEB8-60FF81A6CD06}" destId="{974087AA-FCC4-4F64-BA39-F01AF5EC1F05}" srcOrd="4" destOrd="0" presId="urn:microsoft.com/office/officeart/2005/8/layout/hierarchy2"/>
    <dgm:cxn modelId="{17F68C6D-34BF-4312-A69A-D66035BA6FFC}" type="presParOf" srcId="{974087AA-FCC4-4F64-BA39-F01AF5EC1F05}" destId="{72609762-33A4-471B-952D-2470B639E3C0}" srcOrd="0" destOrd="0" presId="urn:microsoft.com/office/officeart/2005/8/layout/hierarchy2"/>
    <dgm:cxn modelId="{A670FDC7-73D2-4533-9D5B-414948BB547C}" type="presParOf" srcId="{38FC2930-2EF6-4235-AEB8-60FF81A6CD06}" destId="{5CA8E540-6F42-4C64-B534-8C17D4688C94}" srcOrd="5" destOrd="0" presId="urn:microsoft.com/office/officeart/2005/8/layout/hierarchy2"/>
    <dgm:cxn modelId="{F8655842-7A70-4430-A20F-1AEF7016DBD9}" type="presParOf" srcId="{5CA8E540-6F42-4C64-B534-8C17D4688C94}" destId="{A71B7F63-CBF7-404E-9526-5F2DA5265E5E}" srcOrd="0" destOrd="0" presId="urn:microsoft.com/office/officeart/2005/8/layout/hierarchy2"/>
    <dgm:cxn modelId="{571E78FE-AAFD-4052-AC42-3FCAAAE22AB5}" type="presParOf" srcId="{5CA8E540-6F42-4C64-B534-8C17D4688C94}" destId="{332BE009-60D7-4BA5-8131-B8365FE29DB7}" srcOrd="1" destOrd="0" presId="urn:microsoft.com/office/officeart/2005/8/layout/hierarchy2"/>
    <dgm:cxn modelId="{F3B34604-D90F-40BC-891C-75801F407494}" type="presParOf" srcId="{38FC2930-2EF6-4235-AEB8-60FF81A6CD06}" destId="{C572C51F-387C-4336-967A-3584683E3082}" srcOrd="6" destOrd="0" presId="urn:microsoft.com/office/officeart/2005/8/layout/hierarchy2"/>
    <dgm:cxn modelId="{5EC42373-972D-442F-A36C-060B0E0C6D70}" type="presParOf" srcId="{C572C51F-387C-4336-967A-3584683E3082}" destId="{5C29F58A-568E-4E53-9FDD-ABC08EE9936B}" srcOrd="0" destOrd="0" presId="urn:microsoft.com/office/officeart/2005/8/layout/hierarchy2"/>
    <dgm:cxn modelId="{D0A23251-8D8D-49AF-AA1A-FD027B74677E}" type="presParOf" srcId="{38FC2930-2EF6-4235-AEB8-60FF81A6CD06}" destId="{CA4D53F9-1BF6-4F4B-98FC-FC8E51B367E3}" srcOrd="7" destOrd="0" presId="urn:microsoft.com/office/officeart/2005/8/layout/hierarchy2"/>
    <dgm:cxn modelId="{C82A1B03-B594-4441-A62C-C8D2DC1FDB14}" type="presParOf" srcId="{CA4D53F9-1BF6-4F4B-98FC-FC8E51B367E3}" destId="{E26665BD-4984-4DAE-B263-005D3022B1FB}" srcOrd="0" destOrd="0" presId="urn:microsoft.com/office/officeart/2005/8/layout/hierarchy2"/>
    <dgm:cxn modelId="{E265733F-526B-41DD-B94B-E63E481C4D25}" type="presParOf" srcId="{CA4D53F9-1BF6-4F4B-98FC-FC8E51B367E3}" destId="{9180D634-43CE-49DF-89AA-AB6B67ED6533}" srcOrd="1" destOrd="0" presId="urn:microsoft.com/office/officeart/2005/8/layout/hierarchy2"/>
    <dgm:cxn modelId="{B3073699-6E2C-45EF-B61A-02296FC5A60C}" type="presParOf" srcId="{9180D634-43CE-49DF-89AA-AB6B67ED6533}" destId="{384794F3-1F5D-46DE-A8BF-B7C90E6C135A}" srcOrd="0" destOrd="0" presId="urn:microsoft.com/office/officeart/2005/8/layout/hierarchy2"/>
    <dgm:cxn modelId="{853D6D2B-D4A0-496F-9516-E3CFF4DB1525}" type="presParOf" srcId="{384794F3-1F5D-46DE-A8BF-B7C90E6C135A}" destId="{EFD84389-000A-4AFE-882F-0E6C5A3A0EE3}" srcOrd="0" destOrd="0" presId="urn:microsoft.com/office/officeart/2005/8/layout/hierarchy2"/>
    <dgm:cxn modelId="{FF4AC6A4-23AF-4AC4-9FB7-2F0639F20C11}" type="presParOf" srcId="{9180D634-43CE-49DF-89AA-AB6B67ED6533}" destId="{E68499D4-50BE-4038-9810-35EF074723D7}" srcOrd="1" destOrd="0" presId="urn:microsoft.com/office/officeart/2005/8/layout/hierarchy2"/>
    <dgm:cxn modelId="{28122BEA-36D0-48A6-AA4A-15D451BAF559}" type="presParOf" srcId="{E68499D4-50BE-4038-9810-35EF074723D7}" destId="{7C7AA9E9-F56C-4F58-B24F-85CEABD829EA}" srcOrd="0" destOrd="0" presId="urn:microsoft.com/office/officeart/2005/8/layout/hierarchy2"/>
    <dgm:cxn modelId="{DAD8E0C6-093C-4F26-BA63-132EC48834D1}" type="presParOf" srcId="{E68499D4-50BE-4038-9810-35EF074723D7}" destId="{101E6CD4-E747-4586-8295-9BFC56D3C5E7}" srcOrd="1" destOrd="0" presId="urn:microsoft.com/office/officeart/2005/8/layout/hierarchy2"/>
    <dgm:cxn modelId="{77085AD0-5B2A-48A5-9818-8DA3442411F6}" type="presParOf" srcId="{101E6CD4-E747-4586-8295-9BFC56D3C5E7}" destId="{6CB111B3-963D-4C19-9B9C-AA96B9797D68}" srcOrd="0" destOrd="0" presId="urn:microsoft.com/office/officeart/2005/8/layout/hierarchy2"/>
    <dgm:cxn modelId="{9C217C87-B761-40C0-98D3-865D89E765C8}" type="presParOf" srcId="{6CB111B3-963D-4C19-9B9C-AA96B9797D68}" destId="{27200A1E-AE12-4CE3-A12B-D4121D470128}" srcOrd="0" destOrd="0" presId="urn:microsoft.com/office/officeart/2005/8/layout/hierarchy2"/>
    <dgm:cxn modelId="{A3692851-68AB-4662-ABB5-0A7A159DAB87}" type="presParOf" srcId="{101E6CD4-E747-4586-8295-9BFC56D3C5E7}" destId="{1E1A3170-A11C-4AD4-9247-09CA4FF4DD14}" srcOrd="1" destOrd="0" presId="urn:microsoft.com/office/officeart/2005/8/layout/hierarchy2"/>
    <dgm:cxn modelId="{DAE6DC30-1355-453C-BF9E-17A1B720F99D}" type="presParOf" srcId="{1E1A3170-A11C-4AD4-9247-09CA4FF4DD14}" destId="{1BD584BA-90AE-4ADF-B8B9-140DB8217B38}" srcOrd="0" destOrd="0" presId="urn:microsoft.com/office/officeart/2005/8/layout/hierarchy2"/>
    <dgm:cxn modelId="{2D71AB57-522E-4A3A-9DB6-2DBB1DAA9B4F}" type="presParOf" srcId="{1E1A3170-A11C-4AD4-9247-09CA4FF4DD14}" destId="{F60E9E1B-B557-4184-ACE7-8C73EC697433}" srcOrd="1" destOrd="0" presId="urn:microsoft.com/office/officeart/2005/8/layout/hierarchy2"/>
    <dgm:cxn modelId="{148152E7-B1EF-4423-9BAD-4ECF79503126}" type="presParOf" srcId="{F60E9E1B-B557-4184-ACE7-8C73EC697433}" destId="{3B44C8C8-6273-4B9C-AB7F-DAB157113F09}" srcOrd="0" destOrd="0" presId="urn:microsoft.com/office/officeart/2005/8/layout/hierarchy2"/>
    <dgm:cxn modelId="{635923FF-80A5-4FDB-A619-F95676601D92}" type="presParOf" srcId="{3B44C8C8-6273-4B9C-AB7F-DAB157113F09}" destId="{023B32CD-B5BC-4F72-AE4C-48F1CDB8896C}" srcOrd="0" destOrd="0" presId="urn:microsoft.com/office/officeart/2005/8/layout/hierarchy2"/>
    <dgm:cxn modelId="{89089603-506D-43D0-AB3E-2813A6266FDA}" type="presParOf" srcId="{F60E9E1B-B557-4184-ACE7-8C73EC697433}" destId="{1584940A-EF6D-4C27-A723-FF91A7A375DA}" srcOrd="1" destOrd="0" presId="urn:microsoft.com/office/officeart/2005/8/layout/hierarchy2"/>
    <dgm:cxn modelId="{1BEA8655-C809-4697-83CA-A634CD905B3C}" type="presParOf" srcId="{1584940A-EF6D-4C27-A723-FF91A7A375DA}" destId="{5D627A0D-68B6-4F70-B86F-680F7FEABDC1}" srcOrd="0" destOrd="0" presId="urn:microsoft.com/office/officeart/2005/8/layout/hierarchy2"/>
    <dgm:cxn modelId="{DABBB22D-A2B8-4A58-BF71-531224BCB713}" type="presParOf" srcId="{1584940A-EF6D-4C27-A723-FF91A7A375DA}" destId="{E16F74BB-886E-4483-8558-14BBF85AE5F4}" srcOrd="1" destOrd="0" presId="urn:microsoft.com/office/officeart/2005/8/layout/hierarchy2"/>
    <dgm:cxn modelId="{AAEF7AF5-3935-4DE9-A36C-9711F3C8C771}" type="presParOf" srcId="{9180D634-43CE-49DF-89AA-AB6B67ED6533}" destId="{74524E6A-DCBA-4B00-9635-D1FFBF007AD1}" srcOrd="2" destOrd="0" presId="urn:microsoft.com/office/officeart/2005/8/layout/hierarchy2"/>
    <dgm:cxn modelId="{7DD3D751-8FD9-4CCB-B30A-9BC779F48B1B}" type="presParOf" srcId="{74524E6A-DCBA-4B00-9635-D1FFBF007AD1}" destId="{AB250EC8-9611-4245-8613-FF93F7C579E8}" srcOrd="0" destOrd="0" presId="urn:microsoft.com/office/officeart/2005/8/layout/hierarchy2"/>
    <dgm:cxn modelId="{3B24ECF0-AFA2-4E97-9E68-075AA6FC3FD3}" type="presParOf" srcId="{9180D634-43CE-49DF-89AA-AB6B67ED6533}" destId="{C80931C4-147C-42CA-81C8-95F436FE700D}" srcOrd="3" destOrd="0" presId="urn:microsoft.com/office/officeart/2005/8/layout/hierarchy2"/>
    <dgm:cxn modelId="{5A0886A8-20D4-411F-8A2D-BEA783C53242}" type="presParOf" srcId="{C80931C4-147C-42CA-81C8-95F436FE700D}" destId="{7B126223-B529-460E-A964-D980DBEC935A}" srcOrd="0" destOrd="0" presId="urn:microsoft.com/office/officeart/2005/8/layout/hierarchy2"/>
    <dgm:cxn modelId="{D58DA963-D756-4050-8A3B-4901EADA5BD2}" type="presParOf" srcId="{C80931C4-147C-42CA-81C8-95F436FE700D}" destId="{7F3E0737-D8C4-4C7D-84A2-7221A9F4DDA8}" srcOrd="1" destOrd="0" presId="urn:microsoft.com/office/officeart/2005/8/layout/hierarchy2"/>
    <dgm:cxn modelId="{7409B0CE-E439-4A13-B94B-351C7C19FBC8}" type="presParOf" srcId="{7F3E0737-D8C4-4C7D-84A2-7221A9F4DDA8}" destId="{78285AA3-9154-4D71-830F-432A6045EC0F}" srcOrd="0" destOrd="0" presId="urn:microsoft.com/office/officeart/2005/8/layout/hierarchy2"/>
    <dgm:cxn modelId="{423B7526-DD96-405A-8C9E-26076344F3FE}" type="presParOf" srcId="{78285AA3-9154-4D71-830F-432A6045EC0F}" destId="{480EE5BD-42A0-45D0-979A-7F67C89883B7}" srcOrd="0" destOrd="0" presId="urn:microsoft.com/office/officeart/2005/8/layout/hierarchy2"/>
    <dgm:cxn modelId="{AEE3BA77-AB87-4C0F-AF56-419AF02BFD8C}" type="presParOf" srcId="{7F3E0737-D8C4-4C7D-84A2-7221A9F4DDA8}" destId="{8138CAD8-8F25-4648-8518-63C7485639DE}" srcOrd="1" destOrd="0" presId="urn:microsoft.com/office/officeart/2005/8/layout/hierarchy2"/>
    <dgm:cxn modelId="{04FB952E-B74E-4685-B6D6-FFEC4F232EC7}" type="presParOf" srcId="{8138CAD8-8F25-4648-8518-63C7485639DE}" destId="{09E5CC33-2BA5-46AC-8BD8-EEA1B0255365}" srcOrd="0" destOrd="0" presId="urn:microsoft.com/office/officeart/2005/8/layout/hierarchy2"/>
    <dgm:cxn modelId="{74924E32-04A6-4BA4-8BE0-1AC0ED9BEA6F}" type="presParOf" srcId="{8138CAD8-8F25-4648-8518-63C7485639DE}" destId="{7E65D927-5C07-49A5-8B4E-A1713E3C4D21}" srcOrd="1" destOrd="0" presId="urn:microsoft.com/office/officeart/2005/8/layout/hierarchy2"/>
    <dgm:cxn modelId="{3AFC8542-F640-4C2B-9ACB-807037E53DAA}" type="presParOf" srcId="{7E65D927-5C07-49A5-8B4E-A1713E3C4D21}" destId="{94CC6E95-49D8-405D-8E25-200A9B39E19C}" srcOrd="0" destOrd="0" presId="urn:microsoft.com/office/officeart/2005/8/layout/hierarchy2"/>
    <dgm:cxn modelId="{6F99089F-33B9-4B33-B6C7-7743EF35A1C5}" type="presParOf" srcId="{94CC6E95-49D8-405D-8E25-200A9B39E19C}" destId="{F64B0E58-76D4-424D-B9EA-3DC0FB4657A9}" srcOrd="0" destOrd="0" presId="urn:microsoft.com/office/officeart/2005/8/layout/hierarchy2"/>
    <dgm:cxn modelId="{9FEE480E-4180-425A-A739-41860EC5E266}" type="presParOf" srcId="{7E65D927-5C07-49A5-8B4E-A1713E3C4D21}" destId="{7E15BF8D-84C2-4C05-A84D-5108A6E4225E}" srcOrd="1" destOrd="0" presId="urn:microsoft.com/office/officeart/2005/8/layout/hierarchy2"/>
    <dgm:cxn modelId="{8780F93A-9E2C-4215-982B-718BFCFD0615}" type="presParOf" srcId="{7E15BF8D-84C2-4C05-A84D-5108A6E4225E}" destId="{799642B9-3BC2-472A-B29E-FC8769904A69}" srcOrd="0" destOrd="0" presId="urn:microsoft.com/office/officeart/2005/8/layout/hierarchy2"/>
    <dgm:cxn modelId="{ADA8786E-77BF-4594-894B-B66E5B05626A}" type="presParOf" srcId="{7E15BF8D-84C2-4C05-A84D-5108A6E4225E}" destId="{C91E7DB7-E7F6-49BE-B8D8-D0C51BFEDA0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016C41-A9FE-415E-80A2-AB18FEDEF3C1}">
      <dsp:nvSpPr>
        <dsp:cNvPr id="0" name=""/>
        <dsp:cNvSpPr/>
      </dsp:nvSpPr>
      <dsp:spPr>
        <a:xfrm>
          <a:off x="8110670" y="622120"/>
          <a:ext cx="1025500" cy="5127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solidFill>
            <a:schemeClr val="accent1"/>
          </a:solidFill>
        </a:ln>
        <a:effectLst>
          <a:outerShdw blurRad="63500" dist="38100" dir="5400000" rotWithShape="0">
            <a:srgbClr xmlns:mc="http://schemas.openxmlformats.org/markup-compatibility/2006" xmlns:a14="http://schemas.microsoft.com/office/drawing/2007/7/7/main" val="000000" mc:Ignorable="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satMod val="30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واژه عصمت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8125688" y="637138"/>
        <a:ext cx="995464" cy="482714"/>
      </dsp:txXfrm>
    </dsp:sp>
    <dsp:sp modelId="{E623A2E1-D77E-4C3F-BE53-296DFE71B423}">
      <dsp:nvSpPr>
        <dsp:cNvPr id="0" name=""/>
        <dsp:cNvSpPr/>
      </dsp:nvSpPr>
      <dsp:spPr>
        <a:xfrm rot="13157685">
          <a:off x="7640547" y="702072"/>
          <a:ext cx="530044" cy="17165"/>
        </a:xfrm>
        <a:custGeom>
          <a:avLst/>
          <a:gdLst/>
          <a:ahLst/>
          <a:cxnLst/>
          <a:rect l="0" t="0" r="0" b="0"/>
          <a:pathLst>
            <a:path>
              <a:moveTo>
                <a:pt x="0" y="8582"/>
              </a:moveTo>
              <a:lnTo>
                <a:pt x="530044" y="8582"/>
              </a:lnTo>
            </a:path>
          </a:pathLst>
        </a:custGeom>
        <a:noFill/>
        <a:ln>
          <a:solidFill>
            <a:schemeClr val="accent1"/>
          </a:solidFill>
        </a:ln>
        <a:effectLst>
          <a:outerShdw blurRad="63500" dist="38100" dir="5400000" rotWithShape="0">
            <a:srgbClr xmlns:mc="http://schemas.openxmlformats.org/markup-compatibility/2006" xmlns:a14="http://schemas.microsoft.com/office/drawing/2007/7/7/main" val="000000" mc:Ignorable="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satMod val="30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23957685">
        <a:off x="7892318" y="697403"/>
        <a:ext cx="26502" cy="26502"/>
      </dsp:txXfrm>
    </dsp:sp>
    <dsp:sp modelId="{96E8FAFB-1826-4B15-9DEF-345422E7DD3C}">
      <dsp:nvSpPr>
        <dsp:cNvPr id="0" name=""/>
        <dsp:cNvSpPr/>
      </dsp:nvSpPr>
      <dsp:spPr>
        <a:xfrm>
          <a:off x="6674968" y="286438"/>
          <a:ext cx="1025500" cy="5127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solidFill>
            <a:schemeClr val="accent1"/>
          </a:solidFill>
        </a:ln>
        <a:effectLst>
          <a:outerShdw blurRad="63500" dist="38100" dir="5400000" rotWithShape="0">
            <a:srgbClr xmlns:mc="http://schemas.openxmlformats.org/markup-compatibility/2006" xmlns:a14="http://schemas.microsoft.com/office/drawing/2007/7/7/main" val="000000" mc:Ignorable="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satMod val="30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در لغت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6689986" y="301456"/>
        <a:ext cx="995464" cy="482714"/>
      </dsp:txXfrm>
    </dsp:sp>
    <dsp:sp modelId="{C8ED9073-1DB4-4F85-87F2-B6A81A9D66D9}">
      <dsp:nvSpPr>
        <dsp:cNvPr id="0" name=""/>
        <dsp:cNvSpPr/>
      </dsp:nvSpPr>
      <dsp:spPr>
        <a:xfrm rot="10800000">
          <a:off x="6264768" y="534230"/>
          <a:ext cx="410200" cy="17165"/>
        </a:xfrm>
        <a:custGeom>
          <a:avLst/>
          <a:gdLst/>
          <a:ahLst/>
          <a:cxnLst/>
          <a:rect l="0" t="0" r="0" b="0"/>
          <a:pathLst>
            <a:path>
              <a:moveTo>
                <a:pt x="0" y="8582"/>
              </a:moveTo>
              <a:lnTo>
                <a:pt x="410200" y="8582"/>
              </a:lnTo>
            </a:path>
          </a:pathLst>
        </a:custGeom>
        <a:noFill/>
        <a:ln>
          <a:solidFill>
            <a:schemeClr val="accent1"/>
          </a:solidFill>
        </a:ln>
        <a:effectLst>
          <a:outerShdw blurRad="63500" dist="38100" dir="5400000" rotWithShape="0">
            <a:srgbClr xmlns:mc="http://schemas.openxmlformats.org/markup-compatibility/2006" xmlns:a14="http://schemas.microsoft.com/office/drawing/2007/7/7/main" val="000000" mc:Ignorable="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satMod val="30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21600000">
        <a:off x="6459613" y="532558"/>
        <a:ext cx="20510" cy="20510"/>
      </dsp:txXfrm>
    </dsp:sp>
    <dsp:sp modelId="{3C3715A3-3B9E-474B-9A47-0A398098F9E4}">
      <dsp:nvSpPr>
        <dsp:cNvPr id="0" name=""/>
        <dsp:cNvSpPr/>
      </dsp:nvSpPr>
      <dsp:spPr>
        <a:xfrm>
          <a:off x="2595762" y="286438"/>
          <a:ext cx="3669006" cy="5127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solidFill>
            <a:schemeClr val="accent1"/>
          </a:solidFill>
        </a:ln>
        <a:effectLst>
          <a:outerShdw blurRad="63500" dist="38100" dir="5400000" rotWithShape="0">
            <a:srgbClr xmlns:mc="http://schemas.openxmlformats.org/markup-compatibility/2006" xmlns:a14="http://schemas.microsoft.com/office/drawing/2007/7/7/main" val="000000" mc:Ignorable="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satMod val="30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پاک دامنی، نا آلودگی به گناه، باز داشتن خود از گناه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2610780" y="301456"/>
        <a:ext cx="3638970" cy="482714"/>
      </dsp:txXfrm>
    </dsp:sp>
    <dsp:sp modelId="{4D733E9D-6007-4FDC-AF91-8038F7DFB8EB}">
      <dsp:nvSpPr>
        <dsp:cNvPr id="0" name=""/>
        <dsp:cNvSpPr/>
      </dsp:nvSpPr>
      <dsp:spPr>
        <a:xfrm rot="8442315">
          <a:off x="7640547" y="1037754"/>
          <a:ext cx="530044" cy="17165"/>
        </a:xfrm>
        <a:custGeom>
          <a:avLst/>
          <a:gdLst/>
          <a:ahLst/>
          <a:cxnLst/>
          <a:rect l="0" t="0" r="0" b="0"/>
          <a:pathLst>
            <a:path>
              <a:moveTo>
                <a:pt x="0" y="8582"/>
              </a:moveTo>
              <a:lnTo>
                <a:pt x="530044" y="8582"/>
              </a:lnTo>
            </a:path>
          </a:pathLst>
        </a:custGeom>
        <a:noFill/>
        <a:ln>
          <a:solidFill>
            <a:schemeClr val="accent1"/>
          </a:solidFill>
        </a:ln>
        <a:effectLst>
          <a:outerShdw blurRad="63500" dist="38100" dir="5400000" rotWithShape="0">
            <a:srgbClr xmlns:mc="http://schemas.openxmlformats.org/markup-compatibility/2006" xmlns:a14="http://schemas.microsoft.com/office/drawing/2007/7/7/main" val="000000" mc:Ignorable="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satMod val="30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9242315">
        <a:off x="7892318" y="1033086"/>
        <a:ext cx="26502" cy="26502"/>
      </dsp:txXfrm>
    </dsp:sp>
    <dsp:sp modelId="{78EC19B2-3CC4-4094-9E31-98D8D87750B4}">
      <dsp:nvSpPr>
        <dsp:cNvPr id="0" name=""/>
        <dsp:cNvSpPr/>
      </dsp:nvSpPr>
      <dsp:spPr>
        <a:xfrm>
          <a:off x="6674968" y="957803"/>
          <a:ext cx="1025500" cy="5127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solidFill>
            <a:schemeClr val="accent1"/>
          </a:solidFill>
        </a:ln>
        <a:effectLst>
          <a:outerShdw blurRad="63500" dist="38100" dir="5400000" rotWithShape="0">
            <a:srgbClr xmlns:mc="http://schemas.openxmlformats.org/markup-compatibility/2006" xmlns:a14="http://schemas.microsoft.com/office/drawing/2007/7/7/main" val="000000" mc:Ignorable="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satMod val="30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در اصطلاح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6689986" y="972821"/>
        <a:ext cx="995464" cy="482714"/>
      </dsp:txXfrm>
    </dsp:sp>
    <dsp:sp modelId="{0576CD8F-B00C-4270-8A6A-A2C2EA6ECBA9}">
      <dsp:nvSpPr>
        <dsp:cNvPr id="0" name=""/>
        <dsp:cNvSpPr/>
      </dsp:nvSpPr>
      <dsp:spPr>
        <a:xfrm rot="10800000">
          <a:off x="6264768" y="1205595"/>
          <a:ext cx="410200" cy="17165"/>
        </a:xfrm>
        <a:custGeom>
          <a:avLst/>
          <a:gdLst/>
          <a:ahLst/>
          <a:cxnLst/>
          <a:rect l="0" t="0" r="0" b="0"/>
          <a:pathLst>
            <a:path>
              <a:moveTo>
                <a:pt x="0" y="8582"/>
              </a:moveTo>
              <a:lnTo>
                <a:pt x="410200" y="8582"/>
              </a:lnTo>
            </a:path>
          </a:pathLst>
        </a:custGeom>
        <a:noFill/>
        <a:ln>
          <a:solidFill>
            <a:schemeClr val="accent1"/>
          </a:solidFill>
        </a:ln>
        <a:effectLst>
          <a:outerShdw blurRad="63500" dist="38100" dir="5400000" rotWithShape="0">
            <a:srgbClr xmlns:mc="http://schemas.openxmlformats.org/markup-compatibility/2006" xmlns:a14="http://schemas.microsoft.com/office/drawing/2007/7/7/main" val="000000" mc:Ignorable="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satMod val="30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21600000">
        <a:off x="6459613" y="1203923"/>
        <a:ext cx="20510" cy="20510"/>
      </dsp:txXfrm>
    </dsp:sp>
    <dsp:sp modelId="{C33C8842-04D6-4D80-9136-0180BD147A2B}">
      <dsp:nvSpPr>
        <dsp:cNvPr id="0" name=""/>
        <dsp:cNvSpPr/>
      </dsp:nvSpPr>
      <dsp:spPr>
        <a:xfrm>
          <a:off x="1069037" y="876101"/>
          <a:ext cx="5195730" cy="67615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solidFill>
            <a:schemeClr val="accent1"/>
          </a:solidFill>
        </a:ln>
        <a:effectLst>
          <a:outerShdw blurRad="63500" dist="38100" dir="5400000" rotWithShape="0">
            <a:srgbClr xmlns:mc="http://schemas.openxmlformats.org/markup-compatibility/2006" xmlns:a14="http://schemas.microsoft.com/office/drawing/2007/7/7/main" val="000000" mc:Ignorable="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satMod val="30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ملکه نفسانی قدرتمندی است که همواره در وجود معصوم حضور داشته و هیچ نیرویی مثل غضب و شهوت و ... باعث زوال آن نمی شود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1088841" y="895905"/>
        <a:ext cx="5156122" cy="636545"/>
      </dsp:txXfrm>
    </dsp:sp>
    <dsp:sp modelId="{617AC755-6A60-4FDA-99C4-8C6C9970DF5E}">
      <dsp:nvSpPr>
        <dsp:cNvPr id="0" name=""/>
        <dsp:cNvSpPr/>
      </dsp:nvSpPr>
      <dsp:spPr>
        <a:xfrm>
          <a:off x="8300172" y="2893251"/>
          <a:ext cx="835998" cy="9549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solidFill>
            <a:schemeClr val="accent1"/>
          </a:solidFill>
        </a:ln>
        <a:effectLst>
          <a:outerShdw blurRad="63500" dist="38100" dir="5400000" rotWithShape="0">
            <a:srgbClr xmlns:mc="http://schemas.openxmlformats.org/markup-compatibility/2006" xmlns:a14="http://schemas.microsoft.com/office/drawing/2007/7/7/main" val="000000" mc:Ignorable="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satMod val="30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تفاوت های عصمت و عدالت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8324658" y="2917737"/>
        <a:ext cx="787026" cy="905943"/>
      </dsp:txXfrm>
    </dsp:sp>
    <dsp:sp modelId="{52F16766-E554-4846-848A-C679D1CE0D51}">
      <dsp:nvSpPr>
        <dsp:cNvPr id="0" name=""/>
        <dsp:cNvSpPr/>
      </dsp:nvSpPr>
      <dsp:spPr>
        <a:xfrm rot="15059135">
          <a:off x="7465556" y="2766959"/>
          <a:ext cx="1259031" cy="17165"/>
        </a:xfrm>
        <a:custGeom>
          <a:avLst/>
          <a:gdLst/>
          <a:ahLst/>
          <a:cxnLst/>
          <a:rect l="0" t="0" r="0" b="0"/>
          <a:pathLst>
            <a:path>
              <a:moveTo>
                <a:pt x="0" y="8582"/>
              </a:moveTo>
              <a:lnTo>
                <a:pt x="1259031" y="8582"/>
              </a:lnTo>
            </a:path>
          </a:pathLst>
        </a:custGeom>
        <a:noFill/>
        <a:ln>
          <a:solidFill>
            <a:schemeClr val="accent1"/>
          </a:solidFill>
        </a:ln>
        <a:effectLst>
          <a:outerShdw blurRad="63500" dist="38100" dir="5400000" rotWithShape="0">
            <a:srgbClr xmlns:mc="http://schemas.openxmlformats.org/markup-compatibility/2006" xmlns:a14="http://schemas.microsoft.com/office/drawing/2007/7/7/main" val="000000" mc:Ignorable="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satMod val="30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25859135">
        <a:off x="8063596" y="2744066"/>
        <a:ext cx="62951" cy="62951"/>
      </dsp:txXfrm>
    </dsp:sp>
    <dsp:sp modelId="{D05D4F92-8818-408F-91F3-715B748C4D5D}">
      <dsp:nvSpPr>
        <dsp:cNvPr id="0" name=""/>
        <dsp:cNvSpPr/>
      </dsp:nvSpPr>
      <dsp:spPr>
        <a:xfrm>
          <a:off x="6864471" y="1867627"/>
          <a:ext cx="1025500" cy="6254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solidFill>
            <a:schemeClr val="accent1"/>
          </a:solidFill>
        </a:ln>
        <a:effectLst>
          <a:outerShdw blurRad="63500" dist="38100" dir="5400000" rotWithShape="0">
            <a:srgbClr xmlns:mc="http://schemas.openxmlformats.org/markup-compatibility/2006" xmlns:a14="http://schemas.microsoft.com/office/drawing/2007/7/7/main" val="000000" mc:Ignorable="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satMod val="30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در مرتبه وجودی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6882791" y="1885947"/>
        <a:ext cx="988860" cy="588853"/>
      </dsp:txXfrm>
    </dsp:sp>
    <dsp:sp modelId="{F93BEE6B-8884-42DB-B402-68CA48640446}">
      <dsp:nvSpPr>
        <dsp:cNvPr id="0" name=""/>
        <dsp:cNvSpPr/>
      </dsp:nvSpPr>
      <dsp:spPr>
        <a:xfrm rot="12942401">
          <a:off x="6406789" y="2024375"/>
          <a:ext cx="505163" cy="17165"/>
        </a:xfrm>
        <a:custGeom>
          <a:avLst/>
          <a:gdLst/>
          <a:ahLst/>
          <a:cxnLst/>
          <a:rect l="0" t="0" r="0" b="0"/>
          <a:pathLst>
            <a:path>
              <a:moveTo>
                <a:pt x="0" y="8582"/>
              </a:moveTo>
              <a:lnTo>
                <a:pt x="505163" y="8582"/>
              </a:lnTo>
            </a:path>
          </a:pathLst>
        </a:custGeom>
        <a:noFill/>
        <a:ln>
          <a:solidFill>
            <a:schemeClr val="accent1"/>
          </a:solidFill>
        </a:ln>
        <a:effectLst>
          <a:outerShdw blurRad="63500" dist="38100" dir="5400000" rotWithShape="0">
            <a:srgbClr xmlns:mc="http://schemas.openxmlformats.org/markup-compatibility/2006" xmlns:a14="http://schemas.microsoft.com/office/drawing/2007/7/7/main" val="000000" mc:Ignorable="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satMod val="30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23742401">
        <a:off x="6646742" y="2020329"/>
        <a:ext cx="25258" cy="25258"/>
      </dsp:txXfrm>
    </dsp:sp>
    <dsp:sp modelId="{D3361BC7-1995-4341-AEEA-9980C5B7A0A9}">
      <dsp:nvSpPr>
        <dsp:cNvPr id="0" name=""/>
        <dsp:cNvSpPr/>
      </dsp:nvSpPr>
      <dsp:spPr>
        <a:xfrm>
          <a:off x="3442641" y="1629167"/>
          <a:ext cx="3011629" cy="5127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solidFill>
            <a:schemeClr val="accent1"/>
          </a:solidFill>
        </a:ln>
        <a:effectLst>
          <a:outerShdw blurRad="63500" dist="38100" dir="5400000" rotWithShape="0">
            <a:srgbClr xmlns:mc="http://schemas.openxmlformats.org/markup-compatibility/2006" xmlns:a14="http://schemas.microsoft.com/office/drawing/2007/7/7/main" val="000000" mc:Ignorable="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satMod val="30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عدالت گاهی مقهور برخی قدرتها می شود 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457659" y="1644185"/>
        <a:ext cx="2981593" cy="482714"/>
      </dsp:txXfrm>
    </dsp:sp>
    <dsp:sp modelId="{46E08F7A-2FEC-4FEE-B1FF-02C39511C5E6}">
      <dsp:nvSpPr>
        <dsp:cNvPr id="0" name=""/>
        <dsp:cNvSpPr/>
      </dsp:nvSpPr>
      <dsp:spPr>
        <a:xfrm rot="8657599">
          <a:off x="6406789" y="2319207"/>
          <a:ext cx="505163" cy="17165"/>
        </a:xfrm>
        <a:custGeom>
          <a:avLst/>
          <a:gdLst/>
          <a:ahLst/>
          <a:cxnLst/>
          <a:rect l="0" t="0" r="0" b="0"/>
          <a:pathLst>
            <a:path>
              <a:moveTo>
                <a:pt x="0" y="8582"/>
              </a:moveTo>
              <a:lnTo>
                <a:pt x="505163" y="8582"/>
              </a:lnTo>
            </a:path>
          </a:pathLst>
        </a:custGeom>
        <a:noFill/>
        <a:ln>
          <a:solidFill>
            <a:schemeClr val="accent1"/>
          </a:solidFill>
        </a:ln>
        <a:effectLst>
          <a:outerShdw blurRad="63500" dist="38100" dir="5400000" rotWithShape="0">
            <a:srgbClr xmlns:mc="http://schemas.openxmlformats.org/markup-compatibility/2006" xmlns:a14="http://schemas.microsoft.com/office/drawing/2007/7/7/main" val="000000" mc:Ignorable="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satMod val="30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9457599">
        <a:off x="6646742" y="2315161"/>
        <a:ext cx="25258" cy="25258"/>
      </dsp:txXfrm>
    </dsp:sp>
    <dsp:sp modelId="{19FFD69F-982E-4D18-BE60-8EAAD419499F}">
      <dsp:nvSpPr>
        <dsp:cNvPr id="0" name=""/>
        <dsp:cNvSpPr/>
      </dsp:nvSpPr>
      <dsp:spPr>
        <a:xfrm>
          <a:off x="3899502" y="2218830"/>
          <a:ext cx="2554768" cy="5127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solidFill>
            <a:schemeClr val="accent1"/>
          </a:solidFill>
        </a:ln>
        <a:effectLst>
          <a:outerShdw blurRad="63500" dist="38100" dir="5400000" rotWithShape="0">
            <a:srgbClr xmlns:mc="http://schemas.openxmlformats.org/markup-compatibility/2006" xmlns:a14="http://schemas.microsoft.com/office/drawing/2007/7/7/main" val="000000" mc:Ignorable="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satMod val="30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به خلاف عصمت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914520" y="2233848"/>
        <a:ext cx="2524732" cy="482714"/>
      </dsp:txXfrm>
    </dsp:sp>
    <dsp:sp modelId="{FC4FB341-0274-4A5F-A832-29CDC0C40FD6}">
      <dsp:nvSpPr>
        <dsp:cNvPr id="0" name=""/>
        <dsp:cNvSpPr/>
      </dsp:nvSpPr>
      <dsp:spPr>
        <a:xfrm rot="10892238">
          <a:off x="7889898" y="3356622"/>
          <a:ext cx="410348" cy="17165"/>
        </a:xfrm>
        <a:custGeom>
          <a:avLst/>
          <a:gdLst/>
          <a:ahLst/>
          <a:cxnLst/>
          <a:rect l="0" t="0" r="0" b="0"/>
          <a:pathLst>
            <a:path>
              <a:moveTo>
                <a:pt x="0" y="8582"/>
              </a:moveTo>
              <a:lnTo>
                <a:pt x="410348" y="8582"/>
              </a:lnTo>
            </a:path>
          </a:pathLst>
        </a:custGeom>
        <a:noFill/>
        <a:ln>
          <a:solidFill>
            <a:schemeClr val="accent1"/>
          </a:solidFill>
        </a:ln>
        <a:effectLst>
          <a:outerShdw blurRad="63500" dist="38100" dir="5400000" rotWithShape="0">
            <a:srgbClr xmlns:mc="http://schemas.openxmlformats.org/markup-compatibility/2006" xmlns:a14="http://schemas.microsoft.com/office/drawing/2007/7/7/main" val="000000" mc:Ignorable="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satMod val="30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21692238">
        <a:off x="8084813" y="3354946"/>
        <a:ext cx="20517" cy="20517"/>
      </dsp:txXfrm>
    </dsp:sp>
    <dsp:sp modelId="{750E1148-56CE-495D-80F1-F5C47918069B}">
      <dsp:nvSpPr>
        <dsp:cNvPr id="0" name=""/>
        <dsp:cNvSpPr/>
      </dsp:nvSpPr>
      <dsp:spPr>
        <a:xfrm>
          <a:off x="6864471" y="3046953"/>
          <a:ext cx="1025500" cy="6254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solidFill>
            <a:schemeClr val="accent1"/>
          </a:solidFill>
        </a:ln>
        <a:effectLst>
          <a:outerShdw blurRad="63500" dist="38100" dir="5400000" rotWithShape="0">
            <a:srgbClr xmlns:mc="http://schemas.openxmlformats.org/markup-compatibility/2006" xmlns:a14="http://schemas.microsoft.com/office/drawing/2007/7/7/main" val="000000" mc:Ignorable="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satMod val="30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در همراهی با سهو و نسیان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6882791" y="3065273"/>
        <a:ext cx="988860" cy="588853"/>
      </dsp:txXfrm>
    </dsp:sp>
    <dsp:sp modelId="{1580D130-4D92-4BB4-A1FC-A26D3151234A}">
      <dsp:nvSpPr>
        <dsp:cNvPr id="0" name=""/>
        <dsp:cNvSpPr/>
      </dsp:nvSpPr>
      <dsp:spPr>
        <a:xfrm rot="12942401">
          <a:off x="6406789" y="3203701"/>
          <a:ext cx="505163" cy="17165"/>
        </a:xfrm>
        <a:custGeom>
          <a:avLst/>
          <a:gdLst/>
          <a:ahLst/>
          <a:cxnLst/>
          <a:rect l="0" t="0" r="0" b="0"/>
          <a:pathLst>
            <a:path>
              <a:moveTo>
                <a:pt x="0" y="8582"/>
              </a:moveTo>
              <a:lnTo>
                <a:pt x="505163" y="8582"/>
              </a:lnTo>
            </a:path>
          </a:pathLst>
        </a:custGeom>
        <a:noFill/>
        <a:ln>
          <a:solidFill>
            <a:schemeClr val="accent1"/>
          </a:solidFill>
        </a:ln>
        <a:effectLst>
          <a:outerShdw blurRad="63500" dist="38100" dir="5400000" rotWithShape="0">
            <a:srgbClr xmlns:mc="http://schemas.openxmlformats.org/markup-compatibility/2006" xmlns:a14="http://schemas.microsoft.com/office/drawing/2007/7/7/main" val="000000" mc:Ignorable="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satMod val="30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23742401">
        <a:off x="6646742" y="3199655"/>
        <a:ext cx="25258" cy="25258"/>
      </dsp:txXfrm>
    </dsp:sp>
    <dsp:sp modelId="{ABAAEDCB-ACF7-4D63-A944-8640C3826513}">
      <dsp:nvSpPr>
        <dsp:cNvPr id="0" name=""/>
        <dsp:cNvSpPr/>
      </dsp:nvSpPr>
      <dsp:spPr>
        <a:xfrm>
          <a:off x="3644501" y="2808493"/>
          <a:ext cx="2809769" cy="5127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solidFill>
            <a:schemeClr val="accent1"/>
          </a:solidFill>
        </a:ln>
        <a:effectLst>
          <a:outerShdw blurRad="63500" dist="38100" dir="5400000" rotWithShape="0">
            <a:srgbClr xmlns:mc="http://schemas.openxmlformats.org/markup-compatibility/2006" xmlns:a14="http://schemas.microsoft.com/office/drawing/2007/7/7/main" val="000000" mc:Ignorable="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satMod val="30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عدالت با سهو و عصیان جمع می شود 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659519" y="2823511"/>
        <a:ext cx="2779733" cy="482714"/>
      </dsp:txXfrm>
    </dsp:sp>
    <dsp:sp modelId="{23E5CA5C-AAEB-479F-BAB9-32D0CA78CE8A}">
      <dsp:nvSpPr>
        <dsp:cNvPr id="0" name=""/>
        <dsp:cNvSpPr/>
      </dsp:nvSpPr>
      <dsp:spPr>
        <a:xfrm rot="8657599">
          <a:off x="6406789" y="3498533"/>
          <a:ext cx="505163" cy="17165"/>
        </a:xfrm>
        <a:custGeom>
          <a:avLst/>
          <a:gdLst/>
          <a:ahLst/>
          <a:cxnLst/>
          <a:rect l="0" t="0" r="0" b="0"/>
          <a:pathLst>
            <a:path>
              <a:moveTo>
                <a:pt x="0" y="8582"/>
              </a:moveTo>
              <a:lnTo>
                <a:pt x="505163" y="8582"/>
              </a:lnTo>
            </a:path>
          </a:pathLst>
        </a:custGeom>
        <a:noFill/>
        <a:ln>
          <a:solidFill>
            <a:schemeClr val="accent1"/>
          </a:solidFill>
        </a:ln>
        <a:effectLst>
          <a:outerShdw blurRad="63500" dist="38100" dir="5400000" rotWithShape="0">
            <a:srgbClr xmlns:mc="http://schemas.openxmlformats.org/markup-compatibility/2006" xmlns:a14="http://schemas.microsoft.com/office/drawing/2007/7/7/main" val="000000" mc:Ignorable="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satMod val="30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9457599">
        <a:off x="6646742" y="3494487"/>
        <a:ext cx="25258" cy="25258"/>
      </dsp:txXfrm>
    </dsp:sp>
    <dsp:sp modelId="{D3BDC19A-CB3B-4200-B721-4E470EBFD718}">
      <dsp:nvSpPr>
        <dsp:cNvPr id="0" name=""/>
        <dsp:cNvSpPr/>
      </dsp:nvSpPr>
      <dsp:spPr>
        <a:xfrm>
          <a:off x="4070740" y="3398156"/>
          <a:ext cx="2383530" cy="5127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solidFill>
            <a:schemeClr val="accent1"/>
          </a:solidFill>
        </a:ln>
        <a:effectLst>
          <a:outerShdw blurRad="63500" dist="38100" dir="5400000" rotWithShape="0">
            <a:srgbClr xmlns:mc="http://schemas.openxmlformats.org/markup-compatibility/2006" xmlns:a14="http://schemas.microsoft.com/office/drawing/2007/7/7/main" val="000000" mc:Ignorable="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satMod val="30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به خلاف عصمت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085758" y="3413174"/>
        <a:ext cx="2353494" cy="482714"/>
      </dsp:txXfrm>
    </dsp:sp>
    <dsp:sp modelId="{1300AC5A-E5B7-4D69-8442-7ACCBEB81F9E}">
      <dsp:nvSpPr>
        <dsp:cNvPr id="0" name=""/>
        <dsp:cNvSpPr/>
      </dsp:nvSpPr>
      <dsp:spPr>
        <a:xfrm rot="6560781">
          <a:off x="7475954" y="3946285"/>
          <a:ext cx="1238236" cy="17165"/>
        </a:xfrm>
        <a:custGeom>
          <a:avLst/>
          <a:gdLst/>
          <a:ahLst/>
          <a:cxnLst/>
          <a:rect l="0" t="0" r="0" b="0"/>
          <a:pathLst>
            <a:path>
              <a:moveTo>
                <a:pt x="0" y="8582"/>
              </a:moveTo>
              <a:lnTo>
                <a:pt x="1238236" y="8582"/>
              </a:lnTo>
            </a:path>
          </a:pathLst>
        </a:custGeom>
        <a:noFill/>
        <a:ln>
          <a:solidFill>
            <a:schemeClr val="accent1"/>
          </a:solidFill>
        </a:ln>
        <a:effectLst>
          <a:outerShdw blurRad="63500" dist="38100" dir="5400000" rotWithShape="0">
            <a:srgbClr xmlns:mc="http://schemas.openxmlformats.org/markup-compatibility/2006" xmlns:a14="http://schemas.microsoft.com/office/drawing/2007/7/7/main" val="000000" mc:Ignorable="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satMod val="30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7360781">
        <a:off x="8064116" y="3923912"/>
        <a:ext cx="61911" cy="61911"/>
      </dsp:txXfrm>
    </dsp:sp>
    <dsp:sp modelId="{02220ECE-CD7D-4AB7-8128-939304C6F43E}">
      <dsp:nvSpPr>
        <dsp:cNvPr id="0" name=""/>
        <dsp:cNvSpPr/>
      </dsp:nvSpPr>
      <dsp:spPr>
        <a:xfrm>
          <a:off x="6864471" y="4282651"/>
          <a:ext cx="1025500" cy="5127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solidFill>
            <a:schemeClr val="accent1"/>
          </a:solidFill>
        </a:ln>
        <a:effectLst>
          <a:outerShdw blurRad="63500" dist="38100" dir="5400000" rotWithShape="0">
            <a:srgbClr xmlns:mc="http://schemas.openxmlformats.org/markup-compatibility/2006" xmlns:a14="http://schemas.microsoft.com/office/drawing/2007/7/7/main" val="000000" mc:Ignorable="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satMod val="30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در ملکه بودن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6879489" y="4297669"/>
        <a:ext cx="995464" cy="482714"/>
      </dsp:txXfrm>
    </dsp:sp>
    <dsp:sp modelId="{FEA2ECE2-7D15-49F2-B84A-15A3DC128287}">
      <dsp:nvSpPr>
        <dsp:cNvPr id="0" name=""/>
        <dsp:cNvSpPr/>
      </dsp:nvSpPr>
      <dsp:spPr>
        <a:xfrm rot="12942401">
          <a:off x="6406789" y="4383027"/>
          <a:ext cx="505163" cy="17165"/>
        </a:xfrm>
        <a:custGeom>
          <a:avLst/>
          <a:gdLst/>
          <a:ahLst/>
          <a:cxnLst/>
          <a:rect l="0" t="0" r="0" b="0"/>
          <a:pathLst>
            <a:path>
              <a:moveTo>
                <a:pt x="0" y="8582"/>
              </a:moveTo>
              <a:lnTo>
                <a:pt x="505163" y="8582"/>
              </a:lnTo>
            </a:path>
          </a:pathLst>
        </a:custGeom>
        <a:noFill/>
        <a:ln>
          <a:solidFill>
            <a:schemeClr val="accent1"/>
          </a:solidFill>
        </a:ln>
        <a:effectLst>
          <a:outerShdw blurRad="63500" dist="38100" dir="5400000" rotWithShape="0">
            <a:srgbClr xmlns:mc="http://schemas.openxmlformats.org/markup-compatibility/2006" xmlns:a14="http://schemas.microsoft.com/office/drawing/2007/7/7/main" val="000000" mc:Ignorable="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satMod val="30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23742401">
        <a:off x="6646742" y="4378981"/>
        <a:ext cx="25258" cy="25258"/>
      </dsp:txXfrm>
    </dsp:sp>
    <dsp:sp modelId="{535DF0DF-8C9F-40FF-A3C8-BEB45A35E8E7}">
      <dsp:nvSpPr>
        <dsp:cNvPr id="0" name=""/>
        <dsp:cNvSpPr/>
      </dsp:nvSpPr>
      <dsp:spPr>
        <a:xfrm>
          <a:off x="7828" y="3987819"/>
          <a:ext cx="6446441" cy="5127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solidFill>
            <a:schemeClr val="accent1"/>
          </a:solidFill>
        </a:ln>
        <a:effectLst>
          <a:outerShdw blurRad="63500" dist="38100" dir="5400000" rotWithShape="0">
            <a:srgbClr xmlns:mc="http://schemas.openxmlformats.org/markup-compatibility/2006" xmlns:a14="http://schemas.microsoft.com/office/drawing/2007/7/7/main" val="000000" mc:Ignorable="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satMod val="30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ملکه عدالت از سنخ ملکه های عملی است لذا ممکن است عادل در اندیشه دچار خطا شود 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22846" y="4002837"/>
        <a:ext cx="6416405" cy="482714"/>
      </dsp:txXfrm>
    </dsp:sp>
    <dsp:sp modelId="{C1EB6F84-4B5E-4DF5-A3DF-E9EAD25C3563}">
      <dsp:nvSpPr>
        <dsp:cNvPr id="0" name=""/>
        <dsp:cNvSpPr/>
      </dsp:nvSpPr>
      <dsp:spPr>
        <a:xfrm rot="8657599">
          <a:off x="6406789" y="4677859"/>
          <a:ext cx="505163" cy="17165"/>
        </a:xfrm>
        <a:custGeom>
          <a:avLst/>
          <a:gdLst/>
          <a:ahLst/>
          <a:cxnLst/>
          <a:rect l="0" t="0" r="0" b="0"/>
          <a:pathLst>
            <a:path>
              <a:moveTo>
                <a:pt x="0" y="8582"/>
              </a:moveTo>
              <a:lnTo>
                <a:pt x="505163" y="8582"/>
              </a:lnTo>
            </a:path>
          </a:pathLst>
        </a:custGeom>
        <a:noFill/>
        <a:ln>
          <a:solidFill>
            <a:schemeClr val="accent1"/>
          </a:solidFill>
        </a:ln>
        <a:effectLst>
          <a:outerShdw blurRad="63500" dist="38100" dir="5400000" rotWithShape="0">
            <a:srgbClr xmlns:mc="http://schemas.openxmlformats.org/markup-compatibility/2006" xmlns:a14="http://schemas.microsoft.com/office/drawing/2007/7/7/main" val="000000" mc:Ignorable="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satMod val="30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9457599">
        <a:off x="6646742" y="4673813"/>
        <a:ext cx="25258" cy="25258"/>
      </dsp:txXfrm>
    </dsp:sp>
    <dsp:sp modelId="{933FB18F-0F86-44E8-8BBC-3E0FF7F1E411}">
      <dsp:nvSpPr>
        <dsp:cNvPr id="0" name=""/>
        <dsp:cNvSpPr/>
      </dsp:nvSpPr>
      <dsp:spPr>
        <a:xfrm>
          <a:off x="7828" y="4577482"/>
          <a:ext cx="6446441" cy="5127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solidFill>
            <a:schemeClr val="accent1"/>
          </a:solidFill>
        </a:ln>
        <a:effectLst>
          <a:outerShdw blurRad="63500" dist="38100" dir="5400000" rotWithShape="0">
            <a:srgbClr xmlns:mc="http://schemas.openxmlformats.org/markup-compatibility/2006" xmlns:a14="http://schemas.microsoft.com/office/drawing/2007/7/7/main" val="000000" mc:Ignorable="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satMod val="30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لکن ملکه عصمت هم عملی است و هم علمی لذا معصوم حتی در اندیشه نیز خطا و سهو ندارد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22846" y="4592500"/>
        <a:ext cx="6416405" cy="4827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333A8-FC8E-4836-93B9-FAEF304EE72C}">
      <dsp:nvSpPr>
        <dsp:cNvPr id="0" name=""/>
        <dsp:cNvSpPr/>
      </dsp:nvSpPr>
      <dsp:spPr>
        <a:xfrm>
          <a:off x="6329629" y="1829792"/>
          <a:ext cx="1895047" cy="8663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چند سوال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ابتدای درس</a:t>
          </a:r>
          <a:endParaRPr lang="fa-IR" sz="1600" kern="1200" dirty="0">
            <a:cs typeface="B Koodak" pitchFamily="2" charset="-78"/>
          </a:endParaRPr>
        </a:p>
      </dsp:txBody>
      <dsp:txXfrm>
        <a:off x="6355004" y="1855167"/>
        <a:ext cx="1844297" cy="815627"/>
      </dsp:txXfrm>
    </dsp:sp>
    <dsp:sp modelId="{433CAE5A-7E0C-4FFF-8BBE-54E9003C358A}">
      <dsp:nvSpPr>
        <dsp:cNvPr id="0" name=""/>
        <dsp:cNvSpPr/>
      </dsp:nvSpPr>
      <dsp:spPr>
        <a:xfrm rot="13198235">
          <a:off x="4958439" y="1734732"/>
          <a:ext cx="1552548" cy="59150"/>
        </a:xfrm>
        <a:custGeom>
          <a:avLst/>
          <a:gdLst/>
          <a:ahLst/>
          <a:cxnLst/>
          <a:rect l="0" t="0" r="0" b="0"/>
          <a:pathLst>
            <a:path>
              <a:moveTo>
                <a:pt x="0" y="29575"/>
              </a:moveTo>
              <a:lnTo>
                <a:pt x="1552548" y="2957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23998235">
        <a:off x="5695899" y="1725493"/>
        <a:ext cx="77627" cy="77627"/>
      </dsp:txXfrm>
    </dsp:sp>
    <dsp:sp modelId="{C517CEB7-A796-45B7-BC1E-AF6CFAC15F9A}">
      <dsp:nvSpPr>
        <dsp:cNvPr id="0" name=""/>
        <dsp:cNvSpPr/>
      </dsp:nvSpPr>
      <dsp:spPr>
        <a:xfrm>
          <a:off x="4922" y="878506"/>
          <a:ext cx="5134874" cy="774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چه ضمانتی بر درست دریافت کردن و درست ابلاغ کردن وحی توسط انبیا وجود دارد؟</a:t>
          </a:r>
          <a:endParaRPr lang="fa-IR" sz="1600" kern="1200" dirty="0">
            <a:cs typeface="B Koodak" pitchFamily="2" charset="-78"/>
          </a:endParaRPr>
        </a:p>
      </dsp:txBody>
      <dsp:txXfrm>
        <a:off x="27599" y="901183"/>
        <a:ext cx="5089520" cy="728900"/>
      </dsp:txXfrm>
    </dsp:sp>
    <dsp:sp modelId="{F7825C17-1730-425D-9B9D-180286673B71}">
      <dsp:nvSpPr>
        <dsp:cNvPr id="0" name=""/>
        <dsp:cNvSpPr/>
      </dsp:nvSpPr>
      <dsp:spPr>
        <a:xfrm rot="10800000">
          <a:off x="5139796" y="2233406"/>
          <a:ext cx="1189833" cy="59150"/>
        </a:xfrm>
        <a:custGeom>
          <a:avLst/>
          <a:gdLst/>
          <a:ahLst/>
          <a:cxnLst/>
          <a:rect l="0" t="0" r="0" b="0"/>
          <a:pathLst>
            <a:path>
              <a:moveTo>
                <a:pt x="0" y="29575"/>
              </a:moveTo>
              <a:lnTo>
                <a:pt x="1189833" y="2957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21600000">
        <a:off x="5704967" y="2233235"/>
        <a:ext cx="59491" cy="59491"/>
      </dsp:txXfrm>
    </dsp:sp>
    <dsp:sp modelId="{5FDB27E9-1BA4-47F8-866A-06949524D3B9}">
      <dsp:nvSpPr>
        <dsp:cNvPr id="0" name=""/>
        <dsp:cNvSpPr/>
      </dsp:nvSpPr>
      <dsp:spPr>
        <a:xfrm>
          <a:off x="4922" y="1875854"/>
          <a:ext cx="5134874" cy="774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از کجا معلوم واسطه ها بین خداوند و انبیا درست پیام را ابلاغ نمایند؟</a:t>
          </a:r>
          <a:endParaRPr lang="fa-IR" sz="1600" kern="1200" dirty="0">
            <a:cs typeface="B Koodak" pitchFamily="2" charset="-78"/>
          </a:endParaRPr>
        </a:p>
      </dsp:txBody>
      <dsp:txXfrm>
        <a:off x="27599" y="1898531"/>
        <a:ext cx="5089520" cy="728900"/>
      </dsp:txXfrm>
    </dsp:sp>
    <dsp:sp modelId="{7CD57D07-9CA2-441B-BB06-79536113D3D2}">
      <dsp:nvSpPr>
        <dsp:cNvPr id="0" name=""/>
        <dsp:cNvSpPr/>
      </dsp:nvSpPr>
      <dsp:spPr>
        <a:xfrm rot="8401765">
          <a:off x="4958439" y="2732080"/>
          <a:ext cx="1552548" cy="59150"/>
        </a:xfrm>
        <a:custGeom>
          <a:avLst/>
          <a:gdLst/>
          <a:ahLst/>
          <a:cxnLst/>
          <a:rect l="0" t="0" r="0" b="0"/>
          <a:pathLst>
            <a:path>
              <a:moveTo>
                <a:pt x="0" y="29575"/>
              </a:moveTo>
              <a:lnTo>
                <a:pt x="1552548" y="2957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9201765">
        <a:off x="5695899" y="2722841"/>
        <a:ext cx="77627" cy="77627"/>
      </dsp:txXfrm>
    </dsp:sp>
    <dsp:sp modelId="{81640D14-3DAB-4417-A36B-859DEDCBC314}">
      <dsp:nvSpPr>
        <dsp:cNvPr id="0" name=""/>
        <dsp:cNvSpPr/>
      </dsp:nvSpPr>
      <dsp:spPr>
        <a:xfrm>
          <a:off x="4922" y="2873202"/>
          <a:ext cx="5134874" cy="774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به طور کلی از کجا معلوم که وحی از مرحله صدور تا مرحله وصول از تحریف عمدی و سهوی و نسیان در امان بوده است؟</a:t>
          </a:r>
          <a:endParaRPr lang="fa-IR" sz="1600" kern="1200" dirty="0">
            <a:cs typeface="B Koodak" pitchFamily="2" charset="-78"/>
          </a:endParaRPr>
        </a:p>
      </dsp:txBody>
      <dsp:txXfrm>
        <a:off x="27599" y="2895879"/>
        <a:ext cx="5089520" cy="7289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6BFF4-C8CB-4AAD-AEF8-BC370E8AEA3B}">
      <dsp:nvSpPr>
        <dsp:cNvPr id="0" name=""/>
        <dsp:cNvSpPr/>
      </dsp:nvSpPr>
      <dsp:spPr>
        <a:xfrm>
          <a:off x="7805301" y="447472"/>
          <a:ext cx="1332364" cy="666182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سوال اول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7824813" y="466984"/>
        <a:ext cx="1293340" cy="627158"/>
      </dsp:txXfrm>
    </dsp:sp>
    <dsp:sp modelId="{A96281E8-696B-46B4-98DB-0D999041CF81}">
      <dsp:nvSpPr>
        <dsp:cNvPr id="0" name=""/>
        <dsp:cNvSpPr/>
      </dsp:nvSpPr>
      <dsp:spPr>
        <a:xfrm rot="10800000">
          <a:off x="7272355" y="769412"/>
          <a:ext cx="532945" cy="22302"/>
        </a:xfrm>
        <a:custGeom>
          <a:avLst/>
          <a:gdLst/>
          <a:ahLst/>
          <a:cxnLst/>
          <a:rect l="0" t="0" r="0" b="0"/>
          <a:pathLst>
            <a:path>
              <a:moveTo>
                <a:pt x="0" y="11151"/>
              </a:moveTo>
              <a:lnTo>
                <a:pt x="532945" y="11151"/>
              </a:lnTo>
            </a:path>
          </a:pathLst>
        </a:custGeom>
        <a:noFill/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1600000">
        <a:off x="7525505" y="767239"/>
        <a:ext cx="26647" cy="26647"/>
      </dsp:txXfrm>
    </dsp:sp>
    <dsp:sp modelId="{F4F8FDDF-673C-416A-B027-375838229D87}">
      <dsp:nvSpPr>
        <dsp:cNvPr id="0" name=""/>
        <dsp:cNvSpPr/>
      </dsp:nvSpPr>
      <dsp:spPr>
        <a:xfrm>
          <a:off x="749287" y="447472"/>
          <a:ext cx="6523068" cy="666182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آیا عقل نمی تواند خود این تحریف را تشخیص دهد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768799" y="466984"/>
        <a:ext cx="6484044" cy="627158"/>
      </dsp:txXfrm>
    </dsp:sp>
    <dsp:sp modelId="{2A2A701A-5167-4DEB-A94C-C7752E13135F}">
      <dsp:nvSpPr>
        <dsp:cNvPr id="0" name=""/>
        <dsp:cNvSpPr/>
      </dsp:nvSpPr>
      <dsp:spPr>
        <a:xfrm>
          <a:off x="7805301" y="3210316"/>
          <a:ext cx="1332364" cy="666182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پاسخ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7824813" y="3229828"/>
        <a:ext cx="1293340" cy="627158"/>
      </dsp:txXfrm>
    </dsp:sp>
    <dsp:sp modelId="{F4BD5FD5-8800-4C68-B02F-816F31C0E8EF}">
      <dsp:nvSpPr>
        <dsp:cNvPr id="0" name=""/>
        <dsp:cNvSpPr/>
      </dsp:nvSpPr>
      <dsp:spPr>
        <a:xfrm rot="14283942">
          <a:off x="7035048" y="3104720"/>
          <a:ext cx="1007560" cy="22302"/>
        </a:xfrm>
        <a:custGeom>
          <a:avLst/>
          <a:gdLst/>
          <a:ahLst/>
          <a:cxnLst/>
          <a:rect l="0" t="0" r="0" b="0"/>
          <a:pathLst>
            <a:path>
              <a:moveTo>
                <a:pt x="0" y="11151"/>
              </a:moveTo>
              <a:lnTo>
                <a:pt x="1007560" y="11151"/>
              </a:lnTo>
            </a:path>
          </a:pathLst>
        </a:custGeom>
        <a:noFill/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5083942">
        <a:off x="7513639" y="3090682"/>
        <a:ext cx="50378" cy="50378"/>
      </dsp:txXfrm>
    </dsp:sp>
    <dsp:sp modelId="{CA790877-464C-4368-A579-DD3BE36D1FFE}">
      <dsp:nvSpPr>
        <dsp:cNvPr id="0" name=""/>
        <dsp:cNvSpPr/>
      </dsp:nvSpPr>
      <dsp:spPr>
        <a:xfrm>
          <a:off x="5939991" y="2355244"/>
          <a:ext cx="1332364" cy="666182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عقل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959503" y="2374756"/>
        <a:ext cx="1293340" cy="627158"/>
      </dsp:txXfrm>
    </dsp:sp>
    <dsp:sp modelId="{B9A2D80F-EA54-4220-8B33-D2DFF8C01CD2}">
      <dsp:nvSpPr>
        <dsp:cNvPr id="0" name=""/>
        <dsp:cNvSpPr/>
      </dsp:nvSpPr>
      <dsp:spPr>
        <a:xfrm rot="14374770">
          <a:off x="5147248" y="2223364"/>
          <a:ext cx="1052540" cy="22302"/>
        </a:xfrm>
        <a:custGeom>
          <a:avLst/>
          <a:gdLst/>
          <a:ahLst/>
          <a:cxnLst/>
          <a:rect l="0" t="0" r="0" b="0"/>
          <a:pathLst>
            <a:path>
              <a:moveTo>
                <a:pt x="0" y="11151"/>
              </a:moveTo>
              <a:lnTo>
                <a:pt x="1052540" y="11151"/>
              </a:lnTo>
            </a:path>
          </a:pathLst>
        </a:custGeom>
        <a:noFill/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5174770">
        <a:off x="5647205" y="2208202"/>
        <a:ext cx="52627" cy="52627"/>
      </dsp:txXfrm>
    </dsp:sp>
    <dsp:sp modelId="{68306FB3-BDB6-418C-A28E-D82B796C6E9D}">
      <dsp:nvSpPr>
        <dsp:cNvPr id="0" name=""/>
        <dsp:cNvSpPr/>
      </dsp:nvSpPr>
      <dsp:spPr>
        <a:xfrm>
          <a:off x="4212061" y="1447605"/>
          <a:ext cx="1194984" cy="666182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در گزاره های عقل ستیز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231573" y="1467117"/>
        <a:ext cx="1155960" cy="627158"/>
      </dsp:txXfrm>
    </dsp:sp>
    <dsp:sp modelId="{6BCCA76C-2DBC-472A-AA80-86A9679A5903}">
      <dsp:nvSpPr>
        <dsp:cNvPr id="0" name=""/>
        <dsp:cNvSpPr/>
      </dsp:nvSpPr>
      <dsp:spPr>
        <a:xfrm rot="10800000">
          <a:off x="3679116" y="1769544"/>
          <a:ext cx="532945" cy="22302"/>
        </a:xfrm>
        <a:custGeom>
          <a:avLst/>
          <a:gdLst/>
          <a:ahLst/>
          <a:cxnLst/>
          <a:rect l="0" t="0" r="0" b="0"/>
          <a:pathLst>
            <a:path>
              <a:moveTo>
                <a:pt x="0" y="11151"/>
              </a:moveTo>
              <a:lnTo>
                <a:pt x="532945" y="11151"/>
              </a:lnTo>
            </a:path>
          </a:pathLst>
        </a:custGeom>
        <a:noFill/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1600000">
        <a:off x="3932265" y="1767372"/>
        <a:ext cx="26647" cy="26647"/>
      </dsp:txXfrm>
    </dsp:sp>
    <dsp:sp modelId="{CA223D15-A466-4BD4-B534-8B221AC555CB}">
      <dsp:nvSpPr>
        <dsp:cNvPr id="0" name=""/>
        <dsp:cNvSpPr/>
      </dsp:nvSpPr>
      <dsp:spPr>
        <a:xfrm>
          <a:off x="2653848" y="1447605"/>
          <a:ext cx="1025267" cy="666182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حکم به کذب می نماید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673360" y="1467117"/>
        <a:ext cx="986243" cy="627158"/>
      </dsp:txXfrm>
    </dsp:sp>
    <dsp:sp modelId="{8CA2CF33-07A9-4849-ABC6-3EAC2CCA1E16}">
      <dsp:nvSpPr>
        <dsp:cNvPr id="0" name=""/>
        <dsp:cNvSpPr/>
      </dsp:nvSpPr>
      <dsp:spPr>
        <a:xfrm rot="10800000">
          <a:off x="2120902" y="1769544"/>
          <a:ext cx="532945" cy="22302"/>
        </a:xfrm>
        <a:custGeom>
          <a:avLst/>
          <a:gdLst/>
          <a:ahLst/>
          <a:cxnLst/>
          <a:rect l="0" t="0" r="0" b="0"/>
          <a:pathLst>
            <a:path>
              <a:moveTo>
                <a:pt x="0" y="11151"/>
              </a:moveTo>
              <a:lnTo>
                <a:pt x="532945" y="11151"/>
              </a:lnTo>
            </a:path>
          </a:pathLst>
        </a:custGeom>
        <a:noFill/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1600000">
        <a:off x="2374051" y="1767372"/>
        <a:ext cx="26647" cy="26647"/>
      </dsp:txXfrm>
    </dsp:sp>
    <dsp:sp modelId="{CF5102D1-B7D4-44D3-96BA-0A7241F78ED9}">
      <dsp:nvSpPr>
        <dsp:cNvPr id="0" name=""/>
        <dsp:cNvSpPr/>
      </dsp:nvSpPr>
      <dsp:spPr>
        <a:xfrm>
          <a:off x="211531" y="1447605"/>
          <a:ext cx="1909371" cy="666182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مثل: اجتماع نقیضین جایز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31043" y="1467117"/>
        <a:ext cx="1870347" cy="627158"/>
      </dsp:txXfrm>
    </dsp:sp>
    <dsp:sp modelId="{D7BD2171-F305-41AB-A92B-ED1457CE3F62}">
      <dsp:nvSpPr>
        <dsp:cNvPr id="0" name=""/>
        <dsp:cNvSpPr/>
      </dsp:nvSpPr>
      <dsp:spPr>
        <a:xfrm rot="10800000">
          <a:off x="5407045" y="2677184"/>
          <a:ext cx="532945" cy="22302"/>
        </a:xfrm>
        <a:custGeom>
          <a:avLst/>
          <a:gdLst/>
          <a:ahLst/>
          <a:cxnLst/>
          <a:rect l="0" t="0" r="0" b="0"/>
          <a:pathLst>
            <a:path>
              <a:moveTo>
                <a:pt x="0" y="11151"/>
              </a:moveTo>
              <a:lnTo>
                <a:pt x="532945" y="11151"/>
              </a:lnTo>
            </a:path>
          </a:pathLst>
        </a:custGeom>
        <a:noFill/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1600000">
        <a:off x="5660195" y="2675012"/>
        <a:ext cx="26647" cy="26647"/>
      </dsp:txXfrm>
    </dsp:sp>
    <dsp:sp modelId="{B435820D-DDE1-4DD4-A557-F932076A3222}">
      <dsp:nvSpPr>
        <dsp:cNvPr id="0" name=""/>
        <dsp:cNvSpPr/>
      </dsp:nvSpPr>
      <dsp:spPr>
        <a:xfrm>
          <a:off x="4212061" y="2355244"/>
          <a:ext cx="1194984" cy="666182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در گزاره های عقل پذیر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231573" y="2374756"/>
        <a:ext cx="1155960" cy="627158"/>
      </dsp:txXfrm>
    </dsp:sp>
    <dsp:sp modelId="{FC1AECFF-294B-496A-9A14-ECCAA586C7E1}">
      <dsp:nvSpPr>
        <dsp:cNvPr id="0" name=""/>
        <dsp:cNvSpPr/>
      </dsp:nvSpPr>
      <dsp:spPr>
        <a:xfrm rot="10800000">
          <a:off x="3679116" y="2677184"/>
          <a:ext cx="532945" cy="22302"/>
        </a:xfrm>
        <a:custGeom>
          <a:avLst/>
          <a:gdLst/>
          <a:ahLst/>
          <a:cxnLst/>
          <a:rect l="0" t="0" r="0" b="0"/>
          <a:pathLst>
            <a:path>
              <a:moveTo>
                <a:pt x="0" y="11151"/>
              </a:moveTo>
              <a:lnTo>
                <a:pt x="532945" y="11151"/>
              </a:lnTo>
            </a:path>
          </a:pathLst>
        </a:custGeom>
        <a:noFill/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1600000">
        <a:off x="3932265" y="2675012"/>
        <a:ext cx="26647" cy="26647"/>
      </dsp:txXfrm>
    </dsp:sp>
    <dsp:sp modelId="{D83A8D08-FD1A-4372-8A74-566C948DC2C9}">
      <dsp:nvSpPr>
        <dsp:cNvPr id="0" name=""/>
        <dsp:cNvSpPr/>
      </dsp:nvSpPr>
      <dsp:spPr>
        <a:xfrm>
          <a:off x="2653848" y="2355244"/>
          <a:ext cx="1025267" cy="666182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حکم به صدق می نماید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673360" y="2374756"/>
        <a:ext cx="986243" cy="627158"/>
      </dsp:txXfrm>
    </dsp:sp>
    <dsp:sp modelId="{32E009E8-1893-4B86-919F-1A439C1467E1}">
      <dsp:nvSpPr>
        <dsp:cNvPr id="0" name=""/>
        <dsp:cNvSpPr/>
      </dsp:nvSpPr>
      <dsp:spPr>
        <a:xfrm rot="10800000">
          <a:off x="2120902" y="2677184"/>
          <a:ext cx="532945" cy="22302"/>
        </a:xfrm>
        <a:custGeom>
          <a:avLst/>
          <a:gdLst/>
          <a:ahLst/>
          <a:cxnLst/>
          <a:rect l="0" t="0" r="0" b="0"/>
          <a:pathLst>
            <a:path>
              <a:moveTo>
                <a:pt x="0" y="11151"/>
              </a:moveTo>
              <a:lnTo>
                <a:pt x="532945" y="11151"/>
              </a:lnTo>
            </a:path>
          </a:pathLst>
        </a:custGeom>
        <a:noFill/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1600000">
        <a:off x="2374051" y="2675012"/>
        <a:ext cx="26647" cy="26647"/>
      </dsp:txXfrm>
    </dsp:sp>
    <dsp:sp modelId="{6A3A9130-2633-481C-85DA-83F74A7ADDA3}">
      <dsp:nvSpPr>
        <dsp:cNvPr id="0" name=""/>
        <dsp:cNvSpPr/>
      </dsp:nvSpPr>
      <dsp:spPr>
        <a:xfrm>
          <a:off x="211531" y="2355244"/>
          <a:ext cx="1909371" cy="666182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مثل: عدل حسن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31043" y="2374756"/>
        <a:ext cx="1870347" cy="627158"/>
      </dsp:txXfrm>
    </dsp:sp>
    <dsp:sp modelId="{EC052E39-5BCE-46EF-A528-C9C99A4155A6}">
      <dsp:nvSpPr>
        <dsp:cNvPr id="0" name=""/>
        <dsp:cNvSpPr/>
      </dsp:nvSpPr>
      <dsp:spPr>
        <a:xfrm rot="7316058">
          <a:off x="5169738" y="3104720"/>
          <a:ext cx="1007560" cy="22302"/>
        </a:xfrm>
        <a:custGeom>
          <a:avLst/>
          <a:gdLst/>
          <a:ahLst/>
          <a:cxnLst/>
          <a:rect l="0" t="0" r="0" b="0"/>
          <a:pathLst>
            <a:path>
              <a:moveTo>
                <a:pt x="0" y="11151"/>
              </a:moveTo>
              <a:lnTo>
                <a:pt x="1007560" y="11151"/>
              </a:lnTo>
            </a:path>
          </a:pathLst>
        </a:custGeom>
        <a:noFill/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8116058">
        <a:off x="5648329" y="3090682"/>
        <a:ext cx="50378" cy="50378"/>
      </dsp:txXfrm>
    </dsp:sp>
    <dsp:sp modelId="{85899FC4-BEEB-4490-B91D-FAB97B68255D}">
      <dsp:nvSpPr>
        <dsp:cNvPr id="0" name=""/>
        <dsp:cNvSpPr/>
      </dsp:nvSpPr>
      <dsp:spPr>
        <a:xfrm>
          <a:off x="4212061" y="3210316"/>
          <a:ext cx="1194984" cy="666182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در گزاره های عقل گریز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231573" y="3229828"/>
        <a:ext cx="1155960" cy="627158"/>
      </dsp:txXfrm>
    </dsp:sp>
    <dsp:sp modelId="{6B890660-227D-4584-9A38-DFD799B7BC1D}">
      <dsp:nvSpPr>
        <dsp:cNvPr id="0" name=""/>
        <dsp:cNvSpPr/>
      </dsp:nvSpPr>
      <dsp:spPr>
        <a:xfrm rot="10800000">
          <a:off x="3679116" y="3532256"/>
          <a:ext cx="532945" cy="22302"/>
        </a:xfrm>
        <a:custGeom>
          <a:avLst/>
          <a:gdLst/>
          <a:ahLst/>
          <a:cxnLst/>
          <a:rect l="0" t="0" r="0" b="0"/>
          <a:pathLst>
            <a:path>
              <a:moveTo>
                <a:pt x="0" y="11151"/>
              </a:moveTo>
              <a:lnTo>
                <a:pt x="532945" y="11151"/>
              </a:lnTo>
            </a:path>
          </a:pathLst>
        </a:custGeom>
        <a:noFill/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1600000">
        <a:off x="3932265" y="3530083"/>
        <a:ext cx="26647" cy="26647"/>
      </dsp:txXfrm>
    </dsp:sp>
    <dsp:sp modelId="{7C599652-A5A2-4AE2-9547-1AB30F46FEAF}">
      <dsp:nvSpPr>
        <dsp:cNvPr id="0" name=""/>
        <dsp:cNvSpPr/>
      </dsp:nvSpPr>
      <dsp:spPr>
        <a:xfrm>
          <a:off x="2653848" y="3210316"/>
          <a:ext cx="1025267" cy="666182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هیچ حکمی نمی نماید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673360" y="3229828"/>
        <a:ext cx="986243" cy="627158"/>
      </dsp:txXfrm>
    </dsp:sp>
    <dsp:sp modelId="{6A4CAF84-61D3-47D9-AD85-6F9DD01607FC}">
      <dsp:nvSpPr>
        <dsp:cNvPr id="0" name=""/>
        <dsp:cNvSpPr/>
      </dsp:nvSpPr>
      <dsp:spPr>
        <a:xfrm rot="10800000">
          <a:off x="2120902" y="3532256"/>
          <a:ext cx="532945" cy="22302"/>
        </a:xfrm>
        <a:custGeom>
          <a:avLst/>
          <a:gdLst/>
          <a:ahLst/>
          <a:cxnLst/>
          <a:rect l="0" t="0" r="0" b="0"/>
          <a:pathLst>
            <a:path>
              <a:moveTo>
                <a:pt x="0" y="11151"/>
              </a:moveTo>
              <a:lnTo>
                <a:pt x="532945" y="11151"/>
              </a:lnTo>
            </a:path>
          </a:pathLst>
        </a:custGeom>
        <a:noFill/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1600000">
        <a:off x="2374051" y="3530083"/>
        <a:ext cx="26647" cy="26647"/>
      </dsp:txXfrm>
    </dsp:sp>
    <dsp:sp modelId="{356496E8-7DE1-48BB-B6EE-7B5798140B91}">
      <dsp:nvSpPr>
        <dsp:cNvPr id="0" name=""/>
        <dsp:cNvSpPr/>
      </dsp:nvSpPr>
      <dsp:spPr>
        <a:xfrm>
          <a:off x="211531" y="3210316"/>
          <a:ext cx="1909371" cy="666182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عمده گزاره های وحیانی از این دسته هستند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31043" y="3229828"/>
        <a:ext cx="1870347" cy="627158"/>
      </dsp:txXfrm>
    </dsp:sp>
    <dsp:sp modelId="{E97563FA-0E0D-4313-9855-666B26A9CE36}">
      <dsp:nvSpPr>
        <dsp:cNvPr id="0" name=""/>
        <dsp:cNvSpPr/>
      </dsp:nvSpPr>
      <dsp:spPr>
        <a:xfrm rot="7083122">
          <a:off x="6972194" y="4032322"/>
          <a:ext cx="1133267" cy="22302"/>
        </a:xfrm>
        <a:custGeom>
          <a:avLst/>
          <a:gdLst/>
          <a:ahLst/>
          <a:cxnLst/>
          <a:rect l="0" t="0" r="0" b="0"/>
          <a:pathLst>
            <a:path>
              <a:moveTo>
                <a:pt x="0" y="11151"/>
              </a:moveTo>
              <a:lnTo>
                <a:pt x="1133267" y="11151"/>
              </a:lnTo>
            </a:path>
          </a:pathLst>
        </a:custGeom>
        <a:noFill/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7883122">
        <a:off x="7510497" y="4015142"/>
        <a:ext cx="56663" cy="56663"/>
      </dsp:txXfrm>
    </dsp:sp>
    <dsp:sp modelId="{2DAFC8A6-46F3-40C0-BDAE-74F0D567F4A3}">
      <dsp:nvSpPr>
        <dsp:cNvPr id="0" name=""/>
        <dsp:cNvSpPr/>
      </dsp:nvSpPr>
      <dsp:spPr>
        <a:xfrm>
          <a:off x="6334" y="4210448"/>
          <a:ext cx="7266021" cy="666182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بنابراین عقل نمی تواند تحریف و کذب را در این دسته از گزاره ها تشخیص دهد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5846" y="4229960"/>
        <a:ext cx="7226997" cy="6271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B808FF-DA80-405E-909E-564984F403D1}">
      <dsp:nvSpPr>
        <dsp:cNvPr id="0" name=""/>
        <dsp:cNvSpPr/>
      </dsp:nvSpPr>
      <dsp:spPr>
        <a:xfrm>
          <a:off x="8224013" y="7393"/>
          <a:ext cx="889398" cy="444699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noFill/>
          <a:prstDash val="solid"/>
        </a:ln>
        <a:effectLst>
          <a:outerShdw blurRad="44450" dist="27940" dir="5400000" algn="ctr" rotWithShape="0">
            <a:srgbClr xmlns:mc="http://schemas.openxmlformats.org/markup-compatibility/2006" xmlns:a14="http://schemas.microsoft.com/office/drawing/2007/7/7/main" val="000000" mc:Ignorable="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سوال دوم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8237038" y="20418"/>
        <a:ext cx="863348" cy="418649"/>
      </dsp:txXfrm>
    </dsp:sp>
    <dsp:sp modelId="{D2FC23E0-F96D-4B39-8C68-F4A071CC78A8}">
      <dsp:nvSpPr>
        <dsp:cNvPr id="0" name=""/>
        <dsp:cNvSpPr/>
      </dsp:nvSpPr>
      <dsp:spPr>
        <a:xfrm rot="10800000">
          <a:off x="7868253" y="222993"/>
          <a:ext cx="355759" cy="13499"/>
        </a:xfrm>
        <a:custGeom>
          <a:avLst/>
          <a:gdLst/>
          <a:ahLst/>
          <a:cxnLst/>
          <a:rect l="0" t="0" r="0" b="0"/>
          <a:pathLst>
            <a:path>
              <a:moveTo>
                <a:pt x="0" y="6749"/>
              </a:moveTo>
              <a:lnTo>
                <a:pt x="355759" y="6749"/>
              </a:lnTo>
            </a:path>
          </a:pathLst>
        </a:custGeom>
        <a:noFill/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1600000">
        <a:off x="8037239" y="220849"/>
        <a:ext cx="17787" cy="17787"/>
      </dsp:txXfrm>
    </dsp:sp>
    <dsp:sp modelId="{8B40B6C5-6C39-46E8-838F-E747757273DA}">
      <dsp:nvSpPr>
        <dsp:cNvPr id="0" name=""/>
        <dsp:cNvSpPr/>
      </dsp:nvSpPr>
      <dsp:spPr>
        <a:xfrm>
          <a:off x="1724848" y="7393"/>
          <a:ext cx="6143405" cy="444699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noFill/>
          <a:prstDash val="solid"/>
        </a:ln>
        <a:effectLst>
          <a:outerShdw blurRad="44450" dist="27940" dir="5400000" algn="ctr" rotWithShape="0">
            <a:srgbClr xmlns:mc="http://schemas.openxmlformats.org/markup-compatibility/2006" xmlns:a14="http://schemas.microsoft.com/office/drawing/2007/7/7/main" val="000000" mc:Ignorable="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در گزاره های عقل گریز چگونه مصونیت وحی را از مطلق تصرف ثابت می نماییم؟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737873" y="20418"/>
        <a:ext cx="6117355" cy="418649"/>
      </dsp:txXfrm>
    </dsp:sp>
    <dsp:sp modelId="{245E58A1-72F5-4044-9A6B-2D46CC40B9E9}">
      <dsp:nvSpPr>
        <dsp:cNvPr id="0" name=""/>
        <dsp:cNvSpPr/>
      </dsp:nvSpPr>
      <dsp:spPr>
        <a:xfrm>
          <a:off x="8433359" y="2601292"/>
          <a:ext cx="680051" cy="444699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پاسخ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8446384" y="2614317"/>
        <a:ext cx="654001" cy="418649"/>
      </dsp:txXfrm>
    </dsp:sp>
    <dsp:sp modelId="{91B6F93D-68D9-4144-AE0D-5B7105579C0E}">
      <dsp:nvSpPr>
        <dsp:cNvPr id="0" name=""/>
        <dsp:cNvSpPr/>
      </dsp:nvSpPr>
      <dsp:spPr>
        <a:xfrm rot="14110531">
          <a:off x="7943992" y="2561190"/>
          <a:ext cx="622975" cy="13499"/>
        </a:xfrm>
        <a:custGeom>
          <a:avLst/>
          <a:gdLst/>
          <a:ahLst/>
          <a:cxnLst/>
          <a:rect l="0" t="0" r="0" b="0"/>
          <a:pathLst>
            <a:path>
              <a:moveTo>
                <a:pt x="0" y="6749"/>
              </a:moveTo>
              <a:lnTo>
                <a:pt x="622975" y="6749"/>
              </a:lnTo>
            </a:path>
          </a:pathLst>
        </a:custGeom>
        <a:noFill/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4910531">
        <a:off x="8239905" y="2552365"/>
        <a:ext cx="31148" cy="31148"/>
      </dsp:txXfrm>
    </dsp:sp>
    <dsp:sp modelId="{24722E50-3B28-4012-A474-94A3E5A96121}">
      <dsp:nvSpPr>
        <dsp:cNvPr id="0" name=""/>
        <dsp:cNvSpPr/>
      </dsp:nvSpPr>
      <dsp:spPr>
        <a:xfrm>
          <a:off x="6823726" y="1182570"/>
          <a:ext cx="1253874" cy="2259334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اگر خداوند متعال وحی را از تحریف توسط وسائط و انبیا حفظ نکند صفات کمالیه او نقض می شود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860451" y="1219295"/>
        <a:ext cx="1180424" cy="2185884"/>
      </dsp:txXfrm>
    </dsp:sp>
    <dsp:sp modelId="{E65A6DCE-53E6-46D2-9B4B-1576EEDAD84B}">
      <dsp:nvSpPr>
        <dsp:cNvPr id="0" name=""/>
        <dsp:cNvSpPr/>
      </dsp:nvSpPr>
      <dsp:spPr>
        <a:xfrm rot="10800000">
          <a:off x="6467966" y="2305488"/>
          <a:ext cx="355759" cy="13499"/>
        </a:xfrm>
        <a:custGeom>
          <a:avLst/>
          <a:gdLst/>
          <a:ahLst/>
          <a:cxnLst/>
          <a:rect l="0" t="0" r="0" b="0"/>
          <a:pathLst>
            <a:path>
              <a:moveTo>
                <a:pt x="0" y="6749"/>
              </a:moveTo>
              <a:lnTo>
                <a:pt x="355759" y="6749"/>
              </a:lnTo>
            </a:path>
          </a:pathLst>
        </a:custGeom>
        <a:noFill/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1600000">
        <a:off x="6636952" y="2303344"/>
        <a:ext cx="17787" cy="17787"/>
      </dsp:txXfrm>
    </dsp:sp>
    <dsp:sp modelId="{AE9930A4-39CD-4BC0-A325-6EFF9753149A}">
      <dsp:nvSpPr>
        <dsp:cNvPr id="0" name=""/>
        <dsp:cNvSpPr/>
      </dsp:nvSpPr>
      <dsp:spPr>
        <a:xfrm>
          <a:off x="6141486" y="2089888"/>
          <a:ext cx="326480" cy="444699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زیرا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151048" y="2099450"/>
        <a:ext cx="307356" cy="425575"/>
      </dsp:txXfrm>
    </dsp:sp>
    <dsp:sp modelId="{2C3E5A72-162F-4D44-BCCB-08BEE320444E}">
      <dsp:nvSpPr>
        <dsp:cNvPr id="0" name=""/>
        <dsp:cNvSpPr/>
      </dsp:nvSpPr>
      <dsp:spPr>
        <a:xfrm rot="10800000">
          <a:off x="5785726" y="2305488"/>
          <a:ext cx="355759" cy="13499"/>
        </a:xfrm>
        <a:custGeom>
          <a:avLst/>
          <a:gdLst/>
          <a:ahLst/>
          <a:cxnLst/>
          <a:rect l="0" t="0" r="0" b="0"/>
          <a:pathLst>
            <a:path>
              <a:moveTo>
                <a:pt x="0" y="6749"/>
              </a:moveTo>
              <a:lnTo>
                <a:pt x="355759" y="6749"/>
              </a:lnTo>
            </a:path>
          </a:pathLst>
        </a:custGeom>
        <a:noFill/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1600000">
        <a:off x="5954712" y="2303344"/>
        <a:ext cx="17787" cy="17787"/>
      </dsp:txXfrm>
    </dsp:sp>
    <dsp:sp modelId="{DF8A028A-2933-4B8D-A070-F58B29B8D2AC}">
      <dsp:nvSpPr>
        <dsp:cNvPr id="0" name=""/>
        <dsp:cNvSpPr/>
      </dsp:nvSpPr>
      <dsp:spPr>
        <a:xfrm>
          <a:off x="5117992" y="2089888"/>
          <a:ext cx="667733" cy="444699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خداوند متعال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131017" y="2102913"/>
        <a:ext cx="641683" cy="418649"/>
      </dsp:txXfrm>
    </dsp:sp>
    <dsp:sp modelId="{EEA4528A-E543-46BF-9032-4616ABF2DD3B}">
      <dsp:nvSpPr>
        <dsp:cNvPr id="0" name=""/>
        <dsp:cNvSpPr/>
      </dsp:nvSpPr>
      <dsp:spPr>
        <a:xfrm rot="15087952">
          <a:off x="4380513" y="1774912"/>
          <a:ext cx="1119199" cy="13499"/>
        </a:xfrm>
        <a:custGeom>
          <a:avLst/>
          <a:gdLst/>
          <a:ahLst/>
          <a:cxnLst/>
          <a:rect l="0" t="0" r="0" b="0"/>
          <a:pathLst>
            <a:path>
              <a:moveTo>
                <a:pt x="0" y="6749"/>
              </a:moveTo>
              <a:lnTo>
                <a:pt x="1119199" y="6749"/>
              </a:lnTo>
            </a:path>
          </a:pathLst>
        </a:custGeom>
        <a:noFill/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5887952">
        <a:off x="4912133" y="1753682"/>
        <a:ext cx="55959" cy="55959"/>
      </dsp:txXfrm>
    </dsp:sp>
    <dsp:sp modelId="{D350B867-C75D-4EB3-B900-EBB533E9CE4A}">
      <dsp:nvSpPr>
        <dsp:cNvPr id="0" name=""/>
        <dsp:cNvSpPr/>
      </dsp:nvSpPr>
      <dsp:spPr>
        <a:xfrm>
          <a:off x="3872834" y="731870"/>
          <a:ext cx="889398" cy="1038430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یا نمی خواهد وحی را حفظ کند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898884" y="757920"/>
        <a:ext cx="837298" cy="986330"/>
      </dsp:txXfrm>
    </dsp:sp>
    <dsp:sp modelId="{D36F4AC4-8D0B-4582-BC34-A0F423DA1157}">
      <dsp:nvSpPr>
        <dsp:cNvPr id="0" name=""/>
        <dsp:cNvSpPr/>
      </dsp:nvSpPr>
      <dsp:spPr>
        <a:xfrm rot="10800000">
          <a:off x="3517075" y="1244336"/>
          <a:ext cx="355759" cy="13499"/>
        </a:xfrm>
        <a:custGeom>
          <a:avLst/>
          <a:gdLst/>
          <a:ahLst/>
          <a:cxnLst/>
          <a:rect l="0" t="0" r="0" b="0"/>
          <a:pathLst>
            <a:path>
              <a:moveTo>
                <a:pt x="0" y="6749"/>
              </a:moveTo>
              <a:lnTo>
                <a:pt x="355759" y="6749"/>
              </a:lnTo>
            </a:path>
          </a:pathLst>
        </a:custGeom>
        <a:noFill/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1600000">
        <a:off x="3686061" y="1242192"/>
        <a:ext cx="17787" cy="17787"/>
      </dsp:txXfrm>
    </dsp:sp>
    <dsp:sp modelId="{AB449A3B-6C7E-4A82-844E-9BC8E513C6B1}">
      <dsp:nvSpPr>
        <dsp:cNvPr id="0" name=""/>
        <dsp:cNvSpPr/>
      </dsp:nvSpPr>
      <dsp:spPr>
        <a:xfrm>
          <a:off x="2627676" y="591537"/>
          <a:ext cx="889398" cy="1319098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با حکمت مطلق او سازگار نیست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653726" y="617587"/>
        <a:ext cx="837298" cy="1266998"/>
      </dsp:txXfrm>
    </dsp:sp>
    <dsp:sp modelId="{47C5C06D-0CD7-48E1-AD6F-1A723F0792BA}">
      <dsp:nvSpPr>
        <dsp:cNvPr id="0" name=""/>
        <dsp:cNvSpPr/>
      </dsp:nvSpPr>
      <dsp:spPr>
        <a:xfrm rot="10800000">
          <a:off x="2271917" y="1244336"/>
          <a:ext cx="355759" cy="13499"/>
        </a:xfrm>
        <a:custGeom>
          <a:avLst/>
          <a:gdLst/>
          <a:ahLst/>
          <a:cxnLst/>
          <a:rect l="0" t="0" r="0" b="0"/>
          <a:pathLst>
            <a:path>
              <a:moveTo>
                <a:pt x="0" y="6749"/>
              </a:moveTo>
              <a:lnTo>
                <a:pt x="355759" y="6749"/>
              </a:lnTo>
            </a:path>
          </a:pathLst>
        </a:custGeom>
        <a:noFill/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1600000">
        <a:off x="2440902" y="1242192"/>
        <a:ext cx="17787" cy="17787"/>
      </dsp:txXfrm>
    </dsp:sp>
    <dsp:sp modelId="{66BEEBAD-C0E6-43B5-A763-DBE7186BBAF5}">
      <dsp:nvSpPr>
        <dsp:cNvPr id="0" name=""/>
        <dsp:cNvSpPr/>
      </dsp:nvSpPr>
      <dsp:spPr>
        <a:xfrm>
          <a:off x="126945" y="518797"/>
          <a:ext cx="2144971" cy="1464577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چنانچه لازمه حکت الهی اصل ضرورت وحی بود، حفظ آن نیز لازمه حکمت است و الا نقض غرض لازم می آید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69841" y="561693"/>
        <a:ext cx="2059179" cy="1378785"/>
      </dsp:txXfrm>
    </dsp:sp>
    <dsp:sp modelId="{DA517658-19B4-42C5-8D40-F4F7DC1AA12D}">
      <dsp:nvSpPr>
        <dsp:cNvPr id="0" name=""/>
        <dsp:cNvSpPr/>
      </dsp:nvSpPr>
      <dsp:spPr>
        <a:xfrm rot="6312386">
          <a:off x="4261952" y="2959904"/>
          <a:ext cx="1356320" cy="13499"/>
        </a:xfrm>
        <a:custGeom>
          <a:avLst/>
          <a:gdLst/>
          <a:ahLst/>
          <a:cxnLst/>
          <a:rect l="0" t="0" r="0" b="0"/>
          <a:pathLst>
            <a:path>
              <a:moveTo>
                <a:pt x="0" y="6749"/>
              </a:moveTo>
              <a:lnTo>
                <a:pt x="1356320" y="6749"/>
              </a:lnTo>
            </a:path>
          </a:pathLst>
        </a:custGeom>
        <a:noFill/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7112386">
        <a:off x="4906205" y="2932746"/>
        <a:ext cx="67816" cy="67816"/>
      </dsp:txXfrm>
    </dsp:sp>
    <dsp:sp modelId="{8801CBC7-512F-4B92-AC4E-667EEAFDB32B}">
      <dsp:nvSpPr>
        <dsp:cNvPr id="0" name=""/>
        <dsp:cNvSpPr/>
      </dsp:nvSpPr>
      <dsp:spPr>
        <a:xfrm>
          <a:off x="4029991" y="3349534"/>
          <a:ext cx="732241" cy="543071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noFill/>
          <a:prstDash val="solid"/>
        </a:ln>
        <a:effectLst>
          <a:outerShdw blurRad="190500" dist="228600" dir="2700000" algn="ctr" rotWithShape="0">
            <a:srgbClr xmlns:mc="http://schemas.openxmlformats.org/markup-compatibility/2006" xmlns:a14="http://schemas.microsoft.com/office/drawing/2007/7/7/main" val="000000" mc:Ignorable="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یا می خواهد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045897" y="3365440"/>
        <a:ext cx="700429" cy="511259"/>
      </dsp:txXfrm>
    </dsp:sp>
    <dsp:sp modelId="{5773438B-BBB3-4E95-A860-524F00872D54}">
      <dsp:nvSpPr>
        <dsp:cNvPr id="0" name=""/>
        <dsp:cNvSpPr/>
      </dsp:nvSpPr>
      <dsp:spPr>
        <a:xfrm rot="14663277">
          <a:off x="3440615" y="3243256"/>
          <a:ext cx="822992" cy="13499"/>
        </a:xfrm>
        <a:custGeom>
          <a:avLst/>
          <a:gdLst/>
          <a:ahLst/>
          <a:cxnLst/>
          <a:rect l="0" t="0" r="0" b="0"/>
          <a:pathLst>
            <a:path>
              <a:moveTo>
                <a:pt x="0" y="6749"/>
              </a:moveTo>
              <a:lnTo>
                <a:pt x="822992" y="6749"/>
              </a:lnTo>
            </a:path>
          </a:pathLst>
        </a:custGeom>
        <a:noFill/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5463277">
        <a:off x="3831537" y="3229432"/>
        <a:ext cx="41149" cy="41149"/>
      </dsp:txXfrm>
    </dsp:sp>
    <dsp:sp modelId="{8D9F7356-C822-4A4F-99C9-0A26927AC506}">
      <dsp:nvSpPr>
        <dsp:cNvPr id="0" name=""/>
        <dsp:cNvSpPr/>
      </dsp:nvSpPr>
      <dsp:spPr>
        <a:xfrm>
          <a:off x="2196096" y="2050079"/>
          <a:ext cx="1478136" cy="1657727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یا نمی داند پیام خود را باید از چه راهی و توسط چه کسی بفرستد تا از تحریف حفظ شود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239389" y="2093372"/>
        <a:ext cx="1391550" cy="1571141"/>
      </dsp:txXfrm>
    </dsp:sp>
    <dsp:sp modelId="{73418E17-7471-4FF9-91B9-9944AA439D82}">
      <dsp:nvSpPr>
        <dsp:cNvPr id="0" name=""/>
        <dsp:cNvSpPr/>
      </dsp:nvSpPr>
      <dsp:spPr>
        <a:xfrm rot="10753909">
          <a:off x="1839875" y="2874581"/>
          <a:ext cx="356236" cy="13499"/>
        </a:xfrm>
        <a:custGeom>
          <a:avLst/>
          <a:gdLst/>
          <a:ahLst/>
          <a:cxnLst/>
          <a:rect l="0" t="0" r="0" b="0"/>
          <a:pathLst>
            <a:path>
              <a:moveTo>
                <a:pt x="0" y="6749"/>
              </a:moveTo>
              <a:lnTo>
                <a:pt x="356236" y="6749"/>
              </a:lnTo>
            </a:path>
          </a:pathLst>
        </a:custGeom>
        <a:noFill/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1553909">
        <a:off x="2009088" y="2872425"/>
        <a:ext cx="17811" cy="17811"/>
      </dsp:txXfrm>
    </dsp:sp>
    <dsp:sp modelId="{2A5C2DDF-7338-452D-9329-1F51E1483832}">
      <dsp:nvSpPr>
        <dsp:cNvPr id="0" name=""/>
        <dsp:cNvSpPr/>
      </dsp:nvSpPr>
      <dsp:spPr>
        <a:xfrm>
          <a:off x="361764" y="2517331"/>
          <a:ext cx="1478127" cy="732775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با علم مطلق او سازگار نیست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83226" y="2538793"/>
        <a:ext cx="1435203" cy="689851"/>
      </dsp:txXfrm>
    </dsp:sp>
    <dsp:sp modelId="{FDD4D3F7-AE00-4357-A555-F005FA7E993A}">
      <dsp:nvSpPr>
        <dsp:cNvPr id="0" name=""/>
        <dsp:cNvSpPr/>
      </dsp:nvSpPr>
      <dsp:spPr>
        <a:xfrm rot="6397777">
          <a:off x="3230554" y="4209880"/>
          <a:ext cx="1243115" cy="13499"/>
        </a:xfrm>
        <a:custGeom>
          <a:avLst/>
          <a:gdLst/>
          <a:ahLst/>
          <a:cxnLst/>
          <a:rect l="0" t="0" r="0" b="0"/>
          <a:pathLst>
            <a:path>
              <a:moveTo>
                <a:pt x="0" y="6749"/>
              </a:moveTo>
              <a:lnTo>
                <a:pt x="1243115" y="6749"/>
              </a:lnTo>
            </a:path>
          </a:pathLst>
        </a:custGeom>
        <a:noFill/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7197777">
        <a:off x="3821033" y="4185553"/>
        <a:ext cx="62155" cy="62155"/>
      </dsp:txXfrm>
    </dsp:sp>
    <dsp:sp modelId="{68CA1EC7-D069-466D-96CF-2B15CD9B95DC}">
      <dsp:nvSpPr>
        <dsp:cNvPr id="0" name=""/>
        <dsp:cNvSpPr/>
      </dsp:nvSpPr>
      <dsp:spPr>
        <a:xfrm>
          <a:off x="3094006" y="4432322"/>
          <a:ext cx="580225" cy="759737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noFill/>
          <a:prstDash val="solid"/>
        </a:ln>
        <a:effectLst>
          <a:outerShdw blurRad="190500" dist="228600" dir="2700000" algn="ctr" rotWithShape="0">
            <a:srgbClr xmlns:mc="http://schemas.openxmlformats.org/markup-compatibility/2006" xmlns:a14="http://schemas.microsoft.com/office/drawing/2007/7/7/main" val="000000" mc:Ignorable="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یا      می داند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111000" y="4449316"/>
        <a:ext cx="546237" cy="725749"/>
      </dsp:txXfrm>
    </dsp:sp>
    <dsp:sp modelId="{55128365-60E3-4D43-8B0E-267A913E5E6A}">
      <dsp:nvSpPr>
        <dsp:cNvPr id="0" name=""/>
        <dsp:cNvSpPr/>
      </dsp:nvSpPr>
      <dsp:spPr>
        <a:xfrm rot="13256437">
          <a:off x="2680645" y="4651136"/>
          <a:ext cx="470961" cy="13499"/>
        </a:xfrm>
        <a:custGeom>
          <a:avLst/>
          <a:gdLst/>
          <a:ahLst/>
          <a:cxnLst/>
          <a:rect l="0" t="0" r="0" b="0"/>
          <a:pathLst>
            <a:path>
              <a:moveTo>
                <a:pt x="0" y="6749"/>
              </a:moveTo>
              <a:lnTo>
                <a:pt x="470961" y="6749"/>
              </a:lnTo>
            </a:path>
          </a:pathLst>
        </a:custGeom>
        <a:noFill/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4056437">
        <a:off x="2904352" y="4646112"/>
        <a:ext cx="23548" cy="23548"/>
      </dsp:txXfrm>
    </dsp:sp>
    <dsp:sp modelId="{93DE43DF-0009-4CC2-9FC9-29073575EF80}">
      <dsp:nvSpPr>
        <dsp:cNvPr id="0" name=""/>
        <dsp:cNvSpPr/>
      </dsp:nvSpPr>
      <dsp:spPr>
        <a:xfrm>
          <a:off x="1275746" y="3774512"/>
          <a:ext cx="1462500" cy="1458137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یا نمی تواند وسائط شایسته بر گزیند و آنها را از شیاطین حفظ نماید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318453" y="3817219"/>
        <a:ext cx="1377086" cy="1372723"/>
      </dsp:txXfrm>
    </dsp:sp>
    <dsp:sp modelId="{01A88EDC-86A4-4C58-8E47-7DB9100784C6}">
      <dsp:nvSpPr>
        <dsp:cNvPr id="0" name=""/>
        <dsp:cNvSpPr/>
      </dsp:nvSpPr>
      <dsp:spPr>
        <a:xfrm rot="10800000">
          <a:off x="919986" y="4496831"/>
          <a:ext cx="355759" cy="13499"/>
        </a:xfrm>
        <a:custGeom>
          <a:avLst/>
          <a:gdLst/>
          <a:ahLst/>
          <a:cxnLst/>
          <a:rect l="0" t="0" r="0" b="0"/>
          <a:pathLst>
            <a:path>
              <a:moveTo>
                <a:pt x="0" y="6749"/>
              </a:moveTo>
              <a:lnTo>
                <a:pt x="355759" y="6749"/>
              </a:lnTo>
            </a:path>
          </a:pathLst>
        </a:custGeom>
        <a:noFill/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1600000">
        <a:off x="1088972" y="4494687"/>
        <a:ext cx="17787" cy="17787"/>
      </dsp:txXfrm>
    </dsp:sp>
    <dsp:sp modelId="{A2A01828-8850-4985-95DB-D7073E164A5D}">
      <dsp:nvSpPr>
        <dsp:cNvPr id="0" name=""/>
        <dsp:cNvSpPr/>
      </dsp:nvSpPr>
      <dsp:spPr>
        <a:xfrm>
          <a:off x="30588" y="3740762"/>
          <a:ext cx="889398" cy="1525638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با قدت مطلق الهی سازگار نیست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6638" y="3766812"/>
        <a:ext cx="837298" cy="1473538"/>
      </dsp:txXfrm>
    </dsp:sp>
    <dsp:sp modelId="{A479AF28-CB46-4FAA-9C5A-A3123976C672}">
      <dsp:nvSpPr>
        <dsp:cNvPr id="0" name=""/>
        <dsp:cNvSpPr/>
      </dsp:nvSpPr>
      <dsp:spPr>
        <a:xfrm rot="6814409">
          <a:off x="2471343" y="5213106"/>
          <a:ext cx="889565" cy="13499"/>
        </a:xfrm>
        <a:custGeom>
          <a:avLst/>
          <a:gdLst/>
          <a:ahLst/>
          <a:cxnLst/>
          <a:rect l="0" t="0" r="0" b="0"/>
          <a:pathLst>
            <a:path>
              <a:moveTo>
                <a:pt x="0" y="6749"/>
              </a:moveTo>
              <a:lnTo>
                <a:pt x="889565" y="6749"/>
              </a:lnTo>
            </a:path>
          </a:pathLst>
        </a:custGeom>
        <a:noFill/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7614409">
        <a:off x="2893887" y="5197617"/>
        <a:ext cx="44478" cy="44478"/>
      </dsp:txXfrm>
    </dsp:sp>
    <dsp:sp modelId="{5A4BF048-D5D7-4EDB-9864-FBF9B0F7603A}">
      <dsp:nvSpPr>
        <dsp:cNvPr id="0" name=""/>
        <dsp:cNvSpPr/>
      </dsp:nvSpPr>
      <dsp:spPr>
        <a:xfrm>
          <a:off x="1848848" y="5405171"/>
          <a:ext cx="889398" cy="444699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noFill/>
          <a:prstDash val="solid"/>
        </a:ln>
        <a:effectLst>
          <a:outerShdw blurRad="190500" dist="228600" dir="2700000" algn="ctr" rotWithShape="0">
            <a:srgbClr xmlns:mc="http://schemas.openxmlformats.org/markup-compatibility/2006" xmlns:a14="http://schemas.microsoft.com/office/drawing/2007/7/7/main" val="000000" mc:Ignorable="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یا می تواند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861873" y="5418196"/>
        <a:ext cx="863348" cy="418649"/>
      </dsp:txXfrm>
    </dsp:sp>
    <dsp:sp modelId="{B9867A41-E22B-4935-A9DC-96EAF8199DBD}">
      <dsp:nvSpPr>
        <dsp:cNvPr id="0" name=""/>
        <dsp:cNvSpPr/>
      </dsp:nvSpPr>
      <dsp:spPr>
        <a:xfrm rot="10800000">
          <a:off x="1493088" y="5620771"/>
          <a:ext cx="355759" cy="13499"/>
        </a:xfrm>
        <a:custGeom>
          <a:avLst/>
          <a:gdLst/>
          <a:ahLst/>
          <a:cxnLst/>
          <a:rect l="0" t="0" r="0" b="0"/>
          <a:pathLst>
            <a:path>
              <a:moveTo>
                <a:pt x="0" y="6749"/>
              </a:moveTo>
              <a:lnTo>
                <a:pt x="355759" y="6749"/>
              </a:lnTo>
            </a:path>
          </a:pathLst>
        </a:custGeom>
        <a:noFill/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1600000">
        <a:off x="1662074" y="5618627"/>
        <a:ext cx="17787" cy="17787"/>
      </dsp:txXfrm>
    </dsp:sp>
    <dsp:sp modelId="{F76E890D-90D4-4CC7-8240-16AC844E6EF7}">
      <dsp:nvSpPr>
        <dsp:cNvPr id="0" name=""/>
        <dsp:cNvSpPr/>
      </dsp:nvSpPr>
      <dsp:spPr>
        <a:xfrm>
          <a:off x="603689" y="5333105"/>
          <a:ext cx="889398" cy="588830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noFill/>
          <a:prstDash val="solid"/>
        </a:ln>
        <a:effectLst>
          <a:outerShdw blurRad="190500" dist="228600" dir="2700000" algn="ctr" rotWithShape="0">
            <a:srgbClr xmlns:mc="http://schemas.openxmlformats.org/markup-compatibility/2006" xmlns:a14="http://schemas.microsoft.com/office/drawing/2007/7/7/main" val="000000" mc:Ignorable="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همین فرض معین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20935" y="5350351"/>
        <a:ext cx="854906" cy="554338"/>
      </dsp:txXfrm>
    </dsp:sp>
    <dsp:sp modelId="{5D8E14C2-9B8B-47AF-9253-9EC2F30F05C8}">
      <dsp:nvSpPr>
        <dsp:cNvPr id="0" name=""/>
        <dsp:cNvSpPr/>
      </dsp:nvSpPr>
      <dsp:spPr>
        <a:xfrm rot="6684609">
          <a:off x="7768194" y="3270551"/>
          <a:ext cx="974571" cy="13499"/>
        </a:xfrm>
        <a:custGeom>
          <a:avLst/>
          <a:gdLst/>
          <a:ahLst/>
          <a:cxnLst/>
          <a:rect l="0" t="0" r="0" b="0"/>
          <a:pathLst>
            <a:path>
              <a:moveTo>
                <a:pt x="0" y="6749"/>
              </a:moveTo>
              <a:lnTo>
                <a:pt x="974571" y="6749"/>
              </a:lnTo>
            </a:path>
          </a:pathLst>
        </a:custGeom>
        <a:noFill/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7484609">
        <a:off x="8231115" y="3252937"/>
        <a:ext cx="48728" cy="48728"/>
      </dsp:txXfrm>
    </dsp:sp>
    <dsp:sp modelId="{2E9F8E14-899B-44D9-9FBB-16E63955A737}">
      <dsp:nvSpPr>
        <dsp:cNvPr id="0" name=""/>
        <dsp:cNvSpPr/>
      </dsp:nvSpPr>
      <dsp:spPr>
        <a:xfrm>
          <a:off x="6529486" y="3508610"/>
          <a:ext cx="1548113" cy="444699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و التالی باطل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542511" y="3521635"/>
        <a:ext cx="1522063" cy="418649"/>
      </dsp:txXfrm>
    </dsp:sp>
    <dsp:sp modelId="{C8CCBA41-3664-4477-9DC2-11933FC3E2FA}">
      <dsp:nvSpPr>
        <dsp:cNvPr id="0" name=""/>
        <dsp:cNvSpPr/>
      </dsp:nvSpPr>
      <dsp:spPr>
        <a:xfrm rot="6244635">
          <a:off x="7524156" y="3526253"/>
          <a:ext cx="1462647" cy="13499"/>
        </a:xfrm>
        <a:custGeom>
          <a:avLst/>
          <a:gdLst/>
          <a:ahLst/>
          <a:cxnLst/>
          <a:rect l="0" t="0" r="0" b="0"/>
          <a:pathLst>
            <a:path>
              <a:moveTo>
                <a:pt x="0" y="6749"/>
              </a:moveTo>
              <a:lnTo>
                <a:pt x="1462647" y="6749"/>
              </a:lnTo>
            </a:path>
          </a:pathLst>
        </a:custGeom>
        <a:noFill/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7044635">
        <a:off x="8218913" y="3496437"/>
        <a:ext cx="73132" cy="73132"/>
      </dsp:txXfrm>
    </dsp:sp>
    <dsp:sp modelId="{503C03AE-6F51-4936-8B32-C0A720FEB08D}">
      <dsp:nvSpPr>
        <dsp:cNvPr id="0" name=""/>
        <dsp:cNvSpPr/>
      </dsp:nvSpPr>
      <dsp:spPr>
        <a:xfrm>
          <a:off x="6529486" y="4020014"/>
          <a:ext cx="1548113" cy="444699"/>
        </a:xfrm>
        <a:prstGeom prst="roundRect">
          <a:avLst>
            <a:gd name="adj" fmla="val 10000"/>
          </a:avLst>
        </a:prstGeom>
        <a:solidFill>
          <a:srgbClr xmlns:mc="http://schemas.openxmlformats.org/markup-compatibility/2006" xmlns:a14="http://schemas.microsoft.com/office/drawing/2007/7/7/main" val="92D050" mc:Ignorable=""/>
        </a:solidFill>
        <a:ln w="55000" cap="flat" cmpd="thickThin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فالمقدم مثله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542511" y="4033039"/>
        <a:ext cx="1522063" cy="4186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EE9CAD-8852-4939-B6A5-DEDF9F538FE9}">
      <dsp:nvSpPr>
        <dsp:cNvPr id="0" name=""/>
        <dsp:cNvSpPr/>
      </dsp:nvSpPr>
      <dsp:spPr>
        <a:xfrm>
          <a:off x="6646510" y="1185026"/>
          <a:ext cx="1582319" cy="79115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62000"/>
                <a:satMod val="180000"/>
              </a:schemeClr>
            </a:gs>
            <a:gs pos="65000">
              <a:schemeClr val="accent5">
                <a:tint val="32000"/>
                <a:satMod val="250000"/>
              </a:schemeClr>
            </a:gs>
            <a:gs pos="100000">
              <a:schemeClr val="accent5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آنچه با برهان مذکور ثابت شد</a:t>
          </a:r>
          <a:endParaRPr lang="fa-IR" sz="1600" kern="1200" dirty="0">
            <a:cs typeface="B Koodak" pitchFamily="2" charset="-78"/>
          </a:endParaRPr>
        </a:p>
      </dsp:txBody>
      <dsp:txXfrm>
        <a:off x="6669682" y="1208198"/>
        <a:ext cx="1535975" cy="744815"/>
      </dsp:txXfrm>
    </dsp:sp>
    <dsp:sp modelId="{4E9DC9CE-230B-4CCF-BA1C-35B0461C4D50}">
      <dsp:nvSpPr>
        <dsp:cNvPr id="0" name=""/>
        <dsp:cNvSpPr/>
      </dsp:nvSpPr>
      <dsp:spPr>
        <a:xfrm rot="12942401">
          <a:off x="5940320" y="1337415"/>
          <a:ext cx="779452" cy="31464"/>
        </a:xfrm>
        <a:custGeom>
          <a:avLst/>
          <a:gdLst/>
          <a:ahLst/>
          <a:cxnLst/>
          <a:rect l="0" t="0" r="0" b="0"/>
          <a:pathLst>
            <a:path>
              <a:moveTo>
                <a:pt x="0" y="15732"/>
              </a:moveTo>
              <a:lnTo>
                <a:pt x="779452" y="15732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23742401">
        <a:off x="6310560" y="1333661"/>
        <a:ext cx="38972" cy="38972"/>
      </dsp:txXfrm>
    </dsp:sp>
    <dsp:sp modelId="{4ABC8B0F-3EBE-40D9-9885-7861F4DE5101}">
      <dsp:nvSpPr>
        <dsp:cNvPr id="0" name=""/>
        <dsp:cNvSpPr/>
      </dsp:nvSpPr>
      <dsp:spPr>
        <a:xfrm>
          <a:off x="4431263" y="730109"/>
          <a:ext cx="1582319" cy="79115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62000"/>
                <a:satMod val="180000"/>
              </a:schemeClr>
            </a:gs>
            <a:gs pos="65000">
              <a:schemeClr val="accent5">
                <a:tint val="32000"/>
                <a:satMod val="250000"/>
              </a:schemeClr>
            </a:gs>
            <a:gs pos="100000">
              <a:schemeClr val="accent5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مصونیت فرشته یا فرشتگان وحی</a:t>
          </a:r>
          <a:endParaRPr lang="fa-IR" sz="1600" kern="1200" dirty="0">
            <a:cs typeface="B Koodak" pitchFamily="2" charset="-78"/>
          </a:endParaRPr>
        </a:p>
      </dsp:txBody>
      <dsp:txXfrm>
        <a:off x="4454435" y="753281"/>
        <a:ext cx="1535975" cy="744815"/>
      </dsp:txXfrm>
    </dsp:sp>
    <dsp:sp modelId="{3116AD7E-2BFF-49D3-9E3C-4B882657C0C2}">
      <dsp:nvSpPr>
        <dsp:cNvPr id="0" name=""/>
        <dsp:cNvSpPr/>
      </dsp:nvSpPr>
      <dsp:spPr>
        <a:xfrm rot="8657599">
          <a:off x="5940320" y="1792332"/>
          <a:ext cx="779452" cy="31464"/>
        </a:xfrm>
        <a:custGeom>
          <a:avLst/>
          <a:gdLst/>
          <a:ahLst/>
          <a:cxnLst/>
          <a:rect l="0" t="0" r="0" b="0"/>
          <a:pathLst>
            <a:path>
              <a:moveTo>
                <a:pt x="0" y="15732"/>
              </a:moveTo>
              <a:lnTo>
                <a:pt x="779452" y="15732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9457599">
        <a:off x="6310560" y="1788578"/>
        <a:ext cx="38972" cy="38972"/>
      </dsp:txXfrm>
    </dsp:sp>
    <dsp:sp modelId="{51DFE647-546D-4314-8861-ABE5358DB3F1}">
      <dsp:nvSpPr>
        <dsp:cNvPr id="0" name=""/>
        <dsp:cNvSpPr/>
      </dsp:nvSpPr>
      <dsp:spPr>
        <a:xfrm>
          <a:off x="4431263" y="1639943"/>
          <a:ext cx="1582319" cy="79115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62000"/>
                <a:satMod val="180000"/>
              </a:schemeClr>
            </a:gs>
            <a:gs pos="65000">
              <a:schemeClr val="accent5">
                <a:tint val="32000"/>
                <a:satMod val="250000"/>
              </a:schemeClr>
            </a:gs>
            <a:gs pos="100000">
              <a:schemeClr val="accent5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معصوم بودن انبیا </a:t>
          </a:r>
          <a:endParaRPr lang="fa-IR" sz="1600" kern="1200" dirty="0">
            <a:cs typeface="B Koodak" pitchFamily="2" charset="-78"/>
          </a:endParaRPr>
        </a:p>
      </dsp:txBody>
      <dsp:txXfrm>
        <a:off x="4454435" y="1663115"/>
        <a:ext cx="1535975" cy="744815"/>
      </dsp:txXfrm>
    </dsp:sp>
    <dsp:sp modelId="{184CBEA9-D06B-426A-AE38-EAAD8DCAF528}">
      <dsp:nvSpPr>
        <dsp:cNvPr id="0" name=""/>
        <dsp:cNvSpPr/>
      </dsp:nvSpPr>
      <dsp:spPr>
        <a:xfrm rot="12942401">
          <a:off x="3725073" y="1792332"/>
          <a:ext cx="779452" cy="31464"/>
        </a:xfrm>
        <a:custGeom>
          <a:avLst/>
          <a:gdLst/>
          <a:ahLst/>
          <a:cxnLst/>
          <a:rect l="0" t="0" r="0" b="0"/>
          <a:pathLst>
            <a:path>
              <a:moveTo>
                <a:pt x="0" y="15732"/>
              </a:moveTo>
              <a:lnTo>
                <a:pt x="779452" y="15732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23742401">
        <a:off x="4095313" y="1788578"/>
        <a:ext cx="38972" cy="38972"/>
      </dsp:txXfrm>
    </dsp:sp>
    <dsp:sp modelId="{63AE10CF-83EF-455E-B621-70869766286D}">
      <dsp:nvSpPr>
        <dsp:cNvPr id="0" name=""/>
        <dsp:cNvSpPr/>
      </dsp:nvSpPr>
      <dsp:spPr>
        <a:xfrm>
          <a:off x="2216017" y="1185026"/>
          <a:ext cx="1582319" cy="79115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62000"/>
                <a:satMod val="180000"/>
              </a:schemeClr>
            </a:gs>
            <a:gs pos="65000">
              <a:schemeClr val="accent5">
                <a:tint val="32000"/>
                <a:satMod val="250000"/>
              </a:schemeClr>
            </a:gs>
            <a:gs pos="100000">
              <a:schemeClr val="accent5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مقام دریافت وحی</a:t>
          </a:r>
          <a:endParaRPr lang="fa-IR" sz="1600" kern="1200" dirty="0">
            <a:cs typeface="B Koodak" pitchFamily="2" charset="-78"/>
          </a:endParaRPr>
        </a:p>
      </dsp:txBody>
      <dsp:txXfrm>
        <a:off x="2239189" y="1208198"/>
        <a:ext cx="1535975" cy="744815"/>
      </dsp:txXfrm>
    </dsp:sp>
    <dsp:sp modelId="{7053FB25-8C4C-4250-8A1E-B66658D2149C}">
      <dsp:nvSpPr>
        <dsp:cNvPr id="0" name=""/>
        <dsp:cNvSpPr/>
      </dsp:nvSpPr>
      <dsp:spPr>
        <a:xfrm rot="8657599">
          <a:off x="3725073" y="2247249"/>
          <a:ext cx="779452" cy="31464"/>
        </a:xfrm>
        <a:custGeom>
          <a:avLst/>
          <a:gdLst/>
          <a:ahLst/>
          <a:cxnLst/>
          <a:rect l="0" t="0" r="0" b="0"/>
          <a:pathLst>
            <a:path>
              <a:moveTo>
                <a:pt x="0" y="15732"/>
              </a:moveTo>
              <a:lnTo>
                <a:pt x="779452" y="15732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9457599">
        <a:off x="4095313" y="2243495"/>
        <a:ext cx="38972" cy="38972"/>
      </dsp:txXfrm>
    </dsp:sp>
    <dsp:sp modelId="{439F02F2-2464-4BEB-A742-06243FADC23B}">
      <dsp:nvSpPr>
        <dsp:cNvPr id="0" name=""/>
        <dsp:cNvSpPr/>
      </dsp:nvSpPr>
      <dsp:spPr>
        <a:xfrm>
          <a:off x="2216017" y="2094860"/>
          <a:ext cx="1582319" cy="79115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62000"/>
                <a:satMod val="180000"/>
              </a:schemeClr>
            </a:gs>
            <a:gs pos="65000">
              <a:schemeClr val="accent5">
                <a:tint val="32000"/>
                <a:satMod val="250000"/>
              </a:schemeClr>
            </a:gs>
            <a:gs pos="100000">
              <a:schemeClr val="accent5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مقام ابلاغ وحی و عدم</a:t>
          </a:r>
          <a:endParaRPr lang="fa-IR" sz="1600" kern="1200" dirty="0">
            <a:cs typeface="B Koodak" pitchFamily="2" charset="-78"/>
          </a:endParaRPr>
        </a:p>
      </dsp:txBody>
      <dsp:txXfrm>
        <a:off x="2239189" y="2118032"/>
        <a:ext cx="1535975" cy="744815"/>
      </dsp:txXfrm>
    </dsp:sp>
    <dsp:sp modelId="{9BFFE4B0-3837-4B92-BF42-8C85DC8E319F}">
      <dsp:nvSpPr>
        <dsp:cNvPr id="0" name=""/>
        <dsp:cNvSpPr/>
      </dsp:nvSpPr>
      <dsp:spPr>
        <a:xfrm rot="14110531">
          <a:off x="1345388" y="2019790"/>
          <a:ext cx="1108329" cy="31464"/>
        </a:xfrm>
        <a:custGeom>
          <a:avLst/>
          <a:gdLst/>
          <a:ahLst/>
          <a:cxnLst/>
          <a:rect l="0" t="0" r="0" b="0"/>
          <a:pathLst>
            <a:path>
              <a:moveTo>
                <a:pt x="0" y="15732"/>
              </a:moveTo>
              <a:lnTo>
                <a:pt x="1108329" y="15732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24910531">
        <a:off x="1871845" y="2007814"/>
        <a:ext cx="55416" cy="55416"/>
      </dsp:txXfrm>
    </dsp:sp>
    <dsp:sp modelId="{35B9F456-C74C-4425-B3AC-B7B3E87BA51C}">
      <dsp:nvSpPr>
        <dsp:cNvPr id="0" name=""/>
        <dsp:cNvSpPr/>
      </dsp:nvSpPr>
      <dsp:spPr>
        <a:xfrm>
          <a:off x="770" y="1185026"/>
          <a:ext cx="1582319" cy="79115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62000"/>
                <a:satMod val="180000"/>
              </a:schemeClr>
            </a:gs>
            <a:gs pos="65000">
              <a:schemeClr val="accent5">
                <a:tint val="32000"/>
                <a:satMod val="250000"/>
              </a:schemeClr>
            </a:gs>
            <a:gs pos="100000">
              <a:schemeClr val="accent5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خطای عمدی</a:t>
          </a:r>
          <a:endParaRPr lang="fa-IR" sz="1600" kern="1200" dirty="0">
            <a:cs typeface="B Koodak" pitchFamily="2" charset="-78"/>
          </a:endParaRPr>
        </a:p>
      </dsp:txBody>
      <dsp:txXfrm>
        <a:off x="23942" y="1208198"/>
        <a:ext cx="1535975" cy="744815"/>
      </dsp:txXfrm>
    </dsp:sp>
    <dsp:sp modelId="{47EE7659-1C64-4DB7-AFCC-BBDC34B8D440}">
      <dsp:nvSpPr>
        <dsp:cNvPr id="0" name=""/>
        <dsp:cNvSpPr/>
      </dsp:nvSpPr>
      <dsp:spPr>
        <a:xfrm rot="10800000">
          <a:off x="1583089" y="2474707"/>
          <a:ext cx="632927" cy="31464"/>
        </a:xfrm>
        <a:custGeom>
          <a:avLst/>
          <a:gdLst/>
          <a:ahLst/>
          <a:cxnLst/>
          <a:rect l="0" t="0" r="0" b="0"/>
          <a:pathLst>
            <a:path>
              <a:moveTo>
                <a:pt x="0" y="15732"/>
              </a:moveTo>
              <a:lnTo>
                <a:pt x="632927" y="15732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21600000">
        <a:off x="1883730" y="2474616"/>
        <a:ext cx="31646" cy="31646"/>
      </dsp:txXfrm>
    </dsp:sp>
    <dsp:sp modelId="{38E37F63-CDB5-439B-891C-94770ECF3D18}">
      <dsp:nvSpPr>
        <dsp:cNvPr id="0" name=""/>
        <dsp:cNvSpPr/>
      </dsp:nvSpPr>
      <dsp:spPr>
        <a:xfrm>
          <a:off x="770" y="2094860"/>
          <a:ext cx="1582319" cy="79115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62000"/>
                <a:satMod val="180000"/>
              </a:schemeClr>
            </a:gs>
            <a:gs pos="65000">
              <a:schemeClr val="accent5">
                <a:tint val="32000"/>
                <a:satMod val="250000"/>
              </a:schemeClr>
            </a:gs>
            <a:gs pos="100000">
              <a:schemeClr val="accent5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سهو و اشتباه</a:t>
          </a:r>
          <a:endParaRPr lang="fa-IR" sz="1600" kern="1200" dirty="0">
            <a:cs typeface="B Koodak" pitchFamily="2" charset="-78"/>
          </a:endParaRPr>
        </a:p>
      </dsp:txBody>
      <dsp:txXfrm>
        <a:off x="23942" y="2118032"/>
        <a:ext cx="1535975" cy="744815"/>
      </dsp:txXfrm>
    </dsp:sp>
    <dsp:sp modelId="{9EF10F31-BFC5-476A-B21E-8EE9FA168BDD}">
      <dsp:nvSpPr>
        <dsp:cNvPr id="0" name=""/>
        <dsp:cNvSpPr/>
      </dsp:nvSpPr>
      <dsp:spPr>
        <a:xfrm rot="7489469">
          <a:off x="1345388" y="2929624"/>
          <a:ext cx="1108329" cy="31464"/>
        </a:xfrm>
        <a:custGeom>
          <a:avLst/>
          <a:gdLst/>
          <a:ahLst/>
          <a:cxnLst/>
          <a:rect l="0" t="0" r="0" b="0"/>
          <a:pathLst>
            <a:path>
              <a:moveTo>
                <a:pt x="0" y="15732"/>
              </a:moveTo>
              <a:lnTo>
                <a:pt x="1108329" y="15732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8289469">
        <a:off x="1871845" y="2917648"/>
        <a:ext cx="55416" cy="55416"/>
      </dsp:txXfrm>
    </dsp:sp>
    <dsp:sp modelId="{F26FB549-27AD-48E0-8B13-EF27DBC094A1}">
      <dsp:nvSpPr>
        <dsp:cNvPr id="0" name=""/>
        <dsp:cNvSpPr/>
      </dsp:nvSpPr>
      <dsp:spPr>
        <a:xfrm>
          <a:off x="770" y="3004693"/>
          <a:ext cx="1582319" cy="79115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62000"/>
                <a:satMod val="180000"/>
              </a:schemeClr>
            </a:gs>
            <a:gs pos="65000">
              <a:schemeClr val="accent5">
                <a:tint val="32000"/>
                <a:satMod val="250000"/>
              </a:schemeClr>
            </a:gs>
            <a:gs pos="100000">
              <a:schemeClr val="accent5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نسیان و فراموشی</a:t>
          </a:r>
          <a:endParaRPr lang="fa-IR" sz="1600" kern="1200" dirty="0">
            <a:cs typeface="B Koodak" pitchFamily="2" charset="-78"/>
          </a:endParaRPr>
        </a:p>
      </dsp:txBody>
      <dsp:txXfrm>
        <a:off x="23942" y="3027865"/>
        <a:ext cx="1535975" cy="74481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7CA9D5-BA92-4AE2-AAB1-F379EE38CD14}">
      <dsp:nvSpPr>
        <dsp:cNvPr id="0" name=""/>
        <dsp:cNvSpPr/>
      </dsp:nvSpPr>
      <dsp:spPr>
        <a:xfrm>
          <a:off x="2731663" y="4412"/>
          <a:ext cx="6386414" cy="57292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62000"/>
                <a:satMod val="180000"/>
              </a:schemeClr>
            </a:gs>
            <a:gs pos="65000">
              <a:schemeClr val="dk1">
                <a:tint val="32000"/>
                <a:satMod val="250000"/>
              </a:schemeClr>
            </a:gs>
            <a:gs pos="100000">
              <a:schemeClr val="dk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عصمتی که تا اینجا ثابت شد در خصوص عصمت فرشتگان و انبیا در دریافت و ابلاغ وحی بود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748444" y="21193"/>
        <a:ext cx="6352852" cy="539367"/>
      </dsp:txXfrm>
    </dsp:sp>
    <dsp:sp modelId="{1AEDA3D8-34B4-4E88-9C0A-55CE3EABEE56}">
      <dsp:nvSpPr>
        <dsp:cNvPr id="0" name=""/>
        <dsp:cNvSpPr/>
      </dsp:nvSpPr>
      <dsp:spPr>
        <a:xfrm>
          <a:off x="8286779" y="3219639"/>
          <a:ext cx="831298" cy="57292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62000"/>
                <a:satMod val="180000"/>
              </a:schemeClr>
            </a:gs>
            <a:gs pos="65000">
              <a:schemeClr val="dk1">
                <a:tint val="32000"/>
                <a:satMod val="250000"/>
              </a:schemeClr>
            </a:gs>
            <a:gs pos="100000">
              <a:schemeClr val="dk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انواع دیگر عصمت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8303560" y="3236420"/>
        <a:ext cx="797736" cy="539367"/>
      </dsp:txXfrm>
    </dsp:sp>
    <dsp:sp modelId="{C6E4B99C-BDD5-4625-AF0C-190DD8F6C989}">
      <dsp:nvSpPr>
        <dsp:cNvPr id="0" name=""/>
        <dsp:cNvSpPr/>
      </dsp:nvSpPr>
      <dsp:spPr>
        <a:xfrm rot="15310389">
          <a:off x="7162051" y="2631564"/>
          <a:ext cx="1791113" cy="17604"/>
        </a:xfrm>
        <a:custGeom>
          <a:avLst/>
          <a:gdLst/>
          <a:ahLst/>
          <a:cxnLst/>
          <a:rect l="0" t="0" r="0" b="0"/>
          <a:pathLst>
            <a:path>
              <a:moveTo>
                <a:pt x="0" y="8802"/>
              </a:moveTo>
              <a:lnTo>
                <a:pt x="1791113" y="8802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6110389">
        <a:off x="8012830" y="2595588"/>
        <a:ext cx="89555" cy="89555"/>
      </dsp:txXfrm>
    </dsp:sp>
    <dsp:sp modelId="{D592C7CE-F822-417E-B828-740F9BBF7ED8}">
      <dsp:nvSpPr>
        <dsp:cNvPr id="0" name=""/>
        <dsp:cNvSpPr/>
      </dsp:nvSpPr>
      <dsp:spPr>
        <a:xfrm>
          <a:off x="6691685" y="1488164"/>
          <a:ext cx="1136750" cy="57292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62000"/>
                <a:satMod val="180000"/>
              </a:schemeClr>
            </a:gs>
            <a:gs pos="65000">
              <a:schemeClr val="dk1">
                <a:tint val="32000"/>
                <a:satMod val="250000"/>
              </a:schemeClr>
            </a:gs>
            <a:gs pos="100000">
              <a:schemeClr val="dk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الف. عصمت فرشتگان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708466" y="1504945"/>
        <a:ext cx="1103188" cy="539367"/>
      </dsp:txXfrm>
    </dsp:sp>
    <dsp:sp modelId="{A1E4CA43-2E86-4AF5-AC11-AB5E28E1B194}">
      <dsp:nvSpPr>
        <dsp:cNvPr id="0" name=""/>
        <dsp:cNvSpPr/>
      </dsp:nvSpPr>
      <dsp:spPr>
        <a:xfrm rot="14456482">
          <a:off x="5990679" y="1353385"/>
          <a:ext cx="943668" cy="17604"/>
        </a:xfrm>
        <a:custGeom>
          <a:avLst/>
          <a:gdLst/>
          <a:ahLst/>
          <a:cxnLst/>
          <a:rect l="0" t="0" r="0" b="0"/>
          <a:pathLst>
            <a:path>
              <a:moveTo>
                <a:pt x="0" y="8802"/>
              </a:moveTo>
              <a:lnTo>
                <a:pt x="943668" y="8802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5256482">
        <a:off x="6438922" y="1338596"/>
        <a:ext cx="47183" cy="47183"/>
      </dsp:txXfrm>
    </dsp:sp>
    <dsp:sp modelId="{4C315889-2CA6-4A8B-BDAE-80CDAA995E33}">
      <dsp:nvSpPr>
        <dsp:cNvPr id="0" name=""/>
        <dsp:cNvSpPr/>
      </dsp:nvSpPr>
      <dsp:spPr>
        <a:xfrm>
          <a:off x="5794259" y="663281"/>
          <a:ext cx="439081" cy="57292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62000"/>
                <a:satMod val="180000"/>
              </a:schemeClr>
            </a:gs>
            <a:gs pos="65000">
              <a:schemeClr val="dk1">
                <a:tint val="32000"/>
                <a:satMod val="250000"/>
              </a:schemeClr>
            </a:gs>
            <a:gs pos="100000">
              <a:schemeClr val="dk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دلیل عقلی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807119" y="676141"/>
        <a:ext cx="413361" cy="547209"/>
      </dsp:txXfrm>
    </dsp:sp>
    <dsp:sp modelId="{B0349BFA-8EE2-4B31-A3B2-C4E6ED2ED80E}">
      <dsp:nvSpPr>
        <dsp:cNvPr id="0" name=""/>
        <dsp:cNvSpPr/>
      </dsp:nvSpPr>
      <dsp:spPr>
        <a:xfrm rot="10800000">
          <a:off x="5335916" y="940944"/>
          <a:ext cx="458343" cy="17604"/>
        </a:xfrm>
        <a:custGeom>
          <a:avLst/>
          <a:gdLst/>
          <a:ahLst/>
          <a:cxnLst/>
          <a:rect l="0" t="0" r="0" b="0"/>
          <a:pathLst>
            <a:path>
              <a:moveTo>
                <a:pt x="0" y="8802"/>
              </a:moveTo>
              <a:lnTo>
                <a:pt x="458343" y="8802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1600000">
        <a:off x="5553629" y="938288"/>
        <a:ext cx="22917" cy="22917"/>
      </dsp:txXfrm>
    </dsp:sp>
    <dsp:sp modelId="{F472AC9F-84EA-49F1-8C6D-DC187EBFFF6C}">
      <dsp:nvSpPr>
        <dsp:cNvPr id="0" name=""/>
        <dsp:cNvSpPr/>
      </dsp:nvSpPr>
      <dsp:spPr>
        <a:xfrm>
          <a:off x="3024659" y="663281"/>
          <a:ext cx="2311256" cy="57292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62000"/>
                <a:satMod val="180000"/>
              </a:schemeClr>
            </a:gs>
            <a:gs pos="65000">
              <a:schemeClr val="dk1">
                <a:tint val="32000"/>
                <a:satMod val="250000"/>
              </a:schemeClr>
            </a:gs>
            <a:gs pos="100000">
              <a:schemeClr val="dk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متوقف بر شناخت ماهیت آنان است و از بحث ما خارج می باشد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041440" y="680062"/>
        <a:ext cx="2277694" cy="539367"/>
      </dsp:txXfrm>
    </dsp:sp>
    <dsp:sp modelId="{5C58E88C-C26B-43E4-AD5B-F39DCCC078FC}">
      <dsp:nvSpPr>
        <dsp:cNvPr id="0" name=""/>
        <dsp:cNvSpPr/>
      </dsp:nvSpPr>
      <dsp:spPr>
        <a:xfrm rot="7143518">
          <a:off x="5990679" y="2178267"/>
          <a:ext cx="943668" cy="17604"/>
        </a:xfrm>
        <a:custGeom>
          <a:avLst/>
          <a:gdLst/>
          <a:ahLst/>
          <a:cxnLst/>
          <a:rect l="0" t="0" r="0" b="0"/>
          <a:pathLst>
            <a:path>
              <a:moveTo>
                <a:pt x="0" y="8802"/>
              </a:moveTo>
              <a:lnTo>
                <a:pt x="943668" y="8802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7943518">
        <a:off x="6438922" y="2163478"/>
        <a:ext cx="47183" cy="47183"/>
      </dsp:txXfrm>
    </dsp:sp>
    <dsp:sp modelId="{02FA001E-890A-409C-B54C-5230090C57C5}">
      <dsp:nvSpPr>
        <dsp:cNvPr id="0" name=""/>
        <dsp:cNvSpPr/>
      </dsp:nvSpPr>
      <dsp:spPr>
        <a:xfrm>
          <a:off x="5794259" y="2313046"/>
          <a:ext cx="439081" cy="57292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62000"/>
                <a:satMod val="180000"/>
              </a:schemeClr>
            </a:gs>
            <a:gs pos="65000">
              <a:schemeClr val="dk1">
                <a:tint val="32000"/>
                <a:satMod val="250000"/>
              </a:schemeClr>
            </a:gs>
            <a:gs pos="100000">
              <a:schemeClr val="dk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دلیل نقلی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807119" y="2325906"/>
        <a:ext cx="413361" cy="547209"/>
      </dsp:txXfrm>
    </dsp:sp>
    <dsp:sp modelId="{F44BCE30-6B1C-4806-8808-C978587585DA}">
      <dsp:nvSpPr>
        <dsp:cNvPr id="0" name=""/>
        <dsp:cNvSpPr/>
      </dsp:nvSpPr>
      <dsp:spPr>
        <a:xfrm rot="14043472">
          <a:off x="5174654" y="2274609"/>
          <a:ext cx="780867" cy="17604"/>
        </a:xfrm>
        <a:custGeom>
          <a:avLst/>
          <a:gdLst/>
          <a:ahLst/>
          <a:cxnLst/>
          <a:rect l="0" t="0" r="0" b="0"/>
          <a:pathLst>
            <a:path>
              <a:moveTo>
                <a:pt x="0" y="8802"/>
              </a:moveTo>
              <a:lnTo>
                <a:pt x="780867" y="8802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4843472">
        <a:off x="5545566" y="2263890"/>
        <a:ext cx="39043" cy="39043"/>
      </dsp:txXfrm>
    </dsp:sp>
    <dsp:sp modelId="{FD4C76D4-7A03-445F-B130-25970497C5E5}">
      <dsp:nvSpPr>
        <dsp:cNvPr id="0" name=""/>
        <dsp:cNvSpPr/>
      </dsp:nvSpPr>
      <dsp:spPr>
        <a:xfrm>
          <a:off x="3068534" y="1322151"/>
          <a:ext cx="2267381" cy="12903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62000"/>
                <a:satMod val="180000"/>
              </a:schemeClr>
            </a:gs>
            <a:gs pos="65000">
              <a:schemeClr val="dk1">
                <a:tint val="32000"/>
                <a:satMod val="250000"/>
              </a:schemeClr>
            </a:gs>
            <a:gs pos="100000">
              <a:schemeClr val="dk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وَ قالُوا اتَّخَذَ الرَّحْمنُ وَلَداً سُبْحانَهُ بَلْ عِبادٌ مُكْرَمُونَ (26) لا يَسْبِقُونَهُ بِالْقَوْلِ وَ هُمْ بِأَمْرِهِ يَعْمَلُون (انبیاء/27)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106326" y="1359943"/>
        <a:ext cx="2191797" cy="1214739"/>
      </dsp:txXfrm>
    </dsp:sp>
    <dsp:sp modelId="{4E06AB1D-2F45-4194-A3E5-0A915095F33C}">
      <dsp:nvSpPr>
        <dsp:cNvPr id="0" name=""/>
        <dsp:cNvSpPr/>
      </dsp:nvSpPr>
      <dsp:spPr>
        <a:xfrm rot="13677940">
          <a:off x="2497098" y="1704296"/>
          <a:ext cx="684528" cy="17604"/>
        </a:xfrm>
        <a:custGeom>
          <a:avLst/>
          <a:gdLst/>
          <a:ahLst/>
          <a:cxnLst/>
          <a:rect l="0" t="0" r="0" b="0"/>
          <a:pathLst>
            <a:path>
              <a:moveTo>
                <a:pt x="0" y="8802"/>
              </a:moveTo>
              <a:lnTo>
                <a:pt x="684528" y="8802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4477940">
        <a:off x="2822249" y="1695985"/>
        <a:ext cx="34226" cy="34226"/>
      </dsp:txXfrm>
    </dsp:sp>
    <dsp:sp modelId="{083E0696-9EE8-4B03-A5C5-78B5C7802C32}">
      <dsp:nvSpPr>
        <dsp:cNvPr id="0" name=""/>
        <dsp:cNvSpPr/>
      </dsp:nvSpPr>
      <dsp:spPr>
        <a:xfrm>
          <a:off x="329299" y="1172418"/>
          <a:ext cx="2280891" cy="57292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62000"/>
                <a:satMod val="180000"/>
              </a:schemeClr>
            </a:gs>
            <a:gs pos="65000">
              <a:schemeClr val="dk1">
                <a:tint val="32000"/>
                <a:satMod val="250000"/>
              </a:schemeClr>
            </a:gs>
            <a:gs pos="100000">
              <a:schemeClr val="dk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آیه شریفه عام است و در مورد تمام ملائکه بحث می نماید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46080" y="1189199"/>
        <a:ext cx="2247329" cy="539367"/>
      </dsp:txXfrm>
    </dsp:sp>
    <dsp:sp modelId="{24CDF57A-70FF-46B6-93C3-A9E16BE40963}">
      <dsp:nvSpPr>
        <dsp:cNvPr id="0" name=""/>
        <dsp:cNvSpPr/>
      </dsp:nvSpPr>
      <dsp:spPr>
        <a:xfrm rot="8657599">
          <a:off x="2557136" y="2123228"/>
          <a:ext cx="564452" cy="17604"/>
        </a:xfrm>
        <a:custGeom>
          <a:avLst/>
          <a:gdLst/>
          <a:ahLst/>
          <a:cxnLst/>
          <a:rect l="0" t="0" r="0" b="0"/>
          <a:pathLst>
            <a:path>
              <a:moveTo>
                <a:pt x="0" y="8802"/>
              </a:moveTo>
              <a:lnTo>
                <a:pt x="564452" y="8802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9457599">
        <a:off x="2825251" y="2117919"/>
        <a:ext cx="28222" cy="28222"/>
      </dsp:txXfrm>
    </dsp:sp>
    <dsp:sp modelId="{14A6489C-5726-4555-9316-BDD9A5CD872F}">
      <dsp:nvSpPr>
        <dsp:cNvPr id="0" name=""/>
        <dsp:cNvSpPr/>
      </dsp:nvSpPr>
      <dsp:spPr>
        <a:xfrm>
          <a:off x="25921" y="1831288"/>
          <a:ext cx="2584268" cy="93091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62000"/>
                <a:satMod val="180000"/>
              </a:schemeClr>
            </a:gs>
            <a:gs pos="65000">
              <a:schemeClr val="dk1">
                <a:tint val="32000"/>
                <a:satMod val="250000"/>
              </a:schemeClr>
            </a:gs>
            <a:gs pos="100000">
              <a:schemeClr val="dk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از آن جهت که ملائکه فاقد تکلیف می باشند عمل به امر در خصوص آنها تکوینی است نه تشریعی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3187" y="1858554"/>
        <a:ext cx="2529736" cy="876387"/>
      </dsp:txXfrm>
    </dsp:sp>
    <dsp:sp modelId="{978D27BF-DE4A-4276-912A-275F9DBD9B34}">
      <dsp:nvSpPr>
        <dsp:cNvPr id="0" name=""/>
        <dsp:cNvSpPr/>
      </dsp:nvSpPr>
      <dsp:spPr>
        <a:xfrm rot="7259631">
          <a:off x="5120047" y="2972207"/>
          <a:ext cx="890081" cy="17604"/>
        </a:xfrm>
        <a:custGeom>
          <a:avLst/>
          <a:gdLst/>
          <a:ahLst/>
          <a:cxnLst/>
          <a:rect l="0" t="0" r="0" b="0"/>
          <a:pathLst>
            <a:path>
              <a:moveTo>
                <a:pt x="0" y="8802"/>
              </a:moveTo>
              <a:lnTo>
                <a:pt x="890081" y="8802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8059631">
        <a:off x="5542835" y="2958758"/>
        <a:ext cx="44504" cy="44504"/>
      </dsp:txXfrm>
    </dsp:sp>
    <dsp:sp modelId="{59FD5467-78D7-4D52-9BF3-02573D87C401}">
      <dsp:nvSpPr>
        <dsp:cNvPr id="0" name=""/>
        <dsp:cNvSpPr/>
      </dsp:nvSpPr>
      <dsp:spPr>
        <a:xfrm>
          <a:off x="1623296" y="2848147"/>
          <a:ext cx="3712619" cy="102872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62000"/>
                <a:satMod val="180000"/>
              </a:schemeClr>
            </a:gs>
            <a:gs pos="65000">
              <a:schemeClr val="dk1">
                <a:tint val="32000"/>
                <a:satMod val="250000"/>
              </a:schemeClr>
            </a:gs>
            <a:gs pos="100000">
              <a:schemeClr val="dk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يا أَيُّهَا الَّذِينَ آمَنُوا قُوا أَنْفُسَكُمْ وَ أَهْلِيكُمْ ناراً وَقُودُهَا النَّاسُ وَ الْحِجارَةُ عَلَيْها مَلائِكَةٌ غِلاظٌ شِدادٌ لا يَعْصُونَ اللَّهَ ما أَمَرَهُمْ وَ يَفْعَلُونَ ما يُؤْمَرُونَ (تحریم/6)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653426" y="2878277"/>
        <a:ext cx="3652359" cy="968464"/>
      </dsp:txXfrm>
    </dsp:sp>
    <dsp:sp modelId="{B37D0A30-54D1-4FF0-A08D-A3CFA75B98A7}">
      <dsp:nvSpPr>
        <dsp:cNvPr id="0" name=""/>
        <dsp:cNvSpPr/>
      </dsp:nvSpPr>
      <dsp:spPr>
        <a:xfrm rot="7299829">
          <a:off x="7621035" y="3868887"/>
          <a:ext cx="873145" cy="17604"/>
        </a:xfrm>
        <a:custGeom>
          <a:avLst/>
          <a:gdLst/>
          <a:ahLst/>
          <a:cxnLst/>
          <a:rect l="0" t="0" r="0" b="0"/>
          <a:pathLst>
            <a:path>
              <a:moveTo>
                <a:pt x="0" y="8802"/>
              </a:moveTo>
              <a:lnTo>
                <a:pt x="873145" y="8802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8099829">
        <a:off x="8035779" y="3855861"/>
        <a:ext cx="43657" cy="43657"/>
      </dsp:txXfrm>
    </dsp:sp>
    <dsp:sp modelId="{9A106855-67A2-4DF5-8AD5-D20DDEC1D6EF}">
      <dsp:nvSpPr>
        <dsp:cNvPr id="0" name=""/>
        <dsp:cNvSpPr/>
      </dsp:nvSpPr>
      <dsp:spPr>
        <a:xfrm>
          <a:off x="6682576" y="3962810"/>
          <a:ext cx="1145859" cy="57292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62000"/>
                <a:satMod val="180000"/>
              </a:schemeClr>
            </a:gs>
            <a:gs pos="65000">
              <a:schemeClr val="dk1">
                <a:tint val="32000"/>
                <a:satMod val="250000"/>
              </a:schemeClr>
            </a:gs>
            <a:gs pos="100000">
              <a:schemeClr val="dk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ب. عصمت امامان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699357" y="3979591"/>
        <a:ext cx="1112297" cy="539367"/>
      </dsp:txXfrm>
    </dsp:sp>
    <dsp:sp modelId="{A1FDE413-AB51-4930-B448-40753A79EAAD}">
      <dsp:nvSpPr>
        <dsp:cNvPr id="0" name=""/>
        <dsp:cNvSpPr/>
      </dsp:nvSpPr>
      <dsp:spPr>
        <a:xfrm rot="10800000">
          <a:off x="6224232" y="4240473"/>
          <a:ext cx="458343" cy="17604"/>
        </a:xfrm>
        <a:custGeom>
          <a:avLst/>
          <a:gdLst/>
          <a:ahLst/>
          <a:cxnLst/>
          <a:rect l="0" t="0" r="0" b="0"/>
          <a:pathLst>
            <a:path>
              <a:moveTo>
                <a:pt x="0" y="8802"/>
              </a:moveTo>
              <a:lnTo>
                <a:pt x="458343" y="8802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1600000">
        <a:off x="6441945" y="4237817"/>
        <a:ext cx="22917" cy="22917"/>
      </dsp:txXfrm>
    </dsp:sp>
    <dsp:sp modelId="{3BF1045D-BC92-4D5B-9B39-0797233AB0B1}">
      <dsp:nvSpPr>
        <dsp:cNvPr id="0" name=""/>
        <dsp:cNvSpPr/>
      </dsp:nvSpPr>
      <dsp:spPr>
        <a:xfrm>
          <a:off x="3569103" y="3962810"/>
          <a:ext cx="2655128" cy="57292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62000"/>
                <a:satMod val="180000"/>
              </a:schemeClr>
            </a:gs>
            <a:gs pos="65000">
              <a:schemeClr val="dk1">
                <a:tint val="32000"/>
                <a:satMod val="250000"/>
              </a:schemeClr>
            </a:gs>
            <a:gs pos="100000">
              <a:schemeClr val="dk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در مباحث امامت به آن می پردازیم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585884" y="3979591"/>
        <a:ext cx="2621566" cy="539367"/>
      </dsp:txXfrm>
    </dsp:sp>
    <dsp:sp modelId="{4689BF0F-B9DD-4B85-B9A6-F5D82BCF43F0}">
      <dsp:nvSpPr>
        <dsp:cNvPr id="0" name=""/>
        <dsp:cNvSpPr/>
      </dsp:nvSpPr>
      <dsp:spPr>
        <a:xfrm rot="6289611">
          <a:off x="7162051" y="4363039"/>
          <a:ext cx="1791113" cy="17604"/>
        </a:xfrm>
        <a:custGeom>
          <a:avLst/>
          <a:gdLst/>
          <a:ahLst/>
          <a:cxnLst/>
          <a:rect l="0" t="0" r="0" b="0"/>
          <a:pathLst>
            <a:path>
              <a:moveTo>
                <a:pt x="0" y="8802"/>
              </a:moveTo>
              <a:lnTo>
                <a:pt x="1791113" y="8802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7089611">
        <a:off x="8012830" y="4327064"/>
        <a:ext cx="89555" cy="89555"/>
      </dsp:txXfrm>
    </dsp:sp>
    <dsp:sp modelId="{8F72188B-258A-4C57-AC2B-B567BD66B01F}">
      <dsp:nvSpPr>
        <dsp:cNvPr id="0" name=""/>
        <dsp:cNvSpPr/>
      </dsp:nvSpPr>
      <dsp:spPr>
        <a:xfrm>
          <a:off x="5822551" y="4951114"/>
          <a:ext cx="2005884" cy="57292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62000"/>
                <a:satMod val="180000"/>
              </a:schemeClr>
            </a:gs>
            <a:gs pos="65000">
              <a:schemeClr val="dk1">
                <a:tint val="32000"/>
                <a:satMod val="250000"/>
              </a:schemeClr>
            </a:gs>
            <a:gs pos="100000">
              <a:schemeClr val="dk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ج. عصمت سایر پیامبران (در غیر تلقی و ابلاغ وحی)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839332" y="4967895"/>
        <a:ext cx="1972322" cy="539367"/>
      </dsp:txXfrm>
    </dsp:sp>
    <dsp:sp modelId="{906BC600-7A6F-4B82-ADA1-B78ED61A060F}">
      <dsp:nvSpPr>
        <dsp:cNvPr id="0" name=""/>
        <dsp:cNvSpPr/>
      </dsp:nvSpPr>
      <dsp:spPr>
        <a:xfrm rot="12942401">
          <a:off x="5311153" y="5064060"/>
          <a:ext cx="564452" cy="17604"/>
        </a:xfrm>
        <a:custGeom>
          <a:avLst/>
          <a:gdLst/>
          <a:ahLst/>
          <a:cxnLst/>
          <a:rect l="0" t="0" r="0" b="0"/>
          <a:pathLst>
            <a:path>
              <a:moveTo>
                <a:pt x="0" y="8802"/>
              </a:moveTo>
              <a:lnTo>
                <a:pt x="564452" y="8802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3742401">
        <a:off x="5579267" y="5058751"/>
        <a:ext cx="28222" cy="28222"/>
      </dsp:txXfrm>
    </dsp:sp>
    <dsp:sp modelId="{B0764A74-1350-4575-A712-F98DAED7BBB5}">
      <dsp:nvSpPr>
        <dsp:cNvPr id="0" name=""/>
        <dsp:cNvSpPr/>
      </dsp:nvSpPr>
      <dsp:spPr>
        <a:xfrm>
          <a:off x="789327" y="4621680"/>
          <a:ext cx="4574879" cy="57292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62000"/>
                <a:satMod val="180000"/>
              </a:schemeClr>
            </a:gs>
            <a:gs pos="65000">
              <a:schemeClr val="dk1">
                <a:tint val="32000"/>
                <a:satMod val="250000"/>
              </a:schemeClr>
            </a:gs>
            <a:gs pos="100000">
              <a:schemeClr val="dk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این مساله در درس بعد از طریق کتاب و سنت ثابت می شود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806108" y="4638461"/>
        <a:ext cx="4541317" cy="539367"/>
      </dsp:txXfrm>
    </dsp:sp>
    <dsp:sp modelId="{206D00C1-65A5-4B62-A96E-4D31E7E90233}">
      <dsp:nvSpPr>
        <dsp:cNvPr id="0" name=""/>
        <dsp:cNvSpPr/>
      </dsp:nvSpPr>
      <dsp:spPr>
        <a:xfrm rot="8657599">
          <a:off x="5311153" y="5393494"/>
          <a:ext cx="564452" cy="17604"/>
        </a:xfrm>
        <a:custGeom>
          <a:avLst/>
          <a:gdLst/>
          <a:ahLst/>
          <a:cxnLst/>
          <a:rect l="0" t="0" r="0" b="0"/>
          <a:pathLst>
            <a:path>
              <a:moveTo>
                <a:pt x="0" y="8802"/>
              </a:moveTo>
              <a:lnTo>
                <a:pt x="564452" y="8802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9457599">
        <a:off x="5579267" y="5388185"/>
        <a:ext cx="28222" cy="28222"/>
      </dsp:txXfrm>
    </dsp:sp>
    <dsp:sp modelId="{E00644BE-4125-41ED-A87E-2AB32AFF537F}">
      <dsp:nvSpPr>
        <dsp:cNvPr id="0" name=""/>
        <dsp:cNvSpPr/>
      </dsp:nvSpPr>
      <dsp:spPr>
        <a:xfrm>
          <a:off x="789339" y="5280549"/>
          <a:ext cx="4574867" cy="57292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62000"/>
                <a:satMod val="180000"/>
              </a:schemeClr>
            </a:gs>
            <a:gs pos="65000">
              <a:schemeClr val="dk1">
                <a:tint val="32000"/>
                <a:satMod val="250000"/>
              </a:schemeClr>
            </a:gs>
            <a:gs pos="100000">
              <a:schemeClr val="dk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بنابراین حجیت کتاب و سنت را به عنوان اصل موضوع می پذیریم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806120" y="5297330"/>
        <a:ext cx="4541305" cy="53936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3A4661-41D1-4974-B2A2-B07351FF13BB}">
      <dsp:nvSpPr>
        <dsp:cNvPr id="0" name=""/>
        <dsp:cNvSpPr/>
      </dsp:nvSpPr>
      <dsp:spPr>
        <a:xfrm>
          <a:off x="6714355" y="1755191"/>
          <a:ext cx="1715295" cy="10155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2000"/>
                <a:satMod val="180000"/>
              </a:schemeClr>
            </a:gs>
            <a:gs pos="65000">
              <a:schemeClr val="accent3">
                <a:tint val="32000"/>
                <a:satMod val="250000"/>
              </a:schemeClr>
            </a:gs>
            <a:gs pos="100000">
              <a:schemeClr val="accent3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نظریات مسلمین در خصوص عصمت انبیا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744100" y="1784936"/>
        <a:ext cx="1655805" cy="956090"/>
      </dsp:txXfrm>
    </dsp:sp>
    <dsp:sp modelId="{5D20F098-1441-4AE6-AA4E-7FD1B4CEF3A5}">
      <dsp:nvSpPr>
        <dsp:cNvPr id="0" name=""/>
        <dsp:cNvSpPr/>
      </dsp:nvSpPr>
      <dsp:spPr>
        <a:xfrm rot="14707178">
          <a:off x="5342569" y="1366847"/>
          <a:ext cx="1931106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931106" y="20195"/>
              </a:lnTo>
            </a:path>
          </a:pathLst>
        </a:custGeom>
        <a:noFill/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5507178">
        <a:off x="6259844" y="1338765"/>
        <a:ext cx="96555" cy="96555"/>
      </dsp:txXfrm>
    </dsp:sp>
    <dsp:sp modelId="{F0DBDA8F-74BA-46A0-A87B-21334C7ABC29}">
      <dsp:nvSpPr>
        <dsp:cNvPr id="0" name=""/>
        <dsp:cNvSpPr/>
      </dsp:nvSpPr>
      <dsp:spPr>
        <a:xfrm>
          <a:off x="4414450" y="3313"/>
          <a:ext cx="1487440" cy="10155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2000"/>
                <a:satMod val="180000"/>
              </a:schemeClr>
            </a:gs>
            <a:gs pos="65000">
              <a:schemeClr val="accent3">
                <a:tint val="32000"/>
                <a:satMod val="250000"/>
              </a:schemeClr>
            </a:gs>
            <a:gs pos="100000">
              <a:schemeClr val="accent3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امامیه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444195" y="33058"/>
        <a:ext cx="1427950" cy="956090"/>
      </dsp:txXfrm>
    </dsp:sp>
    <dsp:sp modelId="{6A06D320-A9EB-4B79-9811-EF38DB7E96E4}">
      <dsp:nvSpPr>
        <dsp:cNvPr id="0" name=""/>
        <dsp:cNvSpPr/>
      </dsp:nvSpPr>
      <dsp:spPr>
        <a:xfrm rot="10800000">
          <a:off x="3601985" y="490909"/>
          <a:ext cx="812464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812464" y="20195"/>
              </a:lnTo>
            </a:path>
          </a:pathLst>
        </a:custGeom>
        <a:noFill/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1600000">
        <a:off x="3987906" y="490792"/>
        <a:ext cx="40623" cy="40623"/>
      </dsp:txXfrm>
    </dsp:sp>
    <dsp:sp modelId="{2CDA15ED-09CE-40BB-B8DE-1807630A8C3E}">
      <dsp:nvSpPr>
        <dsp:cNvPr id="0" name=""/>
        <dsp:cNvSpPr/>
      </dsp:nvSpPr>
      <dsp:spPr>
        <a:xfrm>
          <a:off x="257149" y="3313"/>
          <a:ext cx="3344836" cy="10155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2000"/>
                <a:satMod val="180000"/>
              </a:schemeClr>
            </a:gs>
            <a:gs pos="65000">
              <a:schemeClr val="accent3">
                <a:tint val="32000"/>
                <a:satMod val="250000"/>
              </a:schemeClr>
            </a:gs>
            <a:gs pos="100000">
              <a:schemeClr val="accent3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از آغاز تولد تا پایان عمر از جمیع گناهان کبیره و صغیره سهوا یا عمدا یا نسیانا معصوم هستند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86894" y="33058"/>
        <a:ext cx="3285346" cy="956090"/>
      </dsp:txXfrm>
    </dsp:sp>
    <dsp:sp modelId="{A01EE4D2-1577-4A39-A1C2-5DF347315727}">
      <dsp:nvSpPr>
        <dsp:cNvPr id="0" name=""/>
        <dsp:cNvSpPr/>
      </dsp:nvSpPr>
      <dsp:spPr>
        <a:xfrm rot="12942401">
          <a:off x="5807845" y="1950806"/>
          <a:ext cx="1000553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000553" y="20195"/>
              </a:lnTo>
            </a:path>
          </a:pathLst>
        </a:custGeom>
        <a:noFill/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3742401">
        <a:off x="6283108" y="1945988"/>
        <a:ext cx="50027" cy="50027"/>
      </dsp:txXfrm>
    </dsp:sp>
    <dsp:sp modelId="{F1406625-AE98-4863-AF20-6AF4CE6E9861}">
      <dsp:nvSpPr>
        <dsp:cNvPr id="0" name=""/>
        <dsp:cNvSpPr/>
      </dsp:nvSpPr>
      <dsp:spPr>
        <a:xfrm>
          <a:off x="4414450" y="1171231"/>
          <a:ext cx="1487440" cy="10155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shade val="15000"/>
                <a:satMod val="180000"/>
              </a:schemeClr>
            </a:gs>
            <a:gs pos="50000">
              <a:schemeClr val="dk1">
                <a:shade val="45000"/>
                <a:satMod val="170000"/>
              </a:schemeClr>
            </a:gs>
            <a:gs pos="70000">
              <a:schemeClr val="dk1">
                <a:tint val="99000"/>
                <a:shade val="65000"/>
                <a:satMod val="155000"/>
              </a:schemeClr>
            </a:gs>
            <a:gs pos="100000">
              <a:schemeClr val="dk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اکثر معتزله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444195" y="1200976"/>
        <a:ext cx="1427950" cy="956090"/>
      </dsp:txXfrm>
    </dsp:sp>
    <dsp:sp modelId="{EFE5C638-0AEC-4CEA-8AE9-8A463C932E31}">
      <dsp:nvSpPr>
        <dsp:cNvPr id="0" name=""/>
        <dsp:cNvSpPr/>
      </dsp:nvSpPr>
      <dsp:spPr>
        <a:xfrm rot="10800000">
          <a:off x="3601985" y="1658827"/>
          <a:ext cx="812464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812464" y="20195"/>
              </a:lnTo>
            </a:path>
          </a:pathLst>
        </a:custGeom>
        <a:noFill/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1600000">
        <a:off x="3987906" y="1658710"/>
        <a:ext cx="40623" cy="40623"/>
      </dsp:txXfrm>
    </dsp:sp>
    <dsp:sp modelId="{84979414-7D01-4462-B155-C53050CA3CCE}">
      <dsp:nvSpPr>
        <dsp:cNvPr id="0" name=""/>
        <dsp:cNvSpPr/>
      </dsp:nvSpPr>
      <dsp:spPr>
        <a:xfrm>
          <a:off x="257149" y="1171231"/>
          <a:ext cx="3344836" cy="10155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2000"/>
                <a:satMod val="180000"/>
              </a:schemeClr>
            </a:gs>
            <a:gs pos="65000">
              <a:schemeClr val="accent3">
                <a:tint val="32000"/>
                <a:satMod val="250000"/>
              </a:schemeClr>
            </a:gs>
            <a:gs pos="100000">
              <a:schemeClr val="accent3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تنها از کبائر معصوم هستند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86894" y="1200976"/>
        <a:ext cx="3285346" cy="956090"/>
      </dsp:txXfrm>
    </dsp:sp>
    <dsp:sp modelId="{939383E5-8C83-4CE2-912B-FBC4AF967DB2}">
      <dsp:nvSpPr>
        <dsp:cNvPr id="0" name=""/>
        <dsp:cNvSpPr/>
      </dsp:nvSpPr>
      <dsp:spPr>
        <a:xfrm rot="8657599">
          <a:off x="5807845" y="2534765"/>
          <a:ext cx="1000553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000553" y="20195"/>
              </a:lnTo>
            </a:path>
          </a:pathLst>
        </a:custGeom>
        <a:noFill/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9457599">
        <a:off x="6283108" y="2529947"/>
        <a:ext cx="50027" cy="50027"/>
      </dsp:txXfrm>
    </dsp:sp>
    <dsp:sp modelId="{7BDEC798-0025-4AD7-98ED-87E4331FEE60}">
      <dsp:nvSpPr>
        <dsp:cNvPr id="0" name=""/>
        <dsp:cNvSpPr/>
      </dsp:nvSpPr>
      <dsp:spPr>
        <a:xfrm>
          <a:off x="4414450" y="2339150"/>
          <a:ext cx="1487440" cy="10155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shade val="15000"/>
                <a:satMod val="180000"/>
              </a:schemeClr>
            </a:gs>
            <a:gs pos="50000">
              <a:schemeClr val="dk1">
                <a:shade val="45000"/>
                <a:satMod val="170000"/>
              </a:schemeClr>
            </a:gs>
            <a:gs pos="70000">
              <a:schemeClr val="dk1">
                <a:tint val="99000"/>
                <a:shade val="65000"/>
                <a:satMod val="155000"/>
              </a:schemeClr>
            </a:gs>
            <a:gs pos="100000">
              <a:schemeClr val="dk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اکثر اشاعره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444195" y="2368895"/>
        <a:ext cx="1427950" cy="956090"/>
      </dsp:txXfrm>
    </dsp:sp>
    <dsp:sp modelId="{9C87DEB5-EBAB-47CC-9DD3-D28683A2E7D4}">
      <dsp:nvSpPr>
        <dsp:cNvPr id="0" name=""/>
        <dsp:cNvSpPr/>
      </dsp:nvSpPr>
      <dsp:spPr>
        <a:xfrm rot="10800000">
          <a:off x="3601985" y="2826745"/>
          <a:ext cx="812464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812464" y="20195"/>
              </a:lnTo>
            </a:path>
          </a:pathLst>
        </a:custGeom>
        <a:noFill/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1600000">
        <a:off x="3987906" y="2826628"/>
        <a:ext cx="40623" cy="40623"/>
      </dsp:txXfrm>
    </dsp:sp>
    <dsp:sp modelId="{E791A12F-1702-46E7-9BCA-6EC98B1A8BBE}">
      <dsp:nvSpPr>
        <dsp:cNvPr id="0" name=""/>
        <dsp:cNvSpPr/>
      </dsp:nvSpPr>
      <dsp:spPr>
        <a:xfrm>
          <a:off x="257149" y="2339150"/>
          <a:ext cx="3344836" cy="10155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2000"/>
                <a:satMod val="180000"/>
              </a:schemeClr>
            </a:gs>
            <a:gs pos="65000">
              <a:schemeClr val="accent3">
                <a:tint val="32000"/>
                <a:satMod val="250000"/>
              </a:schemeClr>
            </a:gs>
            <a:gs pos="100000">
              <a:schemeClr val="accent3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از هنگام بلوغ یا نبوت معصومند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86894" y="2368895"/>
        <a:ext cx="3285346" cy="956090"/>
      </dsp:txXfrm>
    </dsp:sp>
    <dsp:sp modelId="{353E94B8-F21B-4421-84C6-0B379C0E0D37}">
      <dsp:nvSpPr>
        <dsp:cNvPr id="0" name=""/>
        <dsp:cNvSpPr/>
      </dsp:nvSpPr>
      <dsp:spPr>
        <a:xfrm rot="6892822">
          <a:off x="5342569" y="3118724"/>
          <a:ext cx="1931106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931106" y="20195"/>
              </a:lnTo>
            </a:path>
          </a:pathLst>
        </a:custGeom>
        <a:noFill/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7692822">
        <a:off x="6259844" y="3090642"/>
        <a:ext cx="96555" cy="96555"/>
      </dsp:txXfrm>
    </dsp:sp>
    <dsp:sp modelId="{270214E6-5BFD-4A4B-96DC-645220A45B18}">
      <dsp:nvSpPr>
        <dsp:cNvPr id="0" name=""/>
        <dsp:cNvSpPr/>
      </dsp:nvSpPr>
      <dsp:spPr>
        <a:xfrm>
          <a:off x="4414450" y="3507068"/>
          <a:ext cx="1487440" cy="10155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2000"/>
                <a:satMod val="180000"/>
              </a:schemeClr>
            </a:gs>
            <a:gs pos="65000">
              <a:schemeClr val="accent3">
                <a:tint val="32000"/>
                <a:satMod val="250000"/>
              </a:schemeClr>
            </a:gs>
            <a:gs pos="100000">
              <a:schemeClr val="accent3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حشویه و اهل حدیث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444195" y="3536813"/>
        <a:ext cx="1427950" cy="956090"/>
      </dsp:txXfrm>
    </dsp:sp>
    <dsp:sp modelId="{2F6D7784-AA81-42D2-B41D-F0BE4780A25B}">
      <dsp:nvSpPr>
        <dsp:cNvPr id="0" name=""/>
        <dsp:cNvSpPr/>
      </dsp:nvSpPr>
      <dsp:spPr>
        <a:xfrm rot="10800000">
          <a:off x="3601985" y="3994663"/>
          <a:ext cx="812464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812464" y="20195"/>
              </a:lnTo>
            </a:path>
          </a:pathLst>
        </a:custGeom>
        <a:noFill/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21600000">
        <a:off x="3987906" y="3994547"/>
        <a:ext cx="40623" cy="40623"/>
      </dsp:txXfrm>
    </dsp:sp>
    <dsp:sp modelId="{0D6B1B57-9D50-4441-A237-814EE82A8F7A}">
      <dsp:nvSpPr>
        <dsp:cNvPr id="0" name=""/>
        <dsp:cNvSpPr/>
      </dsp:nvSpPr>
      <dsp:spPr>
        <a:xfrm>
          <a:off x="257149" y="3507068"/>
          <a:ext cx="3344836" cy="10155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2000"/>
                <a:satMod val="180000"/>
              </a:schemeClr>
            </a:gs>
            <a:gs pos="65000">
              <a:schemeClr val="accent3">
                <a:tint val="32000"/>
                <a:satMod val="250000"/>
              </a:schemeClr>
            </a:gs>
            <a:gs pos="100000">
              <a:schemeClr val="accent3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صدور هر گناهی مطلقا از ایشان ممکن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86894" y="3536813"/>
        <a:ext cx="3285346" cy="95609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98E1A9-56C0-4457-81A7-AD166973F9F4}">
      <dsp:nvSpPr>
        <dsp:cNvPr id="0" name=""/>
        <dsp:cNvSpPr/>
      </dsp:nvSpPr>
      <dsp:spPr>
        <a:xfrm>
          <a:off x="8017855" y="2670659"/>
          <a:ext cx="958066" cy="933150"/>
        </a:xfrm>
        <a:prstGeom prst="roundRect">
          <a:avLst>
            <a:gd name="adj" fmla="val 10000"/>
          </a:avLst>
        </a:prstGeom>
        <a:solidFill>
          <a:schemeClr val="dk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چند نکته </a:t>
          </a:r>
          <a:endParaRPr lang="fa-IR" sz="1600" kern="1200" dirty="0">
            <a:cs typeface="B Koodak" pitchFamily="2" charset="-78"/>
          </a:endParaRPr>
        </a:p>
      </dsp:txBody>
      <dsp:txXfrm>
        <a:off x="8045186" y="2697990"/>
        <a:ext cx="903404" cy="878488"/>
      </dsp:txXfrm>
    </dsp:sp>
    <dsp:sp modelId="{AFEAD953-DB3B-48C0-9C8C-6A7D89E15773}">
      <dsp:nvSpPr>
        <dsp:cNvPr id="0" name=""/>
        <dsp:cNvSpPr/>
      </dsp:nvSpPr>
      <dsp:spPr>
        <a:xfrm rot="15033013">
          <a:off x="6512308" y="2056183"/>
          <a:ext cx="2258918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2258918" y="16046"/>
              </a:lnTo>
            </a:path>
          </a:pathLst>
        </a:custGeom>
        <a:noFill/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25833013">
        <a:off x="7585294" y="2015756"/>
        <a:ext cx="112945" cy="112945"/>
      </dsp:txXfrm>
    </dsp:sp>
    <dsp:sp modelId="{C000ECA6-439F-4CA2-9FAA-D679C77FD037}">
      <dsp:nvSpPr>
        <dsp:cNvPr id="0" name=""/>
        <dsp:cNvSpPr/>
      </dsp:nvSpPr>
      <dsp:spPr>
        <a:xfrm>
          <a:off x="5685127" y="540649"/>
          <a:ext cx="1580552" cy="933150"/>
        </a:xfrm>
        <a:prstGeom prst="roundRect">
          <a:avLst>
            <a:gd name="adj" fmla="val 10000"/>
          </a:avLst>
        </a:prstGeom>
        <a:solidFill>
          <a:schemeClr val="dk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عصمت انبیا ریشه در قرآن کریم دارد</a:t>
          </a:r>
          <a:endParaRPr lang="fa-IR" sz="1600" kern="1200" dirty="0">
            <a:cs typeface="B Koodak" pitchFamily="2" charset="-78"/>
          </a:endParaRPr>
        </a:p>
      </dsp:txBody>
      <dsp:txXfrm>
        <a:off x="5712458" y="567980"/>
        <a:ext cx="1525890" cy="878488"/>
      </dsp:txXfrm>
    </dsp:sp>
    <dsp:sp modelId="{44A5406C-0ECB-452B-89E5-0EDD00EA2F68}">
      <dsp:nvSpPr>
        <dsp:cNvPr id="0" name=""/>
        <dsp:cNvSpPr/>
      </dsp:nvSpPr>
      <dsp:spPr>
        <a:xfrm rot="10800000">
          <a:off x="4938607" y="991178"/>
          <a:ext cx="746520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746520" y="16046"/>
              </a:lnTo>
            </a:path>
          </a:pathLst>
        </a:custGeom>
        <a:noFill/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21600000">
        <a:off x="5293204" y="988561"/>
        <a:ext cx="37326" cy="37326"/>
      </dsp:txXfrm>
    </dsp:sp>
    <dsp:sp modelId="{C2EA1228-6E3E-4703-9B83-4B7F5BDB0ABD}">
      <dsp:nvSpPr>
        <dsp:cNvPr id="0" name=""/>
        <dsp:cNvSpPr/>
      </dsp:nvSpPr>
      <dsp:spPr>
        <a:xfrm>
          <a:off x="4160601" y="540649"/>
          <a:ext cx="778005" cy="933150"/>
        </a:xfrm>
        <a:prstGeom prst="roundRect">
          <a:avLst>
            <a:gd name="adj" fmla="val 10000"/>
          </a:avLst>
        </a:prstGeom>
        <a:solidFill>
          <a:schemeClr val="dk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بنابراین</a:t>
          </a:r>
          <a:endParaRPr lang="fa-IR" sz="1600" kern="1200" dirty="0">
            <a:cs typeface="B Koodak" pitchFamily="2" charset="-78"/>
          </a:endParaRPr>
        </a:p>
      </dsp:txBody>
      <dsp:txXfrm>
        <a:off x="4183388" y="563436"/>
        <a:ext cx="732431" cy="887576"/>
      </dsp:txXfrm>
    </dsp:sp>
    <dsp:sp modelId="{5938359A-F23E-48AB-B52B-49535E2AE913}">
      <dsp:nvSpPr>
        <dsp:cNvPr id="0" name=""/>
        <dsp:cNvSpPr/>
      </dsp:nvSpPr>
      <dsp:spPr>
        <a:xfrm rot="12942401">
          <a:off x="3327669" y="722897"/>
          <a:ext cx="919343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919343" y="16046"/>
              </a:lnTo>
            </a:path>
          </a:pathLst>
        </a:custGeom>
        <a:noFill/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23742401">
        <a:off x="3764357" y="715960"/>
        <a:ext cx="45967" cy="45967"/>
      </dsp:txXfrm>
    </dsp:sp>
    <dsp:sp modelId="{D7A634B5-4485-4931-AC38-107B18ACC746}">
      <dsp:nvSpPr>
        <dsp:cNvPr id="0" name=""/>
        <dsp:cNvSpPr/>
      </dsp:nvSpPr>
      <dsp:spPr>
        <a:xfrm>
          <a:off x="1547779" y="4087"/>
          <a:ext cx="1866301" cy="933150"/>
        </a:xfrm>
        <a:prstGeom prst="roundRect">
          <a:avLst>
            <a:gd name="adj" fmla="val 10000"/>
          </a:avLst>
        </a:prstGeom>
        <a:solidFill>
          <a:schemeClr val="dk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از فرآورده های فکری فرقه خاصی نیست</a:t>
          </a:r>
          <a:endParaRPr lang="fa-IR" sz="1600" kern="1200" dirty="0">
            <a:cs typeface="B Koodak" pitchFamily="2" charset="-78"/>
          </a:endParaRPr>
        </a:p>
      </dsp:txBody>
      <dsp:txXfrm>
        <a:off x="1575110" y="31418"/>
        <a:ext cx="1811639" cy="878488"/>
      </dsp:txXfrm>
    </dsp:sp>
    <dsp:sp modelId="{48A3D5DE-FCD3-40A3-A1E8-81D8BCEC0747}">
      <dsp:nvSpPr>
        <dsp:cNvPr id="0" name=""/>
        <dsp:cNvSpPr/>
      </dsp:nvSpPr>
      <dsp:spPr>
        <a:xfrm rot="8657599">
          <a:off x="3327669" y="1259459"/>
          <a:ext cx="919343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919343" y="16046"/>
              </a:lnTo>
            </a:path>
          </a:pathLst>
        </a:custGeom>
        <a:noFill/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9457599">
        <a:off x="3764357" y="1252521"/>
        <a:ext cx="45967" cy="45967"/>
      </dsp:txXfrm>
    </dsp:sp>
    <dsp:sp modelId="{C5774086-8200-4869-99F1-F60B84606923}">
      <dsp:nvSpPr>
        <dsp:cNvPr id="0" name=""/>
        <dsp:cNvSpPr/>
      </dsp:nvSpPr>
      <dsp:spPr>
        <a:xfrm>
          <a:off x="1547779" y="1077210"/>
          <a:ext cx="1866301" cy="933150"/>
        </a:xfrm>
        <a:prstGeom prst="roundRect">
          <a:avLst>
            <a:gd name="adj" fmla="val 10000"/>
          </a:avLst>
        </a:prstGeom>
        <a:solidFill>
          <a:schemeClr val="dk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برخاسته از انگیزه های سیاسی نیست</a:t>
          </a:r>
          <a:endParaRPr lang="fa-IR" sz="1600" kern="1200" dirty="0">
            <a:cs typeface="B Koodak" pitchFamily="2" charset="-78"/>
          </a:endParaRPr>
        </a:p>
      </dsp:txBody>
      <dsp:txXfrm>
        <a:off x="1575110" y="1104541"/>
        <a:ext cx="1811639" cy="878488"/>
      </dsp:txXfrm>
    </dsp:sp>
    <dsp:sp modelId="{677C83CB-9875-4477-B320-CD0BA24F6B3B}">
      <dsp:nvSpPr>
        <dsp:cNvPr id="0" name=""/>
        <dsp:cNvSpPr/>
      </dsp:nvSpPr>
      <dsp:spPr>
        <a:xfrm rot="10725803">
          <a:off x="7265592" y="3129307"/>
          <a:ext cx="752350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752350" y="16046"/>
              </a:lnTo>
            </a:path>
          </a:pathLst>
        </a:custGeom>
        <a:noFill/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21525803">
        <a:off x="7622959" y="3126544"/>
        <a:ext cx="37617" cy="37617"/>
      </dsp:txXfrm>
    </dsp:sp>
    <dsp:sp modelId="{DC495A5C-D39C-41EE-B300-3C54C7B3CF46}">
      <dsp:nvSpPr>
        <dsp:cNvPr id="0" name=""/>
        <dsp:cNvSpPr/>
      </dsp:nvSpPr>
      <dsp:spPr>
        <a:xfrm>
          <a:off x="5399378" y="2686896"/>
          <a:ext cx="1866301" cy="933150"/>
        </a:xfrm>
        <a:prstGeom prst="roundRect">
          <a:avLst>
            <a:gd name="adj" fmla="val 10000"/>
          </a:avLst>
        </a:prstGeom>
        <a:solidFill>
          <a:schemeClr val="dk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عصمت دارای مراتب تشکیکی است </a:t>
          </a:r>
          <a:endParaRPr lang="fa-IR" sz="1600" kern="1200" dirty="0">
            <a:cs typeface="B Koodak" pitchFamily="2" charset="-78"/>
          </a:endParaRPr>
        </a:p>
      </dsp:txBody>
      <dsp:txXfrm>
        <a:off x="5426709" y="2714227"/>
        <a:ext cx="1811639" cy="878488"/>
      </dsp:txXfrm>
    </dsp:sp>
    <dsp:sp modelId="{ABD1AA00-3E43-467F-97D0-13D095FC3AC4}">
      <dsp:nvSpPr>
        <dsp:cNvPr id="0" name=""/>
        <dsp:cNvSpPr/>
      </dsp:nvSpPr>
      <dsp:spPr>
        <a:xfrm rot="12942401">
          <a:off x="4566446" y="2869144"/>
          <a:ext cx="919343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919343" y="16046"/>
              </a:lnTo>
            </a:path>
          </a:pathLst>
        </a:custGeom>
        <a:noFill/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23742401">
        <a:off x="5003134" y="2862207"/>
        <a:ext cx="45967" cy="45967"/>
      </dsp:txXfrm>
    </dsp:sp>
    <dsp:sp modelId="{83CCE7F7-F5B2-4EBC-BC65-D6CE4E6C11CB}">
      <dsp:nvSpPr>
        <dsp:cNvPr id="0" name=""/>
        <dsp:cNvSpPr/>
      </dsp:nvSpPr>
      <dsp:spPr>
        <a:xfrm>
          <a:off x="2786555" y="2150334"/>
          <a:ext cx="1866301" cy="933150"/>
        </a:xfrm>
        <a:prstGeom prst="roundRect">
          <a:avLst>
            <a:gd name="adj" fmla="val 10000"/>
          </a:avLst>
        </a:prstGeom>
        <a:solidFill>
          <a:schemeClr val="dk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لذا نفی بعضی از مراتب آن ممکن است</a:t>
          </a:r>
          <a:endParaRPr lang="fa-IR" sz="1600" kern="1200" dirty="0">
            <a:cs typeface="B Koodak" pitchFamily="2" charset="-78"/>
          </a:endParaRPr>
        </a:p>
      </dsp:txBody>
      <dsp:txXfrm>
        <a:off x="2813886" y="2177665"/>
        <a:ext cx="1811639" cy="878488"/>
      </dsp:txXfrm>
    </dsp:sp>
    <dsp:sp modelId="{65A2D34D-0726-4DCF-8C81-757737948BF2}">
      <dsp:nvSpPr>
        <dsp:cNvPr id="0" name=""/>
        <dsp:cNvSpPr/>
      </dsp:nvSpPr>
      <dsp:spPr>
        <a:xfrm rot="8657599">
          <a:off x="4566446" y="3405706"/>
          <a:ext cx="919343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919343" y="16046"/>
              </a:lnTo>
            </a:path>
          </a:pathLst>
        </a:custGeom>
        <a:noFill/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9457599">
        <a:off x="5003134" y="3398769"/>
        <a:ext cx="45967" cy="45967"/>
      </dsp:txXfrm>
    </dsp:sp>
    <dsp:sp modelId="{E5920B44-BE12-4008-A067-2991EFF01E08}">
      <dsp:nvSpPr>
        <dsp:cNvPr id="0" name=""/>
        <dsp:cNvSpPr/>
      </dsp:nvSpPr>
      <dsp:spPr>
        <a:xfrm>
          <a:off x="2786555" y="3223458"/>
          <a:ext cx="1866301" cy="933150"/>
        </a:xfrm>
        <a:prstGeom prst="roundRect">
          <a:avLst>
            <a:gd name="adj" fmla="val 10000"/>
          </a:avLst>
        </a:prstGeom>
        <a:solidFill>
          <a:schemeClr val="dk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به میزانی که مرتبه نبوت انبیا بالا رود عصمت آنان نیز بالا می رود</a:t>
          </a:r>
          <a:endParaRPr lang="fa-IR" sz="1600" kern="1200" dirty="0">
            <a:cs typeface="B Koodak" pitchFamily="2" charset="-78"/>
          </a:endParaRPr>
        </a:p>
      </dsp:txBody>
      <dsp:txXfrm>
        <a:off x="2813886" y="3250789"/>
        <a:ext cx="1811639" cy="878488"/>
      </dsp:txXfrm>
    </dsp:sp>
    <dsp:sp modelId="{CEF12285-AE86-4E2C-8C8C-858400E657FE}">
      <dsp:nvSpPr>
        <dsp:cNvPr id="0" name=""/>
        <dsp:cNvSpPr/>
      </dsp:nvSpPr>
      <dsp:spPr>
        <a:xfrm rot="10800000">
          <a:off x="2040034" y="3673987"/>
          <a:ext cx="746520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746520" y="16046"/>
              </a:lnTo>
            </a:path>
          </a:pathLst>
        </a:custGeom>
        <a:noFill/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21600000">
        <a:off x="2394632" y="3671370"/>
        <a:ext cx="37326" cy="37326"/>
      </dsp:txXfrm>
    </dsp:sp>
    <dsp:sp modelId="{04B473A8-B0C0-46AD-BA07-65E1886B4D04}">
      <dsp:nvSpPr>
        <dsp:cNvPr id="0" name=""/>
        <dsp:cNvSpPr/>
      </dsp:nvSpPr>
      <dsp:spPr>
        <a:xfrm>
          <a:off x="173733" y="3223458"/>
          <a:ext cx="1866301" cy="933150"/>
        </a:xfrm>
        <a:prstGeom prst="roundRect">
          <a:avLst>
            <a:gd name="adj" fmla="val 10000"/>
          </a:avLst>
        </a:prstGeom>
        <a:solidFill>
          <a:schemeClr val="dk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تِلْكَ الرُّسُلُ فَضَّلْنا بَعْضَهُمْ عَلى‏ بَعْضٍ (بقره/253)</a:t>
          </a:r>
          <a:endParaRPr lang="fa-IR" sz="1600" kern="1200" dirty="0">
            <a:cs typeface="B Koodak" pitchFamily="2" charset="-78"/>
          </a:endParaRPr>
        </a:p>
      </dsp:txBody>
      <dsp:txXfrm>
        <a:off x="201064" y="3250789"/>
        <a:ext cx="1811639" cy="878488"/>
      </dsp:txXfrm>
    </dsp:sp>
    <dsp:sp modelId="{3FE46A3B-DE9D-495B-8A2D-31EB3D9E9D04}">
      <dsp:nvSpPr>
        <dsp:cNvPr id="0" name=""/>
        <dsp:cNvSpPr/>
      </dsp:nvSpPr>
      <dsp:spPr>
        <a:xfrm rot="6889558">
          <a:off x="6746029" y="3934149"/>
          <a:ext cx="1791477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791477" y="16046"/>
              </a:lnTo>
            </a:path>
          </a:pathLst>
        </a:custGeom>
        <a:noFill/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7689558">
        <a:off x="7596980" y="3905409"/>
        <a:ext cx="89573" cy="89573"/>
      </dsp:txXfrm>
    </dsp:sp>
    <dsp:sp modelId="{FDAB9611-58C2-447E-8382-A97AB559DC00}">
      <dsp:nvSpPr>
        <dsp:cNvPr id="0" name=""/>
        <dsp:cNvSpPr/>
      </dsp:nvSpPr>
      <dsp:spPr>
        <a:xfrm>
          <a:off x="5399378" y="4296581"/>
          <a:ext cx="1866301" cy="933150"/>
        </a:xfrm>
        <a:prstGeom prst="roundRect">
          <a:avLst>
            <a:gd name="adj" fmla="val 10000"/>
          </a:avLst>
        </a:prstGeom>
        <a:solidFill>
          <a:schemeClr val="dk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حداقل عصمت برای مقام نبوت از منظر عقل</a:t>
          </a:r>
          <a:endParaRPr lang="fa-IR" sz="1600" kern="1200" dirty="0">
            <a:cs typeface="B Koodak" pitchFamily="2" charset="-78"/>
          </a:endParaRPr>
        </a:p>
      </dsp:txBody>
      <dsp:txXfrm>
        <a:off x="5426709" y="4323912"/>
        <a:ext cx="1811639" cy="878488"/>
      </dsp:txXfrm>
    </dsp:sp>
    <dsp:sp modelId="{C723E4C2-A065-4410-AEE4-1BFA76AE4A9E}">
      <dsp:nvSpPr>
        <dsp:cNvPr id="0" name=""/>
        <dsp:cNvSpPr/>
      </dsp:nvSpPr>
      <dsp:spPr>
        <a:xfrm rot="10800000">
          <a:off x="4652857" y="4747110"/>
          <a:ext cx="746520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746520" y="16046"/>
              </a:lnTo>
            </a:path>
          </a:pathLst>
        </a:custGeom>
        <a:noFill/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21600000">
        <a:off x="5007454" y="4744494"/>
        <a:ext cx="37326" cy="37326"/>
      </dsp:txXfrm>
    </dsp:sp>
    <dsp:sp modelId="{ED2622C3-2318-4C8E-8DFB-3DE131E87BDF}">
      <dsp:nvSpPr>
        <dsp:cNvPr id="0" name=""/>
        <dsp:cNvSpPr/>
      </dsp:nvSpPr>
      <dsp:spPr>
        <a:xfrm>
          <a:off x="2215056" y="4296581"/>
          <a:ext cx="2437800" cy="933150"/>
        </a:xfrm>
        <a:prstGeom prst="roundRect">
          <a:avLst>
            <a:gd name="adj" fmla="val 10000"/>
          </a:avLst>
        </a:prstGeom>
        <a:solidFill>
          <a:schemeClr val="dk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عصمت در اخذ شریعت و ابلاغ آن</a:t>
          </a:r>
          <a:endParaRPr lang="fa-IR" sz="1600" kern="1200" dirty="0">
            <a:cs typeface="B Koodak" pitchFamily="2" charset="-78"/>
          </a:endParaRPr>
        </a:p>
      </dsp:txBody>
      <dsp:txXfrm>
        <a:off x="2242387" y="4323912"/>
        <a:ext cx="2383138" cy="87848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C15873-002B-4C6F-A677-885E887D727D}">
      <dsp:nvSpPr>
        <dsp:cNvPr id="0" name=""/>
        <dsp:cNvSpPr/>
      </dsp:nvSpPr>
      <dsp:spPr>
        <a:xfrm>
          <a:off x="7343676" y="2050320"/>
          <a:ext cx="1334987" cy="6674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2000"/>
                <a:satMod val="180000"/>
              </a:schemeClr>
            </a:gs>
            <a:gs pos="65000">
              <a:schemeClr val="accent4">
                <a:tint val="32000"/>
                <a:satMod val="250000"/>
              </a:schemeClr>
            </a:gs>
            <a:gs pos="100000">
              <a:schemeClr val="accent4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/>
          </a:solidFill>
          <a:prstDash val="solid"/>
        </a:ln>
        <a:effectLst>
          <a:reflection blurRad="6350" stA="50000" endA="300" endPos="55000" dir="5400000" sy="-100000" algn="bl" rotWithShape="0"/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چند نکته</a:t>
          </a:r>
          <a:endParaRPr lang="fa-IR" sz="1600" kern="1200" dirty="0">
            <a:cs typeface="B Koodak" pitchFamily="2" charset="-78"/>
          </a:endParaRPr>
        </a:p>
      </dsp:txBody>
      <dsp:txXfrm>
        <a:off x="7363226" y="2069870"/>
        <a:ext cx="1295887" cy="628393"/>
      </dsp:txXfrm>
    </dsp:sp>
    <dsp:sp modelId="{3B61B4CF-660B-443A-A142-763A4D8B41D6}">
      <dsp:nvSpPr>
        <dsp:cNvPr id="0" name=""/>
        <dsp:cNvSpPr/>
      </dsp:nvSpPr>
      <dsp:spPr>
        <a:xfrm rot="15189800">
          <a:off x="6154868" y="1490597"/>
          <a:ext cx="1843622" cy="22346"/>
        </a:xfrm>
        <a:custGeom>
          <a:avLst/>
          <a:gdLst/>
          <a:ahLst/>
          <a:cxnLst/>
          <a:rect l="0" t="0" r="0" b="0"/>
          <a:pathLst>
            <a:path>
              <a:moveTo>
                <a:pt x="0" y="11173"/>
              </a:moveTo>
              <a:lnTo>
                <a:pt x="1843622" y="1117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reflection blurRad="6350" stA="50000" endA="300" endPos="55000" dir="5400000" sy="-100000" algn="bl" rotWithShape="0"/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25989800">
        <a:off x="7030588" y="1455679"/>
        <a:ext cx="92181" cy="92181"/>
      </dsp:txXfrm>
    </dsp:sp>
    <dsp:sp modelId="{D6E99EC3-5197-4C34-AB18-3507DB5B7727}">
      <dsp:nvSpPr>
        <dsp:cNvPr id="0" name=""/>
        <dsp:cNvSpPr/>
      </dsp:nvSpPr>
      <dsp:spPr>
        <a:xfrm>
          <a:off x="4909875" y="285726"/>
          <a:ext cx="1899806" cy="6674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2000"/>
                <a:satMod val="180000"/>
              </a:schemeClr>
            </a:gs>
            <a:gs pos="65000">
              <a:schemeClr val="accent4">
                <a:tint val="32000"/>
                <a:satMod val="250000"/>
              </a:schemeClr>
            </a:gs>
            <a:gs pos="100000">
              <a:schemeClr val="accent4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/>
          </a:solidFill>
          <a:prstDash val="solid"/>
        </a:ln>
        <a:effectLst>
          <a:reflection blurRad="6350" stA="50000" endA="300" endPos="55000" dir="5400000" sy="-100000" algn="bl" rotWithShape="0"/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عصمت غیر از ترک گناه (عدالت) است</a:t>
          </a:r>
          <a:endParaRPr lang="fa-IR" sz="1600" kern="1200" dirty="0">
            <a:cs typeface="B Koodak" pitchFamily="2" charset="-78"/>
          </a:endParaRPr>
        </a:p>
      </dsp:txBody>
      <dsp:txXfrm>
        <a:off x="4929425" y="305276"/>
        <a:ext cx="1860706" cy="628393"/>
      </dsp:txXfrm>
    </dsp:sp>
    <dsp:sp modelId="{03F70D59-02C9-4A16-BC4E-8E6E33D84874}">
      <dsp:nvSpPr>
        <dsp:cNvPr id="0" name=""/>
        <dsp:cNvSpPr/>
      </dsp:nvSpPr>
      <dsp:spPr>
        <a:xfrm rot="10800000">
          <a:off x="4375880" y="608300"/>
          <a:ext cx="533994" cy="22346"/>
        </a:xfrm>
        <a:custGeom>
          <a:avLst/>
          <a:gdLst/>
          <a:ahLst/>
          <a:cxnLst/>
          <a:rect l="0" t="0" r="0" b="0"/>
          <a:pathLst>
            <a:path>
              <a:moveTo>
                <a:pt x="0" y="11173"/>
              </a:moveTo>
              <a:lnTo>
                <a:pt x="533994" y="1117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reflection blurRad="6350" stA="50000" endA="300" endPos="55000" dir="5400000" sy="-100000" algn="bl" rotWithShape="0"/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21600000">
        <a:off x="4629527" y="606123"/>
        <a:ext cx="26699" cy="26699"/>
      </dsp:txXfrm>
    </dsp:sp>
    <dsp:sp modelId="{87AAE72C-DBFE-4608-A2CF-DD5AF6B001A4}">
      <dsp:nvSpPr>
        <dsp:cNvPr id="0" name=""/>
        <dsp:cNvSpPr/>
      </dsp:nvSpPr>
      <dsp:spPr>
        <a:xfrm>
          <a:off x="2288748" y="285726"/>
          <a:ext cx="2087132" cy="6674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2000"/>
                <a:satMod val="180000"/>
              </a:schemeClr>
            </a:gs>
            <a:gs pos="65000">
              <a:schemeClr val="accent4">
                <a:tint val="32000"/>
                <a:satMod val="250000"/>
              </a:schemeClr>
            </a:gs>
            <a:gs pos="100000">
              <a:schemeClr val="accent4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/>
          </a:solidFill>
          <a:prstDash val="solid"/>
        </a:ln>
        <a:effectLst>
          <a:reflection blurRad="6350" stA="50000" endA="300" endPos="55000" dir="5400000" sy="-100000" algn="bl" rotWithShape="0"/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عصمت همراه با علم کامل و دائمی به زشتی گناه است </a:t>
          </a:r>
          <a:endParaRPr lang="fa-IR" sz="1600" kern="1200" dirty="0">
            <a:cs typeface="B Koodak" pitchFamily="2" charset="-78"/>
          </a:endParaRPr>
        </a:p>
      </dsp:txBody>
      <dsp:txXfrm>
        <a:off x="2308298" y="305276"/>
        <a:ext cx="2048032" cy="628393"/>
      </dsp:txXfrm>
    </dsp:sp>
    <dsp:sp modelId="{354CCC5E-F261-466D-8283-98DBD56B79D9}">
      <dsp:nvSpPr>
        <dsp:cNvPr id="0" name=""/>
        <dsp:cNvSpPr/>
      </dsp:nvSpPr>
      <dsp:spPr>
        <a:xfrm rot="10800000">
          <a:off x="1754753" y="608300"/>
          <a:ext cx="533994" cy="22346"/>
        </a:xfrm>
        <a:custGeom>
          <a:avLst/>
          <a:gdLst/>
          <a:ahLst/>
          <a:cxnLst/>
          <a:rect l="0" t="0" r="0" b="0"/>
          <a:pathLst>
            <a:path>
              <a:moveTo>
                <a:pt x="0" y="11173"/>
              </a:moveTo>
              <a:lnTo>
                <a:pt x="533994" y="1117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reflection blurRad="6350" stA="50000" endA="300" endPos="55000" dir="5400000" sy="-100000" algn="bl" rotWithShape="0"/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21600000">
        <a:off x="2008400" y="606123"/>
        <a:ext cx="26699" cy="26699"/>
      </dsp:txXfrm>
    </dsp:sp>
    <dsp:sp modelId="{E056F9C2-F3EE-4E55-98DD-E8CE338001CA}">
      <dsp:nvSpPr>
        <dsp:cNvPr id="0" name=""/>
        <dsp:cNvSpPr/>
      </dsp:nvSpPr>
      <dsp:spPr>
        <a:xfrm>
          <a:off x="8136" y="285726"/>
          <a:ext cx="1746616" cy="6674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2000"/>
                <a:satMod val="180000"/>
              </a:schemeClr>
            </a:gs>
            <a:gs pos="65000">
              <a:schemeClr val="accent4">
                <a:tint val="32000"/>
                <a:satMod val="250000"/>
              </a:schemeClr>
            </a:gs>
            <a:gs pos="100000">
              <a:schemeClr val="accent4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/>
          </a:solidFill>
          <a:prstDash val="solid"/>
        </a:ln>
        <a:effectLst>
          <a:reflection blurRad="6350" stA="50000" endA="300" endPos="55000" dir="5400000" sy="-100000" algn="bl" rotWithShape="0"/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لذا معصوم مجبور به ترک گناه نیست</a:t>
          </a:r>
          <a:endParaRPr lang="fa-IR" sz="1600" kern="1200" dirty="0">
            <a:cs typeface="B Koodak" pitchFamily="2" charset="-78"/>
          </a:endParaRPr>
        </a:p>
      </dsp:txBody>
      <dsp:txXfrm>
        <a:off x="27686" y="305276"/>
        <a:ext cx="1707516" cy="628393"/>
      </dsp:txXfrm>
    </dsp:sp>
    <dsp:sp modelId="{0F64C35C-7079-46B9-8DF1-96B47B182C32}">
      <dsp:nvSpPr>
        <dsp:cNvPr id="0" name=""/>
        <dsp:cNvSpPr/>
      </dsp:nvSpPr>
      <dsp:spPr>
        <a:xfrm rot="13736885">
          <a:off x="6670131" y="2066310"/>
          <a:ext cx="813096" cy="22346"/>
        </a:xfrm>
        <a:custGeom>
          <a:avLst/>
          <a:gdLst/>
          <a:ahLst/>
          <a:cxnLst/>
          <a:rect l="0" t="0" r="0" b="0"/>
          <a:pathLst>
            <a:path>
              <a:moveTo>
                <a:pt x="0" y="11173"/>
              </a:moveTo>
              <a:lnTo>
                <a:pt x="813096" y="1117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reflection blurRad="6350" stA="50000" endA="300" endPos="55000" dir="5400000" sy="-100000" algn="bl" rotWithShape="0"/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24536885">
        <a:off x="7056351" y="2057156"/>
        <a:ext cx="40654" cy="40654"/>
      </dsp:txXfrm>
    </dsp:sp>
    <dsp:sp modelId="{A20B1D2E-3B66-4C39-9A7E-A7020E89D985}">
      <dsp:nvSpPr>
        <dsp:cNvPr id="0" name=""/>
        <dsp:cNvSpPr/>
      </dsp:nvSpPr>
      <dsp:spPr>
        <a:xfrm>
          <a:off x="4552325" y="1437152"/>
          <a:ext cx="2257356" cy="6674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2000"/>
                <a:satMod val="180000"/>
              </a:schemeClr>
            </a:gs>
            <a:gs pos="65000">
              <a:schemeClr val="accent4">
                <a:tint val="32000"/>
                <a:satMod val="250000"/>
              </a:schemeClr>
            </a:gs>
            <a:gs pos="100000">
              <a:schemeClr val="accent4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/>
          </a:solidFill>
          <a:prstDash val="solid"/>
        </a:ln>
        <a:effectLst>
          <a:reflection blurRad="6350" stA="50000" endA="300" endPos="55000" dir="5400000" sy="-100000" algn="bl" rotWithShape="0"/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فاعلیت ملکه عصمت به خداوند متعال نسبت داده می شود زیرا</a:t>
          </a:r>
          <a:endParaRPr lang="fa-IR" sz="1600" kern="1200" dirty="0">
            <a:cs typeface="B Koodak" pitchFamily="2" charset="-78"/>
          </a:endParaRPr>
        </a:p>
      </dsp:txBody>
      <dsp:txXfrm>
        <a:off x="4571875" y="1456702"/>
        <a:ext cx="2218256" cy="628393"/>
      </dsp:txXfrm>
    </dsp:sp>
    <dsp:sp modelId="{B533C50B-4A73-4EB4-90F5-5F6525B51A01}">
      <dsp:nvSpPr>
        <dsp:cNvPr id="0" name=""/>
        <dsp:cNvSpPr/>
      </dsp:nvSpPr>
      <dsp:spPr>
        <a:xfrm rot="12942401">
          <a:off x="3956519" y="1567821"/>
          <a:ext cx="657616" cy="22346"/>
        </a:xfrm>
        <a:custGeom>
          <a:avLst/>
          <a:gdLst/>
          <a:ahLst/>
          <a:cxnLst/>
          <a:rect l="0" t="0" r="0" b="0"/>
          <a:pathLst>
            <a:path>
              <a:moveTo>
                <a:pt x="0" y="11173"/>
              </a:moveTo>
              <a:lnTo>
                <a:pt x="657616" y="1117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reflection blurRad="6350" stA="50000" endA="300" endPos="55000" dir="5400000" sy="-100000" algn="bl" rotWithShape="0"/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23742401">
        <a:off x="4268887" y="1562554"/>
        <a:ext cx="32880" cy="32880"/>
      </dsp:txXfrm>
    </dsp:sp>
    <dsp:sp modelId="{86D7BAB2-1F40-4C3A-BFE5-B31B4B66229B}">
      <dsp:nvSpPr>
        <dsp:cNvPr id="0" name=""/>
        <dsp:cNvSpPr/>
      </dsp:nvSpPr>
      <dsp:spPr>
        <a:xfrm>
          <a:off x="1537377" y="1053343"/>
          <a:ext cx="2480953" cy="6674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2000"/>
                <a:satMod val="180000"/>
              </a:schemeClr>
            </a:gs>
            <a:gs pos="65000">
              <a:schemeClr val="accent4">
                <a:tint val="32000"/>
                <a:satMod val="250000"/>
              </a:schemeClr>
            </a:gs>
            <a:gs pos="100000">
              <a:schemeClr val="accent4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/>
          </a:solidFill>
          <a:prstDash val="solid"/>
        </a:ln>
        <a:effectLst>
          <a:reflection blurRad="6350" stA="50000" endA="300" endPos="55000" dir="5400000" sy="-100000" algn="bl" rotWithShape="0"/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با عنایت خاص الهی تحقق می یابد</a:t>
          </a:r>
          <a:endParaRPr lang="fa-IR" sz="1600" kern="1200" dirty="0">
            <a:cs typeface="B Koodak" pitchFamily="2" charset="-78"/>
          </a:endParaRPr>
        </a:p>
      </dsp:txBody>
      <dsp:txXfrm>
        <a:off x="1556927" y="1072893"/>
        <a:ext cx="2441853" cy="628393"/>
      </dsp:txXfrm>
    </dsp:sp>
    <dsp:sp modelId="{8E02A9BF-9157-4156-AE61-353829196F24}">
      <dsp:nvSpPr>
        <dsp:cNvPr id="0" name=""/>
        <dsp:cNvSpPr/>
      </dsp:nvSpPr>
      <dsp:spPr>
        <a:xfrm rot="8657599">
          <a:off x="3956519" y="1951630"/>
          <a:ext cx="657616" cy="22346"/>
        </a:xfrm>
        <a:custGeom>
          <a:avLst/>
          <a:gdLst/>
          <a:ahLst/>
          <a:cxnLst/>
          <a:rect l="0" t="0" r="0" b="0"/>
          <a:pathLst>
            <a:path>
              <a:moveTo>
                <a:pt x="0" y="11173"/>
              </a:moveTo>
              <a:lnTo>
                <a:pt x="657616" y="1117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reflection blurRad="6350" stA="50000" endA="300" endPos="55000" dir="5400000" sy="-100000" algn="bl" rotWithShape="0"/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9457599">
        <a:off x="4268887" y="1946363"/>
        <a:ext cx="32880" cy="32880"/>
      </dsp:txXfrm>
    </dsp:sp>
    <dsp:sp modelId="{CF96669A-96EC-4107-90F8-7B34BAA0C5B3}">
      <dsp:nvSpPr>
        <dsp:cNvPr id="0" name=""/>
        <dsp:cNvSpPr/>
      </dsp:nvSpPr>
      <dsp:spPr>
        <a:xfrm>
          <a:off x="1537377" y="1820961"/>
          <a:ext cx="2480953" cy="6674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2000"/>
                <a:satMod val="180000"/>
              </a:schemeClr>
            </a:gs>
            <a:gs pos="65000">
              <a:schemeClr val="accent4">
                <a:tint val="32000"/>
                <a:satMod val="250000"/>
              </a:schemeClr>
            </a:gs>
            <a:gs pos="100000">
              <a:schemeClr val="accent4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/>
          </a:solidFill>
          <a:prstDash val="solid"/>
        </a:ln>
        <a:effectLst>
          <a:reflection blurRad="6350" stA="50000" endA="300" endPos="55000" dir="5400000" sy="-100000" algn="bl" rotWithShape="0"/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خداوند متعال مصونیت آنان را </a:t>
          </a:r>
          <a:r>
            <a:rPr lang="fa-IR" sz="1600" kern="1200" dirty="0" smtClean="0">
              <a:cs typeface="B Koodak" pitchFamily="2" charset="-78"/>
            </a:rPr>
            <a:t>از روی علم خود تضمین </a:t>
          </a:r>
          <a:r>
            <a:rPr lang="fa-IR" sz="1600" kern="1200" dirty="0" smtClean="0">
              <a:cs typeface="B Koodak" pitchFamily="2" charset="-78"/>
            </a:rPr>
            <a:t>کرده است</a:t>
          </a:r>
          <a:endParaRPr lang="fa-IR" sz="1600" kern="1200" dirty="0">
            <a:cs typeface="B Koodak" pitchFamily="2" charset="-78"/>
          </a:endParaRPr>
        </a:p>
      </dsp:txBody>
      <dsp:txXfrm>
        <a:off x="1556927" y="1840511"/>
        <a:ext cx="2441853" cy="628393"/>
      </dsp:txXfrm>
    </dsp:sp>
    <dsp:sp modelId="{974087AA-FCC4-4F64-BA39-F01AF5EC1F05}">
      <dsp:nvSpPr>
        <dsp:cNvPr id="0" name=""/>
        <dsp:cNvSpPr/>
      </dsp:nvSpPr>
      <dsp:spPr>
        <a:xfrm rot="8086331">
          <a:off x="6697577" y="2642023"/>
          <a:ext cx="758203" cy="22346"/>
        </a:xfrm>
        <a:custGeom>
          <a:avLst/>
          <a:gdLst/>
          <a:ahLst/>
          <a:cxnLst/>
          <a:rect l="0" t="0" r="0" b="0"/>
          <a:pathLst>
            <a:path>
              <a:moveTo>
                <a:pt x="0" y="11173"/>
              </a:moveTo>
              <a:lnTo>
                <a:pt x="758203" y="1117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reflection blurRad="6350" stA="50000" endA="300" endPos="55000" dir="5400000" sy="-100000" algn="bl" rotWithShape="0"/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8886331">
        <a:off x="7057724" y="2634241"/>
        <a:ext cx="37910" cy="37910"/>
      </dsp:txXfrm>
    </dsp:sp>
    <dsp:sp modelId="{A71B7F63-CBF7-404E-9526-5F2DA5265E5E}">
      <dsp:nvSpPr>
        <dsp:cNvPr id="0" name=""/>
        <dsp:cNvSpPr/>
      </dsp:nvSpPr>
      <dsp:spPr>
        <a:xfrm>
          <a:off x="1410286" y="2588579"/>
          <a:ext cx="5399395" cy="6674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2000"/>
                <a:satMod val="180000"/>
              </a:schemeClr>
            </a:gs>
            <a:gs pos="65000">
              <a:schemeClr val="accent4">
                <a:tint val="32000"/>
                <a:satMod val="250000"/>
              </a:schemeClr>
            </a:gs>
            <a:gs pos="100000">
              <a:schemeClr val="accent4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/>
          </a:solidFill>
          <a:prstDash val="solid"/>
        </a:ln>
        <a:effectLst>
          <a:reflection blurRad="6350" stA="50000" endA="300" endPos="55000" dir="5400000" sy="-100000" algn="bl" rotWithShape="0"/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لازمه عصمت ترک حرام در شریعت خود پیامبر است نه شرایع قبلی یا بعدی</a:t>
          </a:r>
          <a:endParaRPr lang="fa-IR" sz="1600" kern="1200" dirty="0">
            <a:cs typeface="B Koodak" pitchFamily="2" charset="-78"/>
          </a:endParaRPr>
        </a:p>
      </dsp:txBody>
      <dsp:txXfrm>
        <a:off x="1429836" y="2608129"/>
        <a:ext cx="5360295" cy="628393"/>
      </dsp:txXfrm>
    </dsp:sp>
    <dsp:sp modelId="{C572C51F-387C-4336-967A-3584683E3082}">
      <dsp:nvSpPr>
        <dsp:cNvPr id="0" name=""/>
        <dsp:cNvSpPr/>
      </dsp:nvSpPr>
      <dsp:spPr>
        <a:xfrm rot="6410200">
          <a:off x="6154868" y="3255191"/>
          <a:ext cx="1843622" cy="22346"/>
        </a:xfrm>
        <a:custGeom>
          <a:avLst/>
          <a:gdLst/>
          <a:ahLst/>
          <a:cxnLst/>
          <a:rect l="0" t="0" r="0" b="0"/>
          <a:pathLst>
            <a:path>
              <a:moveTo>
                <a:pt x="0" y="11173"/>
              </a:moveTo>
              <a:lnTo>
                <a:pt x="1843622" y="1117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reflection blurRad="6350" stA="50000" endA="300" endPos="55000" dir="5400000" sy="-100000" algn="bl" rotWithShape="0"/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7210200">
        <a:off x="7030588" y="3220273"/>
        <a:ext cx="92181" cy="92181"/>
      </dsp:txXfrm>
    </dsp:sp>
    <dsp:sp modelId="{E26665BD-4984-4DAE-B263-005D3022B1FB}">
      <dsp:nvSpPr>
        <dsp:cNvPr id="0" name=""/>
        <dsp:cNvSpPr/>
      </dsp:nvSpPr>
      <dsp:spPr>
        <a:xfrm>
          <a:off x="5474694" y="3814914"/>
          <a:ext cx="1334987" cy="6674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2000"/>
                <a:satMod val="180000"/>
              </a:schemeClr>
            </a:gs>
            <a:gs pos="65000">
              <a:schemeClr val="accent4">
                <a:tint val="32000"/>
                <a:satMod val="250000"/>
              </a:schemeClr>
            </a:gs>
            <a:gs pos="100000">
              <a:schemeClr val="accent4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/>
          </a:solidFill>
          <a:prstDash val="solid"/>
        </a:ln>
        <a:effectLst>
          <a:reflection blurRad="6350" stA="50000" endA="300" endPos="55000" dir="5400000" sy="-100000" algn="bl" rotWithShape="0"/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گناه دارای دو معناست</a:t>
          </a:r>
          <a:endParaRPr lang="fa-IR" sz="1600" kern="1200" dirty="0">
            <a:cs typeface="B Koodak" pitchFamily="2" charset="-78"/>
          </a:endParaRPr>
        </a:p>
      </dsp:txBody>
      <dsp:txXfrm>
        <a:off x="5494244" y="3834464"/>
        <a:ext cx="1295887" cy="628393"/>
      </dsp:txXfrm>
    </dsp:sp>
    <dsp:sp modelId="{384794F3-1F5D-46DE-A8BF-B7C90E6C135A}">
      <dsp:nvSpPr>
        <dsp:cNvPr id="0" name=""/>
        <dsp:cNvSpPr/>
      </dsp:nvSpPr>
      <dsp:spPr>
        <a:xfrm rot="13239817">
          <a:off x="4855712" y="3908129"/>
          <a:ext cx="703969" cy="22346"/>
        </a:xfrm>
        <a:custGeom>
          <a:avLst/>
          <a:gdLst/>
          <a:ahLst/>
          <a:cxnLst/>
          <a:rect l="0" t="0" r="0" b="0"/>
          <a:pathLst>
            <a:path>
              <a:moveTo>
                <a:pt x="0" y="11173"/>
              </a:moveTo>
              <a:lnTo>
                <a:pt x="703969" y="1117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reflection blurRad="6350" stA="50000" endA="300" endPos="55000" dir="5400000" sy="-100000" algn="bl" rotWithShape="0"/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24039817">
        <a:off x="5190098" y="3901703"/>
        <a:ext cx="35198" cy="35198"/>
      </dsp:txXfrm>
    </dsp:sp>
    <dsp:sp modelId="{7C7AA9E9-F56C-4F58-B24F-85CEABD829EA}">
      <dsp:nvSpPr>
        <dsp:cNvPr id="0" name=""/>
        <dsp:cNvSpPr/>
      </dsp:nvSpPr>
      <dsp:spPr>
        <a:xfrm>
          <a:off x="4317608" y="3356196"/>
          <a:ext cx="623091" cy="6674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2000"/>
                <a:satMod val="180000"/>
              </a:schemeClr>
            </a:gs>
            <a:gs pos="65000">
              <a:schemeClr val="accent4">
                <a:tint val="32000"/>
                <a:satMod val="250000"/>
              </a:schemeClr>
            </a:gs>
            <a:gs pos="100000">
              <a:schemeClr val="accent4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/>
          </a:solidFill>
          <a:prstDash val="solid"/>
        </a:ln>
        <a:effectLst>
          <a:reflection blurRad="6350" stA="50000" endA="300" endPos="55000" dir="5400000" sy="-100000" algn="bl" rotWithShape="0"/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معنای خاص</a:t>
          </a:r>
          <a:endParaRPr lang="fa-IR" sz="1600" kern="1200" dirty="0">
            <a:cs typeface="B Koodak" pitchFamily="2" charset="-78"/>
          </a:endParaRPr>
        </a:p>
      </dsp:txBody>
      <dsp:txXfrm>
        <a:off x="4335858" y="3374446"/>
        <a:ext cx="586591" cy="630993"/>
      </dsp:txXfrm>
    </dsp:sp>
    <dsp:sp modelId="{6CB111B3-963D-4C19-9B9C-AA96B9797D68}">
      <dsp:nvSpPr>
        <dsp:cNvPr id="0" name=""/>
        <dsp:cNvSpPr/>
      </dsp:nvSpPr>
      <dsp:spPr>
        <a:xfrm rot="10800000">
          <a:off x="3783613" y="3678770"/>
          <a:ext cx="533994" cy="22346"/>
        </a:xfrm>
        <a:custGeom>
          <a:avLst/>
          <a:gdLst/>
          <a:ahLst/>
          <a:cxnLst/>
          <a:rect l="0" t="0" r="0" b="0"/>
          <a:pathLst>
            <a:path>
              <a:moveTo>
                <a:pt x="0" y="11173"/>
              </a:moveTo>
              <a:lnTo>
                <a:pt x="533994" y="1117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reflection blurRad="6350" stA="50000" endA="300" endPos="55000" dir="5400000" sy="-100000" algn="bl" rotWithShape="0"/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21600000">
        <a:off x="4037260" y="3676593"/>
        <a:ext cx="26699" cy="26699"/>
      </dsp:txXfrm>
    </dsp:sp>
    <dsp:sp modelId="{1BD584BA-90AE-4ADF-B8B9-140DB8217B38}">
      <dsp:nvSpPr>
        <dsp:cNvPr id="0" name=""/>
        <dsp:cNvSpPr/>
      </dsp:nvSpPr>
      <dsp:spPr>
        <a:xfrm>
          <a:off x="2448626" y="3356196"/>
          <a:ext cx="1334987" cy="6674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2000"/>
                <a:satMod val="180000"/>
              </a:schemeClr>
            </a:gs>
            <a:gs pos="65000">
              <a:schemeClr val="accent4">
                <a:tint val="32000"/>
                <a:satMod val="250000"/>
              </a:schemeClr>
            </a:gs>
            <a:gs pos="100000">
              <a:schemeClr val="accent4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/>
          </a:solidFill>
          <a:prstDash val="solid"/>
        </a:ln>
        <a:effectLst>
          <a:reflection blurRad="6350" stA="50000" endA="300" endPos="55000" dir="5400000" sy="-100000" algn="bl" rotWithShape="0"/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خصوص فعل حرام یا ترک واجب</a:t>
          </a:r>
          <a:endParaRPr lang="fa-IR" sz="1600" kern="1200" dirty="0">
            <a:cs typeface="B Koodak" pitchFamily="2" charset="-78"/>
          </a:endParaRPr>
        </a:p>
      </dsp:txBody>
      <dsp:txXfrm>
        <a:off x="2468176" y="3375746"/>
        <a:ext cx="1295887" cy="628393"/>
      </dsp:txXfrm>
    </dsp:sp>
    <dsp:sp modelId="{3B44C8C8-6273-4B9C-AB7F-DAB157113F09}">
      <dsp:nvSpPr>
        <dsp:cNvPr id="0" name=""/>
        <dsp:cNvSpPr/>
      </dsp:nvSpPr>
      <dsp:spPr>
        <a:xfrm rot="10800000">
          <a:off x="1914631" y="3678770"/>
          <a:ext cx="533994" cy="22346"/>
        </a:xfrm>
        <a:custGeom>
          <a:avLst/>
          <a:gdLst/>
          <a:ahLst/>
          <a:cxnLst/>
          <a:rect l="0" t="0" r="0" b="0"/>
          <a:pathLst>
            <a:path>
              <a:moveTo>
                <a:pt x="0" y="11173"/>
              </a:moveTo>
              <a:lnTo>
                <a:pt x="533994" y="1117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reflection blurRad="6350" stA="50000" endA="300" endPos="55000" dir="5400000" sy="-100000" algn="bl" rotWithShape="0"/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21600000">
        <a:off x="2168278" y="3676593"/>
        <a:ext cx="26699" cy="26699"/>
      </dsp:txXfrm>
    </dsp:sp>
    <dsp:sp modelId="{5D627A0D-68B6-4F70-B86F-680F7FEABDC1}">
      <dsp:nvSpPr>
        <dsp:cNvPr id="0" name=""/>
        <dsp:cNvSpPr/>
      </dsp:nvSpPr>
      <dsp:spPr>
        <a:xfrm>
          <a:off x="579644" y="3356196"/>
          <a:ext cx="1334987" cy="6674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2000"/>
                <a:satMod val="180000"/>
              </a:schemeClr>
            </a:gs>
            <a:gs pos="65000">
              <a:schemeClr val="accent4">
                <a:tint val="32000"/>
                <a:satMod val="250000"/>
              </a:schemeClr>
            </a:gs>
            <a:gs pos="100000">
              <a:schemeClr val="accent4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/>
          </a:solidFill>
          <a:prstDash val="solid"/>
        </a:ln>
        <a:effectLst>
          <a:reflection blurRad="6350" stA="50000" endA="300" endPos="55000" dir="5400000" sy="-100000" algn="bl" rotWithShape="0"/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معصوم تارک این معنا از گناه است</a:t>
          </a:r>
          <a:endParaRPr lang="fa-IR" sz="1600" kern="1200" dirty="0">
            <a:cs typeface="B Koodak" pitchFamily="2" charset="-78"/>
          </a:endParaRPr>
        </a:p>
      </dsp:txBody>
      <dsp:txXfrm>
        <a:off x="599194" y="3375746"/>
        <a:ext cx="1295887" cy="628393"/>
      </dsp:txXfrm>
    </dsp:sp>
    <dsp:sp modelId="{74524E6A-DCBA-4B00-9635-D1FFBF007AD1}">
      <dsp:nvSpPr>
        <dsp:cNvPr id="0" name=""/>
        <dsp:cNvSpPr/>
      </dsp:nvSpPr>
      <dsp:spPr>
        <a:xfrm rot="8360183">
          <a:off x="4855712" y="4366847"/>
          <a:ext cx="703969" cy="22346"/>
        </a:xfrm>
        <a:custGeom>
          <a:avLst/>
          <a:gdLst/>
          <a:ahLst/>
          <a:cxnLst/>
          <a:rect l="0" t="0" r="0" b="0"/>
          <a:pathLst>
            <a:path>
              <a:moveTo>
                <a:pt x="0" y="11173"/>
              </a:moveTo>
              <a:lnTo>
                <a:pt x="703969" y="1117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reflection blurRad="6350" stA="50000" endA="300" endPos="55000" dir="5400000" sy="-100000" algn="bl" rotWithShape="0"/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9160183">
        <a:off x="5190098" y="4360421"/>
        <a:ext cx="35198" cy="35198"/>
      </dsp:txXfrm>
    </dsp:sp>
    <dsp:sp modelId="{7B126223-B529-460E-A964-D980DBEC935A}">
      <dsp:nvSpPr>
        <dsp:cNvPr id="0" name=""/>
        <dsp:cNvSpPr/>
      </dsp:nvSpPr>
      <dsp:spPr>
        <a:xfrm>
          <a:off x="4317608" y="4273633"/>
          <a:ext cx="623091" cy="6674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2000"/>
                <a:satMod val="180000"/>
              </a:schemeClr>
            </a:gs>
            <a:gs pos="65000">
              <a:schemeClr val="accent4">
                <a:tint val="32000"/>
                <a:satMod val="250000"/>
              </a:schemeClr>
            </a:gs>
            <a:gs pos="100000">
              <a:schemeClr val="accent4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/>
          </a:solidFill>
          <a:prstDash val="solid"/>
        </a:ln>
        <a:effectLst>
          <a:reflection blurRad="6350" stA="50000" endA="300" endPos="55000" dir="5400000" sy="-100000" algn="bl" rotWithShape="0"/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معنای عام</a:t>
          </a:r>
          <a:endParaRPr lang="fa-IR" sz="1600" kern="1200" dirty="0">
            <a:cs typeface="B Koodak" pitchFamily="2" charset="-78"/>
          </a:endParaRPr>
        </a:p>
      </dsp:txBody>
      <dsp:txXfrm>
        <a:off x="4335858" y="4291883"/>
        <a:ext cx="586591" cy="630993"/>
      </dsp:txXfrm>
    </dsp:sp>
    <dsp:sp modelId="{78285AA3-9154-4D71-830F-432A6045EC0F}">
      <dsp:nvSpPr>
        <dsp:cNvPr id="0" name=""/>
        <dsp:cNvSpPr/>
      </dsp:nvSpPr>
      <dsp:spPr>
        <a:xfrm rot="10800000">
          <a:off x="3783613" y="4596206"/>
          <a:ext cx="533994" cy="22346"/>
        </a:xfrm>
        <a:custGeom>
          <a:avLst/>
          <a:gdLst/>
          <a:ahLst/>
          <a:cxnLst/>
          <a:rect l="0" t="0" r="0" b="0"/>
          <a:pathLst>
            <a:path>
              <a:moveTo>
                <a:pt x="0" y="11173"/>
              </a:moveTo>
              <a:lnTo>
                <a:pt x="533994" y="1117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reflection blurRad="6350" stA="50000" endA="300" endPos="55000" dir="5400000" sy="-100000" algn="bl" rotWithShape="0"/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21600000">
        <a:off x="4037260" y="4594030"/>
        <a:ext cx="26699" cy="26699"/>
      </dsp:txXfrm>
    </dsp:sp>
    <dsp:sp modelId="{09E5CC33-2BA5-46AC-8BD8-EEA1B0255365}">
      <dsp:nvSpPr>
        <dsp:cNvPr id="0" name=""/>
        <dsp:cNvSpPr/>
      </dsp:nvSpPr>
      <dsp:spPr>
        <a:xfrm>
          <a:off x="2448626" y="4123814"/>
          <a:ext cx="1334987" cy="96713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2000"/>
                <a:satMod val="180000"/>
              </a:schemeClr>
            </a:gs>
            <a:gs pos="65000">
              <a:schemeClr val="accent4">
                <a:tint val="32000"/>
                <a:satMod val="250000"/>
              </a:schemeClr>
            </a:gs>
            <a:gs pos="100000">
              <a:schemeClr val="accent4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/>
          </a:solidFill>
          <a:prstDash val="solid"/>
        </a:ln>
        <a:effectLst>
          <a:reflection blurRad="6350" stA="50000" endA="300" endPos="55000" dir="5400000" sy="-100000" algn="bl" rotWithShape="0"/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علاوه بر معنای خاص شامل ترک اولی نیز می شود</a:t>
          </a:r>
          <a:endParaRPr lang="fa-IR" sz="1600" kern="1200" dirty="0">
            <a:cs typeface="B Koodak" pitchFamily="2" charset="-78"/>
          </a:endParaRPr>
        </a:p>
      </dsp:txBody>
      <dsp:txXfrm>
        <a:off x="2476952" y="4152140"/>
        <a:ext cx="1278335" cy="910479"/>
      </dsp:txXfrm>
    </dsp:sp>
    <dsp:sp modelId="{94CC6E95-49D8-405D-8E25-200A9B39E19C}">
      <dsp:nvSpPr>
        <dsp:cNvPr id="0" name=""/>
        <dsp:cNvSpPr/>
      </dsp:nvSpPr>
      <dsp:spPr>
        <a:xfrm rot="10800000">
          <a:off x="1914631" y="4596206"/>
          <a:ext cx="533994" cy="22346"/>
        </a:xfrm>
        <a:custGeom>
          <a:avLst/>
          <a:gdLst/>
          <a:ahLst/>
          <a:cxnLst/>
          <a:rect l="0" t="0" r="0" b="0"/>
          <a:pathLst>
            <a:path>
              <a:moveTo>
                <a:pt x="0" y="11173"/>
              </a:moveTo>
              <a:lnTo>
                <a:pt x="533994" y="11173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</a:ln>
        <a:effectLst>
          <a:reflection blurRad="6350" stA="50000" endA="300" endPos="55000" dir="5400000" sy="-100000" algn="bl" rotWithShape="0"/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21600000">
        <a:off x="2168278" y="4594030"/>
        <a:ext cx="26699" cy="26699"/>
      </dsp:txXfrm>
    </dsp:sp>
    <dsp:sp modelId="{799642B9-3BC2-472A-B29E-FC8769904A69}">
      <dsp:nvSpPr>
        <dsp:cNvPr id="0" name=""/>
        <dsp:cNvSpPr/>
      </dsp:nvSpPr>
      <dsp:spPr>
        <a:xfrm>
          <a:off x="579644" y="4273633"/>
          <a:ext cx="1334987" cy="6674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2000"/>
                <a:satMod val="180000"/>
              </a:schemeClr>
            </a:gs>
            <a:gs pos="65000">
              <a:schemeClr val="accent4">
                <a:tint val="32000"/>
                <a:satMod val="250000"/>
              </a:schemeClr>
            </a:gs>
            <a:gs pos="100000">
              <a:schemeClr val="accent4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/>
          </a:solidFill>
          <a:prstDash val="solid"/>
        </a:ln>
        <a:effectLst>
          <a:reflection blurRad="6350" stA="50000" endA="300" endPos="55000" dir="5400000" sy="-100000" algn="bl" rotWithShape="0"/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معصوم لزوما تارک این معنا نیست</a:t>
          </a:r>
          <a:endParaRPr lang="fa-IR" sz="1600" kern="1200" dirty="0">
            <a:cs typeface="B Koodak" pitchFamily="2" charset="-78"/>
          </a:endParaRPr>
        </a:p>
      </dsp:txBody>
      <dsp:txXfrm>
        <a:off x="599194" y="4293183"/>
        <a:ext cx="1295887" cy="6283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xmlns:mc="http://schemas.openxmlformats.org/markup-compatibility/2006" xmlns:a14="http://schemas.microsoft.com/office/drawing/2007/7/7/main" val="000000" mc:Ignorable="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xmlns:mc="http://schemas.openxmlformats.org/markup-compatibility/2006" xmlns:a14="http://schemas.microsoft.com/office/drawing/2007/7/7/main" val="000000" mc:Ignorable="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07/7/7/main" val="FFFFFF" mc:Ignorable=""/>
                </a:solidFill>
              </a:defRPr>
            </a:lvl1pPr>
            <a:extLst/>
          </a:lstStyle>
          <a:p>
            <a:fld id="{7ADB3660-06F0-4582-88CF-99A147EF3EF2}" type="datetimeFigureOut">
              <a:rPr lang="fa-IR" smtClean="0"/>
              <a:pPr/>
              <a:t>1430/10/22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07/7/7/main" val="FFFFFF" mc:Ignorable=""/>
                </a:solidFill>
              </a:defRPr>
            </a:lvl1pPr>
            <a:extLst/>
          </a:lstStyle>
          <a:p>
            <a:fld id="{2C77DA9B-203B-411E-B33B-0DE49387533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DB3660-06F0-4582-88CF-99A147EF3EF2}" type="datetimeFigureOut">
              <a:rPr lang="fa-IR" smtClean="0"/>
              <a:pPr/>
              <a:t>1430/10/22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7DA9B-203B-411E-B33B-0DE49387533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DB3660-06F0-4582-88CF-99A147EF3EF2}" type="datetimeFigureOut">
              <a:rPr lang="fa-IR" smtClean="0"/>
              <a:pPr/>
              <a:t>1430/10/22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7DA9B-203B-411E-B33B-0DE49387533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DB3660-06F0-4582-88CF-99A147EF3EF2}" type="datetimeFigureOut">
              <a:rPr lang="fa-IR" smtClean="0"/>
              <a:pPr/>
              <a:t>1430/10/22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7DA9B-203B-411E-B33B-0DE49387533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xmlns:mc="http://schemas.openxmlformats.org/markup-compatibility/2006" xmlns:a14="http://schemas.microsoft.com/office/drawing/2007/7/7/main" val="000000" mc:Ignorable="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DB3660-06F0-4582-88CF-99A147EF3EF2}" type="datetimeFigureOut">
              <a:rPr lang="fa-IR" smtClean="0"/>
              <a:pPr/>
              <a:t>1430/10/22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7DA9B-203B-411E-B33B-0DE49387533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xmlns:mc="http://schemas.openxmlformats.org/markup-compatibility/2006" xmlns:a14="http://schemas.microsoft.com/office/drawing/2007/7/7/main" val="000000" mc:Ignorable="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xmlns:mc="http://schemas.openxmlformats.org/markup-compatibility/2006" xmlns:a14="http://schemas.microsoft.com/office/drawing/2007/7/7/main" val="000000" mc:Ignorable="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DB3660-06F0-4582-88CF-99A147EF3EF2}" type="datetimeFigureOut">
              <a:rPr lang="fa-IR" smtClean="0"/>
              <a:pPr/>
              <a:t>1430/10/22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7DA9B-203B-411E-B33B-0DE49387533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DB3660-06F0-4582-88CF-99A147EF3EF2}" type="datetimeFigureOut">
              <a:rPr lang="fa-IR" smtClean="0"/>
              <a:pPr/>
              <a:t>1430/10/22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7DA9B-203B-411E-B33B-0DE49387533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DB3660-06F0-4582-88CF-99A147EF3EF2}" type="datetimeFigureOut">
              <a:rPr lang="fa-IR" smtClean="0"/>
              <a:pPr/>
              <a:t>1430/10/22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7DA9B-203B-411E-B33B-0DE49387533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DB3660-06F0-4582-88CF-99A147EF3EF2}" type="datetimeFigureOut">
              <a:rPr lang="fa-IR" smtClean="0"/>
              <a:pPr/>
              <a:t>1430/10/22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7DA9B-203B-411E-B33B-0DE49387533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DB3660-06F0-4582-88CF-99A147EF3EF2}" type="datetimeFigureOut">
              <a:rPr lang="fa-IR" smtClean="0"/>
              <a:pPr/>
              <a:t>1430/10/22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7DA9B-203B-411E-B33B-0DE49387533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xmlns:mc="http://schemas.openxmlformats.org/markup-compatibility/2006" xmlns:a14="http://schemas.microsoft.com/office/drawing/2007/7/7/main" val="000000" mc:Ignorable="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DB3660-06F0-4582-88CF-99A147EF3EF2}" type="datetimeFigureOut">
              <a:rPr lang="fa-IR" smtClean="0"/>
              <a:pPr/>
              <a:t>1430/10/22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77DA9B-203B-411E-B33B-0DE49387533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xmlns:mc="http://schemas.openxmlformats.org/markup-compatibility/2006" xmlns:a14="http://schemas.microsoft.com/office/drawing/2007/7/7/main" val="000000" mc:Ignorable="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xmlns:mc="http://schemas.openxmlformats.org/markup-compatibility/2006" xmlns:a14="http://schemas.microsoft.com/office/drawing/2007/7/7/main" val="000000" mc:Ignorable="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xmlns:mc="http://schemas.openxmlformats.org/markup-compatibility/2006" xmlns:a14="http://schemas.microsoft.com/office/drawing/2007/7/7/main" val="000000" mc:Ignorable="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xmlns:mc="http://schemas.openxmlformats.org/markup-compatibility/2006" xmlns:a14="http://schemas.microsoft.com/office/drawing/2007/7/7/main" val="000000" mc:Ignorable="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DB3660-06F0-4582-88CF-99A147EF3EF2}" type="datetimeFigureOut">
              <a:rPr lang="fa-IR" smtClean="0"/>
              <a:pPr/>
              <a:t>1430/10/22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C77DA9B-203B-411E-B33B-0DE493875337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xmlns:mc="http://schemas.openxmlformats.org/markup-compatibility/2006" xmlns:a14="http://schemas.microsoft.com/office/drawing/2007/7/7/main" val="000000" mc:Ignorable="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درس بیست و چهارم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عصمت انبیا</a:t>
            </a:r>
            <a:endParaRPr lang="fa-IR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3200" dirty="0" smtClean="0">
                <a:cs typeface="B Titr" pitchFamily="2" charset="-78"/>
              </a:rPr>
              <a:t>درس </a:t>
            </a:r>
            <a:r>
              <a:rPr lang="fa-IR" sz="3200" b="0" dirty="0" smtClean="0">
                <a:effectLst/>
                <a:cs typeface="B Titr" pitchFamily="2" charset="-78"/>
              </a:rPr>
              <a:t>بیست و چهارم</a:t>
            </a:r>
            <a:br>
              <a:rPr lang="fa-IR" sz="3200" b="0" dirty="0" smtClean="0">
                <a:effectLst/>
                <a:cs typeface="B Titr" pitchFamily="2" charset="-78"/>
              </a:rPr>
            </a:br>
            <a:r>
              <a:rPr lang="fa-IR" sz="2400" b="0" dirty="0" smtClean="0">
                <a:effectLst/>
                <a:cs typeface="B Titr" pitchFamily="2" charset="-78"/>
              </a:rPr>
              <a:t>عصمت پیامبران</a:t>
            </a:r>
            <a:endParaRPr lang="fa-IR" sz="3200" dirty="0">
              <a:cs typeface="B Titr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07/7/12/main" val="4065694917"/>
              </p:ext>
            </p:extLst>
          </p:nvPr>
        </p:nvGraphicFramePr>
        <p:xfrm>
          <a:off x="0" y="1481328"/>
          <a:ext cx="8686800" cy="5376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C15873-002B-4C6F-A677-885E887D72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26C15873-002B-4C6F-A677-885E887D72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B61B4CF-660B-443A-A142-763A4D8B4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3B61B4CF-660B-443A-A142-763A4D8B41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6E99EC3-5197-4C34-AB18-3507DB5B7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D6E99EC3-5197-4C34-AB18-3507DB5B77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F70D59-02C9-4A16-BC4E-8E6E33D848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03F70D59-02C9-4A16-BC4E-8E6E33D848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AAE72C-DBFE-4608-A2CF-DD5AF6B001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87AAE72C-DBFE-4608-A2CF-DD5AF6B001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54CCC5E-F261-466D-8283-98DBD56B79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354CCC5E-F261-466D-8283-98DBD56B79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056F9C2-F3EE-4E55-98DD-E8CE33800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E056F9C2-F3EE-4E55-98DD-E8CE338001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64C35C-7079-46B9-8DF1-96B47B182C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0F64C35C-7079-46B9-8DF1-96B47B182C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0B1D2E-3B66-4C39-9A7E-A7020E89D9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A20B1D2E-3B66-4C39-9A7E-A7020E89D9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33C50B-4A73-4EB4-90F5-5F6525B51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B533C50B-4A73-4EB4-90F5-5F6525B51A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D7BAB2-1F40-4C3A-BFE5-B31B4B6622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86D7BAB2-1F40-4C3A-BFE5-B31B4B6622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02A9BF-9157-4156-AE61-353829196F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8E02A9BF-9157-4156-AE61-353829196F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96669A-96EC-4107-90F8-7B34BAA0C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5">
                                            <p:graphicEl>
                                              <a:dgm id="{CF96669A-96EC-4107-90F8-7B34BAA0C5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4087AA-FCC4-4F64-BA39-F01AF5EC1F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5">
                                            <p:graphicEl>
                                              <a:dgm id="{974087AA-FCC4-4F64-BA39-F01AF5EC1F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1B7F63-CBF7-404E-9526-5F2DA5265E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5">
                                            <p:graphicEl>
                                              <a:dgm id="{A71B7F63-CBF7-404E-9526-5F2DA5265E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72C51F-387C-4336-967A-3584683E30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5">
                                            <p:graphicEl>
                                              <a:dgm id="{C572C51F-387C-4336-967A-3584683E30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6665BD-4984-4DAE-B263-005D3022B1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5">
                                            <p:graphicEl>
                                              <a:dgm id="{E26665BD-4984-4DAE-B263-005D3022B1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4794F3-1F5D-46DE-A8BF-B7C90E6C13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5">
                                            <p:graphicEl>
                                              <a:dgm id="{384794F3-1F5D-46DE-A8BF-B7C90E6C13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7AA9E9-F56C-4F58-B24F-85CEABD829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5">
                                            <p:graphicEl>
                                              <a:dgm id="{7C7AA9E9-F56C-4F58-B24F-85CEABD829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B111B3-963D-4C19-9B9C-AA96B9797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5">
                                            <p:graphicEl>
                                              <a:dgm id="{6CB111B3-963D-4C19-9B9C-AA96B9797D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D584BA-90AE-4ADF-B8B9-140DB8217B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5">
                                            <p:graphicEl>
                                              <a:dgm id="{1BD584BA-90AE-4ADF-B8B9-140DB8217B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B44C8C8-6273-4B9C-AB7F-DAB157113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5">
                                            <p:graphicEl>
                                              <a:dgm id="{3B44C8C8-6273-4B9C-AB7F-DAB157113F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D627A0D-68B6-4F70-B86F-680F7FEABD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5">
                                            <p:graphicEl>
                                              <a:dgm id="{5D627A0D-68B6-4F70-B86F-680F7FEABD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524E6A-DCBA-4B00-9635-D1FFBF007A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5">
                                            <p:graphicEl>
                                              <a:dgm id="{74524E6A-DCBA-4B00-9635-D1FFBF007A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126223-B529-460E-A964-D980DBEC93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2000"/>
                                        <p:tgtEl>
                                          <p:spTgt spid="5">
                                            <p:graphicEl>
                                              <a:dgm id="{7B126223-B529-460E-A964-D980DBEC93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285AA3-9154-4D71-830F-432A6045E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000"/>
                                        <p:tgtEl>
                                          <p:spTgt spid="5">
                                            <p:graphicEl>
                                              <a:dgm id="{78285AA3-9154-4D71-830F-432A6045EC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E5CC33-2BA5-46AC-8BD8-EEA1B02553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5">
                                            <p:graphicEl>
                                              <a:dgm id="{09E5CC33-2BA5-46AC-8BD8-EEA1B02553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CC6E95-49D8-405D-8E25-200A9B39E1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2000"/>
                                        <p:tgtEl>
                                          <p:spTgt spid="5">
                                            <p:graphicEl>
                                              <a:dgm id="{94CC6E95-49D8-405D-8E25-200A9B39E1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9642B9-3BC2-472A-B29E-FC8769904A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9" dur="2000"/>
                                        <p:tgtEl>
                                          <p:spTgt spid="5">
                                            <p:graphicEl>
                                              <a:dgm id="{799642B9-3BC2-472A-B29E-FC8769904A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3200" dirty="0" smtClean="0">
                <a:cs typeface="B Titr" pitchFamily="2" charset="-78"/>
              </a:rPr>
              <a:t>درس </a:t>
            </a:r>
            <a:r>
              <a:rPr lang="fa-IR" sz="3200" b="0" dirty="0" smtClean="0">
                <a:effectLst/>
                <a:cs typeface="B Titr" pitchFamily="2" charset="-78"/>
              </a:rPr>
              <a:t>بیست و چهارم</a:t>
            </a:r>
            <a:br>
              <a:rPr lang="fa-IR" sz="3200" b="0" dirty="0" smtClean="0">
                <a:effectLst/>
                <a:cs typeface="B Titr" pitchFamily="2" charset="-78"/>
              </a:rPr>
            </a:br>
            <a:r>
              <a:rPr lang="fa-IR" sz="2400" b="0" dirty="0" smtClean="0">
                <a:effectLst/>
                <a:cs typeface="B Titr" pitchFamily="2" charset="-78"/>
              </a:rPr>
              <a:t>نکاتی لازم</a:t>
            </a:r>
            <a:endParaRPr lang="fa-IR" sz="3200" dirty="0">
              <a:cs typeface="B Titr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07/7/12/main" val="2806918936"/>
              </p:ext>
            </p:extLst>
          </p:nvPr>
        </p:nvGraphicFramePr>
        <p:xfrm>
          <a:off x="0" y="1481328"/>
          <a:ext cx="9144000" cy="5376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016C41-A9FE-415E-80A2-AB18FEDEF3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72016C41-A9FE-415E-80A2-AB18FEDEF3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23A2E1-D77E-4C3F-BE53-296DFE71B4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E623A2E1-D77E-4C3F-BE53-296DFE71B4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E8FAFB-1826-4B15-9DEF-345422E7DD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96E8FAFB-1826-4B15-9DEF-345422E7DD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ED9073-1DB4-4F85-87F2-B6A81A9D66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C8ED9073-1DB4-4F85-87F2-B6A81A9D66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C3715A3-3B9E-474B-9A47-0A398098F9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3C3715A3-3B9E-474B-9A47-0A398098F9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733E9D-6007-4FDC-AF91-8038F7DFB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graphicEl>
                                              <a:dgm id="{4D733E9D-6007-4FDC-AF91-8038F7DFB8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8EC19B2-3CC4-4094-9E31-98D8D8775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graphicEl>
                                              <a:dgm id="{78EC19B2-3CC4-4094-9E31-98D8D87750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76CD8F-B00C-4270-8A6A-A2C2EA6ECB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graphicEl>
                                              <a:dgm id="{0576CD8F-B00C-4270-8A6A-A2C2EA6ECB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3C8842-04D6-4D80-9136-0180BD147A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graphicEl>
                                              <a:dgm id="{C33C8842-04D6-4D80-9136-0180BD147A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17AC755-6A60-4FDA-99C4-8C6C9970DF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graphicEl>
                                              <a:dgm id="{617AC755-6A60-4FDA-99C4-8C6C9970DF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2F16766-E554-4846-848A-C679D1CE0D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">
                                            <p:graphicEl>
                                              <a:dgm id="{52F16766-E554-4846-848A-C679D1CE0D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5D4F92-8818-408F-91F3-715B748C4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graphicEl>
                                              <a:dgm id="{D05D4F92-8818-408F-91F3-715B748C4D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3BEE6B-8884-42DB-B402-68CA486404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graphicEl>
                                              <a:dgm id="{F93BEE6B-8884-42DB-B402-68CA486404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3361BC7-1995-4341-AEEA-9980C5B7A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">
                                            <p:graphicEl>
                                              <a:dgm id="{D3361BC7-1995-4341-AEEA-9980C5B7A0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E08F7A-2FEC-4FEE-B1FF-02C39511C5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>
                                            <p:graphicEl>
                                              <a:dgm id="{46E08F7A-2FEC-4FEE-B1FF-02C39511C5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9FFD69F-982E-4D18-BE60-8EAAD41949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">
                                            <p:graphicEl>
                                              <a:dgm id="{19FFD69F-982E-4D18-BE60-8EAAD41949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C4FB341-0274-4A5F-A832-29CDC0C40F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">
                                            <p:graphicEl>
                                              <a:dgm id="{FC4FB341-0274-4A5F-A832-29CDC0C40F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50E1148-56CE-495D-80F1-F5C479180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">
                                            <p:graphicEl>
                                              <a:dgm id="{750E1148-56CE-495D-80F1-F5C4791806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80D130-4D92-4BB4-A1FC-A26D315123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6">
                                            <p:graphicEl>
                                              <a:dgm id="{1580D130-4D92-4BB4-A1FC-A26D315123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AAEDCB-ACF7-4D63-A944-8640C38265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6">
                                            <p:graphicEl>
                                              <a:dgm id="{ABAAEDCB-ACF7-4D63-A944-8640C38265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3E5CA5C-AAEB-479F-BAB9-32D0CA78CE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6">
                                            <p:graphicEl>
                                              <a:dgm id="{23E5CA5C-AAEB-479F-BAB9-32D0CA78CE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3BDC19A-CB3B-4200-B721-4E470EBFD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6">
                                            <p:graphicEl>
                                              <a:dgm id="{D3BDC19A-CB3B-4200-B721-4E470EBFD7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00AC5A-E5B7-4D69-8442-7ACCBEB81F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6">
                                            <p:graphicEl>
                                              <a:dgm id="{1300AC5A-E5B7-4D69-8442-7ACCBEB81F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220ECE-CD7D-4AB7-8128-939304C6F4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6">
                                            <p:graphicEl>
                                              <a:dgm id="{02220ECE-CD7D-4AB7-8128-939304C6F4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EA2ECE2-7D15-49F2-B84A-15A3DC1282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6">
                                            <p:graphicEl>
                                              <a:dgm id="{FEA2ECE2-7D15-49F2-B84A-15A3DC1282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35DF0DF-8C9F-40FF-A3C8-BEB45A35E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6">
                                            <p:graphicEl>
                                              <a:dgm id="{535DF0DF-8C9F-40FF-A3C8-BEB45A35E8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EB6F84-4B5E-4DF5-A3DF-E9EAD25C3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6">
                                            <p:graphicEl>
                                              <a:dgm id="{C1EB6F84-4B5E-4DF5-A3DF-E9EAD25C35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33FB18F-0F86-44E8-8BBC-3E0FF7F1E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6">
                                            <p:graphicEl>
                                              <a:dgm id="{933FB18F-0F86-44E8-8BBC-3E0FF7F1E4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016C41-A9FE-415E-80A2-AB18FEDEF3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" dur="2000"/>
                                        <p:tgtEl>
                                          <p:spTgt spid="6">
                                            <p:graphicEl>
                                              <a:dgm id="{72016C41-A9FE-415E-80A2-AB18FEDEF3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23A2E1-D77E-4C3F-BE53-296DFE71B4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6" dur="2000"/>
                                        <p:tgtEl>
                                          <p:spTgt spid="6">
                                            <p:graphicEl>
                                              <a:dgm id="{E623A2E1-D77E-4C3F-BE53-296DFE71B4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E8FAFB-1826-4B15-9DEF-345422E7DD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9" dur="2000"/>
                                        <p:tgtEl>
                                          <p:spTgt spid="6">
                                            <p:graphicEl>
                                              <a:dgm id="{96E8FAFB-1826-4B15-9DEF-345422E7DD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ED9073-1DB4-4F85-87F2-B6A81A9D66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4" dur="2000"/>
                                        <p:tgtEl>
                                          <p:spTgt spid="6">
                                            <p:graphicEl>
                                              <a:dgm id="{C8ED9073-1DB4-4F85-87F2-B6A81A9D66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C3715A3-3B9E-474B-9A47-0A398098F9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7" dur="2000"/>
                                        <p:tgtEl>
                                          <p:spTgt spid="6">
                                            <p:graphicEl>
                                              <a:dgm id="{3C3715A3-3B9E-474B-9A47-0A398098F9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733E9D-6007-4FDC-AF91-8038F7DFB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2" dur="2000"/>
                                        <p:tgtEl>
                                          <p:spTgt spid="6">
                                            <p:graphicEl>
                                              <a:dgm id="{4D733E9D-6007-4FDC-AF91-8038F7DFB8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8EC19B2-3CC4-4094-9E31-98D8D8775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5" dur="2000"/>
                                        <p:tgtEl>
                                          <p:spTgt spid="6">
                                            <p:graphicEl>
                                              <a:dgm id="{78EC19B2-3CC4-4094-9E31-98D8D87750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76CD8F-B00C-4270-8A6A-A2C2EA6ECB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0" dur="2000"/>
                                        <p:tgtEl>
                                          <p:spTgt spid="6">
                                            <p:graphicEl>
                                              <a:dgm id="{0576CD8F-B00C-4270-8A6A-A2C2EA6ECB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3C8842-04D6-4D80-9136-0180BD147A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3" dur="2000"/>
                                        <p:tgtEl>
                                          <p:spTgt spid="6">
                                            <p:graphicEl>
                                              <a:dgm id="{C33C8842-04D6-4D80-9136-0180BD147A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17AC755-6A60-4FDA-99C4-8C6C9970DF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8" dur="2000"/>
                                        <p:tgtEl>
                                          <p:spTgt spid="6">
                                            <p:graphicEl>
                                              <a:dgm id="{617AC755-6A60-4FDA-99C4-8C6C9970DF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2F16766-E554-4846-848A-C679D1CE0D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3" dur="2000"/>
                                        <p:tgtEl>
                                          <p:spTgt spid="6">
                                            <p:graphicEl>
                                              <a:dgm id="{52F16766-E554-4846-848A-C679D1CE0D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5D4F92-8818-408F-91F3-715B748C4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6" dur="2000"/>
                                        <p:tgtEl>
                                          <p:spTgt spid="6">
                                            <p:graphicEl>
                                              <a:dgm id="{D05D4F92-8818-408F-91F3-715B748C4D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3BEE6B-8884-42DB-B402-68CA486404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1" dur="2000"/>
                                        <p:tgtEl>
                                          <p:spTgt spid="6">
                                            <p:graphicEl>
                                              <a:dgm id="{F93BEE6B-8884-42DB-B402-68CA486404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3361BC7-1995-4341-AEEA-9980C5B7A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4" dur="2000"/>
                                        <p:tgtEl>
                                          <p:spTgt spid="6">
                                            <p:graphicEl>
                                              <a:dgm id="{D3361BC7-1995-4341-AEEA-9980C5B7A0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E08F7A-2FEC-4FEE-B1FF-02C39511C5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9" dur="2000"/>
                                        <p:tgtEl>
                                          <p:spTgt spid="6">
                                            <p:graphicEl>
                                              <a:dgm id="{46E08F7A-2FEC-4FEE-B1FF-02C39511C5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9FFD69F-982E-4D18-BE60-8EAAD41949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2" dur="2000"/>
                                        <p:tgtEl>
                                          <p:spTgt spid="6">
                                            <p:graphicEl>
                                              <a:dgm id="{19FFD69F-982E-4D18-BE60-8EAAD41949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C4FB341-0274-4A5F-A832-29CDC0C40F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7" dur="2000"/>
                                        <p:tgtEl>
                                          <p:spTgt spid="6">
                                            <p:graphicEl>
                                              <a:dgm id="{FC4FB341-0274-4A5F-A832-29CDC0C40F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50E1148-56CE-495D-80F1-F5C479180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0" dur="2000"/>
                                        <p:tgtEl>
                                          <p:spTgt spid="6">
                                            <p:graphicEl>
                                              <a:dgm id="{750E1148-56CE-495D-80F1-F5C4791806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80D130-4D92-4BB4-A1FC-A26D315123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5" dur="2000"/>
                                        <p:tgtEl>
                                          <p:spTgt spid="6">
                                            <p:graphicEl>
                                              <a:dgm id="{1580D130-4D92-4BB4-A1FC-A26D315123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AAEDCB-ACF7-4D63-A944-8640C38265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8" dur="2000"/>
                                        <p:tgtEl>
                                          <p:spTgt spid="6">
                                            <p:graphicEl>
                                              <a:dgm id="{ABAAEDCB-ACF7-4D63-A944-8640C38265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3E5CA5C-AAEB-479F-BAB9-32D0CA78CE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3" dur="2000"/>
                                        <p:tgtEl>
                                          <p:spTgt spid="6">
                                            <p:graphicEl>
                                              <a:dgm id="{23E5CA5C-AAEB-479F-BAB9-32D0CA78CE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3BDC19A-CB3B-4200-B721-4E470EBFD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6" dur="2000"/>
                                        <p:tgtEl>
                                          <p:spTgt spid="6">
                                            <p:graphicEl>
                                              <a:dgm id="{D3BDC19A-CB3B-4200-B721-4E470EBFD7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00AC5A-E5B7-4D69-8442-7ACCBEB81F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1" dur="2000"/>
                                        <p:tgtEl>
                                          <p:spTgt spid="6">
                                            <p:graphicEl>
                                              <a:dgm id="{1300AC5A-E5B7-4D69-8442-7ACCBEB81F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220ECE-CD7D-4AB7-8128-939304C6F4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4" dur="2000"/>
                                        <p:tgtEl>
                                          <p:spTgt spid="6">
                                            <p:graphicEl>
                                              <a:dgm id="{02220ECE-CD7D-4AB7-8128-939304C6F4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EA2ECE2-7D15-49F2-B84A-15A3DC1282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9" dur="2000"/>
                                        <p:tgtEl>
                                          <p:spTgt spid="6">
                                            <p:graphicEl>
                                              <a:dgm id="{FEA2ECE2-7D15-49F2-B84A-15A3DC1282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35DF0DF-8C9F-40FF-A3C8-BEB45A35E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2" dur="2000"/>
                                        <p:tgtEl>
                                          <p:spTgt spid="6">
                                            <p:graphicEl>
                                              <a:dgm id="{535DF0DF-8C9F-40FF-A3C8-BEB45A35E8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EB6F84-4B5E-4DF5-A3DF-E9EAD25C3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7" dur="2000"/>
                                        <p:tgtEl>
                                          <p:spTgt spid="6">
                                            <p:graphicEl>
                                              <a:dgm id="{C1EB6F84-4B5E-4DF5-A3DF-E9EAD25C35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33FB18F-0F86-44E8-8BBC-3E0FF7F1E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0" dur="2000"/>
                                        <p:tgtEl>
                                          <p:spTgt spid="6">
                                            <p:graphicEl>
                                              <a:dgm id="{933FB18F-0F86-44E8-8BBC-3E0FF7F1E4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Graphic spid="6" grpI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07/7/12/main" val="205965175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3200" dirty="0" smtClean="0">
                <a:cs typeface="B Titr" pitchFamily="2" charset="-78"/>
              </a:rPr>
              <a:t>درس </a:t>
            </a:r>
            <a:r>
              <a:rPr lang="fa-IR" sz="3200" b="0" dirty="0" smtClean="0">
                <a:effectLst/>
                <a:cs typeface="B Titr" pitchFamily="2" charset="-78"/>
              </a:rPr>
              <a:t>بیست و چهارم</a:t>
            </a:r>
            <a:br>
              <a:rPr lang="fa-IR" sz="3200" b="0" dirty="0" smtClean="0">
                <a:effectLst/>
                <a:cs typeface="B Titr" pitchFamily="2" charset="-78"/>
              </a:rPr>
            </a:br>
            <a:r>
              <a:rPr lang="fa-IR" sz="2400" b="0" dirty="0" smtClean="0">
                <a:effectLst/>
                <a:cs typeface="B Titr" pitchFamily="2" charset="-78"/>
              </a:rPr>
              <a:t>ضرورت مصونیت </a:t>
            </a:r>
            <a:r>
              <a:rPr lang="fa-IR" sz="2400" dirty="0" smtClean="0">
                <a:cs typeface="B Titr" pitchFamily="2" charset="-78"/>
              </a:rPr>
              <a:t>وحی</a:t>
            </a:r>
            <a:endParaRPr lang="fa-IR" sz="3200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9333A8-FC8E-4836-93B9-FAEF304EE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989333A8-FC8E-4836-93B9-FAEF304EE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989333A8-FC8E-4836-93B9-FAEF304EE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989333A8-FC8E-4836-93B9-FAEF304EE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989333A8-FC8E-4836-93B9-FAEF304EE7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3CAE5A-7E0C-4FFF-8BBE-54E9003C3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433CAE5A-7E0C-4FFF-8BBE-54E9003C3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433CAE5A-7E0C-4FFF-8BBE-54E9003C3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433CAE5A-7E0C-4FFF-8BBE-54E9003C3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433CAE5A-7E0C-4FFF-8BBE-54E9003C35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17CEB7-A796-45B7-BC1E-AF6CFAC15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C517CEB7-A796-45B7-BC1E-AF6CFAC15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C517CEB7-A796-45B7-BC1E-AF6CFAC15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C517CEB7-A796-45B7-BC1E-AF6CFAC15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C517CEB7-A796-45B7-BC1E-AF6CFAC15F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825C17-1730-425D-9B9D-180286673B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F7825C17-1730-425D-9B9D-180286673B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F7825C17-1730-425D-9B9D-180286673B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F7825C17-1730-425D-9B9D-180286673B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dgm id="{F7825C17-1730-425D-9B9D-180286673B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DB27E9-1BA4-47F8-866A-06949524D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5FDB27E9-1BA4-47F8-866A-06949524D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5FDB27E9-1BA4-47F8-866A-06949524D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5FDB27E9-1BA4-47F8-866A-06949524D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5FDB27E9-1BA4-47F8-866A-06949524D3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D57D07-9CA2-441B-BB06-79536113D3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7CD57D07-9CA2-441B-BB06-79536113D3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7CD57D07-9CA2-441B-BB06-79536113D3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7CD57D07-9CA2-441B-BB06-79536113D3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graphicEl>
                                              <a:dgm id="{7CD57D07-9CA2-441B-BB06-79536113D3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640D14-3DAB-4417-A36B-859DEDCBC3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81640D14-3DAB-4417-A36B-859DEDCBC3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81640D14-3DAB-4417-A36B-859DEDCBC3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81640D14-3DAB-4417-A36B-859DEDCBC3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dgm id="{81640D14-3DAB-4417-A36B-859DEDCBC3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481328"/>
          <a:ext cx="9144000" cy="5376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3200" dirty="0" smtClean="0">
                <a:cs typeface="B Titr" pitchFamily="2" charset="-78"/>
              </a:rPr>
              <a:t>درس </a:t>
            </a:r>
            <a:r>
              <a:rPr lang="fa-IR" sz="3200" b="0" dirty="0" smtClean="0">
                <a:effectLst/>
                <a:cs typeface="B Titr" pitchFamily="2" charset="-78"/>
              </a:rPr>
              <a:t>بیست و چهارم</a:t>
            </a:r>
            <a:br>
              <a:rPr lang="fa-IR" sz="3200" b="0" dirty="0" smtClean="0">
                <a:effectLst/>
                <a:cs typeface="B Titr" pitchFamily="2" charset="-78"/>
              </a:rPr>
            </a:br>
            <a:r>
              <a:rPr lang="fa-IR" sz="2400" b="0" dirty="0" smtClean="0">
                <a:effectLst/>
                <a:cs typeface="B Titr" pitchFamily="2" charset="-78"/>
              </a:rPr>
              <a:t>ضرورت مصونیت </a:t>
            </a:r>
            <a:r>
              <a:rPr lang="fa-IR" sz="2400" dirty="0" smtClean="0">
                <a:cs typeface="B Titr" pitchFamily="2" charset="-78"/>
              </a:rPr>
              <a:t>وحی</a:t>
            </a:r>
            <a:endParaRPr lang="fa-IR" sz="3200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56BFF4-C8CB-4AAD-AEF8-BC370E8AEA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3556BFF4-C8CB-4AAD-AEF8-BC370E8AEA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6281E8-696B-46B4-98DB-0D999041CF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A96281E8-696B-46B4-98DB-0D999041CF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F8FDDF-673C-416A-B027-375838229D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F4F8FDDF-673C-416A-B027-375838229D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2A701A-5167-4DEB-A94C-C7752E1313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2A2A701A-5167-4DEB-A94C-C7752E1313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BD5FD5-8800-4C68-B02F-816F31C0E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dgm id="{F4BD5FD5-8800-4C68-B02F-816F31C0E8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790877-464C-4368-A579-DD3BE36D1F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CA790877-464C-4368-A579-DD3BE36D1F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A2D80F-EA54-4220-8B33-D2DFF8C01C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B9A2D80F-EA54-4220-8B33-D2DFF8C01C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306FB3-BDB6-418C-A28E-D82B796C6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68306FB3-BDB6-418C-A28E-D82B796C6E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CCA76C-2DBC-472A-AA80-86A9679A59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">
                                            <p:graphicEl>
                                              <a:dgm id="{6BCCA76C-2DBC-472A-AA80-86A9679A59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223D15-A466-4BD4-B534-8B221AC55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CA223D15-A466-4BD4-B534-8B221AC555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A2CF33-07A9-4849-ABC6-3EAC2CCA1E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4">
                                            <p:graphicEl>
                                              <a:dgm id="{8CA2CF33-07A9-4849-ABC6-3EAC2CCA1E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5102D1-B7D4-44D3-96BA-0A7241F78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CF5102D1-B7D4-44D3-96BA-0A7241F78E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BD2171-F305-41AB-A92B-ED1457CE3F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">
                                            <p:graphicEl>
                                              <a:dgm id="{D7BD2171-F305-41AB-A92B-ED1457CE3F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35820D-DDE1-4DD4-A557-F932076A32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B435820D-DDE1-4DD4-A557-F932076A32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1AECFF-294B-496A-9A14-ECCAA586C7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4">
                                            <p:graphicEl>
                                              <a:dgm id="{FC1AECFF-294B-496A-9A14-ECCAA586C7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3A8D08-FD1A-4372-8A74-566C948DC2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4">
                                            <p:graphicEl>
                                              <a:dgm id="{D83A8D08-FD1A-4372-8A74-566C948DC2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E009E8-1893-4B86-919F-1A439C1467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4">
                                            <p:graphicEl>
                                              <a:dgm id="{32E009E8-1893-4B86-919F-1A439C1467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3A9130-2633-481C-85DA-83F74A7ADD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4">
                                            <p:graphicEl>
                                              <a:dgm id="{6A3A9130-2633-481C-85DA-83F74A7ADD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052E39-5BCE-46EF-A528-C9C99A415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4">
                                            <p:graphicEl>
                                              <a:dgm id="{EC052E39-5BCE-46EF-A528-C9C99A4155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899FC4-BEEB-4490-B91D-FAB97B6825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4">
                                            <p:graphicEl>
                                              <a:dgm id="{85899FC4-BEEB-4490-B91D-FAB97B6825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890660-227D-4584-9A38-DFD799B7B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4">
                                            <p:graphicEl>
                                              <a:dgm id="{6B890660-227D-4584-9A38-DFD799B7B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599652-A5A2-4AE2-9547-1AB30F46FE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4">
                                            <p:graphicEl>
                                              <a:dgm id="{7C599652-A5A2-4AE2-9547-1AB30F46FE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4CAF84-61D3-47D9-AD85-6F9DD01607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4">
                                            <p:graphicEl>
                                              <a:dgm id="{6A4CAF84-61D3-47D9-AD85-6F9DD01607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6496E8-7DE1-48BB-B6EE-7B5798140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4">
                                            <p:graphicEl>
                                              <a:dgm id="{356496E8-7DE1-48BB-B6EE-7B5798140B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7563FA-0E0D-4313-9855-666B26A9CE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4">
                                            <p:graphicEl>
                                              <a:dgm id="{E97563FA-0E0D-4313-9855-666B26A9CE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AFC8A6-46F3-40C0-BDAE-74F0D567F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4">
                                            <p:graphicEl>
                                              <a:dgm id="{2DAFC8A6-46F3-40C0-BDAE-74F0D567F4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3200" dirty="0" smtClean="0">
                <a:cs typeface="B Titr" pitchFamily="2" charset="-78"/>
              </a:rPr>
              <a:t>درس </a:t>
            </a:r>
            <a:r>
              <a:rPr lang="fa-IR" sz="3200" b="0" dirty="0" smtClean="0">
                <a:effectLst/>
                <a:cs typeface="B Titr" pitchFamily="2" charset="-78"/>
              </a:rPr>
              <a:t>بیست و چهارم</a:t>
            </a:r>
            <a:br>
              <a:rPr lang="fa-IR" sz="3200" b="0" dirty="0" smtClean="0">
                <a:effectLst/>
                <a:cs typeface="B Titr" pitchFamily="2" charset="-78"/>
              </a:rPr>
            </a:br>
            <a:r>
              <a:rPr lang="fa-IR" sz="2400" b="0" dirty="0" smtClean="0">
                <a:effectLst/>
                <a:cs typeface="B Titr" pitchFamily="2" charset="-78"/>
              </a:rPr>
              <a:t>ضرورت مصونیت </a:t>
            </a:r>
            <a:r>
              <a:rPr lang="fa-IR" sz="2400" dirty="0" smtClean="0">
                <a:cs typeface="B Titr" pitchFamily="2" charset="-78"/>
              </a:rPr>
              <a:t>وحی</a:t>
            </a:r>
            <a:endParaRPr lang="fa-IR" sz="3200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07/7/12/main" val="125064754"/>
              </p:ext>
            </p:extLst>
          </p:nvPr>
        </p:nvGraphicFramePr>
        <p:xfrm>
          <a:off x="0" y="928670"/>
          <a:ext cx="9144000" cy="5929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B808FF-DA80-405E-909E-564984F403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84B808FF-DA80-405E-909E-564984F403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84B808FF-DA80-405E-909E-564984F403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84B808FF-DA80-405E-909E-564984F403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FC23E0-F96D-4B39-8C68-F4A071CC78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D2FC23E0-F96D-4B39-8C68-F4A071CC78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D2FC23E0-F96D-4B39-8C68-F4A071CC78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D2FC23E0-F96D-4B39-8C68-F4A071CC78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40B6C5-6C39-46E8-838F-E747757273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8B40B6C5-6C39-46E8-838F-E747757273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8B40B6C5-6C39-46E8-838F-E747757273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8B40B6C5-6C39-46E8-838F-E747757273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5E58A1-72F5-4044-9A6B-2D46CC40B9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245E58A1-72F5-4044-9A6B-2D46CC40B9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245E58A1-72F5-4044-9A6B-2D46CC40B9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245E58A1-72F5-4044-9A6B-2D46CC40B9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B6F93D-68D9-4144-AE0D-5B7105579C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dgm id="{91B6F93D-68D9-4144-AE0D-5B7105579C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91B6F93D-68D9-4144-AE0D-5B7105579C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91B6F93D-68D9-4144-AE0D-5B7105579C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722E50-3B28-4012-A474-94A3E5A961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24722E50-3B28-4012-A474-94A3E5A961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24722E50-3B28-4012-A474-94A3E5A961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24722E50-3B28-4012-A474-94A3E5A961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5A6DCE-53E6-46D2-9B4B-1576EEDAD8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graphicEl>
                                              <a:dgm id="{E65A6DCE-53E6-46D2-9B4B-1576EEDAD8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E65A6DCE-53E6-46D2-9B4B-1576EEDAD8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E65A6DCE-53E6-46D2-9B4B-1576EEDAD8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9930A4-39CD-4BC0-A325-6EFF97531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AE9930A4-39CD-4BC0-A325-6EFF975314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AE9930A4-39CD-4BC0-A325-6EFF97531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AE9930A4-39CD-4BC0-A325-6EFF97531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3E5A72-162F-4D44-BCCB-08BEE32044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graphicEl>
                                              <a:dgm id="{2C3E5A72-162F-4D44-BCCB-08BEE32044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2C3E5A72-162F-4D44-BCCB-08BEE32044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graphicEl>
                                              <a:dgm id="{2C3E5A72-162F-4D44-BCCB-08BEE32044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8A028A-2933-4B8D-A070-F58B29B8D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graphicEl>
                                              <a:dgm id="{DF8A028A-2933-4B8D-A070-F58B29B8D2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DF8A028A-2933-4B8D-A070-F58B29B8D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DF8A028A-2933-4B8D-A070-F58B29B8D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A4528A-E543-46BF-9032-4616ABF2DD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graphicEl>
                                              <a:dgm id="{EEA4528A-E543-46BF-9032-4616ABF2DD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graphicEl>
                                              <a:dgm id="{EEA4528A-E543-46BF-9032-4616ABF2DD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EEA4528A-E543-46BF-9032-4616ABF2DD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50B867-C75D-4EB3-B900-EBB533E9CE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graphicEl>
                                              <a:dgm id="{D350B867-C75D-4EB3-B900-EBB533E9CE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graphicEl>
                                              <a:dgm id="{D350B867-C75D-4EB3-B900-EBB533E9CE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graphicEl>
                                              <a:dgm id="{D350B867-C75D-4EB3-B900-EBB533E9CE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6F4AC4-8D0B-4582-BC34-A0F423DA11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">
                                            <p:graphicEl>
                                              <a:dgm id="{D36F4AC4-8D0B-4582-BC34-A0F423DA11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graphicEl>
                                              <a:dgm id="{D36F4AC4-8D0B-4582-BC34-A0F423DA11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graphicEl>
                                              <a:dgm id="{D36F4AC4-8D0B-4582-BC34-A0F423DA11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449A3B-6C7E-4A82-844E-9BC8E513C6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graphicEl>
                                              <a:dgm id="{AB449A3B-6C7E-4A82-844E-9BC8E513C6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AB449A3B-6C7E-4A82-844E-9BC8E513C6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graphicEl>
                                              <a:dgm id="{AB449A3B-6C7E-4A82-844E-9BC8E513C6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C5C06D-0CD7-48E1-AD6F-1A723F0792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graphicEl>
                                              <a:dgm id="{47C5C06D-0CD7-48E1-AD6F-1A723F0792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graphicEl>
                                              <a:dgm id="{47C5C06D-0CD7-48E1-AD6F-1A723F0792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graphicEl>
                                              <a:dgm id="{47C5C06D-0CD7-48E1-AD6F-1A723F0792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BEEBAD-C0E6-43B5-A763-DBE7186BBA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graphicEl>
                                              <a:dgm id="{66BEEBAD-C0E6-43B5-A763-DBE7186BBA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graphicEl>
                                              <a:dgm id="{66BEEBAD-C0E6-43B5-A763-DBE7186BBA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graphicEl>
                                              <a:dgm id="{66BEEBAD-C0E6-43B5-A763-DBE7186BBA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517658-19B4-42C5-8D40-F4F7DC1AA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">
                                            <p:graphicEl>
                                              <a:dgm id="{DA517658-19B4-42C5-8D40-F4F7DC1AA1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graphicEl>
                                              <a:dgm id="{DA517658-19B4-42C5-8D40-F4F7DC1AA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graphicEl>
                                              <a:dgm id="{DA517658-19B4-42C5-8D40-F4F7DC1AA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01CBC7-512F-4B92-AC4E-667EEAFDB3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">
                                            <p:graphicEl>
                                              <a:dgm id="{8801CBC7-512F-4B92-AC4E-667EEAFDB3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graphicEl>
                                              <a:dgm id="{8801CBC7-512F-4B92-AC4E-667EEAFDB3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graphicEl>
                                              <a:dgm id="{8801CBC7-512F-4B92-AC4E-667EEAFDB3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73438B-BBB3-4E95-A860-524F00872D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">
                                            <p:graphicEl>
                                              <a:dgm id="{5773438B-BBB3-4E95-A860-524F00872D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">
                                            <p:graphicEl>
                                              <a:dgm id="{5773438B-BBB3-4E95-A860-524F00872D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graphicEl>
                                              <a:dgm id="{5773438B-BBB3-4E95-A860-524F00872D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9F7356-C822-4A4F-99C9-0A26927AC5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">
                                            <p:graphicEl>
                                              <a:dgm id="{8D9F7356-C822-4A4F-99C9-0A26927AC5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">
                                            <p:graphicEl>
                                              <a:dgm id="{8D9F7356-C822-4A4F-99C9-0A26927AC5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">
                                            <p:graphicEl>
                                              <a:dgm id="{8D9F7356-C822-4A4F-99C9-0A26927AC5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418E17-7471-4FF9-91B9-9944AA439D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">
                                            <p:graphicEl>
                                              <a:dgm id="{73418E17-7471-4FF9-91B9-9944AA439D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">
                                            <p:graphicEl>
                                              <a:dgm id="{73418E17-7471-4FF9-91B9-9944AA439D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">
                                            <p:graphicEl>
                                              <a:dgm id="{73418E17-7471-4FF9-91B9-9944AA439D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5C2DDF-7338-452D-9329-1F51E14838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">
                                            <p:graphicEl>
                                              <a:dgm id="{2A5C2DDF-7338-452D-9329-1F51E14838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">
                                            <p:graphicEl>
                                              <a:dgm id="{2A5C2DDF-7338-452D-9329-1F51E14838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">
                                            <p:graphicEl>
                                              <a:dgm id="{2A5C2DDF-7338-452D-9329-1F51E14838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D4D3F7-AE00-4357-A555-F005FA7E9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4">
                                            <p:graphicEl>
                                              <a:dgm id="{FDD4D3F7-AE00-4357-A555-F005FA7E99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">
                                            <p:graphicEl>
                                              <a:dgm id="{FDD4D3F7-AE00-4357-A555-F005FA7E9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">
                                            <p:graphicEl>
                                              <a:dgm id="{FDD4D3F7-AE00-4357-A555-F005FA7E9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CA1EC7-D069-466D-96CF-2B15CD9B95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">
                                            <p:graphicEl>
                                              <a:dgm id="{68CA1EC7-D069-466D-96CF-2B15CD9B95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">
                                            <p:graphicEl>
                                              <a:dgm id="{68CA1EC7-D069-466D-96CF-2B15CD9B95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">
                                            <p:graphicEl>
                                              <a:dgm id="{68CA1EC7-D069-466D-96CF-2B15CD9B95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128365-60E3-4D43-8B0E-267A913E5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4">
                                            <p:graphicEl>
                                              <a:dgm id="{55128365-60E3-4D43-8B0E-267A913E5E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">
                                            <p:graphicEl>
                                              <a:dgm id="{55128365-60E3-4D43-8B0E-267A913E5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">
                                            <p:graphicEl>
                                              <a:dgm id="{55128365-60E3-4D43-8B0E-267A913E5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DE43DF-0009-4CC2-9FC9-29073575E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4">
                                            <p:graphicEl>
                                              <a:dgm id="{93DE43DF-0009-4CC2-9FC9-29073575EF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">
                                            <p:graphicEl>
                                              <a:dgm id="{93DE43DF-0009-4CC2-9FC9-29073575E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">
                                            <p:graphicEl>
                                              <a:dgm id="{93DE43DF-0009-4CC2-9FC9-29073575E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A88EDC-86A4-4C58-8E47-7DB910078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4">
                                            <p:graphicEl>
                                              <a:dgm id="{01A88EDC-86A4-4C58-8E47-7DB9100784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">
                                            <p:graphicEl>
                                              <a:dgm id="{01A88EDC-86A4-4C58-8E47-7DB910078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">
                                            <p:graphicEl>
                                              <a:dgm id="{01A88EDC-86A4-4C58-8E47-7DB910078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A01828-8850-4985-95DB-D7073E164A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4">
                                            <p:graphicEl>
                                              <a:dgm id="{A2A01828-8850-4985-95DB-D7073E164A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">
                                            <p:graphicEl>
                                              <a:dgm id="{A2A01828-8850-4985-95DB-D7073E164A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">
                                            <p:graphicEl>
                                              <a:dgm id="{A2A01828-8850-4985-95DB-D7073E164A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79AF28-CB46-4FAA-9C5A-A3123976C6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4">
                                            <p:graphicEl>
                                              <a:dgm id="{A479AF28-CB46-4FAA-9C5A-A3123976C6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">
                                            <p:graphicEl>
                                              <a:dgm id="{A479AF28-CB46-4FAA-9C5A-A3123976C6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">
                                            <p:graphicEl>
                                              <a:dgm id="{A479AF28-CB46-4FAA-9C5A-A3123976C6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4BF048-D5D7-4EDB-9864-FBF9B0F760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4">
                                            <p:graphicEl>
                                              <a:dgm id="{5A4BF048-D5D7-4EDB-9864-FBF9B0F760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">
                                            <p:graphicEl>
                                              <a:dgm id="{5A4BF048-D5D7-4EDB-9864-FBF9B0F760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">
                                            <p:graphicEl>
                                              <a:dgm id="{5A4BF048-D5D7-4EDB-9864-FBF9B0F760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867A41-E22B-4935-A9DC-96EAF8199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4">
                                            <p:graphicEl>
                                              <a:dgm id="{B9867A41-E22B-4935-A9DC-96EAF8199D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">
                                            <p:graphicEl>
                                              <a:dgm id="{B9867A41-E22B-4935-A9DC-96EAF8199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">
                                            <p:graphicEl>
                                              <a:dgm id="{B9867A41-E22B-4935-A9DC-96EAF8199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6E890D-90D4-4CC7-8240-16AC844E6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4">
                                            <p:graphicEl>
                                              <a:dgm id="{F76E890D-90D4-4CC7-8240-16AC844E6E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4">
                                            <p:graphicEl>
                                              <a:dgm id="{F76E890D-90D4-4CC7-8240-16AC844E6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4">
                                            <p:graphicEl>
                                              <a:dgm id="{F76E890D-90D4-4CC7-8240-16AC844E6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8E14C2-9B8B-47AF-9253-9EC2F30F0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4">
                                            <p:graphicEl>
                                              <a:dgm id="{5D8E14C2-9B8B-47AF-9253-9EC2F30F05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4">
                                            <p:graphicEl>
                                              <a:dgm id="{5D8E14C2-9B8B-47AF-9253-9EC2F30F0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4">
                                            <p:graphicEl>
                                              <a:dgm id="{5D8E14C2-9B8B-47AF-9253-9EC2F30F0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9F8E14-899B-44D9-9FBB-16E63955A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4">
                                            <p:graphicEl>
                                              <a:dgm id="{2E9F8E14-899B-44D9-9FBB-16E63955A7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">
                                            <p:graphicEl>
                                              <a:dgm id="{2E9F8E14-899B-44D9-9FBB-16E63955A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4">
                                            <p:graphicEl>
                                              <a:dgm id="{2E9F8E14-899B-44D9-9FBB-16E63955A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CCBA41-3664-4477-9DC2-11933FC3E2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4">
                                            <p:graphicEl>
                                              <a:dgm id="{C8CCBA41-3664-4477-9DC2-11933FC3E2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4">
                                            <p:graphicEl>
                                              <a:dgm id="{C8CCBA41-3664-4477-9DC2-11933FC3E2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4">
                                            <p:graphicEl>
                                              <a:dgm id="{C8CCBA41-3664-4477-9DC2-11933FC3E2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3C03AE-6F51-4936-8B32-C0A720FEB0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4">
                                            <p:graphicEl>
                                              <a:dgm id="{503C03AE-6F51-4936-8B32-C0A720FEB0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4">
                                            <p:graphicEl>
                                              <a:dgm id="{503C03AE-6F51-4936-8B32-C0A720FEB0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4">
                                            <p:graphicEl>
                                              <a:dgm id="{503C03AE-6F51-4936-8B32-C0A720FEB0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3200" dirty="0" smtClean="0">
                <a:cs typeface="B Titr" pitchFamily="2" charset="-78"/>
              </a:rPr>
              <a:t>درس </a:t>
            </a:r>
            <a:r>
              <a:rPr lang="fa-IR" sz="3200" b="0" dirty="0" smtClean="0">
                <a:effectLst/>
                <a:cs typeface="B Titr" pitchFamily="2" charset="-78"/>
              </a:rPr>
              <a:t>بیست و چهارم</a:t>
            </a:r>
            <a:br>
              <a:rPr lang="fa-IR" sz="3200" b="0" dirty="0" smtClean="0">
                <a:effectLst/>
                <a:cs typeface="B Titr" pitchFamily="2" charset="-78"/>
              </a:rPr>
            </a:br>
            <a:r>
              <a:rPr lang="fa-IR" sz="2400" b="0" dirty="0" smtClean="0">
                <a:effectLst/>
                <a:cs typeface="B Titr" pitchFamily="2" charset="-78"/>
              </a:rPr>
              <a:t>ضرورت مصونیت </a:t>
            </a:r>
            <a:r>
              <a:rPr lang="fa-IR" sz="2400" dirty="0" smtClean="0">
                <a:cs typeface="B Titr" pitchFamily="2" charset="-78"/>
              </a:rPr>
              <a:t>وحی</a:t>
            </a:r>
            <a:endParaRPr lang="fa-IR" sz="3200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EE9CAD-8852-4939-B6A5-DEDF9F538F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87EE9CAD-8852-4939-B6A5-DEDF9F538F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9DC9CE-230B-4CCF-BA1C-35B0461C4D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4E9DC9CE-230B-4CCF-BA1C-35B0461C4D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BC8B0F-3EBE-40D9-9885-7861F4DE51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4ABC8B0F-3EBE-40D9-9885-7861F4DE51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16AD7E-2BFF-49D3-9E3C-4B882657C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3116AD7E-2BFF-49D3-9E3C-4B882657C0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DFE647-546D-4314-8861-ABE5358DB3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51DFE647-546D-4314-8861-ABE5358DB3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4CBEA9-D06B-426A-AE38-EAAD8DCAF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184CBEA9-D06B-426A-AE38-EAAD8DCAF5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AE10CF-83EF-455E-B621-7086976628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63AE10CF-83EF-455E-B621-7086976628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53FB25-8C4C-4250-8A1E-B66658D21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7053FB25-8C4C-4250-8A1E-B66658D214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9F02F2-2464-4BEB-A742-06243FADC2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439F02F2-2464-4BEB-A742-06243FADC2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FFE4B0-3837-4B92-BF42-8C85DC8E3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9BFFE4B0-3837-4B92-BF42-8C85DC8E31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B9F456-C74C-4425-B3AC-B7B3E87BA5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35B9F456-C74C-4425-B3AC-B7B3E87BA5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EE7659-1C64-4DB7-AFCC-BBDC34B8D4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47EE7659-1C64-4DB7-AFCC-BBDC34B8D4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E37F63-CDB5-439B-891C-94770ECF3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38E37F63-CDB5-439B-891C-94770ECF3D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F10F31-BFC5-476A-B21E-8EE9FA168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9EF10F31-BFC5-476A-B21E-8EE9FA168B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6FB549-27AD-48E0-8B13-EF27DBC09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dgm id="{F26FB549-27AD-48E0-8B13-EF27DBC094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3200" dirty="0" smtClean="0">
                <a:cs typeface="B Titr" pitchFamily="2" charset="-78"/>
              </a:rPr>
              <a:t>درس </a:t>
            </a:r>
            <a:r>
              <a:rPr lang="fa-IR" sz="3200" b="0" dirty="0" smtClean="0">
                <a:effectLst/>
                <a:cs typeface="B Titr" pitchFamily="2" charset="-78"/>
              </a:rPr>
              <a:t>بیست و چهارم</a:t>
            </a:r>
            <a:br>
              <a:rPr lang="fa-IR" sz="3200" b="0" dirty="0" smtClean="0">
                <a:effectLst/>
                <a:cs typeface="B Titr" pitchFamily="2" charset="-78"/>
              </a:rPr>
            </a:br>
            <a:r>
              <a:rPr lang="fa-IR" sz="2400" b="0" dirty="0" smtClean="0">
                <a:effectLst/>
                <a:cs typeface="B Titr" pitchFamily="2" charset="-78"/>
              </a:rPr>
              <a:t>سایر موارد عصمت</a:t>
            </a:r>
            <a:endParaRPr lang="fa-IR" sz="3200" dirty="0">
              <a:cs typeface="B Titr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07/7/12/main" val="196186332"/>
              </p:ext>
            </p:extLst>
          </p:nvPr>
        </p:nvGraphicFramePr>
        <p:xfrm>
          <a:off x="0" y="1000108"/>
          <a:ext cx="9144000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7CA9D5-BA92-4AE2-AAB1-F379EE38CD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CC7CA9D5-BA92-4AE2-AAB1-F379EE38CD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CC7CA9D5-BA92-4AE2-AAB1-F379EE38CD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graphicEl>
                                              <a:dgm id="{CC7CA9D5-BA92-4AE2-AAB1-F379EE38CD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AEDA3D8-34B4-4E88-9C0A-55CE3EABE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1AEDA3D8-34B4-4E88-9C0A-55CE3EABE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graphicEl>
                                              <a:dgm id="{1AEDA3D8-34B4-4E88-9C0A-55CE3EABE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graphicEl>
                                              <a:dgm id="{1AEDA3D8-34B4-4E88-9C0A-55CE3EABEE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E4B99C-BDD5-4625-AF0C-190DD8F6C9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graphicEl>
                                              <a:dgm id="{C6E4B99C-BDD5-4625-AF0C-190DD8F6C9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graphicEl>
                                              <a:dgm id="{C6E4B99C-BDD5-4625-AF0C-190DD8F6C9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C6E4B99C-BDD5-4625-AF0C-190DD8F6C9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92C7CE-F822-417E-B828-740F9BBF7E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D592C7CE-F822-417E-B828-740F9BBF7E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D592C7CE-F822-417E-B828-740F9BBF7E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D592C7CE-F822-417E-B828-740F9BBF7E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E4CA43-2E86-4AF5-AC11-AB5E28E1B1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A1E4CA43-2E86-4AF5-AC11-AB5E28E1B1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A1E4CA43-2E86-4AF5-AC11-AB5E28E1B1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graphicEl>
                                              <a:dgm id="{A1E4CA43-2E86-4AF5-AC11-AB5E28E1B1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315889-2CA6-4A8B-BDAE-80CDAA995E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4C315889-2CA6-4A8B-BDAE-80CDAA995E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graphicEl>
                                              <a:dgm id="{4C315889-2CA6-4A8B-BDAE-80CDAA995E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graphicEl>
                                              <a:dgm id="{4C315889-2CA6-4A8B-BDAE-80CDAA995E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349BFA-8EE2-4B31-A3B2-C4E6ED2ED8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graphicEl>
                                              <a:dgm id="{B0349BFA-8EE2-4B31-A3B2-C4E6ED2ED8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graphicEl>
                                              <a:dgm id="{B0349BFA-8EE2-4B31-A3B2-C4E6ED2ED8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B0349BFA-8EE2-4B31-A3B2-C4E6ED2ED8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72AC9F-84EA-49F1-8C6D-DC187EBFF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graphicEl>
                                              <a:dgm id="{F472AC9F-84EA-49F1-8C6D-DC187EBFF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graphicEl>
                                              <a:dgm id="{F472AC9F-84EA-49F1-8C6D-DC187EBFF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F472AC9F-84EA-49F1-8C6D-DC187EBFFF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C58E88C-C26B-43E4-AD5B-F39DCCC07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graphicEl>
                                              <a:dgm id="{5C58E88C-C26B-43E4-AD5B-F39DCCC07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graphicEl>
                                              <a:dgm id="{5C58E88C-C26B-43E4-AD5B-F39DCCC07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graphicEl>
                                              <a:dgm id="{5C58E88C-C26B-43E4-AD5B-F39DCCC078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FA001E-890A-409C-B54C-5230090C57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graphicEl>
                                              <a:dgm id="{02FA001E-890A-409C-B54C-5230090C57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graphicEl>
                                              <a:dgm id="{02FA001E-890A-409C-B54C-5230090C57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graphicEl>
                                              <a:dgm id="{02FA001E-890A-409C-B54C-5230090C57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4BCE30-6B1C-4806-8808-C97858758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>
                                            <p:graphicEl>
                                              <a:dgm id="{F44BCE30-6B1C-4806-8808-C97858758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graphicEl>
                                              <a:dgm id="{F44BCE30-6B1C-4806-8808-C97858758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>
                                            <p:graphicEl>
                                              <a:dgm id="{F44BCE30-6B1C-4806-8808-C978587585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4C76D4-7A03-445F-B130-25970497C5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>
                                            <p:graphicEl>
                                              <a:dgm id="{FD4C76D4-7A03-445F-B130-25970497C5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">
                                            <p:graphicEl>
                                              <a:dgm id="{FD4C76D4-7A03-445F-B130-25970497C5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">
                                            <p:graphicEl>
                                              <a:dgm id="{FD4C76D4-7A03-445F-B130-25970497C5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E06AB1D-2F45-4194-A3E5-0A915095F3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">
                                            <p:graphicEl>
                                              <a:dgm id="{4E06AB1D-2F45-4194-A3E5-0A915095F3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">
                                            <p:graphicEl>
                                              <a:dgm id="{4E06AB1D-2F45-4194-A3E5-0A915095F3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">
                                            <p:graphicEl>
                                              <a:dgm id="{4E06AB1D-2F45-4194-A3E5-0A915095F3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83E0696-9EE8-4B03-A5C5-78B5C7802C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">
                                            <p:graphicEl>
                                              <a:dgm id="{083E0696-9EE8-4B03-A5C5-78B5C7802C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">
                                            <p:graphicEl>
                                              <a:dgm id="{083E0696-9EE8-4B03-A5C5-78B5C7802C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">
                                            <p:graphicEl>
                                              <a:dgm id="{083E0696-9EE8-4B03-A5C5-78B5C7802C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4CDF57A-70FF-46B6-93C3-A9E16BE409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">
                                            <p:graphicEl>
                                              <a:dgm id="{24CDF57A-70FF-46B6-93C3-A9E16BE409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">
                                            <p:graphicEl>
                                              <a:dgm id="{24CDF57A-70FF-46B6-93C3-A9E16BE409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">
                                            <p:graphicEl>
                                              <a:dgm id="{24CDF57A-70FF-46B6-93C3-A9E16BE409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A6489C-5726-4555-9316-BDD9A5CD8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>
                                            <p:graphicEl>
                                              <a:dgm id="{14A6489C-5726-4555-9316-BDD9A5CD8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">
                                            <p:graphicEl>
                                              <a:dgm id="{14A6489C-5726-4555-9316-BDD9A5CD8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">
                                            <p:graphicEl>
                                              <a:dgm id="{14A6489C-5726-4555-9316-BDD9A5CD87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8D27BF-DE4A-4276-912A-275F9DBD9B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">
                                            <p:graphicEl>
                                              <a:dgm id="{978D27BF-DE4A-4276-912A-275F9DBD9B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">
                                            <p:graphicEl>
                                              <a:dgm id="{978D27BF-DE4A-4276-912A-275F9DBD9B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">
                                            <p:graphicEl>
                                              <a:dgm id="{978D27BF-DE4A-4276-912A-275F9DBD9B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FD5467-78D7-4D52-9BF3-02573D87C4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">
                                            <p:graphicEl>
                                              <a:dgm id="{59FD5467-78D7-4D52-9BF3-02573D87C4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">
                                            <p:graphicEl>
                                              <a:dgm id="{59FD5467-78D7-4D52-9BF3-02573D87C4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">
                                            <p:graphicEl>
                                              <a:dgm id="{59FD5467-78D7-4D52-9BF3-02573D87C4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7D0A30-54D1-4FF0-A08D-A3CFA75B9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">
                                            <p:graphicEl>
                                              <a:dgm id="{B37D0A30-54D1-4FF0-A08D-A3CFA75B9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">
                                            <p:graphicEl>
                                              <a:dgm id="{B37D0A30-54D1-4FF0-A08D-A3CFA75B9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">
                                            <p:graphicEl>
                                              <a:dgm id="{B37D0A30-54D1-4FF0-A08D-A3CFA75B98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A106855-67A2-4DF5-8AD5-D20DDEC1D6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">
                                            <p:graphicEl>
                                              <a:dgm id="{9A106855-67A2-4DF5-8AD5-D20DDEC1D6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">
                                            <p:graphicEl>
                                              <a:dgm id="{9A106855-67A2-4DF5-8AD5-D20DDEC1D6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">
                                            <p:graphicEl>
                                              <a:dgm id="{9A106855-67A2-4DF5-8AD5-D20DDEC1D6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FDE413-AB51-4930-B448-40753A79E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">
                                            <p:graphicEl>
                                              <a:dgm id="{A1FDE413-AB51-4930-B448-40753A79E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">
                                            <p:graphicEl>
                                              <a:dgm id="{A1FDE413-AB51-4930-B448-40753A79E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">
                                            <p:graphicEl>
                                              <a:dgm id="{A1FDE413-AB51-4930-B448-40753A79EA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F1045D-BC92-4D5B-9B39-0797233AB0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">
                                            <p:graphicEl>
                                              <a:dgm id="{3BF1045D-BC92-4D5B-9B39-0797233AB0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">
                                            <p:graphicEl>
                                              <a:dgm id="{3BF1045D-BC92-4D5B-9B39-0797233AB0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">
                                            <p:graphicEl>
                                              <a:dgm id="{3BF1045D-BC92-4D5B-9B39-0797233AB0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89BF0F-B9DD-4B85-B9A6-F5D82BCF43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">
                                            <p:graphicEl>
                                              <a:dgm id="{4689BF0F-B9DD-4B85-B9A6-F5D82BCF43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">
                                            <p:graphicEl>
                                              <a:dgm id="{4689BF0F-B9DD-4B85-B9A6-F5D82BCF43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">
                                            <p:graphicEl>
                                              <a:dgm id="{4689BF0F-B9DD-4B85-B9A6-F5D82BCF43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F72188B-258A-4C57-AC2B-B567BD66B0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">
                                            <p:graphicEl>
                                              <a:dgm id="{8F72188B-258A-4C57-AC2B-B567BD66B0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">
                                            <p:graphicEl>
                                              <a:dgm id="{8F72188B-258A-4C57-AC2B-B567BD66B0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">
                                            <p:graphicEl>
                                              <a:dgm id="{8F72188B-258A-4C57-AC2B-B567BD66B0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06BC600-7A6F-4B82-ADA1-B78ED61A06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">
                                            <p:graphicEl>
                                              <a:dgm id="{906BC600-7A6F-4B82-ADA1-B78ED61A06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">
                                            <p:graphicEl>
                                              <a:dgm id="{906BC600-7A6F-4B82-ADA1-B78ED61A06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">
                                            <p:graphicEl>
                                              <a:dgm id="{906BC600-7A6F-4B82-ADA1-B78ED61A06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764A74-1350-4575-A712-F98DAED7B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">
                                            <p:graphicEl>
                                              <a:dgm id="{B0764A74-1350-4575-A712-F98DAED7B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">
                                            <p:graphicEl>
                                              <a:dgm id="{B0764A74-1350-4575-A712-F98DAED7B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6">
                                            <p:graphicEl>
                                              <a:dgm id="{B0764A74-1350-4575-A712-F98DAED7BB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06D00C1-65A5-4B62-A96E-4D31E7E902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">
                                            <p:graphicEl>
                                              <a:dgm id="{206D00C1-65A5-4B62-A96E-4D31E7E902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">
                                            <p:graphicEl>
                                              <a:dgm id="{206D00C1-65A5-4B62-A96E-4D31E7E902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6">
                                            <p:graphicEl>
                                              <a:dgm id="{206D00C1-65A5-4B62-A96E-4D31E7E902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0644BE-4125-41ED-A87E-2AB32AFF53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">
                                            <p:graphicEl>
                                              <a:dgm id="{E00644BE-4125-41ED-A87E-2AB32AFF53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">
                                            <p:graphicEl>
                                              <a:dgm id="{E00644BE-4125-41ED-A87E-2AB32AFF53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6">
                                            <p:graphicEl>
                                              <a:dgm id="{E00644BE-4125-41ED-A87E-2AB32AFF53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3200" dirty="0" smtClean="0">
                <a:cs typeface="B Titr" pitchFamily="2" charset="-78"/>
              </a:rPr>
              <a:t>درس </a:t>
            </a:r>
            <a:r>
              <a:rPr lang="fa-IR" sz="3200" b="0" dirty="0" smtClean="0">
                <a:effectLst/>
                <a:cs typeface="B Titr" pitchFamily="2" charset="-78"/>
              </a:rPr>
              <a:t>بیست و چهارم</a:t>
            </a:r>
            <a:br>
              <a:rPr lang="fa-IR" sz="3200" b="0" dirty="0" smtClean="0">
                <a:effectLst/>
                <a:cs typeface="B Titr" pitchFamily="2" charset="-78"/>
              </a:rPr>
            </a:br>
            <a:r>
              <a:rPr lang="fa-IR" sz="2400" b="0" dirty="0" smtClean="0">
                <a:effectLst/>
                <a:cs typeface="B Titr" pitchFamily="2" charset="-78"/>
              </a:rPr>
              <a:t>عصمت پیامبران</a:t>
            </a:r>
            <a:endParaRPr lang="fa-IR" sz="3200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3A4661-41D1-4974-B2A2-B07351FF1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3D3A4661-41D1-4974-B2A2-B07351FF13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20F098-1441-4AE6-AA4E-7FD1B4CEF3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5D20F098-1441-4AE6-AA4E-7FD1B4CEF3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DBDA8F-74BA-46A0-A87B-21334C7ABC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F0DBDA8F-74BA-46A0-A87B-21334C7ABC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06D320-A9EB-4B79-9811-EF38DB7E96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6A06D320-A9EB-4B79-9811-EF38DB7E96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DA15ED-09CE-40BB-B8DE-1807630A8C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2CDA15ED-09CE-40BB-B8DE-1807630A8C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1EE4D2-1577-4A39-A1C2-5DF347315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A01EE4D2-1577-4A39-A1C2-5DF3473157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406625-AE98-4863-AF20-6AF4CE6E9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F1406625-AE98-4863-AF20-6AF4CE6E98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E5C638-0AEC-4CEA-8AE9-8A463C932E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EFE5C638-0AEC-4CEA-8AE9-8A463C932E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979414-7D01-4462-B155-C53050CA3C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84979414-7D01-4462-B155-C53050CA3C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9383E5-8C83-4CE2-912B-FBC4AF967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939383E5-8C83-4CE2-912B-FBC4AF967D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DEC798-0025-4AD7-98ED-87E4331FE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7BDEC798-0025-4AD7-98ED-87E4331FEE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87DEB5-EBAB-47CC-9DD3-D28683A2E7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9C87DEB5-EBAB-47CC-9DD3-D28683A2E7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91A12F-1702-46E7-9BCA-6EC98B1A8B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E791A12F-1702-46E7-9BCA-6EC98B1A8B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3E94B8-F21B-4421-84C6-0B379C0E0D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353E94B8-F21B-4421-84C6-0B379C0E0D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0214E6-5BFD-4A4B-96DC-645220A45B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270214E6-5BFD-4A4B-96DC-645220A45B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6D7784-AA81-42D2-B41D-F0BE4780A2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2F6D7784-AA81-42D2-B41D-F0BE4780A2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6B1B57-9D50-4441-A237-814EE82A8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0D6B1B57-9D50-4441-A237-814EE82A8F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3200" dirty="0" smtClean="0">
                <a:cs typeface="B Titr" pitchFamily="2" charset="-78"/>
              </a:rPr>
              <a:t>درس </a:t>
            </a:r>
            <a:r>
              <a:rPr lang="fa-IR" sz="3200" b="0" dirty="0" smtClean="0">
                <a:effectLst/>
                <a:cs typeface="B Titr" pitchFamily="2" charset="-78"/>
              </a:rPr>
              <a:t>بیست و چهارم</a:t>
            </a:r>
            <a:br>
              <a:rPr lang="fa-IR" sz="3200" b="0" dirty="0" smtClean="0">
                <a:effectLst/>
                <a:cs typeface="B Titr" pitchFamily="2" charset="-78"/>
              </a:rPr>
            </a:br>
            <a:r>
              <a:rPr lang="fa-IR" sz="2400" b="0" dirty="0" smtClean="0">
                <a:effectLst/>
                <a:cs typeface="B Titr" pitchFamily="2" charset="-78"/>
              </a:rPr>
              <a:t>عصمت پیامبران</a:t>
            </a:r>
            <a:endParaRPr lang="fa-IR" sz="3200" dirty="0">
              <a:cs typeface="B Titr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481328"/>
          <a:ext cx="9144000" cy="5233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98E1A9-56C0-4457-81A7-AD166973F9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98E1A9-56C0-4457-81A7-AD166973F9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98E1A9-56C0-4457-81A7-AD166973F9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98E1A9-56C0-4457-81A7-AD166973F9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98E1A9-56C0-4457-81A7-AD166973F9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98E1A9-56C0-4457-81A7-AD166973F9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98E1A9-56C0-4457-81A7-AD166973F9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98E1A9-56C0-4457-81A7-AD166973F9F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98E1A9-56C0-4457-81A7-AD166973F9F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98E1A9-56C0-4457-81A7-AD166973F9F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98E1A9-56C0-4457-81A7-AD166973F9F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98E1A9-56C0-4457-81A7-AD166973F9F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98E1A9-56C0-4457-81A7-AD166973F9F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98E1A9-56C0-4457-81A7-AD166973F9F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98E1A9-56C0-4457-81A7-AD166973F9F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EAD953-DB3B-48C0-9C8C-6A7D89E157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EAD953-DB3B-48C0-9C8C-6A7D89E157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EAD953-DB3B-48C0-9C8C-6A7D89E157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EAD953-DB3B-48C0-9C8C-6A7D89E157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EAD953-DB3B-48C0-9C8C-6A7D89E157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EAD953-DB3B-48C0-9C8C-6A7D89E157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EAD953-DB3B-48C0-9C8C-6A7D89E157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EAD953-DB3B-48C0-9C8C-6A7D89E1577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EAD953-DB3B-48C0-9C8C-6A7D89E1577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EAD953-DB3B-48C0-9C8C-6A7D89E1577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EAD953-DB3B-48C0-9C8C-6A7D89E1577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EAD953-DB3B-48C0-9C8C-6A7D89E1577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EAD953-DB3B-48C0-9C8C-6A7D89E1577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EAD953-DB3B-48C0-9C8C-6A7D89E1577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EAD953-DB3B-48C0-9C8C-6A7D89E1577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00ECA6-439F-4CA2-9FAA-D679C77FD0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00ECA6-439F-4CA2-9FAA-D679C77FD0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00ECA6-439F-4CA2-9FAA-D679C77FD0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00ECA6-439F-4CA2-9FAA-D679C77FD0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00ECA6-439F-4CA2-9FAA-D679C77FD0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00ECA6-439F-4CA2-9FAA-D679C77FD0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00ECA6-439F-4CA2-9FAA-D679C77FD0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00ECA6-439F-4CA2-9FAA-D679C77FD03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00ECA6-439F-4CA2-9FAA-D679C77FD03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00ECA6-439F-4CA2-9FAA-D679C77FD03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00ECA6-439F-4CA2-9FAA-D679C77FD03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00ECA6-439F-4CA2-9FAA-D679C77FD03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00ECA6-439F-4CA2-9FAA-D679C77FD03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00ECA6-439F-4CA2-9FAA-D679C77FD03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00ECA6-439F-4CA2-9FAA-D679C77FD03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A5406C-0ECB-452B-89E5-0EDD00EA2F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A5406C-0ECB-452B-89E5-0EDD00EA2F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A5406C-0ECB-452B-89E5-0EDD00EA2F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A5406C-0ECB-452B-89E5-0EDD00EA2F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A5406C-0ECB-452B-89E5-0EDD00EA2F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A5406C-0ECB-452B-89E5-0EDD00EA2F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A5406C-0ECB-452B-89E5-0EDD00EA2F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A5406C-0ECB-452B-89E5-0EDD00EA2F6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A5406C-0ECB-452B-89E5-0EDD00EA2F6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A5406C-0ECB-452B-89E5-0EDD00EA2F6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A5406C-0ECB-452B-89E5-0EDD00EA2F6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A5406C-0ECB-452B-89E5-0EDD00EA2F6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A5406C-0ECB-452B-89E5-0EDD00EA2F6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A5406C-0ECB-452B-89E5-0EDD00EA2F6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A5406C-0ECB-452B-89E5-0EDD00EA2F6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EA1228-6E3E-4703-9B83-4B7F5BDB0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EA1228-6E3E-4703-9B83-4B7F5BDB0A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EA1228-6E3E-4703-9B83-4B7F5BDB0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EA1228-6E3E-4703-9B83-4B7F5BDB0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EA1228-6E3E-4703-9B83-4B7F5BDB0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EA1228-6E3E-4703-9B83-4B7F5BDB0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EA1228-6E3E-4703-9B83-4B7F5BDB0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EA1228-6E3E-4703-9B83-4B7F5BDB0AB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EA1228-6E3E-4703-9B83-4B7F5BDB0AB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EA1228-6E3E-4703-9B83-4B7F5BDB0AB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EA1228-6E3E-4703-9B83-4B7F5BDB0AB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EA1228-6E3E-4703-9B83-4B7F5BDB0AB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EA1228-6E3E-4703-9B83-4B7F5BDB0AB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EA1228-6E3E-4703-9B83-4B7F5BDB0AB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EA1228-6E3E-4703-9B83-4B7F5BDB0AB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38359A-F23E-48AB-B52B-49535E2AE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38359A-F23E-48AB-B52B-49535E2AE9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38359A-F23E-48AB-B52B-49535E2AE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38359A-F23E-48AB-B52B-49535E2AE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38359A-F23E-48AB-B52B-49535E2AE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38359A-F23E-48AB-B52B-49535E2AE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38359A-F23E-48AB-B52B-49535E2AE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38359A-F23E-48AB-B52B-49535E2AE91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38359A-F23E-48AB-B52B-49535E2AE91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38359A-F23E-48AB-B52B-49535E2AE91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38359A-F23E-48AB-B52B-49535E2AE91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38359A-F23E-48AB-B52B-49535E2AE91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38359A-F23E-48AB-B52B-49535E2AE91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38359A-F23E-48AB-B52B-49535E2AE91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38359A-F23E-48AB-B52B-49535E2AE91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A634B5-4485-4931-AC38-107B18ACC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A634B5-4485-4931-AC38-107B18ACC7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A634B5-4485-4931-AC38-107B18ACC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A634B5-4485-4931-AC38-107B18ACC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A634B5-4485-4931-AC38-107B18ACC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A634B5-4485-4931-AC38-107B18ACC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A634B5-4485-4931-AC38-107B18ACC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A634B5-4485-4931-AC38-107B18ACC74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A634B5-4485-4931-AC38-107B18ACC74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A634B5-4485-4931-AC38-107B18ACC74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A634B5-4485-4931-AC38-107B18ACC74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A634B5-4485-4931-AC38-107B18ACC74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A634B5-4485-4931-AC38-107B18ACC74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A634B5-4485-4931-AC38-107B18ACC74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A634B5-4485-4931-AC38-107B18ACC74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A3D5DE-FCD3-40A3-A1E8-81D8BCEC07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A3D5DE-FCD3-40A3-A1E8-81D8BCEC07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A3D5DE-FCD3-40A3-A1E8-81D8BCEC07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A3D5DE-FCD3-40A3-A1E8-81D8BCEC07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A3D5DE-FCD3-40A3-A1E8-81D8BCEC07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A3D5DE-FCD3-40A3-A1E8-81D8BCEC07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A3D5DE-FCD3-40A3-A1E8-81D8BCEC07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A3D5DE-FCD3-40A3-A1E8-81D8BCEC074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A3D5DE-FCD3-40A3-A1E8-81D8BCEC074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A3D5DE-FCD3-40A3-A1E8-81D8BCEC074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A3D5DE-FCD3-40A3-A1E8-81D8BCEC074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A3D5DE-FCD3-40A3-A1E8-81D8BCEC074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A3D5DE-FCD3-40A3-A1E8-81D8BCEC074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A3D5DE-FCD3-40A3-A1E8-81D8BCEC074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A3D5DE-FCD3-40A3-A1E8-81D8BCEC074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774086-8200-4869-99F1-F60B846069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774086-8200-4869-99F1-F60B846069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774086-8200-4869-99F1-F60B846069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774086-8200-4869-99F1-F60B846069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774086-8200-4869-99F1-F60B846069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774086-8200-4869-99F1-F60B846069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774086-8200-4869-99F1-F60B846069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774086-8200-4869-99F1-F60B8460692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774086-8200-4869-99F1-F60B8460692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774086-8200-4869-99F1-F60B8460692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774086-8200-4869-99F1-F60B8460692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774086-8200-4869-99F1-F60B8460692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774086-8200-4869-99F1-F60B8460692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774086-8200-4869-99F1-F60B8460692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774086-8200-4869-99F1-F60B8460692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7C83CB-9875-4477-B320-CD0BA24F6B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7C83CB-9875-4477-B320-CD0BA24F6B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7C83CB-9875-4477-B320-CD0BA24F6B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7C83CB-9875-4477-B320-CD0BA24F6B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7C83CB-9875-4477-B320-CD0BA24F6B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7C83CB-9875-4477-B320-CD0BA24F6B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7C83CB-9875-4477-B320-CD0BA24F6B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7C83CB-9875-4477-B320-CD0BA24F6B3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7C83CB-9875-4477-B320-CD0BA24F6B3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7C83CB-9875-4477-B320-CD0BA24F6B3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7C83CB-9875-4477-B320-CD0BA24F6B3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7C83CB-9875-4477-B320-CD0BA24F6B3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7C83CB-9875-4477-B320-CD0BA24F6B3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7C83CB-9875-4477-B320-CD0BA24F6B3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7C83CB-9875-4477-B320-CD0BA24F6B3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495A5C-D39C-41EE-B300-3C54C7B3CF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495A5C-D39C-41EE-B300-3C54C7B3CF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495A5C-D39C-41EE-B300-3C54C7B3CF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495A5C-D39C-41EE-B300-3C54C7B3CF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495A5C-D39C-41EE-B300-3C54C7B3CF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495A5C-D39C-41EE-B300-3C54C7B3CF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495A5C-D39C-41EE-B300-3C54C7B3CF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495A5C-D39C-41EE-B300-3C54C7B3CF4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495A5C-D39C-41EE-B300-3C54C7B3CF4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495A5C-D39C-41EE-B300-3C54C7B3CF4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495A5C-D39C-41EE-B300-3C54C7B3CF4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495A5C-D39C-41EE-B300-3C54C7B3CF4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495A5C-D39C-41EE-B300-3C54C7B3CF4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495A5C-D39C-41EE-B300-3C54C7B3CF4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495A5C-D39C-41EE-B300-3C54C7B3CF4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D1AA00-3E43-467F-97D0-13D095FC3A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D1AA00-3E43-467F-97D0-13D095FC3A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D1AA00-3E43-467F-97D0-13D095FC3A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D1AA00-3E43-467F-97D0-13D095FC3A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D1AA00-3E43-467F-97D0-13D095FC3A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D1AA00-3E43-467F-97D0-13D095FC3A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D1AA00-3E43-467F-97D0-13D095FC3A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D1AA00-3E43-467F-97D0-13D095FC3AC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D1AA00-3E43-467F-97D0-13D095FC3AC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D1AA00-3E43-467F-97D0-13D095FC3AC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D1AA00-3E43-467F-97D0-13D095FC3AC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D1AA00-3E43-467F-97D0-13D095FC3AC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D1AA00-3E43-467F-97D0-13D095FC3AC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D1AA00-3E43-467F-97D0-13D095FC3AC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D1AA00-3E43-467F-97D0-13D095FC3AC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CCE7F7-F5B2-4EBC-BC65-D6CE4E6C11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CCE7F7-F5B2-4EBC-BC65-D6CE4E6C11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CCE7F7-F5B2-4EBC-BC65-D6CE4E6C11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CCE7F7-F5B2-4EBC-BC65-D6CE4E6C11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CCE7F7-F5B2-4EBC-BC65-D6CE4E6C11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CCE7F7-F5B2-4EBC-BC65-D6CE4E6C11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CCE7F7-F5B2-4EBC-BC65-D6CE4E6C11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CCE7F7-F5B2-4EBC-BC65-D6CE4E6C11C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CCE7F7-F5B2-4EBC-BC65-D6CE4E6C11C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CCE7F7-F5B2-4EBC-BC65-D6CE4E6C11C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CCE7F7-F5B2-4EBC-BC65-D6CE4E6C11C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CCE7F7-F5B2-4EBC-BC65-D6CE4E6C11C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CCE7F7-F5B2-4EBC-BC65-D6CE4E6C11C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CCE7F7-F5B2-4EBC-BC65-D6CE4E6C11C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CCE7F7-F5B2-4EBC-BC65-D6CE4E6C11C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A2D34D-0726-4DCF-8C81-757737948B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A2D34D-0726-4DCF-8C81-757737948B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A2D34D-0726-4DCF-8C81-757737948B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A2D34D-0726-4DCF-8C81-757737948B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A2D34D-0726-4DCF-8C81-757737948B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A2D34D-0726-4DCF-8C81-757737948B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A2D34D-0726-4DCF-8C81-757737948B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A2D34D-0726-4DCF-8C81-757737948BF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A2D34D-0726-4DCF-8C81-757737948BF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A2D34D-0726-4DCF-8C81-757737948BF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A2D34D-0726-4DCF-8C81-757737948BF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A2D34D-0726-4DCF-8C81-757737948BF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A2D34D-0726-4DCF-8C81-757737948BF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A2D34D-0726-4DCF-8C81-757737948BF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A2D34D-0726-4DCF-8C81-757737948BF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920B44-BE12-4008-A067-2991EFF01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920B44-BE12-4008-A067-2991EFF01E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920B44-BE12-4008-A067-2991EFF01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920B44-BE12-4008-A067-2991EFF01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920B44-BE12-4008-A067-2991EFF01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920B44-BE12-4008-A067-2991EFF01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920B44-BE12-4008-A067-2991EFF01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920B44-BE12-4008-A067-2991EFF01E0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920B44-BE12-4008-A067-2991EFF01E0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920B44-BE12-4008-A067-2991EFF01E0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920B44-BE12-4008-A067-2991EFF01E0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920B44-BE12-4008-A067-2991EFF01E0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920B44-BE12-4008-A067-2991EFF01E0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920B44-BE12-4008-A067-2991EFF01E0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920B44-BE12-4008-A067-2991EFF01E0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F12285-AE86-4E2C-8C8C-858400E657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F12285-AE86-4E2C-8C8C-858400E657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F12285-AE86-4E2C-8C8C-858400E657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F12285-AE86-4E2C-8C8C-858400E657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F12285-AE86-4E2C-8C8C-858400E657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F12285-AE86-4E2C-8C8C-858400E657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F12285-AE86-4E2C-8C8C-858400E657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F12285-AE86-4E2C-8C8C-858400E657F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F12285-AE86-4E2C-8C8C-858400E657F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F12285-AE86-4E2C-8C8C-858400E657F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F12285-AE86-4E2C-8C8C-858400E657F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F12285-AE86-4E2C-8C8C-858400E657F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F12285-AE86-4E2C-8C8C-858400E657F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F12285-AE86-4E2C-8C8C-858400E657F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F12285-AE86-4E2C-8C8C-858400E657F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B473A8-B0C0-46AD-BA07-65E1886B4D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B473A8-B0C0-46AD-BA07-65E1886B4D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B473A8-B0C0-46AD-BA07-65E1886B4D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B473A8-B0C0-46AD-BA07-65E1886B4D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B473A8-B0C0-46AD-BA07-65E1886B4D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B473A8-B0C0-46AD-BA07-65E1886B4D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B473A8-B0C0-46AD-BA07-65E1886B4D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B473A8-B0C0-46AD-BA07-65E1886B4D0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B473A8-B0C0-46AD-BA07-65E1886B4D0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B473A8-B0C0-46AD-BA07-65E1886B4D0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B473A8-B0C0-46AD-BA07-65E1886B4D0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B473A8-B0C0-46AD-BA07-65E1886B4D0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B473A8-B0C0-46AD-BA07-65E1886B4D0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B473A8-B0C0-46AD-BA07-65E1886B4D0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B473A8-B0C0-46AD-BA07-65E1886B4D0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E46A3B-DE9D-495B-8A2D-31EB3D9E9D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E46A3B-DE9D-495B-8A2D-31EB3D9E9D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E46A3B-DE9D-495B-8A2D-31EB3D9E9D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E46A3B-DE9D-495B-8A2D-31EB3D9E9D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E46A3B-DE9D-495B-8A2D-31EB3D9E9D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E46A3B-DE9D-495B-8A2D-31EB3D9E9D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E46A3B-DE9D-495B-8A2D-31EB3D9E9D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E46A3B-DE9D-495B-8A2D-31EB3D9E9D0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E46A3B-DE9D-495B-8A2D-31EB3D9E9D0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E46A3B-DE9D-495B-8A2D-31EB3D9E9D0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E46A3B-DE9D-495B-8A2D-31EB3D9E9D0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E46A3B-DE9D-495B-8A2D-31EB3D9E9D0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E46A3B-DE9D-495B-8A2D-31EB3D9E9D0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E46A3B-DE9D-495B-8A2D-31EB3D9E9D0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E46A3B-DE9D-495B-8A2D-31EB3D9E9D0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AB9611-58C2-447E-8382-A97AB559DC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AB9611-58C2-447E-8382-A97AB559DC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AB9611-58C2-447E-8382-A97AB559DC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AB9611-58C2-447E-8382-A97AB559DC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AB9611-58C2-447E-8382-A97AB559DC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AB9611-58C2-447E-8382-A97AB559DC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AB9611-58C2-447E-8382-A97AB559DC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AB9611-58C2-447E-8382-A97AB559DC0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AB9611-58C2-447E-8382-A97AB559DC0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AB9611-58C2-447E-8382-A97AB559DC0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AB9611-58C2-447E-8382-A97AB559DC0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AB9611-58C2-447E-8382-A97AB559DC0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AB9611-58C2-447E-8382-A97AB559DC0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AB9611-58C2-447E-8382-A97AB559DC0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AB9611-58C2-447E-8382-A97AB559DC0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23E4C2-A065-4410-AEE4-1BFA76AE4A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23E4C2-A065-4410-AEE4-1BFA76AE4A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23E4C2-A065-4410-AEE4-1BFA76AE4A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23E4C2-A065-4410-AEE4-1BFA76AE4A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23E4C2-A065-4410-AEE4-1BFA76AE4A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23E4C2-A065-4410-AEE4-1BFA76AE4A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23E4C2-A065-4410-AEE4-1BFA76AE4A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23E4C2-A065-4410-AEE4-1BFA76AE4A9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23E4C2-A065-4410-AEE4-1BFA76AE4A9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23E4C2-A065-4410-AEE4-1BFA76AE4A9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23E4C2-A065-4410-AEE4-1BFA76AE4A9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23E4C2-A065-4410-AEE4-1BFA76AE4A9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23E4C2-A065-4410-AEE4-1BFA76AE4A9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23E4C2-A065-4410-AEE4-1BFA76AE4A9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23E4C2-A065-4410-AEE4-1BFA76AE4A9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2622C3-2318-4C8E-8DFB-3DE131E87B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2622C3-2318-4C8E-8DFB-3DE131E87B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2622C3-2318-4C8E-8DFB-3DE131E87B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2622C3-2318-4C8E-8DFB-3DE131E87B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2622C3-2318-4C8E-8DFB-3DE131E87B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2622C3-2318-4C8E-8DFB-3DE131E87B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2622C3-2318-4C8E-8DFB-3DE131E87B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2622C3-2318-4C8E-8DFB-3DE131E87BD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2622C3-2318-4C8E-8DFB-3DE131E87BD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2622C3-2318-4C8E-8DFB-3DE131E87BD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2622C3-2318-4C8E-8DFB-3DE131E87BD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2622C3-2318-4C8E-8DFB-3DE131E87BD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2622C3-2318-4C8E-8DFB-3DE131E87BD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2622C3-2318-4C8E-8DFB-3DE131E87BD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2622C3-2318-4C8E-8DFB-3DE131E87BD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07/7/7/main" val="464646" mc:Ignorable=""/>
      </a:dk2>
      <a:lt2>
        <a:srgbClr xmlns:mc="http://schemas.openxmlformats.org/markup-compatibility/2006" xmlns:a14="http://schemas.microsoft.com/office/drawing/2007/7/7/main" val="DEF5FA" mc:Ignorable=""/>
      </a:lt2>
      <a:accent1>
        <a:srgbClr xmlns:mc="http://schemas.openxmlformats.org/markup-compatibility/2006" xmlns:a14="http://schemas.microsoft.com/office/drawing/2007/7/7/main" val="2DA2BF" mc:Ignorable=""/>
      </a:accent1>
      <a:accent2>
        <a:srgbClr xmlns:mc="http://schemas.openxmlformats.org/markup-compatibility/2006" xmlns:a14="http://schemas.microsoft.com/office/drawing/2007/7/7/main" val="DA1F28" mc:Ignorable=""/>
      </a:accent2>
      <a:accent3>
        <a:srgbClr xmlns:mc="http://schemas.openxmlformats.org/markup-compatibility/2006" xmlns:a14="http://schemas.microsoft.com/office/drawing/2007/7/7/main" val="EB641B" mc:Ignorable=""/>
      </a:accent3>
      <a:accent4>
        <a:srgbClr xmlns:mc="http://schemas.openxmlformats.org/markup-compatibility/2006" xmlns:a14="http://schemas.microsoft.com/office/drawing/2007/7/7/main" val="39639D" mc:Ignorable=""/>
      </a:accent4>
      <a:accent5>
        <a:srgbClr xmlns:mc="http://schemas.openxmlformats.org/markup-compatibility/2006" xmlns:a14="http://schemas.microsoft.com/office/drawing/2007/7/7/main" val="474B78" mc:Ignorable=""/>
      </a:accent5>
      <a:accent6>
        <a:srgbClr xmlns:mc="http://schemas.openxmlformats.org/markup-compatibility/2006" xmlns:a14="http://schemas.microsoft.com/office/drawing/2007/7/7/main" val="7D3C4A" mc:Ignorable=""/>
      </a:accent6>
      <a:hlink>
        <a:srgbClr xmlns:mc="http://schemas.openxmlformats.org/markup-compatibility/2006" xmlns:a14="http://schemas.microsoft.com/office/drawing/2007/7/7/main" val="FF8119" mc:Ignorable=""/>
      </a:hlink>
      <a:folHlink>
        <a:srgbClr xmlns:mc="http://schemas.openxmlformats.org/markup-compatibility/2006" xmlns:a14="http://schemas.microsoft.com/office/drawing/2007/7/7/main" val="44B9E8" mc:Ignorable="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xmlns:mc="http://schemas.openxmlformats.org/markup-compatibility/2006" xmlns:a14="http://schemas.microsoft.com/office/drawing/2007/7/7/main" val="000000" mc:Ignorable="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2009-10-08T20:42:13Z</outs:dateTime>
      <outs:isPinned>true</outs:isPinned>
    </outs:relatedDate>
    <outs:relatedDate>
      <outs:type>2</outs:type>
      <outs:displayName>Created</outs:displayName>
      <outs:dateTime>2012-01-25T19:59:13Z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mahdi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mahdi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6558EC8A-9C9B-4176-94B0-2EC3AD705704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1219</TotalTime>
  <Words>883</Words>
  <Application>Microsoft Office PowerPoint</Application>
  <PresentationFormat>On-screen Show (4:3)</PresentationFormat>
  <Paragraphs>122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درس بیست و چهارم</vt:lpstr>
      <vt:lpstr>درس بیست و چهارم نکاتی لازم</vt:lpstr>
      <vt:lpstr>درس بیست و چهارم ضرورت مصونیت وحی</vt:lpstr>
      <vt:lpstr>درس بیست و چهارم ضرورت مصونیت وحی</vt:lpstr>
      <vt:lpstr>درس بیست و چهارم ضرورت مصونیت وحی</vt:lpstr>
      <vt:lpstr>درس بیست و چهارم ضرورت مصونیت وحی</vt:lpstr>
      <vt:lpstr>درس بیست و چهارم سایر موارد عصمت</vt:lpstr>
      <vt:lpstr>درس بیست و چهارم عصمت پیامبران</vt:lpstr>
      <vt:lpstr>درس بیست و چهارم عصمت پیامبران</vt:lpstr>
      <vt:lpstr>درس بیست و چهارم عصمت پیامبران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بیست و چهارم</dc:title>
  <dc:creator>mahdi</dc:creator>
  <cp:lastModifiedBy>mahdi</cp:lastModifiedBy>
  <cp:revision>27</cp:revision>
  <dcterms:created xsi:type="dcterms:W3CDTF">2012-01-25T19:59:13Z</dcterms:created>
  <dcterms:modified xsi:type="dcterms:W3CDTF">2009-10-11T09:31:03Z</dcterms:modified>
</cp:coreProperties>
</file>